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62" r:id="rId8"/>
    <p:sldId id="260" r:id="rId9"/>
    <p:sldId id="263"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998B24-5612-4999-B30F-05C9ABEA70B0}" v="7" dt="2026-06-18T15:21:10.8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p:cViewPr varScale="1">
        <p:scale>
          <a:sx n="64" d="100"/>
          <a:sy n="64" d="100"/>
        </p:scale>
        <p:origin x="192" y="10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Rose" userId="c3f76ff6c4cd43c2" providerId="LiveId" clId="{A84F9F46-69D5-4AD7-9A80-3F06A45DC33F}"/>
    <pc:docChg chg="undo custSel addSld delSld modSld">
      <pc:chgData name="Sabrina Rose" userId="c3f76ff6c4cd43c2" providerId="LiveId" clId="{A84F9F46-69D5-4AD7-9A80-3F06A45DC33F}" dt="2026-06-18T17:33:25.584" v="4221" actId="20577"/>
      <pc:docMkLst>
        <pc:docMk/>
      </pc:docMkLst>
      <pc:sldChg chg="modSp mod chgLayout">
        <pc:chgData name="Sabrina Rose" userId="c3f76ff6c4cd43c2" providerId="LiveId" clId="{A84F9F46-69D5-4AD7-9A80-3F06A45DC33F}" dt="2026-06-18T15:21:10.878" v="3188"/>
        <pc:sldMkLst>
          <pc:docMk/>
          <pc:sldMk cId="1716342858" sldId="256"/>
        </pc:sldMkLst>
        <pc:spChg chg="mod">
          <ac:chgData name="Sabrina Rose" userId="c3f76ff6c4cd43c2" providerId="LiveId" clId="{A84F9F46-69D5-4AD7-9A80-3F06A45DC33F}" dt="2026-06-18T15:21:10.878" v="3188"/>
          <ac:spMkLst>
            <pc:docMk/>
            <pc:sldMk cId="1716342858" sldId="256"/>
            <ac:spMk id="2" creationId="{9D088BBA-385E-B100-D3B2-83F877ED7B13}"/>
          </ac:spMkLst>
        </pc:spChg>
        <pc:spChg chg="mod">
          <ac:chgData name="Sabrina Rose" userId="c3f76ff6c4cd43c2" providerId="LiveId" clId="{A84F9F46-69D5-4AD7-9A80-3F06A45DC33F}" dt="2026-06-18T15:21:10.878" v="3188"/>
          <ac:spMkLst>
            <pc:docMk/>
            <pc:sldMk cId="1716342858" sldId="256"/>
            <ac:spMk id="3" creationId="{D508797C-B534-8121-1EFA-68AC9E565808}"/>
          </ac:spMkLst>
        </pc:spChg>
        <pc:picChg chg="mod">
          <ac:chgData name="Sabrina Rose" userId="c3f76ff6c4cd43c2" providerId="LiveId" clId="{A84F9F46-69D5-4AD7-9A80-3F06A45DC33F}" dt="2026-06-18T15:21:10.878" v="3188"/>
          <ac:picMkLst>
            <pc:docMk/>
            <pc:sldMk cId="1716342858" sldId="256"/>
            <ac:picMk id="6" creationId="{747B5ADC-439E-8BF3-9088-90C43F8880B1}"/>
          </ac:picMkLst>
        </pc:picChg>
      </pc:sldChg>
      <pc:sldChg chg="modSp new mod modClrScheme chgLayout">
        <pc:chgData name="Sabrina Rose" userId="c3f76ff6c4cd43c2" providerId="LiveId" clId="{A84F9F46-69D5-4AD7-9A80-3F06A45DC33F}" dt="2026-06-18T17:33:25.584" v="4221" actId="20577"/>
        <pc:sldMkLst>
          <pc:docMk/>
          <pc:sldMk cId="168587334" sldId="257"/>
        </pc:sldMkLst>
        <pc:spChg chg="mod">
          <ac:chgData name="Sabrina Rose" userId="c3f76ff6c4cd43c2" providerId="LiveId" clId="{A84F9F46-69D5-4AD7-9A80-3F06A45DC33F}" dt="2026-06-18T15:21:10.878" v="3188"/>
          <ac:spMkLst>
            <pc:docMk/>
            <pc:sldMk cId="168587334" sldId="257"/>
            <ac:spMk id="2" creationId="{DAF267FE-121E-A71F-04BA-6A317FD78E24}"/>
          </ac:spMkLst>
        </pc:spChg>
        <pc:spChg chg="mod">
          <ac:chgData name="Sabrina Rose" userId="c3f76ff6c4cd43c2" providerId="LiveId" clId="{A84F9F46-69D5-4AD7-9A80-3F06A45DC33F}" dt="2026-06-18T17:33:25.584" v="4221" actId="20577"/>
          <ac:spMkLst>
            <pc:docMk/>
            <pc:sldMk cId="168587334" sldId="257"/>
            <ac:spMk id="3" creationId="{A5DB23EA-1A43-A9F3-ADAD-8F079ED3F2FB}"/>
          </ac:spMkLst>
        </pc:spChg>
      </pc:sldChg>
      <pc:sldChg chg="addSp delSp modSp new mod">
        <pc:chgData name="Sabrina Rose" userId="c3f76ff6c4cd43c2" providerId="LiveId" clId="{A84F9F46-69D5-4AD7-9A80-3F06A45DC33F}" dt="2026-06-18T15:21:10.878" v="3188"/>
        <pc:sldMkLst>
          <pc:docMk/>
          <pc:sldMk cId="984070973" sldId="258"/>
        </pc:sldMkLst>
        <pc:spChg chg="mod">
          <ac:chgData name="Sabrina Rose" userId="c3f76ff6c4cd43c2" providerId="LiveId" clId="{A84F9F46-69D5-4AD7-9A80-3F06A45DC33F}" dt="2026-06-18T15:21:10.878" v="3188"/>
          <ac:spMkLst>
            <pc:docMk/>
            <pc:sldMk cId="984070973" sldId="258"/>
            <ac:spMk id="2" creationId="{AD882EF3-0C0A-0FAF-DCDC-EFF2FB477EC0}"/>
          </ac:spMkLst>
        </pc:spChg>
        <pc:spChg chg="del mod">
          <ac:chgData name="Sabrina Rose" userId="c3f76ff6c4cd43c2" providerId="LiveId" clId="{A84F9F46-69D5-4AD7-9A80-3F06A45DC33F}" dt="2026-06-18T15:15:58.242" v="3173" actId="26606"/>
          <ac:spMkLst>
            <pc:docMk/>
            <pc:sldMk cId="984070973" sldId="258"/>
            <ac:spMk id="3" creationId="{FE7CFDB6-F716-13A9-2BE6-FFE7385E64AA}"/>
          </ac:spMkLst>
        </pc:spChg>
        <pc:graphicFrameChg chg="add mod">
          <ac:chgData name="Sabrina Rose" userId="c3f76ff6c4cd43c2" providerId="LiveId" clId="{A84F9F46-69D5-4AD7-9A80-3F06A45DC33F}" dt="2026-06-18T15:16:04.299" v="3174"/>
          <ac:graphicFrameMkLst>
            <pc:docMk/>
            <pc:sldMk cId="984070973" sldId="258"/>
            <ac:graphicFrameMk id="5" creationId="{77A46204-E976-7E43-54C7-C737D7FFCD47}"/>
          </ac:graphicFrameMkLst>
        </pc:graphicFrameChg>
      </pc:sldChg>
      <pc:sldChg chg="modSp new del mod">
        <pc:chgData name="Sabrina Rose" userId="c3f76ff6c4cd43c2" providerId="LiveId" clId="{A84F9F46-69D5-4AD7-9A80-3F06A45DC33F}" dt="2026-06-18T14:27:54.996" v="1751" actId="2696"/>
        <pc:sldMkLst>
          <pc:docMk/>
          <pc:sldMk cId="616946386" sldId="259"/>
        </pc:sldMkLst>
        <pc:spChg chg="mod">
          <ac:chgData name="Sabrina Rose" userId="c3f76ff6c4cd43c2" providerId="LiveId" clId="{A84F9F46-69D5-4AD7-9A80-3F06A45DC33F}" dt="2026-06-18T14:07:27.374" v="1518" actId="20577"/>
          <ac:spMkLst>
            <pc:docMk/>
            <pc:sldMk cId="616946386" sldId="259"/>
            <ac:spMk id="2" creationId="{5CF1810E-18B7-9A59-2D7A-0555851543A1}"/>
          </ac:spMkLst>
        </pc:spChg>
        <pc:spChg chg="mod">
          <ac:chgData name="Sabrina Rose" userId="c3f76ff6c4cd43c2" providerId="LiveId" clId="{A84F9F46-69D5-4AD7-9A80-3F06A45DC33F}" dt="2026-06-18T14:07:50.907" v="1531" actId="20577"/>
          <ac:spMkLst>
            <pc:docMk/>
            <pc:sldMk cId="616946386" sldId="259"/>
            <ac:spMk id="3" creationId="{A56CB09A-FB17-5743-BDC4-B9EEF9836E89}"/>
          </ac:spMkLst>
        </pc:spChg>
      </pc:sldChg>
      <pc:sldChg chg="modSp new mod modClrScheme chgLayout">
        <pc:chgData name="Sabrina Rose" userId="c3f76ff6c4cd43c2" providerId="LiveId" clId="{A84F9F46-69D5-4AD7-9A80-3F06A45DC33F}" dt="2026-06-18T15:21:10.878" v="3188"/>
        <pc:sldMkLst>
          <pc:docMk/>
          <pc:sldMk cId="762907022" sldId="260"/>
        </pc:sldMkLst>
        <pc:spChg chg="mod">
          <ac:chgData name="Sabrina Rose" userId="c3f76ff6c4cd43c2" providerId="LiveId" clId="{A84F9F46-69D5-4AD7-9A80-3F06A45DC33F}" dt="2026-06-18T15:21:10.878" v="3188"/>
          <ac:spMkLst>
            <pc:docMk/>
            <pc:sldMk cId="762907022" sldId="260"/>
            <ac:spMk id="2" creationId="{25D4F3E9-0AA4-8A9A-32B3-E4311890F919}"/>
          </ac:spMkLst>
        </pc:spChg>
        <pc:spChg chg="mod">
          <ac:chgData name="Sabrina Rose" userId="c3f76ff6c4cd43c2" providerId="LiveId" clId="{A84F9F46-69D5-4AD7-9A80-3F06A45DC33F}" dt="2026-06-18T15:21:10.878" v="3188"/>
          <ac:spMkLst>
            <pc:docMk/>
            <pc:sldMk cId="762907022" sldId="260"/>
            <ac:spMk id="3" creationId="{53D82A5E-3ECC-043D-A4B7-90F70A66769E}"/>
          </ac:spMkLst>
        </pc:spChg>
      </pc:sldChg>
      <pc:sldChg chg="addSp delSp modSp new mod">
        <pc:chgData name="Sabrina Rose" userId="c3f76ff6c4cd43c2" providerId="LiveId" clId="{A84F9F46-69D5-4AD7-9A80-3F06A45DC33F}" dt="2026-06-18T15:21:10.878" v="3188"/>
        <pc:sldMkLst>
          <pc:docMk/>
          <pc:sldMk cId="3802209820" sldId="261"/>
        </pc:sldMkLst>
        <pc:spChg chg="mod">
          <ac:chgData name="Sabrina Rose" userId="c3f76ff6c4cd43c2" providerId="LiveId" clId="{A84F9F46-69D5-4AD7-9A80-3F06A45DC33F}" dt="2026-06-18T15:21:10.878" v="3188"/>
          <ac:spMkLst>
            <pc:docMk/>
            <pc:sldMk cId="3802209820" sldId="261"/>
            <ac:spMk id="2" creationId="{3768E991-9726-DDBF-EC05-21EF4D699633}"/>
          </ac:spMkLst>
        </pc:spChg>
        <pc:spChg chg="del mod">
          <ac:chgData name="Sabrina Rose" userId="c3f76ff6c4cd43c2" providerId="LiveId" clId="{A84F9F46-69D5-4AD7-9A80-3F06A45DC33F}" dt="2026-06-18T15:17:04.848" v="3185" actId="26606"/>
          <ac:spMkLst>
            <pc:docMk/>
            <pc:sldMk cId="3802209820" sldId="261"/>
            <ac:spMk id="3" creationId="{72836C6B-A180-2356-F79C-45D04C9C8239}"/>
          </ac:spMkLst>
        </pc:spChg>
        <pc:graphicFrameChg chg="add mod">
          <ac:chgData name="Sabrina Rose" userId="c3f76ff6c4cd43c2" providerId="LiveId" clId="{A84F9F46-69D5-4AD7-9A80-3F06A45DC33F}" dt="2026-06-18T15:21:10.878" v="3188"/>
          <ac:graphicFrameMkLst>
            <pc:docMk/>
            <pc:sldMk cId="3802209820" sldId="261"/>
            <ac:graphicFrameMk id="5" creationId="{CEE06701-73DD-BE98-86D1-70E462E17C5D}"/>
          </ac:graphicFrameMkLst>
        </pc:graphicFrameChg>
      </pc:sldChg>
      <pc:sldChg chg="addSp delSp modSp new mod modClrScheme chgLayout">
        <pc:chgData name="Sabrina Rose" userId="c3f76ff6c4cd43c2" providerId="LiveId" clId="{A84F9F46-69D5-4AD7-9A80-3F06A45DC33F}" dt="2026-06-18T15:21:10.878" v="3188"/>
        <pc:sldMkLst>
          <pc:docMk/>
          <pc:sldMk cId="1050489299" sldId="262"/>
        </pc:sldMkLst>
        <pc:spChg chg="mod">
          <ac:chgData name="Sabrina Rose" userId="c3f76ff6c4cd43c2" providerId="LiveId" clId="{A84F9F46-69D5-4AD7-9A80-3F06A45DC33F}" dt="2026-06-18T15:21:10.878" v="3188"/>
          <ac:spMkLst>
            <pc:docMk/>
            <pc:sldMk cId="1050489299" sldId="262"/>
            <ac:spMk id="2" creationId="{A1710A7E-2A29-2791-DFD1-EAB84CC65DEA}"/>
          </ac:spMkLst>
        </pc:spChg>
        <pc:spChg chg="del mod">
          <ac:chgData name="Sabrina Rose" userId="c3f76ff6c4cd43c2" providerId="LiveId" clId="{A84F9F46-69D5-4AD7-9A80-3F06A45DC33F}" dt="2026-06-18T15:16:08.715" v="3175" actId="26606"/>
          <ac:spMkLst>
            <pc:docMk/>
            <pc:sldMk cId="1050489299" sldId="262"/>
            <ac:spMk id="3" creationId="{1A96B2B0-61DE-F0F9-A0C7-1BCFD5648DB3}"/>
          </ac:spMkLst>
        </pc:spChg>
        <pc:spChg chg="add del mod">
          <ac:chgData name="Sabrina Rose" userId="c3f76ff6c4cd43c2" providerId="LiveId" clId="{A84F9F46-69D5-4AD7-9A80-3F06A45DC33F}" dt="2026-06-18T15:16:31.368" v="3177" actId="26606"/>
          <ac:spMkLst>
            <pc:docMk/>
            <pc:sldMk cId="1050489299" sldId="262"/>
            <ac:spMk id="9" creationId="{D8B6DE6C-9C60-9494-3389-0C5C66A4821B}"/>
          </ac:spMkLst>
        </pc:spChg>
        <pc:graphicFrameChg chg="add mod modGraphic">
          <ac:chgData name="Sabrina Rose" userId="c3f76ff6c4cd43c2" providerId="LiveId" clId="{A84F9F46-69D5-4AD7-9A80-3F06A45DC33F}" dt="2026-06-18T15:21:10.878" v="3188"/>
          <ac:graphicFrameMkLst>
            <pc:docMk/>
            <pc:sldMk cId="1050489299" sldId="262"/>
            <ac:graphicFrameMk id="5" creationId="{12F18E69-54A7-052F-FABD-03A45A48688F}"/>
          </ac:graphicFrameMkLst>
        </pc:graphicFrameChg>
      </pc:sldChg>
      <pc:sldChg chg="addSp delSp modSp new mod modClrScheme chgLayout">
        <pc:chgData name="Sabrina Rose" userId="c3f76ff6c4cd43c2" providerId="LiveId" clId="{A84F9F46-69D5-4AD7-9A80-3F06A45DC33F}" dt="2026-06-18T15:32:47.825" v="3988" actId="20577"/>
        <pc:sldMkLst>
          <pc:docMk/>
          <pc:sldMk cId="3707481577" sldId="263"/>
        </pc:sldMkLst>
        <pc:spChg chg="mod">
          <ac:chgData name="Sabrina Rose" userId="c3f76ff6c4cd43c2" providerId="LiveId" clId="{A84F9F46-69D5-4AD7-9A80-3F06A45DC33F}" dt="2026-06-18T15:32:23.277" v="3986" actId="26606"/>
          <ac:spMkLst>
            <pc:docMk/>
            <pc:sldMk cId="3707481577" sldId="263"/>
            <ac:spMk id="2" creationId="{61761A03-EF17-53F0-E139-BEFCAA2D4C31}"/>
          </ac:spMkLst>
        </pc:spChg>
        <pc:spChg chg="mod">
          <ac:chgData name="Sabrina Rose" userId="c3f76ff6c4cd43c2" providerId="LiveId" clId="{A84F9F46-69D5-4AD7-9A80-3F06A45DC33F}" dt="2026-06-18T15:32:47.825" v="3988" actId="20577"/>
          <ac:spMkLst>
            <pc:docMk/>
            <pc:sldMk cId="3707481577" sldId="263"/>
            <ac:spMk id="3" creationId="{A2018470-679A-2AFE-BC9B-C8BFEFDD2806}"/>
          </ac:spMkLst>
        </pc:spChg>
        <pc:spChg chg="add mod">
          <ac:chgData name="Sabrina Rose" userId="c3f76ff6c4cd43c2" providerId="LiveId" clId="{A84F9F46-69D5-4AD7-9A80-3F06A45DC33F}" dt="2026-06-18T15:32:23.277" v="3986" actId="26606"/>
          <ac:spMkLst>
            <pc:docMk/>
            <pc:sldMk cId="3707481577" sldId="263"/>
            <ac:spMk id="5" creationId="{B9D5F485-8969-926F-B1C9-2F1788FB11AB}"/>
          </ac:spMkLst>
        </pc:spChg>
        <pc:spChg chg="add del mod">
          <ac:chgData name="Sabrina Rose" userId="c3f76ff6c4cd43c2" providerId="LiveId" clId="{A84F9F46-69D5-4AD7-9A80-3F06A45DC33F}" dt="2026-06-18T15:32:14.173" v="3983" actId="26606"/>
          <ac:spMkLst>
            <pc:docMk/>
            <pc:sldMk cId="3707481577" sldId="263"/>
            <ac:spMk id="8" creationId="{B9D5F485-8969-926F-B1C9-2F1788FB11AB}"/>
          </ac:spMkLst>
        </pc:spChg>
      </pc:sldChg>
      <pc:sldChg chg="modSp new del mod">
        <pc:chgData name="Sabrina Rose" userId="c3f76ff6c4cd43c2" providerId="LiveId" clId="{A84F9F46-69D5-4AD7-9A80-3F06A45DC33F}" dt="2026-06-18T15:23:52.941" v="3318" actId="2696"/>
        <pc:sldMkLst>
          <pc:docMk/>
          <pc:sldMk cId="4040028920" sldId="263"/>
        </pc:sldMkLst>
        <pc:spChg chg="mod">
          <ac:chgData name="Sabrina Rose" userId="c3f76ff6c4cd43c2" providerId="LiveId" clId="{A84F9F46-69D5-4AD7-9A80-3F06A45DC33F}" dt="2026-06-18T15:23:43.670" v="3317" actId="1076"/>
          <ac:spMkLst>
            <pc:docMk/>
            <pc:sldMk cId="4040028920" sldId="263"/>
            <ac:spMk id="2" creationId="{62E08655-7A49-A4F7-7C64-0EEFC5ECE2FF}"/>
          </ac:spMkLst>
        </pc:spChg>
        <pc:spChg chg="mod">
          <ac:chgData name="Sabrina Rose" userId="c3f76ff6c4cd43c2" providerId="LiveId" clId="{A84F9F46-69D5-4AD7-9A80-3F06A45DC33F}" dt="2026-06-18T15:23:40.241" v="3316" actId="5793"/>
          <ac:spMkLst>
            <pc:docMk/>
            <pc:sldMk cId="4040028920" sldId="263"/>
            <ac:spMk id="3" creationId="{DD7BAF89-988C-E753-8C6B-C4BFE4EDB649}"/>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ata2.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hyperlink" Target="https://www.theknowledgeacademy.com/blog/communication-skills/" TargetMode="External"/><Relationship Id="rId2" Type="http://schemas.openxmlformats.org/officeDocument/2006/relationships/hyperlink" Target="https://scienceinsights.org/why-is-communication-important-in-health-and-social-care/" TargetMode="External"/><Relationship Id="rId1" Type="http://schemas.openxmlformats.org/officeDocument/2006/relationships/hyperlink" Target="https://www.legislation.gov.uk/ukpga/2014/23/contents" TargetMode="External"/><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hyperlink" Target="https://www.legislation.gov.uk/ukpga/2014/23/contents" TargetMode="External"/><Relationship Id="rId1" Type="http://schemas.openxmlformats.org/officeDocument/2006/relationships/image" Target="../media/image17.svg"/><Relationship Id="rId6" Type="http://schemas.openxmlformats.org/officeDocument/2006/relationships/hyperlink" Target="https://www.theknowledgeacademy.com/blog/communication-skills/" TargetMode="External"/><Relationship Id="rId5" Type="http://schemas.openxmlformats.org/officeDocument/2006/relationships/image" Target="../media/image19.svg"/><Relationship Id="rId4" Type="http://schemas.openxmlformats.org/officeDocument/2006/relationships/hyperlink" Target="https://scienceinsights.org/why-is-communication-important-in-health-and-social-care/"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BBD911-1426-4494-BBC9-502C0FFD741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F7482FF-3FF6-4070-A578-7AA8C1735944}">
      <dgm:prSet/>
      <dgm:spPr/>
      <dgm:t>
        <a:bodyPr/>
        <a:lstStyle/>
        <a:p>
          <a:r>
            <a:rPr lang="en-GB"/>
            <a:t>Communication is a vital skill to hold when working in the healthcare setting as it is important to relay all aspects of care with the service user. Such as the details regarding their care plan, any medical results, any changes to their day-to-day basis</a:t>
          </a:r>
          <a:endParaRPr lang="en-US"/>
        </a:p>
      </dgm:t>
    </dgm:pt>
    <dgm:pt modelId="{6A9BE278-A0BA-4788-B7C1-6E73F8A952DE}" type="parTrans" cxnId="{424703E5-8F9B-4E93-B2B7-D2DDCEA1B92B}">
      <dgm:prSet/>
      <dgm:spPr/>
      <dgm:t>
        <a:bodyPr/>
        <a:lstStyle/>
        <a:p>
          <a:endParaRPr lang="en-US"/>
        </a:p>
      </dgm:t>
    </dgm:pt>
    <dgm:pt modelId="{32032394-7E71-4A39-A375-498B06F04C86}" type="sibTrans" cxnId="{424703E5-8F9B-4E93-B2B7-D2DDCEA1B92B}">
      <dgm:prSet/>
      <dgm:spPr/>
      <dgm:t>
        <a:bodyPr/>
        <a:lstStyle/>
        <a:p>
          <a:endParaRPr lang="en-US"/>
        </a:p>
      </dgm:t>
    </dgm:pt>
    <dgm:pt modelId="{97C73817-6D9F-495E-A200-F6BA3BB92BAB}">
      <dgm:prSet/>
      <dgm:spPr/>
      <dgm:t>
        <a:bodyPr/>
        <a:lstStyle/>
        <a:p>
          <a:r>
            <a:rPr lang="en-GB"/>
            <a:t>It is equally paramount to communicate effectively between staff during handovers, to ensure that care records are recorded correctly. To ensure medical forms (MAR sheet) are correctly filled in and reduce the risk of medical error</a:t>
          </a:r>
          <a:endParaRPr lang="en-US"/>
        </a:p>
      </dgm:t>
    </dgm:pt>
    <dgm:pt modelId="{1870371A-631B-4AD7-AFCC-892C0AC86A67}" type="parTrans" cxnId="{7638F163-A083-446D-98BA-FDE681322D39}">
      <dgm:prSet/>
      <dgm:spPr/>
      <dgm:t>
        <a:bodyPr/>
        <a:lstStyle/>
        <a:p>
          <a:endParaRPr lang="en-US"/>
        </a:p>
      </dgm:t>
    </dgm:pt>
    <dgm:pt modelId="{8808D41C-3AE2-4442-88B4-C124C12B2AAF}" type="sibTrans" cxnId="{7638F163-A083-446D-98BA-FDE681322D39}">
      <dgm:prSet/>
      <dgm:spPr/>
      <dgm:t>
        <a:bodyPr/>
        <a:lstStyle/>
        <a:p>
          <a:endParaRPr lang="en-US"/>
        </a:p>
      </dgm:t>
    </dgm:pt>
    <dgm:pt modelId="{3DBD5B03-1186-4EE6-AAC8-B46A521BD651}">
      <dgm:prSet/>
      <dgm:spPr/>
      <dgm:t>
        <a:bodyPr/>
        <a:lstStyle/>
        <a:p>
          <a:r>
            <a:rPr lang="en-GB"/>
            <a:t>It reduces the risk of mistakes, keeps the service user safe, builds trust between the care provider and service user and also improves the quality of care provided</a:t>
          </a:r>
          <a:endParaRPr lang="en-US"/>
        </a:p>
      </dgm:t>
    </dgm:pt>
    <dgm:pt modelId="{423619AC-B82A-4FE2-A6A2-E10A74FF592F}" type="parTrans" cxnId="{DE52AE40-5D7F-4A0A-AF8F-B73EA8AC989A}">
      <dgm:prSet/>
      <dgm:spPr/>
      <dgm:t>
        <a:bodyPr/>
        <a:lstStyle/>
        <a:p>
          <a:endParaRPr lang="en-US"/>
        </a:p>
      </dgm:t>
    </dgm:pt>
    <dgm:pt modelId="{57B26401-7A3E-4EED-9F83-6AD2DA8E5595}" type="sibTrans" cxnId="{DE52AE40-5D7F-4A0A-AF8F-B73EA8AC989A}">
      <dgm:prSet/>
      <dgm:spPr/>
      <dgm:t>
        <a:bodyPr/>
        <a:lstStyle/>
        <a:p>
          <a:endParaRPr lang="en-US"/>
        </a:p>
      </dgm:t>
    </dgm:pt>
    <dgm:pt modelId="{5256BE43-0CEF-4E36-AA39-8336EA4C3A93}">
      <dgm:prSet/>
      <dgm:spPr/>
      <dgm:t>
        <a:bodyPr/>
        <a:lstStyle/>
        <a:p>
          <a:r>
            <a:rPr lang="en-GB"/>
            <a:t>All forms of communication should be clear, accurate and precise.</a:t>
          </a:r>
          <a:endParaRPr lang="en-US"/>
        </a:p>
      </dgm:t>
    </dgm:pt>
    <dgm:pt modelId="{148B7D5E-CBB8-48DC-A87E-54E8C961C302}" type="parTrans" cxnId="{B2FBA74D-F609-404A-859B-5675274B9137}">
      <dgm:prSet/>
      <dgm:spPr/>
      <dgm:t>
        <a:bodyPr/>
        <a:lstStyle/>
        <a:p>
          <a:endParaRPr lang="en-US"/>
        </a:p>
      </dgm:t>
    </dgm:pt>
    <dgm:pt modelId="{6131B2F0-06CA-4D46-80A2-E4B34C3B2823}" type="sibTrans" cxnId="{B2FBA74D-F609-404A-859B-5675274B9137}">
      <dgm:prSet/>
      <dgm:spPr/>
      <dgm:t>
        <a:bodyPr/>
        <a:lstStyle/>
        <a:p>
          <a:endParaRPr lang="en-US"/>
        </a:p>
      </dgm:t>
    </dgm:pt>
    <dgm:pt modelId="{6EA7A058-83A8-4669-835F-90CF3CB09361}">
      <dgm:prSet/>
      <dgm:spPr/>
      <dgm:t>
        <a:bodyPr/>
        <a:lstStyle/>
        <a:p>
          <a:r>
            <a:rPr lang="en-GB"/>
            <a:t>“Communication is the single most important skill in health and social care because it directly affects whether people receive safe, effective, and dignified support. When communication works well, patients follow treatment plans, care teams avoid dangerous errors, and people feel respected. When it breaks down, the consequences range from delayed discharges to preventable deaths. An estimated 27% of medical malpractice cases result from communication failures, and poor communication costs healthcare systems billions each year” Science in sights, (2026)</a:t>
          </a:r>
          <a:endParaRPr lang="en-US"/>
        </a:p>
      </dgm:t>
    </dgm:pt>
    <dgm:pt modelId="{57AFF944-4751-4E6B-BEE6-7F8F63E26286}" type="parTrans" cxnId="{C5098855-BC4F-4A27-AFA4-AD9BA716D431}">
      <dgm:prSet/>
      <dgm:spPr/>
      <dgm:t>
        <a:bodyPr/>
        <a:lstStyle/>
        <a:p>
          <a:endParaRPr lang="en-US"/>
        </a:p>
      </dgm:t>
    </dgm:pt>
    <dgm:pt modelId="{B77C3D63-0FFE-4FC5-8122-3932CF985B56}" type="sibTrans" cxnId="{C5098855-BC4F-4A27-AFA4-AD9BA716D431}">
      <dgm:prSet/>
      <dgm:spPr/>
      <dgm:t>
        <a:bodyPr/>
        <a:lstStyle/>
        <a:p>
          <a:endParaRPr lang="en-US"/>
        </a:p>
      </dgm:t>
    </dgm:pt>
    <dgm:pt modelId="{4C2BCA6C-75D7-4C93-B117-AE19F7D4BFA7}" type="pres">
      <dgm:prSet presAssocID="{73BBD911-1426-4494-BBC9-502C0FFD741E}" presName="root" presStyleCnt="0">
        <dgm:presLayoutVars>
          <dgm:dir/>
          <dgm:resizeHandles val="exact"/>
        </dgm:presLayoutVars>
      </dgm:prSet>
      <dgm:spPr/>
    </dgm:pt>
    <dgm:pt modelId="{1D18B6C3-B247-4AE5-B6C6-9ACC84F45554}" type="pres">
      <dgm:prSet presAssocID="{2F7482FF-3FF6-4070-A578-7AA8C1735944}" presName="compNode" presStyleCnt="0"/>
      <dgm:spPr/>
    </dgm:pt>
    <dgm:pt modelId="{CEA75B1E-0D98-486B-BC2D-496014084EC8}" type="pres">
      <dgm:prSet presAssocID="{2F7482FF-3FF6-4070-A578-7AA8C1735944}" presName="bgRect" presStyleLbl="bgShp" presStyleIdx="0" presStyleCnt="5"/>
      <dgm:spPr/>
    </dgm:pt>
    <dgm:pt modelId="{757DF341-93BE-4674-A5A7-1A92DDAFE87B}" type="pres">
      <dgm:prSet presAssocID="{2F7482FF-3FF6-4070-A578-7AA8C173594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tor"/>
        </a:ext>
      </dgm:extLst>
    </dgm:pt>
    <dgm:pt modelId="{D9171F47-4756-4047-AD16-0B722B7B3953}" type="pres">
      <dgm:prSet presAssocID="{2F7482FF-3FF6-4070-A578-7AA8C1735944}" presName="spaceRect" presStyleCnt="0"/>
      <dgm:spPr/>
    </dgm:pt>
    <dgm:pt modelId="{3F61B6C3-F67C-4CA0-887C-80B5F00155C7}" type="pres">
      <dgm:prSet presAssocID="{2F7482FF-3FF6-4070-A578-7AA8C1735944}" presName="parTx" presStyleLbl="revTx" presStyleIdx="0" presStyleCnt="5">
        <dgm:presLayoutVars>
          <dgm:chMax val="0"/>
          <dgm:chPref val="0"/>
        </dgm:presLayoutVars>
      </dgm:prSet>
      <dgm:spPr/>
    </dgm:pt>
    <dgm:pt modelId="{25A8AFCF-99E1-41E4-B86E-ABAF41A86DCE}" type="pres">
      <dgm:prSet presAssocID="{32032394-7E71-4A39-A375-498B06F04C86}" presName="sibTrans" presStyleCnt="0"/>
      <dgm:spPr/>
    </dgm:pt>
    <dgm:pt modelId="{5BD35CA1-7F03-442E-86F7-A7149C1FD463}" type="pres">
      <dgm:prSet presAssocID="{97C73817-6D9F-495E-A200-F6BA3BB92BAB}" presName="compNode" presStyleCnt="0"/>
      <dgm:spPr/>
    </dgm:pt>
    <dgm:pt modelId="{460071E2-C15E-4211-B243-996B9D8EB8BE}" type="pres">
      <dgm:prSet presAssocID="{97C73817-6D9F-495E-A200-F6BA3BB92BAB}" presName="bgRect" presStyleLbl="bgShp" presStyleIdx="1" presStyleCnt="5"/>
      <dgm:spPr/>
    </dgm:pt>
    <dgm:pt modelId="{10D82067-43CA-4529-B5A3-D9AB0C0A64EC}" type="pres">
      <dgm:prSet presAssocID="{97C73817-6D9F-495E-A200-F6BA3BB92BA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13171867-4F6A-420B-B8C8-3C1E4380F062}" type="pres">
      <dgm:prSet presAssocID="{97C73817-6D9F-495E-A200-F6BA3BB92BAB}" presName="spaceRect" presStyleCnt="0"/>
      <dgm:spPr/>
    </dgm:pt>
    <dgm:pt modelId="{41ED234C-3AD5-40B4-BB74-2FB2A9498E44}" type="pres">
      <dgm:prSet presAssocID="{97C73817-6D9F-495E-A200-F6BA3BB92BAB}" presName="parTx" presStyleLbl="revTx" presStyleIdx="1" presStyleCnt="5">
        <dgm:presLayoutVars>
          <dgm:chMax val="0"/>
          <dgm:chPref val="0"/>
        </dgm:presLayoutVars>
      </dgm:prSet>
      <dgm:spPr/>
    </dgm:pt>
    <dgm:pt modelId="{668B49DA-5294-48E6-ACF0-7B3FD17E280D}" type="pres">
      <dgm:prSet presAssocID="{8808D41C-3AE2-4442-88B4-C124C12B2AAF}" presName="sibTrans" presStyleCnt="0"/>
      <dgm:spPr/>
    </dgm:pt>
    <dgm:pt modelId="{A96AEEC9-1178-4B48-9553-275A20952C72}" type="pres">
      <dgm:prSet presAssocID="{3DBD5B03-1186-4EE6-AAC8-B46A521BD651}" presName="compNode" presStyleCnt="0"/>
      <dgm:spPr/>
    </dgm:pt>
    <dgm:pt modelId="{17B08EDC-037A-42C7-80DC-45FB0DD68787}" type="pres">
      <dgm:prSet presAssocID="{3DBD5B03-1186-4EE6-AAC8-B46A521BD651}" presName="bgRect" presStyleLbl="bgShp" presStyleIdx="2" presStyleCnt="5"/>
      <dgm:spPr/>
    </dgm:pt>
    <dgm:pt modelId="{F19B611B-9FFA-4C0C-B9AB-A65B94632B13}" type="pres">
      <dgm:prSet presAssocID="{3DBD5B03-1186-4EE6-AAC8-B46A521BD651}"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ethoscope"/>
        </a:ext>
      </dgm:extLst>
    </dgm:pt>
    <dgm:pt modelId="{91387FD5-9880-4141-8CFE-AF35D50F6F28}" type="pres">
      <dgm:prSet presAssocID="{3DBD5B03-1186-4EE6-AAC8-B46A521BD651}" presName="spaceRect" presStyleCnt="0"/>
      <dgm:spPr/>
    </dgm:pt>
    <dgm:pt modelId="{492708FA-38B3-4F8A-9205-C2BC5EBCE192}" type="pres">
      <dgm:prSet presAssocID="{3DBD5B03-1186-4EE6-AAC8-B46A521BD651}" presName="parTx" presStyleLbl="revTx" presStyleIdx="2" presStyleCnt="5">
        <dgm:presLayoutVars>
          <dgm:chMax val="0"/>
          <dgm:chPref val="0"/>
        </dgm:presLayoutVars>
      </dgm:prSet>
      <dgm:spPr/>
    </dgm:pt>
    <dgm:pt modelId="{A26414AC-208D-4416-AE82-B30BFC8F0A87}" type="pres">
      <dgm:prSet presAssocID="{57B26401-7A3E-4EED-9F83-6AD2DA8E5595}" presName="sibTrans" presStyleCnt="0"/>
      <dgm:spPr/>
    </dgm:pt>
    <dgm:pt modelId="{0CD04692-5B8B-4A94-84C6-2A80EC74AA0D}" type="pres">
      <dgm:prSet presAssocID="{5256BE43-0CEF-4E36-AA39-8336EA4C3A93}" presName="compNode" presStyleCnt="0"/>
      <dgm:spPr/>
    </dgm:pt>
    <dgm:pt modelId="{77CBB635-80DE-4927-9CD2-D4AE007819C1}" type="pres">
      <dgm:prSet presAssocID="{5256BE43-0CEF-4E36-AA39-8336EA4C3A93}" presName="bgRect" presStyleLbl="bgShp" presStyleIdx="3" presStyleCnt="5"/>
      <dgm:spPr/>
    </dgm:pt>
    <dgm:pt modelId="{8B8D9F51-AF73-4315-8BE0-4527570A34C5}" type="pres">
      <dgm:prSet presAssocID="{5256BE43-0CEF-4E36-AA39-8336EA4C3A9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ext>
      </dgm:extLst>
    </dgm:pt>
    <dgm:pt modelId="{E5FDBC81-F2D4-49F0-8E47-378D44E7FC4B}" type="pres">
      <dgm:prSet presAssocID="{5256BE43-0CEF-4E36-AA39-8336EA4C3A93}" presName="spaceRect" presStyleCnt="0"/>
      <dgm:spPr/>
    </dgm:pt>
    <dgm:pt modelId="{81634798-7473-4B2A-A1CF-6A177FD05420}" type="pres">
      <dgm:prSet presAssocID="{5256BE43-0CEF-4E36-AA39-8336EA4C3A93}" presName="parTx" presStyleLbl="revTx" presStyleIdx="3" presStyleCnt="5">
        <dgm:presLayoutVars>
          <dgm:chMax val="0"/>
          <dgm:chPref val="0"/>
        </dgm:presLayoutVars>
      </dgm:prSet>
      <dgm:spPr/>
    </dgm:pt>
    <dgm:pt modelId="{170291D1-6995-4E89-A143-5CFE852BC7C5}" type="pres">
      <dgm:prSet presAssocID="{6131B2F0-06CA-4D46-80A2-E4B34C3B2823}" presName="sibTrans" presStyleCnt="0"/>
      <dgm:spPr/>
    </dgm:pt>
    <dgm:pt modelId="{01D91E10-E7C0-44AC-A28C-B8636A132B18}" type="pres">
      <dgm:prSet presAssocID="{6EA7A058-83A8-4669-835F-90CF3CB09361}" presName="compNode" presStyleCnt="0"/>
      <dgm:spPr/>
    </dgm:pt>
    <dgm:pt modelId="{E5CE8820-D8FD-4521-B0AC-7CC606FFEB9D}" type="pres">
      <dgm:prSet presAssocID="{6EA7A058-83A8-4669-835F-90CF3CB09361}" presName="bgRect" presStyleLbl="bgShp" presStyleIdx="4" presStyleCnt="5"/>
      <dgm:spPr/>
    </dgm:pt>
    <dgm:pt modelId="{48234C74-4F4A-4645-92A9-F1A3BAEAC486}" type="pres">
      <dgm:prSet presAssocID="{6EA7A058-83A8-4669-835F-90CF3CB0936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onnections"/>
        </a:ext>
      </dgm:extLst>
    </dgm:pt>
    <dgm:pt modelId="{5AEF6505-4E57-4833-BAB6-DF3D32D1BF12}" type="pres">
      <dgm:prSet presAssocID="{6EA7A058-83A8-4669-835F-90CF3CB09361}" presName="spaceRect" presStyleCnt="0"/>
      <dgm:spPr/>
    </dgm:pt>
    <dgm:pt modelId="{9EB2A3D0-04D4-4587-A40D-873356F14173}" type="pres">
      <dgm:prSet presAssocID="{6EA7A058-83A8-4669-835F-90CF3CB09361}" presName="parTx" presStyleLbl="revTx" presStyleIdx="4" presStyleCnt="5">
        <dgm:presLayoutVars>
          <dgm:chMax val="0"/>
          <dgm:chPref val="0"/>
        </dgm:presLayoutVars>
      </dgm:prSet>
      <dgm:spPr/>
    </dgm:pt>
  </dgm:ptLst>
  <dgm:cxnLst>
    <dgm:cxn modelId="{C5E64214-42A0-442A-83B4-661EF0FA6BA2}" type="presOf" srcId="{6EA7A058-83A8-4669-835F-90CF3CB09361}" destId="{9EB2A3D0-04D4-4587-A40D-873356F14173}" srcOrd="0" destOrd="0" presId="urn:microsoft.com/office/officeart/2018/2/layout/IconVerticalSolidList"/>
    <dgm:cxn modelId="{048E0E1A-8E2B-4C5C-9F11-83ED4F17C25E}" type="presOf" srcId="{5256BE43-0CEF-4E36-AA39-8336EA4C3A93}" destId="{81634798-7473-4B2A-A1CF-6A177FD05420}" srcOrd="0" destOrd="0" presId="urn:microsoft.com/office/officeart/2018/2/layout/IconVerticalSolidList"/>
    <dgm:cxn modelId="{844D7F1A-9F8B-404E-B9E1-BA95A5DC797A}" type="presOf" srcId="{97C73817-6D9F-495E-A200-F6BA3BB92BAB}" destId="{41ED234C-3AD5-40B4-BB74-2FB2A9498E44}" srcOrd="0" destOrd="0" presId="urn:microsoft.com/office/officeart/2018/2/layout/IconVerticalSolidList"/>
    <dgm:cxn modelId="{B52D5D31-10BB-4A6D-B9CE-61AC908BD51E}" type="presOf" srcId="{73BBD911-1426-4494-BBC9-502C0FFD741E}" destId="{4C2BCA6C-75D7-4C93-B117-AE19F7D4BFA7}" srcOrd="0" destOrd="0" presId="urn:microsoft.com/office/officeart/2018/2/layout/IconVerticalSolidList"/>
    <dgm:cxn modelId="{DE52AE40-5D7F-4A0A-AF8F-B73EA8AC989A}" srcId="{73BBD911-1426-4494-BBC9-502C0FFD741E}" destId="{3DBD5B03-1186-4EE6-AAC8-B46A521BD651}" srcOrd="2" destOrd="0" parTransId="{423619AC-B82A-4FE2-A6A2-E10A74FF592F}" sibTransId="{57B26401-7A3E-4EED-9F83-6AD2DA8E5595}"/>
    <dgm:cxn modelId="{7638F163-A083-446D-98BA-FDE681322D39}" srcId="{73BBD911-1426-4494-BBC9-502C0FFD741E}" destId="{97C73817-6D9F-495E-A200-F6BA3BB92BAB}" srcOrd="1" destOrd="0" parTransId="{1870371A-631B-4AD7-AFCC-892C0AC86A67}" sibTransId="{8808D41C-3AE2-4442-88B4-C124C12B2AAF}"/>
    <dgm:cxn modelId="{B2FBA74D-F609-404A-859B-5675274B9137}" srcId="{73BBD911-1426-4494-BBC9-502C0FFD741E}" destId="{5256BE43-0CEF-4E36-AA39-8336EA4C3A93}" srcOrd="3" destOrd="0" parTransId="{148B7D5E-CBB8-48DC-A87E-54E8C961C302}" sibTransId="{6131B2F0-06CA-4D46-80A2-E4B34C3B2823}"/>
    <dgm:cxn modelId="{C5098855-BC4F-4A27-AFA4-AD9BA716D431}" srcId="{73BBD911-1426-4494-BBC9-502C0FFD741E}" destId="{6EA7A058-83A8-4669-835F-90CF3CB09361}" srcOrd="4" destOrd="0" parTransId="{57AFF944-4751-4E6B-BEE6-7F8F63E26286}" sibTransId="{B77C3D63-0FFE-4FC5-8122-3932CF985B56}"/>
    <dgm:cxn modelId="{CA0295C7-B46E-4E46-9BB6-C7390FBE55F5}" type="presOf" srcId="{2F7482FF-3FF6-4070-A578-7AA8C1735944}" destId="{3F61B6C3-F67C-4CA0-887C-80B5F00155C7}" srcOrd="0" destOrd="0" presId="urn:microsoft.com/office/officeart/2018/2/layout/IconVerticalSolidList"/>
    <dgm:cxn modelId="{424703E5-8F9B-4E93-B2B7-D2DDCEA1B92B}" srcId="{73BBD911-1426-4494-BBC9-502C0FFD741E}" destId="{2F7482FF-3FF6-4070-A578-7AA8C1735944}" srcOrd="0" destOrd="0" parTransId="{6A9BE278-A0BA-4788-B7C1-6E73F8A952DE}" sibTransId="{32032394-7E71-4A39-A375-498B06F04C86}"/>
    <dgm:cxn modelId="{166F45F6-7FE9-4ADB-B3F9-548F13975529}" type="presOf" srcId="{3DBD5B03-1186-4EE6-AAC8-B46A521BD651}" destId="{492708FA-38B3-4F8A-9205-C2BC5EBCE192}" srcOrd="0" destOrd="0" presId="urn:microsoft.com/office/officeart/2018/2/layout/IconVerticalSolidList"/>
    <dgm:cxn modelId="{983684AC-FA5B-445B-85CD-DD4702EED3DE}" type="presParOf" srcId="{4C2BCA6C-75D7-4C93-B117-AE19F7D4BFA7}" destId="{1D18B6C3-B247-4AE5-B6C6-9ACC84F45554}" srcOrd="0" destOrd="0" presId="urn:microsoft.com/office/officeart/2018/2/layout/IconVerticalSolidList"/>
    <dgm:cxn modelId="{863C99B9-8F50-4FC8-A995-DDA13FC5B4C6}" type="presParOf" srcId="{1D18B6C3-B247-4AE5-B6C6-9ACC84F45554}" destId="{CEA75B1E-0D98-486B-BC2D-496014084EC8}" srcOrd="0" destOrd="0" presId="urn:microsoft.com/office/officeart/2018/2/layout/IconVerticalSolidList"/>
    <dgm:cxn modelId="{7EE37D77-F4DD-4BC1-B26E-C2AB0A7D6F1A}" type="presParOf" srcId="{1D18B6C3-B247-4AE5-B6C6-9ACC84F45554}" destId="{757DF341-93BE-4674-A5A7-1A92DDAFE87B}" srcOrd="1" destOrd="0" presId="urn:microsoft.com/office/officeart/2018/2/layout/IconVerticalSolidList"/>
    <dgm:cxn modelId="{E3CCB230-9A17-4236-92AC-106A7182DAAD}" type="presParOf" srcId="{1D18B6C3-B247-4AE5-B6C6-9ACC84F45554}" destId="{D9171F47-4756-4047-AD16-0B722B7B3953}" srcOrd="2" destOrd="0" presId="urn:microsoft.com/office/officeart/2018/2/layout/IconVerticalSolidList"/>
    <dgm:cxn modelId="{EE4CC3E9-1F39-448A-B714-C1924DA709DF}" type="presParOf" srcId="{1D18B6C3-B247-4AE5-B6C6-9ACC84F45554}" destId="{3F61B6C3-F67C-4CA0-887C-80B5F00155C7}" srcOrd="3" destOrd="0" presId="urn:microsoft.com/office/officeart/2018/2/layout/IconVerticalSolidList"/>
    <dgm:cxn modelId="{556D5A9C-1380-4AFE-8FC5-826F12F1F09F}" type="presParOf" srcId="{4C2BCA6C-75D7-4C93-B117-AE19F7D4BFA7}" destId="{25A8AFCF-99E1-41E4-B86E-ABAF41A86DCE}" srcOrd="1" destOrd="0" presId="urn:microsoft.com/office/officeart/2018/2/layout/IconVerticalSolidList"/>
    <dgm:cxn modelId="{746BA77D-95D7-4410-8CCA-F19CC62A7B48}" type="presParOf" srcId="{4C2BCA6C-75D7-4C93-B117-AE19F7D4BFA7}" destId="{5BD35CA1-7F03-442E-86F7-A7149C1FD463}" srcOrd="2" destOrd="0" presId="urn:microsoft.com/office/officeart/2018/2/layout/IconVerticalSolidList"/>
    <dgm:cxn modelId="{C0FF0F3B-CDC3-44D1-86D0-82C57ECA2EB3}" type="presParOf" srcId="{5BD35CA1-7F03-442E-86F7-A7149C1FD463}" destId="{460071E2-C15E-4211-B243-996B9D8EB8BE}" srcOrd="0" destOrd="0" presId="urn:microsoft.com/office/officeart/2018/2/layout/IconVerticalSolidList"/>
    <dgm:cxn modelId="{201C68B7-9E07-4247-AE10-BD003B73EF3C}" type="presParOf" srcId="{5BD35CA1-7F03-442E-86F7-A7149C1FD463}" destId="{10D82067-43CA-4529-B5A3-D9AB0C0A64EC}" srcOrd="1" destOrd="0" presId="urn:microsoft.com/office/officeart/2018/2/layout/IconVerticalSolidList"/>
    <dgm:cxn modelId="{A08ADAF5-D7BC-4857-AAAD-7833DFF714E9}" type="presParOf" srcId="{5BD35CA1-7F03-442E-86F7-A7149C1FD463}" destId="{13171867-4F6A-420B-B8C8-3C1E4380F062}" srcOrd="2" destOrd="0" presId="urn:microsoft.com/office/officeart/2018/2/layout/IconVerticalSolidList"/>
    <dgm:cxn modelId="{03545629-551C-4D24-942E-285ED3A27E6D}" type="presParOf" srcId="{5BD35CA1-7F03-442E-86F7-A7149C1FD463}" destId="{41ED234C-3AD5-40B4-BB74-2FB2A9498E44}" srcOrd="3" destOrd="0" presId="urn:microsoft.com/office/officeart/2018/2/layout/IconVerticalSolidList"/>
    <dgm:cxn modelId="{302500A5-4516-4969-B81E-58DF65EDDEB4}" type="presParOf" srcId="{4C2BCA6C-75D7-4C93-B117-AE19F7D4BFA7}" destId="{668B49DA-5294-48E6-ACF0-7B3FD17E280D}" srcOrd="3" destOrd="0" presId="urn:microsoft.com/office/officeart/2018/2/layout/IconVerticalSolidList"/>
    <dgm:cxn modelId="{E08E605A-672A-486E-A985-E9915E3BDBF3}" type="presParOf" srcId="{4C2BCA6C-75D7-4C93-B117-AE19F7D4BFA7}" destId="{A96AEEC9-1178-4B48-9553-275A20952C72}" srcOrd="4" destOrd="0" presId="urn:microsoft.com/office/officeart/2018/2/layout/IconVerticalSolidList"/>
    <dgm:cxn modelId="{18D01E88-7F0B-40E0-92E7-318DF808E56C}" type="presParOf" srcId="{A96AEEC9-1178-4B48-9553-275A20952C72}" destId="{17B08EDC-037A-42C7-80DC-45FB0DD68787}" srcOrd="0" destOrd="0" presId="urn:microsoft.com/office/officeart/2018/2/layout/IconVerticalSolidList"/>
    <dgm:cxn modelId="{89A2BAEF-461A-402B-9905-BF30346CA440}" type="presParOf" srcId="{A96AEEC9-1178-4B48-9553-275A20952C72}" destId="{F19B611B-9FFA-4C0C-B9AB-A65B94632B13}" srcOrd="1" destOrd="0" presId="urn:microsoft.com/office/officeart/2018/2/layout/IconVerticalSolidList"/>
    <dgm:cxn modelId="{827EC401-4C05-4282-85D1-9E04219D6087}" type="presParOf" srcId="{A96AEEC9-1178-4B48-9553-275A20952C72}" destId="{91387FD5-9880-4141-8CFE-AF35D50F6F28}" srcOrd="2" destOrd="0" presId="urn:microsoft.com/office/officeart/2018/2/layout/IconVerticalSolidList"/>
    <dgm:cxn modelId="{7B731CEB-E0EF-44FF-AE29-46660D25B872}" type="presParOf" srcId="{A96AEEC9-1178-4B48-9553-275A20952C72}" destId="{492708FA-38B3-4F8A-9205-C2BC5EBCE192}" srcOrd="3" destOrd="0" presId="urn:microsoft.com/office/officeart/2018/2/layout/IconVerticalSolidList"/>
    <dgm:cxn modelId="{6357CDAC-3884-458E-8C77-8276543C36E0}" type="presParOf" srcId="{4C2BCA6C-75D7-4C93-B117-AE19F7D4BFA7}" destId="{A26414AC-208D-4416-AE82-B30BFC8F0A87}" srcOrd="5" destOrd="0" presId="urn:microsoft.com/office/officeart/2018/2/layout/IconVerticalSolidList"/>
    <dgm:cxn modelId="{D57D6978-04E6-4E2B-B862-54312B6BC172}" type="presParOf" srcId="{4C2BCA6C-75D7-4C93-B117-AE19F7D4BFA7}" destId="{0CD04692-5B8B-4A94-84C6-2A80EC74AA0D}" srcOrd="6" destOrd="0" presId="urn:microsoft.com/office/officeart/2018/2/layout/IconVerticalSolidList"/>
    <dgm:cxn modelId="{E8975BB2-7A77-4088-9FAE-2CE8356F4CA3}" type="presParOf" srcId="{0CD04692-5B8B-4A94-84C6-2A80EC74AA0D}" destId="{77CBB635-80DE-4927-9CD2-D4AE007819C1}" srcOrd="0" destOrd="0" presId="urn:microsoft.com/office/officeart/2018/2/layout/IconVerticalSolidList"/>
    <dgm:cxn modelId="{1FAC6572-4394-41F3-89CA-FE9BC4AE29C3}" type="presParOf" srcId="{0CD04692-5B8B-4A94-84C6-2A80EC74AA0D}" destId="{8B8D9F51-AF73-4315-8BE0-4527570A34C5}" srcOrd="1" destOrd="0" presId="urn:microsoft.com/office/officeart/2018/2/layout/IconVerticalSolidList"/>
    <dgm:cxn modelId="{E4335ED3-6FBE-41DF-96FD-865572DF9CF1}" type="presParOf" srcId="{0CD04692-5B8B-4A94-84C6-2A80EC74AA0D}" destId="{E5FDBC81-F2D4-49F0-8E47-378D44E7FC4B}" srcOrd="2" destOrd="0" presId="urn:microsoft.com/office/officeart/2018/2/layout/IconVerticalSolidList"/>
    <dgm:cxn modelId="{4894FBA4-18D7-4E66-B97B-1248086D6AD2}" type="presParOf" srcId="{0CD04692-5B8B-4A94-84C6-2A80EC74AA0D}" destId="{81634798-7473-4B2A-A1CF-6A177FD05420}" srcOrd="3" destOrd="0" presId="urn:microsoft.com/office/officeart/2018/2/layout/IconVerticalSolidList"/>
    <dgm:cxn modelId="{11421E6C-7A81-4172-946D-77532B90227F}" type="presParOf" srcId="{4C2BCA6C-75D7-4C93-B117-AE19F7D4BFA7}" destId="{170291D1-6995-4E89-A143-5CFE852BC7C5}" srcOrd="7" destOrd="0" presId="urn:microsoft.com/office/officeart/2018/2/layout/IconVerticalSolidList"/>
    <dgm:cxn modelId="{935E348F-7C4F-46AB-846A-07A49C88315A}" type="presParOf" srcId="{4C2BCA6C-75D7-4C93-B117-AE19F7D4BFA7}" destId="{01D91E10-E7C0-44AC-A28C-B8636A132B18}" srcOrd="8" destOrd="0" presId="urn:microsoft.com/office/officeart/2018/2/layout/IconVerticalSolidList"/>
    <dgm:cxn modelId="{51368B14-A14E-4CF4-9C87-0B010C1DCD11}" type="presParOf" srcId="{01D91E10-E7C0-44AC-A28C-B8636A132B18}" destId="{E5CE8820-D8FD-4521-B0AC-7CC606FFEB9D}" srcOrd="0" destOrd="0" presId="urn:microsoft.com/office/officeart/2018/2/layout/IconVerticalSolidList"/>
    <dgm:cxn modelId="{F478CFCE-08B7-4D7E-BEA5-7F715AA2CE7A}" type="presParOf" srcId="{01D91E10-E7C0-44AC-A28C-B8636A132B18}" destId="{48234C74-4F4A-4645-92A9-F1A3BAEAC486}" srcOrd="1" destOrd="0" presId="urn:microsoft.com/office/officeart/2018/2/layout/IconVerticalSolidList"/>
    <dgm:cxn modelId="{12440DCC-B432-489E-BFA6-ABE9B858E7B2}" type="presParOf" srcId="{01D91E10-E7C0-44AC-A28C-B8636A132B18}" destId="{5AEF6505-4E57-4833-BAB6-DF3D32D1BF12}" srcOrd="2" destOrd="0" presId="urn:microsoft.com/office/officeart/2018/2/layout/IconVerticalSolidList"/>
    <dgm:cxn modelId="{2C56F3A3-9AFA-44E0-832B-4ECC70AD6312}" type="presParOf" srcId="{01D91E10-E7C0-44AC-A28C-B8636A132B18}" destId="{9EB2A3D0-04D4-4587-A40D-873356F1417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1B7246-53E3-410C-B655-733A9C0253A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F0F93DB-5717-4DFC-A842-6508A101462F}">
      <dgm:prSet/>
      <dgm:spPr/>
      <dgm:t>
        <a:bodyPr/>
        <a:lstStyle/>
        <a:p>
          <a:pPr>
            <a:lnSpc>
              <a:spcPct val="100000"/>
            </a:lnSpc>
          </a:pPr>
          <a:r>
            <a:rPr lang="en-GB"/>
            <a:t>The care Act 2014 emphasises promoting individual well being and dignity, which relies heavily on effective communication between service users and care providers.</a:t>
          </a:r>
          <a:endParaRPr lang="en-US"/>
        </a:p>
      </dgm:t>
    </dgm:pt>
    <dgm:pt modelId="{07DAA46B-1D63-4DE6-9F92-5F653064C618}" type="parTrans" cxnId="{550A0423-168C-40E9-A21F-3F6E2C621878}">
      <dgm:prSet/>
      <dgm:spPr/>
      <dgm:t>
        <a:bodyPr/>
        <a:lstStyle/>
        <a:p>
          <a:endParaRPr lang="en-US"/>
        </a:p>
      </dgm:t>
    </dgm:pt>
    <dgm:pt modelId="{9EC22DE8-95E6-451C-9377-D7AD888BCF5E}" type="sibTrans" cxnId="{550A0423-168C-40E9-A21F-3F6E2C621878}">
      <dgm:prSet/>
      <dgm:spPr/>
      <dgm:t>
        <a:bodyPr/>
        <a:lstStyle/>
        <a:p>
          <a:endParaRPr lang="en-US"/>
        </a:p>
      </dgm:t>
    </dgm:pt>
    <dgm:pt modelId="{72FBF4FC-0B09-4A89-8202-842A733BA1F3}">
      <dgm:prSet/>
      <dgm:spPr/>
      <dgm:t>
        <a:bodyPr/>
        <a:lstStyle/>
        <a:p>
          <a:pPr>
            <a:lnSpc>
              <a:spcPct val="100000"/>
            </a:lnSpc>
          </a:pPr>
          <a:r>
            <a:rPr lang="en-GB"/>
            <a:t>Multi agency teams must communicate effectively and clearly to reduce mistakes, ensure the best quality care is provided and reduces the need to repeat information, that can be overwhelming to absorb understand.</a:t>
          </a:r>
          <a:endParaRPr lang="en-US"/>
        </a:p>
      </dgm:t>
    </dgm:pt>
    <dgm:pt modelId="{096EC290-FC97-45DE-8BCA-906A7DDA6D1E}" type="parTrans" cxnId="{66F18B41-05AB-448D-82DD-2D62C0491B5A}">
      <dgm:prSet/>
      <dgm:spPr/>
      <dgm:t>
        <a:bodyPr/>
        <a:lstStyle/>
        <a:p>
          <a:endParaRPr lang="en-US"/>
        </a:p>
      </dgm:t>
    </dgm:pt>
    <dgm:pt modelId="{5ADA7E22-AA38-4ABB-8AD7-31DC43314DDD}" type="sibTrans" cxnId="{66F18B41-05AB-448D-82DD-2D62C0491B5A}">
      <dgm:prSet/>
      <dgm:spPr/>
      <dgm:t>
        <a:bodyPr/>
        <a:lstStyle/>
        <a:p>
          <a:endParaRPr lang="en-US"/>
        </a:p>
      </dgm:t>
    </dgm:pt>
    <dgm:pt modelId="{EE2F1C3B-887E-4760-AAD8-7003CC92A6CF}" type="pres">
      <dgm:prSet presAssocID="{451B7246-53E3-410C-B655-733A9C0253A5}" presName="root" presStyleCnt="0">
        <dgm:presLayoutVars>
          <dgm:dir/>
          <dgm:resizeHandles val="exact"/>
        </dgm:presLayoutVars>
      </dgm:prSet>
      <dgm:spPr/>
    </dgm:pt>
    <dgm:pt modelId="{31914CB1-C8E4-4688-9997-B65486D85A2E}" type="pres">
      <dgm:prSet presAssocID="{FF0F93DB-5717-4DFC-A842-6508A101462F}" presName="compNode" presStyleCnt="0"/>
      <dgm:spPr/>
    </dgm:pt>
    <dgm:pt modelId="{51BC2A25-1B08-4486-BCC1-464752178EEC}" type="pres">
      <dgm:prSet presAssocID="{FF0F93DB-5717-4DFC-A842-6508A101462F}" presName="bgRect" presStyleLbl="bgShp" presStyleIdx="0" presStyleCnt="2"/>
      <dgm:spPr/>
    </dgm:pt>
    <dgm:pt modelId="{61E0717C-1EBC-42E0-AB1C-8C890E1A9623}" type="pres">
      <dgm:prSet presAssocID="{FF0F93DB-5717-4DFC-A842-6508A101462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tor"/>
        </a:ext>
      </dgm:extLst>
    </dgm:pt>
    <dgm:pt modelId="{FF73704A-0296-47E8-A2C1-6987BE22F4C7}" type="pres">
      <dgm:prSet presAssocID="{FF0F93DB-5717-4DFC-A842-6508A101462F}" presName="spaceRect" presStyleCnt="0"/>
      <dgm:spPr/>
    </dgm:pt>
    <dgm:pt modelId="{5E44F7F3-A8EC-435F-820A-86FE295BE25B}" type="pres">
      <dgm:prSet presAssocID="{FF0F93DB-5717-4DFC-A842-6508A101462F}" presName="parTx" presStyleLbl="revTx" presStyleIdx="0" presStyleCnt="2">
        <dgm:presLayoutVars>
          <dgm:chMax val="0"/>
          <dgm:chPref val="0"/>
        </dgm:presLayoutVars>
      </dgm:prSet>
      <dgm:spPr/>
    </dgm:pt>
    <dgm:pt modelId="{3F7DF995-3201-4B37-8B18-48C24C301EC1}" type="pres">
      <dgm:prSet presAssocID="{9EC22DE8-95E6-451C-9377-D7AD888BCF5E}" presName="sibTrans" presStyleCnt="0"/>
      <dgm:spPr/>
    </dgm:pt>
    <dgm:pt modelId="{0C70F8F1-5A5E-4225-BCD4-00510C67ACEA}" type="pres">
      <dgm:prSet presAssocID="{72FBF4FC-0B09-4A89-8202-842A733BA1F3}" presName="compNode" presStyleCnt="0"/>
      <dgm:spPr/>
    </dgm:pt>
    <dgm:pt modelId="{F058B577-D4A8-4467-8A00-B5B961953413}" type="pres">
      <dgm:prSet presAssocID="{72FBF4FC-0B09-4A89-8202-842A733BA1F3}" presName="bgRect" presStyleLbl="bgShp" presStyleIdx="1" presStyleCnt="2"/>
      <dgm:spPr/>
    </dgm:pt>
    <dgm:pt modelId="{1648C678-473B-4A6E-892C-22347D2A9AEC}" type="pres">
      <dgm:prSet presAssocID="{72FBF4FC-0B09-4A89-8202-842A733BA1F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st Aid Kit"/>
        </a:ext>
      </dgm:extLst>
    </dgm:pt>
    <dgm:pt modelId="{B5742291-ABB4-4498-A3FF-BE8283D086BB}" type="pres">
      <dgm:prSet presAssocID="{72FBF4FC-0B09-4A89-8202-842A733BA1F3}" presName="spaceRect" presStyleCnt="0"/>
      <dgm:spPr/>
    </dgm:pt>
    <dgm:pt modelId="{78BCBC84-A38B-414F-899E-076F442D32B3}" type="pres">
      <dgm:prSet presAssocID="{72FBF4FC-0B09-4A89-8202-842A733BA1F3}" presName="parTx" presStyleLbl="revTx" presStyleIdx="1" presStyleCnt="2">
        <dgm:presLayoutVars>
          <dgm:chMax val="0"/>
          <dgm:chPref val="0"/>
        </dgm:presLayoutVars>
      </dgm:prSet>
      <dgm:spPr/>
    </dgm:pt>
  </dgm:ptLst>
  <dgm:cxnLst>
    <dgm:cxn modelId="{550A0423-168C-40E9-A21F-3F6E2C621878}" srcId="{451B7246-53E3-410C-B655-733A9C0253A5}" destId="{FF0F93DB-5717-4DFC-A842-6508A101462F}" srcOrd="0" destOrd="0" parTransId="{07DAA46B-1D63-4DE6-9F92-5F653064C618}" sibTransId="{9EC22DE8-95E6-451C-9377-D7AD888BCF5E}"/>
    <dgm:cxn modelId="{66F18B41-05AB-448D-82DD-2D62C0491B5A}" srcId="{451B7246-53E3-410C-B655-733A9C0253A5}" destId="{72FBF4FC-0B09-4A89-8202-842A733BA1F3}" srcOrd="1" destOrd="0" parTransId="{096EC290-FC97-45DE-8BCA-906A7DDA6D1E}" sibTransId="{5ADA7E22-AA38-4ABB-8AD7-31DC43314DDD}"/>
    <dgm:cxn modelId="{51242966-BEDA-46D1-A874-425B063CE447}" type="presOf" srcId="{72FBF4FC-0B09-4A89-8202-842A733BA1F3}" destId="{78BCBC84-A38B-414F-899E-076F442D32B3}" srcOrd="0" destOrd="0" presId="urn:microsoft.com/office/officeart/2018/2/layout/IconVerticalSolidList"/>
    <dgm:cxn modelId="{E5D365AB-8BB5-429A-9EA0-8302D5BC4C14}" type="presOf" srcId="{FF0F93DB-5717-4DFC-A842-6508A101462F}" destId="{5E44F7F3-A8EC-435F-820A-86FE295BE25B}" srcOrd="0" destOrd="0" presId="urn:microsoft.com/office/officeart/2018/2/layout/IconVerticalSolidList"/>
    <dgm:cxn modelId="{DCBE88F2-BA59-4468-A0FA-8D7AD8F0B7B3}" type="presOf" srcId="{451B7246-53E3-410C-B655-733A9C0253A5}" destId="{EE2F1C3B-887E-4760-AAD8-7003CC92A6CF}" srcOrd="0" destOrd="0" presId="urn:microsoft.com/office/officeart/2018/2/layout/IconVerticalSolidList"/>
    <dgm:cxn modelId="{5A27EC5C-D7BA-4265-90D1-410C02361B43}" type="presParOf" srcId="{EE2F1C3B-887E-4760-AAD8-7003CC92A6CF}" destId="{31914CB1-C8E4-4688-9997-B65486D85A2E}" srcOrd="0" destOrd="0" presId="urn:microsoft.com/office/officeart/2018/2/layout/IconVerticalSolidList"/>
    <dgm:cxn modelId="{634A545E-C494-4834-BCB6-529E87849AC7}" type="presParOf" srcId="{31914CB1-C8E4-4688-9997-B65486D85A2E}" destId="{51BC2A25-1B08-4486-BCC1-464752178EEC}" srcOrd="0" destOrd="0" presId="urn:microsoft.com/office/officeart/2018/2/layout/IconVerticalSolidList"/>
    <dgm:cxn modelId="{BD196A30-4F02-4770-9877-AC21208802C2}" type="presParOf" srcId="{31914CB1-C8E4-4688-9997-B65486D85A2E}" destId="{61E0717C-1EBC-42E0-AB1C-8C890E1A9623}" srcOrd="1" destOrd="0" presId="urn:microsoft.com/office/officeart/2018/2/layout/IconVerticalSolidList"/>
    <dgm:cxn modelId="{CB3A9EEA-2717-467B-975D-3CA194916255}" type="presParOf" srcId="{31914CB1-C8E4-4688-9997-B65486D85A2E}" destId="{FF73704A-0296-47E8-A2C1-6987BE22F4C7}" srcOrd="2" destOrd="0" presId="urn:microsoft.com/office/officeart/2018/2/layout/IconVerticalSolidList"/>
    <dgm:cxn modelId="{5D5DBFAE-0A8F-4CDB-AD3B-2DFEFAA0BE98}" type="presParOf" srcId="{31914CB1-C8E4-4688-9997-B65486D85A2E}" destId="{5E44F7F3-A8EC-435F-820A-86FE295BE25B}" srcOrd="3" destOrd="0" presId="urn:microsoft.com/office/officeart/2018/2/layout/IconVerticalSolidList"/>
    <dgm:cxn modelId="{3C107134-9765-4264-A886-12ED85FDF8FE}" type="presParOf" srcId="{EE2F1C3B-887E-4760-AAD8-7003CC92A6CF}" destId="{3F7DF995-3201-4B37-8B18-48C24C301EC1}" srcOrd="1" destOrd="0" presId="urn:microsoft.com/office/officeart/2018/2/layout/IconVerticalSolidList"/>
    <dgm:cxn modelId="{BEF83BC2-B20A-4472-BC86-3C8E0F1C85FC}" type="presParOf" srcId="{EE2F1C3B-887E-4760-AAD8-7003CC92A6CF}" destId="{0C70F8F1-5A5E-4225-BCD4-00510C67ACEA}" srcOrd="2" destOrd="0" presId="urn:microsoft.com/office/officeart/2018/2/layout/IconVerticalSolidList"/>
    <dgm:cxn modelId="{6E080589-EFC0-4901-A930-63D476A0C630}" type="presParOf" srcId="{0C70F8F1-5A5E-4225-BCD4-00510C67ACEA}" destId="{F058B577-D4A8-4467-8A00-B5B961953413}" srcOrd="0" destOrd="0" presId="urn:microsoft.com/office/officeart/2018/2/layout/IconVerticalSolidList"/>
    <dgm:cxn modelId="{5A3A7AA2-5000-4DBD-9DE9-DA9281926806}" type="presParOf" srcId="{0C70F8F1-5A5E-4225-BCD4-00510C67ACEA}" destId="{1648C678-473B-4A6E-892C-22347D2A9AEC}" srcOrd="1" destOrd="0" presId="urn:microsoft.com/office/officeart/2018/2/layout/IconVerticalSolidList"/>
    <dgm:cxn modelId="{47C8DEF4-9B18-4E8B-ADC9-6F88ED6E4457}" type="presParOf" srcId="{0C70F8F1-5A5E-4225-BCD4-00510C67ACEA}" destId="{B5742291-ABB4-4498-A3FF-BE8283D086BB}" srcOrd="2" destOrd="0" presId="urn:microsoft.com/office/officeart/2018/2/layout/IconVerticalSolidList"/>
    <dgm:cxn modelId="{BE129741-2D66-4368-9CD6-9350E1AE89F9}" type="presParOf" srcId="{0C70F8F1-5A5E-4225-BCD4-00510C67ACEA}" destId="{78BCBC84-A38B-414F-899E-076F442D32B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6DC81F-430B-4416-9240-55109F74B92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9CCD818-4D68-42E0-8345-141F011FC828}">
      <dgm:prSet/>
      <dgm:spPr/>
      <dgm:t>
        <a:bodyPr/>
        <a:lstStyle/>
        <a:p>
          <a:r>
            <a:rPr lang="en-GB"/>
            <a:t>The Care Act 2014, (No date), Available at: </a:t>
          </a:r>
          <a:r>
            <a:rPr lang="en-GB">
              <a:hlinkClick xmlns:r="http://schemas.openxmlformats.org/officeDocument/2006/relationships" r:id="rId1"/>
            </a:rPr>
            <a:t>https://www.legislation.gov.uk/ukpga/2014/23/contents</a:t>
          </a:r>
          <a:r>
            <a:rPr lang="en-GB"/>
            <a:t> Accessed: June 2026</a:t>
          </a:r>
          <a:endParaRPr lang="en-US"/>
        </a:p>
      </dgm:t>
    </dgm:pt>
    <dgm:pt modelId="{3B22D21C-0BE2-4973-8A79-662ECE67C78B}" type="parTrans" cxnId="{C17A5F9F-33A5-42A0-B838-87FAA2A3CCF1}">
      <dgm:prSet/>
      <dgm:spPr/>
      <dgm:t>
        <a:bodyPr/>
        <a:lstStyle/>
        <a:p>
          <a:endParaRPr lang="en-US"/>
        </a:p>
      </dgm:t>
    </dgm:pt>
    <dgm:pt modelId="{FC019210-BEB2-43E7-904F-98237FC5B502}" type="sibTrans" cxnId="{C17A5F9F-33A5-42A0-B838-87FAA2A3CCF1}">
      <dgm:prSet/>
      <dgm:spPr/>
      <dgm:t>
        <a:bodyPr/>
        <a:lstStyle/>
        <a:p>
          <a:endParaRPr lang="en-US"/>
        </a:p>
      </dgm:t>
    </dgm:pt>
    <dgm:pt modelId="{E6AE971A-4AF2-442E-8900-04BED7E23D33}">
      <dgm:prSet/>
      <dgm:spPr/>
      <dgm:t>
        <a:bodyPr/>
        <a:lstStyle/>
        <a:p>
          <a:r>
            <a:rPr lang="en-GB"/>
            <a:t>Science in sights (2026), Available at: </a:t>
          </a:r>
          <a:r>
            <a:rPr lang="en-GB">
              <a:hlinkClick xmlns:r="http://schemas.openxmlformats.org/officeDocument/2006/relationships" r:id="rId2"/>
            </a:rPr>
            <a:t>https://scienceinsights.org/why-is-communication-important-in-health-and-social-care/</a:t>
          </a:r>
          <a:r>
            <a:rPr lang="en-GB"/>
            <a:t> Accessed: June 2026</a:t>
          </a:r>
          <a:endParaRPr lang="en-US"/>
        </a:p>
      </dgm:t>
    </dgm:pt>
    <dgm:pt modelId="{648099F3-01EA-43DC-8112-E79B2A9FB610}" type="parTrans" cxnId="{1168AF24-9F46-44D0-9000-FA05B77ADC87}">
      <dgm:prSet/>
      <dgm:spPr/>
      <dgm:t>
        <a:bodyPr/>
        <a:lstStyle/>
        <a:p>
          <a:endParaRPr lang="en-US"/>
        </a:p>
      </dgm:t>
    </dgm:pt>
    <dgm:pt modelId="{C8C7D54B-6324-479D-97B9-DB8451121E12}" type="sibTrans" cxnId="{1168AF24-9F46-44D0-9000-FA05B77ADC87}">
      <dgm:prSet/>
      <dgm:spPr/>
      <dgm:t>
        <a:bodyPr/>
        <a:lstStyle/>
        <a:p>
          <a:endParaRPr lang="en-US"/>
        </a:p>
      </dgm:t>
    </dgm:pt>
    <dgm:pt modelId="{55F4285F-A1BA-406D-9776-FFD9602997A7}">
      <dgm:prSet/>
      <dgm:spPr/>
      <dgm:t>
        <a:bodyPr/>
        <a:lstStyle/>
        <a:p>
          <a:r>
            <a:rPr lang="en-GB"/>
            <a:t>Wilson, C (2026), The knowledge Academy. Available at: </a:t>
          </a:r>
          <a:r>
            <a:rPr lang="en-GB">
              <a:hlinkClick xmlns:r="http://schemas.openxmlformats.org/officeDocument/2006/relationships" r:id="rId3"/>
            </a:rPr>
            <a:t>https://www.theknowledgeacademy.com/blog/communication-skills/</a:t>
          </a:r>
          <a:r>
            <a:rPr lang="en-GB"/>
            <a:t> Accessed: June 2026</a:t>
          </a:r>
          <a:endParaRPr lang="en-US"/>
        </a:p>
      </dgm:t>
    </dgm:pt>
    <dgm:pt modelId="{C57B8DCB-20CA-4D5F-AB43-DAE8240B2461}" type="parTrans" cxnId="{E3C01A66-2F7D-4E64-AEBC-40512CF1EB1F}">
      <dgm:prSet/>
      <dgm:spPr/>
      <dgm:t>
        <a:bodyPr/>
        <a:lstStyle/>
        <a:p>
          <a:endParaRPr lang="en-US"/>
        </a:p>
      </dgm:t>
    </dgm:pt>
    <dgm:pt modelId="{6EBC64C6-BA3C-4209-9812-131E017496CF}" type="sibTrans" cxnId="{E3C01A66-2F7D-4E64-AEBC-40512CF1EB1F}">
      <dgm:prSet/>
      <dgm:spPr/>
      <dgm:t>
        <a:bodyPr/>
        <a:lstStyle/>
        <a:p>
          <a:endParaRPr lang="en-US"/>
        </a:p>
      </dgm:t>
    </dgm:pt>
    <dgm:pt modelId="{7349E094-C648-4BF3-9A5A-18E10E55F0FC}" type="pres">
      <dgm:prSet presAssocID="{186DC81F-430B-4416-9240-55109F74B923}" presName="root" presStyleCnt="0">
        <dgm:presLayoutVars>
          <dgm:dir/>
          <dgm:resizeHandles val="exact"/>
        </dgm:presLayoutVars>
      </dgm:prSet>
      <dgm:spPr/>
    </dgm:pt>
    <dgm:pt modelId="{9B4DDEBD-CF7A-4299-A9FD-D33F7C96E18E}" type="pres">
      <dgm:prSet presAssocID="{59CCD818-4D68-42E0-8345-141F011FC828}" presName="compNode" presStyleCnt="0"/>
      <dgm:spPr/>
    </dgm:pt>
    <dgm:pt modelId="{739B1B2F-0A1B-482F-9DC4-55CE1AEE5800}" type="pres">
      <dgm:prSet presAssocID="{59CCD818-4D68-42E0-8345-141F011FC828}" presName="bgRect" presStyleLbl="bgShp" presStyleIdx="0" presStyleCnt="3"/>
      <dgm:spPr/>
    </dgm:pt>
    <dgm:pt modelId="{02104092-5020-442C-95C2-05F5D52873CB}" type="pres">
      <dgm:prSet presAssocID="{59CCD818-4D68-42E0-8345-141F011FC82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ily Calendar"/>
        </a:ext>
      </dgm:extLst>
    </dgm:pt>
    <dgm:pt modelId="{03D32D69-052A-4CB6-BCD4-AD87CAF0B59D}" type="pres">
      <dgm:prSet presAssocID="{59CCD818-4D68-42E0-8345-141F011FC828}" presName="spaceRect" presStyleCnt="0"/>
      <dgm:spPr/>
    </dgm:pt>
    <dgm:pt modelId="{173B5901-9CB2-45E3-A57D-911827A12C19}" type="pres">
      <dgm:prSet presAssocID="{59CCD818-4D68-42E0-8345-141F011FC828}" presName="parTx" presStyleLbl="revTx" presStyleIdx="0" presStyleCnt="3">
        <dgm:presLayoutVars>
          <dgm:chMax val="0"/>
          <dgm:chPref val="0"/>
        </dgm:presLayoutVars>
      </dgm:prSet>
      <dgm:spPr/>
    </dgm:pt>
    <dgm:pt modelId="{FB5677BC-0D04-4A94-A7F7-F9F5EC9A9069}" type="pres">
      <dgm:prSet presAssocID="{FC019210-BEB2-43E7-904F-98237FC5B502}" presName="sibTrans" presStyleCnt="0"/>
      <dgm:spPr/>
    </dgm:pt>
    <dgm:pt modelId="{75EF9834-9707-4004-8C21-C5A25709BFEF}" type="pres">
      <dgm:prSet presAssocID="{E6AE971A-4AF2-442E-8900-04BED7E23D33}" presName="compNode" presStyleCnt="0"/>
      <dgm:spPr/>
    </dgm:pt>
    <dgm:pt modelId="{4969065F-4244-45A1-9B7D-9D46739A230C}" type="pres">
      <dgm:prSet presAssocID="{E6AE971A-4AF2-442E-8900-04BED7E23D33}" presName="bgRect" presStyleLbl="bgShp" presStyleIdx="1" presStyleCnt="3"/>
      <dgm:spPr/>
    </dgm:pt>
    <dgm:pt modelId="{90D9700D-77F9-482C-86F5-C614039FB939}" type="pres">
      <dgm:prSet presAssocID="{E6AE971A-4AF2-442E-8900-04BED7E23D3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arker"/>
        </a:ext>
      </dgm:extLst>
    </dgm:pt>
    <dgm:pt modelId="{7134C136-61CF-4137-8B5F-55A01C4F1C7E}" type="pres">
      <dgm:prSet presAssocID="{E6AE971A-4AF2-442E-8900-04BED7E23D33}" presName="spaceRect" presStyleCnt="0"/>
      <dgm:spPr/>
    </dgm:pt>
    <dgm:pt modelId="{A24850D4-E238-490A-BA70-487F368E46F6}" type="pres">
      <dgm:prSet presAssocID="{E6AE971A-4AF2-442E-8900-04BED7E23D33}" presName="parTx" presStyleLbl="revTx" presStyleIdx="1" presStyleCnt="3">
        <dgm:presLayoutVars>
          <dgm:chMax val="0"/>
          <dgm:chPref val="0"/>
        </dgm:presLayoutVars>
      </dgm:prSet>
      <dgm:spPr/>
    </dgm:pt>
    <dgm:pt modelId="{0BE963FC-FC69-4A96-A5B2-0DA0FAB5F906}" type="pres">
      <dgm:prSet presAssocID="{C8C7D54B-6324-479D-97B9-DB8451121E12}" presName="sibTrans" presStyleCnt="0"/>
      <dgm:spPr/>
    </dgm:pt>
    <dgm:pt modelId="{95C3726A-DA17-4A5C-940B-FC27DBED77F8}" type="pres">
      <dgm:prSet presAssocID="{55F4285F-A1BA-406D-9776-FFD9602997A7}" presName="compNode" presStyleCnt="0"/>
      <dgm:spPr/>
    </dgm:pt>
    <dgm:pt modelId="{5B1DD2E1-EBA8-4117-AC15-7FA3A722F13E}" type="pres">
      <dgm:prSet presAssocID="{55F4285F-A1BA-406D-9776-FFD9602997A7}" presName="bgRect" presStyleLbl="bgShp" presStyleIdx="2" presStyleCnt="3"/>
      <dgm:spPr/>
    </dgm:pt>
    <dgm:pt modelId="{55CF5DED-6B42-4935-8C3F-17813E59CE44}" type="pres">
      <dgm:prSet presAssocID="{55F4285F-A1BA-406D-9776-FFD9602997A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fighter"/>
        </a:ext>
      </dgm:extLst>
    </dgm:pt>
    <dgm:pt modelId="{172F0B17-AB42-44F0-BD32-6E0097A17E30}" type="pres">
      <dgm:prSet presAssocID="{55F4285F-A1BA-406D-9776-FFD9602997A7}" presName="spaceRect" presStyleCnt="0"/>
      <dgm:spPr/>
    </dgm:pt>
    <dgm:pt modelId="{2A4C24C1-0507-4E44-B1AD-0FB8CFB890AA}" type="pres">
      <dgm:prSet presAssocID="{55F4285F-A1BA-406D-9776-FFD9602997A7}" presName="parTx" presStyleLbl="revTx" presStyleIdx="2" presStyleCnt="3">
        <dgm:presLayoutVars>
          <dgm:chMax val="0"/>
          <dgm:chPref val="0"/>
        </dgm:presLayoutVars>
      </dgm:prSet>
      <dgm:spPr/>
    </dgm:pt>
  </dgm:ptLst>
  <dgm:cxnLst>
    <dgm:cxn modelId="{1168AF24-9F46-44D0-9000-FA05B77ADC87}" srcId="{186DC81F-430B-4416-9240-55109F74B923}" destId="{E6AE971A-4AF2-442E-8900-04BED7E23D33}" srcOrd="1" destOrd="0" parTransId="{648099F3-01EA-43DC-8112-E79B2A9FB610}" sibTransId="{C8C7D54B-6324-479D-97B9-DB8451121E12}"/>
    <dgm:cxn modelId="{2719AE38-821F-4B59-8584-961F2AA20764}" type="presOf" srcId="{E6AE971A-4AF2-442E-8900-04BED7E23D33}" destId="{A24850D4-E238-490A-BA70-487F368E46F6}" srcOrd="0" destOrd="0" presId="urn:microsoft.com/office/officeart/2018/2/layout/IconVerticalSolidList"/>
    <dgm:cxn modelId="{E3C01A66-2F7D-4E64-AEBC-40512CF1EB1F}" srcId="{186DC81F-430B-4416-9240-55109F74B923}" destId="{55F4285F-A1BA-406D-9776-FFD9602997A7}" srcOrd="2" destOrd="0" parTransId="{C57B8DCB-20CA-4D5F-AB43-DAE8240B2461}" sibTransId="{6EBC64C6-BA3C-4209-9812-131E017496CF}"/>
    <dgm:cxn modelId="{B7CB327F-16FE-4C21-84F7-5F212C35C673}" type="presOf" srcId="{186DC81F-430B-4416-9240-55109F74B923}" destId="{7349E094-C648-4BF3-9A5A-18E10E55F0FC}" srcOrd="0" destOrd="0" presId="urn:microsoft.com/office/officeart/2018/2/layout/IconVerticalSolidList"/>
    <dgm:cxn modelId="{03FCC983-5F0D-4CF7-8FD3-86573F7DBBFF}" type="presOf" srcId="{59CCD818-4D68-42E0-8345-141F011FC828}" destId="{173B5901-9CB2-45E3-A57D-911827A12C19}" srcOrd="0" destOrd="0" presId="urn:microsoft.com/office/officeart/2018/2/layout/IconVerticalSolidList"/>
    <dgm:cxn modelId="{C17A5F9F-33A5-42A0-B838-87FAA2A3CCF1}" srcId="{186DC81F-430B-4416-9240-55109F74B923}" destId="{59CCD818-4D68-42E0-8345-141F011FC828}" srcOrd="0" destOrd="0" parTransId="{3B22D21C-0BE2-4973-8A79-662ECE67C78B}" sibTransId="{FC019210-BEB2-43E7-904F-98237FC5B502}"/>
    <dgm:cxn modelId="{2B2885EF-7E34-4B30-AFE9-1C655BA38FE6}" type="presOf" srcId="{55F4285F-A1BA-406D-9776-FFD9602997A7}" destId="{2A4C24C1-0507-4E44-B1AD-0FB8CFB890AA}" srcOrd="0" destOrd="0" presId="urn:microsoft.com/office/officeart/2018/2/layout/IconVerticalSolidList"/>
    <dgm:cxn modelId="{576EE81E-5A82-424A-9481-91079AD701DB}" type="presParOf" srcId="{7349E094-C648-4BF3-9A5A-18E10E55F0FC}" destId="{9B4DDEBD-CF7A-4299-A9FD-D33F7C96E18E}" srcOrd="0" destOrd="0" presId="urn:microsoft.com/office/officeart/2018/2/layout/IconVerticalSolidList"/>
    <dgm:cxn modelId="{3981D4D3-AF0C-4ED2-98D5-F45BA80155FA}" type="presParOf" srcId="{9B4DDEBD-CF7A-4299-A9FD-D33F7C96E18E}" destId="{739B1B2F-0A1B-482F-9DC4-55CE1AEE5800}" srcOrd="0" destOrd="0" presId="urn:microsoft.com/office/officeart/2018/2/layout/IconVerticalSolidList"/>
    <dgm:cxn modelId="{19675799-F539-4139-BB5E-09FA9624596B}" type="presParOf" srcId="{9B4DDEBD-CF7A-4299-A9FD-D33F7C96E18E}" destId="{02104092-5020-442C-95C2-05F5D52873CB}" srcOrd="1" destOrd="0" presId="urn:microsoft.com/office/officeart/2018/2/layout/IconVerticalSolidList"/>
    <dgm:cxn modelId="{3582FD37-F2B4-49F9-8356-F035EA71887E}" type="presParOf" srcId="{9B4DDEBD-CF7A-4299-A9FD-D33F7C96E18E}" destId="{03D32D69-052A-4CB6-BCD4-AD87CAF0B59D}" srcOrd="2" destOrd="0" presId="urn:microsoft.com/office/officeart/2018/2/layout/IconVerticalSolidList"/>
    <dgm:cxn modelId="{FA7BAB9F-EB56-4F86-B039-F91A257B4CEE}" type="presParOf" srcId="{9B4DDEBD-CF7A-4299-A9FD-D33F7C96E18E}" destId="{173B5901-9CB2-45E3-A57D-911827A12C19}" srcOrd="3" destOrd="0" presId="urn:microsoft.com/office/officeart/2018/2/layout/IconVerticalSolidList"/>
    <dgm:cxn modelId="{79831227-7438-4A49-84DC-61661A0FB9C9}" type="presParOf" srcId="{7349E094-C648-4BF3-9A5A-18E10E55F0FC}" destId="{FB5677BC-0D04-4A94-A7F7-F9F5EC9A9069}" srcOrd="1" destOrd="0" presId="urn:microsoft.com/office/officeart/2018/2/layout/IconVerticalSolidList"/>
    <dgm:cxn modelId="{71951D0E-0133-4DF1-BE51-E9045E99D5B6}" type="presParOf" srcId="{7349E094-C648-4BF3-9A5A-18E10E55F0FC}" destId="{75EF9834-9707-4004-8C21-C5A25709BFEF}" srcOrd="2" destOrd="0" presId="urn:microsoft.com/office/officeart/2018/2/layout/IconVerticalSolidList"/>
    <dgm:cxn modelId="{7DEF318B-89A0-4BE5-AF17-5108E5B55EE1}" type="presParOf" srcId="{75EF9834-9707-4004-8C21-C5A25709BFEF}" destId="{4969065F-4244-45A1-9B7D-9D46739A230C}" srcOrd="0" destOrd="0" presId="urn:microsoft.com/office/officeart/2018/2/layout/IconVerticalSolidList"/>
    <dgm:cxn modelId="{087462EA-CA1A-4AE8-8967-961091290434}" type="presParOf" srcId="{75EF9834-9707-4004-8C21-C5A25709BFEF}" destId="{90D9700D-77F9-482C-86F5-C614039FB939}" srcOrd="1" destOrd="0" presId="urn:microsoft.com/office/officeart/2018/2/layout/IconVerticalSolidList"/>
    <dgm:cxn modelId="{51D72AE1-7A16-49E6-8F5F-64FAC1E17608}" type="presParOf" srcId="{75EF9834-9707-4004-8C21-C5A25709BFEF}" destId="{7134C136-61CF-4137-8B5F-55A01C4F1C7E}" srcOrd="2" destOrd="0" presId="urn:microsoft.com/office/officeart/2018/2/layout/IconVerticalSolidList"/>
    <dgm:cxn modelId="{C418B166-9799-4A4B-B1A1-42683DA026D3}" type="presParOf" srcId="{75EF9834-9707-4004-8C21-C5A25709BFEF}" destId="{A24850D4-E238-490A-BA70-487F368E46F6}" srcOrd="3" destOrd="0" presId="urn:microsoft.com/office/officeart/2018/2/layout/IconVerticalSolidList"/>
    <dgm:cxn modelId="{F2294834-02FA-4141-9BAC-A536B70EDA74}" type="presParOf" srcId="{7349E094-C648-4BF3-9A5A-18E10E55F0FC}" destId="{0BE963FC-FC69-4A96-A5B2-0DA0FAB5F906}" srcOrd="3" destOrd="0" presId="urn:microsoft.com/office/officeart/2018/2/layout/IconVerticalSolidList"/>
    <dgm:cxn modelId="{E0C82579-A8A2-4D0F-B946-4B7BDE3ACFDB}" type="presParOf" srcId="{7349E094-C648-4BF3-9A5A-18E10E55F0FC}" destId="{95C3726A-DA17-4A5C-940B-FC27DBED77F8}" srcOrd="4" destOrd="0" presId="urn:microsoft.com/office/officeart/2018/2/layout/IconVerticalSolidList"/>
    <dgm:cxn modelId="{22225D82-702B-4656-8723-48D95AE1EDFC}" type="presParOf" srcId="{95C3726A-DA17-4A5C-940B-FC27DBED77F8}" destId="{5B1DD2E1-EBA8-4117-AC15-7FA3A722F13E}" srcOrd="0" destOrd="0" presId="urn:microsoft.com/office/officeart/2018/2/layout/IconVerticalSolidList"/>
    <dgm:cxn modelId="{9F9F4538-7A52-4084-AF89-F9EF00C4983E}" type="presParOf" srcId="{95C3726A-DA17-4A5C-940B-FC27DBED77F8}" destId="{55CF5DED-6B42-4935-8C3F-17813E59CE44}" srcOrd="1" destOrd="0" presId="urn:microsoft.com/office/officeart/2018/2/layout/IconVerticalSolidList"/>
    <dgm:cxn modelId="{0A38A663-FABD-4229-964A-4B1100035950}" type="presParOf" srcId="{95C3726A-DA17-4A5C-940B-FC27DBED77F8}" destId="{172F0B17-AB42-44F0-BD32-6E0097A17E30}" srcOrd="2" destOrd="0" presId="urn:microsoft.com/office/officeart/2018/2/layout/IconVerticalSolidList"/>
    <dgm:cxn modelId="{9AD40AFA-D996-4965-93A8-1ABE8308D303}" type="presParOf" srcId="{95C3726A-DA17-4A5C-940B-FC27DBED77F8}" destId="{2A4C24C1-0507-4E44-B1AD-0FB8CFB890A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75B1E-0D98-486B-BC2D-496014084EC8}">
      <dsp:nvSpPr>
        <dsp:cNvPr id="0" name=""/>
        <dsp:cNvSpPr/>
      </dsp:nvSpPr>
      <dsp:spPr>
        <a:xfrm>
          <a:off x="0" y="3273"/>
          <a:ext cx="10693400" cy="79039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7DF341-93BE-4674-A5A7-1A92DDAFE87B}">
      <dsp:nvSpPr>
        <dsp:cNvPr id="0" name=""/>
        <dsp:cNvSpPr/>
      </dsp:nvSpPr>
      <dsp:spPr>
        <a:xfrm>
          <a:off x="239095" y="181113"/>
          <a:ext cx="435143" cy="4347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61B6C3-F67C-4CA0-887C-80B5F00155C7}">
      <dsp:nvSpPr>
        <dsp:cNvPr id="0" name=""/>
        <dsp:cNvSpPr/>
      </dsp:nvSpPr>
      <dsp:spPr>
        <a:xfrm>
          <a:off x="913334" y="3273"/>
          <a:ext cx="9348210" cy="791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732" tIns="83732" rIns="83732" bIns="83732" numCol="1" spcCol="1270" anchor="ctr" anchorCtr="0">
          <a:noAutofit/>
        </a:bodyPr>
        <a:lstStyle/>
        <a:p>
          <a:pPr marL="0" lvl="0" indent="0" algn="l" defTabSz="622300">
            <a:lnSpc>
              <a:spcPct val="90000"/>
            </a:lnSpc>
            <a:spcBef>
              <a:spcPct val="0"/>
            </a:spcBef>
            <a:spcAft>
              <a:spcPct val="35000"/>
            </a:spcAft>
            <a:buNone/>
          </a:pPr>
          <a:r>
            <a:rPr lang="en-GB" sz="1400" kern="1200"/>
            <a:t>Communication is a vital skill to hold when working in the healthcare setting as it is important to relay all aspects of care with the service user. Such as the details regarding their care plan, any medical results, any changes to their day-to-day basis</a:t>
          </a:r>
          <a:endParaRPr lang="en-US" sz="1400" kern="1200"/>
        </a:p>
      </dsp:txBody>
      <dsp:txXfrm>
        <a:off x="913334" y="3273"/>
        <a:ext cx="9348210" cy="791170"/>
      </dsp:txXfrm>
    </dsp:sp>
    <dsp:sp modelId="{460071E2-C15E-4211-B243-996B9D8EB8BE}">
      <dsp:nvSpPr>
        <dsp:cNvPr id="0" name=""/>
        <dsp:cNvSpPr/>
      </dsp:nvSpPr>
      <dsp:spPr>
        <a:xfrm>
          <a:off x="0" y="970259"/>
          <a:ext cx="10693400" cy="79039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D82067-43CA-4529-B5A3-D9AB0C0A64EC}">
      <dsp:nvSpPr>
        <dsp:cNvPr id="0" name=""/>
        <dsp:cNvSpPr/>
      </dsp:nvSpPr>
      <dsp:spPr>
        <a:xfrm>
          <a:off x="239095" y="1148099"/>
          <a:ext cx="435143" cy="4347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ED234C-3AD5-40B4-BB74-2FB2A9498E44}">
      <dsp:nvSpPr>
        <dsp:cNvPr id="0" name=""/>
        <dsp:cNvSpPr/>
      </dsp:nvSpPr>
      <dsp:spPr>
        <a:xfrm>
          <a:off x="913334" y="970259"/>
          <a:ext cx="9348210" cy="791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732" tIns="83732" rIns="83732" bIns="83732" numCol="1" spcCol="1270" anchor="ctr" anchorCtr="0">
          <a:noAutofit/>
        </a:bodyPr>
        <a:lstStyle/>
        <a:p>
          <a:pPr marL="0" lvl="0" indent="0" algn="l" defTabSz="622300">
            <a:lnSpc>
              <a:spcPct val="90000"/>
            </a:lnSpc>
            <a:spcBef>
              <a:spcPct val="0"/>
            </a:spcBef>
            <a:spcAft>
              <a:spcPct val="35000"/>
            </a:spcAft>
            <a:buNone/>
          </a:pPr>
          <a:r>
            <a:rPr lang="en-GB" sz="1400" kern="1200"/>
            <a:t>It is equally paramount to communicate effectively between staff during handovers, to ensure that care records are recorded correctly. To ensure medical forms (MAR sheet) are correctly filled in and reduce the risk of medical error</a:t>
          </a:r>
          <a:endParaRPr lang="en-US" sz="1400" kern="1200"/>
        </a:p>
      </dsp:txBody>
      <dsp:txXfrm>
        <a:off x="913334" y="970259"/>
        <a:ext cx="9348210" cy="791170"/>
      </dsp:txXfrm>
    </dsp:sp>
    <dsp:sp modelId="{17B08EDC-037A-42C7-80DC-45FB0DD68787}">
      <dsp:nvSpPr>
        <dsp:cNvPr id="0" name=""/>
        <dsp:cNvSpPr/>
      </dsp:nvSpPr>
      <dsp:spPr>
        <a:xfrm>
          <a:off x="0" y="1937245"/>
          <a:ext cx="10693400" cy="79039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9B611B-9FFA-4C0C-B9AB-A65B94632B13}">
      <dsp:nvSpPr>
        <dsp:cNvPr id="0" name=""/>
        <dsp:cNvSpPr/>
      </dsp:nvSpPr>
      <dsp:spPr>
        <a:xfrm>
          <a:off x="239095" y="2115085"/>
          <a:ext cx="435143" cy="4347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2708FA-38B3-4F8A-9205-C2BC5EBCE192}">
      <dsp:nvSpPr>
        <dsp:cNvPr id="0" name=""/>
        <dsp:cNvSpPr/>
      </dsp:nvSpPr>
      <dsp:spPr>
        <a:xfrm>
          <a:off x="913334" y="1937245"/>
          <a:ext cx="9348210" cy="791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732" tIns="83732" rIns="83732" bIns="83732" numCol="1" spcCol="1270" anchor="ctr" anchorCtr="0">
          <a:noAutofit/>
        </a:bodyPr>
        <a:lstStyle/>
        <a:p>
          <a:pPr marL="0" lvl="0" indent="0" algn="l" defTabSz="622300">
            <a:lnSpc>
              <a:spcPct val="90000"/>
            </a:lnSpc>
            <a:spcBef>
              <a:spcPct val="0"/>
            </a:spcBef>
            <a:spcAft>
              <a:spcPct val="35000"/>
            </a:spcAft>
            <a:buNone/>
          </a:pPr>
          <a:r>
            <a:rPr lang="en-GB" sz="1400" kern="1200"/>
            <a:t>It reduces the risk of mistakes, keeps the service user safe, builds trust between the care provider and service user and also improves the quality of care provided</a:t>
          </a:r>
          <a:endParaRPr lang="en-US" sz="1400" kern="1200"/>
        </a:p>
      </dsp:txBody>
      <dsp:txXfrm>
        <a:off x="913334" y="1937245"/>
        <a:ext cx="9348210" cy="791170"/>
      </dsp:txXfrm>
    </dsp:sp>
    <dsp:sp modelId="{77CBB635-80DE-4927-9CD2-D4AE007819C1}">
      <dsp:nvSpPr>
        <dsp:cNvPr id="0" name=""/>
        <dsp:cNvSpPr/>
      </dsp:nvSpPr>
      <dsp:spPr>
        <a:xfrm>
          <a:off x="0" y="2904231"/>
          <a:ext cx="10693400" cy="79039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8D9F51-AF73-4315-8BE0-4527570A34C5}">
      <dsp:nvSpPr>
        <dsp:cNvPr id="0" name=""/>
        <dsp:cNvSpPr/>
      </dsp:nvSpPr>
      <dsp:spPr>
        <a:xfrm>
          <a:off x="239095" y="3082071"/>
          <a:ext cx="435143" cy="4347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634798-7473-4B2A-A1CF-6A177FD05420}">
      <dsp:nvSpPr>
        <dsp:cNvPr id="0" name=""/>
        <dsp:cNvSpPr/>
      </dsp:nvSpPr>
      <dsp:spPr>
        <a:xfrm>
          <a:off x="913334" y="2904231"/>
          <a:ext cx="9348210" cy="791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732" tIns="83732" rIns="83732" bIns="83732" numCol="1" spcCol="1270" anchor="ctr" anchorCtr="0">
          <a:noAutofit/>
        </a:bodyPr>
        <a:lstStyle/>
        <a:p>
          <a:pPr marL="0" lvl="0" indent="0" algn="l" defTabSz="622300">
            <a:lnSpc>
              <a:spcPct val="90000"/>
            </a:lnSpc>
            <a:spcBef>
              <a:spcPct val="0"/>
            </a:spcBef>
            <a:spcAft>
              <a:spcPct val="35000"/>
            </a:spcAft>
            <a:buNone/>
          </a:pPr>
          <a:r>
            <a:rPr lang="en-GB" sz="1400" kern="1200"/>
            <a:t>All forms of communication should be clear, accurate and precise.</a:t>
          </a:r>
          <a:endParaRPr lang="en-US" sz="1400" kern="1200"/>
        </a:p>
      </dsp:txBody>
      <dsp:txXfrm>
        <a:off x="913334" y="2904231"/>
        <a:ext cx="9348210" cy="791170"/>
      </dsp:txXfrm>
    </dsp:sp>
    <dsp:sp modelId="{E5CE8820-D8FD-4521-B0AC-7CC606FFEB9D}">
      <dsp:nvSpPr>
        <dsp:cNvPr id="0" name=""/>
        <dsp:cNvSpPr/>
      </dsp:nvSpPr>
      <dsp:spPr>
        <a:xfrm>
          <a:off x="0" y="3871217"/>
          <a:ext cx="10693400" cy="79039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234C74-4F4A-4645-92A9-F1A3BAEAC486}">
      <dsp:nvSpPr>
        <dsp:cNvPr id="0" name=""/>
        <dsp:cNvSpPr/>
      </dsp:nvSpPr>
      <dsp:spPr>
        <a:xfrm>
          <a:off x="239329" y="4049057"/>
          <a:ext cx="435143" cy="43471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B2A3D0-04D4-4587-A40D-873356F14173}">
      <dsp:nvSpPr>
        <dsp:cNvPr id="0" name=""/>
        <dsp:cNvSpPr/>
      </dsp:nvSpPr>
      <dsp:spPr>
        <a:xfrm>
          <a:off x="913801" y="3871217"/>
          <a:ext cx="9348210" cy="791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732" tIns="83732" rIns="83732" bIns="83732" numCol="1" spcCol="1270" anchor="ctr" anchorCtr="0">
          <a:noAutofit/>
        </a:bodyPr>
        <a:lstStyle/>
        <a:p>
          <a:pPr marL="0" lvl="0" indent="0" algn="l" defTabSz="622300">
            <a:lnSpc>
              <a:spcPct val="90000"/>
            </a:lnSpc>
            <a:spcBef>
              <a:spcPct val="0"/>
            </a:spcBef>
            <a:spcAft>
              <a:spcPct val="35000"/>
            </a:spcAft>
            <a:buNone/>
          </a:pPr>
          <a:r>
            <a:rPr lang="en-GB" sz="1400" kern="1200"/>
            <a:t>“Communication is the single most important skill in health and social care because it directly affects whether people receive safe, effective, and dignified support. When communication works well, patients follow treatment plans, care teams avoid dangerous errors, and people feel respected. When it breaks down, the consequences range from delayed discharges to preventable deaths. An estimated 27% of medical malpractice cases result from communication failures, and poor communication costs healthcare systems billions each year” Science in sights, (2026)</a:t>
          </a:r>
          <a:endParaRPr lang="en-US" sz="1400" kern="1200"/>
        </a:p>
      </dsp:txBody>
      <dsp:txXfrm>
        <a:off x="913801" y="3871217"/>
        <a:ext cx="9348210" cy="7911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BC2A25-1B08-4486-BCC1-464752178EEC}">
      <dsp:nvSpPr>
        <dsp:cNvPr id="0" name=""/>
        <dsp:cNvSpPr/>
      </dsp:nvSpPr>
      <dsp:spPr>
        <a:xfrm>
          <a:off x="0" y="758170"/>
          <a:ext cx="10693400" cy="139969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E0717C-1EBC-42E0-AB1C-8C890E1A9623}">
      <dsp:nvSpPr>
        <dsp:cNvPr id="0" name=""/>
        <dsp:cNvSpPr/>
      </dsp:nvSpPr>
      <dsp:spPr>
        <a:xfrm>
          <a:off x="423408" y="1073102"/>
          <a:ext cx="769834" cy="769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44F7F3-A8EC-435F-820A-86FE295BE25B}">
      <dsp:nvSpPr>
        <dsp:cNvPr id="0" name=""/>
        <dsp:cNvSpPr/>
      </dsp:nvSpPr>
      <dsp:spPr>
        <a:xfrm>
          <a:off x="1616651" y="758170"/>
          <a:ext cx="9076748" cy="13996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35" tIns="148135" rIns="148135" bIns="148135" numCol="1" spcCol="1270" anchor="ctr" anchorCtr="0">
          <a:noAutofit/>
        </a:bodyPr>
        <a:lstStyle/>
        <a:p>
          <a:pPr marL="0" lvl="0" indent="0" algn="l" defTabSz="889000">
            <a:lnSpc>
              <a:spcPct val="100000"/>
            </a:lnSpc>
            <a:spcBef>
              <a:spcPct val="0"/>
            </a:spcBef>
            <a:spcAft>
              <a:spcPct val="35000"/>
            </a:spcAft>
            <a:buNone/>
          </a:pPr>
          <a:r>
            <a:rPr lang="en-GB" sz="2000" kern="1200"/>
            <a:t>The care Act 2014 emphasises promoting individual well being and dignity, which relies heavily on effective communication between service users and care providers.</a:t>
          </a:r>
          <a:endParaRPr lang="en-US" sz="2000" kern="1200"/>
        </a:p>
      </dsp:txBody>
      <dsp:txXfrm>
        <a:off x="1616651" y="758170"/>
        <a:ext cx="9076748" cy="1399698"/>
      </dsp:txXfrm>
    </dsp:sp>
    <dsp:sp modelId="{F058B577-D4A8-4467-8A00-B5B961953413}">
      <dsp:nvSpPr>
        <dsp:cNvPr id="0" name=""/>
        <dsp:cNvSpPr/>
      </dsp:nvSpPr>
      <dsp:spPr>
        <a:xfrm>
          <a:off x="0" y="2507793"/>
          <a:ext cx="10693400" cy="139969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48C678-473B-4A6E-892C-22347D2A9AEC}">
      <dsp:nvSpPr>
        <dsp:cNvPr id="0" name=""/>
        <dsp:cNvSpPr/>
      </dsp:nvSpPr>
      <dsp:spPr>
        <a:xfrm>
          <a:off x="423408" y="2822725"/>
          <a:ext cx="769834" cy="7698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BCBC84-A38B-414F-899E-076F442D32B3}">
      <dsp:nvSpPr>
        <dsp:cNvPr id="0" name=""/>
        <dsp:cNvSpPr/>
      </dsp:nvSpPr>
      <dsp:spPr>
        <a:xfrm>
          <a:off x="1616651" y="2507793"/>
          <a:ext cx="9076748" cy="13996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35" tIns="148135" rIns="148135" bIns="148135" numCol="1" spcCol="1270" anchor="ctr" anchorCtr="0">
          <a:noAutofit/>
        </a:bodyPr>
        <a:lstStyle/>
        <a:p>
          <a:pPr marL="0" lvl="0" indent="0" algn="l" defTabSz="889000">
            <a:lnSpc>
              <a:spcPct val="100000"/>
            </a:lnSpc>
            <a:spcBef>
              <a:spcPct val="0"/>
            </a:spcBef>
            <a:spcAft>
              <a:spcPct val="35000"/>
            </a:spcAft>
            <a:buNone/>
          </a:pPr>
          <a:r>
            <a:rPr lang="en-GB" sz="2000" kern="1200"/>
            <a:t>Multi agency teams must communicate effectively and clearly to reduce mistakes, ensure the best quality care is provided and reduces the need to repeat information, that can be overwhelming to absorb understand.</a:t>
          </a:r>
          <a:endParaRPr lang="en-US" sz="2000" kern="1200"/>
        </a:p>
      </dsp:txBody>
      <dsp:txXfrm>
        <a:off x="1616651" y="2507793"/>
        <a:ext cx="9076748" cy="13996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9B1B2F-0A1B-482F-9DC4-55CE1AEE5800}">
      <dsp:nvSpPr>
        <dsp:cNvPr id="0" name=""/>
        <dsp:cNvSpPr/>
      </dsp:nvSpPr>
      <dsp:spPr>
        <a:xfrm>
          <a:off x="0" y="569"/>
          <a:ext cx="10693400" cy="133272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104092-5020-442C-95C2-05F5D52873CB}">
      <dsp:nvSpPr>
        <dsp:cNvPr id="0" name=""/>
        <dsp:cNvSpPr/>
      </dsp:nvSpPr>
      <dsp:spPr>
        <a:xfrm>
          <a:off x="403148" y="300431"/>
          <a:ext cx="732996" cy="732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3B5901-9CB2-45E3-A57D-911827A12C19}">
      <dsp:nvSpPr>
        <dsp:cNvPr id="0" name=""/>
        <dsp:cNvSpPr/>
      </dsp:nvSpPr>
      <dsp:spPr>
        <a:xfrm>
          <a:off x="1539292" y="569"/>
          <a:ext cx="9154107" cy="1332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46" tIns="141046" rIns="141046" bIns="141046" numCol="1" spcCol="1270" anchor="ctr" anchorCtr="0">
          <a:noAutofit/>
        </a:bodyPr>
        <a:lstStyle/>
        <a:p>
          <a:pPr marL="0" lvl="0" indent="0" algn="l" defTabSz="1022350">
            <a:lnSpc>
              <a:spcPct val="90000"/>
            </a:lnSpc>
            <a:spcBef>
              <a:spcPct val="0"/>
            </a:spcBef>
            <a:spcAft>
              <a:spcPct val="35000"/>
            </a:spcAft>
            <a:buNone/>
          </a:pPr>
          <a:r>
            <a:rPr lang="en-GB" sz="2300" kern="1200"/>
            <a:t>The Care Act 2014, (No date), Available at: </a:t>
          </a:r>
          <a:r>
            <a:rPr lang="en-GB" sz="2300" kern="1200">
              <a:hlinkClick xmlns:r="http://schemas.openxmlformats.org/officeDocument/2006/relationships" r:id="rId2"/>
            </a:rPr>
            <a:t>https://www.legislation.gov.uk/ukpga/2014/23/contents</a:t>
          </a:r>
          <a:r>
            <a:rPr lang="en-GB" sz="2300" kern="1200"/>
            <a:t> Accessed: June 2026</a:t>
          </a:r>
          <a:endParaRPr lang="en-US" sz="2300" kern="1200"/>
        </a:p>
      </dsp:txBody>
      <dsp:txXfrm>
        <a:off x="1539292" y="569"/>
        <a:ext cx="9154107" cy="1332720"/>
      </dsp:txXfrm>
    </dsp:sp>
    <dsp:sp modelId="{4969065F-4244-45A1-9B7D-9D46739A230C}">
      <dsp:nvSpPr>
        <dsp:cNvPr id="0" name=""/>
        <dsp:cNvSpPr/>
      </dsp:nvSpPr>
      <dsp:spPr>
        <a:xfrm>
          <a:off x="0" y="1666470"/>
          <a:ext cx="10693400" cy="133272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D9700D-77F9-482C-86F5-C614039FB939}">
      <dsp:nvSpPr>
        <dsp:cNvPr id="0" name=""/>
        <dsp:cNvSpPr/>
      </dsp:nvSpPr>
      <dsp:spPr>
        <a:xfrm>
          <a:off x="403148" y="1966332"/>
          <a:ext cx="732996" cy="732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4850D4-E238-490A-BA70-487F368E46F6}">
      <dsp:nvSpPr>
        <dsp:cNvPr id="0" name=""/>
        <dsp:cNvSpPr/>
      </dsp:nvSpPr>
      <dsp:spPr>
        <a:xfrm>
          <a:off x="1539292" y="1666470"/>
          <a:ext cx="9154107" cy="1332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46" tIns="141046" rIns="141046" bIns="141046" numCol="1" spcCol="1270" anchor="ctr" anchorCtr="0">
          <a:noAutofit/>
        </a:bodyPr>
        <a:lstStyle/>
        <a:p>
          <a:pPr marL="0" lvl="0" indent="0" algn="l" defTabSz="1022350">
            <a:lnSpc>
              <a:spcPct val="90000"/>
            </a:lnSpc>
            <a:spcBef>
              <a:spcPct val="0"/>
            </a:spcBef>
            <a:spcAft>
              <a:spcPct val="35000"/>
            </a:spcAft>
            <a:buNone/>
          </a:pPr>
          <a:r>
            <a:rPr lang="en-GB" sz="2300" kern="1200"/>
            <a:t>Science in sights (2026), Available at: </a:t>
          </a:r>
          <a:r>
            <a:rPr lang="en-GB" sz="2300" kern="1200">
              <a:hlinkClick xmlns:r="http://schemas.openxmlformats.org/officeDocument/2006/relationships" r:id="rId4"/>
            </a:rPr>
            <a:t>https://scienceinsights.org/why-is-communication-important-in-health-and-social-care/</a:t>
          </a:r>
          <a:r>
            <a:rPr lang="en-GB" sz="2300" kern="1200"/>
            <a:t> Accessed: June 2026</a:t>
          </a:r>
          <a:endParaRPr lang="en-US" sz="2300" kern="1200"/>
        </a:p>
      </dsp:txBody>
      <dsp:txXfrm>
        <a:off x="1539292" y="1666470"/>
        <a:ext cx="9154107" cy="1332720"/>
      </dsp:txXfrm>
    </dsp:sp>
    <dsp:sp modelId="{5B1DD2E1-EBA8-4117-AC15-7FA3A722F13E}">
      <dsp:nvSpPr>
        <dsp:cNvPr id="0" name=""/>
        <dsp:cNvSpPr/>
      </dsp:nvSpPr>
      <dsp:spPr>
        <a:xfrm>
          <a:off x="0" y="3332371"/>
          <a:ext cx="10693400" cy="133272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CF5DED-6B42-4935-8C3F-17813E59CE44}">
      <dsp:nvSpPr>
        <dsp:cNvPr id="0" name=""/>
        <dsp:cNvSpPr/>
      </dsp:nvSpPr>
      <dsp:spPr>
        <a:xfrm>
          <a:off x="403148" y="3632233"/>
          <a:ext cx="732996" cy="7329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4C24C1-0507-4E44-B1AD-0FB8CFB890AA}">
      <dsp:nvSpPr>
        <dsp:cNvPr id="0" name=""/>
        <dsp:cNvSpPr/>
      </dsp:nvSpPr>
      <dsp:spPr>
        <a:xfrm>
          <a:off x="1539292" y="3332371"/>
          <a:ext cx="9154107" cy="1332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46" tIns="141046" rIns="141046" bIns="141046" numCol="1" spcCol="1270" anchor="ctr" anchorCtr="0">
          <a:noAutofit/>
        </a:bodyPr>
        <a:lstStyle/>
        <a:p>
          <a:pPr marL="0" lvl="0" indent="0" algn="l" defTabSz="1022350">
            <a:lnSpc>
              <a:spcPct val="90000"/>
            </a:lnSpc>
            <a:spcBef>
              <a:spcPct val="0"/>
            </a:spcBef>
            <a:spcAft>
              <a:spcPct val="35000"/>
            </a:spcAft>
            <a:buNone/>
          </a:pPr>
          <a:r>
            <a:rPr lang="en-GB" sz="2300" kern="1200"/>
            <a:t>Wilson, C (2026), The knowledge Academy. Available at: </a:t>
          </a:r>
          <a:r>
            <a:rPr lang="en-GB" sz="2300" kern="1200">
              <a:hlinkClick xmlns:r="http://schemas.openxmlformats.org/officeDocument/2006/relationships" r:id="rId6"/>
            </a:rPr>
            <a:t>https://www.theknowledgeacademy.com/blog/communication-skills/</a:t>
          </a:r>
          <a:r>
            <a:rPr lang="en-GB" sz="2300" kern="1200"/>
            <a:t> Accessed: June 2026</a:t>
          </a:r>
          <a:endParaRPr lang="en-US" sz="2300" kern="1200"/>
        </a:p>
      </dsp:txBody>
      <dsp:txXfrm>
        <a:off x="1539292" y="3332371"/>
        <a:ext cx="9154107" cy="133272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002" y="105879"/>
            <a:ext cx="6933398" cy="3832346"/>
          </a:xfrm>
        </p:spPr>
        <p:txBody>
          <a:bodyPr vert="horz" lIns="91440" tIns="45720" rIns="91440" bIns="45720" rtlCol="0" anchor="t">
            <a:normAutofit/>
          </a:bodyPr>
          <a:lstStyle>
            <a:lvl1pPr>
              <a:lnSpc>
                <a:spcPct val="90000"/>
              </a:lnSpc>
              <a:defRPr lang="en-US" sz="66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37892"/>
            <a:ext cx="4184904" cy="91801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dirty="0"/>
          </a:p>
        </p:txBody>
      </p:sp>
      <p:sp>
        <p:nvSpPr>
          <p:cNvPr id="13" name="Freeform: Shape 12">
            <a:extLst>
              <a:ext uri="{FF2B5EF4-FFF2-40B4-BE49-F238E27FC236}">
                <a16:creationId xmlns:a16="http://schemas.microsoft.com/office/drawing/2014/main" id="{B7D523F3-FDC7-CB09-72C3-675307026069}"/>
              </a:ext>
              <a:ext uri="{C183D7F6-B498-43B3-948B-1728B52AA6E4}">
                <adec:decorative xmlns:adec="http://schemas.microsoft.com/office/drawing/2017/decorative" val="1"/>
              </a:ext>
            </a:extLst>
          </p:cNvPr>
          <p:cNvSpPr/>
          <p:nvPr/>
        </p:nvSpPr>
        <p:spPr>
          <a:xfrm>
            <a:off x="7693152" y="0"/>
            <a:ext cx="4498848" cy="6089904"/>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10">
            <a:extLst>
              <a:ext uri="{FF2B5EF4-FFF2-40B4-BE49-F238E27FC236}">
                <a16:creationId xmlns:a16="http://schemas.microsoft.com/office/drawing/2014/main" id="{47046596-FFEC-0663-2F9B-19F442C8D1F7}"/>
              </a:ext>
            </a:extLst>
          </p:cNvPr>
          <p:cNvSpPr>
            <a:spLocks noGrp="1"/>
          </p:cNvSpPr>
          <p:nvPr>
            <p:ph type="pic" sz="quarter" idx="13" hasCustomPrompt="1"/>
          </p:nvPr>
        </p:nvSpPr>
        <p:spPr>
          <a:xfrm>
            <a:off x="7681816" y="0"/>
            <a:ext cx="4510185" cy="6096000"/>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blipFill dpi="0" rotWithShape="1">
            <a:blip r:embed="rId2">
              <a:alphaModFix amt="8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99713396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10706100" cy="683912"/>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74654" y="1506872"/>
            <a:ext cx="10693446" cy="46653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945396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23860" y="1376413"/>
            <a:ext cx="3834793" cy="2697480"/>
          </a:xfrm>
        </p:spPr>
        <p:txBody>
          <a:bodyPr vert="horz" lIns="91440" tIns="45720" rIns="91440" bIns="45720" rtlCol="0" anchor="b">
            <a:normAutofit/>
          </a:bodyPr>
          <a:lstStyle>
            <a:lvl1pPr>
              <a:defRPr lang="en-US" sz="36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23860" y="4073893"/>
            <a:ext cx="3599210" cy="1162250"/>
          </a:xfrm>
        </p:spPr>
        <p:txBody>
          <a:bodyPr vert="horz" lIns="91440" tIns="45720" rIns="91440" bIns="45720" rtlCol="0" anchor="ctr">
            <a:normAutofit/>
          </a:bodyPr>
          <a:lstStyle>
            <a:lvl1pPr marL="0" indent="0">
              <a:lnSpc>
                <a:spcPct val="100000"/>
              </a:lnSpc>
              <a:buNone/>
              <a:defRPr lang="en-US" sz="1600" dirty="0"/>
            </a:lvl1pPr>
          </a:lstStyle>
          <a:p>
            <a:pPr lvl="0"/>
            <a:r>
              <a:rPr lang="en-GB"/>
              <a:t>Click to edit Master subtitle style</a:t>
            </a:r>
            <a:endParaRPr lang="en-US" dirty="0"/>
          </a:p>
        </p:txBody>
      </p:sp>
      <p:sp>
        <p:nvSpPr>
          <p:cNvPr id="8" name="Picture Placeholder 10">
            <a:extLst>
              <a:ext uri="{FF2B5EF4-FFF2-40B4-BE49-F238E27FC236}">
                <a16:creationId xmlns:a16="http://schemas.microsoft.com/office/drawing/2014/main" id="{51CC2D7F-4DE5-3D21-470F-8B959A5C44D8}"/>
              </a:ext>
            </a:extLst>
          </p:cNvPr>
          <p:cNvSpPr>
            <a:spLocks noGrp="1"/>
          </p:cNvSpPr>
          <p:nvPr>
            <p:ph type="pic" sz="quarter" idx="13" hasCustomPrompt="1"/>
          </p:nvPr>
        </p:nvSpPr>
        <p:spPr>
          <a:xfrm>
            <a:off x="0" y="0"/>
            <a:ext cx="7274402" cy="6096000"/>
          </a:xfrm>
          <a:custGeom>
            <a:avLst/>
            <a:gdLst>
              <a:gd name="connsiteX0" fmla="*/ 0 w 7274402"/>
              <a:gd name="connsiteY0" fmla="*/ 0 h 6096000"/>
              <a:gd name="connsiteX1" fmla="*/ 7274402 w 7274402"/>
              <a:gd name="connsiteY1" fmla="*/ 0 h 6096000"/>
              <a:gd name="connsiteX2" fmla="*/ 7274402 w 7274402"/>
              <a:gd name="connsiteY2" fmla="*/ 5598011 h 6096000"/>
              <a:gd name="connsiteX3" fmla="*/ 6779450 w 7274402"/>
              <a:gd name="connsiteY3" fmla="*/ 6096000 h 6096000"/>
              <a:gd name="connsiteX4" fmla="*/ 0 w 7274402"/>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74402" h="6096000">
                <a:moveTo>
                  <a:pt x="0" y="0"/>
                </a:moveTo>
                <a:lnTo>
                  <a:pt x="7274402" y="0"/>
                </a:lnTo>
                <a:lnTo>
                  <a:pt x="7274402" y="5598011"/>
                </a:lnTo>
                <a:cubicBezTo>
                  <a:pt x="7274402" y="5873043"/>
                  <a:pt x="7052804" y="6096000"/>
                  <a:pt x="6779450" y="6096000"/>
                </a:cubicBezTo>
                <a:lnTo>
                  <a:pt x="0" y="60960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98655664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6093" y="190500"/>
            <a:ext cx="3923894" cy="2673696"/>
          </a:xfrm>
        </p:spPr>
        <p:txBody>
          <a:bodyPr vert="horz" lIns="91440" tIns="45720" rIns="91440" bIns="45720" rtlCol="0" anchor="t">
            <a:normAutofit/>
          </a:bodyPr>
          <a:lstStyle>
            <a:lvl1pPr>
              <a:lnSpc>
                <a:spcPct val="95000"/>
              </a:lnSpc>
              <a:defRPr lang="en-US" sz="36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73751"/>
            <a:ext cx="3277380" cy="122894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dirty="0"/>
          </a:p>
        </p:txBody>
      </p:sp>
      <p:sp>
        <p:nvSpPr>
          <p:cNvPr id="8" name="Picture Placeholder 7">
            <a:extLst>
              <a:ext uri="{FF2B5EF4-FFF2-40B4-BE49-F238E27FC236}">
                <a16:creationId xmlns:a16="http://schemas.microsoft.com/office/drawing/2014/main" id="{1E33A8AF-9A38-4027-A746-F135FF75F2EF}"/>
              </a:ext>
            </a:extLst>
          </p:cNvPr>
          <p:cNvSpPr>
            <a:spLocks noGrp="1"/>
          </p:cNvSpPr>
          <p:nvPr>
            <p:ph type="pic" sz="quarter" idx="13" hasCustomPrompt="1"/>
          </p:nvPr>
        </p:nvSpPr>
        <p:spPr>
          <a:xfrm>
            <a:off x="4743585" y="0"/>
            <a:ext cx="7448415" cy="6093762"/>
          </a:xfrm>
          <a:custGeom>
            <a:avLst/>
            <a:gdLst>
              <a:gd name="connsiteX0" fmla="*/ 0 w 7448415"/>
              <a:gd name="connsiteY0" fmla="*/ 0 h 6093762"/>
              <a:gd name="connsiteX1" fmla="*/ 7448415 w 7448415"/>
              <a:gd name="connsiteY1" fmla="*/ 0 h 6093762"/>
              <a:gd name="connsiteX2" fmla="*/ 7448415 w 7448415"/>
              <a:gd name="connsiteY2" fmla="*/ 6093762 h 6093762"/>
              <a:gd name="connsiteX3" fmla="*/ 501521 w 7448415"/>
              <a:gd name="connsiteY3" fmla="*/ 6093762 h 6093762"/>
              <a:gd name="connsiteX4" fmla="*/ 0 w 7448415"/>
              <a:gd name="connsiteY4" fmla="*/ 5592240 h 6093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48415" h="6093762">
                <a:moveTo>
                  <a:pt x="0" y="0"/>
                </a:moveTo>
                <a:lnTo>
                  <a:pt x="7448415" y="0"/>
                </a:lnTo>
                <a:lnTo>
                  <a:pt x="7448415" y="6093762"/>
                </a:lnTo>
                <a:lnTo>
                  <a:pt x="501521" y="6093762"/>
                </a:lnTo>
                <a:cubicBezTo>
                  <a:pt x="224538" y="6093762"/>
                  <a:pt x="0" y="5869223"/>
                  <a:pt x="0" y="5592240"/>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2000" y="6329172"/>
            <a:ext cx="2816835" cy="338328"/>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51369347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02936"/>
            <a:ext cx="10858500" cy="850392"/>
          </a:xfrm>
        </p:spPr>
        <p:txBody>
          <a:bodyPr vert="horz" lIns="91440" tIns="45720" rIns="91440" bIns="45720" rtlCol="0" anchor="b">
            <a:normAutofit/>
          </a:bodyPr>
          <a:lstStyle>
            <a:lvl1pPr>
              <a:lnSpc>
                <a:spcPct val="90000"/>
              </a:lnSpc>
              <a:defRPr lang="en-US" sz="36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80176"/>
            <a:ext cx="10858500" cy="419100"/>
          </a:xfrm>
        </p:spPr>
        <p:txBody>
          <a:bodyPr vert="horz" lIns="91440" tIns="45720" rIns="91440" bIns="45720" rtlCol="0" anchor="ctr">
            <a:normAutofit/>
          </a:bodyPr>
          <a:lstStyle>
            <a:lvl1pPr marL="0" indent="0">
              <a:buNone/>
              <a:defRPr lang="en-US" dirty="0">
                <a:solidFill>
                  <a:schemeClr val="tx2"/>
                </a:solidFill>
              </a:defRPr>
            </a:lvl1pPr>
          </a:lstStyle>
          <a:p>
            <a:pPr lvl="0"/>
            <a:r>
              <a:rPr lang="en-GB"/>
              <a:t>Click to edit Master subtitle style</a:t>
            </a:r>
            <a:endParaRPr lang="en-US" dirty="0"/>
          </a:p>
        </p:txBody>
      </p:sp>
      <p:sp>
        <p:nvSpPr>
          <p:cNvPr id="9" name="Picture Placeholder 7">
            <a:extLst>
              <a:ext uri="{FF2B5EF4-FFF2-40B4-BE49-F238E27FC236}">
                <a16:creationId xmlns:a16="http://schemas.microsoft.com/office/drawing/2014/main" id="{5E742D34-DBD4-0DEA-071F-32C82E7EB45A}"/>
              </a:ext>
            </a:extLst>
          </p:cNvPr>
          <p:cNvSpPr>
            <a:spLocks noGrp="1"/>
          </p:cNvSpPr>
          <p:nvPr>
            <p:ph type="pic" sz="quarter" idx="13" hasCustomPrompt="1"/>
          </p:nvPr>
        </p:nvSpPr>
        <p:spPr>
          <a:xfrm>
            <a:off x="0" y="0"/>
            <a:ext cx="11468100" cy="5018448"/>
          </a:xfrm>
          <a:custGeom>
            <a:avLst/>
            <a:gdLst>
              <a:gd name="connsiteX0" fmla="*/ 0 w 11468100"/>
              <a:gd name="connsiteY0" fmla="*/ 0 h 5091600"/>
              <a:gd name="connsiteX1" fmla="*/ 11468100 w 11468100"/>
              <a:gd name="connsiteY1" fmla="*/ 0 h 5091600"/>
              <a:gd name="connsiteX2" fmla="*/ 11468100 w 11468100"/>
              <a:gd name="connsiteY2" fmla="*/ 4590078 h 5091600"/>
              <a:gd name="connsiteX3" fmla="*/ 10966578 w 11468100"/>
              <a:gd name="connsiteY3" fmla="*/ 5091600 h 5091600"/>
              <a:gd name="connsiteX4" fmla="*/ 0 w 11468100"/>
              <a:gd name="connsiteY4" fmla="*/ 5091600 h 5091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5091600">
                <a:moveTo>
                  <a:pt x="0" y="0"/>
                </a:moveTo>
                <a:lnTo>
                  <a:pt x="11468100" y="0"/>
                </a:lnTo>
                <a:lnTo>
                  <a:pt x="11468100" y="4590078"/>
                </a:lnTo>
                <a:cubicBezTo>
                  <a:pt x="11468100" y="4867061"/>
                  <a:pt x="11243561" y="5091600"/>
                  <a:pt x="10966578" y="5091600"/>
                </a:cubicBezTo>
                <a:lnTo>
                  <a:pt x="0" y="50916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 y="6629400"/>
            <a:ext cx="2805405" cy="228600"/>
          </a:xfrm>
        </p:spPr>
        <p:txBody>
          <a:bodyPr/>
          <a:lstStyle>
            <a:lvl1pPr>
              <a:defRPr>
                <a:solidFill>
                  <a:schemeClr val="tx2"/>
                </a:solidFill>
                <a:effectLst/>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11240" y="6629400"/>
            <a:ext cx="2376928" cy="228600"/>
          </a:xfrm>
        </p:spPr>
        <p:txBody>
          <a:bodyPr/>
          <a:lstStyle>
            <a:lvl1pPr>
              <a:defRPr>
                <a:solidFill>
                  <a:schemeClr val="tx2"/>
                </a:solidFill>
                <a:effectLst/>
              </a:defRPr>
            </a:lvl1p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53193" y="6629400"/>
            <a:ext cx="429207" cy="228600"/>
          </a:xfrm>
        </p:spPr>
        <p:txBody>
          <a:bodyPr/>
          <a:lstStyle>
            <a:lvl1pPr>
              <a:defRPr>
                <a:solidFill>
                  <a:schemeClr val="tx2"/>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6236645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2345" y="250257"/>
            <a:ext cx="9692640" cy="4602845"/>
          </a:xfrm>
        </p:spPr>
        <p:txBody>
          <a:bodyPr vert="horz" lIns="91440" tIns="45720" rIns="91440" bIns="45720" rtlCol="0" anchor="t">
            <a:normAutofit/>
          </a:bodyPr>
          <a:lstStyle>
            <a:lvl1pPr>
              <a:lnSpc>
                <a:spcPct val="90000"/>
              </a:lnSpc>
              <a:defRPr lang="en-US" sz="80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1999" y="5053094"/>
            <a:ext cx="5253789" cy="847192"/>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85874937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60321" y="1904300"/>
            <a:ext cx="7084194" cy="2353755"/>
          </a:xfrm>
        </p:spPr>
        <p:txBody>
          <a:bodyPr anchor="ctr">
            <a:normAutofit/>
          </a:bodyPr>
          <a:lstStyle>
            <a:lvl1pPr algn="ctr">
              <a:lnSpc>
                <a:spcPct val="80000"/>
              </a:lnSpc>
              <a:defRPr sz="6000">
                <a:solidFill>
                  <a:schemeClr val="tx2"/>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262965" y="4597167"/>
            <a:ext cx="5678905" cy="1082180"/>
          </a:xfrm>
        </p:spPr>
        <p:txBody>
          <a:bodyPr anchor="t">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47417243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 y="131670"/>
            <a:ext cx="12120283" cy="5093208"/>
          </a:xfrm>
        </p:spPr>
        <p:txBody>
          <a:bodyPr vert="horz" lIns="91440" tIns="45720" rIns="91440" bIns="45720" rtlCol="0" anchor="t">
            <a:normAutofit/>
          </a:bodyPr>
          <a:lstStyle>
            <a:lvl1pPr>
              <a:lnSpc>
                <a:spcPct val="85000"/>
              </a:lnSpc>
              <a:defRPr lang="en-US" sz="12500" spc="-50" baseline="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5356548"/>
            <a:ext cx="6414887" cy="748417"/>
          </a:xfrm>
        </p:spPr>
        <p:txBody>
          <a:bodyPr vert="horz" lIns="91440" tIns="45720" rIns="91440" bIns="45720" rtlCol="0" anchor="ctr">
            <a:normAutofit/>
          </a:bodyPr>
          <a:lstStyle>
            <a:lvl1pPr marL="0" indent="0">
              <a:buNone/>
              <a:defRPr lang="en-US" sz="1600" dirty="0">
                <a:solidFill>
                  <a:schemeClr val="tx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5566482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213702" y="1940943"/>
            <a:ext cx="8771340" cy="4917058"/>
          </a:xfrm>
        </p:spPr>
        <p:txBody>
          <a:bodyPr anchor="b">
            <a:normAutofit/>
          </a:bodyPr>
          <a:lstStyle>
            <a:lvl1pPr>
              <a:lnSpc>
                <a:spcPct val="90000"/>
              </a:lnSpc>
              <a:defRPr sz="7000">
                <a:solidFill>
                  <a:schemeClr val="accent1"/>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762000" y="64008"/>
            <a:ext cx="2816835" cy="338328"/>
          </a:xfrm>
        </p:spPr>
        <p:txBody>
          <a:bodyPr/>
          <a:lstStyle>
            <a:lvl1pPr>
              <a:defRPr>
                <a:solidFill>
                  <a:schemeClr val="accent1"/>
                </a:solidFill>
              </a:defRPr>
            </a:lvl1pPr>
          </a:lstStyle>
          <a:p>
            <a:endParaRPr lang="en-US"/>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9290304" y="64008"/>
            <a:ext cx="1612674" cy="338328"/>
          </a:xfrm>
        </p:spPr>
        <p:txBody>
          <a:bodyPr/>
          <a:lstStyle>
            <a:lvl1pPr>
              <a:defRPr>
                <a:solidFill>
                  <a:schemeClr val="accent1"/>
                </a:solidFill>
              </a:defRPr>
            </a:lvl1p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055096" y="64008"/>
            <a:ext cx="457200" cy="338328"/>
          </a:xfrm>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7831167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2D3B99D-E6B2-4EE8-0A54-0FAA367757A0}"/>
              </a:ext>
              <a:ext uri="{C183D7F6-B498-43B3-948B-1728B52AA6E4}">
                <adec:decorative xmlns:adec="http://schemas.microsoft.com/office/drawing/2017/decorative" val="1"/>
              </a:ext>
            </a:extLst>
          </p:cNvPr>
          <p:cNvSpPr/>
          <p:nvPr/>
        </p:nvSpPr>
        <p:spPr>
          <a:xfrm>
            <a:off x="3735581" y="2721090"/>
            <a:ext cx="8456418" cy="4136911"/>
          </a:xfrm>
          <a:custGeom>
            <a:avLst/>
            <a:gdLst>
              <a:gd name="connsiteX0" fmla="*/ 501522 w 8456418"/>
              <a:gd name="connsiteY0" fmla="*/ 0 h 4136911"/>
              <a:gd name="connsiteX1" fmla="*/ 7315160 w 8456418"/>
              <a:gd name="connsiteY1" fmla="*/ 0 h 4136911"/>
              <a:gd name="connsiteX2" fmla="*/ 7389577 w 8456418"/>
              <a:gd name="connsiteY2" fmla="*/ 0 h 4136911"/>
              <a:gd name="connsiteX3" fmla="*/ 8456418 w 8456418"/>
              <a:gd name="connsiteY3" fmla="*/ 0 h 4136911"/>
              <a:gd name="connsiteX4" fmla="*/ 8456418 w 8456418"/>
              <a:gd name="connsiteY4" fmla="*/ 4136910 h 4136911"/>
              <a:gd name="connsiteX5" fmla="*/ 7389577 w 8456418"/>
              <a:gd name="connsiteY5" fmla="*/ 4136910 h 4136911"/>
              <a:gd name="connsiteX6" fmla="*/ 7389577 w 8456418"/>
              <a:gd name="connsiteY6" fmla="*/ 4136911 h 4136911"/>
              <a:gd name="connsiteX7" fmla="*/ 0 w 8456418"/>
              <a:gd name="connsiteY7" fmla="*/ 4136911 h 4136911"/>
              <a:gd name="connsiteX8" fmla="*/ 0 w 8456418"/>
              <a:gd name="connsiteY8" fmla="*/ 501522 h 4136911"/>
              <a:gd name="connsiteX9" fmla="*/ 501522 w 8456418"/>
              <a:gd name="connsiteY9" fmla="*/ 0 h 413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56418" h="4136911">
                <a:moveTo>
                  <a:pt x="501522" y="0"/>
                </a:moveTo>
                <a:lnTo>
                  <a:pt x="7315160" y="0"/>
                </a:lnTo>
                <a:lnTo>
                  <a:pt x="7389577" y="0"/>
                </a:lnTo>
                <a:lnTo>
                  <a:pt x="8456418" y="0"/>
                </a:lnTo>
                <a:lnTo>
                  <a:pt x="8456418" y="4136910"/>
                </a:lnTo>
                <a:lnTo>
                  <a:pt x="7389577" y="4136910"/>
                </a:lnTo>
                <a:lnTo>
                  <a:pt x="7389577" y="4136911"/>
                </a:lnTo>
                <a:lnTo>
                  <a:pt x="0" y="4136911"/>
                </a:lnTo>
                <a:lnTo>
                  <a:pt x="0" y="501522"/>
                </a:lnTo>
                <a:cubicBezTo>
                  <a:pt x="0" y="224539"/>
                  <a:pt x="224538" y="0"/>
                  <a:pt x="501522"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38499" y="134751"/>
            <a:ext cx="11429601" cy="2213814"/>
          </a:xfrm>
        </p:spPr>
        <p:txBody>
          <a:bodyPr anchor="t">
            <a:normAutofit/>
          </a:bodyPr>
          <a:lstStyle>
            <a:lvl1pPr>
              <a:lnSpc>
                <a:spcPct val="80000"/>
              </a:lnSpc>
              <a:defRPr sz="9000">
                <a:solidFill>
                  <a:schemeClr val="accent1"/>
                </a:solidFill>
              </a:defRPr>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267200" y="3124200"/>
            <a:ext cx="7200900" cy="2971800"/>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75292546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141316" y="154198"/>
            <a:ext cx="11326784" cy="1770855"/>
          </a:xfrm>
        </p:spPr>
        <p:txBody>
          <a:bodyPr anchor="t">
            <a:noAutofit/>
          </a:bodyPr>
          <a:lstStyle>
            <a:lvl1pPr>
              <a:lnSpc>
                <a:spcPct val="80000"/>
              </a:lnSpc>
              <a:defRPr sz="8800">
                <a:solidFill>
                  <a:schemeClr val="accent1"/>
                </a:solidFill>
              </a:defRPr>
            </a:lvl1pPr>
          </a:lstStyle>
          <a:p>
            <a:r>
              <a:rPr lang="en-US" dirty="0"/>
              <a:t>Agenda</a:t>
            </a:r>
          </a:p>
        </p:txBody>
      </p:sp>
      <p:sp>
        <p:nvSpPr>
          <p:cNvPr id="16" name="Picture Placeholder 15">
            <a:extLst>
              <a:ext uri="{FF2B5EF4-FFF2-40B4-BE49-F238E27FC236}">
                <a16:creationId xmlns:a16="http://schemas.microsoft.com/office/drawing/2014/main" id="{DFF180EE-9609-8056-7D1A-0AB8C9676916}"/>
              </a:ext>
            </a:extLst>
          </p:cNvPr>
          <p:cNvSpPr>
            <a:spLocks noGrp="1"/>
          </p:cNvSpPr>
          <p:nvPr>
            <p:ph type="pic" sz="quarter" idx="15" hasCustomPrompt="1"/>
          </p:nvPr>
        </p:nvSpPr>
        <p:spPr>
          <a:xfrm>
            <a:off x="0" y="2266752"/>
            <a:ext cx="6871018" cy="4591248"/>
          </a:xfrm>
          <a:custGeom>
            <a:avLst/>
            <a:gdLst>
              <a:gd name="connsiteX0" fmla="*/ 0 w 6871018"/>
              <a:gd name="connsiteY0" fmla="*/ 0 h 4591248"/>
              <a:gd name="connsiteX1" fmla="*/ 6369496 w 6871018"/>
              <a:gd name="connsiteY1" fmla="*/ 0 h 4591248"/>
              <a:gd name="connsiteX2" fmla="*/ 6871018 w 6871018"/>
              <a:gd name="connsiteY2" fmla="*/ 501522 h 4591248"/>
              <a:gd name="connsiteX3" fmla="*/ 6871018 w 6871018"/>
              <a:gd name="connsiteY3" fmla="*/ 4591248 h 4591248"/>
              <a:gd name="connsiteX4" fmla="*/ 0 w 6871018"/>
              <a:gd name="connsiteY4" fmla="*/ 4591248 h 4591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018" h="4591248">
                <a:moveTo>
                  <a:pt x="0" y="0"/>
                </a:moveTo>
                <a:lnTo>
                  <a:pt x="6369496" y="0"/>
                </a:lnTo>
                <a:cubicBezTo>
                  <a:pt x="6646479" y="0"/>
                  <a:pt x="6871018" y="224539"/>
                  <a:pt x="6871018" y="501522"/>
                </a:cubicBezTo>
                <a:lnTo>
                  <a:pt x="6871018" y="4591248"/>
                </a:lnTo>
                <a:lnTo>
                  <a:pt x="0" y="4591248"/>
                </a:lnTo>
                <a:close/>
              </a:path>
            </a:pathLst>
          </a:custGeom>
          <a:blipFill>
            <a:blip r:embed="rId2">
              <a:alphaModFix amt="75000"/>
            </a:blip>
            <a:stretch>
              <a:fillRect/>
            </a:stretch>
          </a:blipFill>
        </p:spPr>
        <p:txBody>
          <a:bodyPr wrap="square">
            <a:noAutofit/>
          </a:bodyPr>
          <a:lstStyle>
            <a:lvl1pPr marL="0" indent="0">
              <a:buNone/>
              <a:defRPr/>
            </a:lvl1pPr>
          </a:lstStyle>
          <a:p>
            <a:r>
              <a:rPr lang="en-US" dirty="0"/>
              <a:t>  </a:t>
            </a:r>
          </a:p>
        </p:txBody>
      </p:sp>
      <p:sp>
        <p:nvSpPr>
          <p:cNvPr id="10" name="Freeform: Shape 9">
            <a:extLst>
              <a:ext uri="{FF2B5EF4-FFF2-40B4-BE49-F238E27FC236}">
                <a16:creationId xmlns:a16="http://schemas.microsoft.com/office/drawing/2014/main" id="{0ED03D8A-5554-BC86-D031-989A4FC017F9}"/>
              </a:ext>
              <a:ext uri="{C183D7F6-B498-43B3-948B-1728B52AA6E4}">
                <adec:decorative xmlns:adec="http://schemas.microsoft.com/office/drawing/2017/decorative" val="1"/>
              </a:ext>
            </a:extLst>
          </p:cNvPr>
          <p:cNvSpPr/>
          <p:nvPr/>
        </p:nvSpPr>
        <p:spPr>
          <a:xfrm>
            <a:off x="7084170" y="2266752"/>
            <a:ext cx="5107831" cy="4591248"/>
          </a:xfrm>
          <a:custGeom>
            <a:avLst/>
            <a:gdLst>
              <a:gd name="connsiteX0" fmla="*/ 501521 w 5107831"/>
              <a:gd name="connsiteY0" fmla="*/ 0 h 4591248"/>
              <a:gd name="connsiteX1" fmla="*/ 5107831 w 5107831"/>
              <a:gd name="connsiteY1" fmla="*/ 0 h 4591248"/>
              <a:gd name="connsiteX2" fmla="*/ 5107831 w 5107831"/>
              <a:gd name="connsiteY2" fmla="*/ 4591248 h 4591248"/>
              <a:gd name="connsiteX3" fmla="*/ 0 w 5107831"/>
              <a:gd name="connsiteY3" fmla="*/ 4591248 h 4591248"/>
              <a:gd name="connsiteX4" fmla="*/ 0 w 5107831"/>
              <a:gd name="connsiteY4" fmla="*/ 501522 h 4591248"/>
              <a:gd name="connsiteX5" fmla="*/ 501521 w 5107831"/>
              <a:gd name="connsiteY5" fmla="*/ 0 h 459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07831" h="4591248">
                <a:moveTo>
                  <a:pt x="501521" y="0"/>
                </a:moveTo>
                <a:lnTo>
                  <a:pt x="5107831" y="0"/>
                </a:lnTo>
                <a:lnTo>
                  <a:pt x="5107831" y="4591248"/>
                </a:lnTo>
                <a:lnTo>
                  <a:pt x="0" y="4591248"/>
                </a:lnTo>
                <a:lnTo>
                  <a:pt x="0" y="501522"/>
                </a:lnTo>
                <a:cubicBezTo>
                  <a:pt x="0" y="224539"/>
                  <a:pt x="224538" y="0"/>
                  <a:pt x="501521"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597833" y="2762450"/>
            <a:ext cx="3870267" cy="3333549"/>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597833" y="6329172"/>
            <a:ext cx="2020539"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498169" y="6329172"/>
            <a:ext cx="1405916" cy="338328"/>
          </a:xfrm>
        </p:spPr>
        <p:txBody>
          <a:bodyPr/>
          <a:lstStyle>
            <a:lvl1pPr>
              <a:defRPr>
                <a:solidFill>
                  <a:schemeClr val="tx1"/>
                </a:solidFill>
                <a:effectLst/>
              </a:defRPr>
            </a:lvl1p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93918159"/>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208428" y="5434066"/>
            <a:ext cx="11259672" cy="1340631"/>
          </a:xfrm>
        </p:spPr>
        <p:txBody>
          <a:bodyPr anchor="ctr">
            <a:noAutofit/>
          </a:bodyPr>
          <a:lstStyle>
            <a:lvl1pPr>
              <a:lnSpc>
                <a:spcPct val="80000"/>
              </a:lnSpc>
              <a:defRPr sz="9200">
                <a:solidFill>
                  <a:schemeClr val="accent1"/>
                </a:solidFill>
              </a:defRPr>
            </a:lvl1pPr>
          </a:lstStyle>
          <a:p>
            <a:r>
              <a:rPr lang="en-US" dirty="0"/>
              <a:t>Agenda</a:t>
            </a:r>
          </a:p>
        </p:txBody>
      </p:sp>
      <p:sp>
        <p:nvSpPr>
          <p:cNvPr id="4" name="Picture Placeholder 3">
            <a:extLst>
              <a:ext uri="{FF2B5EF4-FFF2-40B4-BE49-F238E27FC236}">
                <a16:creationId xmlns:a16="http://schemas.microsoft.com/office/drawing/2014/main" id="{9A527762-C88B-23BA-9A3F-621F88C685CC}"/>
              </a:ext>
            </a:extLst>
          </p:cNvPr>
          <p:cNvSpPr>
            <a:spLocks noGrp="1"/>
          </p:cNvSpPr>
          <p:nvPr>
            <p:ph type="pic" sz="quarter" idx="15" hasCustomPrompt="1"/>
          </p:nvPr>
        </p:nvSpPr>
        <p:spPr>
          <a:xfrm>
            <a:off x="0" y="1"/>
            <a:ext cx="7075656" cy="5017475"/>
          </a:xfrm>
          <a:custGeom>
            <a:avLst/>
            <a:gdLst>
              <a:gd name="connsiteX0" fmla="*/ 0 w 7075656"/>
              <a:gd name="connsiteY0" fmla="*/ 0 h 5017475"/>
              <a:gd name="connsiteX1" fmla="*/ 7075656 w 7075656"/>
              <a:gd name="connsiteY1" fmla="*/ 0 h 5017475"/>
              <a:gd name="connsiteX2" fmla="*/ 7075656 w 7075656"/>
              <a:gd name="connsiteY2" fmla="*/ 4515953 h 5017475"/>
              <a:gd name="connsiteX3" fmla="*/ 6574134 w 7075656"/>
              <a:gd name="connsiteY3" fmla="*/ 5017475 h 5017475"/>
              <a:gd name="connsiteX4" fmla="*/ 0 w 7075656"/>
              <a:gd name="connsiteY4" fmla="*/ 5017475 h 5017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5656" h="5017475">
                <a:moveTo>
                  <a:pt x="0" y="0"/>
                </a:moveTo>
                <a:lnTo>
                  <a:pt x="7075656" y="0"/>
                </a:lnTo>
                <a:lnTo>
                  <a:pt x="7075656" y="4515953"/>
                </a:lnTo>
                <a:cubicBezTo>
                  <a:pt x="7075656" y="4792936"/>
                  <a:pt x="6851117" y="5017475"/>
                  <a:pt x="6574134" y="5017475"/>
                </a:cubicBezTo>
                <a:lnTo>
                  <a:pt x="0" y="5017475"/>
                </a:lnTo>
                <a:close/>
              </a:path>
            </a:pathLst>
          </a:custGeom>
          <a:blipFill>
            <a:blip r:embed="rId2">
              <a:alphaModFix amt="75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701094" y="791110"/>
            <a:ext cx="3767006" cy="4226366"/>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01094" y="190984"/>
            <a:ext cx="2713574"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829799" y="190984"/>
            <a:ext cx="1074285" cy="338328"/>
          </a:xfrm>
        </p:spPr>
        <p:txBody>
          <a:bodyPr/>
          <a:lstStyle>
            <a:lvl1pPr>
              <a:defRPr>
                <a:solidFill>
                  <a:schemeClr val="tx1"/>
                </a:solidFill>
                <a:effectLst/>
              </a:defRPr>
            </a:lvl1p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190984"/>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686127275"/>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289871" y="1717296"/>
            <a:ext cx="5618603" cy="1189805"/>
          </a:xfrm>
        </p:spPr>
        <p:txBody>
          <a:bodyPr anchor="b">
            <a:normAutofit/>
          </a:bodyPr>
          <a:lstStyle>
            <a:lvl1pPr algn="ctr">
              <a:defRPr sz="25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884734" y="3138477"/>
            <a:ext cx="4428877" cy="2116570"/>
          </a:xfrm>
        </p:spPr>
        <p:txBody>
          <a:bodyPr vert="horz" lIns="91440" tIns="45720" rIns="91440" bIns="45720" rtlCol="0">
            <a:normAutofit/>
          </a:bodyPr>
          <a:lstStyle>
            <a:lvl1pPr marL="0" indent="0" algn="ctr">
              <a:buNone/>
              <a:defRPr lang="en-US" sz="1400" dirty="0"/>
            </a:lvl1pPr>
            <a:lvl2pPr marL="228600" indent="0" algn="ctr">
              <a:buNone/>
              <a:defRPr lang="en-US" sz="1200" dirty="0"/>
            </a:lvl2pPr>
            <a:lvl3pPr marL="457200" indent="0" algn="ctr">
              <a:buNone/>
              <a:defRPr lang="en-US" sz="1100" dirty="0"/>
            </a:lvl3pPr>
            <a:lvl4pPr marL="685800" indent="0" algn="ctr">
              <a:buNone/>
              <a:defRPr lang="en-US" sz="1100" dirty="0"/>
            </a:lvl4pPr>
            <a:lvl5pPr marL="914400" indent="0" algn="ctr">
              <a:buNone/>
              <a:defRPr lang="en-US" sz="11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412697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939160" y="1993392"/>
            <a:ext cx="3097924" cy="2160355"/>
          </a:xfrm>
        </p:spPr>
        <p:txBody>
          <a:bodyPr anchor="t">
            <a:normAutofit/>
          </a:bodyPr>
          <a:lstStyle>
            <a:lvl1pPr>
              <a:defRPr sz="25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39103" y="1993392"/>
            <a:ext cx="4856097" cy="35387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655604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42625" y="1508760"/>
            <a:ext cx="3390442" cy="2857500"/>
          </a:xfrm>
        </p:spPr>
        <p:txBody>
          <a:bodyPr anchor="t">
            <a:normAutofit/>
          </a:bodyPr>
          <a:lstStyle>
            <a:lvl1pPr>
              <a:defRPr sz="25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57596" y="1508760"/>
            <a:ext cx="5233669" cy="413187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795648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19200" y="1097280"/>
            <a:ext cx="3205908" cy="3428174"/>
          </a:xfrm>
        </p:spPr>
        <p:txBody>
          <a:bodyPr anchor="t">
            <a:normAutofit/>
          </a:bodyPr>
          <a:lstStyle>
            <a:lvl1pPr>
              <a:defRPr sz="25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46320" y="1098484"/>
            <a:ext cx="6126480" cy="507371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29554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3367238" cy="2031205"/>
          </a:xfrm>
        </p:spPr>
        <p:txBody>
          <a:bodyPr anchor="t">
            <a:normAutofit/>
          </a:bodyPr>
          <a:lstStyle>
            <a:lvl1pPr>
              <a:defRPr sz="25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94998" y="822960"/>
            <a:ext cx="7087401" cy="534924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0091741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60520" y="822960"/>
            <a:ext cx="7305005" cy="972657"/>
          </a:xfrm>
        </p:spPr>
        <p:txBody>
          <a:bodyPr anchor="t"/>
          <a:lstStyle/>
          <a:p>
            <a:r>
              <a:rPr lang="en-GB"/>
              <a:t>Click to edit Master title style</a:t>
            </a:r>
            <a:endParaRPr lang="en-US" dirty="0"/>
          </a:p>
        </p:txBody>
      </p:sp>
      <p:sp>
        <p:nvSpPr>
          <p:cNvPr id="9" name="Picture Placeholder 8">
            <a:extLst>
              <a:ext uri="{FF2B5EF4-FFF2-40B4-BE49-F238E27FC236}">
                <a16:creationId xmlns:a16="http://schemas.microsoft.com/office/drawing/2014/main" id="{F1613FF0-3917-A83C-848B-3D1932393483}"/>
              </a:ext>
            </a:extLst>
          </p:cNvPr>
          <p:cNvSpPr>
            <a:spLocks noGrp="1"/>
          </p:cNvSpPr>
          <p:nvPr>
            <p:ph type="pic" sz="quarter" idx="15" hasCustomPrompt="1"/>
          </p:nvPr>
        </p:nvSpPr>
        <p:spPr>
          <a:xfrm>
            <a:off x="0" y="0"/>
            <a:ext cx="3493008" cy="6107204"/>
          </a:xfrm>
          <a:custGeom>
            <a:avLst/>
            <a:gdLst>
              <a:gd name="connsiteX0" fmla="*/ 0 w 3493008"/>
              <a:gd name="connsiteY0" fmla="*/ 0 h 6107204"/>
              <a:gd name="connsiteX1" fmla="*/ 3493008 w 3493008"/>
              <a:gd name="connsiteY1" fmla="*/ 0 h 6107204"/>
              <a:gd name="connsiteX2" fmla="*/ 3493008 w 3493008"/>
              <a:gd name="connsiteY2" fmla="*/ 5602161 h 6107204"/>
              <a:gd name="connsiteX3" fmla="*/ 2991486 w 3493008"/>
              <a:gd name="connsiteY3" fmla="*/ 6107204 h 6107204"/>
              <a:gd name="connsiteX4" fmla="*/ 0 w 3493008"/>
              <a:gd name="connsiteY4" fmla="*/ 6107204 h 6107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3008" h="6107204">
                <a:moveTo>
                  <a:pt x="0" y="0"/>
                </a:moveTo>
                <a:lnTo>
                  <a:pt x="3493008" y="0"/>
                </a:lnTo>
                <a:lnTo>
                  <a:pt x="3493008" y="5602161"/>
                </a:lnTo>
                <a:cubicBezTo>
                  <a:pt x="3493008" y="5881089"/>
                  <a:pt x="3268469" y="6107204"/>
                  <a:pt x="2991486" y="6107204"/>
                </a:cubicBezTo>
                <a:lnTo>
                  <a:pt x="0" y="61072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63095" y="1993392"/>
            <a:ext cx="7305005" cy="41208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3282902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7196328" cy="1068324"/>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996440"/>
            <a:ext cx="7196328" cy="4099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2090" y="6329172"/>
            <a:ext cx="2816835"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974104" y="6329172"/>
            <a:ext cx="2660904" cy="338328"/>
          </a:xfrm>
        </p:spPr>
        <p:txBody>
          <a:body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809836"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
        <p:nvSpPr>
          <p:cNvPr id="11" name="Picture Placeholder 10">
            <a:extLst>
              <a:ext uri="{FF2B5EF4-FFF2-40B4-BE49-F238E27FC236}">
                <a16:creationId xmlns:a16="http://schemas.microsoft.com/office/drawing/2014/main" id="{8BBFAFCD-BCC9-C2BB-355B-1D08B9A7708D}"/>
              </a:ext>
            </a:extLst>
          </p:cNvPr>
          <p:cNvSpPr>
            <a:spLocks noGrp="1"/>
          </p:cNvSpPr>
          <p:nvPr>
            <p:ph type="pic" sz="quarter" idx="15" hasCustomPrompt="1"/>
          </p:nvPr>
        </p:nvSpPr>
        <p:spPr>
          <a:xfrm>
            <a:off x="8698986" y="758460"/>
            <a:ext cx="3493014" cy="6099541"/>
          </a:xfrm>
          <a:custGeom>
            <a:avLst/>
            <a:gdLst>
              <a:gd name="connsiteX0" fmla="*/ 501522 w 3493014"/>
              <a:gd name="connsiteY0" fmla="*/ 0 h 6099541"/>
              <a:gd name="connsiteX1" fmla="*/ 3493014 w 3493014"/>
              <a:gd name="connsiteY1" fmla="*/ 0 h 6099541"/>
              <a:gd name="connsiteX2" fmla="*/ 3493014 w 3493014"/>
              <a:gd name="connsiteY2" fmla="*/ 6099541 h 6099541"/>
              <a:gd name="connsiteX3" fmla="*/ 0 w 3493014"/>
              <a:gd name="connsiteY3" fmla="*/ 6099541 h 6099541"/>
              <a:gd name="connsiteX4" fmla="*/ 0 w 3493014"/>
              <a:gd name="connsiteY4" fmla="*/ 501522 h 6099541"/>
              <a:gd name="connsiteX5" fmla="*/ 501522 w 3493014"/>
              <a:gd name="connsiteY5" fmla="*/ 0 h 609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3014" h="6099541">
                <a:moveTo>
                  <a:pt x="501522" y="0"/>
                </a:moveTo>
                <a:lnTo>
                  <a:pt x="3493014" y="0"/>
                </a:lnTo>
                <a:lnTo>
                  <a:pt x="3493014" y="6099541"/>
                </a:lnTo>
                <a:lnTo>
                  <a:pt x="0" y="6099541"/>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4860518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78799" y="374904"/>
            <a:ext cx="8029143" cy="914400"/>
          </a:xfrm>
        </p:spPr>
        <p:txBody>
          <a:bodyPr anchor="b"/>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640F6D4C-AB58-61E2-820C-26713F7162B4}"/>
              </a:ext>
            </a:extLst>
          </p:cNvPr>
          <p:cNvSpPr>
            <a:spLocks noGrp="1"/>
          </p:cNvSpPr>
          <p:nvPr>
            <p:ph type="pic" sz="quarter" idx="15" hasCustomPrompt="1"/>
          </p:nvPr>
        </p:nvSpPr>
        <p:spPr>
          <a:xfrm>
            <a:off x="1" y="0"/>
            <a:ext cx="2812577" cy="6096000"/>
          </a:xfrm>
          <a:custGeom>
            <a:avLst/>
            <a:gdLst>
              <a:gd name="connsiteX0" fmla="*/ 0 w 2812577"/>
              <a:gd name="connsiteY0" fmla="*/ 0 h 6096000"/>
              <a:gd name="connsiteX1" fmla="*/ 2812577 w 2812577"/>
              <a:gd name="connsiteY1" fmla="*/ 0 h 6096000"/>
              <a:gd name="connsiteX2" fmla="*/ 2812577 w 2812577"/>
              <a:gd name="connsiteY2" fmla="*/ 5594478 h 6096000"/>
              <a:gd name="connsiteX3" fmla="*/ 2311055 w 2812577"/>
              <a:gd name="connsiteY3" fmla="*/ 6096000 h 6096000"/>
              <a:gd name="connsiteX4" fmla="*/ 0 w 2812577"/>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5594478"/>
                </a:lnTo>
                <a:cubicBezTo>
                  <a:pt x="2812577" y="5871461"/>
                  <a:pt x="2588038" y="6096000"/>
                  <a:pt x="2311055" y="6096000"/>
                </a:cubicBezTo>
                <a:lnTo>
                  <a:pt x="0" y="60960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478798" y="1444752"/>
            <a:ext cx="8029144" cy="47274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478799"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124329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365760"/>
            <a:ext cx="7935953" cy="914400"/>
          </a:xfrm>
        </p:spPr>
        <p:txBody>
          <a:bodyPr anchor="b"/>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444752"/>
            <a:ext cx="7935953" cy="47274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Picture Placeholder 11">
            <a:extLst>
              <a:ext uri="{FF2B5EF4-FFF2-40B4-BE49-F238E27FC236}">
                <a16:creationId xmlns:a16="http://schemas.microsoft.com/office/drawing/2014/main" id="{365D02ED-881B-AC26-9FB1-E0C7AC5229CD}"/>
              </a:ext>
            </a:extLst>
          </p:cNvPr>
          <p:cNvSpPr>
            <a:spLocks noGrp="1"/>
          </p:cNvSpPr>
          <p:nvPr>
            <p:ph type="pic" sz="quarter" idx="15" hasCustomPrompt="1"/>
          </p:nvPr>
        </p:nvSpPr>
        <p:spPr>
          <a:xfrm>
            <a:off x="9379423" y="0"/>
            <a:ext cx="2812577" cy="6096000"/>
          </a:xfrm>
          <a:custGeom>
            <a:avLst/>
            <a:gdLst>
              <a:gd name="connsiteX0" fmla="*/ 0 w 2812577"/>
              <a:gd name="connsiteY0" fmla="*/ 0 h 6096000"/>
              <a:gd name="connsiteX1" fmla="*/ 2812577 w 2812577"/>
              <a:gd name="connsiteY1" fmla="*/ 0 h 6096000"/>
              <a:gd name="connsiteX2" fmla="*/ 2812577 w 2812577"/>
              <a:gd name="connsiteY2" fmla="*/ 6096000 h 6096000"/>
              <a:gd name="connsiteX3" fmla="*/ 501522 w 2812577"/>
              <a:gd name="connsiteY3" fmla="*/ 6096000 h 6096000"/>
              <a:gd name="connsiteX4" fmla="*/ 0 w 281257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6096000"/>
                </a:lnTo>
                <a:lnTo>
                  <a:pt x="501522" y="6096000"/>
                </a:lnTo>
                <a:cubicBezTo>
                  <a:pt x="224539" y="6096000"/>
                  <a:pt x="0" y="5871461"/>
                  <a:pt x="0" y="5594478"/>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5239289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1301" y="822960"/>
            <a:ext cx="5986799" cy="1092104"/>
          </a:xfrm>
        </p:spPr>
        <p:txBody>
          <a:bodyPr anchor="t"/>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3253D553-C5F3-3129-9E70-5FFBFDC9ECE7}"/>
              </a:ext>
            </a:extLst>
          </p:cNvPr>
          <p:cNvSpPr>
            <a:spLocks noGrp="1"/>
          </p:cNvSpPr>
          <p:nvPr>
            <p:ph type="pic" sz="quarter" idx="15" hasCustomPrompt="1"/>
          </p:nvPr>
        </p:nvSpPr>
        <p:spPr>
          <a:xfrm>
            <a:off x="0" y="0"/>
            <a:ext cx="4785141" cy="6096000"/>
          </a:xfrm>
          <a:custGeom>
            <a:avLst/>
            <a:gdLst>
              <a:gd name="connsiteX0" fmla="*/ 0 w 4785141"/>
              <a:gd name="connsiteY0" fmla="*/ 0 h 6096000"/>
              <a:gd name="connsiteX1" fmla="*/ 4785141 w 4785141"/>
              <a:gd name="connsiteY1" fmla="*/ 0 h 6096000"/>
              <a:gd name="connsiteX2" fmla="*/ 4785141 w 4785141"/>
              <a:gd name="connsiteY2" fmla="*/ 5594478 h 6096000"/>
              <a:gd name="connsiteX3" fmla="*/ 4283619 w 4785141"/>
              <a:gd name="connsiteY3" fmla="*/ 6096000 h 6096000"/>
              <a:gd name="connsiteX4" fmla="*/ 0 w 4785141"/>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85141" h="6096000">
                <a:moveTo>
                  <a:pt x="0" y="0"/>
                </a:moveTo>
                <a:lnTo>
                  <a:pt x="4785141" y="0"/>
                </a:lnTo>
                <a:lnTo>
                  <a:pt x="4785141" y="5594478"/>
                </a:lnTo>
                <a:cubicBezTo>
                  <a:pt x="4785141" y="5871461"/>
                  <a:pt x="4560602" y="6096000"/>
                  <a:pt x="4283619" y="6096000"/>
                </a:cubicBezTo>
                <a:lnTo>
                  <a:pt x="0" y="60960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481302" y="1996440"/>
            <a:ext cx="5986798" cy="4099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1870182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6" y="822960"/>
            <a:ext cx="6140334" cy="973212"/>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71725" y="1996440"/>
            <a:ext cx="6140335" cy="409924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Picture Placeholder 3">
            <a:extLst>
              <a:ext uri="{FF2B5EF4-FFF2-40B4-BE49-F238E27FC236}">
                <a16:creationId xmlns:a16="http://schemas.microsoft.com/office/drawing/2014/main" id="{31088019-00EC-C5EE-FDBA-3FD6E5C52EF8}"/>
              </a:ext>
            </a:extLst>
          </p:cNvPr>
          <p:cNvSpPr>
            <a:spLocks noGrp="1"/>
          </p:cNvSpPr>
          <p:nvPr>
            <p:ph type="pic" sz="quarter" idx="15" hasCustomPrompt="1"/>
          </p:nvPr>
        </p:nvSpPr>
        <p:spPr>
          <a:xfrm>
            <a:off x="7619999" y="0"/>
            <a:ext cx="4572001" cy="6095689"/>
          </a:xfrm>
          <a:custGeom>
            <a:avLst/>
            <a:gdLst>
              <a:gd name="connsiteX0" fmla="*/ 0 w 4572001"/>
              <a:gd name="connsiteY0" fmla="*/ 0 h 6095689"/>
              <a:gd name="connsiteX1" fmla="*/ 4572001 w 4572001"/>
              <a:gd name="connsiteY1" fmla="*/ 0 h 6095689"/>
              <a:gd name="connsiteX2" fmla="*/ 4572001 w 4572001"/>
              <a:gd name="connsiteY2" fmla="*/ 6095689 h 6095689"/>
              <a:gd name="connsiteX3" fmla="*/ 501522 w 4572001"/>
              <a:gd name="connsiteY3" fmla="*/ 6095689 h 6095689"/>
              <a:gd name="connsiteX4" fmla="*/ 0 w 4572001"/>
              <a:gd name="connsiteY4" fmla="*/ 5590205 h 6095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1" h="6095689">
                <a:moveTo>
                  <a:pt x="0" y="0"/>
                </a:moveTo>
                <a:lnTo>
                  <a:pt x="4572001" y="0"/>
                </a:lnTo>
                <a:lnTo>
                  <a:pt x="4572001" y="6095689"/>
                </a:lnTo>
                <a:lnTo>
                  <a:pt x="501522" y="6095689"/>
                </a:lnTo>
                <a:cubicBezTo>
                  <a:pt x="224539" y="6095689"/>
                  <a:pt x="0" y="5869376"/>
                  <a:pt x="0" y="559020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F1B30B23-B6C4-3723-57BA-D70C99D0320B}"/>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B5CB376B-27E9-4CDA-655E-2AE645F1DE44}"/>
              </a:ext>
            </a:extLst>
          </p:cNvPr>
          <p:cNvSpPr>
            <a:spLocks noGrp="1"/>
          </p:cNvSpPr>
          <p:nvPr>
            <p:ph type="dt" sz="half" idx="16"/>
          </p:nvPr>
        </p:nvSpPr>
        <p:spPr/>
        <p:txBody>
          <a:bodyPr/>
          <a:lstStyle/>
          <a:p>
            <a:fld id="{D7E3ECEC-7E7B-4FB9-BAE8-5C10F12795EA}" type="datetimeFigureOut">
              <a:rPr lang="en-US" smtClean="0"/>
              <a:t>6/17/2026</a:t>
            </a:fld>
            <a:endParaRPr lang="en-US"/>
          </a:p>
        </p:txBody>
      </p:sp>
      <p:sp>
        <p:nvSpPr>
          <p:cNvPr id="10" name="Slide Number Placeholder 9">
            <a:extLst>
              <a:ext uri="{FF2B5EF4-FFF2-40B4-BE49-F238E27FC236}">
                <a16:creationId xmlns:a16="http://schemas.microsoft.com/office/drawing/2014/main" id="{4EC5A43C-DD1F-E7E6-BBC8-F953BC288BB0}"/>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775517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GB"/>
              <a:t>Click to edit Master title style</a:t>
            </a:r>
            <a:endParaRPr lang="en-US" dirty="0"/>
          </a:p>
        </p:txBody>
      </p:sp>
      <p:sp>
        <p:nvSpPr>
          <p:cNvPr id="3" name="Picture Placeholder 2">
            <a:extLst>
              <a:ext uri="{FF2B5EF4-FFF2-40B4-BE49-F238E27FC236}">
                <a16:creationId xmlns:a16="http://schemas.microsoft.com/office/drawing/2014/main" id="{4DBFBCB5-4A7B-F7B3-9AAF-F908FB128AB0}"/>
              </a:ext>
            </a:extLst>
          </p:cNvPr>
          <p:cNvSpPr>
            <a:spLocks noGrp="1"/>
          </p:cNvSpPr>
          <p:nvPr>
            <p:ph type="pic" sz="quarter" idx="15" hasCustomPrompt="1"/>
          </p:nvPr>
        </p:nvSpPr>
        <p:spPr>
          <a:xfrm>
            <a:off x="0" y="0"/>
            <a:ext cx="6548534" cy="6100464"/>
          </a:xfrm>
          <a:custGeom>
            <a:avLst/>
            <a:gdLst>
              <a:gd name="connsiteX0" fmla="*/ 0 w 6548534"/>
              <a:gd name="connsiteY0" fmla="*/ 0 h 6100464"/>
              <a:gd name="connsiteX1" fmla="*/ 6548534 w 6548534"/>
              <a:gd name="connsiteY1" fmla="*/ 0 h 6100464"/>
              <a:gd name="connsiteX2" fmla="*/ 6548534 w 6548534"/>
              <a:gd name="connsiteY2" fmla="*/ 5595865 h 6100464"/>
              <a:gd name="connsiteX3" fmla="*/ 6047012 w 6548534"/>
              <a:gd name="connsiteY3" fmla="*/ 6100464 h 6100464"/>
              <a:gd name="connsiteX4" fmla="*/ 0 w 6548534"/>
              <a:gd name="connsiteY4" fmla="*/ 6100464 h 61004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534" h="6100464">
                <a:moveTo>
                  <a:pt x="0" y="0"/>
                </a:moveTo>
                <a:lnTo>
                  <a:pt x="6548534" y="0"/>
                </a:lnTo>
                <a:lnTo>
                  <a:pt x="6548534" y="5595865"/>
                </a:lnTo>
                <a:cubicBezTo>
                  <a:pt x="6548534" y="5874548"/>
                  <a:pt x="6323995" y="6100464"/>
                  <a:pt x="6047012" y="6100464"/>
                </a:cubicBezTo>
                <a:lnTo>
                  <a:pt x="0" y="610046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116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8F54AB8-6B4D-C00F-7A9F-6627E7066D2A}"/>
              </a:ext>
            </a:extLst>
          </p:cNvPr>
          <p:cNvSpPr>
            <a:spLocks noGrp="1"/>
          </p:cNvSpPr>
          <p:nvPr>
            <p:ph type="ftr" sz="quarter" idx="17"/>
          </p:nvPr>
        </p:nvSpPr>
        <p:spPr/>
        <p:txBody>
          <a:bodyPr/>
          <a:lstStyle/>
          <a:p>
            <a:endParaRPr lang="en-US"/>
          </a:p>
        </p:txBody>
      </p:sp>
      <p:sp>
        <p:nvSpPr>
          <p:cNvPr id="4" name="Date Placeholder 3">
            <a:extLst>
              <a:ext uri="{FF2B5EF4-FFF2-40B4-BE49-F238E27FC236}">
                <a16:creationId xmlns:a16="http://schemas.microsoft.com/office/drawing/2014/main" id="{DC218C63-B1E1-78F4-CF24-6991FB09C1C4}"/>
              </a:ext>
            </a:extLst>
          </p:cNvPr>
          <p:cNvSpPr>
            <a:spLocks noGrp="1"/>
          </p:cNvSpPr>
          <p:nvPr>
            <p:ph type="dt" sz="half" idx="16"/>
          </p:nvPr>
        </p:nvSpPr>
        <p:spPr/>
        <p:txBody>
          <a:bodyPr/>
          <a:lstStyle/>
          <a:p>
            <a:fld id="{D7E3ECEC-7E7B-4FB9-BAE8-5C10F12795EA}" type="datetimeFigureOut">
              <a:rPr lang="en-US" smtClean="0"/>
              <a:t>6/17/2026</a:t>
            </a:fld>
            <a:endParaRPr lang="en-US"/>
          </a:p>
        </p:txBody>
      </p:sp>
      <p:sp>
        <p:nvSpPr>
          <p:cNvPr id="10" name="Slide Number Placeholder 9">
            <a:extLst>
              <a:ext uri="{FF2B5EF4-FFF2-40B4-BE49-F238E27FC236}">
                <a16:creationId xmlns:a16="http://schemas.microsoft.com/office/drawing/2014/main" id="{BD268E9B-F4A2-5ABF-D43A-3BF4DCADB3FB}"/>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247215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4" y="822961"/>
            <a:ext cx="4177554" cy="1031240"/>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1725" y="1993392"/>
            <a:ext cx="4177553" cy="410260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Picture Placeholder 3">
            <a:extLst>
              <a:ext uri="{FF2B5EF4-FFF2-40B4-BE49-F238E27FC236}">
                <a16:creationId xmlns:a16="http://schemas.microsoft.com/office/drawing/2014/main" id="{CD2D7B58-DFF6-BC00-8544-64FC5F7EED57}"/>
              </a:ext>
            </a:extLst>
          </p:cNvPr>
          <p:cNvSpPr>
            <a:spLocks noGrp="1"/>
          </p:cNvSpPr>
          <p:nvPr>
            <p:ph type="pic" sz="quarter" idx="15" hasCustomPrompt="1"/>
          </p:nvPr>
        </p:nvSpPr>
        <p:spPr>
          <a:xfrm>
            <a:off x="5643722" y="0"/>
            <a:ext cx="6548279" cy="6105855"/>
          </a:xfrm>
          <a:custGeom>
            <a:avLst/>
            <a:gdLst>
              <a:gd name="connsiteX0" fmla="*/ 0 w 6548279"/>
              <a:gd name="connsiteY0" fmla="*/ 0 h 6105855"/>
              <a:gd name="connsiteX1" fmla="*/ 6548279 w 6548279"/>
              <a:gd name="connsiteY1" fmla="*/ 0 h 6105855"/>
              <a:gd name="connsiteX2" fmla="*/ 6548279 w 6548279"/>
              <a:gd name="connsiteY2" fmla="*/ 6105855 h 6105855"/>
              <a:gd name="connsiteX3" fmla="*/ 501522 w 6548279"/>
              <a:gd name="connsiteY3" fmla="*/ 6105855 h 6105855"/>
              <a:gd name="connsiteX4" fmla="*/ 0 w 6548279"/>
              <a:gd name="connsiteY4" fmla="*/ 5600680 h 610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279" h="6105855">
                <a:moveTo>
                  <a:pt x="0" y="0"/>
                </a:moveTo>
                <a:lnTo>
                  <a:pt x="6548279" y="0"/>
                </a:lnTo>
                <a:lnTo>
                  <a:pt x="6548279" y="6105855"/>
                </a:lnTo>
                <a:lnTo>
                  <a:pt x="501522" y="6105855"/>
                </a:lnTo>
                <a:cubicBezTo>
                  <a:pt x="224539" y="6105855"/>
                  <a:pt x="0" y="5879680"/>
                  <a:pt x="0" y="560068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9661403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GB"/>
              <a:t>Click to edit Master title style</a:t>
            </a:r>
            <a:endParaRPr lang="en-US" dirty="0"/>
          </a:p>
        </p:txBody>
      </p:sp>
      <p:sp>
        <p:nvSpPr>
          <p:cNvPr id="19" name="Picture Placeholder 18">
            <a:extLst>
              <a:ext uri="{FF2B5EF4-FFF2-40B4-BE49-F238E27FC236}">
                <a16:creationId xmlns:a16="http://schemas.microsoft.com/office/drawing/2014/main" id="{03AE08AD-600E-B6CB-33D0-F11CE0529C45}"/>
              </a:ext>
            </a:extLst>
          </p:cNvPr>
          <p:cNvSpPr>
            <a:spLocks noGrp="1"/>
          </p:cNvSpPr>
          <p:nvPr>
            <p:ph type="pic" sz="quarter" idx="15" hasCustomPrompt="1"/>
          </p:nvPr>
        </p:nvSpPr>
        <p:spPr>
          <a:xfrm>
            <a:off x="1" y="765214"/>
            <a:ext cx="6559827" cy="6092786"/>
          </a:xfrm>
          <a:custGeom>
            <a:avLst/>
            <a:gdLst>
              <a:gd name="connsiteX0" fmla="*/ 0 w 6559827"/>
              <a:gd name="connsiteY0" fmla="*/ 0 h 6092786"/>
              <a:gd name="connsiteX1" fmla="*/ 6058305 w 6559827"/>
              <a:gd name="connsiteY1" fmla="*/ 0 h 6092786"/>
              <a:gd name="connsiteX2" fmla="*/ 6559827 w 6559827"/>
              <a:gd name="connsiteY2" fmla="*/ 501522 h 6092786"/>
              <a:gd name="connsiteX3" fmla="*/ 6559827 w 6559827"/>
              <a:gd name="connsiteY3" fmla="*/ 6092786 h 6092786"/>
              <a:gd name="connsiteX4" fmla="*/ 0 w 6559827"/>
              <a:gd name="connsiteY4" fmla="*/ 6092786 h 60927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9827" h="6092786">
                <a:moveTo>
                  <a:pt x="0" y="0"/>
                </a:moveTo>
                <a:lnTo>
                  <a:pt x="6058305" y="0"/>
                </a:lnTo>
                <a:cubicBezTo>
                  <a:pt x="6335288" y="0"/>
                  <a:pt x="6559827" y="224539"/>
                  <a:pt x="6559827" y="501522"/>
                </a:cubicBezTo>
                <a:lnTo>
                  <a:pt x="6559827" y="6092786"/>
                </a:lnTo>
                <a:lnTo>
                  <a:pt x="0" y="6092786"/>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071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223069" y="6329172"/>
            <a:ext cx="2816835"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01199" y="6329172"/>
            <a:ext cx="1387589" cy="338328"/>
          </a:xfrm>
        </p:spPr>
        <p:txBody>
          <a:bodyPr/>
          <a:lstStyle>
            <a:lvl1pPr>
              <a:defRPr>
                <a:solidFill>
                  <a:schemeClr val="tx1"/>
                </a:solidFill>
                <a:effectLst/>
              </a:defRPr>
            </a:lvl1p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5096" y="6329172"/>
            <a:ext cx="454437"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462659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324"/>
            <a:ext cx="2959272" cy="1630841"/>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8096" y="2590800"/>
            <a:ext cx="2959272" cy="3505200"/>
          </a:xfrm>
        </p:spPr>
        <p:txBody>
          <a:bodyPr vert="horz" lIns="91440" tIns="45720" rIns="91440" bIns="45720" rtlCol="0">
            <a:normAutofit/>
          </a:bodyPr>
          <a:lstStyle>
            <a:lvl1pPr marL="285750" indent="-285750">
              <a:buFont typeface="Arial" panose="020B0604020202020204" pitchFamily="34" charset="0"/>
              <a:buChar char="•"/>
              <a:defRPr lang="en-US" dirty="0"/>
            </a:lvl1pPr>
            <a:lvl2pPr marL="400050" indent="-171450">
              <a:buFont typeface="Arial" panose="020B0604020202020204" pitchFamily="34" charset="0"/>
              <a:buChar char="•"/>
              <a:defRPr lang="en-US" dirty="0"/>
            </a:lvl2pPr>
            <a:lvl3pPr marL="628650" indent="-171450">
              <a:buFont typeface="Arial" panose="020B0604020202020204" pitchFamily="34" charset="0"/>
              <a:buChar char="•"/>
              <a:defRPr lang="en-US" dirty="0"/>
            </a:lvl3pPr>
            <a:lvl4pPr marL="857250" indent="-171450">
              <a:buFont typeface="Arial" panose="020B0604020202020204" pitchFamily="34" charset="0"/>
              <a:buChar char="•"/>
              <a:defRPr lang="en-US" dirty="0"/>
            </a:lvl4pPr>
            <a:lvl5pPr marL="1085850" indent="-171450">
              <a:buFont typeface="Arial" panose="020B0604020202020204" pitchFamily="34" charset="0"/>
              <a:buChar cha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7648"/>
            <a:ext cx="1833677"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601773" y="6318659"/>
            <a:ext cx="1092885" cy="338328"/>
          </a:xfrm>
        </p:spPr>
        <p:txBody>
          <a:bodyPr/>
          <a:lstStyle>
            <a:lvl1pPr>
              <a:defRPr>
                <a:solidFill>
                  <a:schemeClr val="tx1"/>
                </a:solidFill>
                <a:effectLst/>
              </a:defRPr>
            </a:lvl1p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694658" y="6318659"/>
            <a:ext cx="457200" cy="338328"/>
          </a:xfrm>
        </p:spPr>
        <p:txBody>
          <a:bodyPr/>
          <a:lstStyle/>
          <a:p>
            <a:fld id="{235F31FF-4816-4A7C-BAEE-4B5C41A91EB1}" type="slidenum">
              <a:rPr lang="en-US" smtClean="0"/>
              <a:t>‹#›</a:t>
            </a:fld>
            <a:endParaRPr lang="en-US"/>
          </a:p>
        </p:txBody>
      </p:sp>
      <p:sp>
        <p:nvSpPr>
          <p:cNvPr id="12" name="Picture Placeholder 11">
            <a:extLst>
              <a:ext uri="{FF2B5EF4-FFF2-40B4-BE49-F238E27FC236}">
                <a16:creationId xmlns:a16="http://schemas.microsoft.com/office/drawing/2014/main" id="{0A8E9606-29A0-9DB6-D153-C4863559DC60}"/>
              </a:ext>
            </a:extLst>
          </p:cNvPr>
          <p:cNvSpPr>
            <a:spLocks noGrp="1"/>
          </p:cNvSpPr>
          <p:nvPr>
            <p:ph type="pic" sz="quarter" idx="15" hasCustomPrompt="1"/>
          </p:nvPr>
        </p:nvSpPr>
        <p:spPr>
          <a:xfrm>
            <a:off x="4383033" y="765213"/>
            <a:ext cx="7808967" cy="6092787"/>
          </a:xfrm>
          <a:custGeom>
            <a:avLst/>
            <a:gdLst>
              <a:gd name="connsiteX0" fmla="*/ 501522 w 7808967"/>
              <a:gd name="connsiteY0" fmla="*/ 0 h 6092787"/>
              <a:gd name="connsiteX1" fmla="*/ 7808967 w 7808967"/>
              <a:gd name="connsiteY1" fmla="*/ 0 h 6092787"/>
              <a:gd name="connsiteX2" fmla="*/ 7808967 w 7808967"/>
              <a:gd name="connsiteY2" fmla="*/ 6092787 h 6092787"/>
              <a:gd name="connsiteX3" fmla="*/ 0 w 7808967"/>
              <a:gd name="connsiteY3" fmla="*/ 6092787 h 6092787"/>
              <a:gd name="connsiteX4" fmla="*/ 0 w 7808967"/>
              <a:gd name="connsiteY4" fmla="*/ 501522 h 6092787"/>
              <a:gd name="connsiteX5" fmla="*/ 501522 w 7808967"/>
              <a:gd name="connsiteY5" fmla="*/ 0 h 6092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08967" h="6092787">
                <a:moveTo>
                  <a:pt x="501522" y="0"/>
                </a:moveTo>
                <a:lnTo>
                  <a:pt x="7808967" y="0"/>
                </a:lnTo>
                <a:lnTo>
                  <a:pt x="7808967" y="6092787"/>
                </a:lnTo>
                <a:lnTo>
                  <a:pt x="0" y="6092787"/>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559167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4842437"/>
            <a:ext cx="3636745" cy="1253564"/>
          </a:xfrm>
        </p:spPr>
        <p:txBody>
          <a:bodyPr anchor="t">
            <a:noAutofit/>
          </a:bodyPr>
          <a:lstStyle>
            <a:lvl1pPr>
              <a:defRPr sz="2500"/>
            </a:lvl1pPr>
          </a:lstStyle>
          <a:p>
            <a:r>
              <a:rPr lang="en-GB"/>
              <a:t>Click to edit Master title style</a:t>
            </a:r>
            <a:endParaRPr lang="en-US" dirty="0"/>
          </a:p>
        </p:txBody>
      </p:sp>
      <p:sp>
        <p:nvSpPr>
          <p:cNvPr id="9" name="Picture Placeholder 3">
            <a:extLst>
              <a:ext uri="{FF2B5EF4-FFF2-40B4-BE49-F238E27FC236}">
                <a16:creationId xmlns:a16="http://schemas.microsoft.com/office/drawing/2014/main" id="{D90D792C-BF4F-3E3A-5C82-8AA602818235}"/>
              </a:ext>
            </a:extLst>
          </p:cNvPr>
          <p:cNvSpPr>
            <a:spLocks noGrp="1"/>
          </p:cNvSpPr>
          <p:nvPr>
            <p:ph type="pic" sz="quarter" idx="15" hasCustomPrompt="1"/>
          </p:nvPr>
        </p:nvSpPr>
        <p:spPr>
          <a:xfrm>
            <a:off x="0" y="0"/>
            <a:ext cx="11468100" cy="4354140"/>
          </a:xfrm>
          <a:custGeom>
            <a:avLst/>
            <a:gdLst>
              <a:gd name="connsiteX0" fmla="*/ 0 w 11468100"/>
              <a:gd name="connsiteY0" fmla="*/ 0 h 4354140"/>
              <a:gd name="connsiteX1" fmla="*/ 11468100 w 11468100"/>
              <a:gd name="connsiteY1" fmla="*/ 0 h 4354140"/>
              <a:gd name="connsiteX2" fmla="*/ 11468100 w 11468100"/>
              <a:gd name="connsiteY2" fmla="*/ 3852618 h 4354140"/>
              <a:gd name="connsiteX3" fmla="*/ 10965387 w 11468100"/>
              <a:gd name="connsiteY3" fmla="*/ 4354140 h 4354140"/>
              <a:gd name="connsiteX4" fmla="*/ 0 w 11468100"/>
              <a:gd name="connsiteY4" fmla="*/ 4354140 h 4354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4354140">
                <a:moveTo>
                  <a:pt x="0" y="0"/>
                </a:moveTo>
                <a:lnTo>
                  <a:pt x="11468100" y="0"/>
                </a:lnTo>
                <a:lnTo>
                  <a:pt x="11468100" y="3852618"/>
                </a:lnTo>
                <a:cubicBezTo>
                  <a:pt x="11468100" y="4129601"/>
                  <a:pt x="11243028" y="4354140"/>
                  <a:pt x="10965387" y="4354140"/>
                </a:cubicBezTo>
                <a:lnTo>
                  <a:pt x="0" y="435414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89635" y="4854632"/>
            <a:ext cx="6579807" cy="139376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8593401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4095740"/>
            <a:ext cx="3242191" cy="1704459"/>
          </a:xfrm>
        </p:spPr>
        <p:txBody>
          <a:bodyPr anchor="t">
            <a:noAutofit/>
          </a:bodyPr>
          <a:lstStyle>
            <a:lvl1pPr>
              <a:defRPr sz="2500"/>
            </a:lvl1pPr>
          </a:lstStyle>
          <a:p>
            <a:r>
              <a:rPr lang="en-GB"/>
              <a:t>Click to edit Master title style</a:t>
            </a:r>
            <a:endParaRPr lang="en-US" dirty="0"/>
          </a:p>
        </p:txBody>
      </p:sp>
      <p:sp>
        <p:nvSpPr>
          <p:cNvPr id="9" name="Picture Placeholder 8">
            <a:extLst>
              <a:ext uri="{FF2B5EF4-FFF2-40B4-BE49-F238E27FC236}">
                <a16:creationId xmlns:a16="http://schemas.microsoft.com/office/drawing/2014/main" id="{C842B8C5-7416-8C92-3E56-737867305A74}"/>
              </a:ext>
            </a:extLst>
          </p:cNvPr>
          <p:cNvSpPr>
            <a:spLocks noGrp="1"/>
          </p:cNvSpPr>
          <p:nvPr>
            <p:ph type="pic" sz="quarter" idx="15" hasCustomPrompt="1"/>
          </p:nvPr>
        </p:nvSpPr>
        <p:spPr>
          <a:xfrm>
            <a:off x="0" y="0"/>
            <a:ext cx="11468100" cy="3659602"/>
          </a:xfrm>
          <a:custGeom>
            <a:avLst/>
            <a:gdLst>
              <a:gd name="connsiteX0" fmla="*/ 0 w 11468100"/>
              <a:gd name="connsiteY0" fmla="*/ 0 h 3659602"/>
              <a:gd name="connsiteX1" fmla="*/ 11468100 w 11468100"/>
              <a:gd name="connsiteY1" fmla="*/ 0 h 3659602"/>
              <a:gd name="connsiteX2" fmla="*/ 11468100 w 11468100"/>
              <a:gd name="connsiteY2" fmla="*/ 3158080 h 3659602"/>
              <a:gd name="connsiteX3" fmla="*/ 10964923 w 11468100"/>
              <a:gd name="connsiteY3" fmla="*/ 3659602 h 3659602"/>
              <a:gd name="connsiteX4" fmla="*/ 0 w 11468100"/>
              <a:gd name="connsiteY4" fmla="*/ 3659602 h 3659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659602">
                <a:moveTo>
                  <a:pt x="0" y="0"/>
                </a:moveTo>
                <a:lnTo>
                  <a:pt x="11468100" y="0"/>
                </a:lnTo>
                <a:lnTo>
                  <a:pt x="11468100" y="3158080"/>
                </a:lnTo>
                <a:cubicBezTo>
                  <a:pt x="11468100" y="3435063"/>
                  <a:pt x="11242820" y="3659602"/>
                  <a:pt x="10964923" y="3659602"/>
                </a:cubicBezTo>
                <a:lnTo>
                  <a:pt x="0" y="365960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4095740"/>
            <a:ext cx="7092745" cy="200601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4792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159974" cy="1612741"/>
          </a:xfrm>
        </p:spPr>
        <p:txBody>
          <a:bodyPr anchor="t">
            <a:noAutofit/>
          </a:bodyPr>
          <a:lstStyle>
            <a:lvl1pPr>
              <a:defRPr sz="2500"/>
            </a:lvl1pPr>
          </a:lstStyle>
          <a:p>
            <a:r>
              <a:rPr lang="en-GB"/>
              <a:t>Click to edit Master title style</a:t>
            </a:r>
            <a:endParaRPr lang="en-US" dirty="0"/>
          </a:p>
        </p:txBody>
      </p:sp>
      <p:sp>
        <p:nvSpPr>
          <p:cNvPr id="9" name="Footer Placeholder 8">
            <a:extLst>
              <a:ext uri="{FF2B5EF4-FFF2-40B4-BE49-F238E27FC236}">
                <a16:creationId xmlns:a16="http://schemas.microsoft.com/office/drawing/2014/main" id="{C0D06C70-6C8E-0F10-743F-047DC1563DEE}"/>
              </a:ext>
            </a:extLst>
          </p:cNvPr>
          <p:cNvSpPr>
            <a:spLocks noGrp="1"/>
          </p:cNvSpPr>
          <p:nvPr>
            <p:ph type="ftr" sz="quarter" idx="17"/>
          </p:nvPr>
        </p:nvSpPr>
        <p:spPr>
          <a:xfrm>
            <a:off x="772090" y="64008"/>
            <a:ext cx="2816835" cy="338328"/>
          </a:xfrm>
        </p:spPr>
        <p:txBody>
          <a:bodyPr/>
          <a:lstStyle/>
          <a:p>
            <a:endParaRPr lang="en-US"/>
          </a:p>
        </p:txBody>
      </p:sp>
      <p:sp>
        <p:nvSpPr>
          <p:cNvPr id="3" name="Date Placeholder 2">
            <a:extLst>
              <a:ext uri="{FF2B5EF4-FFF2-40B4-BE49-F238E27FC236}">
                <a16:creationId xmlns:a16="http://schemas.microsoft.com/office/drawing/2014/main" id="{984B292A-7A06-6DDC-E8C4-EBEEF5A46C03}"/>
              </a:ext>
            </a:extLst>
          </p:cNvPr>
          <p:cNvSpPr>
            <a:spLocks noGrp="1"/>
          </p:cNvSpPr>
          <p:nvPr>
            <p:ph type="dt" sz="half" idx="16"/>
          </p:nvPr>
        </p:nvSpPr>
        <p:spPr>
          <a:xfrm>
            <a:off x="9291411" y="64008"/>
            <a:ext cx="1612674" cy="338328"/>
          </a:xfrm>
        </p:spPr>
        <p:txBody>
          <a:bodyPr/>
          <a:lstStyle/>
          <a:p>
            <a:fld id="{D7E3ECEC-7E7B-4FB9-BAE8-5C10F12795EA}" type="datetimeFigureOut">
              <a:rPr lang="en-US" smtClean="0"/>
              <a:t>6/17/2026</a:t>
            </a:fld>
            <a:endParaRPr lang="en-US"/>
          </a:p>
        </p:txBody>
      </p:sp>
      <p:sp>
        <p:nvSpPr>
          <p:cNvPr id="10" name="Slide Number Placeholder 9">
            <a:extLst>
              <a:ext uri="{FF2B5EF4-FFF2-40B4-BE49-F238E27FC236}">
                <a16:creationId xmlns:a16="http://schemas.microsoft.com/office/drawing/2014/main" id="{5D35E09C-E9FB-8393-0705-FD349F06C4C1}"/>
              </a:ext>
            </a:extLst>
          </p:cNvPr>
          <p:cNvSpPr>
            <a:spLocks noGrp="1"/>
          </p:cNvSpPr>
          <p:nvPr>
            <p:ph type="sldNum" sz="quarter" idx="18"/>
          </p:nvPr>
        </p:nvSpPr>
        <p:spPr>
          <a:xfrm>
            <a:off x="11050742" y="64008"/>
            <a:ext cx="457200" cy="338328"/>
          </a:xfrm>
        </p:spPr>
        <p:txBody>
          <a:bodyPr/>
          <a:lstStyle/>
          <a:p>
            <a:fld id="{235F31FF-4816-4A7C-BAEE-4B5C41A91EB1}"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822959"/>
            <a:ext cx="7092745" cy="199867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Picture Placeholder 3">
            <a:extLst>
              <a:ext uri="{FF2B5EF4-FFF2-40B4-BE49-F238E27FC236}">
                <a16:creationId xmlns:a16="http://schemas.microsoft.com/office/drawing/2014/main" id="{190B4482-E492-864A-9429-7F3F86067CBD}"/>
              </a:ext>
            </a:extLst>
          </p:cNvPr>
          <p:cNvSpPr>
            <a:spLocks noGrp="1"/>
          </p:cNvSpPr>
          <p:nvPr>
            <p:ph type="pic" sz="quarter" idx="15" hasCustomPrompt="1"/>
          </p:nvPr>
        </p:nvSpPr>
        <p:spPr>
          <a:xfrm>
            <a:off x="0" y="3268078"/>
            <a:ext cx="11468100" cy="3589922"/>
          </a:xfrm>
          <a:custGeom>
            <a:avLst/>
            <a:gdLst>
              <a:gd name="connsiteX0" fmla="*/ 0 w 11468100"/>
              <a:gd name="connsiteY0" fmla="*/ 0 h 3589922"/>
              <a:gd name="connsiteX1" fmla="*/ 10964923 w 11468100"/>
              <a:gd name="connsiteY1" fmla="*/ 0 h 3589922"/>
              <a:gd name="connsiteX2" fmla="*/ 11468100 w 11468100"/>
              <a:gd name="connsiteY2" fmla="*/ 501522 h 3589922"/>
              <a:gd name="connsiteX3" fmla="*/ 11468100 w 11468100"/>
              <a:gd name="connsiteY3" fmla="*/ 3589922 h 3589922"/>
              <a:gd name="connsiteX4" fmla="*/ 0 w 11468100"/>
              <a:gd name="connsiteY4" fmla="*/ 3589922 h 3589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589922">
                <a:moveTo>
                  <a:pt x="0" y="0"/>
                </a:moveTo>
                <a:lnTo>
                  <a:pt x="10964923" y="0"/>
                </a:lnTo>
                <a:cubicBezTo>
                  <a:pt x="11242820" y="0"/>
                  <a:pt x="11468100" y="224539"/>
                  <a:pt x="11468100" y="501522"/>
                </a:cubicBezTo>
                <a:lnTo>
                  <a:pt x="11468100" y="3589922"/>
                </a:lnTo>
                <a:lnTo>
                  <a:pt x="0" y="3589922"/>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6914669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3316097"/>
            <a:ext cx="3242191" cy="1704459"/>
          </a:xfrm>
        </p:spPr>
        <p:txBody>
          <a:bodyPr anchor="t">
            <a:noAutofit/>
          </a:bodyPr>
          <a:lstStyle>
            <a:lvl1pPr>
              <a:defRPr sz="2500"/>
            </a:lvl1pPr>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D6389053-627F-50C3-46B2-6517FF15D614}"/>
              </a:ext>
            </a:extLst>
          </p:cNvPr>
          <p:cNvSpPr>
            <a:spLocks noGrp="1"/>
          </p:cNvSpPr>
          <p:nvPr>
            <p:ph type="pic" sz="quarter" idx="15" hasCustomPrompt="1"/>
          </p:nvPr>
        </p:nvSpPr>
        <p:spPr>
          <a:xfrm>
            <a:off x="0" y="1"/>
            <a:ext cx="11468100" cy="2879959"/>
          </a:xfrm>
          <a:custGeom>
            <a:avLst/>
            <a:gdLst>
              <a:gd name="connsiteX0" fmla="*/ 0 w 11468100"/>
              <a:gd name="connsiteY0" fmla="*/ 0 h 2879959"/>
              <a:gd name="connsiteX1" fmla="*/ 11468100 w 11468100"/>
              <a:gd name="connsiteY1" fmla="*/ 0 h 2879959"/>
              <a:gd name="connsiteX2" fmla="*/ 11468100 w 11468100"/>
              <a:gd name="connsiteY2" fmla="*/ 2378437 h 2879959"/>
              <a:gd name="connsiteX3" fmla="*/ 10964923 w 11468100"/>
              <a:gd name="connsiteY3" fmla="*/ 2879959 h 2879959"/>
              <a:gd name="connsiteX4" fmla="*/ 0 w 11468100"/>
              <a:gd name="connsiteY4" fmla="*/ 2879959 h 28799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2879959">
                <a:moveTo>
                  <a:pt x="0" y="0"/>
                </a:moveTo>
                <a:lnTo>
                  <a:pt x="11468100" y="0"/>
                </a:lnTo>
                <a:lnTo>
                  <a:pt x="11468100" y="2378437"/>
                </a:lnTo>
                <a:cubicBezTo>
                  <a:pt x="11468100" y="2655420"/>
                  <a:pt x="11242820" y="2879959"/>
                  <a:pt x="10964923" y="2879959"/>
                </a:cubicBezTo>
                <a:lnTo>
                  <a:pt x="0" y="287995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3316096"/>
            <a:ext cx="7092745" cy="28529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9439178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04428"/>
          </a:xfrm>
        </p:spPr>
        <p:txBody>
          <a:bodyPr anchor="t"/>
          <a:lstStyle/>
          <a:p>
            <a:r>
              <a:rPr lang="en-GB"/>
              <a:t>Click to edit Master title style</a:t>
            </a:r>
            <a:endParaRPr lang="en-US" dirty="0"/>
          </a:p>
        </p:txBody>
      </p:sp>
      <p:sp>
        <p:nvSpPr>
          <p:cNvPr id="4" name="Picture Placeholder 3">
            <a:extLst>
              <a:ext uri="{FF2B5EF4-FFF2-40B4-BE49-F238E27FC236}">
                <a16:creationId xmlns:a16="http://schemas.microsoft.com/office/drawing/2014/main" id="{5F790B68-0230-A98B-796E-2C008AC2CC5D}"/>
              </a:ext>
            </a:extLst>
          </p:cNvPr>
          <p:cNvSpPr>
            <a:spLocks noGrp="1"/>
          </p:cNvSpPr>
          <p:nvPr>
            <p:ph type="pic" sz="quarter" idx="15" hasCustomPrompt="1"/>
          </p:nvPr>
        </p:nvSpPr>
        <p:spPr>
          <a:xfrm>
            <a:off x="0" y="1750092"/>
            <a:ext cx="6553940" cy="5107908"/>
          </a:xfrm>
          <a:custGeom>
            <a:avLst/>
            <a:gdLst>
              <a:gd name="connsiteX0" fmla="*/ 0 w 6553940"/>
              <a:gd name="connsiteY0" fmla="*/ 0 h 5107908"/>
              <a:gd name="connsiteX1" fmla="*/ 6118541 w 6553940"/>
              <a:gd name="connsiteY1" fmla="*/ 0 h 5107908"/>
              <a:gd name="connsiteX2" fmla="*/ 6553940 w 6553940"/>
              <a:gd name="connsiteY2" fmla="*/ 439618 h 5107908"/>
              <a:gd name="connsiteX3" fmla="*/ 6553940 w 6553940"/>
              <a:gd name="connsiteY3" fmla="*/ 5107908 h 5107908"/>
              <a:gd name="connsiteX4" fmla="*/ 0 w 6553940"/>
              <a:gd name="connsiteY4" fmla="*/ 5107908 h 5107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940" h="5107908">
                <a:moveTo>
                  <a:pt x="0" y="0"/>
                </a:moveTo>
                <a:lnTo>
                  <a:pt x="6118541" y="0"/>
                </a:lnTo>
                <a:cubicBezTo>
                  <a:pt x="6359005" y="0"/>
                  <a:pt x="6553940" y="196824"/>
                  <a:pt x="6553940" y="439618"/>
                </a:cubicBezTo>
                <a:lnTo>
                  <a:pt x="6553940" y="5107908"/>
                </a:lnTo>
                <a:lnTo>
                  <a:pt x="0" y="510790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199994" y="1679171"/>
            <a:ext cx="4268106" cy="44930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99994" y="6389695"/>
            <a:ext cx="218382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3704" y="6389695"/>
            <a:ext cx="1625600" cy="338328"/>
          </a:xfrm>
        </p:spPr>
        <p:txBody>
          <a:body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25200" y="638969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086835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59"/>
            <a:ext cx="4811167" cy="916991"/>
          </a:xfrm>
        </p:spPr>
        <p:txBody>
          <a:bodyPr anchor="t"/>
          <a:lstStyle/>
          <a:p>
            <a:r>
              <a:rPr lang="en-GB"/>
              <a:t>Click to edit Master title style</a:t>
            </a:r>
            <a:endParaRPr lang="en-US" dirty="0"/>
          </a:p>
        </p:txBody>
      </p:sp>
      <p:sp>
        <p:nvSpPr>
          <p:cNvPr id="12" name="Picture Placeholder 11">
            <a:extLst>
              <a:ext uri="{FF2B5EF4-FFF2-40B4-BE49-F238E27FC236}">
                <a16:creationId xmlns:a16="http://schemas.microsoft.com/office/drawing/2014/main" id="{40936EEA-460B-E34D-8B9C-832ADF15E401}"/>
              </a:ext>
            </a:extLst>
          </p:cNvPr>
          <p:cNvSpPr>
            <a:spLocks noGrp="1"/>
          </p:cNvSpPr>
          <p:nvPr>
            <p:ph type="pic" sz="quarter" idx="15" hasCustomPrompt="1"/>
          </p:nvPr>
        </p:nvSpPr>
        <p:spPr>
          <a:xfrm>
            <a:off x="1" y="1958288"/>
            <a:ext cx="5620853" cy="4899713"/>
          </a:xfrm>
          <a:custGeom>
            <a:avLst/>
            <a:gdLst>
              <a:gd name="connsiteX0" fmla="*/ 0 w 5620853"/>
              <a:gd name="connsiteY0" fmla="*/ 0 h 4899713"/>
              <a:gd name="connsiteX1" fmla="*/ 5119331 w 5620853"/>
              <a:gd name="connsiteY1" fmla="*/ 0 h 4899713"/>
              <a:gd name="connsiteX2" fmla="*/ 5620853 w 5620853"/>
              <a:gd name="connsiteY2" fmla="*/ 501522 h 4899713"/>
              <a:gd name="connsiteX3" fmla="*/ 5620853 w 5620853"/>
              <a:gd name="connsiteY3" fmla="*/ 4899713 h 4899713"/>
              <a:gd name="connsiteX4" fmla="*/ 0 w 5620853"/>
              <a:gd name="connsiteY4" fmla="*/ 4899713 h 4899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0853" h="4899713">
                <a:moveTo>
                  <a:pt x="0" y="0"/>
                </a:moveTo>
                <a:lnTo>
                  <a:pt x="5119331" y="0"/>
                </a:lnTo>
                <a:cubicBezTo>
                  <a:pt x="5396314" y="0"/>
                  <a:pt x="5620853" y="224539"/>
                  <a:pt x="5620853" y="501522"/>
                </a:cubicBezTo>
                <a:lnTo>
                  <a:pt x="5620853" y="4899713"/>
                </a:lnTo>
                <a:lnTo>
                  <a:pt x="0" y="4899713"/>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314184" y="822960"/>
            <a:ext cx="5153915" cy="52730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11795" y="6387559"/>
            <a:ext cx="286839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31917" y="6387559"/>
            <a:ext cx="1658678" cy="338328"/>
          </a:xfrm>
        </p:spPr>
        <p:txBody>
          <a:body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5" y="6387559"/>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9346053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383280" cy="1269365"/>
          </a:xfrm>
        </p:spPr>
        <p:txBody>
          <a:bodyPr anchor="t">
            <a:normAutofit/>
          </a:bodyPr>
          <a:lstStyle>
            <a:lvl1pPr>
              <a:defRPr sz="2500"/>
            </a:lvl1pPr>
          </a:lstStyle>
          <a:p>
            <a:r>
              <a:rPr lang="en-GB"/>
              <a:t>Click to edit Master title style</a:t>
            </a:r>
            <a:endParaRPr lang="en-US" dirty="0"/>
          </a:p>
        </p:txBody>
      </p:sp>
      <p:sp>
        <p:nvSpPr>
          <p:cNvPr id="11" name="Picture Placeholder 9">
            <a:extLst>
              <a:ext uri="{FF2B5EF4-FFF2-40B4-BE49-F238E27FC236}">
                <a16:creationId xmlns:a16="http://schemas.microsoft.com/office/drawing/2014/main" id="{2E39E907-908A-148E-8CF0-2C3161E428B4}"/>
              </a:ext>
            </a:extLst>
          </p:cNvPr>
          <p:cNvSpPr>
            <a:spLocks noGrp="1"/>
          </p:cNvSpPr>
          <p:nvPr>
            <p:ph type="pic" sz="quarter" idx="15" hasCustomPrompt="1"/>
          </p:nvPr>
        </p:nvSpPr>
        <p:spPr>
          <a:xfrm>
            <a:off x="1" y="2387462"/>
            <a:ext cx="4145281" cy="4470539"/>
          </a:xfrm>
          <a:custGeom>
            <a:avLst/>
            <a:gdLst>
              <a:gd name="connsiteX0" fmla="*/ 0 w 4145281"/>
              <a:gd name="connsiteY0" fmla="*/ 0 h 4470539"/>
              <a:gd name="connsiteX1" fmla="*/ 3629230 w 4145281"/>
              <a:gd name="connsiteY1" fmla="*/ 0 h 4470539"/>
              <a:gd name="connsiteX2" fmla="*/ 4145281 w 4145281"/>
              <a:gd name="connsiteY2" fmla="*/ 516051 h 4470539"/>
              <a:gd name="connsiteX3" fmla="*/ 4145281 w 4145281"/>
              <a:gd name="connsiteY3" fmla="*/ 4470539 h 4470539"/>
              <a:gd name="connsiteX4" fmla="*/ 0 w 4145281"/>
              <a:gd name="connsiteY4" fmla="*/ 4470539 h 4470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81" h="4470539">
                <a:moveTo>
                  <a:pt x="0" y="0"/>
                </a:moveTo>
                <a:lnTo>
                  <a:pt x="3629230" y="0"/>
                </a:lnTo>
                <a:cubicBezTo>
                  <a:pt x="3914237" y="0"/>
                  <a:pt x="4145281" y="231044"/>
                  <a:pt x="4145281" y="516051"/>
                </a:cubicBezTo>
                <a:lnTo>
                  <a:pt x="4145281" y="4470539"/>
                </a:lnTo>
                <a:lnTo>
                  <a:pt x="0" y="447053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839479" y="781685"/>
            <a:ext cx="6628621" cy="539051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146266" y="6388215"/>
            <a:ext cx="2969008"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432999" y="6388215"/>
            <a:ext cx="2558901" cy="338328"/>
          </a:xfrm>
        </p:spPr>
        <p:txBody>
          <a:body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3" y="638821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5748437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 uri="{C183D7F6-B498-43B3-948B-1728B52AA6E4}">
                <adec:decorative xmlns:adec="http://schemas.microsoft.com/office/drawing/2017/decorative" val="1"/>
              </a:ext>
            </a:extLst>
          </p:cNvPr>
          <p:cNvSpPr/>
          <p:nvPr/>
        </p:nvSpPr>
        <p:spPr>
          <a:xfrm>
            <a:off x="-1524" y="0"/>
            <a:ext cx="12192000" cy="6858000"/>
          </a:xfrm>
          <a:prstGeom prst="rect">
            <a:avLst/>
          </a:prstGeom>
          <a:solidFill>
            <a:schemeClr val="accent3">
              <a:alpha val="6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1"/>
                </a:solidFill>
              </a:defRPr>
            </a:lvl1pPr>
          </a:lstStyle>
          <a:p>
            <a:fld id="{D7E3ECEC-7E7B-4FB9-BAE8-5C10F12795EA}" type="datetimeFigureOut">
              <a:rPr lang="en-US" smtClean="0"/>
              <a:t>6/17/2026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247658672"/>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F3547126-466C-18B0-8C04-007D93615CD9}"/>
              </a:ext>
              <a:ext uri="{C183D7F6-B498-43B3-948B-1728B52AA6E4}">
                <adec:decorative xmlns:adec="http://schemas.microsoft.com/office/drawing/2017/decorative" val="1"/>
              </a:ext>
            </a:extLst>
          </p:cNvPr>
          <p:cNvSpPr/>
          <p:nvPr/>
        </p:nvSpPr>
        <p:spPr>
          <a:xfrm>
            <a:off x="0" y="-1"/>
            <a:ext cx="11208688" cy="5154130"/>
          </a:xfrm>
          <a:custGeom>
            <a:avLst/>
            <a:gdLst>
              <a:gd name="connsiteX0" fmla="*/ 0 w 11208688"/>
              <a:gd name="connsiteY0" fmla="*/ 0 h 5154130"/>
              <a:gd name="connsiteX1" fmla="*/ 11208688 w 11208688"/>
              <a:gd name="connsiteY1" fmla="*/ 0 h 5154130"/>
              <a:gd name="connsiteX2" fmla="*/ 11208688 w 11208688"/>
              <a:gd name="connsiteY2" fmla="*/ 526471 h 5154130"/>
              <a:gd name="connsiteX3" fmla="*/ 11208688 w 11208688"/>
              <a:gd name="connsiteY3" fmla="*/ 4126137 h 5154130"/>
              <a:gd name="connsiteX4" fmla="*/ 11208688 w 11208688"/>
              <a:gd name="connsiteY4" fmla="*/ 4652608 h 5154130"/>
              <a:gd name="connsiteX5" fmla="*/ 10707166 w 11208688"/>
              <a:gd name="connsiteY5" fmla="*/ 5154130 h 5154130"/>
              <a:gd name="connsiteX6" fmla="*/ 0 w 11208688"/>
              <a:gd name="connsiteY6" fmla="*/ 5154130 h 5154130"/>
              <a:gd name="connsiteX7" fmla="*/ 0 w 11208688"/>
              <a:gd name="connsiteY7" fmla="*/ 4627659 h 5154130"/>
              <a:gd name="connsiteX8" fmla="*/ 0 w 11208688"/>
              <a:gd name="connsiteY8" fmla="*/ 526471 h 515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08688" h="5154130">
                <a:moveTo>
                  <a:pt x="0" y="0"/>
                </a:moveTo>
                <a:lnTo>
                  <a:pt x="11208688" y="0"/>
                </a:lnTo>
                <a:lnTo>
                  <a:pt x="11208688" y="526471"/>
                </a:lnTo>
                <a:lnTo>
                  <a:pt x="11208688" y="4126137"/>
                </a:lnTo>
                <a:lnTo>
                  <a:pt x="11208688" y="4652608"/>
                </a:lnTo>
                <a:cubicBezTo>
                  <a:pt x="11208688" y="4929591"/>
                  <a:pt x="10984149" y="5154130"/>
                  <a:pt x="10707166" y="5154130"/>
                </a:cubicBezTo>
                <a:lnTo>
                  <a:pt x="0" y="5154130"/>
                </a:lnTo>
                <a:lnTo>
                  <a:pt x="0" y="4627659"/>
                </a:lnTo>
                <a:lnTo>
                  <a:pt x="0" y="526471"/>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72089" y="5483352"/>
            <a:ext cx="10361130" cy="848177"/>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GB"/>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1015" y="684412"/>
            <a:ext cx="10592204" cy="4122998"/>
          </a:xfrm>
        </p:spPr>
        <p:txBody>
          <a:bodyPr vert="horz" lIns="91440" tIns="45720" rIns="91440" bIns="45720" rtlCol="0" anchor="b">
            <a:normAutofit/>
          </a:bodyPr>
          <a:lstStyle>
            <a:lvl1pPr marL="0" indent="0">
              <a:lnSpc>
                <a:spcPct val="90000"/>
              </a:lnSpc>
              <a:buNone/>
              <a:defRPr lang="en-US" sz="27800" spc="-200" baseline="0" dirty="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6/17/2026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686041142"/>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D0AA79A0-CEA9-1C5C-A8CA-D3F95D56333A}"/>
              </a:ext>
              <a:ext uri="{C183D7F6-B498-43B3-948B-1728B52AA6E4}">
                <adec:decorative xmlns:adec="http://schemas.microsoft.com/office/drawing/2017/decorative" val="1"/>
              </a:ext>
            </a:extLst>
          </p:cNvPr>
          <p:cNvSpPr/>
          <p:nvPr/>
        </p:nvSpPr>
        <p:spPr>
          <a:xfrm>
            <a:off x="0" y="4757010"/>
            <a:ext cx="11208688" cy="2100988"/>
          </a:xfrm>
          <a:custGeom>
            <a:avLst/>
            <a:gdLst>
              <a:gd name="connsiteX0" fmla="*/ 0 w 11208688"/>
              <a:gd name="connsiteY0" fmla="*/ 0 h 2100988"/>
              <a:gd name="connsiteX1" fmla="*/ 10707166 w 11208688"/>
              <a:gd name="connsiteY1" fmla="*/ 0 h 2100988"/>
              <a:gd name="connsiteX2" fmla="*/ 11208688 w 11208688"/>
              <a:gd name="connsiteY2" fmla="*/ 501522 h 2100988"/>
              <a:gd name="connsiteX3" fmla="*/ 11208688 w 11208688"/>
              <a:gd name="connsiteY3" fmla="*/ 2100988 h 2100988"/>
              <a:gd name="connsiteX4" fmla="*/ 0 w 11208688"/>
              <a:gd name="connsiteY4" fmla="*/ 2100988 h 2100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100988">
                <a:moveTo>
                  <a:pt x="0" y="0"/>
                </a:moveTo>
                <a:lnTo>
                  <a:pt x="10707166" y="0"/>
                </a:lnTo>
                <a:cubicBezTo>
                  <a:pt x="10984149" y="0"/>
                  <a:pt x="11208688" y="224539"/>
                  <a:pt x="11208688" y="501522"/>
                </a:cubicBezTo>
                <a:lnTo>
                  <a:pt x="11208688" y="2100988"/>
                </a:lnTo>
                <a:lnTo>
                  <a:pt x="0" y="2100988"/>
                </a:lnTo>
                <a:close/>
              </a:path>
            </a:pathLst>
          </a:cu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4F2C5FBA-F4AA-552B-2245-767D47272F3B}"/>
              </a:ext>
              <a:ext uri="{C183D7F6-B498-43B3-948B-1728B52AA6E4}">
                <adec:decorative xmlns:adec="http://schemas.microsoft.com/office/drawing/2017/decorative" val="1"/>
              </a:ext>
            </a:extLst>
          </p:cNvPr>
          <p:cNvSpPr/>
          <p:nvPr/>
        </p:nvSpPr>
        <p:spPr>
          <a:xfrm>
            <a:off x="0" y="1"/>
            <a:ext cx="11208688" cy="4627659"/>
          </a:xfrm>
          <a:custGeom>
            <a:avLst/>
            <a:gdLst>
              <a:gd name="connsiteX0" fmla="*/ 0 w 11208688"/>
              <a:gd name="connsiteY0" fmla="*/ 0 h 4627659"/>
              <a:gd name="connsiteX1" fmla="*/ 11208688 w 11208688"/>
              <a:gd name="connsiteY1" fmla="*/ 0 h 4627659"/>
              <a:gd name="connsiteX2" fmla="*/ 11208688 w 11208688"/>
              <a:gd name="connsiteY2" fmla="*/ 4126137 h 4627659"/>
              <a:gd name="connsiteX3" fmla="*/ 10707166 w 11208688"/>
              <a:gd name="connsiteY3" fmla="*/ 4627659 h 4627659"/>
              <a:gd name="connsiteX4" fmla="*/ 0 w 11208688"/>
              <a:gd name="connsiteY4" fmla="*/ 4627659 h 4627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4627659">
                <a:moveTo>
                  <a:pt x="0" y="0"/>
                </a:moveTo>
                <a:lnTo>
                  <a:pt x="11208688" y="0"/>
                </a:lnTo>
                <a:lnTo>
                  <a:pt x="11208688" y="4126137"/>
                </a:lnTo>
                <a:cubicBezTo>
                  <a:pt x="11208688" y="4403120"/>
                  <a:pt x="10984149" y="4627659"/>
                  <a:pt x="10707166" y="4627659"/>
                </a:cubicBezTo>
                <a:lnTo>
                  <a:pt x="0" y="4627659"/>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30760"/>
            <a:ext cx="9738852" cy="1017639"/>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GB"/>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9328" y="420624"/>
            <a:ext cx="10592204" cy="4112875"/>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6/17/2026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532959607"/>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1"/>
      </p:bgRef>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34677EE2-225B-FA02-73B9-DFB5D013592F}"/>
              </a:ext>
              <a:ext uri="{C183D7F6-B498-43B3-948B-1728B52AA6E4}">
                <adec:decorative xmlns:adec="http://schemas.microsoft.com/office/drawing/2017/decorative" val="1"/>
              </a:ext>
            </a:extLst>
          </p:cNvPr>
          <p:cNvSpPr/>
          <p:nvPr/>
        </p:nvSpPr>
        <p:spPr>
          <a:xfrm>
            <a:off x="0" y="4783948"/>
            <a:ext cx="11208688" cy="2074052"/>
          </a:xfrm>
          <a:custGeom>
            <a:avLst/>
            <a:gdLst>
              <a:gd name="connsiteX0" fmla="*/ 0 w 11208688"/>
              <a:gd name="connsiteY0" fmla="*/ 0 h 2074052"/>
              <a:gd name="connsiteX1" fmla="*/ 10707166 w 11208688"/>
              <a:gd name="connsiteY1" fmla="*/ 0 h 2074052"/>
              <a:gd name="connsiteX2" fmla="*/ 11208688 w 11208688"/>
              <a:gd name="connsiteY2" fmla="*/ 501522 h 2074052"/>
              <a:gd name="connsiteX3" fmla="*/ 11208688 w 11208688"/>
              <a:gd name="connsiteY3" fmla="*/ 2074052 h 2074052"/>
              <a:gd name="connsiteX4" fmla="*/ 0 w 11208688"/>
              <a:gd name="connsiteY4" fmla="*/ 2074052 h 2074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074052">
                <a:moveTo>
                  <a:pt x="0" y="0"/>
                </a:moveTo>
                <a:lnTo>
                  <a:pt x="10707166" y="0"/>
                </a:lnTo>
                <a:cubicBezTo>
                  <a:pt x="10984149" y="0"/>
                  <a:pt x="11208688" y="224539"/>
                  <a:pt x="11208688" y="501522"/>
                </a:cubicBezTo>
                <a:lnTo>
                  <a:pt x="11208688" y="2074052"/>
                </a:lnTo>
                <a:lnTo>
                  <a:pt x="0" y="207405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49809"/>
            <a:ext cx="9768348" cy="1109078"/>
          </a:xfrm>
        </p:spPr>
        <p:txBody>
          <a:bodyPr vert="horz" lIns="91440" tIns="45720" rIns="91440" bIns="45720" rtlCol="0" anchor="ctr">
            <a:normAutofit/>
          </a:bodyPr>
          <a:lstStyle>
            <a:lvl1pPr>
              <a:lnSpc>
                <a:spcPct val="100000"/>
              </a:lnSpc>
              <a:defRPr lang="en-US" sz="2400" dirty="0">
                <a:latin typeface="+mn-lt"/>
              </a:defRPr>
            </a:lvl1pPr>
          </a:lstStyle>
          <a:p>
            <a:pPr lvl="0"/>
            <a:r>
              <a:rPr lang="en-GB"/>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341968"/>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8" name="Footer Placeholder 7">
            <a:extLst>
              <a:ext uri="{FF2B5EF4-FFF2-40B4-BE49-F238E27FC236}">
                <a16:creationId xmlns:a16="http://schemas.microsoft.com/office/drawing/2014/main" id="{881EFD95-05D4-9FAB-FCB7-D3A2AB29456D}"/>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1D5117C2-BE70-9A87-4113-2ECE3F1A43BF}"/>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6/17/2026</a:t>
            </a:fld>
            <a:endParaRPr lang="en-US"/>
          </a:p>
        </p:txBody>
      </p:sp>
      <p:sp>
        <p:nvSpPr>
          <p:cNvPr id="9" name="Slide Number Placeholder 8">
            <a:extLst>
              <a:ext uri="{FF2B5EF4-FFF2-40B4-BE49-F238E27FC236}">
                <a16:creationId xmlns:a16="http://schemas.microsoft.com/office/drawing/2014/main" id="{33776532-A6F1-5788-D1D1-3F91B5B3B7D7}"/>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51368550"/>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4CBAD94-77D4-9CC1-DE93-BFA7FA5FBBB6}"/>
              </a:ext>
              <a:ext uri="{C183D7F6-B498-43B3-948B-1728B52AA6E4}">
                <adec:decorative xmlns:adec="http://schemas.microsoft.com/office/drawing/2017/decorative" val="1"/>
              </a:ext>
            </a:extLst>
          </p:cNvPr>
          <p:cNvSpPr/>
          <p:nvPr/>
        </p:nvSpPr>
        <p:spPr>
          <a:xfrm>
            <a:off x="772090" y="0"/>
            <a:ext cx="11419910" cy="6096000"/>
          </a:xfrm>
          <a:custGeom>
            <a:avLst/>
            <a:gdLst>
              <a:gd name="connsiteX0" fmla="*/ 0 w 11419910"/>
              <a:gd name="connsiteY0" fmla="*/ 0 h 6096000"/>
              <a:gd name="connsiteX1" fmla="*/ 11419910 w 11419910"/>
              <a:gd name="connsiteY1" fmla="*/ 0 h 6096000"/>
              <a:gd name="connsiteX2" fmla="*/ 11419910 w 11419910"/>
              <a:gd name="connsiteY2" fmla="*/ 6096000 h 6096000"/>
              <a:gd name="connsiteX3" fmla="*/ 501522 w 11419910"/>
              <a:gd name="connsiteY3" fmla="*/ 6096000 h 6096000"/>
              <a:gd name="connsiteX4" fmla="*/ 0 w 11419910"/>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19910" h="6096000">
                <a:moveTo>
                  <a:pt x="0" y="0"/>
                </a:moveTo>
                <a:lnTo>
                  <a:pt x="11419910" y="0"/>
                </a:lnTo>
                <a:lnTo>
                  <a:pt x="11419910" y="6096000"/>
                </a:lnTo>
                <a:lnTo>
                  <a:pt x="501522" y="6096000"/>
                </a:lnTo>
                <a:cubicBezTo>
                  <a:pt x="224539" y="6096000"/>
                  <a:pt x="0" y="5871461"/>
                  <a:pt x="0" y="5594478"/>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0575" y="863029"/>
            <a:ext cx="9383510" cy="4685017"/>
          </a:xfrm>
        </p:spPr>
        <p:txBody>
          <a:bodyPr anchor="b">
            <a:noAutofit/>
          </a:bodyPr>
          <a:lstStyle>
            <a:lvl1pPr marL="0" indent="0">
              <a:lnSpc>
                <a:spcPct val="90000"/>
              </a:lnSpc>
              <a:buNone/>
              <a:defRPr sz="6600" b="0"/>
            </a:lvl1pPr>
            <a:lvl2pPr marL="228600" indent="0">
              <a:lnSpc>
                <a:spcPct val="90000"/>
              </a:lnSpc>
              <a:buNone/>
              <a:defRPr sz="6000" b="0"/>
            </a:lvl2pPr>
            <a:lvl3pPr marL="457200" indent="0">
              <a:lnSpc>
                <a:spcPct val="90000"/>
              </a:lnSpc>
              <a:buNone/>
              <a:defRPr sz="5400" b="0"/>
            </a:lvl3pPr>
            <a:lvl4pPr marL="685800" indent="0">
              <a:lnSpc>
                <a:spcPct val="90000"/>
              </a:lnSpc>
              <a:buNone/>
              <a:defRPr sz="4800" b="0"/>
            </a:lvl4pPr>
            <a:lvl5pPr marL="914400" indent="0">
              <a:lnSpc>
                <a:spcPct val="90000"/>
              </a:lnSpc>
              <a:buNone/>
              <a:defRPr sz="44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31128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94592" y="94592"/>
            <a:ext cx="11617947" cy="5752531"/>
          </a:xfrm>
        </p:spPr>
        <p:txBody>
          <a:bodyPr anchor="t">
            <a:noAutofit/>
          </a:bodyPr>
          <a:lstStyle>
            <a:lvl1pPr marL="0" indent="0">
              <a:lnSpc>
                <a:spcPct val="90000"/>
              </a:lnSpc>
              <a:buNone/>
              <a:defRPr sz="7200" b="0" cap="all" spc="-100" baseline="0">
                <a:solidFill>
                  <a:schemeClr val="accent1"/>
                </a:solidFill>
              </a:defRPr>
            </a:lvl1pPr>
            <a:lvl2pPr marL="228600" indent="0">
              <a:lnSpc>
                <a:spcPct val="90000"/>
              </a:lnSpc>
              <a:buNone/>
              <a:defRPr sz="7200" b="0" cap="all" spc="-100" baseline="0">
                <a:solidFill>
                  <a:schemeClr val="accent1"/>
                </a:solidFill>
              </a:defRPr>
            </a:lvl2pPr>
            <a:lvl3pPr marL="457200" indent="0">
              <a:lnSpc>
                <a:spcPct val="90000"/>
              </a:lnSpc>
              <a:buNone/>
              <a:defRPr sz="7200" b="0" cap="all" spc="-100" baseline="0">
                <a:solidFill>
                  <a:schemeClr val="accent1"/>
                </a:solidFill>
              </a:defRPr>
            </a:lvl3pPr>
            <a:lvl4pPr marL="685800" indent="0">
              <a:lnSpc>
                <a:spcPct val="90000"/>
              </a:lnSpc>
              <a:buNone/>
              <a:defRPr sz="7200" b="0" cap="all" spc="-100" baseline="0">
                <a:solidFill>
                  <a:schemeClr val="accent1"/>
                </a:solidFill>
              </a:defRPr>
            </a:lvl4pPr>
            <a:lvl5pPr marL="914400" indent="0">
              <a:lnSpc>
                <a:spcPct val="90000"/>
              </a:lnSpc>
              <a:buNone/>
              <a:defRPr sz="7200" b="0" cap="all" spc="-100"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271115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0E08BE8-EB98-F551-F5ED-FE16CE82FBB9}"/>
              </a:ext>
              <a:ext uri="{C183D7F6-B498-43B3-948B-1728B52AA6E4}">
                <adec:decorative xmlns:adec="http://schemas.microsoft.com/office/drawing/2017/decorative" val="1"/>
              </a:ext>
            </a:extLst>
          </p:cNvPr>
          <p:cNvSpPr/>
          <p:nvPr/>
        </p:nvSpPr>
        <p:spPr>
          <a:xfrm>
            <a:off x="1" y="0"/>
            <a:ext cx="11139327" cy="5821522"/>
          </a:xfrm>
          <a:custGeom>
            <a:avLst/>
            <a:gdLst>
              <a:gd name="connsiteX0" fmla="*/ 0 w 11139327"/>
              <a:gd name="connsiteY0" fmla="*/ 0 h 5821522"/>
              <a:gd name="connsiteX1" fmla="*/ 11139327 w 11139327"/>
              <a:gd name="connsiteY1" fmla="*/ 0 h 5821522"/>
              <a:gd name="connsiteX2" fmla="*/ 11139327 w 11139327"/>
              <a:gd name="connsiteY2" fmla="*/ 5320000 h 5821522"/>
              <a:gd name="connsiteX3" fmla="*/ 10637805 w 11139327"/>
              <a:gd name="connsiteY3" fmla="*/ 5821522 h 5821522"/>
              <a:gd name="connsiteX4" fmla="*/ 0 w 11139327"/>
              <a:gd name="connsiteY4" fmla="*/ 5821522 h 5821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39327" h="5821522">
                <a:moveTo>
                  <a:pt x="0" y="0"/>
                </a:moveTo>
                <a:lnTo>
                  <a:pt x="11139327" y="0"/>
                </a:lnTo>
                <a:lnTo>
                  <a:pt x="11139327" y="5320000"/>
                </a:lnTo>
                <a:cubicBezTo>
                  <a:pt x="11139327" y="5596983"/>
                  <a:pt x="10914788" y="5821522"/>
                  <a:pt x="10637805" y="5821522"/>
                </a:cubicBezTo>
                <a:lnTo>
                  <a:pt x="0" y="582152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90418" y="288194"/>
            <a:ext cx="9976207" cy="5025678"/>
          </a:xfrm>
        </p:spPr>
        <p:txBody>
          <a:bodyPr anchor="t">
            <a:noAutofit/>
          </a:bodyPr>
          <a:lstStyle>
            <a:lvl1pPr marL="0" indent="0">
              <a:lnSpc>
                <a:spcPct val="90000"/>
              </a:lnSpc>
              <a:buNone/>
              <a:defRPr sz="6600" b="0" cap="all" spc="-100" baseline="0">
                <a:solidFill>
                  <a:schemeClr val="accent1"/>
                </a:solidFill>
              </a:defRPr>
            </a:lvl1pPr>
            <a:lvl2pPr marL="228600" indent="0">
              <a:lnSpc>
                <a:spcPct val="90000"/>
              </a:lnSpc>
              <a:buNone/>
              <a:defRPr sz="6600" b="0" cap="all" spc="-100" baseline="0">
                <a:solidFill>
                  <a:schemeClr val="accent1"/>
                </a:solidFill>
              </a:defRPr>
            </a:lvl2pPr>
            <a:lvl3pPr marL="457200" indent="0">
              <a:lnSpc>
                <a:spcPct val="90000"/>
              </a:lnSpc>
              <a:buNone/>
              <a:defRPr sz="6600" b="0" cap="all" spc="-100" baseline="0">
                <a:solidFill>
                  <a:schemeClr val="accent1"/>
                </a:solidFill>
              </a:defRPr>
            </a:lvl3pPr>
            <a:lvl4pPr marL="685800" indent="0">
              <a:lnSpc>
                <a:spcPct val="90000"/>
              </a:lnSpc>
              <a:buNone/>
              <a:defRPr sz="6600" b="0" cap="all" spc="-100" baseline="0">
                <a:solidFill>
                  <a:schemeClr val="accent1"/>
                </a:solidFill>
              </a:defRPr>
            </a:lvl4pPr>
            <a:lvl5pPr marL="914400" indent="0">
              <a:lnSpc>
                <a:spcPct val="90000"/>
              </a:lnSpc>
              <a:buNone/>
              <a:defRPr sz="6600" b="0" cap="all" spc="-100"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766689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4">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EAB2664E-ED20-1581-CFBA-A89627E3FD59}"/>
              </a:ext>
              <a:ext uri="{C183D7F6-B498-43B3-948B-1728B52AA6E4}">
                <adec:decorative xmlns:adec="http://schemas.microsoft.com/office/drawing/2017/decorative" val="1"/>
              </a:ext>
            </a:extLst>
          </p:cNvPr>
          <p:cNvSpPr/>
          <p:nvPr/>
        </p:nvSpPr>
        <p:spPr>
          <a:xfrm>
            <a:off x="1" y="0"/>
            <a:ext cx="10719069" cy="5585244"/>
          </a:xfrm>
          <a:custGeom>
            <a:avLst/>
            <a:gdLst>
              <a:gd name="connsiteX0" fmla="*/ 0 w 10719069"/>
              <a:gd name="connsiteY0" fmla="*/ 0 h 5585244"/>
              <a:gd name="connsiteX1" fmla="*/ 10719069 w 10719069"/>
              <a:gd name="connsiteY1" fmla="*/ 0 h 5585244"/>
              <a:gd name="connsiteX2" fmla="*/ 10719069 w 10719069"/>
              <a:gd name="connsiteY2" fmla="*/ 5083722 h 5585244"/>
              <a:gd name="connsiteX3" fmla="*/ 10217547 w 10719069"/>
              <a:gd name="connsiteY3" fmla="*/ 5585244 h 5585244"/>
              <a:gd name="connsiteX4" fmla="*/ 0 w 10719069"/>
              <a:gd name="connsiteY4" fmla="*/ 5585244 h 5585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9069" h="5585244">
                <a:moveTo>
                  <a:pt x="0" y="0"/>
                </a:moveTo>
                <a:lnTo>
                  <a:pt x="10719069" y="0"/>
                </a:lnTo>
                <a:lnTo>
                  <a:pt x="10719069" y="5083722"/>
                </a:lnTo>
                <a:cubicBezTo>
                  <a:pt x="10719069" y="5360705"/>
                  <a:pt x="10494530" y="5585244"/>
                  <a:pt x="10217547" y="5585244"/>
                </a:cubicBezTo>
                <a:lnTo>
                  <a:pt x="0" y="5585244"/>
                </a:lnTo>
                <a:close/>
              </a:path>
            </a:pathLst>
          </a:cu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31515" y="606176"/>
            <a:ext cx="9339210" cy="4530904"/>
          </a:xfrm>
        </p:spPr>
        <p:txBody>
          <a:bodyPr anchor="b">
            <a:normAutofit/>
          </a:bodyPr>
          <a:lstStyle>
            <a:lvl1pPr marL="0" indent="0">
              <a:lnSpc>
                <a:spcPct val="90000"/>
              </a:lnSpc>
              <a:buNone/>
              <a:defRPr sz="6600" b="0" cap="none" baseline="0">
                <a:solidFill>
                  <a:schemeClr val="accent1"/>
                </a:solidFill>
              </a:defRPr>
            </a:lvl1pPr>
            <a:lvl2pPr marL="228600" indent="0">
              <a:lnSpc>
                <a:spcPct val="90000"/>
              </a:lnSpc>
              <a:buNone/>
              <a:defRPr sz="6000" b="0" cap="none" baseline="0">
                <a:solidFill>
                  <a:schemeClr val="accent1"/>
                </a:solidFill>
              </a:defRPr>
            </a:lvl2pPr>
            <a:lvl3pPr marL="457200" indent="0">
              <a:lnSpc>
                <a:spcPct val="90000"/>
              </a:lnSpc>
              <a:buNone/>
              <a:defRPr sz="5400" b="0" cap="none" baseline="0">
                <a:solidFill>
                  <a:schemeClr val="accent1"/>
                </a:solidFill>
              </a:defRPr>
            </a:lvl3pPr>
            <a:lvl4pPr marL="685800" indent="0">
              <a:lnSpc>
                <a:spcPct val="90000"/>
              </a:lnSpc>
              <a:buNone/>
              <a:defRPr sz="4800" b="0" cap="none" baseline="0">
                <a:solidFill>
                  <a:schemeClr val="accent1"/>
                </a:solidFill>
              </a:defRPr>
            </a:lvl4pPr>
            <a:lvl5pPr marL="914400" indent="0">
              <a:lnSpc>
                <a:spcPct val="90000"/>
              </a:lnSpc>
              <a:buNone/>
              <a:defRPr sz="44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D7E3ECEC-7E7B-4FB9-BAE8-5C10F12795EA}" type="datetimeFigureOut">
              <a:rPr lang="en-US" smtClean="0"/>
              <a:t>6/17/2026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366629464"/>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43032" y="1455226"/>
            <a:ext cx="10152770" cy="5065498"/>
          </a:xfrm>
        </p:spPr>
        <p:txBody>
          <a:bodyPr anchor="b">
            <a:normAutofit/>
          </a:bodyPr>
          <a:lstStyle>
            <a:lvl1pPr marL="0" indent="0">
              <a:lnSpc>
                <a:spcPct val="90000"/>
              </a:lnSpc>
              <a:buNone/>
              <a:defRPr sz="7200" b="0">
                <a:solidFill>
                  <a:schemeClr val="accent1"/>
                </a:solidFill>
              </a:defRPr>
            </a:lvl1pPr>
            <a:lvl2pPr marL="228600" indent="0">
              <a:lnSpc>
                <a:spcPct val="90000"/>
              </a:lnSpc>
              <a:buNone/>
              <a:defRPr sz="6600" b="0">
                <a:solidFill>
                  <a:schemeClr val="accent1"/>
                </a:solidFill>
              </a:defRPr>
            </a:lvl2pPr>
            <a:lvl3pPr marL="457200" indent="0">
              <a:lnSpc>
                <a:spcPct val="90000"/>
              </a:lnSpc>
              <a:buNone/>
              <a:defRPr sz="6000" b="0">
                <a:solidFill>
                  <a:schemeClr val="accent1"/>
                </a:solidFill>
              </a:defRPr>
            </a:lvl3pPr>
            <a:lvl4pPr marL="685800" indent="0">
              <a:lnSpc>
                <a:spcPct val="90000"/>
              </a:lnSpc>
              <a:buNone/>
              <a:defRPr sz="5400" b="0">
                <a:solidFill>
                  <a:schemeClr val="accent1"/>
                </a:solidFill>
              </a:defRPr>
            </a:lvl4pPr>
            <a:lvl5pPr marL="914400" indent="0">
              <a:lnSpc>
                <a:spcPct val="90000"/>
              </a:lnSpc>
              <a:buNone/>
              <a:defRPr sz="48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68096" y="64008"/>
            <a:ext cx="3569995" cy="338328"/>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291411" y="64008"/>
            <a:ext cx="1612674" cy="338328"/>
          </a:xfrm>
        </p:spPr>
        <p:txBody>
          <a:bodyPr/>
          <a:lstStyle/>
          <a:p>
            <a:fld id="{D7E3ECEC-7E7B-4FB9-BAE8-5C10F12795EA}" type="datetimeFigureOut">
              <a:rPr lang="en-US" smtClean="0"/>
              <a:t>6/17/2026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055096" y="64008"/>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16099522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3">
            <a:alpha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72090" y="5085707"/>
            <a:ext cx="8968722" cy="757309"/>
          </a:xfrm>
        </p:spPr>
        <p:txBody>
          <a:bodyPr anchor="t">
            <a:normAutofit/>
          </a:bodyPr>
          <a:lstStyle>
            <a:lvl1pPr>
              <a:lnSpc>
                <a:spcPct val="120000"/>
              </a:lnSpc>
              <a:defRPr sz="160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821934"/>
            <a:ext cx="8968722" cy="3742116"/>
          </a:xfrm>
        </p:spPr>
        <p:txBody>
          <a:bodyPr anchor="t">
            <a:normAutofit/>
          </a:bodyPr>
          <a:lstStyle>
            <a:lvl1pPr marL="137160" indent="-137160">
              <a:lnSpc>
                <a:spcPct val="100000"/>
              </a:lnSpc>
              <a:spcBef>
                <a:spcPts val="0"/>
              </a:spcBef>
              <a:buNone/>
              <a:defRPr sz="6000">
                <a:solidFill>
                  <a:schemeClr val="accent1"/>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379772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8096" y="4965192"/>
            <a:ext cx="9841113"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729465"/>
            <a:ext cx="9841114" cy="3814182"/>
          </a:xfrm>
        </p:spPr>
        <p:txBody>
          <a:bodyPr anchor="t">
            <a:normAutofit/>
          </a:bodyPr>
          <a:lstStyle>
            <a:lvl1pPr marL="137160" indent="-137160">
              <a:lnSpc>
                <a:spcPct val="90000"/>
              </a:lnSpc>
              <a:spcBef>
                <a:spcPts val="0"/>
              </a:spcBef>
              <a:buNone/>
              <a:defRPr sz="7200">
                <a:solidFill>
                  <a:schemeClr val="accent1"/>
                </a:solidFill>
                <a:latin typeface="+mj-lt"/>
              </a:defRPr>
            </a:lvl1pPr>
          </a:lstStyle>
          <a:p>
            <a:pPr lvl="0"/>
            <a:r>
              <a:rPr lang="en-US" dirty="0"/>
              <a:t>Click to edit Quote</a:t>
            </a:r>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D7E3ECEC-7E7B-4FB9-BAE8-5C10F12795EA}" type="datetimeFigureOut">
              <a:rPr lang="en-US" smtClean="0"/>
              <a:t>6/17/2026</a:t>
            </a:fld>
            <a:endParaRPr lang="en-US"/>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5012340"/>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243F357D-01B6-71AD-58FF-26C551B8D6F8}"/>
              </a:ext>
              <a:ext uri="{C183D7F6-B498-43B3-948B-1728B52AA6E4}">
                <adec:decorative xmlns:adec="http://schemas.microsoft.com/office/drawing/2017/decorative" val="1"/>
              </a:ext>
            </a:extLst>
          </p:cNvPr>
          <p:cNvSpPr/>
          <p:nvPr/>
        </p:nvSpPr>
        <p:spPr>
          <a:xfrm rot="10800000" flipH="1">
            <a:off x="0" y="5155892"/>
            <a:ext cx="11468099" cy="1702107"/>
          </a:xfrm>
          <a:custGeom>
            <a:avLst/>
            <a:gdLst>
              <a:gd name="connsiteX0" fmla="*/ 10322569 w 10836926"/>
              <a:gd name="connsiteY0" fmla="*/ 1702107 h 1702107"/>
              <a:gd name="connsiteX1" fmla="*/ 0 w 10836926"/>
              <a:gd name="connsiteY1" fmla="*/ 1702107 h 1702107"/>
              <a:gd name="connsiteX2" fmla="*/ 0 w 10836926"/>
              <a:gd name="connsiteY2" fmla="*/ 0 h 1702107"/>
              <a:gd name="connsiteX3" fmla="*/ 10836926 w 10836926"/>
              <a:gd name="connsiteY3" fmla="*/ 0 h 1702107"/>
              <a:gd name="connsiteX4" fmla="*/ 10836926 w 10836926"/>
              <a:gd name="connsiteY4" fmla="*/ 1187751 h 1702107"/>
              <a:gd name="connsiteX5" fmla="*/ 10322569 w 10836926"/>
              <a:gd name="connsiteY5" fmla="*/ 1702107 h 1702107"/>
              <a:gd name="connsiteX0" fmla="*/ 10990389 w 11504746"/>
              <a:gd name="connsiteY0" fmla="*/ 1702107 h 1702107"/>
              <a:gd name="connsiteX1" fmla="*/ 0 w 11504746"/>
              <a:gd name="connsiteY1" fmla="*/ 1702107 h 1702107"/>
              <a:gd name="connsiteX2" fmla="*/ 667820 w 11504746"/>
              <a:gd name="connsiteY2" fmla="*/ 0 h 1702107"/>
              <a:gd name="connsiteX3" fmla="*/ 11504746 w 11504746"/>
              <a:gd name="connsiteY3" fmla="*/ 0 h 1702107"/>
              <a:gd name="connsiteX4" fmla="*/ 11504746 w 11504746"/>
              <a:gd name="connsiteY4" fmla="*/ 1187751 h 1702107"/>
              <a:gd name="connsiteX5" fmla="*/ 10990389 w 11504746"/>
              <a:gd name="connsiteY5" fmla="*/ 1702107 h 1702107"/>
              <a:gd name="connsiteX0" fmla="*/ 11000664 w 11515021"/>
              <a:gd name="connsiteY0" fmla="*/ 1702107 h 1702107"/>
              <a:gd name="connsiteX1" fmla="*/ 10275 w 11515021"/>
              <a:gd name="connsiteY1" fmla="*/ 1702107 h 1702107"/>
              <a:gd name="connsiteX2" fmla="*/ 0 w 11515021"/>
              <a:gd name="connsiteY2" fmla="*/ 0 h 1702107"/>
              <a:gd name="connsiteX3" fmla="*/ 11515021 w 11515021"/>
              <a:gd name="connsiteY3" fmla="*/ 0 h 1702107"/>
              <a:gd name="connsiteX4" fmla="*/ 11515021 w 11515021"/>
              <a:gd name="connsiteY4" fmla="*/ 1187751 h 1702107"/>
              <a:gd name="connsiteX5" fmla="*/ 11000664 w 11515021"/>
              <a:gd name="connsiteY5" fmla="*/ 1702107 h 1702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15021" h="1702107">
                <a:moveTo>
                  <a:pt x="11000664" y="1702107"/>
                </a:moveTo>
                <a:lnTo>
                  <a:pt x="10275" y="1702107"/>
                </a:lnTo>
                <a:lnTo>
                  <a:pt x="0" y="0"/>
                </a:lnTo>
                <a:lnTo>
                  <a:pt x="11515021" y="0"/>
                </a:lnTo>
                <a:lnTo>
                  <a:pt x="11515021" y="1187751"/>
                </a:lnTo>
                <a:cubicBezTo>
                  <a:pt x="11515021" y="1471822"/>
                  <a:pt x="11284736" y="1702107"/>
                  <a:pt x="11000664" y="1702107"/>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438381" y="5684948"/>
            <a:ext cx="9060691" cy="643997"/>
          </a:xfrm>
        </p:spPr>
        <p:txBody>
          <a:bodyPr anchor="ctr">
            <a:normAutofit/>
          </a:bodyPr>
          <a:lstStyle>
            <a:lvl1pPr algn="r">
              <a:lnSpc>
                <a:spcPct val="120000"/>
              </a:lnSpc>
              <a:defRPr sz="160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38382" y="1027417"/>
            <a:ext cx="9060691" cy="3400746"/>
          </a:xfrm>
        </p:spPr>
        <p:txBody>
          <a:bodyPr anchor="ctr">
            <a:normAutofit/>
          </a:bodyPr>
          <a:lstStyle>
            <a:lvl1pPr marL="137160" indent="-137160">
              <a:lnSpc>
                <a:spcPct val="100000"/>
              </a:lnSpc>
              <a:spcBef>
                <a:spcPts val="0"/>
              </a:spcBef>
              <a:buNone/>
              <a:defRPr sz="4800">
                <a:solidFill>
                  <a:schemeClr val="accent1"/>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772090" y="6382512"/>
            <a:ext cx="2816835" cy="338328"/>
          </a:xfrm>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a:xfrm>
            <a:off x="9291411" y="6382512"/>
            <a:ext cx="1612674" cy="338328"/>
          </a:xfrm>
        </p:spPr>
        <p:txBody>
          <a:bodyPr/>
          <a:lstStyle/>
          <a:p>
            <a:fld id="{D7E3ECEC-7E7B-4FB9-BAE8-5C10F12795EA}" type="datetimeFigureOut">
              <a:rPr lang="en-US" smtClean="0"/>
              <a:t>6/17/2026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4086409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4">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DA777E9-52E4-B265-D19D-C179BB567FA4}"/>
              </a:ext>
              <a:ext uri="{C183D7F6-B498-43B3-948B-1728B52AA6E4}">
                <adec:decorative xmlns:adec="http://schemas.microsoft.com/office/drawing/2017/decorative" val="1"/>
              </a:ext>
            </a:extLst>
          </p:cNvPr>
          <p:cNvSpPr/>
          <p:nvPr/>
        </p:nvSpPr>
        <p:spPr>
          <a:xfrm>
            <a:off x="0" y="0"/>
            <a:ext cx="10809939" cy="5148072"/>
          </a:xfrm>
          <a:custGeom>
            <a:avLst/>
            <a:gdLst>
              <a:gd name="connsiteX0" fmla="*/ 0 w 10809939"/>
              <a:gd name="connsiteY0" fmla="*/ 0 h 5148072"/>
              <a:gd name="connsiteX1" fmla="*/ 10809939 w 10809939"/>
              <a:gd name="connsiteY1" fmla="*/ 0 h 5148072"/>
              <a:gd name="connsiteX2" fmla="*/ 10809939 w 10809939"/>
              <a:gd name="connsiteY2" fmla="*/ 4646550 h 5148072"/>
              <a:gd name="connsiteX3" fmla="*/ 10308417 w 10809939"/>
              <a:gd name="connsiteY3" fmla="*/ 5148072 h 5148072"/>
              <a:gd name="connsiteX4" fmla="*/ 0 w 10809939"/>
              <a:gd name="connsiteY4" fmla="*/ 5148072 h 5148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148072">
                <a:moveTo>
                  <a:pt x="0" y="0"/>
                </a:moveTo>
                <a:lnTo>
                  <a:pt x="10809939" y="0"/>
                </a:lnTo>
                <a:lnTo>
                  <a:pt x="10809939" y="4646550"/>
                </a:lnTo>
                <a:cubicBezTo>
                  <a:pt x="10809939" y="4923533"/>
                  <a:pt x="10585400" y="5148072"/>
                  <a:pt x="10308417" y="5148072"/>
                </a:cubicBezTo>
                <a:lnTo>
                  <a:pt x="0" y="5148072"/>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7446" y="5518298"/>
            <a:ext cx="8964384" cy="818494"/>
          </a:xfrm>
        </p:spPr>
        <p:txBody>
          <a:bodyPr anchor="ctr">
            <a:normAutofit/>
          </a:bodyPr>
          <a:lstStyle>
            <a:lvl1pPr>
              <a:lnSpc>
                <a:spcPct val="120000"/>
              </a:lnSpc>
              <a:defRPr sz="16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7446" y="750013"/>
            <a:ext cx="8733760" cy="3800721"/>
          </a:xfrm>
        </p:spPr>
        <p:txBody>
          <a:bodyPr anchor="t">
            <a:normAutofit/>
          </a:bodyPr>
          <a:lstStyle>
            <a:lvl1pPr marL="137160" indent="-137160">
              <a:lnSpc>
                <a:spcPct val="90000"/>
              </a:lnSpc>
              <a:spcBef>
                <a:spcPts val="0"/>
              </a:spcBef>
              <a:buNone/>
              <a:defRPr sz="5400">
                <a:solidFill>
                  <a:schemeClr val="accent1"/>
                </a:solidFill>
                <a:latin typeface="+mj-lt"/>
              </a:defRPr>
            </a:lvl1pPr>
          </a:lstStyle>
          <a:p>
            <a:pPr lvl="0"/>
            <a:r>
              <a:rPr lang="en-US" dirty="0"/>
              <a:t>Click to edit Quote</a:t>
            </a:r>
          </a:p>
        </p:txBody>
      </p:sp>
      <p:sp>
        <p:nvSpPr>
          <p:cNvPr id="8" name="Footer Placeholder 7">
            <a:extLst>
              <a:ext uri="{FF2B5EF4-FFF2-40B4-BE49-F238E27FC236}">
                <a16:creationId xmlns:a16="http://schemas.microsoft.com/office/drawing/2014/main" id="{0AD62116-941C-252B-AE63-2508CE4FDD3F}"/>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23547C88-24DC-DAA1-274D-9715ED6805BC}"/>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6/17/2026</a:t>
            </a:fld>
            <a:endParaRPr lang="en-US"/>
          </a:p>
        </p:txBody>
      </p:sp>
      <p:sp>
        <p:nvSpPr>
          <p:cNvPr id="10" name="Slide Number Placeholder 9">
            <a:extLst>
              <a:ext uri="{FF2B5EF4-FFF2-40B4-BE49-F238E27FC236}">
                <a16:creationId xmlns:a16="http://schemas.microsoft.com/office/drawing/2014/main" id="{A921AC9D-428B-1CE3-499F-1289B47D5F26}"/>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6821676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3">
            <a:alpha val="6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EBA2EC2-4347-818C-501D-DEEA9CA0D13B}"/>
              </a:ext>
              <a:ext uri="{C183D7F6-B498-43B3-948B-1728B52AA6E4}">
                <adec:decorative xmlns:adec="http://schemas.microsoft.com/office/drawing/2017/decorative" val="1"/>
              </a:ext>
            </a:extLst>
          </p:cNvPr>
          <p:cNvSpPr/>
          <p:nvPr/>
        </p:nvSpPr>
        <p:spPr>
          <a:xfrm>
            <a:off x="1" y="-1"/>
            <a:ext cx="10809939" cy="5617255"/>
          </a:xfrm>
          <a:custGeom>
            <a:avLst/>
            <a:gdLst>
              <a:gd name="connsiteX0" fmla="*/ 0 w 10809939"/>
              <a:gd name="connsiteY0" fmla="*/ 0 h 5638868"/>
              <a:gd name="connsiteX1" fmla="*/ 10809939 w 10809939"/>
              <a:gd name="connsiteY1" fmla="*/ 0 h 5638868"/>
              <a:gd name="connsiteX2" fmla="*/ 10809939 w 10809939"/>
              <a:gd name="connsiteY2" fmla="*/ 5116914 h 5638868"/>
              <a:gd name="connsiteX3" fmla="*/ 10287986 w 10809939"/>
              <a:gd name="connsiteY3" fmla="*/ 5638868 h 5638868"/>
              <a:gd name="connsiteX4" fmla="*/ 0 w 10809939"/>
              <a:gd name="connsiteY4" fmla="*/ 5638868 h 563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638868">
                <a:moveTo>
                  <a:pt x="0" y="0"/>
                </a:moveTo>
                <a:lnTo>
                  <a:pt x="10809939" y="0"/>
                </a:lnTo>
                <a:lnTo>
                  <a:pt x="10809939" y="5116914"/>
                </a:lnTo>
                <a:cubicBezTo>
                  <a:pt x="10809939" y="5405181"/>
                  <a:pt x="10576253" y="5638868"/>
                  <a:pt x="10287986" y="5638868"/>
                </a:cubicBezTo>
                <a:lnTo>
                  <a:pt x="0" y="5638868"/>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2876765" y="4318612"/>
            <a:ext cx="7364515" cy="996027"/>
          </a:xfrm>
        </p:spPr>
        <p:txBody>
          <a:bodyPr anchor="ctr">
            <a:normAutofit/>
          </a:bodyPr>
          <a:lstStyle>
            <a:lvl1pPr algn="r">
              <a:lnSpc>
                <a:spcPct val="120000"/>
              </a:lnSpc>
              <a:defRPr sz="1400" b="0" spc="100" baseline="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8096" y="647700"/>
            <a:ext cx="9473184" cy="3670912"/>
          </a:xfrm>
        </p:spPr>
        <p:txBody>
          <a:bodyPr anchor="ctr">
            <a:normAutofit/>
          </a:bodyPr>
          <a:lstStyle>
            <a:lvl1pPr marL="137160" indent="-137160">
              <a:lnSpc>
                <a:spcPct val="100000"/>
              </a:lnSpc>
              <a:spcBef>
                <a:spcPts val="0"/>
              </a:spcBef>
              <a:buNone/>
              <a:defRPr sz="4800">
                <a:solidFill>
                  <a:schemeClr val="tx2"/>
                </a:solidFill>
                <a:latin typeface="+mj-lt"/>
              </a:defRPr>
            </a:lvl1pPr>
          </a:lstStyle>
          <a:p>
            <a:pPr lvl="0"/>
            <a:r>
              <a:rPr lang="en-US" dirty="0"/>
              <a:t>Click to edit Quote</a:t>
            </a:r>
          </a:p>
        </p:txBody>
      </p:sp>
      <p:sp>
        <p:nvSpPr>
          <p:cNvPr id="12" name="Footer Placeholder 11">
            <a:extLst>
              <a:ext uri="{FF2B5EF4-FFF2-40B4-BE49-F238E27FC236}">
                <a16:creationId xmlns:a16="http://schemas.microsoft.com/office/drawing/2014/main" id="{B68D110F-CED3-F33A-EDD7-57811187B5A8}"/>
              </a:ext>
            </a:extLst>
          </p:cNvPr>
          <p:cNvSpPr>
            <a:spLocks noGrp="1"/>
          </p:cNvSpPr>
          <p:nvPr>
            <p:ph type="ftr" sz="quarter" idx="15"/>
          </p:nvPr>
        </p:nvSpPr>
        <p:spPr/>
        <p:txBody>
          <a:bodyPr/>
          <a:lstStyle/>
          <a:p>
            <a:endParaRPr lang="en-US"/>
          </a:p>
        </p:txBody>
      </p:sp>
      <p:sp>
        <p:nvSpPr>
          <p:cNvPr id="11" name="Date Placeholder 10">
            <a:extLst>
              <a:ext uri="{FF2B5EF4-FFF2-40B4-BE49-F238E27FC236}">
                <a16:creationId xmlns:a16="http://schemas.microsoft.com/office/drawing/2014/main" id="{1BE1F328-2362-9468-2593-BAF90BE9CEB0}"/>
              </a:ext>
            </a:extLst>
          </p:cNvPr>
          <p:cNvSpPr>
            <a:spLocks noGrp="1"/>
          </p:cNvSpPr>
          <p:nvPr>
            <p:ph type="dt" sz="half" idx="14"/>
          </p:nvPr>
        </p:nvSpPr>
        <p:spPr/>
        <p:txBody>
          <a:bodyPr/>
          <a:lstStyle/>
          <a:p>
            <a:fld id="{D7E3ECEC-7E7B-4FB9-BAE8-5C10F12795EA}" type="datetimeFigureOut">
              <a:rPr lang="en-US" smtClean="0"/>
              <a:t>6/17/2026</a:t>
            </a:fld>
            <a:endParaRPr lang="en-US"/>
          </a:p>
        </p:txBody>
      </p:sp>
      <p:sp>
        <p:nvSpPr>
          <p:cNvPr id="13" name="Slide Number Placeholder 12">
            <a:extLst>
              <a:ext uri="{FF2B5EF4-FFF2-40B4-BE49-F238E27FC236}">
                <a16:creationId xmlns:a16="http://schemas.microsoft.com/office/drawing/2014/main" id="{DADE9A5F-3A0A-29A6-E008-BCCF7C3761BD}"/>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24330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74908"/>
          </a:xfrm>
        </p:spPr>
        <p:txBody>
          <a:bodyPr anchor="t"/>
          <a:lstStyle/>
          <a:p>
            <a:r>
              <a:rPr lang="en-GB"/>
              <a:t>Click to edit Master title style</a:t>
            </a:r>
            <a:endParaRPr lang="en-US" dirty="0"/>
          </a:p>
        </p:txBody>
      </p:sp>
      <p:sp>
        <p:nvSpPr>
          <p:cNvPr id="4" name="Content Placeholder 3">
            <a:extLst>
              <a:ext uri="{FF2B5EF4-FFF2-40B4-BE49-F238E27FC236}">
                <a16:creationId xmlns:a16="http://schemas.microsoft.com/office/drawing/2014/main" id="{4B07B2D7-7718-3EA4-C727-BB98633A6739}"/>
              </a:ext>
            </a:extLst>
          </p:cNvPr>
          <p:cNvSpPr>
            <a:spLocks noGrp="1"/>
          </p:cNvSpPr>
          <p:nvPr>
            <p:ph sz="quarter" idx="15"/>
          </p:nvPr>
        </p:nvSpPr>
        <p:spPr>
          <a:xfrm>
            <a:off x="762000" y="1802352"/>
            <a:ext cx="5070020" cy="4293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9">
            <a:extLst>
              <a:ext uri="{FF2B5EF4-FFF2-40B4-BE49-F238E27FC236}">
                <a16:creationId xmlns:a16="http://schemas.microsoft.com/office/drawing/2014/main" id="{EB1D51A5-7ABE-E37E-E3A4-3AF4A8448510}"/>
              </a:ext>
            </a:extLst>
          </p:cNvPr>
          <p:cNvSpPr>
            <a:spLocks noGrp="1"/>
          </p:cNvSpPr>
          <p:nvPr>
            <p:ph sz="quarter" idx="16"/>
          </p:nvPr>
        </p:nvSpPr>
        <p:spPr>
          <a:xfrm>
            <a:off x="6394099" y="1802352"/>
            <a:ext cx="5070021" cy="4293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9219530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70626" y="822960"/>
            <a:ext cx="10697475" cy="550367"/>
          </a:xfrm>
        </p:spPr>
        <p:txBody>
          <a:bodyPr anchor="t"/>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65379"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0E49B3C-8832-0263-2ACE-16444014FC2C}"/>
              </a:ext>
            </a:extLst>
          </p:cNvPr>
          <p:cNvSpPr>
            <a:spLocks noGrp="1"/>
          </p:cNvSpPr>
          <p:nvPr>
            <p:ph sz="quarter" idx="15"/>
          </p:nvPr>
        </p:nvSpPr>
        <p:spPr>
          <a:xfrm>
            <a:off x="765825" y="2020888"/>
            <a:ext cx="5086349" cy="42275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F5D88C15-4359-3F27-9B17-CB9581414F72}"/>
              </a:ext>
            </a:extLst>
          </p:cNvPr>
          <p:cNvSpPr>
            <a:spLocks noGrp="1"/>
          </p:cNvSpPr>
          <p:nvPr>
            <p:ph sz="quarter" idx="16"/>
          </p:nvPr>
        </p:nvSpPr>
        <p:spPr>
          <a:xfrm>
            <a:off x="6381751" y="2020888"/>
            <a:ext cx="5086350" cy="42275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432967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70626" y="822960"/>
            <a:ext cx="10698480" cy="828594"/>
          </a:xfrm>
        </p:spPr>
        <p:txBody>
          <a:bodyPr anchor="t"/>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664781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6862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68096" y="822960"/>
            <a:ext cx="3195484" cy="1504164"/>
          </a:xfrm>
        </p:spPr>
        <p:txBody>
          <a:bodyPr anchor="t">
            <a:normAutofit/>
          </a:bodyPr>
          <a:lstStyle>
            <a:lvl1pPr>
              <a:defRPr sz="24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68096" y="2311121"/>
            <a:ext cx="3195484" cy="3784879"/>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99805" y="836762"/>
            <a:ext cx="6568296" cy="525923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058873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72091" y="822960"/>
            <a:ext cx="3041598" cy="1968931"/>
          </a:xfrm>
        </p:spPr>
        <p:txBody>
          <a:bodyPr anchor="t">
            <a:normAutofit/>
          </a:bodyPr>
          <a:lstStyle>
            <a:lvl1pPr>
              <a:defRPr sz="2400"/>
            </a:lvl1pPr>
          </a:lstStyle>
          <a:p>
            <a:r>
              <a:rPr lang="en-GB"/>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68096" y="3147059"/>
            <a:ext cx="3041597" cy="2762035"/>
          </a:xfrm>
        </p:spPr>
        <p:txBody>
          <a:bodyPr vert="horz" lIns="91440" tIns="45720" rIns="91440" bIns="45720" rtlCol="0" anchor="b">
            <a:normAutofit/>
          </a:bodyPr>
          <a:lstStyle>
            <a:lvl1pPr marL="0" indent="0">
              <a:buNone/>
              <a:defRPr lang="en-US" sz="1600" dirty="0"/>
            </a:lvl1pPr>
          </a:lstStyle>
          <a:p>
            <a:pPr lvl="0"/>
            <a:r>
              <a:rPr lang="en-GB"/>
              <a:t>Click to edit Master text styles</a:t>
            </a:r>
          </a:p>
        </p:txBody>
      </p:sp>
      <p:sp>
        <p:nvSpPr>
          <p:cNvPr id="9" name="Picture Placeholder 9">
            <a:extLst>
              <a:ext uri="{FF2B5EF4-FFF2-40B4-BE49-F238E27FC236}">
                <a16:creationId xmlns:a16="http://schemas.microsoft.com/office/drawing/2014/main" id="{75E80A04-FEAF-D5E8-F208-D79F5852407B}"/>
              </a:ext>
            </a:extLst>
          </p:cNvPr>
          <p:cNvSpPr>
            <a:spLocks noGrp="1"/>
          </p:cNvSpPr>
          <p:nvPr>
            <p:ph type="pic" sz="quarter" idx="13" hasCustomPrompt="1"/>
          </p:nvPr>
        </p:nvSpPr>
        <p:spPr>
          <a:xfrm>
            <a:off x="4502844" y="0"/>
            <a:ext cx="7689157" cy="6096000"/>
          </a:xfrm>
          <a:custGeom>
            <a:avLst/>
            <a:gdLst>
              <a:gd name="connsiteX0" fmla="*/ 0 w 7689157"/>
              <a:gd name="connsiteY0" fmla="*/ 0 h 6096000"/>
              <a:gd name="connsiteX1" fmla="*/ 7689157 w 7689157"/>
              <a:gd name="connsiteY1" fmla="*/ 0 h 6096000"/>
              <a:gd name="connsiteX2" fmla="*/ 7689157 w 7689157"/>
              <a:gd name="connsiteY2" fmla="*/ 6096000 h 6096000"/>
              <a:gd name="connsiteX3" fmla="*/ 501522 w 7689157"/>
              <a:gd name="connsiteY3" fmla="*/ 6096000 h 6096000"/>
              <a:gd name="connsiteX4" fmla="*/ 0 w 768915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096000">
                <a:moveTo>
                  <a:pt x="0" y="0"/>
                </a:moveTo>
                <a:lnTo>
                  <a:pt x="7689157" y="0"/>
                </a:lnTo>
                <a:lnTo>
                  <a:pt x="7689157" y="6096000"/>
                </a:lnTo>
                <a:lnTo>
                  <a:pt x="501522" y="6096000"/>
                </a:lnTo>
                <a:cubicBezTo>
                  <a:pt x="224539" y="6096000"/>
                  <a:pt x="0" y="5871461"/>
                  <a:pt x="0" y="5594478"/>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58064735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492530-7F0F-7B93-27A9-6F68FAF54390}"/>
              </a:ext>
              <a:ext uri="{C183D7F6-B498-43B3-948B-1728B52AA6E4}">
                <adec:decorative xmlns:adec="http://schemas.microsoft.com/office/drawing/2017/decorative" val="1"/>
              </a:ext>
            </a:extLst>
          </p:cNvPr>
          <p:cNvSpPr/>
          <p:nvPr/>
        </p:nvSpPr>
        <p:spPr>
          <a:xfrm rot="10800000">
            <a:off x="762000" y="2880691"/>
            <a:ext cx="11430000" cy="3977309"/>
          </a:xfrm>
          <a:custGeom>
            <a:avLst/>
            <a:gdLst>
              <a:gd name="connsiteX0" fmla="*/ 0 w 11468099"/>
              <a:gd name="connsiteY0" fmla="*/ 4053508 h 4053508"/>
              <a:gd name="connsiteX1" fmla="*/ 10946146 w 11468099"/>
              <a:gd name="connsiteY1" fmla="*/ 4043963 h 4053508"/>
              <a:gd name="connsiteX2" fmla="*/ 11468099 w 11468099"/>
              <a:gd name="connsiteY2" fmla="*/ 3522009 h 4053508"/>
              <a:gd name="connsiteX3" fmla="*/ 11468099 w 11468099"/>
              <a:gd name="connsiteY3" fmla="*/ 0 h 4053508"/>
              <a:gd name="connsiteX4" fmla="*/ 0 w 11468099"/>
              <a:gd name="connsiteY4" fmla="*/ 0 h 40535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099" h="4053508">
                <a:moveTo>
                  <a:pt x="0" y="4053508"/>
                </a:moveTo>
                <a:lnTo>
                  <a:pt x="10946146" y="4043963"/>
                </a:lnTo>
                <a:cubicBezTo>
                  <a:pt x="11234413" y="4043963"/>
                  <a:pt x="11468099" y="3810276"/>
                  <a:pt x="11468099" y="3522009"/>
                </a:cubicBezTo>
                <a:lnTo>
                  <a:pt x="11468099" y="0"/>
                </a:lnTo>
                <a:lnTo>
                  <a:pt x="0" y="0"/>
                </a:ln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7800" y="190500"/>
            <a:ext cx="11843238" cy="2057400"/>
          </a:xfrm>
        </p:spPr>
        <p:txBody>
          <a:bodyPr anchor="t">
            <a:noAutofit/>
          </a:bodyPr>
          <a:lstStyle>
            <a:lvl1pPr>
              <a:defRPr sz="8800">
                <a:solidFill>
                  <a:schemeClr val="accent1"/>
                </a:solidFill>
              </a:defRPr>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398813" y="3505199"/>
            <a:ext cx="10044665" cy="2667000"/>
          </a:xfrm>
        </p:spPr>
        <p:txBody>
          <a:bodyPr vert="horz" lIns="91440" tIns="45720" rIns="91440" bIns="45720" rtlCol="0">
            <a:normAutofit/>
          </a:bodyPr>
          <a:lstStyle>
            <a:lvl1pPr marL="0" indent="0">
              <a:buNone/>
              <a:defRPr lang="en-US" sz="14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98813" y="6329172"/>
            <a:ext cx="2816835" cy="338328"/>
          </a:xfrm>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36436276"/>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07D4EEB-8B0C-3EA1-DB0C-896A8F0C8621}"/>
              </a:ext>
              <a:ext uri="{C183D7F6-B498-43B3-948B-1728B52AA6E4}">
                <adec:decorative xmlns:adec="http://schemas.microsoft.com/office/drawing/2017/decorative" val="1"/>
              </a:ext>
            </a:extLst>
          </p:cNvPr>
          <p:cNvSpPr/>
          <p:nvPr/>
        </p:nvSpPr>
        <p:spPr>
          <a:xfrm rot="10800000">
            <a:off x="2677737" y="2952545"/>
            <a:ext cx="9514262" cy="3905455"/>
          </a:xfrm>
          <a:custGeom>
            <a:avLst/>
            <a:gdLst>
              <a:gd name="connsiteX0" fmla="*/ 0 w 9514262"/>
              <a:gd name="connsiteY0" fmla="*/ 3905455 h 3905455"/>
              <a:gd name="connsiteX1" fmla="*/ 0 w 9514262"/>
              <a:gd name="connsiteY1" fmla="*/ 0 h 3905455"/>
              <a:gd name="connsiteX2" fmla="*/ 9514262 w 9514262"/>
              <a:gd name="connsiteY2" fmla="*/ 0 h 3905455"/>
              <a:gd name="connsiteX3" fmla="*/ 9514262 w 9514262"/>
              <a:gd name="connsiteY3" fmla="*/ 3375660 h 3905455"/>
              <a:gd name="connsiteX4" fmla="*/ 8992309 w 9514262"/>
              <a:gd name="connsiteY4" fmla="*/ 3897614 h 3905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262" h="3905455">
                <a:moveTo>
                  <a:pt x="0" y="3905455"/>
                </a:moveTo>
                <a:lnTo>
                  <a:pt x="0" y="0"/>
                </a:lnTo>
                <a:lnTo>
                  <a:pt x="9514262" y="0"/>
                </a:lnTo>
                <a:lnTo>
                  <a:pt x="9514262" y="3375660"/>
                </a:lnTo>
                <a:cubicBezTo>
                  <a:pt x="9514262" y="3663927"/>
                  <a:pt x="9280576" y="3897614"/>
                  <a:pt x="8992309" y="3897614"/>
                </a:cubicBez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3373" y="190500"/>
            <a:ext cx="10573396" cy="2475644"/>
          </a:xfrm>
        </p:spPr>
        <p:txBody>
          <a:bodyPr anchor="t">
            <a:noAutofit/>
          </a:bodyPr>
          <a:lstStyle>
            <a:lvl1pPr>
              <a:defRPr sz="8800">
                <a:solidFill>
                  <a:schemeClr val="accent1"/>
                </a:solidFill>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493213" y="3810000"/>
            <a:ext cx="6976154" cy="1676400"/>
          </a:xfrm>
        </p:spPr>
        <p:txBody>
          <a:bodyPr vert="horz" lIns="91440" tIns="45720" rIns="91440" bIns="45720" rtlCol="0">
            <a:normAutofit/>
          </a:bodyPr>
          <a:lstStyle>
            <a:lvl1pPr marL="0" indent="0">
              <a:buNone/>
              <a:defRPr lang="en-US" sz="16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2354616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772090" y="825747"/>
            <a:ext cx="10696010" cy="618803"/>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774654" y="1506872"/>
            <a:ext cx="10693446" cy="45891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72090" y="6329172"/>
            <a:ext cx="2816835" cy="338328"/>
          </a:xfrm>
          <a:prstGeom prst="rect">
            <a:avLst/>
          </a:prstGeom>
        </p:spPr>
        <p:txBody>
          <a:bodyPr vert="horz" lIns="91440" tIns="45720" rIns="91440" bIns="45720" rtlCol="0" anchor="ctr"/>
          <a:lstStyle>
            <a:lvl1pPr algn="l">
              <a:defRPr sz="750" cap="all" spc="0" baseline="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291411" y="6329172"/>
            <a:ext cx="1612674" cy="338328"/>
          </a:xfrm>
          <a:prstGeom prst="rect">
            <a:avLst/>
          </a:prstGeom>
        </p:spPr>
        <p:txBody>
          <a:bodyPr vert="horz" lIns="91440" tIns="45720" rIns="91440" bIns="45720" rtlCol="0" anchor="ctr"/>
          <a:lstStyle>
            <a:lvl1pPr algn="r">
              <a:defRPr sz="750">
                <a:solidFill>
                  <a:schemeClr val="tx1"/>
                </a:solidFill>
              </a:defRPr>
            </a:lvl1pPr>
          </a:lstStyle>
          <a:p>
            <a:fld id="{D7E3ECEC-7E7B-4FB9-BAE8-5C10F12795EA}" type="datetimeFigureOut">
              <a:rPr lang="en-US" smtClean="0"/>
              <a:t>6/17/2026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50742" y="6329172"/>
            <a:ext cx="457200" cy="338328"/>
          </a:xfrm>
          <a:prstGeom prst="rect">
            <a:avLst/>
          </a:prstGeom>
        </p:spPr>
        <p:txBody>
          <a:bodyPr vert="horz" lIns="91440" tIns="45720" rIns="91440" bIns="45720" rtlCol="0" anchor="ctr"/>
          <a:lstStyle>
            <a:lvl1pPr algn="r">
              <a:defRPr sz="750">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644491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Lst>
  <p:txStyles>
    <p:titleStyle>
      <a:lvl1pPr algn="l" defTabSz="914400" rtl="0" eaLnBrk="1" latinLnBrk="0" hangingPunct="1">
        <a:lnSpc>
          <a:spcPct val="95000"/>
        </a:lnSpc>
        <a:spcBef>
          <a:spcPct val="0"/>
        </a:spcBef>
        <a:buNone/>
        <a:defRPr sz="2500" b="0" kern="1200" cap="all" baseline="0">
          <a:solidFill>
            <a:schemeClr val="tx1"/>
          </a:solidFill>
          <a:latin typeface="+mj-lt"/>
          <a:ea typeface="+mj-ea"/>
          <a:cs typeface="+mj-cs"/>
        </a:defRPr>
      </a:lvl1pPr>
    </p:titleStyle>
    <p:bodyStyle>
      <a:lvl1pPr marL="285750" indent="-28575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000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286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572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0858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pos="480">
          <p15:clr>
            <a:srgbClr val="F26B43"/>
          </p15:clr>
        </p15:guide>
        <p15:guide id="8" pos="7224">
          <p15:clr>
            <a:srgbClr val="F26B43"/>
          </p15:clr>
        </p15:guide>
        <p15:guide id="9" orient="horz" pos="3840">
          <p15:clr>
            <a:srgbClr val="F26B43"/>
          </p15:clr>
        </p15:guide>
        <p15:guide id="10" orient="horz" pos="2160">
          <p15:clr>
            <a:srgbClr val="F26B43"/>
          </p15:clr>
        </p15:guide>
        <p15:guide id="11"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8BBA-385E-B100-D3B2-83F877ED7B13}"/>
              </a:ext>
            </a:extLst>
          </p:cNvPr>
          <p:cNvSpPr>
            <a:spLocks noGrp="1"/>
          </p:cNvSpPr>
          <p:nvPr>
            <p:ph type="title"/>
          </p:nvPr>
        </p:nvSpPr>
        <p:spPr/>
        <p:txBody>
          <a:bodyPr anchor="t">
            <a:normAutofit/>
          </a:bodyPr>
          <a:lstStyle/>
          <a:p>
            <a:r>
              <a:rPr lang="en-US" dirty="0"/>
              <a:t>Self- awareness</a:t>
            </a:r>
            <a:br>
              <a:rPr lang="en-US" dirty="0"/>
            </a:br>
            <a:br>
              <a:rPr lang="en-US" dirty="0"/>
            </a:br>
            <a:r>
              <a:rPr lang="en-US" dirty="0"/>
              <a:t>communication </a:t>
            </a:r>
          </a:p>
        </p:txBody>
      </p:sp>
      <p:sp>
        <p:nvSpPr>
          <p:cNvPr id="3" name="Subtitle 2">
            <a:extLst>
              <a:ext uri="{FF2B5EF4-FFF2-40B4-BE49-F238E27FC236}">
                <a16:creationId xmlns:a16="http://schemas.microsoft.com/office/drawing/2014/main" id="{D508797C-B534-8121-1EFA-68AC9E565808}"/>
              </a:ext>
            </a:extLst>
          </p:cNvPr>
          <p:cNvSpPr>
            <a:spLocks noGrp="1"/>
          </p:cNvSpPr>
          <p:nvPr>
            <p:ph type="body" sz="half" idx="2"/>
          </p:nvPr>
        </p:nvSpPr>
        <p:spPr/>
        <p:txBody>
          <a:bodyPr anchor="b">
            <a:normAutofit/>
          </a:bodyPr>
          <a:lstStyle/>
          <a:p>
            <a:r>
              <a:rPr lang="en-US" dirty="0"/>
              <a:t>Student name: Sabrina Rose</a:t>
            </a:r>
          </a:p>
          <a:p>
            <a:r>
              <a:rPr lang="en-US" dirty="0"/>
              <a:t>Student number: 2511942</a:t>
            </a:r>
          </a:p>
          <a:p>
            <a:r>
              <a:rPr lang="en-US" dirty="0"/>
              <a:t>Lecturers name: Hajra </a:t>
            </a:r>
            <a:r>
              <a:rPr lang="en-US" dirty="0" err="1"/>
              <a:t>Mustasim</a:t>
            </a:r>
            <a:endParaRPr lang="en-US" dirty="0"/>
          </a:p>
          <a:p>
            <a:r>
              <a:rPr lang="en-US" dirty="0"/>
              <a:t>Date: June 2026</a:t>
            </a:r>
          </a:p>
        </p:txBody>
      </p:sp>
      <p:pic>
        <p:nvPicPr>
          <p:cNvPr id="6" name="Picture Placeholder 5">
            <a:extLst>
              <a:ext uri="{FF2B5EF4-FFF2-40B4-BE49-F238E27FC236}">
                <a16:creationId xmlns:a16="http://schemas.microsoft.com/office/drawing/2014/main" id="{747B5ADC-439E-8BF3-9088-90C43F8880B1}"/>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8014" r="8014"/>
          <a:stretch>
            <a:fillRect/>
          </a:stretch>
        </p:blipFill>
        <p:spPr>
          <a:noFill/>
        </p:spPr>
      </p:pic>
    </p:spTree>
    <p:extLst>
      <p:ext uri="{BB962C8B-B14F-4D97-AF65-F5344CB8AC3E}">
        <p14:creationId xmlns:p14="http://schemas.microsoft.com/office/powerpoint/2010/main" val="1716342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267FE-121E-A71F-04BA-6A317FD78E24}"/>
              </a:ext>
            </a:extLst>
          </p:cNvPr>
          <p:cNvSpPr>
            <a:spLocks noGrp="1"/>
          </p:cNvSpPr>
          <p:nvPr>
            <p:ph type="title"/>
          </p:nvPr>
        </p:nvSpPr>
        <p:spPr/>
        <p:txBody>
          <a:bodyPr anchor="t">
            <a:normAutofit/>
          </a:bodyPr>
          <a:lstStyle/>
          <a:p>
            <a:r>
              <a:rPr lang="en-GB" sz="8100"/>
              <a:t>What is communication?</a:t>
            </a:r>
          </a:p>
        </p:txBody>
      </p:sp>
      <p:sp>
        <p:nvSpPr>
          <p:cNvPr id="3" name="Content Placeholder 2">
            <a:extLst>
              <a:ext uri="{FF2B5EF4-FFF2-40B4-BE49-F238E27FC236}">
                <a16:creationId xmlns:a16="http://schemas.microsoft.com/office/drawing/2014/main" id="{A5DB23EA-1A43-A9F3-ADAD-8F079ED3F2FB}"/>
              </a:ext>
            </a:extLst>
          </p:cNvPr>
          <p:cNvSpPr>
            <a:spLocks noGrp="1"/>
          </p:cNvSpPr>
          <p:nvPr>
            <p:ph sz="quarter" idx="14"/>
          </p:nvPr>
        </p:nvSpPr>
        <p:spPr>
          <a:xfrm>
            <a:off x="3493213" y="3810000"/>
            <a:ext cx="6976154" cy="2715344"/>
          </a:xfrm>
        </p:spPr>
        <p:txBody>
          <a:bodyPr>
            <a:normAutofit/>
          </a:bodyPr>
          <a:lstStyle/>
          <a:p>
            <a:pPr marL="0" indent="0">
              <a:lnSpc>
                <a:spcPct val="110000"/>
              </a:lnSpc>
              <a:buNone/>
            </a:pPr>
            <a:r>
              <a:rPr lang="en-GB" sz="1500" dirty="0"/>
              <a:t>According to Wilson (2026), communication can be defined as “Communication Skills help share information clearly through speaking, writing, listening, and non-verbal cues in personal and work life. It builds stronger relationships, prevents misunderstandings, and boosts teamwork. Good communication also helps express ideas clearly, resolve conflicts, and create mutual respect.”</a:t>
            </a:r>
          </a:p>
          <a:p>
            <a:pPr marL="0" indent="0">
              <a:lnSpc>
                <a:spcPct val="110000"/>
              </a:lnSpc>
              <a:buNone/>
            </a:pPr>
            <a:r>
              <a:rPr lang="en-GB" sz="1500" dirty="0"/>
              <a:t>There are numerous ways </a:t>
            </a:r>
            <a:r>
              <a:rPr lang="en-GB" sz="1500"/>
              <a:t>in which we can </a:t>
            </a:r>
            <a:r>
              <a:rPr lang="en-GB" sz="1500" dirty="0"/>
              <a:t>communicate including, but not limited to, verbal, written, body language and </a:t>
            </a:r>
            <a:r>
              <a:rPr lang="en-GB" sz="1500"/>
              <a:t>facial expression and </a:t>
            </a:r>
            <a:r>
              <a:rPr lang="en-GB" sz="1500" dirty="0"/>
              <a:t>sign language</a:t>
            </a:r>
            <a:r>
              <a:rPr lang="en-GB" sz="1500"/>
              <a:t>/Makaton.</a:t>
            </a:r>
            <a:endParaRPr lang="en-GB" sz="1500" dirty="0"/>
          </a:p>
        </p:txBody>
      </p:sp>
    </p:spTree>
    <p:extLst>
      <p:ext uri="{BB962C8B-B14F-4D97-AF65-F5344CB8AC3E}">
        <p14:creationId xmlns:p14="http://schemas.microsoft.com/office/powerpoint/2010/main" val="168587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82EF3-0C0A-0FAF-DCDC-EFF2FB477EC0}"/>
              </a:ext>
            </a:extLst>
          </p:cNvPr>
          <p:cNvSpPr>
            <a:spLocks noGrp="1"/>
          </p:cNvSpPr>
          <p:nvPr>
            <p:ph type="title"/>
          </p:nvPr>
        </p:nvSpPr>
        <p:spPr/>
        <p:txBody>
          <a:bodyPr anchor="t">
            <a:normAutofit/>
          </a:bodyPr>
          <a:lstStyle/>
          <a:p>
            <a:r>
              <a:rPr lang="en-GB" dirty="0"/>
              <a:t>Why is communication an important skill?</a:t>
            </a:r>
          </a:p>
        </p:txBody>
      </p:sp>
      <p:graphicFrame>
        <p:nvGraphicFramePr>
          <p:cNvPr id="5" name="Content Placeholder 2">
            <a:extLst>
              <a:ext uri="{FF2B5EF4-FFF2-40B4-BE49-F238E27FC236}">
                <a16:creationId xmlns:a16="http://schemas.microsoft.com/office/drawing/2014/main" id="{77A46204-E976-7E43-54C7-C737D7FFCD47}"/>
              </a:ext>
            </a:extLst>
          </p:cNvPr>
          <p:cNvGraphicFramePr>
            <a:graphicFrameLocks noGrp="1"/>
          </p:cNvGraphicFramePr>
          <p:nvPr>
            <p:ph idx="1"/>
            <p:extLst>
              <p:ext uri="{D42A27DB-BD31-4B8C-83A1-F6EECF244321}">
                <p14:modId xmlns:p14="http://schemas.microsoft.com/office/powerpoint/2010/main" val="444810364"/>
              </p:ext>
            </p:extLst>
          </p:nvPr>
        </p:nvGraphicFramePr>
        <p:xfrm>
          <a:off x="774700" y="1506538"/>
          <a:ext cx="10693400" cy="4665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4070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10A7E-2A29-2791-DFD1-EAB84CC65DEA}"/>
              </a:ext>
            </a:extLst>
          </p:cNvPr>
          <p:cNvSpPr>
            <a:spLocks noGrp="1"/>
          </p:cNvSpPr>
          <p:nvPr>
            <p:ph type="title"/>
          </p:nvPr>
        </p:nvSpPr>
        <p:spPr/>
        <p:txBody>
          <a:bodyPr anchor="t">
            <a:normAutofit/>
          </a:bodyPr>
          <a:lstStyle/>
          <a:p>
            <a:r>
              <a:rPr lang="en-GB" sz="1900"/>
              <a:t>Why is effective communication relevant to working in a health care setting?</a:t>
            </a:r>
          </a:p>
        </p:txBody>
      </p:sp>
      <p:graphicFrame>
        <p:nvGraphicFramePr>
          <p:cNvPr id="5" name="Content Placeholder 2">
            <a:extLst>
              <a:ext uri="{FF2B5EF4-FFF2-40B4-BE49-F238E27FC236}">
                <a16:creationId xmlns:a16="http://schemas.microsoft.com/office/drawing/2014/main" id="{12F18E69-54A7-052F-FABD-03A45A48688F}"/>
              </a:ext>
            </a:extLst>
          </p:cNvPr>
          <p:cNvGraphicFramePr>
            <a:graphicFrameLocks noGrp="1"/>
          </p:cNvGraphicFramePr>
          <p:nvPr>
            <p:ph idx="1"/>
            <p:extLst>
              <p:ext uri="{D42A27DB-BD31-4B8C-83A1-F6EECF244321}">
                <p14:modId xmlns:p14="http://schemas.microsoft.com/office/powerpoint/2010/main" val="1784406288"/>
              </p:ext>
            </p:extLst>
          </p:nvPr>
        </p:nvGraphicFramePr>
        <p:xfrm>
          <a:off x="774700" y="1506538"/>
          <a:ext cx="10693400" cy="4665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0489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4F3E9-0AA4-8A9A-32B3-E4311890F919}"/>
              </a:ext>
            </a:extLst>
          </p:cNvPr>
          <p:cNvSpPr>
            <a:spLocks noGrp="1"/>
          </p:cNvSpPr>
          <p:nvPr>
            <p:ph type="title"/>
          </p:nvPr>
        </p:nvSpPr>
        <p:spPr/>
        <p:txBody>
          <a:bodyPr anchor="t">
            <a:normAutofit/>
          </a:bodyPr>
          <a:lstStyle/>
          <a:p>
            <a:r>
              <a:rPr lang="en-GB" sz="4300"/>
              <a:t>Examples of applying effective communication in a health and social care setting</a:t>
            </a:r>
            <a:br>
              <a:rPr lang="en-GB" sz="4300"/>
            </a:br>
            <a:endParaRPr lang="en-GB" sz="4300"/>
          </a:p>
        </p:txBody>
      </p:sp>
      <p:sp>
        <p:nvSpPr>
          <p:cNvPr id="3" name="Content Placeholder 2">
            <a:extLst>
              <a:ext uri="{FF2B5EF4-FFF2-40B4-BE49-F238E27FC236}">
                <a16:creationId xmlns:a16="http://schemas.microsoft.com/office/drawing/2014/main" id="{53D82A5E-3ECC-043D-A4B7-90F70A66769E}"/>
              </a:ext>
            </a:extLst>
          </p:cNvPr>
          <p:cNvSpPr>
            <a:spLocks noGrp="1"/>
          </p:cNvSpPr>
          <p:nvPr>
            <p:ph sz="quarter" idx="13"/>
          </p:nvPr>
        </p:nvSpPr>
        <p:spPr/>
        <p:txBody>
          <a:bodyPr>
            <a:normAutofit/>
          </a:bodyPr>
          <a:lstStyle/>
          <a:p>
            <a:pPr>
              <a:lnSpc>
                <a:spcPct val="110000"/>
              </a:lnSpc>
            </a:pPr>
            <a:r>
              <a:rPr lang="en-GB" sz="1100"/>
              <a:t>Builds trust. Building trust allows the service user and professional to build a relationship whereby safety is enhanced</a:t>
            </a:r>
          </a:p>
          <a:p>
            <a:pPr>
              <a:lnSpc>
                <a:spcPct val="110000"/>
              </a:lnSpc>
            </a:pPr>
            <a:r>
              <a:rPr lang="en-GB" sz="1100"/>
              <a:t>Helps ensure patient centred care is always delivered. This is key to not be accused of discrimination or negligence.</a:t>
            </a:r>
          </a:p>
          <a:p>
            <a:pPr>
              <a:lnSpc>
                <a:spcPct val="110000"/>
              </a:lnSpc>
            </a:pPr>
            <a:r>
              <a:rPr lang="en-GB" sz="1100"/>
              <a:t>Allows room for personal growth with understanding different cultural beliefs as well as developing patience.</a:t>
            </a:r>
          </a:p>
          <a:p>
            <a:pPr>
              <a:lnSpc>
                <a:spcPct val="110000"/>
              </a:lnSpc>
            </a:pPr>
            <a:r>
              <a:rPr lang="en-GB" sz="1100"/>
              <a:t>Assists in providing better outcomes for the service user</a:t>
            </a:r>
          </a:p>
          <a:p>
            <a:pPr>
              <a:lnSpc>
                <a:spcPct val="110000"/>
              </a:lnSpc>
            </a:pPr>
            <a:r>
              <a:rPr lang="en-GB" sz="1100"/>
              <a:t>Ensures all information is understood by everyone involved; service user, family, professionals</a:t>
            </a:r>
          </a:p>
          <a:p>
            <a:pPr>
              <a:lnSpc>
                <a:spcPct val="110000"/>
              </a:lnSpc>
            </a:pPr>
            <a:endParaRPr lang="en-GB" sz="1100"/>
          </a:p>
          <a:p>
            <a:pPr marL="0" indent="0">
              <a:lnSpc>
                <a:spcPct val="110000"/>
              </a:lnSpc>
              <a:buNone/>
            </a:pPr>
            <a:r>
              <a:rPr lang="en-GB" sz="1100"/>
              <a:t>These examples of applying communication in a health and social care setting guarantee person centred care is delivered, the care act 2014 is being applied and there is minimal space for misunderstandings. </a:t>
            </a:r>
          </a:p>
        </p:txBody>
      </p:sp>
    </p:spTree>
    <p:extLst>
      <p:ext uri="{BB962C8B-B14F-4D97-AF65-F5344CB8AC3E}">
        <p14:creationId xmlns:p14="http://schemas.microsoft.com/office/powerpoint/2010/main" val="7629070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61A03-EF17-53F0-E139-BEFCAA2D4C31}"/>
              </a:ext>
            </a:extLst>
          </p:cNvPr>
          <p:cNvSpPr>
            <a:spLocks noGrp="1"/>
          </p:cNvSpPr>
          <p:nvPr>
            <p:ph type="title"/>
          </p:nvPr>
        </p:nvSpPr>
        <p:spPr>
          <a:xfrm>
            <a:off x="141316" y="154198"/>
            <a:ext cx="11326784" cy="1770855"/>
          </a:xfrm>
        </p:spPr>
        <p:txBody>
          <a:bodyPr anchor="t">
            <a:normAutofit/>
          </a:bodyPr>
          <a:lstStyle/>
          <a:p>
            <a:r>
              <a:rPr lang="en-GB" sz="6800"/>
              <a:t>Example of effective communication</a:t>
            </a:r>
          </a:p>
        </p:txBody>
      </p:sp>
      <p:sp>
        <p:nvSpPr>
          <p:cNvPr id="5" name="Picture Placeholder 2">
            <a:extLst>
              <a:ext uri="{FF2B5EF4-FFF2-40B4-BE49-F238E27FC236}">
                <a16:creationId xmlns:a16="http://schemas.microsoft.com/office/drawing/2014/main" id="{B9D5F485-8969-926F-B1C9-2F1788FB11AB}"/>
              </a:ext>
            </a:extLst>
          </p:cNvPr>
          <p:cNvSpPr>
            <a:spLocks noGrp="1"/>
          </p:cNvSpPr>
          <p:nvPr>
            <p:ph type="pic" sz="quarter" idx="15"/>
          </p:nvPr>
        </p:nvSpPr>
        <p:spPr>
          <a:xfrm>
            <a:off x="0" y="2266752"/>
            <a:ext cx="6871018" cy="4591248"/>
          </a:xfrm>
        </p:spPr>
        <p:txBody>
          <a:bodyPr/>
          <a:lstStyle/>
          <a:p>
            <a:endParaRPr lang="en-GB"/>
          </a:p>
        </p:txBody>
      </p:sp>
      <p:sp>
        <p:nvSpPr>
          <p:cNvPr id="3" name="Content Placeholder 2">
            <a:extLst>
              <a:ext uri="{FF2B5EF4-FFF2-40B4-BE49-F238E27FC236}">
                <a16:creationId xmlns:a16="http://schemas.microsoft.com/office/drawing/2014/main" id="{A2018470-679A-2AFE-BC9B-C8BFEFDD2806}"/>
              </a:ext>
            </a:extLst>
          </p:cNvPr>
          <p:cNvSpPr>
            <a:spLocks noGrp="1"/>
          </p:cNvSpPr>
          <p:nvPr>
            <p:ph sz="quarter" idx="14"/>
          </p:nvPr>
        </p:nvSpPr>
        <p:spPr>
          <a:xfrm>
            <a:off x="7597833" y="2762450"/>
            <a:ext cx="3870267" cy="3333549"/>
          </a:xfrm>
        </p:spPr>
        <p:txBody>
          <a:bodyPr>
            <a:normAutofit/>
          </a:bodyPr>
          <a:lstStyle/>
          <a:p>
            <a:pPr marL="0" indent="0">
              <a:buNone/>
            </a:pPr>
            <a:r>
              <a:rPr lang="en-GB" dirty="0"/>
              <a:t>It is important that when handing over to the next nurse when providing 24-hour care that all information is delivered clear and concise. All verbal communication must be legible. Without doing this the best quality of care can not be delivered and there is an increased risk of mistakes being made.</a:t>
            </a:r>
          </a:p>
        </p:txBody>
      </p:sp>
    </p:spTree>
    <p:extLst>
      <p:ext uri="{BB962C8B-B14F-4D97-AF65-F5344CB8AC3E}">
        <p14:creationId xmlns:p14="http://schemas.microsoft.com/office/powerpoint/2010/main" val="3707481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8E991-9726-DDBF-EC05-21EF4D699633}"/>
              </a:ext>
            </a:extLst>
          </p:cNvPr>
          <p:cNvSpPr>
            <a:spLocks noGrp="1"/>
          </p:cNvSpPr>
          <p:nvPr>
            <p:ph type="title"/>
          </p:nvPr>
        </p:nvSpPr>
        <p:spPr/>
        <p:txBody>
          <a:bodyPr anchor="t">
            <a:normAutofit/>
          </a:bodyPr>
          <a:lstStyle/>
          <a:p>
            <a:r>
              <a:rPr lang="en-GB" dirty="0"/>
              <a:t>Reference list</a:t>
            </a:r>
          </a:p>
        </p:txBody>
      </p:sp>
      <p:graphicFrame>
        <p:nvGraphicFramePr>
          <p:cNvPr id="5" name="Content Placeholder 2">
            <a:extLst>
              <a:ext uri="{FF2B5EF4-FFF2-40B4-BE49-F238E27FC236}">
                <a16:creationId xmlns:a16="http://schemas.microsoft.com/office/drawing/2014/main" id="{CEE06701-73DD-BE98-86D1-70E462E17C5D}"/>
              </a:ext>
            </a:extLst>
          </p:cNvPr>
          <p:cNvGraphicFramePr>
            <a:graphicFrameLocks noGrp="1"/>
          </p:cNvGraphicFramePr>
          <p:nvPr>
            <p:ph idx="1"/>
            <p:extLst>
              <p:ext uri="{D42A27DB-BD31-4B8C-83A1-F6EECF244321}">
                <p14:modId xmlns:p14="http://schemas.microsoft.com/office/powerpoint/2010/main" val="937900660"/>
              </p:ext>
            </p:extLst>
          </p:nvPr>
        </p:nvGraphicFramePr>
        <p:xfrm>
          <a:off x="774700" y="1506538"/>
          <a:ext cx="10693400" cy="46656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2209820"/>
      </p:ext>
    </p:extLst>
  </p:cSld>
  <p:clrMapOvr>
    <a:masterClrMapping/>
  </p:clrMapOvr>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E2E911A2-2017-41E4-8340-9C55208FC2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33346F-C811-4404-B626-0E7631B21215}">
  <ds:schemaRefs>
    <ds:schemaRef ds:uri="http://schemas.microsoft.com/sharepoint/v3/contenttype/forms"/>
  </ds:schemaRefs>
</ds:datastoreItem>
</file>

<file path=customXml/itemProps3.xml><?xml version="1.0" encoding="utf-8"?>
<ds:datastoreItem xmlns:ds="http://schemas.openxmlformats.org/officeDocument/2006/customXml" ds:itemID="{0DA384A2-DC2C-4578-B8CE-512657D68B3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2115</TotalTime>
  <Words>691</Words>
  <Application>Microsoft Office PowerPoint</Application>
  <PresentationFormat>Widescreen</PresentationFormat>
  <Paragraphs>31</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Neue Haas Grotesk Text Pro</vt:lpstr>
      <vt:lpstr>Oasis</vt:lpstr>
      <vt:lpstr>Self- awareness  communication </vt:lpstr>
      <vt:lpstr>What is communication?</vt:lpstr>
      <vt:lpstr>Why is communication an important skill?</vt:lpstr>
      <vt:lpstr>Why is effective communication relevant to working in a health care setting?</vt:lpstr>
      <vt:lpstr>Examples of applying effective communication in a health and social care setting </vt:lpstr>
      <vt:lpstr>Example of effective communication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Rose</dc:creator>
  <cp:lastModifiedBy>Sabrina Rose</cp:lastModifiedBy>
  <cp:revision>1</cp:revision>
  <dcterms:created xsi:type="dcterms:W3CDTF">2026-06-15T09:29:52Z</dcterms:created>
  <dcterms:modified xsi:type="dcterms:W3CDTF">2026-06-18T17:33:33Z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