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6" r:id="rId3"/>
    <p:sldId id="314" r:id="rId4"/>
    <p:sldId id="315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13/11/2024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13/11/2024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13/11/2024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13/11/2024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13/11/2024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13/11/2024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13/11/2024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13/11/2024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13/11/2024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13/11/2024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13/11/2024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13/11/2024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13/11/2024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2079322"/>
            <a:ext cx="8982360" cy="2793304"/>
          </a:xfrm>
        </p:spPr>
        <p:txBody>
          <a:bodyPr/>
          <a:lstStyle/>
          <a:p>
            <a:br>
              <a:rPr lang="en-GB" altLang="en-US" sz="3600" b="1" dirty="0"/>
            </a:br>
            <a:br>
              <a:rPr lang="en-GB" altLang="en-US" sz="3600" b="1" dirty="0"/>
            </a:br>
            <a:br>
              <a:rPr lang="en-GB" altLang="en-US" sz="3600" b="1" dirty="0"/>
            </a:br>
            <a:br>
              <a:rPr lang="en-GB" altLang="en-US" sz="3600" b="1" dirty="0"/>
            </a:br>
            <a:r>
              <a:rPr lang="en-GB" altLang="en-US" sz="3600" b="1" dirty="0"/>
              <a:t>LCBB40013: Stakeholders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6_Session 2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FA001-2514-2611-DF0A-F9C7DAEC9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16743"/>
          </a:xfrm>
        </p:spPr>
        <p:txBody>
          <a:bodyPr/>
          <a:lstStyle/>
          <a:p>
            <a:r>
              <a:rPr lang="en-GB" dirty="0"/>
              <a:t>Tasks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BD1BF-244A-994A-EE73-65145A7E8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974" y="1381126"/>
            <a:ext cx="11592232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Simulate a stakeholder meeting with different characters (local residents, investors, and government representatives). 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Practice negotiation and mediation to find solutions that address each party's needs.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Integrate this technique into the other tasks.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737F8-524A-ED13-AE7A-ACAA01CFC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DDAEFC-24BD-43DF-AF20-6D94E8B0F814}" type="datetime1">
              <a:rPr lang="en-GB" altLang="en-US" smtClean="0"/>
              <a:pPr>
                <a:defRPr/>
              </a:pPr>
              <a:t>13/11/2024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3DAB84-437F-A8FE-D2B8-82CBE2DF8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5771-2DFC-4918-A1DE-1523984E4AEA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87007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8F2E7-B6F5-A618-C925-EC262E728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114299"/>
            <a:ext cx="10972800" cy="812627"/>
          </a:xfrm>
        </p:spPr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D36BE-765C-60C4-2A1B-29F2C5DA4A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252603"/>
            <a:ext cx="10559845" cy="4037152"/>
          </a:xfrm>
        </p:spPr>
        <p:txBody>
          <a:bodyPr/>
          <a:lstStyle/>
          <a:p>
            <a:pPr marL="0" indent="0">
              <a:buNone/>
            </a:pPr>
            <a:endParaRPr lang="en-GB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In a healthcare system upgrade, doctors and IT teams disagree over resource prioritisation. Through a collaborative problem-solving approach, they created a phased rollout plan that balanced IT's capacity with the medical team's operational needs.</a:t>
            </a:r>
          </a:p>
          <a:p>
            <a:pPr marL="0" indent="0">
              <a:buNone/>
            </a:pPr>
            <a:endParaRPr lang="en-GB" altLang="en-US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altLang="en-US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Identify the sources of conflict.</a:t>
            </a:r>
          </a:p>
          <a:p>
            <a:pPr>
              <a:spcBef>
                <a:spcPct val="0"/>
              </a:spcBef>
            </a:pPr>
            <a:r>
              <a:rPr lang="en-US" altLang="en-US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Propose at least two strategies for resolving the conflict.</a:t>
            </a:r>
          </a:p>
          <a:p>
            <a:pPr>
              <a:spcBef>
                <a:spcPct val="0"/>
              </a:spcBef>
            </a:pPr>
            <a:r>
              <a:rPr lang="en-US" altLang="en-US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Present your findings to the class.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1F99EC-2184-C2C7-EFF5-9FC01BCB4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13/11/2024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CC037-288E-837C-1FAC-B07B4460F4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7572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78976-BAF1-6BA5-37AC-D6E955FC4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34730"/>
          </a:xfrm>
        </p:spPr>
        <p:txBody>
          <a:bodyPr/>
          <a:lstStyle/>
          <a:p>
            <a:r>
              <a:rPr lang="en-GB" dirty="0"/>
              <a:t>Task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C5911-B6DC-B7B1-FA0A-580CEAF5A5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5974" y="1209368"/>
            <a:ext cx="11395587" cy="4336026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In a construction project, local community representatives might resist plans due to concerns about noise and environmental degradation, while developers and investors prioritize project speed and return on investment.</a:t>
            </a:r>
          </a:p>
          <a:p>
            <a:pPr marL="0" indent="0">
              <a:buNone/>
            </a:pPr>
            <a:endParaRPr lang="en-GB" sz="32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altLang="en-US" sz="3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Identify the sources of conflict.</a:t>
            </a:r>
          </a:p>
          <a:p>
            <a:pPr>
              <a:spcBef>
                <a:spcPct val="0"/>
              </a:spcBef>
            </a:pPr>
            <a:r>
              <a:rPr lang="en-US" altLang="en-US" sz="3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Propose at least two strategies for resolving the conflict.</a:t>
            </a:r>
          </a:p>
          <a:p>
            <a:pPr>
              <a:spcBef>
                <a:spcPct val="0"/>
              </a:spcBef>
            </a:pPr>
            <a:r>
              <a:rPr lang="en-US" altLang="en-US" sz="32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Present your findings to the class.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90C17E-F33A-E31C-4E87-DAC9E5A52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13/11/2024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94D6D8-B3D6-F472-AA91-A5895E957A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41325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187</Words>
  <Application>Microsoft Office PowerPoint</Application>
  <PresentationFormat>Widescreen</PresentationFormat>
  <Paragraphs>30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Malgun Gothic</vt:lpstr>
      <vt:lpstr>Arial</vt:lpstr>
      <vt:lpstr>Calibri</vt:lpstr>
      <vt:lpstr>Calibri Light</vt:lpstr>
      <vt:lpstr>Myriad Pro</vt:lpstr>
      <vt:lpstr>20140311PresentationUWTSDTemplate</vt:lpstr>
      <vt:lpstr>    LCBB40013: Stakeholders Engagement      </vt:lpstr>
      <vt:lpstr>Tasks 1</vt:lpstr>
      <vt:lpstr>Task 2</vt:lpstr>
      <vt:lpstr>Task 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26</cp:revision>
  <dcterms:created xsi:type="dcterms:W3CDTF">2021-06-11T21:49:32Z</dcterms:created>
  <dcterms:modified xsi:type="dcterms:W3CDTF">2024-11-13T12:09:36Z</dcterms:modified>
</cp:coreProperties>
</file>