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0"/>
  </p:notesMasterIdLst>
  <p:sldIdLst>
    <p:sldId id="256" r:id="rId2"/>
    <p:sldId id="257" r:id="rId3"/>
    <p:sldId id="260" r:id="rId4"/>
    <p:sldId id="258" r:id="rId5"/>
    <p:sldId id="262" r:id="rId6"/>
    <p:sldId id="264" r:id="rId7"/>
    <p:sldId id="266" r:id="rId8"/>
    <p:sldId id="270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BA46A8-5C65-AAA2-E261-D814879DDB2E}" v="268" dt="2026-05-07T12:10:11.691"/>
    <p1510:client id="{BAB2D988-BAAA-C666-39C9-A974B09D85DA}" v="84" dt="2026-05-08T10:27:17.932"/>
    <p1510:client id="{C5F375B0-AFA5-3A47-F4C6-8506CCB87E1A}" v="319" dt="2026-05-07T13:52:05.388"/>
    <p1510:client id="{D5D87EB5-BCA6-4370-B472-1059CD4E9030}" v="1300" dt="2026-05-07T14:58:08.210"/>
    <p1510:client id="{FCF40064-3878-DE7A-E035-A1F530155280}" v="1" dt="2026-05-07T13:52:49.0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9FC838-15C1-426F-BACF-56D170072D6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598C622-105B-4A67-B95F-801B76CFA0D2}">
      <dgm:prSet/>
      <dgm:spPr/>
      <dgm:t>
        <a:bodyPr/>
        <a:lstStyle/>
        <a:p>
          <a:r>
            <a:rPr lang="en-GB"/>
            <a:t>Design and create a soapbox car to compete in a downhill course </a:t>
          </a:r>
          <a:endParaRPr lang="en-US"/>
        </a:p>
      </dgm:t>
    </dgm:pt>
    <dgm:pt modelId="{19866221-EFA3-4A4F-BFD5-0838105950BE}" type="parTrans" cxnId="{D72B84C1-EB45-4EC0-8978-F28C3849E905}">
      <dgm:prSet/>
      <dgm:spPr/>
      <dgm:t>
        <a:bodyPr/>
        <a:lstStyle/>
        <a:p>
          <a:endParaRPr lang="en-US"/>
        </a:p>
      </dgm:t>
    </dgm:pt>
    <dgm:pt modelId="{26B7037F-DA8C-4AA5-8B52-D2A49D8D2633}" type="sibTrans" cxnId="{D72B84C1-EB45-4EC0-8978-F28C3849E905}">
      <dgm:prSet/>
      <dgm:spPr/>
      <dgm:t>
        <a:bodyPr/>
        <a:lstStyle/>
        <a:p>
          <a:endParaRPr lang="en-US"/>
        </a:p>
      </dgm:t>
    </dgm:pt>
    <dgm:pt modelId="{ED526F7D-6B2A-430A-8070-3E2D2F70F8C1}">
      <dgm:prSet/>
      <dgm:spPr/>
      <dgm:t>
        <a:bodyPr/>
        <a:lstStyle/>
        <a:p>
          <a:r>
            <a:rPr lang="en-GB"/>
            <a:t>Provide data and calculations about said soapbox car</a:t>
          </a:r>
          <a:endParaRPr lang="en-US"/>
        </a:p>
      </dgm:t>
    </dgm:pt>
    <dgm:pt modelId="{7AA557C4-C464-4589-B95E-0854FD1BD333}" type="parTrans" cxnId="{AF89116F-6836-43B6-B604-5661D6BE365A}">
      <dgm:prSet/>
      <dgm:spPr/>
      <dgm:t>
        <a:bodyPr/>
        <a:lstStyle/>
        <a:p>
          <a:endParaRPr lang="en-US"/>
        </a:p>
      </dgm:t>
    </dgm:pt>
    <dgm:pt modelId="{38BE71E0-9522-4067-802C-96135287D7AA}" type="sibTrans" cxnId="{AF89116F-6836-43B6-B604-5661D6BE365A}">
      <dgm:prSet/>
      <dgm:spPr/>
      <dgm:t>
        <a:bodyPr/>
        <a:lstStyle/>
        <a:p>
          <a:endParaRPr lang="en-US"/>
        </a:p>
      </dgm:t>
    </dgm:pt>
    <dgm:pt modelId="{B6901C36-DDDD-461B-AB6B-84B82BBDB026}">
      <dgm:prSet/>
      <dgm:spPr/>
      <dgm:t>
        <a:bodyPr/>
        <a:lstStyle/>
        <a:p>
          <a:r>
            <a:rPr lang="en-GB"/>
            <a:t>Stay within budget (£500) and regulations</a:t>
          </a:r>
          <a:endParaRPr lang="en-US"/>
        </a:p>
      </dgm:t>
    </dgm:pt>
    <dgm:pt modelId="{6325C47C-3212-4A93-8712-888A953B47E6}" type="parTrans" cxnId="{E3C55F85-7B4E-45F5-B96C-CF46F5D3166D}">
      <dgm:prSet/>
      <dgm:spPr/>
      <dgm:t>
        <a:bodyPr/>
        <a:lstStyle/>
        <a:p>
          <a:endParaRPr lang="en-US"/>
        </a:p>
      </dgm:t>
    </dgm:pt>
    <dgm:pt modelId="{EA2229C5-2632-4EC6-B59B-12AF5F91280A}" type="sibTrans" cxnId="{E3C55F85-7B4E-45F5-B96C-CF46F5D3166D}">
      <dgm:prSet/>
      <dgm:spPr/>
      <dgm:t>
        <a:bodyPr/>
        <a:lstStyle/>
        <a:p>
          <a:endParaRPr lang="en-US"/>
        </a:p>
      </dgm:t>
    </dgm:pt>
    <dgm:pt modelId="{373CD39D-127C-4B74-BF58-879FBA88211F}">
      <dgm:prSet/>
      <dgm:spPr/>
      <dgm:t>
        <a:bodyPr/>
        <a:lstStyle/>
        <a:p>
          <a:r>
            <a:rPr lang="en-GB"/>
            <a:t>Document the process (technical report detailing our process)</a:t>
          </a:r>
          <a:endParaRPr lang="en-US"/>
        </a:p>
      </dgm:t>
    </dgm:pt>
    <dgm:pt modelId="{BE44CDA7-9D14-4728-9185-83B777B4EA76}" type="parTrans" cxnId="{91596F9C-7AE1-4B30-9F22-3CCC32FA1790}">
      <dgm:prSet/>
      <dgm:spPr/>
      <dgm:t>
        <a:bodyPr/>
        <a:lstStyle/>
        <a:p>
          <a:endParaRPr lang="en-US"/>
        </a:p>
      </dgm:t>
    </dgm:pt>
    <dgm:pt modelId="{D7423382-58F3-46F6-AF49-BE232AA8B869}" type="sibTrans" cxnId="{91596F9C-7AE1-4B30-9F22-3CCC32FA1790}">
      <dgm:prSet/>
      <dgm:spPr/>
      <dgm:t>
        <a:bodyPr/>
        <a:lstStyle/>
        <a:p>
          <a:endParaRPr lang="en-US"/>
        </a:p>
      </dgm:t>
    </dgm:pt>
    <dgm:pt modelId="{8A549297-1C74-45A3-979F-4A30A53B2DDE}">
      <dgm:prSet/>
      <dgm:spPr/>
      <dgm:t>
        <a:bodyPr/>
        <a:lstStyle/>
        <a:p>
          <a:r>
            <a:rPr lang="en-GB"/>
            <a:t>Design process (cad and drawing)</a:t>
          </a:r>
          <a:endParaRPr lang="en-US"/>
        </a:p>
      </dgm:t>
    </dgm:pt>
    <dgm:pt modelId="{B7A50246-6406-46C2-BA0B-F9936F383A4E}" type="parTrans" cxnId="{9478E917-8318-4BFA-8C43-BDA4ED468086}">
      <dgm:prSet/>
      <dgm:spPr/>
      <dgm:t>
        <a:bodyPr/>
        <a:lstStyle/>
        <a:p>
          <a:endParaRPr lang="en-US"/>
        </a:p>
      </dgm:t>
    </dgm:pt>
    <dgm:pt modelId="{A8F77384-EAEE-4894-A3B7-4638DEFB25D9}" type="sibTrans" cxnId="{9478E917-8318-4BFA-8C43-BDA4ED468086}">
      <dgm:prSet/>
      <dgm:spPr/>
      <dgm:t>
        <a:bodyPr/>
        <a:lstStyle/>
        <a:p>
          <a:endParaRPr lang="en-US"/>
        </a:p>
      </dgm:t>
    </dgm:pt>
    <dgm:pt modelId="{695DF3FC-DF8C-4732-9B3E-D2A918D18EF4}">
      <dgm:prSet/>
      <dgm:spPr/>
      <dgm:t>
        <a:bodyPr/>
        <a:lstStyle/>
        <a:p>
          <a:r>
            <a:rPr lang="en-GB"/>
            <a:t>Materials used</a:t>
          </a:r>
          <a:endParaRPr lang="en-US"/>
        </a:p>
      </dgm:t>
    </dgm:pt>
    <dgm:pt modelId="{B54D5144-5347-4F8C-A320-F65F3356095E}" type="parTrans" cxnId="{EC35CC5E-BABC-439E-8A92-C1BFA503B56B}">
      <dgm:prSet/>
      <dgm:spPr/>
      <dgm:t>
        <a:bodyPr/>
        <a:lstStyle/>
        <a:p>
          <a:endParaRPr lang="en-US"/>
        </a:p>
      </dgm:t>
    </dgm:pt>
    <dgm:pt modelId="{5D172D3A-83C9-4667-A863-8A892DBFAAA0}" type="sibTrans" cxnId="{EC35CC5E-BABC-439E-8A92-C1BFA503B56B}">
      <dgm:prSet/>
      <dgm:spPr/>
      <dgm:t>
        <a:bodyPr/>
        <a:lstStyle/>
        <a:p>
          <a:endParaRPr lang="en-US"/>
        </a:p>
      </dgm:t>
    </dgm:pt>
    <dgm:pt modelId="{A730C89C-5BEE-4BF7-A3D2-30A8D3ABA55C}">
      <dgm:prSet/>
      <dgm:spPr/>
      <dgm:t>
        <a:bodyPr/>
        <a:lstStyle/>
        <a:p>
          <a:r>
            <a:rPr lang="en-GB"/>
            <a:t>Calculations</a:t>
          </a:r>
          <a:endParaRPr lang="en-US"/>
        </a:p>
      </dgm:t>
    </dgm:pt>
    <dgm:pt modelId="{04669D76-45EC-4138-9B36-15FE85146894}" type="parTrans" cxnId="{B8DD3E7F-9B52-4B2B-BED5-5A8C82540C28}">
      <dgm:prSet/>
      <dgm:spPr/>
      <dgm:t>
        <a:bodyPr/>
        <a:lstStyle/>
        <a:p>
          <a:endParaRPr lang="en-US"/>
        </a:p>
      </dgm:t>
    </dgm:pt>
    <dgm:pt modelId="{C485AA2C-F4DB-4798-86A8-8520996A2A7C}" type="sibTrans" cxnId="{B8DD3E7F-9B52-4B2B-BED5-5A8C82540C28}">
      <dgm:prSet/>
      <dgm:spPr/>
      <dgm:t>
        <a:bodyPr/>
        <a:lstStyle/>
        <a:p>
          <a:endParaRPr lang="en-US"/>
        </a:p>
      </dgm:t>
    </dgm:pt>
    <dgm:pt modelId="{1AA39C1E-39B2-47E1-BA5B-D824DB90CCC3}">
      <dgm:prSet/>
      <dgm:spPr/>
      <dgm:t>
        <a:bodyPr/>
        <a:lstStyle/>
        <a:p>
          <a:r>
            <a:rPr lang="en-GB"/>
            <a:t>Evaluations</a:t>
          </a:r>
          <a:endParaRPr lang="en-US"/>
        </a:p>
      </dgm:t>
    </dgm:pt>
    <dgm:pt modelId="{30CFC9BF-8765-4C2F-B4EE-AC6D308F4593}" type="parTrans" cxnId="{04BFD2BD-F283-4EB0-A372-65D82636B679}">
      <dgm:prSet/>
      <dgm:spPr/>
      <dgm:t>
        <a:bodyPr/>
        <a:lstStyle/>
        <a:p>
          <a:endParaRPr lang="en-US"/>
        </a:p>
      </dgm:t>
    </dgm:pt>
    <dgm:pt modelId="{43F62EEF-2AC5-4F86-AE0F-B38AE0C0367A}" type="sibTrans" cxnId="{04BFD2BD-F283-4EB0-A372-65D82636B679}">
      <dgm:prSet/>
      <dgm:spPr/>
      <dgm:t>
        <a:bodyPr/>
        <a:lstStyle/>
        <a:p>
          <a:endParaRPr lang="en-US"/>
        </a:p>
      </dgm:t>
    </dgm:pt>
    <dgm:pt modelId="{11E94A8C-9521-43E5-BA51-5AC2E898A49D}" type="pres">
      <dgm:prSet presAssocID="{989FC838-15C1-426F-BACF-56D170072D64}" presName="root" presStyleCnt="0">
        <dgm:presLayoutVars>
          <dgm:dir/>
          <dgm:resizeHandles val="exact"/>
        </dgm:presLayoutVars>
      </dgm:prSet>
      <dgm:spPr/>
    </dgm:pt>
    <dgm:pt modelId="{D0232595-1F2E-4FA9-A5A7-49FCDA088D01}" type="pres">
      <dgm:prSet presAssocID="{9598C622-105B-4A67-B95F-801B76CFA0D2}" presName="compNode" presStyleCnt="0"/>
      <dgm:spPr/>
    </dgm:pt>
    <dgm:pt modelId="{1E39E4D3-57EB-4099-9629-34ADA882F792}" type="pres">
      <dgm:prSet presAssocID="{9598C622-105B-4A67-B95F-801B76CFA0D2}" presName="bgRect" presStyleLbl="bgShp" presStyleIdx="0" presStyleCnt="4"/>
      <dgm:spPr/>
    </dgm:pt>
    <dgm:pt modelId="{5A9BA662-CE10-4F74-978E-DA0FAD9C65BD}" type="pres">
      <dgm:prSet presAssocID="{9598C622-105B-4A67-B95F-801B76CFA0D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0E317748-62DD-44F6-8D0C-747A7372621B}" type="pres">
      <dgm:prSet presAssocID="{9598C622-105B-4A67-B95F-801B76CFA0D2}" presName="spaceRect" presStyleCnt="0"/>
      <dgm:spPr/>
    </dgm:pt>
    <dgm:pt modelId="{A4451AFD-7D15-4264-9455-922E1CB5414E}" type="pres">
      <dgm:prSet presAssocID="{9598C622-105B-4A67-B95F-801B76CFA0D2}" presName="parTx" presStyleLbl="revTx" presStyleIdx="0" presStyleCnt="5">
        <dgm:presLayoutVars>
          <dgm:chMax val="0"/>
          <dgm:chPref val="0"/>
        </dgm:presLayoutVars>
      </dgm:prSet>
      <dgm:spPr/>
    </dgm:pt>
    <dgm:pt modelId="{C3DDFD21-4C64-4DC8-B690-DBA5CDE82C55}" type="pres">
      <dgm:prSet presAssocID="{26B7037F-DA8C-4AA5-8B52-D2A49D8D2633}" presName="sibTrans" presStyleCnt="0"/>
      <dgm:spPr/>
    </dgm:pt>
    <dgm:pt modelId="{C802BA93-A5BA-41F5-A06C-78371A6D64EE}" type="pres">
      <dgm:prSet presAssocID="{ED526F7D-6B2A-430A-8070-3E2D2F70F8C1}" presName="compNode" presStyleCnt="0"/>
      <dgm:spPr/>
    </dgm:pt>
    <dgm:pt modelId="{3EE1F9B7-E0FB-41EC-B8BD-5D58C17B0866}" type="pres">
      <dgm:prSet presAssocID="{ED526F7D-6B2A-430A-8070-3E2D2F70F8C1}" presName="bgRect" presStyleLbl="bgShp" presStyleIdx="1" presStyleCnt="4"/>
      <dgm:spPr/>
    </dgm:pt>
    <dgm:pt modelId="{8CC0CBB4-496B-4C24-9B6A-E79A657A9AD7}" type="pres">
      <dgm:prSet presAssocID="{ED526F7D-6B2A-430A-8070-3E2D2F70F8C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794556C7-0695-4934-BD86-953A18CFCF8D}" type="pres">
      <dgm:prSet presAssocID="{ED526F7D-6B2A-430A-8070-3E2D2F70F8C1}" presName="spaceRect" presStyleCnt="0"/>
      <dgm:spPr/>
    </dgm:pt>
    <dgm:pt modelId="{72B74B2F-5527-40F6-9351-F27064E47B39}" type="pres">
      <dgm:prSet presAssocID="{ED526F7D-6B2A-430A-8070-3E2D2F70F8C1}" presName="parTx" presStyleLbl="revTx" presStyleIdx="1" presStyleCnt="5">
        <dgm:presLayoutVars>
          <dgm:chMax val="0"/>
          <dgm:chPref val="0"/>
        </dgm:presLayoutVars>
      </dgm:prSet>
      <dgm:spPr/>
    </dgm:pt>
    <dgm:pt modelId="{DB9561A4-4DAF-4B31-BF55-A3C3C47A5A3F}" type="pres">
      <dgm:prSet presAssocID="{38BE71E0-9522-4067-802C-96135287D7AA}" presName="sibTrans" presStyleCnt="0"/>
      <dgm:spPr/>
    </dgm:pt>
    <dgm:pt modelId="{239EDC8B-75F9-4D62-B055-D925327C6C58}" type="pres">
      <dgm:prSet presAssocID="{B6901C36-DDDD-461B-AB6B-84B82BBDB026}" presName="compNode" presStyleCnt="0"/>
      <dgm:spPr/>
    </dgm:pt>
    <dgm:pt modelId="{DFCAD3D5-49D1-4110-BF61-6849E5CA1D31}" type="pres">
      <dgm:prSet presAssocID="{B6901C36-DDDD-461B-AB6B-84B82BBDB026}" presName="bgRect" presStyleLbl="bgShp" presStyleIdx="2" presStyleCnt="4"/>
      <dgm:spPr/>
    </dgm:pt>
    <dgm:pt modelId="{CCE78347-B0E6-4B4C-808A-5CADF1C969EC}" type="pres">
      <dgm:prSet presAssocID="{B6901C36-DDDD-461B-AB6B-84B82BBDB02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74E0F395-3DC1-4E12-9EF4-4E6F8EEA3610}" type="pres">
      <dgm:prSet presAssocID="{B6901C36-DDDD-461B-AB6B-84B82BBDB026}" presName="spaceRect" presStyleCnt="0"/>
      <dgm:spPr/>
    </dgm:pt>
    <dgm:pt modelId="{83A052A8-0337-4AB0-BAF6-279C2182AF1C}" type="pres">
      <dgm:prSet presAssocID="{B6901C36-DDDD-461B-AB6B-84B82BBDB026}" presName="parTx" presStyleLbl="revTx" presStyleIdx="2" presStyleCnt="5">
        <dgm:presLayoutVars>
          <dgm:chMax val="0"/>
          <dgm:chPref val="0"/>
        </dgm:presLayoutVars>
      </dgm:prSet>
      <dgm:spPr/>
    </dgm:pt>
    <dgm:pt modelId="{60E65126-BDC8-45BC-BFCC-323C103E8DE2}" type="pres">
      <dgm:prSet presAssocID="{EA2229C5-2632-4EC6-B59B-12AF5F91280A}" presName="sibTrans" presStyleCnt="0"/>
      <dgm:spPr/>
    </dgm:pt>
    <dgm:pt modelId="{A4EA57D8-2B35-45A8-B7C1-09A3B9EE65A5}" type="pres">
      <dgm:prSet presAssocID="{373CD39D-127C-4B74-BF58-879FBA88211F}" presName="compNode" presStyleCnt="0"/>
      <dgm:spPr/>
    </dgm:pt>
    <dgm:pt modelId="{4F563662-1A90-44F0-9875-BA46C617A1C7}" type="pres">
      <dgm:prSet presAssocID="{373CD39D-127C-4B74-BF58-879FBA88211F}" presName="bgRect" presStyleLbl="bgShp" presStyleIdx="3" presStyleCnt="4"/>
      <dgm:spPr/>
    </dgm:pt>
    <dgm:pt modelId="{14BCE9C9-1E6B-4A99-84B0-9CC2AD86192A}" type="pres">
      <dgm:prSet presAssocID="{373CD39D-127C-4B74-BF58-879FBA88211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67882700-81EC-48C0-84D5-E4E7679859EC}" type="pres">
      <dgm:prSet presAssocID="{373CD39D-127C-4B74-BF58-879FBA88211F}" presName="spaceRect" presStyleCnt="0"/>
      <dgm:spPr/>
    </dgm:pt>
    <dgm:pt modelId="{D9D7443C-4DA6-45DD-861F-91BA3C672541}" type="pres">
      <dgm:prSet presAssocID="{373CD39D-127C-4B74-BF58-879FBA88211F}" presName="parTx" presStyleLbl="revTx" presStyleIdx="3" presStyleCnt="5">
        <dgm:presLayoutVars>
          <dgm:chMax val="0"/>
          <dgm:chPref val="0"/>
        </dgm:presLayoutVars>
      </dgm:prSet>
      <dgm:spPr/>
    </dgm:pt>
    <dgm:pt modelId="{4B34E9DF-6F58-414C-902C-7F815134A120}" type="pres">
      <dgm:prSet presAssocID="{373CD39D-127C-4B74-BF58-879FBA88211F}" presName="desTx" presStyleLbl="revTx" presStyleIdx="4" presStyleCnt="5">
        <dgm:presLayoutVars/>
      </dgm:prSet>
      <dgm:spPr/>
    </dgm:pt>
  </dgm:ptLst>
  <dgm:cxnLst>
    <dgm:cxn modelId="{9478E917-8318-4BFA-8C43-BDA4ED468086}" srcId="{373CD39D-127C-4B74-BF58-879FBA88211F}" destId="{8A549297-1C74-45A3-979F-4A30A53B2DDE}" srcOrd="0" destOrd="0" parTransId="{B7A50246-6406-46C2-BA0B-F9936F383A4E}" sibTransId="{A8F77384-EAEE-4894-A3B7-4638DEFB25D9}"/>
    <dgm:cxn modelId="{260A5428-25A5-4FE7-9DD6-B502F4A7ACF5}" type="presOf" srcId="{B6901C36-DDDD-461B-AB6B-84B82BBDB026}" destId="{83A052A8-0337-4AB0-BAF6-279C2182AF1C}" srcOrd="0" destOrd="0" presId="urn:microsoft.com/office/officeart/2018/2/layout/IconVerticalSolidList"/>
    <dgm:cxn modelId="{670F3D2D-9D28-4D04-AE01-C837CFB4959B}" type="presOf" srcId="{ED526F7D-6B2A-430A-8070-3E2D2F70F8C1}" destId="{72B74B2F-5527-40F6-9351-F27064E47B39}" srcOrd="0" destOrd="0" presId="urn:microsoft.com/office/officeart/2018/2/layout/IconVerticalSolidList"/>
    <dgm:cxn modelId="{EA48E82F-EA26-4F77-8A52-A8029496D8A5}" type="presOf" srcId="{9598C622-105B-4A67-B95F-801B76CFA0D2}" destId="{A4451AFD-7D15-4264-9455-922E1CB5414E}" srcOrd="0" destOrd="0" presId="urn:microsoft.com/office/officeart/2018/2/layout/IconVerticalSolidList"/>
    <dgm:cxn modelId="{C4EA2B35-4130-4832-841A-0199C4C962A5}" type="presOf" srcId="{1AA39C1E-39B2-47E1-BA5B-D824DB90CCC3}" destId="{4B34E9DF-6F58-414C-902C-7F815134A120}" srcOrd="0" destOrd="3" presId="urn:microsoft.com/office/officeart/2018/2/layout/IconVerticalSolidList"/>
    <dgm:cxn modelId="{4984965E-8CAE-4C94-A4E2-3F5880384EAF}" type="presOf" srcId="{989FC838-15C1-426F-BACF-56D170072D64}" destId="{11E94A8C-9521-43E5-BA51-5AC2E898A49D}" srcOrd="0" destOrd="0" presId="urn:microsoft.com/office/officeart/2018/2/layout/IconVerticalSolidList"/>
    <dgm:cxn modelId="{EC35CC5E-BABC-439E-8A92-C1BFA503B56B}" srcId="{373CD39D-127C-4B74-BF58-879FBA88211F}" destId="{695DF3FC-DF8C-4732-9B3E-D2A918D18EF4}" srcOrd="1" destOrd="0" parTransId="{B54D5144-5347-4F8C-A320-F65F3356095E}" sibTransId="{5D172D3A-83C9-4667-A863-8A892DBFAAA0}"/>
    <dgm:cxn modelId="{AF89116F-6836-43B6-B604-5661D6BE365A}" srcId="{989FC838-15C1-426F-BACF-56D170072D64}" destId="{ED526F7D-6B2A-430A-8070-3E2D2F70F8C1}" srcOrd="1" destOrd="0" parTransId="{7AA557C4-C464-4589-B95E-0854FD1BD333}" sibTransId="{38BE71E0-9522-4067-802C-96135287D7AA}"/>
    <dgm:cxn modelId="{B8DD3E7F-9B52-4B2B-BED5-5A8C82540C28}" srcId="{373CD39D-127C-4B74-BF58-879FBA88211F}" destId="{A730C89C-5BEE-4BF7-A3D2-30A8D3ABA55C}" srcOrd="2" destOrd="0" parTransId="{04669D76-45EC-4138-9B36-15FE85146894}" sibTransId="{C485AA2C-F4DB-4798-86A8-8520996A2A7C}"/>
    <dgm:cxn modelId="{E3C55F85-7B4E-45F5-B96C-CF46F5D3166D}" srcId="{989FC838-15C1-426F-BACF-56D170072D64}" destId="{B6901C36-DDDD-461B-AB6B-84B82BBDB026}" srcOrd="2" destOrd="0" parTransId="{6325C47C-3212-4A93-8712-888A953B47E6}" sibTransId="{EA2229C5-2632-4EC6-B59B-12AF5F91280A}"/>
    <dgm:cxn modelId="{91596F9C-7AE1-4B30-9F22-3CCC32FA1790}" srcId="{989FC838-15C1-426F-BACF-56D170072D64}" destId="{373CD39D-127C-4B74-BF58-879FBA88211F}" srcOrd="3" destOrd="0" parTransId="{BE44CDA7-9D14-4728-9185-83B777B4EA76}" sibTransId="{D7423382-58F3-46F6-AF49-BE232AA8B869}"/>
    <dgm:cxn modelId="{1B4CABAC-6F0A-4F18-8FAD-04EE8C45230F}" type="presOf" srcId="{A730C89C-5BEE-4BF7-A3D2-30A8D3ABA55C}" destId="{4B34E9DF-6F58-414C-902C-7F815134A120}" srcOrd="0" destOrd="2" presId="urn:microsoft.com/office/officeart/2018/2/layout/IconVerticalSolidList"/>
    <dgm:cxn modelId="{EC4292B3-614C-4F65-8041-7387B6AC6CF7}" type="presOf" srcId="{695DF3FC-DF8C-4732-9B3E-D2A918D18EF4}" destId="{4B34E9DF-6F58-414C-902C-7F815134A120}" srcOrd="0" destOrd="1" presId="urn:microsoft.com/office/officeart/2018/2/layout/IconVerticalSolidList"/>
    <dgm:cxn modelId="{04BFD2BD-F283-4EB0-A372-65D82636B679}" srcId="{373CD39D-127C-4B74-BF58-879FBA88211F}" destId="{1AA39C1E-39B2-47E1-BA5B-D824DB90CCC3}" srcOrd="3" destOrd="0" parTransId="{30CFC9BF-8765-4C2F-B4EE-AC6D308F4593}" sibTransId="{43F62EEF-2AC5-4F86-AE0F-B38AE0C0367A}"/>
    <dgm:cxn modelId="{D72B84C1-EB45-4EC0-8978-F28C3849E905}" srcId="{989FC838-15C1-426F-BACF-56D170072D64}" destId="{9598C622-105B-4A67-B95F-801B76CFA0D2}" srcOrd="0" destOrd="0" parTransId="{19866221-EFA3-4A4F-BFD5-0838105950BE}" sibTransId="{26B7037F-DA8C-4AA5-8B52-D2A49D8D2633}"/>
    <dgm:cxn modelId="{B89AB4CF-E610-4DD3-AF68-97AC226B915C}" type="presOf" srcId="{373CD39D-127C-4B74-BF58-879FBA88211F}" destId="{D9D7443C-4DA6-45DD-861F-91BA3C672541}" srcOrd="0" destOrd="0" presId="urn:microsoft.com/office/officeart/2018/2/layout/IconVerticalSolidList"/>
    <dgm:cxn modelId="{72D17FF7-B70D-4714-BF98-D1307FBD77E3}" type="presOf" srcId="{8A549297-1C74-45A3-979F-4A30A53B2DDE}" destId="{4B34E9DF-6F58-414C-902C-7F815134A120}" srcOrd="0" destOrd="0" presId="urn:microsoft.com/office/officeart/2018/2/layout/IconVerticalSolidList"/>
    <dgm:cxn modelId="{74EA6DDA-9058-4124-A6AD-2191F27CD193}" type="presParOf" srcId="{11E94A8C-9521-43E5-BA51-5AC2E898A49D}" destId="{D0232595-1F2E-4FA9-A5A7-49FCDA088D01}" srcOrd="0" destOrd="0" presId="urn:microsoft.com/office/officeart/2018/2/layout/IconVerticalSolidList"/>
    <dgm:cxn modelId="{7B9DF514-686F-4337-BFFA-219F3872D664}" type="presParOf" srcId="{D0232595-1F2E-4FA9-A5A7-49FCDA088D01}" destId="{1E39E4D3-57EB-4099-9629-34ADA882F792}" srcOrd="0" destOrd="0" presId="urn:microsoft.com/office/officeart/2018/2/layout/IconVerticalSolidList"/>
    <dgm:cxn modelId="{BB55F38E-5BC1-46B1-937E-C104A70F59F3}" type="presParOf" srcId="{D0232595-1F2E-4FA9-A5A7-49FCDA088D01}" destId="{5A9BA662-CE10-4F74-978E-DA0FAD9C65BD}" srcOrd="1" destOrd="0" presId="urn:microsoft.com/office/officeart/2018/2/layout/IconVerticalSolidList"/>
    <dgm:cxn modelId="{238C0EEB-4ADC-46B8-88ED-17F9073C78D8}" type="presParOf" srcId="{D0232595-1F2E-4FA9-A5A7-49FCDA088D01}" destId="{0E317748-62DD-44F6-8D0C-747A7372621B}" srcOrd="2" destOrd="0" presId="urn:microsoft.com/office/officeart/2018/2/layout/IconVerticalSolidList"/>
    <dgm:cxn modelId="{1890666A-AEE2-47E4-A3E9-54FE1A49DE05}" type="presParOf" srcId="{D0232595-1F2E-4FA9-A5A7-49FCDA088D01}" destId="{A4451AFD-7D15-4264-9455-922E1CB5414E}" srcOrd="3" destOrd="0" presId="urn:microsoft.com/office/officeart/2018/2/layout/IconVerticalSolidList"/>
    <dgm:cxn modelId="{B952A68E-4768-4267-9E00-7AD330CE5537}" type="presParOf" srcId="{11E94A8C-9521-43E5-BA51-5AC2E898A49D}" destId="{C3DDFD21-4C64-4DC8-B690-DBA5CDE82C55}" srcOrd="1" destOrd="0" presId="urn:microsoft.com/office/officeart/2018/2/layout/IconVerticalSolidList"/>
    <dgm:cxn modelId="{C44C5DB8-8500-4E09-A4B2-101FBD549E60}" type="presParOf" srcId="{11E94A8C-9521-43E5-BA51-5AC2E898A49D}" destId="{C802BA93-A5BA-41F5-A06C-78371A6D64EE}" srcOrd="2" destOrd="0" presId="urn:microsoft.com/office/officeart/2018/2/layout/IconVerticalSolidList"/>
    <dgm:cxn modelId="{004971F8-F8FD-4154-B2C4-D45480D17003}" type="presParOf" srcId="{C802BA93-A5BA-41F5-A06C-78371A6D64EE}" destId="{3EE1F9B7-E0FB-41EC-B8BD-5D58C17B0866}" srcOrd="0" destOrd="0" presId="urn:microsoft.com/office/officeart/2018/2/layout/IconVerticalSolidList"/>
    <dgm:cxn modelId="{86F47084-1598-4918-829C-90F147A34389}" type="presParOf" srcId="{C802BA93-A5BA-41F5-A06C-78371A6D64EE}" destId="{8CC0CBB4-496B-4C24-9B6A-E79A657A9AD7}" srcOrd="1" destOrd="0" presId="urn:microsoft.com/office/officeart/2018/2/layout/IconVerticalSolidList"/>
    <dgm:cxn modelId="{8E7CFD6C-CBAB-4874-9A41-CB19F6B3ADC2}" type="presParOf" srcId="{C802BA93-A5BA-41F5-A06C-78371A6D64EE}" destId="{794556C7-0695-4934-BD86-953A18CFCF8D}" srcOrd="2" destOrd="0" presId="urn:microsoft.com/office/officeart/2018/2/layout/IconVerticalSolidList"/>
    <dgm:cxn modelId="{7B50DCA2-B781-4FB4-BD1F-F51E7D34E4FB}" type="presParOf" srcId="{C802BA93-A5BA-41F5-A06C-78371A6D64EE}" destId="{72B74B2F-5527-40F6-9351-F27064E47B39}" srcOrd="3" destOrd="0" presId="urn:microsoft.com/office/officeart/2018/2/layout/IconVerticalSolidList"/>
    <dgm:cxn modelId="{97C3FD1C-764E-4F60-9E54-54C79763BD97}" type="presParOf" srcId="{11E94A8C-9521-43E5-BA51-5AC2E898A49D}" destId="{DB9561A4-4DAF-4B31-BF55-A3C3C47A5A3F}" srcOrd="3" destOrd="0" presId="urn:microsoft.com/office/officeart/2018/2/layout/IconVerticalSolidList"/>
    <dgm:cxn modelId="{78C03535-48F7-4CD9-8565-68949DF1910A}" type="presParOf" srcId="{11E94A8C-9521-43E5-BA51-5AC2E898A49D}" destId="{239EDC8B-75F9-4D62-B055-D925327C6C58}" srcOrd="4" destOrd="0" presId="urn:microsoft.com/office/officeart/2018/2/layout/IconVerticalSolidList"/>
    <dgm:cxn modelId="{75377799-FECC-4320-B272-61DDECB61977}" type="presParOf" srcId="{239EDC8B-75F9-4D62-B055-D925327C6C58}" destId="{DFCAD3D5-49D1-4110-BF61-6849E5CA1D31}" srcOrd="0" destOrd="0" presId="urn:microsoft.com/office/officeart/2018/2/layout/IconVerticalSolidList"/>
    <dgm:cxn modelId="{91AE3E3F-6CD7-42F8-843B-9ED7D3B06322}" type="presParOf" srcId="{239EDC8B-75F9-4D62-B055-D925327C6C58}" destId="{CCE78347-B0E6-4B4C-808A-5CADF1C969EC}" srcOrd="1" destOrd="0" presId="urn:microsoft.com/office/officeart/2018/2/layout/IconVerticalSolidList"/>
    <dgm:cxn modelId="{F1F7718D-2069-4619-A7A4-61EA7ECCE589}" type="presParOf" srcId="{239EDC8B-75F9-4D62-B055-D925327C6C58}" destId="{74E0F395-3DC1-4E12-9EF4-4E6F8EEA3610}" srcOrd="2" destOrd="0" presId="urn:microsoft.com/office/officeart/2018/2/layout/IconVerticalSolidList"/>
    <dgm:cxn modelId="{4D66918D-DECF-4740-8089-D677B313D0A7}" type="presParOf" srcId="{239EDC8B-75F9-4D62-B055-D925327C6C58}" destId="{83A052A8-0337-4AB0-BAF6-279C2182AF1C}" srcOrd="3" destOrd="0" presId="urn:microsoft.com/office/officeart/2018/2/layout/IconVerticalSolidList"/>
    <dgm:cxn modelId="{004C6977-236A-42D3-8CE2-E75B229E3874}" type="presParOf" srcId="{11E94A8C-9521-43E5-BA51-5AC2E898A49D}" destId="{60E65126-BDC8-45BC-BFCC-323C103E8DE2}" srcOrd="5" destOrd="0" presId="urn:microsoft.com/office/officeart/2018/2/layout/IconVerticalSolidList"/>
    <dgm:cxn modelId="{F7A3F33C-FA45-44CC-A606-71183CDCEAFA}" type="presParOf" srcId="{11E94A8C-9521-43E5-BA51-5AC2E898A49D}" destId="{A4EA57D8-2B35-45A8-B7C1-09A3B9EE65A5}" srcOrd="6" destOrd="0" presId="urn:microsoft.com/office/officeart/2018/2/layout/IconVerticalSolidList"/>
    <dgm:cxn modelId="{1AE82CAC-9517-42BD-B60B-1E94E0D1AAA8}" type="presParOf" srcId="{A4EA57D8-2B35-45A8-B7C1-09A3B9EE65A5}" destId="{4F563662-1A90-44F0-9875-BA46C617A1C7}" srcOrd="0" destOrd="0" presId="urn:microsoft.com/office/officeart/2018/2/layout/IconVerticalSolidList"/>
    <dgm:cxn modelId="{AD2EDD88-709A-4929-9DC9-1BB0B0C44A63}" type="presParOf" srcId="{A4EA57D8-2B35-45A8-B7C1-09A3B9EE65A5}" destId="{14BCE9C9-1E6B-4A99-84B0-9CC2AD86192A}" srcOrd="1" destOrd="0" presId="urn:microsoft.com/office/officeart/2018/2/layout/IconVerticalSolidList"/>
    <dgm:cxn modelId="{4E4DACA1-D3DD-4E3E-9CE0-B07216C92920}" type="presParOf" srcId="{A4EA57D8-2B35-45A8-B7C1-09A3B9EE65A5}" destId="{67882700-81EC-48C0-84D5-E4E7679859EC}" srcOrd="2" destOrd="0" presId="urn:microsoft.com/office/officeart/2018/2/layout/IconVerticalSolidList"/>
    <dgm:cxn modelId="{0E29C576-D8C1-45B6-B17C-DEE618F478AA}" type="presParOf" srcId="{A4EA57D8-2B35-45A8-B7C1-09A3B9EE65A5}" destId="{D9D7443C-4DA6-45DD-861F-91BA3C672541}" srcOrd="3" destOrd="0" presId="urn:microsoft.com/office/officeart/2018/2/layout/IconVerticalSolidList"/>
    <dgm:cxn modelId="{04CAA0CF-41FC-48B1-BEFC-62843F431543}" type="presParOf" srcId="{A4EA57D8-2B35-45A8-B7C1-09A3B9EE65A5}" destId="{4B34E9DF-6F58-414C-902C-7F815134A120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00984C-48F6-4FD4-A78C-9F0C85D36574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876D38A-B4F7-42A0-BE83-19A5D8AC71DC}">
      <dgm:prSet/>
      <dgm:spPr/>
      <dgm:t>
        <a:bodyPr/>
        <a:lstStyle/>
        <a:p>
          <a:r>
            <a:rPr lang="en-GB"/>
            <a:t>Must be gravity propulsion only</a:t>
          </a:r>
          <a:endParaRPr lang="en-US"/>
        </a:p>
      </dgm:t>
    </dgm:pt>
    <dgm:pt modelId="{2ED502E1-5F19-49E8-AE44-C5A61720564A}" type="parTrans" cxnId="{323E9C94-4365-4154-A6B7-853C5CF3167E}">
      <dgm:prSet/>
      <dgm:spPr/>
      <dgm:t>
        <a:bodyPr/>
        <a:lstStyle/>
        <a:p>
          <a:endParaRPr lang="en-US"/>
        </a:p>
      </dgm:t>
    </dgm:pt>
    <dgm:pt modelId="{6830E0F1-4C29-45EB-AAFD-9BEB3BE03F02}" type="sibTrans" cxnId="{323E9C94-4365-4154-A6B7-853C5CF3167E}">
      <dgm:prSet/>
      <dgm:spPr/>
      <dgm:t>
        <a:bodyPr/>
        <a:lstStyle/>
        <a:p>
          <a:endParaRPr lang="en-US"/>
        </a:p>
      </dgm:t>
    </dgm:pt>
    <dgm:pt modelId="{632C3902-0ED0-454F-818C-50218AEBB9BC}">
      <dgm:prSet/>
      <dgm:spPr/>
      <dgm:t>
        <a:bodyPr/>
        <a:lstStyle/>
        <a:p>
          <a:r>
            <a:rPr lang="en-GB"/>
            <a:t>No loose weights inside or outside</a:t>
          </a:r>
          <a:endParaRPr lang="en-US"/>
        </a:p>
      </dgm:t>
    </dgm:pt>
    <dgm:pt modelId="{444B1B71-6083-4FEA-A75B-C84316968F64}" type="parTrans" cxnId="{20A75D95-6E68-4D92-83F5-98B09777E97C}">
      <dgm:prSet/>
      <dgm:spPr/>
      <dgm:t>
        <a:bodyPr/>
        <a:lstStyle/>
        <a:p>
          <a:endParaRPr lang="en-US"/>
        </a:p>
      </dgm:t>
    </dgm:pt>
    <dgm:pt modelId="{A528FA29-9FB5-4978-8C16-2231D2E80D84}" type="sibTrans" cxnId="{20A75D95-6E68-4D92-83F5-98B09777E97C}">
      <dgm:prSet/>
      <dgm:spPr/>
      <dgm:t>
        <a:bodyPr/>
        <a:lstStyle/>
        <a:p>
          <a:endParaRPr lang="en-US"/>
        </a:p>
      </dgm:t>
    </dgm:pt>
    <dgm:pt modelId="{A3924D27-AE3A-4BCE-B9A2-7AA458663322}">
      <dgm:prSet/>
      <dgm:spPr/>
      <dgm:t>
        <a:bodyPr/>
        <a:lstStyle/>
        <a:p>
          <a:r>
            <a:rPr lang="en-GB"/>
            <a:t>Length and width of the soapbox</a:t>
          </a:r>
          <a:endParaRPr lang="en-US"/>
        </a:p>
      </dgm:t>
    </dgm:pt>
    <dgm:pt modelId="{AD2151E8-4001-4593-B96D-8A591F4C84BE}" type="parTrans" cxnId="{DFD554E0-990D-414B-89E4-CFDFCC3AAAE8}">
      <dgm:prSet/>
      <dgm:spPr/>
      <dgm:t>
        <a:bodyPr/>
        <a:lstStyle/>
        <a:p>
          <a:endParaRPr lang="en-US"/>
        </a:p>
      </dgm:t>
    </dgm:pt>
    <dgm:pt modelId="{58F9BBFF-8678-40D8-A6B5-FDE661CB9730}" type="sibTrans" cxnId="{DFD554E0-990D-414B-89E4-CFDFCC3AAAE8}">
      <dgm:prSet/>
      <dgm:spPr/>
      <dgm:t>
        <a:bodyPr/>
        <a:lstStyle/>
        <a:p>
          <a:endParaRPr lang="en-US"/>
        </a:p>
      </dgm:t>
    </dgm:pt>
    <dgm:pt modelId="{83AD2457-C113-41DA-9AAD-65B4383088B4}">
      <dgm:prSet/>
      <dgm:spPr/>
      <dgm:t>
        <a:bodyPr/>
        <a:lstStyle/>
        <a:p>
          <a:r>
            <a:rPr lang="en-GB"/>
            <a:t>Ride height/ground clearance</a:t>
          </a:r>
          <a:endParaRPr lang="en-US"/>
        </a:p>
      </dgm:t>
    </dgm:pt>
    <dgm:pt modelId="{707F4073-997B-4CC9-9C9D-486F4D7ECDA9}" type="parTrans" cxnId="{D18FAF31-252C-4347-AE9D-52C788BFEA87}">
      <dgm:prSet/>
      <dgm:spPr/>
      <dgm:t>
        <a:bodyPr/>
        <a:lstStyle/>
        <a:p>
          <a:endParaRPr lang="en-US"/>
        </a:p>
      </dgm:t>
    </dgm:pt>
    <dgm:pt modelId="{C9E7AAD2-D94F-47D1-A467-DC970BA9AC7C}" type="sibTrans" cxnId="{D18FAF31-252C-4347-AE9D-52C788BFEA87}">
      <dgm:prSet/>
      <dgm:spPr/>
      <dgm:t>
        <a:bodyPr/>
        <a:lstStyle/>
        <a:p>
          <a:endParaRPr lang="en-US"/>
        </a:p>
      </dgm:t>
    </dgm:pt>
    <dgm:pt modelId="{BE0C658D-D118-42D5-A247-D1BB10C9ED17}">
      <dgm:prSet/>
      <dgm:spPr/>
      <dgm:t>
        <a:bodyPr/>
        <a:lstStyle/>
        <a:p>
          <a:r>
            <a:rPr lang="en-GB"/>
            <a:t>Soapbox weight </a:t>
          </a:r>
          <a:endParaRPr lang="en-US"/>
        </a:p>
      </dgm:t>
    </dgm:pt>
    <dgm:pt modelId="{CB3D6E40-0E36-44FE-A346-E644360CE969}" type="parTrans" cxnId="{CEDDBFB3-B640-4B97-9006-C459DE3DCAE4}">
      <dgm:prSet/>
      <dgm:spPr/>
      <dgm:t>
        <a:bodyPr/>
        <a:lstStyle/>
        <a:p>
          <a:endParaRPr lang="en-US"/>
        </a:p>
      </dgm:t>
    </dgm:pt>
    <dgm:pt modelId="{6555685F-6BEC-4E99-B19B-DBCC0A4EBE06}" type="sibTrans" cxnId="{CEDDBFB3-B640-4B97-9006-C459DE3DCAE4}">
      <dgm:prSet/>
      <dgm:spPr/>
      <dgm:t>
        <a:bodyPr/>
        <a:lstStyle/>
        <a:p>
          <a:endParaRPr lang="en-US"/>
        </a:p>
      </dgm:t>
    </dgm:pt>
    <dgm:pt modelId="{CE2BA2AE-1CE3-4106-8CED-24EC5517BE82}">
      <dgm:prSet/>
      <dgm:spPr/>
      <dgm:t>
        <a:bodyPr/>
        <a:lstStyle/>
        <a:p>
          <a:r>
            <a:rPr lang="en-GB"/>
            <a:t>Safety constraints</a:t>
          </a:r>
          <a:endParaRPr lang="en-US"/>
        </a:p>
      </dgm:t>
    </dgm:pt>
    <dgm:pt modelId="{9BB2503D-737B-4612-B354-B40905BC10CC}" type="parTrans" cxnId="{08B3A3C9-1BF2-4B3E-BFDD-04DCAAF6FCA6}">
      <dgm:prSet/>
      <dgm:spPr/>
      <dgm:t>
        <a:bodyPr/>
        <a:lstStyle/>
        <a:p>
          <a:endParaRPr lang="en-US"/>
        </a:p>
      </dgm:t>
    </dgm:pt>
    <dgm:pt modelId="{D5D3C642-E0EC-46EB-A2B8-303A1D379EE2}" type="sibTrans" cxnId="{08B3A3C9-1BF2-4B3E-BFDD-04DCAAF6FCA6}">
      <dgm:prSet/>
      <dgm:spPr/>
      <dgm:t>
        <a:bodyPr/>
        <a:lstStyle/>
        <a:p>
          <a:endParaRPr lang="en-US"/>
        </a:p>
      </dgm:t>
    </dgm:pt>
    <dgm:pt modelId="{627F7A40-4A3A-4B20-845A-F78DD25C0770}">
      <dgm:prSet/>
      <dgm:spPr/>
      <dgm:t>
        <a:bodyPr/>
        <a:lstStyle/>
        <a:p>
          <a:r>
            <a:rPr lang="en-GB"/>
            <a:t>Brake systems</a:t>
          </a:r>
          <a:endParaRPr lang="en-US"/>
        </a:p>
      </dgm:t>
    </dgm:pt>
    <dgm:pt modelId="{4C35B80C-2965-4624-BCCD-2A060E80EAAC}" type="parTrans" cxnId="{D9048483-6C40-4B35-A8ED-0AC9F2929963}">
      <dgm:prSet/>
      <dgm:spPr/>
      <dgm:t>
        <a:bodyPr/>
        <a:lstStyle/>
        <a:p>
          <a:endParaRPr lang="en-US"/>
        </a:p>
      </dgm:t>
    </dgm:pt>
    <dgm:pt modelId="{ACA10D8C-B82A-4423-AB46-CA2903C309C3}" type="sibTrans" cxnId="{D9048483-6C40-4B35-A8ED-0AC9F2929963}">
      <dgm:prSet/>
      <dgm:spPr/>
      <dgm:t>
        <a:bodyPr/>
        <a:lstStyle/>
        <a:p>
          <a:endParaRPr lang="en-US"/>
        </a:p>
      </dgm:t>
    </dgm:pt>
    <dgm:pt modelId="{11C962EF-B237-4A71-ABE8-92408C54FD36}">
      <dgm:prSet/>
      <dgm:spPr/>
      <dgm:t>
        <a:bodyPr/>
        <a:lstStyle/>
        <a:p>
          <a:r>
            <a:rPr lang="en-GB"/>
            <a:t>Wheels </a:t>
          </a:r>
          <a:endParaRPr lang="en-US"/>
        </a:p>
      </dgm:t>
    </dgm:pt>
    <dgm:pt modelId="{206EAB60-0F94-496E-8444-59A54A865E78}" type="parTrans" cxnId="{CCE75146-6909-4704-8397-36017D54C58C}">
      <dgm:prSet/>
      <dgm:spPr/>
      <dgm:t>
        <a:bodyPr/>
        <a:lstStyle/>
        <a:p>
          <a:endParaRPr lang="en-US"/>
        </a:p>
      </dgm:t>
    </dgm:pt>
    <dgm:pt modelId="{80F5B130-1F69-4DC5-8CFE-25C1E9C1630E}" type="sibTrans" cxnId="{CCE75146-6909-4704-8397-36017D54C58C}">
      <dgm:prSet/>
      <dgm:spPr/>
      <dgm:t>
        <a:bodyPr/>
        <a:lstStyle/>
        <a:p>
          <a:endParaRPr lang="en-US"/>
        </a:p>
      </dgm:t>
    </dgm:pt>
    <dgm:pt modelId="{6E605DAD-915E-4E37-9A60-07CFDDCA739D}">
      <dgm:prSet/>
      <dgm:spPr/>
      <dgm:t>
        <a:bodyPr/>
        <a:lstStyle/>
        <a:p>
          <a:r>
            <a:rPr lang="en-GB"/>
            <a:t>Roll bars</a:t>
          </a:r>
          <a:endParaRPr lang="en-US"/>
        </a:p>
      </dgm:t>
    </dgm:pt>
    <dgm:pt modelId="{5617FAD2-D300-41E0-93AD-9D69A2FA7DB9}" type="parTrans" cxnId="{F3411F0A-83DA-4EEE-8467-6131C200170F}">
      <dgm:prSet/>
      <dgm:spPr/>
      <dgm:t>
        <a:bodyPr/>
        <a:lstStyle/>
        <a:p>
          <a:endParaRPr lang="en-US"/>
        </a:p>
      </dgm:t>
    </dgm:pt>
    <dgm:pt modelId="{E5138B11-E2E8-46D4-96B6-F0594C04F7D2}" type="sibTrans" cxnId="{F3411F0A-83DA-4EEE-8467-6131C200170F}">
      <dgm:prSet/>
      <dgm:spPr/>
      <dgm:t>
        <a:bodyPr/>
        <a:lstStyle/>
        <a:p>
          <a:endParaRPr lang="en-US"/>
        </a:p>
      </dgm:t>
    </dgm:pt>
    <dgm:pt modelId="{05A35D8B-76D2-456D-B161-18E41F4BE848}" type="pres">
      <dgm:prSet presAssocID="{9400984C-48F6-4FD4-A78C-9F0C85D36574}" presName="diagram" presStyleCnt="0">
        <dgm:presLayoutVars>
          <dgm:dir/>
          <dgm:resizeHandles val="exact"/>
        </dgm:presLayoutVars>
      </dgm:prSet>
      <dgm:spPr/>
    </dgm:pt>
    <dgm:pt modelId="{FF149DF4-B93A-4814-BB8E-C2F512CDB5C5}" type="pres">
      <dgm:prSet presAssocID="{8876D38A-B4F7-42A0-BE83-19A5D8AC71DC}" presName="node" presStyleLbl="node1" presStyleIdx="0" presStyleCnt="9">
        <dgm:presLayoutVars>
          <dgm:bulletEnabled val="1"/>
        </dgm:presLayoutVars>
      </dgm:prSet>
      <dgm:spPr/>
    </dgm:pt>
    <dgm:pt modelId="{1FBB0BF1-7E4A-4219-A6B4-EE778C796178}" type="pres">
      <dgm:prSet presAssocID="{6830E0F1-4C29-45EB-AAFD-9BEB3BE03F02}" presName="sibTrans" presStyleCnt="0"/>
      <dgm:spPr/>
    </dgm:pt>
    <dgm:pt modelId="{2AF46304-AC27-4821-8363-BA3B24464EF2}" type="pres">
      <dgm:prSet presAssocID="{632C3902-0ED0-454F-818C-50218AEBB9BC}" presName="node" presStyleLbl="node1" presStyleIdx="1" presStyleCnt="9">
        <dgm:presLayoutVars>
          <dgm:bulletEnabled val="1"/>
        </dgm:presLayoutVars>
      </dgm:prSet>
      <dgm:spPr/>
    </dgm:pt>
    <dgm:pt modelId="{1D5F400E-10EE-4262-BCCE-51C86CAA341C}" type="pres">
      <dgm:prSet presAssocID="{A528FA29-9FB5-4978-8C16-2231D2E80D84}" presName="sibTrans" presStyleCnt="0"/>
      <dgm:spPr/>
    </dgm:pt>
    <dgm:pt modelId="{2C0BCBAA-E27C-4AC2-9CD6-643C7B65BB44}" type="pres">
      <dgm:prSet presAssocID="{A3924D27-AE3A-4BCE-B9A2-7AA458663322}" presName="node" presStyleLbl="node1" presStyleIdx="2" presStyleCnt="9">
        <dgm:presLayoutVars>
          <dgm:bulletEnabled val="1"/>
        </dgm:presLayoutVars>
      </dgm:prSet>
      <dgm:spPr/>
    </dgm:pt>
    <dgm:pt modelId="{870C41C2-D41E-4159-83D8-3EFC38CC06CF}" type="pres">
      <dgm:prSet presAssocID="{58F9BBFF-8678-40D8-A6B5-FDE661CB9730}" presName="sibTrans" presStyleCnt="0"/>
      <dgm:spPr/>
    </dgm:pt>
    <dgm:pt modelId="{938364C7-4B49-4FF8-9793-EDD21D6232D4}" type="pres">
      <dgm:prSet presAssocID="{83AD2457-C113-41DA-9AAD-65B4383088B4}" presName="node" presStyleLbl="node1" presStyleIdx="3" presStyleCnt="9">
        <dgm:presLayoutVars>
          <dgm:bulletEnabled val="1"/>
        </dgm:presLayoutVars>
      </dgm:prSet>
      <dgm:spPr/>
    </dgm:pt>
    <dgm:pt modelId="{C6495EC4-6FD7-4196-8750-FADFF38F9A08}" type="pres">
      <dgm:prSet presAssocID="{C9E7AAD2-D94F-47D1-A467-DC970BA9AC7C}" presName="sibTrans" presStyleCnt="0"/>
      <dgm:spPr/>
    </dgm:pt>
    <dgm:pt modelId="{87DADB78-07F1-4CDF-8258-10DDC3D831E9}" type="pres">
      <dgm:prSet presAssocID="{BE0C658D-D118-42D5-A247-D1BB10C9ED17}" presName="node" presStyleLbl="node1" presStyleIdx="4" presStyleCnt="9">
        <dgm:presLayoutVars>
          <dgm:bulletEnabled val="1"/>
        </dgm:presLayoutVars>
      </dgm:prSet>
      <dgm:spPr/>
    </dgm:pt>
    <dgm:pt modelId="{39B062DC-0859-499C-91CA-2585FCEDBDFA}" type="pres">
      <dgm:prSet presAssocID="{6555685F-6BEC-4E99-B19B-DBCC0A4EBE06}" presName="sibTrans" presStyleCnt="0"/>
      <dgm:spPr/>
    </dgm:pt>
    <dgm:pt modelId="{EC297EDA-D7E6-48A9-ABFA-7BB3DC44AE7A}" type="pres">
      <dgm:prSet presAssocID="{CE2BA2AE-1CE3-4106-8CED-24EC5517BE82}" presName="node" presStyleLbl="node1" presStyleIdx="5" presStyleCnt="9">
        <dgm:presLayoutVars>
          <dgm:bulletEnabled val="1"/>
        </dgm:presLayoutVars>
      </dgm:prSet>
      <dgm:spPr/>
    </dgm:pt>
    <dgm:pt modelId="{BAEE678C-10FE-481A-B52B-9E66C2FFEF5A}" type="pres">
      <dgm:prSet presAssocID="{D5D3C642-E0EC-46EB-A2B8-303A1D379EE2}" presName="sibTrans" presStyleCnt="0"/>
      <dgm:spPr/>
    </dgm:pt>
    <dgm:pt modelId="{D6DAB624-7107-4042-9AD4-D6C4E3C76E4A}" type="pres">
      <dgm:prSet presAssocID="{627F7A40-4A3A-4B20-845A-F78DD25C0770}" presName="node" presStyleLbl="node1" presStyleIdx="6" presStyleCnt="9">
        <dgm:presLayoutVars>
          <dgm:bulletEnabled val="1"/>
        </dgm:presLayoutVars>
      </dgm:prSet>
      <dgm:spPr/>
    </dgm:pt>
    <dgm:pt modelId="{0E8674A8-F098-4840-A57A-1E3CD3FAE574}" type="pres">
      <dgm:prSet presAssocID="{ACA10D8C-B82A-4423-AB46-CA2903C309C3}" presName="sibTrans" presStyleCnt="0"/>
      <dgm:spPr/>
    </dgm:pt>
    <dgm:pt modelId="{6D2A9A6E-4FAC-425C-A113-6184A63BBF44}" type="pres">
      <dgm:prSet presAssocID="{11C962EF-B237-4A71-ABE8-92408C54FD36}" presName="node" presStyleLbl="node1" presStyleIdx="7" presStyleCnt="9">
        <dgm:presLayoutVars>
          <dgm:bulletEnabled val="1"/>
        </dgm:presLayoutVars>
      </dgm:prSet>
      <dgm:spPr/>
    </dgm:pt>
    <dgm:pt modelId="{A4227CA8-9A0E-4088-B2A1-2D64FBA46DE5}" type="pres">
      <dgm:prSet presAssocID="{80F5B130-1F69-4DC5-8CFE-25C1E9C1630E}" presName="sibTrans" presStyleCnt="0"/>
      <dgm:spPr/>
    </dgm:pt>
    <dgm:pt modelId="{5AD7573B-EEF0-4DB9-80B0-BB58EDF0AFCB}" type="pres">
      <dgm:prSet presAssocID="{6E605DAD-915E-4E37-9A60-07CFDDCA739D}" presName="node" presStyleLbl="node1" presStyleIdx="8" presStyleCnt="9">
        <dgm:presLayoutVars>
          <dgm:bulletEnabled val="1"/>
        </dgm:presLayoutVars>
      </dgm:prSet>
      <dgm:spPr/>
    </dgm:pt>
  </dgm:ptLst>
  <dgm:cxnLst>
    <dgm:cxn modelId="{F3411F0A-83DA-4EEE-8467-6131C200170F}" srcId="{9400984C-48F6-4FD4-A78C-9F0C85D36574}" destId="{6E605DAD-915E-4E37-9A60-07CFDDCA739D}" srcOrd="8" destOrd="0" parTransId="{5617FAD2-D300-41E0-93AD-9D69A2FA7DB9}" sibTransId="{E5138B11-E2E8-46D4-96B6-F0594C04F7D2}"/>
    <dgm:cxn modelId="{2766B80F-9A69-4867-B941-6245F48BB263}" type="presOf" srcId="{BE0C658D-D118-42D5-A247-D1BB10C9ED17}" destId="{87DADB78-07F1-4CDF-8258-10DDC3D831E9}" srcOrd="0" destOrd="0" presId="urn:microsoft.com/office/officeart/2005/8/layout/default"/>
    <dgm:cxn modelId="{170B1A11-B995-497D-B2C5-A31362E33EDF}" type="presOf" srcId="{A3924D27-AE3A-4BCE-B9A2-7AA458663322}" destId="{2C0BCBAA-E27C-4AC2-9CD6-643C7B65BB44}" srcOrd="0" destOrd="0" presId="urn:microsoft.com/office/officeart/2005/8/layout/default"/>
    <dgm:cxn modelId="{D18FAF31-252C-4347-AE9D-52C788BFEA87}" srcId="{9400984C-48F6-4FD4-A78C-9F0C85D36574}" destId="{83AD2457-C113-41DA-9AAD-65B4383088B4}" srcOrd="3" destOrd="0" parTransId="{707F4073-997B-4CC9-9C9D-486F4D7ECDA9}" sibTransId="{C9E7AAD2-D94F-47D1-A467-DC970BA9AC7C}"/>
    <dgm:cxn modelId="{CCE75146-6909-4704-8397-36017D54C58C}" srcId="{9400984C-48F6-4FD4-A78C-9F0C85D36574}" destId="{11C962EF-B237-4A71-ABE8-92408C54FD36}" srcOrd="7" destOrd="0" parTransId="{206EAB60-0F94-496E-8444-59A54A865E78}" sibTransId="{80F5B130-1F69-4DC5-8CFE-25C1E9C1630E}"/>
    <dgm:cxn modelId="{69958B56-1009-4D92-A24B-7AE356BCAF50}" type="presOf" srcId="{9400984C-48F6-4FD4-A78C-9F0C85D36574}" destId="{05A35D8B-76D2-456D-B161-18E41F4BE848}" srcOrd="0" destOrd="0" presId="urn:microsoft.com/office/officeart/2005/8/layout/default"/>
    <dgm:cxn modelId="{D9048483-6C40-4B35-A8ED-0AC9F2929963}" srcId="{9400984C-48F6-4FD4-A78C-9F0C85D36574}" destId="{627F7A40-4A3A-4B20-845A-F78DD25C0770}" srcOrd="6" destOrd="0" parTransId="{4C35B80C-2965-4624-BCCD-2A060E80EAAC}" sibTransId="{ACA10D8C-B82A-4423-AB46-CA2903C309C3}"/>
    <dgm:cxn modelId="{5A516C85-5C19-4A32-A6D7-BD08A57ACDD6}" type="presOf" srcId="{632C3902-0ED0-454F-818C-50218AEBB9BC}" destId="{2AF46304-AC27-4821-8363-BA3B24464EF2}" srcOrd="0" destOrd="0" presId="urn:microsoft.com/office/officeart/2005/8/layout/default"/>
    <dgm:cxn modelId="{30EDC48E-26F0-417E-BCAE-348B1B3E9C18}" type="presOf" srcId="{627F7A40-4A3A-4B20-845A-F78DD25C0770}" destId="{D6DAB624-7107-4042-9AD4-D6C4E3C76E4A}" srcOrd="0" destOrd="0" presId="urn:microsoft.com/office/officeart/2005/8/layout/default"/>
    <dgm:cxn modelId="{323E9C94-4365-4154-A6B7-853C5CF3167E}" srcId="{9400984C-48F6-4FD4-A78C-9F0C85D36574}" destId="{8876D38A-B4F7-42A0-BE83-19A5D8AC71DC}" srcOrd="0" destOrd="0" parTransId="{2ED502E1-5F19-49E8-AE44-C5A61720564A}" sibTransId="{6830E0F1-4C29-45EB-AAFD-9BEB3BE03F02}"/>
    <dgm:cxn modelId="{20A75D95-6E68-4D92-83F5-98B09777E97C}" srcId="{9400984C-48F6-4FD4-A78C-9F0C85D36574}" destId="{632C3902-0ED0-454F-818C-50218AEBB9BC}" srcOrd="1" destOrd="0" parTransId="{444B1B71-6083-4FEA-A75B-C84316968F64}" sibTransId="{A528FA29-9FB5-4978-8C16-2231D2E80D84}"/>
    <dgm:cxn modelId="{3DC8F799-3734-47F7-94EC-954E1F97FFB1}" type="presOf" srcId="{8876D38A-B4F7-42A0-BE83-19A5D8AC71DC}" destId="{FF149DF4-B93A-4814-BB8E-C2F512CDB5C5}" srcOrd="0" destOrd="0" presId="urn:microsoft.com/office/officeart/2005/8/layout/default"/>
    <dgm:cxn modelId="{CEDDBFB3-B640-4B97-9006-C459DE3DCAE4}" srcId="{9400984C-48F6-4FD4-A78C-9F0C85D36574}" destId="{BE0C658D-D118-42D5-A247-D1BB10C9ED17}" srcOrd="4" destOrd="0" parTransId="{CB3D6E40-0E36-44FE-A346-E644360CE969}" sibTransId="{6555685F-6BEC-4E99-B19B-DBCC0A4EBE06}"/>
    <dgm:cxn modelId="{FE3086BD-4E24-4009-BA3B-5A7D41A5ADEF}" type="presOf" srcId="{83AD2457-C113-41DA-9AAD-65B4383088B4}" destId="{938364C7-4B49-4FF8-9793-EDD21D6232D4}" srcOrd="0" destOrd="0" presId="urn:microsoft.com/office/officeart/2005/8/layout/default"/>
    <dgm:cxn modelId="{08B3A3C9-1BF2-4B3E-BFDD-04DCAAF6FCA6}" srcId="{9400984C-48F6-4FD4-A78C-9F0C85D36574}" destId="{CE2BA2AE-1CE3-4106-8CED-24EC5517BE82}" srcOrd="5" destOrd="0" parTransId="{9BB2503D-737B-4612-B354-B40905BC10CC}" sibTransId="{D5D3C642-E0EC-46EB-A2B8-303A1D379EE2}"/>
    <dgm:cxn modelId="{A8129ECF-5657-4046-8747-978B77E36E0A}" type="presOf" srcId="{11C962EF-B237-4A71-ABE8-92408C54FD36}" destId="{6D2A9A6E-4FAC-425C-A113-6184A63BBF44}" srcOrd="0" destOrd="0" presId="urn:microsoft.com/office/officeart/2005/8/layout/default"/>
    <dgm:cxn modelId="{BB8D80D1-5A72-40A6-9A33-D60C7CE383F5}" type="presOf" srcId="{6E605DAD-915E-4E37-9A60-07CFDDCA739D}" destId="{5AD7573B-EEF0-4DB9-80B0-BB58EDF0AFCB}" srcOrd="0" destOrd="0" presId="urn:microsoft.com/office/officeart/2005/8/layout/default"/>
    <dgm:cxn modelId="{B3A4D4DC-0069-406D-9630-1D475B488C84}" type="presOf" srcId="{CE2BA2AE-1CE3-4106-8CED-24EC5517BE82}" destId="{EC297EDA-D7E6-48A9-ABFA-7BB3DC44AE7A}" srcOrd="0" destOrd="0" presId="urn:microsoft.com/office/officeart/2005/8/layout/default"/>
    <dgm:cxn modelId="{DFD554E0-990D-414B-89E4-CFDFCC3AAAE8}" srcId="{9400984C-48F6-4FD4-A78C-9F0C85D36574}" destId="{A3924D27-AE3A-4BCE-B9A2-7AA458663322}" srcOrd="2" destOrd="0" parTransId="{AD2151E8-4001-4593-B96D-8A591F4C84BE}" sibTransId="{58F9BBFF-8678-40D8-A6B5-FDE661CB9730}"/>
    <dgm:cxn modelId="{46AAA947-77BA-4417-8EF6-8A15B8BE6ADD}" type="presParOf" srcId="{05A35D8B-76D2-456D-B161-18E41F4BE848}" destId="{FF149DF4-B93A-4814-BB8E-C2F512CDB5C5}" srcOrd="0" destOrd="0" presId="urn:microsoft.com/office/officeart/2005/8/layout/default"/>
    <dgm:cxn modelId="{FAFEE01E-7ECD-4695-AA48-2438CC7E24B7}" type="presParOf" srcId="{05A35D8B-76D2-456D-B161-18E41F4BE848}" destId="{1FBB0BF1-7E4A-4219-A6B4-EE778C796178}" srcOrd="1" destOrd="0" presId="urn:microsoft.com/office/officeart/2005/8/layout/default"/>
    <dgm:cxn modelId="{5C66600C-2CD1-4DB6-9F49-096159D44165}" type="presParOf" srcId="{05A35D8B-76D2-456D-B161-18E41F4BE848}" destId="{2AF46304-AC27-4821-8363-BA3B24464EF2}" srcOrd="2" destOrd="0" presId="urn:microsoft.com/office/officeart/2005/8/layout/default"/>
    <dgm:cxn modelId="{7E793EFF-E3C2-441D-8F39-10D86FF30936}" type="presParOf" srcId="{05A35D8B-76D2-456D-B161-18E41F4BE848}" destId="{1D5F400E-10EE-4262-BCCE-51C86CAA341C}" srcOrd="3" destOrd="0" presId="urn:microsoft.com/office/officeart/2005/8/layout/default"/>
    <dgm:cxn modelId="{53649987-82B7-49E9-AA59-D518A8F6ECB2}" type="presParOf" srcId="{05A35D8B-76D2-456D-B161-18E41F4BE848}" destId="{2C0BCBAA-E27C-4AC2-9CD6-643C7B65BB44}" srcOrd="4" destOrd="0" presId="urn:microsoft.com/office/officeart/2005/8/layout/default"/>
    <dgm:cxn modelId="{BD682157-582D-4A88-90AF-BB35EE19EEBB}" type="presParOf" srcId="{05A35D8B-76D2-456D-B161-18E41F4BE848}" destId="{870C41C2-D41E-4159-83D8-3EFC38CC06CF}" srcOrd="5" destOrd="0" presId="urn:microsoft.com/office/officeart/2005/8/layout/default"/>
    <dgm:cxn modelId="{E770C522-40F1-4600-A00B-CFB5EA4517E8}" type="presParOf" srcId="{05A35D8B-76D2-456D-B161-18E41F4BE848}" destId="{938364C7-4B49-4FF8-9793-EDD21D6232D4}" srcOrd="6" destOrd="0" presId="urn:microsoft.com/office/officeart/2005/8/layout/default"/>
    <dgm:cxn modelId="{6DA0B7CB-6615-4B4E-B042-B126ECC7B244}" type="presParOf" srcId="{05A35D8B-76D2-456D-B161-18E41F4BE848}" destId="{C6495EC4-6FD7-4196-8750-FADFF38F9A08}" srcOrd="7" destOrd="0" presId="urn:microsoft.com/office/officeart/2005/8/layout/default"/>
    <dgm:cxn modelId="{100DEEDC-D15D-4B35-A586-FF51DD71FBE1}" type="presParOf" srcId="{05A35D8B-76D2-456D-B161-18E41F4BE848}" destId="{87DADB78-07F1-4CDF-8258-10DDC3D831E9}" srcOrd="8" destOrd="0" presId="urn:microsoft.com/office/officeart/2005/8/layout/default"/>
    <dgm:cxn modelId="{B2D390F9-C53F-477F-9C4D-C88F1C6A6CC6}" type="presParOf" srcId="{05A35D8B-76D2-456D-B161-18E41F4BE848}" destId="{39B062DC-0859-499C-91CA-2585FCEDBDFA}" srcOrd="9" destOrd="0" presId="urn:microsoft.com/office/officeart/2005/8/layout/default"/>
    <dgm:cxn modelId="{9226CA20-1FE7-443F-B956-0015199711A7}" type="presParOf" srcId="{05A35D8B-76D2-456D-B161-18E41F4BE848}" destId="{EC297EDA-D7E6-48A9-ABFA-7BB3DC44AE7A}" srcOrd="10" destOrd="0" presId="urn:microsoft.com/office/officeart/2005/8/layout/default"/>
    <dgm:cxn modelId="{186C8FC7-857D-456F-BB9E-329D9803AADC}" type="presParOf" srcId="{05A35D8B-76D2-456D-B161-18E41F4BE848}" destId="{BAEE678C-10FE-481A-B52B-9E66C2FFEF5A}" srcOrd="11" destOrd="0" presId="urn:microsoft.com/office/officeart/2005/8/layout/default"/>
    <dgm:cxn modelId="{BC10AC34-DD59-43EC-A214-29EC9ADE436C}" type="presParOf" srcId="{05A35D8B-76D2-456D-B161-18E41F4BE848}" destId="{D6DAB624-7107-4042-9AD4-D6C4E3C76E4A}" srcOrd="12" destOrd="0" presId="urn:microsoft.com/office/officeart/2005/8/layout/default"/>
    <dgm:cxn modelId="{088BC85F-9EA6-4DE0-86EC-AD7075905397}" type="presParOf" srcId="{05A35D8B-76D2-456D-B161-18E41F4BE848}" destId="{0E8674A8-F098-4840-A57A-1E3CD3FAE574}" srcOrd="13" destOrd="0" presId="urn:microsoft.com/office/officeart/2005/8/layout/default"/>
    <dgm:cxn modelId="{39919AA4-9145-48E6-9547-4FC6A3C7A62A}" type="presParOf" srcId="{05A35D8B-76D2-456D-B161-18E41F4BE848}" destId="{6D2A9A6E-4FAC-425C-A113-6184A63BBF44}" srcOrd="14" destOrd="0" presId="urn:microsoft.com/office/officeart/2005/8/layout/default"/>
    <dgm:cxn modelId="{6B4E663F-C4AB-41D2-B62B-C53265F2CFC0}" type="presParOf" srcId="{05A35D8B-76D2-456D-B161-18E41F4BE848}" destId="{A4227CA8-9A0E-4088-B2A1-2D64FBA46DE5}" srcOrd="15" destOrd="0" presId="urn:microsoft.com/office/officeart/2005/8/layout/default"/>
    <dgm:cxn modelId="{866806E9-94C8-4698-B3A8-3A4C32BFD12E}" type="presParOf" srcId="{05A35D8B-76D2-456D-B161-18E41F4BE848}" destId="{5AD7573B-EEF0-4DB9-80B0-BB58EDF0AFCB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B42154B-48CD-4A4E-B1EC-D0320FAE342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15B1CE2-B1BD-4637-B81C-D69077048F16}">
      <dgm:prSet/>
      <dgm:spPr/>
      <dgm:t>
        <a:bodyPr/>
        <a:lstStyle/>
        <a:p>
          <a:r>
            <a:rPr lang="en-US"/>
            <a:t>Performance results are only calculated, so true performance is a complete uncertainty.</a:t>
          </a:r>
        </a:p>
      </dgm:t>
    </dgm:pt>
    <dgm:pt modelId="{05CD70A1-4129-4F50-B730-9EC85F8E7E08}" type="parTrans" cxnId="{E3A8E7C1-C6D4-4D13-A528-0A6F75B4EC9A}">
      <dgm:prSet/>
      <dgm:spPr/>
      <dgm:t>
        <a:bodyPr/>
        <a:lstStyle/>
        <a:p>
          <a:endParaRPr lang="en-US"/>
        </a:p>
      </dgm:t>
    </dgm:pt>
    <dgm:pt modelId="{9D7D2457-3B53-4A8E-83DC-DCD7EFDB86FE}" type="sibTrans" cxnId="{E3A8E7C1-C6D4-4D13-A528-0A6F75B4EC9A}">
      <dgm:prSet/>
      <dgm:spPr/>
      <dgm:t>
        <a:bodyPr/>
        <a:lstStyle/>
        <a:p>
          <a:endParaRPr lang="en-US"/>
        </a:p>
      </dgm:t>
    </dgm:pt>
    <dgm:pt modelId="{6A9F6B0A-21CA-4ECF-A286-891DB8A77899}">
      <dgm:prSet/>
      <dgm:spPr/>
      <dgm:t>
        <a:bodyPr/>
        <a:lstStyle/>
        <a:p>
          <a:r>
            <a:rPr lang="en-US"/>
            <a:t>Through research, materials and designs were chosen based off what has been successful in the past – importantly keeping to within the budget </a:t>
          </a:r>
        </a:p>
      </dgm:t>
    </dgm:pt>
    <dgm:pt modelId="{945D7C74-335E-454C-A170-9F6F7F3619BC}" type="parTrans" cxnId="{D17D0CF9-753E-4534-A01E-AB871D4EBBC4}">
      <dgm:prSet/>
      <dgm:spPr/>
      <dgm:t>
        <a:bodyPr/>
        <a:lstStyle/>
        <a:p>
          <a:endParaRPr lang="en-US"/>
        </a:p>
      </dgm:t>
    </dgm:pt>
    <dgm:pt modelId="{6329902B-E1F9-4B2D-BCE5-820AE0BF2779}" type="sibTrans" cxnId="{D17D0CF9-753E-4534-A01E-AB871D4EBBC4}">
      <dgm:prSet/>
      <dgm:spPr/>
      <dgm:t>
        <a:bodyPr/>
        <a:lstStyle/>
        <a:p>
          <a:endParaRPr lang="en-US"/>
        </a:p>
      </dgm:t>
    </dgm:pt>
    <dgm:pt modelId="{D1036150-EBD3-43E9-87D8-89584CA9C8CD}">
      <dgm:prSet/>
      <dgm:spPr/>
      <dgm:t>
        <a:bodyPr/>
        <a:lstStyle/>
        <a:p>
          <a:r>
            <a:rPr lang="en-US"/>
            <a:t>Track layout – not knowing the track used for the run</a:t>
          </a:r>
        </a:p>
      </dgm:t>
    </dgm:pt>
    <dgm:pt modelId="{5E182EC8-5164-4F5F-B3C0-0DA2AE4D9700}" type="parTrans" cxnId="{28F9C51E-32D3-4670-A32A-DBB217604022}">
      <dgm:prSet/>
      <dgm:spPr/>
      <dgm:t>
        <a:bodyPr/>
        <a:lstStyle/>
        <a:p>
          <a:endParaRPr lang="en-US"/>
        </a:p>
      </dgm:t>
    </dgm:pt>
    <dgm:pt modelId="{A55C61C9-F349-4EBE-ADC5-EC911A724AC2}" type="sibTrans" cxnId="{28F9C51E-32D3-4670-A32A-DBB217604022}">
      <dgm:prSet/>
      <dgm:spPr/>
      <dgm:t>
        <a:bodyPr/>
        <a:lstStyle/>
        <a:p>
          <a:endParaRPr lang="en-US"/>
        </a:p>
      </dgm:t>
    </dgm:pt>
    <dgm:pt modelId="{8ADC19DB-3374-4457-92EC-6C471329D419}" type="pres">
      <dgm:prSet presAssocID="{3B42154B-48CD-4A4E-B1EC-D0320FAE342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8908A75-BDA7-4881-AABF-230E6F2E7E98}" type="pres">
      <dgm:prSet presAssocID="{A15B1CE2-B1BD-4637-B81C-D69077048F16}" presName="hierRoot1" presStyleCnt="0"/>
      <dgm:spPr/>
    </dgm:pt>
    <dgm:pt modelId="{8F38321A-E194-45E7-A777-529D47E85935}" type="pres">
      <dgm:prSet presAssocID="{A15B1CE2-B1BD-4637-B81C-D69077048F16}" presName="composite" presStyleCnt="0"/>
      <dgm:spPr/>
    </dgm:pt>
    <dgm:pt modelId="{DC2C567B-F9B7-4265-A1FD-5B0A175C3FDF}" type="pres">
      <dgm:prSet presAssocID="{A15B1CE2-B1BD-4637-B81C-D69077048F16}" presName="background" presStyleLbl="node0" presStyleIdx="0" presStyleCnt="3"/>
      <dgm:spPr/>
    </dgm:pt>
    <dgm:pt modelId="{BA37C34A-0213-4491-B676-4D1B2B3694D1}" type="pres">
      <dgm:prSet presAssocID="{A15B1CE2-B1BD-4637-B81C-D69077048F16}" presName="text" presStyleLbl="fgAcc0" presStyleIdx="0" presStyleCnt="3">
        <dgm:presLayoutVars>
          <dgm:chPref val="3"/>
        </dgm:presLayoutVars>
      </dgm:prSet>
      <dgm:spPr/>
    </dgm:pt>
    <dgm:pt modelId="{970035B2-9156-454C-9202-BAA34CFE70FA}" type="pres">
      <dgm:prSet presAssocID="{A15B1CE2-B1BD-4637-B81C-D69077048F16}" presName="hierChild2" presStyleCnt="0"/>
      <dgm:spPr/>
    </dgm:pt>
    <dgm:pt modelId="{FFDE4EC3-7DE8-486B-BD0D-A895DD1380E0}" type="pres">
      <dgm:prSet presAssocID="{6A9F6B0A-21CA-4ECF-A286-891DB8A77899}" presName="hierRoot1" presStyleCnt="0"/>
      <dgm:spPr/>
    </dgm:pt>
    <dgm:pt modelId="{855354A8-7C0A-4309-9A59-2F41FD6B1A92}" type="pres">
      <dgm:prSet presAssocID="{6A9F6B0A-21CA-4ECF-A286-891DB8A77899}" presName="composite" presStyleCnt="0"/>
      <dgm:spPr/>
    </dgm:pt>
    <dgm:pt modelId="{9D36953D-5FA7-4EB3-8679-EEB449C40768}" type="pres">
      <dgm:prSet presAssocID="{6A9F6B0A-21CA-4ECF-A286-891DB8A77899}" presName="background" presStyleLbl="node0" presStyleIdx="1" presStyleCnt="3"/>
      <dgm:spPr/>
    </dgm:pt>
    <dgm:pt modelId="{7145BCA9-EC58-487B-81BC-B530626A0088}" type="pres">
      <dgm:prSet presAssocID="{6A9F6B0A-21CA-4ECF-A286-891DB8A77899}" presName="text" presStyleLbl="fgAcc0" presStyleIdx="1" presStyleCnt="3">
        <dgm:presLayoutVars>
          <dgm:chPref val="3"/>
        </dgm:presLayoutVars>
      </dgm:prSet>
      <dgm:spPr/>
    </dgm:pt>
    <dgm:pt modelId="{13D456D9-534B-4A8B-AF64-62FC018AB30E}" type="pres">
      <dgm:prSet presAssocID="{6A9F6B0A-21CA-4ECF-A286-891DB8A77899}" presName="hierChild2" presStyleCnt="0"/>
      <dgm:spPr/>
    </dgm:pt>
    <dgm:pt modelId="{13A10830-BA26-4E05-9766-4B6E42681318}" type="pres">
      <dgm:prSet presAssocID="{D1036150-EBD3-43E9-87D8-89584CA9C8CD}" presName="hierRoot1" presStyleCnt="0"/>
      <dgm:spPr/>
    </dgm:pt>
    <dgm:pt modelId="{57FA3E08-5A60-4E7A-9DCE-75179C8C6417}" type="pres">
      <dgm:prSet presAssocID="{D1036150-EBD3-43E9-87D8-89584CA9C8CD}" presName="composite" presStyleCnt="0"/>
      <dgm:spPr/>
    </dgm:pt>
    <dgm:pt modelId="{0D3C2E2B-0AD9-47E3-8CBD-ECB797C75CAB}" type="pres">
      <dgm:prSet presAssocID="{D1036150-EBD3-43E9-87D8-89584CA9C8CD}" presName="background" presStyleLbl="node0" presStyleIdx="2" presStyleCnt="3"/>
      <dgm:spPr/>
    </dgm:pt>
    <dgm:pt modelId="{E7C2BA9C-03CF-4B4A-B642-AC9CE409A614}" type="pres">
      <dgm:prSet presAssocID="{D1036150-EBD3-43E9-87D8-89584CA9C8CD}" presName="text" presStyleLbl="fgAcc0" presStyleIdx="2" presStyleCnt="3">
        <dgm:presLayoutVars>
          <dgm:chPref val="3"/>
        </dgm:presLayoutVars>
      </dgm:prSet>
      <dgm:spPr/>
    </dgm:pt>
    <dgm:pt modelId="{E4803551-3098-4AF6-9DEA-369239643ACB}" type="pres">
      <dgm:prSet presAssocID="{D1036150-EBD3-43E9-87D8-89584CA9C8CD}" presName="hierChild2" presStyleCnt="0"/>
      <dgm:spPr/>
    </dgm:pt>
  </dgm:ptLst>
  <dgm:cxnLst>
    <dgm:cxn modelId="{28F9C51E-32D3-4670-A32A-DBB217604022}" srcId="{3B42154B-48CD-4A4E-B1EC-D0320FAE342E}" destId="{D1036150-EBD3-43E9-87D8-89584CA9C8CD}" srcOrd="2" destOrd="0" parTransId="{5E182EC8-5164-4F5F-B3C0-0DA2AE4D9700}" sibTransId="{A55C61C9-F349-4EBE-ADC5-EC911A724AC2}"/>
    <dgm:cxn modelId="{5A721927-11DD-433D-99C8-1CCE53EA6195}" type="presOf" srcId="{A15B1CE2-B1BD-4637-B81C-D69077048F16}" destId="{BA37C34A-0213-4491-B676-4D1B2B3694D1}" srcOrd="0" destOrd="0" presId="urn:microsoft.com/office/officeart/2005/8/layout/hierarchy1"/>
    <dgm:cxn modelId="{1D064866-43CF-4546-ACE6-76EBFE2BA861}" type="presOf" srcId="{D1036150-EBD3-43E9-87D8-89584CA9C8CD}" destId="{E7C2BA9C-03CF-4B4A-B642-AC9CE409A614}" srcOrd="0" destOrd="0" presId="urn:microsoft.com/office/officeart/2005/8/layout/hierarchy1"/>
    <dgm:cxn modelId="{3CC58177-859D-44BC-A1E4-3173FCF8CCE6}" type="presOf" srcId="{6A9F6B0A-21CA-4ECF-A286-891DB8A77899}" destId="{7145BCA9-EC58-487B-81BC-B530626A0088}" srcOrd="0" destOrd="0" presId="urn:microsoft.com/office/officeart/2005/8/layout/hierarchy1"/>
    <dgm:cxn modelId="{E3A8E7C1-C6D4-4D13-A528-0A6F75B4EC9A}" srcId="{3B42154B-48CD-4A4E-B1EC-D0320FAE342E}" destId="{A15B1CE2-B1BD-4637-B81C-D69077048F16}" srcOrd="0" destOrd="0" parTransId="{05CD70A1-4129-4F50-B730-9EC85F8E7E08}" sibTransId="{9D7D2457-3B53-4A8E-83DC-DCD7EFDB86FE}"/>
    <dgm:cxn modelId="{FCBDFECE-B286-433F-AE75-1883FC9CB0C0}" type="presOf" srcId="{3B42154B-48CD-4A4E-B1EC-D0320FAE342E}" destId="{8ADC19DB-3374-4457-92EC-6C471329D419}" srcOrd="0" destOrd="0" presId="urn:microsoft.com/office/officeart/2005/8/layout/hierarchy1"/>
    <dgm:cxn modelId="{D17D0CF9-753E-4534-A01E-AB871D4EBBC4}" srcId="{3B42154B-48CD-4A4E-B1EC-D0320FAE342E}" destId="{6A9F6B0A-21CA-4ECF-A286-891DB8A77899}" srcOrd="1" destOrd="0" parTransId="{945D7C74-335E-454C-A170-9F6F7F3619BC}" sibTransId="{6329902B-E1F9-4B2D-BCE5-820AE0BF2779}"/>
    <dgm:cxn modelId="{930A72DB-78DD-43FC-B1A7-CFB5C38A93C1}" type="presParOf" srcId="{8ADC19DB-3374-4457-92EC-6C471329D419}" destId="{08908A75-BDA7-4881-AABF-230E6F2E7E98}" srcOrd="0" destOrd="0" presId="urn:microsoft.com/office/officeart/2005/8/layout/hierarchy1"/>
    <dgm:cxn modelId="{9AB76AE1-4B93-4092-8D70-5A17B119C412}" type="presParOf" srcId="{08908A75-BDA7-4881-AABF-230E6F2E7E98}" destId="{8F38321A-E194-45E7-A777-529D47E85935}" srcOrd="0" destOrd="0" presId="urn:microsoft.com/office/officeart/2005/8/layout/hierarchy1"/>
    <dgm:cxn modelId="{74E237D2-9D53-4DF7-B9EF-9B613D956134}" type="presParOf" srcId="{8F38321A-E194-45E7-A777-529D47E85935}" destId="{DC2C567B-F9B7-4265-A1FD-5B0A175C3FDF}" srcOrd="0" destOrd="0" presId="urn:microsoft.com/office/officeart/2005/8/layout/hierarchy1"/>
    <dgm:cxn modelId="{ECB0ACDF-E3F2-47D0-B883-F6E415DAAF60}" type="presParOf" srcId="{8F38321A-E194-45E7-A777-529D47E85935}" destId="{BA37C34A-0213-4491-B676-4D1B2B3694D1}" srcOrd="1" destOrd="0" presId="urn:microsoft.com/office/officeart/2005/8/layout/hierarchy1"/>
    <dgm:cxn modelId="{D6933C3E-C6B1-4EFA-AAB3-20175153A3B7}" type="presParOf" srcId="{08908A75-BDA7-4881-AABF-230E6F2E7E98}" destId="{970035B2-9156-454C-9202-BAA34CFE70FA}" srcOrd="1" destOrd="0" presId="urn:microsoft.com/office/officeart/2005/8/layout/hierarchy1"/>
    <dgm:cxn modelId="{284A5F51-B192-45F5-BE8B-1E2EC9DC0801}" type="presParOf" srcId="{8ADC19DB-3374-4457-92EC-6C471329D419}" destId="{FFDE4EC3-7DE8-486B-BD0D-A895DD1380E0}" srcOrd="1" destOrd="0" presId="urn:microsoft.com/office/officeart/2005/8/layout/hierarchy1"/>
    <dgm:cxn modelId="{B8AF8D18-C1D9-4D8E-8A1E-8229E3EC137B}" type="presParOf" srcId="{FFDE4EC3-7DE8-486B-BD0D-A895DD1380E0}" destId="{855354A8-7C0A-4309-9A59-2F41FD6B1A92}" srcOrd="0" destOrd="0" presId="urn:microsoft.com/office/officeart/2005/8/layout/hierarchy1"/>
    <dgm:cxn modelId="{DCB0FEDA-ED09-4C69-A676-55335D8C44B3}" type="presParOf" srcId="{855354A8-7C0A-4309-9A59-2F41FD6B1A92}" destId="{9D36953D-5FA7-4EB3-8679-EEB449C40768}" srcOrd="0" destOrd="0" presId="urn:microsoft.com/office/officeart/2005/8/layout/hierarchy1"/>
    <dgm:cxn modelId="{9FA5706F-C1DF-4FDD-A456-71CE3A1CCAD7}" type="presParOf" srcId="{855354A8-7C0A-4309-9A59-2F41FD6B1A92}" destId="{7145BCA9-EC58-487B-81BC-B530626A0088}" srcOrd="1" destOrd="0" presId="urn:microsoft.com/office/officeart/2005/8/layout/hierarchy1"/>
    <dgm:cxn modelId="{B6ADAAD9-4C7C-433C-9760-6C67797F4B8B}" type="presParOf" srcId="{FFDE4EC3-7DE8-486B-BD0D-A895DD1380E0}" destId="{13D456D9-534B-4A8B-AF64-62FC018AB30E}" srcOrd="1" destOrd="0" presId="urn:microsoft.com/office/officeart/2005/8/layout/hierarchy1"/>
    <dgm:cxn modelId="{01324C6F-F3D0-411E-81C4-6BE716F15731}" type="presParOf" srcId="{8ADC19DB-3374-4457-92EC-6C471329D419}" destId="{13A10830-BA26-4E05-9766-4B6E42681318}" srcOrd="2" destOrd="0" presId="urn:microsoft.com/office/officeart/2005/8/layout/hierarchy1"/>
    <dgm:cxn modelId="{E913360E-1D23-46E6-916F-0A3679FC4864}" type="presParOf" srcId="{13A10830-BA26-4E05-9766-4B6E42681318}" destId="{57FA3E08-5A60-4E7A-9DCE-75179C8C6417}" srcOrd="0" destOrd="0" presId="urn:microsoft.com/office/officeart/2005/8/layout/hierarchy1"/>
    <dgm:cxn modelId="{F9B0F90D-1D5A-443E-93A6-430BD6BE8B4E}" type="presParOf" srcId="{57FA3E08-5A60-4E7A-9DCE-75179C8C6417}" destId="{0D3C2E2B-0AD9-47E3-8CBD-ECB797C75CAB}" srcOrd="0" destOrd="0" presId="urn:microsoft.com/office/officeart/2005/8/layout/hierarchy1"/>
    <dgm:cxn modelId="{D1C7C61F-76A0-4AAE-9A8D-321A7F3E8FF9}" type="presParOf" srcId="{57FA3E08-5A60-4E7A-9DCE-75179C8C6417}" destId="{E7C2BA9C-03CF-4B4A-B642-AC9CE409A614}" srcOrd="1" destOrd="0" presId="urn:microsoft.com/office/officeart/2005/8/layout/hierarchy1"/>
    <dgm:cxn modelId="{89F61A24-104F-46DC-968D-10020513B3AA}" type="presParOf" srcId="{13A10830-BA26-4E05-9766-4B6E42681318}" destId="{E4803551-3098-4AF6-9DEA-369239643AC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39E4D3-57EB-4099-9629-34ADA882F792}">
      <dsp:nvSpPr>
        <dsp:cNvPr id="0" name=""/>
        <dsp:cNvSpPr/>
      </dsp:nvSpPr>
      <dsp:spPr>
        <a:xfrm>
          <a:off x="0" y="4668"/>
          <a:ext cx="5741533" cy="10866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9BA662-CE10-4F74-978E-DA0FAD9C65BD}">
      <dsp:nvSpPr>
        <dsp:cNvPr id="0" name=""/>
        <dsp:cNvSpPr/>
      </dsp:nvSpPr>
      <dsp:spPr>
        <a:xfrm>
          <a:off x="328715" y="249167"/>
          <a:ext cx="597664" cy="5976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451AFD-7D15-4264-9455-922E1CB5414E}">
      <dsp:nvSpPr>
        <dsp:cNvPr id="0" name=""/>
        <dsp:cNvSpPr/>
      </dsp:nvSpPr>
      <dsp:spPr>
        <a:xfrm>
          <a:off x="1255094" y="4668"/>
          <a:ext cx="4485212" cy="1086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005" tIns="115005" rIns="115005" bIns="11500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Design and create a soapbox car to compete in a downhill course </a:t>
          </a:r>
          <a:endParaRPr lang="en-US" sz="2000" kern="1200"/>
        </a:p>
      </dsp:txBody>
      <dsp:txXfrm>
        <a:off x="1255094" y="4668"/>
        <a:ext cx="4485212" cy="1086662"/>
      </dsp:txXfrm>
    </dsp:sp>
    <dsp:sp modelId="{3EE1F9B7-E0FB-41EC-B8BD-5D58C17B0866}">
      <dsp:nvSpPr>
        <dsp:cNvPr id="0" name=""/>
        <dsp:cNvSpPr/>
      </dsp:nvSpPr>
      <dsp:spPr>
        <a:xfrm>
          <a:off x="0" y="1362996"/>
          <a:ext cx="5741533" cy="108666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C0CBB4-496B-4C24-9B6A-E79A657A9AD7}">
      <dsp:nvSpPr>
        <dsp:cNvPr id="0" name=""/>
        <dsp:cNvSpPr/>
      </dsp:nvSpPr>
      <dsp:spPr>
        <a:xfrm>
          <a:off x="328715" y="1607495"/>
          <a:ext cx="597664" cy="5976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B74B2F-5527-40F6-9351-F27064E47B39}">
      <dsp:nvSpPr>
        <dsp:cNvPr id="0" name=""/>
        <dsp:cNvSpPr/>
      </dsp:nvSpPr>
      <dsp:spPr>
        <a:xfrm>
          <a:off x="1255094" y="1362996"/>
          <a:ext cx="4485212" cy="1086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005" tIns="115005" rIns="115005" bIns="11500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Provide data and calculations about said soapbox car</a:t>
          </a:r>
          <a:endParaRPr lang="en-US" sz="2000" kern="1200"/>
        </a:p>
      </dsp:txBody>
      <dsp:txXfrm>
        <a:off x="1255094" y="1362996"/>
        <a:ext cx="4485212" cy="1086662"/>
      </dsp:txXfrm>
    </dsp:sp>
    <dsp:sp modelId="{DFCAD3D5-49D1-4110-BF61-6849E5CA1D31}">
      <dsp:nvSpPr>
        <dsp:cNvPr id="0" name=""/>
        <dsp:cNvSpPr/>
      </dsp:nvSpPr>
      <dsp:spPr>
        <a:xfrm>
          <a:off x="0" y="2721324"/>
          <a:ext cx="5741533" cy="108666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E78347-B0E6-4B4C-808A-5CADF1C969EC}">
      <dsp:nvSpPr>
        <dsp:cNvPr id="0" name=""/>
        <dsp:cNvSpPr/>
      </dsp:nvSpPr>
      <dsp:spPr>
        <a:xfrm>
          <a:off x="328715" y="2965823"/>
          <a:ext cx="597664" cy="5976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052A8-0337-4AB0-BAF6-279C2182AF1C}">
      <dsp:nvSpPr>
        <dsp:cNvPr id="0" name=""/>
        <dsp:cNvSpPr/>
      </dsp:nvSpPr>
      <dsp:spPr>
        <a:xfrm>
          <a:off x="1255094" y="2721324"/>
          <a:ext cx="4485212" cy="1086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005" tIns="115005" rIns="115005" bIns="11500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Stay within budget (£500) and regulations</a:t>
          </a:r>
          <a:endParaRPr lang="en-US" sz="2000" kern="1200"/>
        </a:p>
      </dsp:txBody>
      <dsp:txXfrm>
        <a:off x="1255094" y="2721324"/>
        <a:ext cx="4485212" cy="1086662"/>
      </dsp:txXfrm>
    </dsp:sp>
    <dsp:sp modelId="{4F563662-1A90-44F0-9875-BA46C617A1C7}">
      <dsp:nvSpPr>
        <dsp:cNvPr id="0" name=""/>
        <dsp:cNvSpPr/>
      </dsp:nvSpPr>
      <dsp:spPr>
        <a:xfrm>
          <a:off x="0" y="4079651"/>
          <a:ext cx="5741533" cy="108666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BCE9C9-1E6B-4A99-84B0-9CC2AD86192A}">
      <dsp:nvSpPr>
        <dsp:cNvPr id="0" name=""/>
        <dsp:cNvSpPr/>
      </dsp:nvSpPr>
      <dsp:spPr>
        <a:xfrm>
          <a:off x="328715" y="4324150"/>
          <a:ext cx="597664" cy="5976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D7443C-4DA6-45DD-861F-91BA3C672541}">
      <dsp:nvSpPr>
        <dsp:cNvPr id="0" name=""/>
        <dsp:cNvSpPr/>
      </dsp:nvSpPr>
      <dsp:spPr>
        <a:xfrm>
          <a:off x="1255094" y="4079651"/>
          <a:ext cx="2583690" cy="1086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005" tIns="115005" rIns="115005" bIns="11500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Document the process (technical report detailing our process)</a:t>
          </a:r>
          <a:endParaRPr lang="en-US" sz="2000" kern="1200"/>
        </a:p>
      </dsp:txBody>
      <dsp:txXfrm>
        <a:off x="1255094" y="4079651"/>
        <a:ext cx="2583690" cy="1086662"/>
      </dsp:txXfrm>
    </dsp:sp>
    <dsp:sp modelId="{4B34E9DF-6F58-414C-902C-7F815134A120}">
      <dsp:nvSpPr>
        <dsp:cNvPr id="0" name=""/>
        <dsp:cNvSpPr/>
      </dsp:nvSpPr>
      <dsp:spPr>
        <a:xfrm>
          <a:off x="3838785" y="4079651"/>
          <a:ext cx="1901522" cy="10866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005" tIns="115005" rIns="115005" bIns="11500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Design process (cad and drawing)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Materials used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Calculations</a:t>
          </a:r>
          <a:endParaRPr lang="en-US" sz="1100" kern="1200"/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Evaluations</a:t>
          </a:r>
          <a:endParaRPr lang="en-US" sz="1100" kern="1200"/>
        </a:p>
      </dsp:txBody>
      <dsp:txXfrm>
        <a:off x="3838785" y="4079651"/>
        <a:ext cx="1901522" cy="10866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149DF4-B93A-4814-BB8E-C2F512CDB5C5}">
      <dsp:nvSpPr>
        <dsp:cNvPr id="0" name=""/>
        <dsp:cNvSpPr/>
      </dsp:nvSpPr>
      <dsp:spPr>
        <a:xfrm>
          <a:off x="3462" y="473709"/>
          <a:ext cx="1874907" cy="11249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Must be gravity propulsion only</a:t>
          </a:r>
          <a:endParaRPr lang="en-US" sz="2100" kern="1200"/>
        </a:p>
      </dsp:txBody>
      <dsp:txXfrm>
        <a:off x="3462" y="473709"/>
        <a:ext cx="1874907" cy="1124944"/>
      </dsp:txXfrm>
    </dsp:sp>
    <dsp:sp modelId="{2AF46304-AC27-4821-8363-BA3B24464EF2}">
      <dsp:nvSpPr>
        <dsp:cNvPr id="0" name=""/>
        <dsp:cNvSpPr/>
      </dsp:nvSpPr>
      <dsp:spPr>
        <a:xfrm>
          <a:off x="2065860" y="473709"/>
          <a:ext cx="1874907" cy="1124944"/>
        </a:xfrm>
        <a:prstGeom prst="rect">
          <a:avLst/>
        </a:prstGeom>
        <a:solidFill>
          <a:schemeClr val="accent5">
            <a:hueOff val="-250617"/>
            <a:satOff val="138"/>
            <a:lumOff val="66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 loose weights inside or outside</a:t>
          </a:r>
          <a:endParaRPr lang="en-US" sz="2100" kern="1200"/>
        </a:p>
      </dsp:txBody>
      <dsp:txXfrm>
        <a:off x="2065860" y="473709"/>
        <a:ext cx="1874907" cy="1124944"/>
      </dsp:txXfrm>
    </dsp:sp>
    <dsp:sp modelId="{2C0BCBAA-E27C-4AC2-9CD6-643C7B65BB44}">
      <dsp:nvSpPr>
        <dsp:cNvPr id="0" name=""/>
        <dsp:cNvSpPr/>
      </dsp:nvSpPr>
      <dsp:spPr>
        <a:xfrm>
          <a:off x="4128258" y="473709"/>
          <a:ext cx="1874907" cy="1124944"/>
        </a:xfrm>
        <a:prstGeom prst="rect">
          <a:avLst/>
        </a:prstGeom>
        <a:solidFill>
          <a:schemeClr val="accent5">
            <a:hueOff val="-501234"/>
            <a:satOff val="276"/>
            <a:lumOff val="132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Length and width of the soapbox</a:t>
          </a:r>
          <a:endParaRPr lang="en-US" sz="2100" kern="1200"/>
        </a:p>
      </dsp:txBody>
      <dsp:txXfrm>
        <a:off x="4128258" y="473709"/>
        <a:ext cx="1874907" cy="1124944"/>
      </dsp:txXfrm>
    </dsp:sp>
    <dsp:sp modelId="{938364C7-4B49-4FF8-9793-EDD21D6232D4}">
      <dsp:nvSpPr>
        <dsp:cNvPr id="0" name=""/>
        <dsp:cNvSpPr/>
      </dsp:nvSpPr>
      <dsp:spPr>
        <a:xfrm>
          <a:off x="6190656" y="473709"/>
          <a:ext cx="1874907" cy="1124944"/>
        </a:xfrm>
        <a:prstGeom prst="rect">
          <a:avLst/>
        </a:prstGeom>
        <a:solidFill>
          <a:schemeClr val="accent5">
            <a:hueOff val="-751851"/>
            <a:satOff val="413"/>
            <a:lumOff val="198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Ride height/ground clearance</a:t>
          </a:r>
          <a:endParaRPr lang="en-US" sz="2100" kern="1200"/>
        </a:p>
      </dsp:txBody>
      <dsp:txXfrm>
        <a:off x="6190656" y="473709"/>
        <a:ext cx="1874907" cy="1124944"/>
      </dsp:txXfrm>
    </dsp:sp>
    <dsp:sp modelId="{87DADB78-07F1-4CDF-8258-10DDC3D831E9}">
      <dsp:nvSpPr>
        <dsp:cNvPr id="0" name=""/>
        <dsp:cNvSpPr/>
      </dsp:nvSpPr>
      <dsp:spPr>
        <a:xfrm>
          <a:off x="8253054" y="473709"/>
          <a:ext cx="1874907" cy="1124944"/>
        </a:xfrm>
        <a:prstGeom prst="rect">
          <a:avLst/>
        </a:prstGeom>
        <a:solidFill>
          <a:schemeClr val="accent5">
            <a:hueOff val="-1002469"/>
            <a:satOff val="551"/>
            <a:lumOff val="264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Soapbox weight </a:t>
          </a:r>
          <a:endParaRPr lang="en-US" sz="2100" kern="1200"/>
        </a:p>
      </dsp:txBody>
      <dsp:txXfrm>
        <a:off x="8253054" y="473709"/>
        <a:ext cx="1874907" cy="1124944"/>
      </dsp:txXfrm>
    </dsp:sp>
    <dsp:sp modelId="{EC297EDA-D7E6-48A9-ABFA-7BB3DC44AE7A}">
      <dsp:nvSpPr>
        <dsp:cNvPr id="0" name=""/>
        <dsp:cNvSpPr/>
      </dsp:nvSpPr>
      <dsp:spPr>
        <a:xfrm>
          <a:off x="1034661" y="1786144"/>
          <a:ext cx="1874907" cy="1124944"/>
        </a:xfrm>
        <a:prstGeom prst="rect">
          <a:avLst/>
        </a:prstGeom>
        <a:solidFill>
          <a:schemeClr val="accent5">
            <a:hueOff val="-1253086"/>
            <a:satOff val="689"/>
            <a:lumOff val="330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Safety constraints</a:t>
          </a:r>
          <a:endParaRPr lang="en-US" sz="2100" kern="1200"/>
        </a:p>
      </dsp:txBody>
      <dsp:txXfrm>
        <a:off x="1034661" y="1786144"/>
        <a:ext cx="1874907" cy="1124944"/>
      </dsp:txXfrm>
    </dsp:sp>
    <dsp:sp modelId="{D6DAB624-7107-4042-9AD4-D6C4E3C76E4A}">
      <dsp:nvSpPr>
        <dsp:cNvPr id="0" name=""/>
        <dsp:cNvSpPr/>
      </dsp:nvSpPr>
      <dsp:spPr>
        <a:xfrm>
          <a:off x="3097059" y="1786144"/>
          <a:ext cx="1874907" cy="1124944"/>
        </a:xfrm>
        <a:prstGeom prst="rect">
          <a:avLst/>
        </a:prstGeom>
        <a:solidFill>
          <a:schemeClr val="accent5">
            <a:hueOff val="-1503703"/>
            <a:satOff val="827"/>
            <a:lumOff val="397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Brake systems</a:t>
          </a:r>
          <a:endParaRPr lang="en-US" sz="2100" kern="1200"/>
        </a:p>
      </dsp:txBody>
      <dsp:txXfrm>
        <a:off x="3097059" y="1786144"/>
        <a:ext cx="1874907" cy="1124944"/>
      </dsp:txXfrm>
    </dsp:sp>
    <dsp:sp modelId="{6D2A9A6E-4FAC-425C-A113-6184A63BBF44}">
      <dsp:nvSpPr>
        <dsp:cNvPr id="0" name=""/>
        <dsp:cNvSpPr/>
      </dsp:nvSpPr>
      <dsp:spPr>
        <a:xfrm>
          <a:off x="5159457" y="1786144"/>
          <a:ext cx="1874907" cy="1124944"/>
        </a:xfrm>
        <a:prstGeom prst="rect">
          <a:avLst/>
        </a:prstGeom>
        <a:solidFill>
          <a:schemeClr val="accent5">
            <a:hueOff val="-1754320"/>
            <a:satOff val="964"/>
            <a:lumOff val="463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Wheels </a:t>
          </a:r>
          <a:endParaRPr lang="en-US" sz="2100" kern="1200"/>
        </a:p>
      </dsp:txBody>
      <dsp:txXfrm>
        <a:off x="5159457" y="1786144"/>
        <a:ext cx="1874907" cy="1124944"/>
      </dsp:txXfrm>
    </dsp:sp>
    <dsp:sp modelId="{5AD7573B-EEF0-4DB9-80B0-BB58EDF0AFCB}">
      <dsp:nvSpPr>
        <dsp:cNvPr id="0" name=""/>
        <dsp:cNvSpPr/>
      </dsp:nvSpPr>
      <dsp:spPr>
        <a:xfrm>
          <a:off x="7221855" y="1786144"/>
          <a:ext cx="1874907" cy="1124944"/>
        </a:xfrm>
        <a:prstGeom prst="rect">
          <a:avLst/>
        </a:prstGeom>
        <a:solidFill>
          <a:schemeClr val="accent5">
            <a:hueOff val="-2004937"/>
            <a:satOff val="1102"/>
            <a:lumOff val="529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Roll bars</a:t>
          </a:r>
          <a:endParaRPr lang="en-US" sz="2100" kern="1200"/>
        </a:p>
      </dsp:txBody>
      <dsp:txXfrm>
        <a:off x="7221855" y="1786144"/>
        <a:ext cx="1874907" cy="11249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2C567B-F9B7-4265-A1FD-5B0A175C3FDF}">
      <dsp:nvSpPr>
        <dsp:cNvPr id="0" name=""/>
        <dsp:cNvSpPr/>
      </dsp:nvSpPr>
      <dsp:spPr>
        <a:xfrm>
          <a:off x="0" y="637306"/>
          <a:ext cx="2849463" cy="18094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37C34A-0213-4491-B676-4D1B2B3694D1}">
      <dsp:nvSpPr>
        <dsp:cNvPr id="0" name=""/>
        <dsp:cNvSpPr/>
      </dsp:nvSpPr>
      <dsp:spPr>
        <a:xfrm>
          <a:off x="316607" y="938083"/>
          <a:ext cx="2849463" cy="18094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Performance results are only calculated, so true performance is a complete uncertainty.</a:t>
          </a:r>
        </a:p>
      </dsp:txBody>
      <dsp:txXfrm>
        <a:off x="369603" y="991079"/>
        <a:ext cx="2743471" cy="1703417"/>
      </dsp:txXfrm>
    </dsp:sp>
    <dsp:sp modelId="{9D36953D-5FA7-4EB3-8679-EEB449C40768}">
      <dsp:nvSpPr>
        <dsp:cNvPr id="0" name=""/>
        <dsp:cNvSpPr/>
      </dsp:nvSpPr>
      <dsp:spPr>
        <a:xfrm>
          <a:off x="3482677" y="637306"/>
          <a:ext cx="2849463" cy="18094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45BCA9-EC58-487B-81BC-B530626A0088}">
      <dsp:nvSpPr>
        <dsp:cNvPr id="0" name=""/>
        <dsp:cNvSpPr/>
      </dsp:nvSpPr>
      <dsp:spPr>
        <a:xfrm>
          <a:off x="3799284" y="938083"/>
          <a:ext cx="2849463" cy="18094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Through research, materials and designs were chosen based off what has been successful in the past – importantly keeping to within the budget </a:t>
          </a:r>
        </a:p>
      </dsp:txBody>
      <dsp:txXfrm>
        <a:off x="3852280" y="991079"/>
        <a:ext cx="2743471" cy="1703417"/>
      </dsp:txXfrm>
    </dsp:sp>
    <dsp:sp modelId="{0D3C2E2B-0AD9-47E3-8CBD-ECB797C75CAB}">
      <dsp:nvSpPr>
        <dsp:cNvPr id="0" name=""/>
        <dsp:cNvSpPr/>
      </dsp:nvSpPr>
      <dsp:spPr>
        <a:xfrm>
          <a:off x="6965354" y="637306"/>
          <a:ext cx="2849463" cy="18094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C2BA9C-03CF-4B4A-B642-AC9CE409A614}">
      <dsp:nvSpPr>
        <dsp:cNvPr id="0" name=""/>
        <dsp:cNvSpPr/>
      </dsp:nvSpPr>
      <dsp:spPr>
        <a:xfrm>
          <a:off x="7281961" y="938083"/>
          <a:ext cx="2849463" cy="180940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Track layout – not knowing the track used for the run</a:t>
          </a:r>
        </a:p>
      </dsp:txBody>
      <dsp:txXfrm>
        <a:off x="7334957" y="991079"/>
        <a:ext cx="2743471" cy="17034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0177E2-92E5-4C26-B97A-AE9FB0A5D010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F23B0E-70A6-4AE9-A4D6-99CE4660B1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0241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23B0E-70A6-4AE9-A4D6-99CE4660B14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806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Calibri"/>
              <a:buChar char="-"/>
            </a:pPr>
            <a:r>
              <a:rPr lang="en-GB"/>
              <a:t>Length of 2.5m and width of 1.5m </a:t>
            </a:r>
            <a:endParaRPr lang="en-GB" dirty="0"/>
          </a:p>
          <a:p>
            <a:pPr marL="171450" indent="-171450">
              <a:buFont typeface="Calibri"/>
              <a:buChar char="-"/>
            </a:pPr>
            <a:r>
              <a:rPr lang="en-GB"/>
              <a:t>No min/max weight specified but group should be able to lift the soapbox</a:t>
            </a:r>
          </a:p>
          <a:p>
            <a:pPr marL="171450" indent="-171450">
              <a:buFont typeface="Calibri"/>
              <a:buChar char="-"/>
            </a:pPr>
            <a:r>
              <a:rPr lang="en-GB" dirty="0"/>
              <a:t>Safety constraints – if using </a:t>
            </a:r>
            <a:r>
              <a:rPr lang="en-GB" dirty="0" err="1"/>
              <a:t>handle bars</a:t>
            </a:r>
            <a:r>
              <a:rPr lang="en-GB" dirty="0"/>
              <a:t> they need to be plugged, any protrusions must be designed and fitted so risk of puncture injuries is minimal (steering column, brake lever etc)</a:t>
            </a:r>
          </a:p>
          <a:p>
            <a:pPr marL="171450" indent="-171450">
              <a:buFont typeface="Calibri"/>
              <a:buChar char="-"/>
            </a:pPr>
            <a:r>
              <a:rPr lang="en-GB" dirty="0"/>
              <a:t>Brakes must hold the soapbox on a 1 to 8 gradient, both wheels must be braked on the axle </a:t>
            </a:r>
          </a:p>
          <a:p>
            <a:pPr marL="171450" indent="-171450">
              <a:buFont typeface="Calibri"/>
              <a:buChar char="-"/>
            </a:pPr>
            <a:r>
              <a:rPr lang="en-GB" dirty="0"/>
              <a:t>Wheels must be 3 or 4, no more than 2 inline, must be touching the ground at all times and need to be </a:t>
            </a:r>
            <a:r>
              <a:rPr lang="en-GB" dirty="0" err="1"/>
              <a:t>pnuematic</a:t>
            </a:r>
            <a:endParaRPr lang="en-GB" dirty="0"/>
          </a:p>
          <a:p>
            <a:pPr marL="171450" indent="-171450">
              <a:buFont typeface="Calibri"/>
              <a:buChar char="-"/>
            </a:pPr>
            <a:r>
              <a:rPr lang="en-GB" dirty="0"/>
              <a:t>Roll bar must be 35mm above the driver's head, and 25mm beyond the drivers' gloved hands when placed at 12 o'clock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23B0E-70A6-4AE9-A4D6-99CE4660B14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3417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shows the sketches created for the initial design</a:t>
            </a:r>
          </a:p>
          <a:p>
            <a:r>
              <a:rPr lang="en-GB" dirty="0"/>
              <a:t>The cad drawing in the top right displays the </a:t>
            </a:r>
            <a:r>
              <a:rPr lang="en-GB"/>
              <a:t>first frame design without any fairings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23B0E-70A6-4AE9-A4D6-99CE4660B14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7619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Note that the gradient can of course increase and decrease at points on the run down the 550m track</a:t>
            </a:r>
          </a:p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23B0E-70A6-4AE9-A4D6-99CE4660B14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0796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latin typeface="Calibri"/>
                <a:ea typeface="Calibri"/>
                <a:cs typeface="Calibri"/>
              </a:rPr>
              <a:t>Not knowing the track layout means it's hard to know if our soapbox is agile/good through corners, or if its durable and strong to go over any bumps or ramps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F23B0E-70A6-4AE9-A4D6-99CE4660B14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15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341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231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258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207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154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34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173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911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227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551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854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3800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4126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5649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229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01430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554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9920485-F8ED-4DF9-964E-09B123DAC30B}" type="datetimeFigureOut">
              <a:rPr lang="en-GB" smtClean="0"/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7A2DBDB-023A-4893-9653-1F146A275E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8504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loating Bubbles">
            <a:extLst>
              <a:ext uri="{FF2B5EF4-FFF2-40B4-BE49-F238E27FC236}">
                <a16:creationId xmlns:a16="http://schemas.microsoft.com/office/drawing/2014/main" id="{420060E9-481F-FB97-EEC7-9BB6D90FCD6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r="6250" b="6250"/>
          <a:stretch>
            <a:fillRect/>
          </a:stretch>
        </p:blipFill>
        <p:spPr>
          <a:xfrm>
            <a:off x="-3049" y="0"/>
            <a:ext cx="1219199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E5F1DC-8CF5-E9B3-C7B0-4406566118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</a:rPr>
              <a:t>The Soapbox of the Future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F68302-3884-D06B-5C39-97766A05F0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Created by group C (Connor Baldwin, Ethan Thomas, James Hatherill, Josh Billings-Evans, Ned Henderson, Steffan Selwood)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04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4117F0C1-BCBB-40C7-99D6-F703E7A4B5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D1A5D8BC-B41A-4E96-91C4-D60F51622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0D321D5F-FA18-4271-9EAA-0BEA1411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D3A6430-C69E-470D-AA71-DD920E4B7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7" y="531278"/>
            <a:ext cx="3211517" cy="529257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Project outlines:</a:t>
            </a:r>
          </a:p>
        </p:txBody>
      </p:sp>
      <p:sp useBgFill="1">
        <p:nvSpPr>
          <p:cNvPr id="78" name="Freeform: Shape 77">
            <a:extLst>
              <a:ext uri="{FF2B5EF4-FFF2-40B4-BE49-F238E27FC236}">
                <a16:creationId xmlns:a16="http://schemas.microsoft.com/office/drawing/2014/main" id="{51287385-D3EA-47A8-A127-6061791AD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4422108" y="0"/>
            <a:ext cx="7769892" cy="6858000"/>
          </a:xfrm>
          <a:custGeom>
            <a:avLst/>
            <a:gdLst>
              <a:gd name="connsiteX0" fmla="*/ 1779516 w 7769892"/>
              <a:gd name="connsiteY0" fmla="*/ 0 h 6837536"/>
              <a:gd name="connsiteX1" fmla="*/ 6454848 w 7769892"/>
              <a:gd name="connsiteY1" fmla="*/ 0 h 6837536"/>
              <a:gd name="connsiteX2" fmla="*/ 6511730 w 7769892"/>
              <a:gd name="connsiteY2" fmla="*/ 37905 h 6837536"/>
              <a:gd name="connsiteX3" fmla="*/ 7769892 w 7769892"/>
              <a:gd name="connsiteY3" fmla="*/ 1486041 h 6837536"/>
              <a:gd name="connsiteX4" fmla="*/ 7769892 w 7769892"/>
              <a:gd name="connsiteY4" fmla="*/ 5281056 h 6837536"/>
              <a:gd name="connsiteX5" fmla="*/ 6353475 w 7769892"/>
              <a:gd name="connsiteY5" fmla="*/ 6837536 h 6837536"/>
              <a:gd name="connsiteX6" fmla="*/ 1882727 w 7769892"/>
              <a:gd name="connsiteY6" fmla="*/ 6837536 h 6837536"/>
              <a:gd name="connsiteX7" fmla="*/ 0 w 7769892"/>
              <a:gd name="connsiteY7" fmla="*/ 3386463 h 6837536"/>
              <a:gd name="connsiteX8" fmla="*/ 1655292 w 7769892"/>
              <a:gd name="connsiteY8" fmla="*/ 88307 h 6837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769892" h="6837536">
                <a:moveTo>
                  <a:pt x="1779516" y="0"/>
                </a:moveTo>
                <a:lnTo>
                  <a:pt x="6454848" y="0"/>
                </a:lnTo>
                <a:lnTo>
                  <a:pt x="6511730" y="37905"/>
                </a:lnTo>
                <a:cubicBezTo>
                  <a:pt x="7036410" y="413592"/>
                  <a:pt x="7468976" y="909648"/>
                  <a:pt x="7769892" y="1486041"/>
                </a:cubicBezTo>
                <a:cubicBezTo>
                  <a:pt x="7769892" y="1486041"/>
                  <a:pt x="7769892" y="1486041"/>
                  <a:pt x="7769892" y="5281056"/>
                </a:cubicBezTo>
                <a:cubicBezTo>
                  <a:pt x="7437646" y="5916473"/>
                  <a:pt x="6953850" y="6452788"/>
                  <a:pt x="6353475" y="6837536"/>
                </a:cubicBezTo>
                <a:cubicBezTo>
                  <a:pt x="6353475" y="6837536"/>
                  <a:pt x="6353475" y="6837536"/>
                  <a:pt x="1882727" y="6837536"/>
                </a:cubicBezTo>
                <a:cubicBezTo>
                  <a:pt x="751925" y="6103017"/>
                  <a:pt x="0" y="4832183"/>
                  <a:pt x="0" y="3386463"/>
                </a:cubicBezTo>
                <a:cubicBezTo>
                  <a:pt x="0" y="2036566"/>
                  <a:pt x="651406" y="838748"/>
                  <a:pt x="1655292" y="88307"/>
                </a:cubicBezTo>
                <a:close/>
              </a:path>
            </a:pathLst>
          </a:custGeom>
          <a:ln w="50800" cap="sq" cmpd="dbl">
            <a:noFill/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vert="horz" wrap="square" lIns="91440" tIns="45720" rIns="91440" bIns="45720" rtlCol="0" anchor="t">
            <a:no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graphicFrame>
        <p:nvGraphicFramePr>
          <p:cNvPr id="79" name="Content Placeholder 2">
            <a:extLst>
              <a:ext uri="{FF2B5EF4-FFF2-40B4-BE49-F238E27FC236}">
                <a16:creationId xmlns:a16="http://schemas.microsoft.com/office/drawing/2014/main" id="{43B75179-9F09-2341-6526-56AFC93AE9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5420376"/>
              </p:ext>
            </p:extLst>
          </p:nvPr>
        </p:nvGraphicFramePr>
        <p:xfrm>
          <a:off x="5617029" y="793820"/>
          <a:ext cx="5741534" cy="51709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938609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FB1AA-FD7A-D81E-BC9A-23D1D1690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GB"/>
              <a:t>Compliance with regulations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BD992B3A-E6EC-E679-69B5-0E39DBF4AC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7455276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41014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710D1-24E6-04F9-63BB-8B0D60E7F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543" y="223464"/>
            <a:ext cx="4099947" cy="103557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/>
              <a:t>Initial designs (cad and drawing)</a:t>
            </a:r>
          </a:p>
        </p:txBody>
      </p:sp>
      <p:pic>
        <p:nvPicPr>
          <p:cNvPr id="5" name="Picture 4" descr="A sketch of a bicycle&#10;&#10;AI-generated content may be incorrect.">
            <a:extLst>
              <a:ext uri="{FF2B5EF4-FFF2-40B4-BE49-F238E27FC236}">
                <a16:creationId xmlns:a16="http://schemas.microsoft.com/office/drawing/2014/main" id="{B66A4F43-8DAA-CF83-F509-53EF8A3062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422" y="370157"/>
            <a:ext cx="3589898" cy="2692424"/>
          </a:xfrm>
          <a:prstGeom prst="roundRect">
            <a:avLst>
              <a:gd name="adj" fmla="val 6267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032DAC1-52DD-0A04-BEDA-6E7D88299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443"/>
          <a:stretch>
            <a:fillRect/>
          </a:stretch>
        </p:blipFill>
        <p:spPr>
          <a:xfrm>
            <a:off x="5819140" y="3835875"/>
            <a:ext cx="4601283" cy="2692424"/>
          </a:xfrm>
          <a:prstGeom prst="roundRect">
            <a:avLst>
              <a:gd name="adj" fmla="val 6267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 descr="A drawing of a soap box car&#10;&#10;AI-generated content may be incorrect.">
            <a:extLst>
              <a:ext uri="{FF2B5EF4-FFF2-40B4-BE49-F238E27FC236}">
                <a16:creationId xmlns:a16="http://schemas.microsoft.com/office/drawing/2014/main" id="{D87AFE65-BB74-DC11-C2E0-935CFE91110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54984" y="739588"/>
            <a:ext cx="4102034" cy="2846296"/>
          </a:xfrm>
          <a:prstGeom prst="rect">
            <a:avLst/>
          </a:prstGeom>
        </p:spPr>
      </p:pic>
      <p:pic>
        <p:nvPicPr>
          <p:cNvPr id="9" name="Picture 8" descr="A drawing of a soap box&#10;&#10;AI-generated content may be incorrect.">
            <a:extLst>
              <a:ext uri="{FF2B5EF4-FFF2-40B4-BE49-F238E27FC236}">
                <a16:creationId xmlns:a16="http://schemas.microsoft.com/office/drawing/2014/main" id="{4A813F91-FABF-518D-0188-8C20EE82C51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389" y="3260911"/>
            <a:ext cx="4617456" cy="3272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454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5FAA3-D4F2-38E6-C529-06866FFEA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Final designs (cad)</a:t>
            </a:r>
          </a:p>
        </p:txBody>
      </p:sp>
      <p:pic>
        <p:nvPicPr>
          <p:cNvPr id="4" name="Picture 3" descr="Screenshot 2026-05-07 155133.png">
            <a:extLst>
              <a:ext uri="{FF2B5EF4-FFF2-40B4-BE49-F238E27FC236}">
                <a16:creationId xmlns:a16="http://schemas.microsoft.com/office/drawing/2014/main" id="{14431DB0-254B-5958-7BAB-BEBFD7FF32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6462" y="3434323"/>
            <a:ext cx="5161430" cy="3194237"/>
          </a:xfrm>
          <a:prstGeom prst="rect">
            <a:avLst/>
          </a:prstGeom>
        </p:spPr>
      </p:pic>
      <p:pic>
        <p:nvPicPr>
          <p:cNvPr id="5" name="Picture 4" descr="Screenshot 2026-05-07 155338.png">
            <a:extLst>
              <a:ext uri="{FF2B5EF4-FFF2-40B4-BE49-F238E27FC236}">
                <a16:creationId xmlns:a16="http://schemas.microsoft.com/office/drawing/2014/main" id="{A9DEA825-880C-7E03-0944-FB2F300BC1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927" y="1948144"/>
            <a:ext cx="5164792" cy="3331508"/>
          </a:xfrm>
          <a:prstGeom prst="rect">
            <a:avLst/>
          </a:prstGeom>
        </p:spPr>
      </p:pic>
      <p:pic>
        <p:nvPicPr>
          <p:cNvPr id="6" name="Picture 5" descr="Screenshot 2026-05-07 155238.png">
            <a:extLst>
              <a:ext uri="{FF2B5EF4-FFF2-40B4-BE49-F238E27FC236}">
                <a16:creationId xmlns:a16="http://schemas.microsoft.com/office/drawing/2014/main" id="{A9E999BC-03D7-06A2-D9D1-44414ADD45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410" y="227760"/>
            <a:ext cx="4271123" cy="319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193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2A0BE-6D3E-33DD-70DC-07A22A0D8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Analytical data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FB9EC2-92CC-6B92-3213-91F2078C5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65393"/>
            <a:ext cx="10131425" cy="36491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dirty="0"/>
              <a:t>This calculation shows the </a:t>
            </a:r>
          </a:p>
          <a:p>
            <a:pPr marL="0" indent="0">
              <a:buNone/>
            </a:pPr>
            <a:r>
              <a:rPr lang="en-US" sz="1600"/>
              <a:t>average slope angle of the soapbox run</a:t>
            </a:r>
            <a:endParaRPr lang="en-US" sz="1600" dirty="0"/>
          </a:p>
          <a:p>
            <a:endParaRPr lang="en-US" sz="1200" dirty="0">
              <a:highlight>
                <a:srgbClr val="FFFFFF"/>
              </a:highlight>
              <a:latin typeface="Aptos"/>
              <a:cs typeface="Segoe UI"/>
            </a:endParaRPr>
          </a:p>
          <a:p>
            <a:endParaRPr lang="en-US"/>
          </a:p>
        </p:txBody>
      </p:sp>
      <p:pic>
        <p:nvPicPr>
          <p:cNvPr id="7" name="Picture 6" descr="A black background with white numbers and a black background&#10;&#10;AI-generated content may be incorrect.">
            <a:extLst>
              <a:ext uri="{FF2B5EF4-FFF2-40B4-BE49-F238E27FC236}">
                <a16:creationId xmlns:a16="http://schemas.microsoft.com/office/drawing/2014/main" id="{E12042A8-3A74-B6BF-979E-7F9EF842FD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9272" y="606429"/>
            <a:ext cx="2497014" cy="1124682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895B5FBE-7449-B89F-37BE-5CD5839A8B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0226392"/>
              </p:ext>
            </p:extLst>
          </p:nvPr>
        </p:nvGraphicFramePr>
        <p:xfrm>
          <a:off x="685801" y="2864496"/>
          <a:ext cx="5257800" cy="214493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771650">
                  <a:extLst>
                    <a:ext uri="{9D8B030D-6E8A-4147-A177-3AD203B41FA5}">
                      <a16:colId xmlns:a16="http://schemas.microsoft.com/office/drawing/2014/main" val="2708112598"/>
                    </a:ext>
                  </a:extLst>
                </a:gridCol>
                <a:gridCol w="1743075">
                  <a:extLst>
                    <a:ext uri="{9D8B030D-6E8A-4147-A177-3AD203B41FA5}">
                      <a16:colId xmlns:a16="http://schemas.microsoft.com/office/drawing/2014/main" val="1246500073"/>
                    </a:ext>
                  </a:extLst>
                </a:gridCol>
                <a:gridCol w="1743075">
                  <a:extLst>
                    <a:ext uri="{9D8B030D-6E8A-4147-A177-3AD203B41FA5}">
                      <a16:colId xmlns:a16="http://schemas.microsoft.com/office/drawing/2014/main" val="2334520037"/>
                    </a:ext>
                  </a:extLst>
                </a:gridCol>
              </a:tblGrid>
              <a:tr h="25790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 i="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Parameter</a:t>
                      </a:r>
                      <a:r>
                        <a:rPr lang="en-US" sz="1200" b="0" i="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Symbol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1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Value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899699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Combined mass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M</a:t>
                      </a:r>
                      <a:r>
                        <a:rPr lang="en-US" sz="1200" b="0" i="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120KG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0125463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Slope angle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θ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5.2°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4219781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Frontal area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A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0.6m</a:t>
                      </a:r>
                      <a:r>
                        <a:rPr lang="en-GB" sz="950" b="0" i="0" baseline="3000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2</a:t>
                      </a:r>
                      <a:r>
                        <a:rPr lang="en-US" sz="95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1424401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Drag coefficient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Cd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0.8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533293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Rolling resistance coefficient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µR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0.004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65854834"/>
                  </a:ext>
                </a:extLst>
              </a:tr>
              <a:tr h="35169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Air density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ρ</a:t>
                      </a:r>
                      <a:r>
                        <a:rPr lang="en-US" sz="1200" b="0" i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  <a:buNone/>
                      </a:pPr>
                      <a:r>
                        <a:rPr lang="en-GB" sz="1200" b="0" i="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1.225 kg/m</a:t>
                      </a:r>
                      <a:r>
                        <a:rPr lang="en-GB" sz="950" b="0" i="0" baseline="3000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3</a:t>
                      </a:r>
                      <a:r>
                        <a:rPr lang="en-US" sz="950" b="0" i="0" dirty="0">
                          <a:solidFill>
                            <a:schemeClr val="tx1"/>
                          </a:solidFill>
                          <a:effectLst/>
                          <a:latin typeface="Aptos" panose="020B0004020202020204" pitchFamily="34" charset="0"/>
                        </a:rPr>
                        <a:t> </a:t>
                      </a:r>
                      <a:endParaRPr lang="en-US" b="0" i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2918351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BA95BE65-F5AF-A9F1-A954-DF59E78D3119}"/>
              </a:ext>
            </a:extLst>
          </p:cNvPr>
          <p:cNvSpPr txBox="1"/>
          <p:nvPr/>
        </p:nvSpPr>
        <p:spPr>
          <a:xfrm>
            <a:off x="6541476" y="291904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3" name="Picture 2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265C282F-00F7-CE76-85DD-6F793926A8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9272" y="1753932"/>
            <a:ext cx="5010150" cy="8763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1501AD-E126-9235-D2B8-8BD0688ED407}"/>
              </a:ext>
            </a:extLst>
          </p:cNvPr>
          <p:cNvSpPr txBox="1"/>
          <p:nvPr/>
        </p:nvSpPr>
        <p:spPr>
          <a:xfrm>
            <a:off x="6045696" y="2676854"/>
            <a:ext cx="515728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Using the nominal values, this is how much braking force is required to hold the soapbox</a:t>
            </a:r>
          </a:p>
        </p:txBody>
      </p:sp>
      <p:pic>
        <p:nvPicPr>
          <p:cNvPr id="8" name="Picture 7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5B6C8E8B-89DE-8722-3E0E-29B0DD5266D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5696" y="3323185"/>
            <a:ext cx="5052909" cy="300280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66950E3-7A44-BF13-3864-44CC3F83086B}"/>
              </a:ext>
            </a:extLst>
          </p:cNvPr>
          <p:cNvSpPr txBox="1"/>
          <p:nvPr/>
        </p:nvSpPr>
        <p:spPr>
          <a:xfrm>
            <a:off x="797872" y="5108954"/>
            <a:ext cx="4787232" cy="14541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A41BAED-7221-6B9B-05C2-FF04F9821598}"/>
              </a:ext>
            </a:extLst>
          </p:cNvPr>
          <p:cNvSpPr txBox="1"/>
          <p:nvPr/>
        </p:nvSpPr>
        <p:spPr>
          <a:xfrm>
            <a:off x="926561" y="5121823"/>
            <a:ext cx="3654768" cy="11710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197379-EC20-C2A0-422B-A05239262EDE}"/>
              </a:ext>
            </a:extLst>
          </p:cNvPr>
          <p:cNvSpPr txBox="1"/>
          <p:nvPr/>
        </p:nvSpPr>
        <p:spPr>
          <a:xfrm>
            <a:off x="772134" y="4967396"/>
            <a:ext cx="407944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The workings on the right show the calculations to estimate the top speed of the soapbox. </a:t>
            </a:r>
          </a:p>
        </p:txBody>
      </p:sp>
    </p:spTree>
    <p:extLst>
      <p:ext uri="{BB962C8B-B14F-4D97-AF65-F5344CB8AC3E}">
        <p14:creationId xmlns:p14="http://schemas.microsoft.com/office/powerpoint/2010/main" val="3448459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E06A1-0EED-0FD3-14DB-7099DE40D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>
            <a:normAutofit/>
          </a:bodyPr>
          <a:lstStyle/>
          <a:p>
            <a:r>
              <a:rPr lang="en-GB"/>
              <a:t>Evaluation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E2F39ACD-D0D5-61B4-97EE-F396B90242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537912"/>
              </p:ext>
            </p:extLst>
          </p:nvPr>
        </p:nvGraphicFramePr>
        <p:xfrm>
          <a:off x="685800" y="2406400"/>
          <a:ext cx="10131425" cy="3384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00738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C895F7-4E59-40FB-87DD-ACE47F94C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image of hands applauding">
            <a:extLst>
              <a:ext uri="{FF2B5EF4-FFF2-40B4-BE49-F238E27FC236}">
                <a16:creationId xmlns:a16="http://schemas.microsoft.com/office/drawing/2014/main" id="{142FA3CD-FB30-206A-18D4-DF2F1CEDB9E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596" b="1513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A4C720E-710D-44F8-A8D7-2BAA61E18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C7BB84-F283-0C16-A345-E3CBCFF7BA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057" y="432033"/>
            <a:ext cx="11051068" cy="3953698"/>
          </a:xfrm>
        </p:spPr>
        <p:txBody>
          <a:bodyPr>
            <a:normAutofit/>
          </a:bodyPr>
          <a:lstStyle/>
          <a:p>
            <a:r>
              <a:rPr lang="en-US" dirty="0"/>
              <a:t>Tha</a:t>
            </a:r>
            <a:r>
              <a:rPr lang="en-US" dirty="0">
                <a:latin typeface="Aptos Display"/>
              </a:rPr>
              <a:t>nk</a:t>
            </a:r>
            <a:r>
              <a:rPr lang="en-US" dirty="0"/>
              <a:t> you for listening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35734B-D01A-AF7B-3706-0BB3D42768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>
            <a:normAutofit/>
          </a:bodyPr>
          <a:lstStyle/>
          <a:p>
            <a:r>
              <a:rPr lang="en-US" dirty="0"/>
              <a:t> transitions completed by yours truly aka </a:t>
            </a:r>
            <a:r>
              <a:rPr lang="en-US"/>
              <a:t>ginge</a:t>
            </a:r>
          </a:p>
        </p:txBody>
      </p:sp>
    </p:spTree>
    <p:extLst>
      <p:ext uri="{BB962C8B-B14F-4D97-AF65-F5344CB8AC3E}">
        <p14:creationId xmlns:p14="http://schemas.microsoft.com/office/powerpoint/2010/main" val="32387047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0</TotalTime>
  <Words>474</Words>
  <Application>Microsoft Office PowerPoint</Application>
  <PresentationFormat>Widescreen</PresentationFormat>
  <Paragraphs>70</Paragraphs>
  <Slides>8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Calibri Light</vt:lpstr>
      <vt:lpstr>Celestial</vt:lpstr>
      <vt:lpstr>The Soapbox of the Future</vt:lpstr>
      <vt:lpstr>Project outlines:</vt:lpstr>
      <vt:lpstr>Compliance with regulations</vt:lpstr>
      <vt:lpstr>Initial designs (cad and drawing)</vt:lpstr>
      <vt:lpstr>Final designs (cad)</vt:lpstr>
      <vt:lpstr>Analytical data</vt:lpstr>
      <vt:lpstr>Evaluation</vt:lpstr>
      <vt:lpstr>Thank 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Ethan Thomas</dc:creator>
  <cp:lastModifiedBy>Connor Baldwin (2306099)</cp:lastModifiedBy>
  <cp:revision>229</cp:revision>
  <dcterms:created xsi:type="dcterms:W3CDTF">2026-05-05T18:42:29Z</dcterms:created>
  <dcterms:modified xsi:type="dcterms:W3CDTF">2026-05-08T10:43:06Z</dcterms:modified>
</cp:coreProperties>
</file>