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0"/>
  </p:notes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38E272-1FA2-B724-2F15-F6507CF3715A}" v="1479" dt="2024-11-17T17:11:55.581"/>
    <p1510:client id="{1BEE5B4A-3DE4-A540-615B-0B9AD7CB765C}" v="1563" dt="2024-11-17T16:30:51.394"/>
    <p1510:client id="{91AB2D93-8E93-D6B2-6A25-2EDE52C6D7F6}" v="574" dt="2024-11-17T13:31:39.424"/>
    <p1510:client id="{C740AE56-34D9-EEB1-0EE9-EA0838C41022}" v="549" dt="2024-11-17T12:57:45.053"/>
    <p1510:client id="{DB2E435C-B48F-8137-6E01-20BA902C14F1}" v="62" dt="2024-11-17T13:35:59.7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DB2E435C-B48F-8137-6E01-20BA902C14F1}"/>
    <pc:docChg chg="addSld modSld">
      <pc:chgData name="Rebecca Francis-Davies" userId="S::r.francis-davies@uwtsd.ac.uk::caf69e2c-2198-47a4-8268-c57958bd4ca9" providerId="AD" clId="Web-{DB2E435C-B48F-8137-6E01-20BA902C14F1}" dt="2024-11-17T13:35:59.941" v="61"/>
      <pc:docMkLst>
        <pc:docMk/>
      </pc:docMkLst>
      <pc:sldChg chg="addSp modSp new mod setBg">
        <pc:chgData name="Rebecca Francis-Davies" userId="S::r.francis-davies@uwtsd.ac.uk::caf69e2c-2198-47a4-8268-c57958bd4ca9" providerId="AD" clId="Web-{DB2E435C-B48F-8137-6E01-20BA902C14F1}" dt="2024-11-17T13:35:59.941" v="61"/>
        <pc:sldMkLst>
          <pc:docMk/>
          <pc:sldMk cId="2547440075" sldId="266"/>
        </pc:sldMkLst>
        <pc:spChg chg="mod">
          <ac:chgData name="Rebecca Francis-Davies" userId="S::r.francis-davies@uwtsd.ac.uk::caf69e2c-2198-47a4-8268-c57958bd4ca9" providerId="AD" clId="Web-{DB2E435C-B48F-8137-6E01-20BA902C14F1}" dt="2024-11-17T13:35:59.941" v="61"/>
          <ac:spMkLst>
            <pc:docMk/>
            <pc:sldMk cId="2547440075" sldId="266"/>
            <ac:spMk id="2" creationId="{FDE99037-C0FE-4DFC-0A0F-04A715B34EC9}"/>
          </ac:spMkLst>
        </pc:spChg>
        <pc:spChg chg="mod">
          <ac:chgData name="Rebecca Francis-Davies" userId="S::r.francis-davies@uwtsd.ac.uk::caf69e2c-2198-47a4-8268-c57958bd4ca9" providerId="AD" clId="Web-{DB2E435C-B48F-8137-6E01-20BA902C14F1}" dt="2024-11-17T13:35:59.941" v="61"/>
          <ac:spMkLst>
            <pc:docMk/>
            <pc:sldMk cId="2547440075" sldId="266"/>
            <ac:spMk id="3" creationId="{F153981E-089E-C246-5D33-F9ED941AC438}"/>
          </ac:spMkLst>
        </pc:spChg>
        <pc:spChg chg="add">
          <ac:chgData name="Rebecca Francis-Davies" userId="S::r.francis-davies@uwtsd.ac.uk::caf69e2c-2198-47a4-8268-c57958bd4ca9" providerId="AD" clId="Web-{DB2E435C-B48F-8137-6E01-20BA902C14F1}" dt="2024-11-17T13:35:59.941" v="61"/>
          <ac:spMkLst>
            <pc:docMk/>
            <pc:sldMk cId="2547440075" sldId="266"/>
            <ac:spMk id="9" creationId="{92B0CFF1-78D7-4A83-A95E-71F9E3831622}"/>
          </ac:spMkLst>
        </pc:spChg>
        <pc:spChg chg="add">
          <ac:chgData name="Rebecca Francis-Davies" userId="S::r.francis-davies@uwtsd.ac.uk::caf69e2c-2198-47a4-8268-c57958bd4ca9" providerId="AD" clId="Web-{DB2E435C-B48F-8137-6E01-20BA902C14F1}" dt="2024-11-17T13:35:59.941" v="61"/>
          <ac:spMkLst>
            <pc:docMk/>
            <pc:sldMk cId="2547440075" sldId="266"/>
            <ac:spMk id="11" creationId="{C34B9DE3-1715-4EE3-99FA-C9BC12F5DBA1}"/>
          </ac:spMkLst>
        </pc:spChg>
        <pc:picChg chg="add">
          <ac:chgData name="Rebecca Francis-Davies" userId="S::r.francis-davies@uwtsd.ac.uk::caf69e2c-2198-47a4-8268-c57958bd4ca9" providerId="AD" clId="Web-{DB2E435C-B48F-8137-6E01-20BA902C14F1}" dt="2024-11-17T13:35:59.941" v="61"/>
          <ac:picMkLst>
            <pc:docMk/>
            <pc:sldMk cId="2547440075" sldId="266"/>
            <ac:picMk id="5" creationId="{50B04E59-1473-0F84-586C-B55B34210E10}"/>
          </ac:picMkLst>
        </pc:picChg>
        <pc:cxnChg chg="add">
          <ac:chgData name="Rebecca Francis-Davies" userId="S::r.francis-davies@uwtsd.ac.uk::caf69e2c-2198-47a4-8268-c57958bd4ca9" providerId="AD" clId="Web-{DB2E435C-B48F-8137-6E01-20BA902C14F1}" dt="2024-11-17T13:35:59.941" v="61"/>
          <ac:cxnSpMkLst>
            <pc:docMk/>
            <pc:sldMk cId="2547440075" sldId="266"/>
            <ac:cxnSpMk id="13" creationId="{6108BD3D-CFD0-4A15-ACF6-EBC254CD7CF1}"/>
          </ac:cxnSpMkLst>
        </pc:cxnChg>
        <pc:cxnChg chg="add">
          <ac:chgData name="Rebecca Francis-Davies" userId="S::r.francis-davies@uwtsd.ac.uk::caf69e2c-2198-47a4-8268-c57958bd4ca9" providerId="AD" clId="Web-{DB2E435C-B48F-8137-6E01-20BA902C14F1}" dt="2024-11-17T13:35:59.941" v="61"/>
          <ac:cxnSpMkLst>
            <pc:docMk/>
            <pc:sldMk cId="2547440075" sldId="266"/>
            <ac:cxnSpMk id="15" creationId="{DB2019E5-6C31-4640-A135-6BBA7FFCF694}"/>
          </ac:cxnSpMkLst>
        </pc:cxnChg>
      </pc:sldChg>
    </pc:docChg>
  </pc:docChgLst>
  <pc:docChgLst>
    <pc:chgData name="Rebecca Francis-Davies" userId="S::r.francis-davies@uwtsd.ac.uk::caf69e2c-2198-47a4-8268-c57958bd4ca9" providerId="AD" clId="Web-{1BEE5B4A-3DE4-A540-615B-0B9AD7CB765C}"/>
    <pc:docChg chg="addSld delSld modSld sldOrd addMainMaster delMainMaster">
      <pc:chgData name="Rebecca Francis-Davies" userId="S::r.francis-davies@uwtsd.ac.uk::caf69e2c-2198-47a4-8268-c57958bd4ca9" providerId="AD" clId="Web-{1BEE5B4A-3DE4-A540-615B-0B9AD7CB765C}" dt="2024-11-17T16:32:13.180" v="1565"/>
      <pc:docMkLst>
        <pc:docMk/>
      </pc:docMkLst>
      <pc:sldChg chg="delSp modSp mod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109857222" sldId="256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109857222" sldId="256"/>
            <ac:spMk id="9" creationId="{B6D694DB-A3FC-4F14-A225-17BEBA4416DA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109857222" sldId="256"/>
            <ac:spMk id="11" creationId="{2F45987A-3A2E-45FE-947D-464BBA890C71}"/>
          </ac:spMkLst>
        </pc:sp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109857222" sldId="256"/>
            <ac:cxnSpMk id="13" creationId="{78779978-F1B9-4E8B-A4EF-28C72FBE5208}"/>
          </ac:cxnSpMkLst>
        </pc:cxn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109857222" sldId="256"/>
            <ac:cxnSpMk id="15" creationId="{3CC36E61-C478-4C2F-846E-EBA0DF57DA0C}"/>
          </ac:cxnSpMkLst>
        </pc:cxnChg>
      </pc:sldChg>
      <pc:sldChg chg="delSp modSp mod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744107889" sldId="257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744107889" sldId="257"/>
            <ac:spMk id="2" creationId="{20CED600-5DD8-A53C-9E61-0E7C79E05E90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744107889" sldId="257"/>
            <ac:spMk id="3" creationId="{CD161C44-CECC-BFA5-EBB1-B62A019356B6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744107889" sldId="257"/>
            <ac:spMk id="21" creationId="{92B0CFF1-78D7-4A83-A95E-71F9E3831622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744107889" sldId="257"/>
            <ac:spMk id="23" creationId="{28B7ED41-F3D7-4286-AD0B-B4A216D7E1E1}"/>
          </ac:spMkLst>
        </pc:sp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744107889" sldId="257"/>
            <ac:cxnSpMk id="25" creationId="{C14F7EC0-B8AC-4E93-A415-71AF71B12A4D}"/>
          </ac:cxnSpMkLst>
        </pc:cxn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744107889" sldId="257"/>
            <ac:cxnSpMk id="27" creationId="{A6F0AD64-835F-42E2-B4C7-47A77348AB99}"/>
          </ac:cxnSpMkLst>
        </pc:cxnChg>
      </pc:sldChg>
      <pc:sldChg chg="delSp modSp mod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1691040299" sldId="258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1691040299" sldId="258"/>
            <ac:spMk id="2" creationId="{136A0606-2481-9E73-88FF-C0763F247535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1691040299" sldId="258"/>
            <ac:spMk id="3" creationId="{511EEAFD-6293-7D26-C33A-D5B8784304E0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1691040299" sldId="258"/>
            <ac:spMk id="10" creationId="{92B0CFF1-78D7-4A83-A95E-71F9E3831622}"/>
          </ac:spMkLst>
        </pc:sp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1691040299" sldId="258"/>
            <ac:cxnSpMk id="12" creationId="{E9615127-4E4B-44AE-B157-C50975D41902}"/>
          </ac:cxnSpMkLst>
        </pc:cxn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1691040299" sldId="258"/>
            <ac:cxnSpMk id="14" creationId="{B607C7DF-2703-4D3B-B500-8182840C0A29}"/>
          </ac:cxnSpMkLst>
        </pc:cxnChg>
      </pc:sldChg>
      <pc:sldChg chg="delSp modSp mod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4177561941" sldId="259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4177561941" sldId="259"/>
            <ac:spMk id="2" creationId="{8977F055-FC20-3B71-E685-A0DFD302DCEC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4177561941" sldId="259"/>
            <ac:spMk id="9" creationId="{92B0CFF1-78D7-4A83-A95E-71F9E3831622}"/>
          </ac:spMkLst>
        </pc:spChg>
        <pc:graphicFrameChg chg="mod ord">
          <ac:chgData name="Rebecca Francis-Davies" userId="S::r.francis-davies@uwtsd.ac.uk::caf69e2c-2198-47a4-8268-c57958bd4ca9" providerId="AD" clId="Web-{1BEE5B4A-3DE4-A540-615B-0B9AD7CB765C}" dt="2024-11-17T15:17:48.018" v="1083"/>
          <ac:graphicFrameMkLst>
            <pc:docMk/>
            <pc:sldMk cId="4177561941" sldId="259"/>
            <ac:graphicFrameMk id="5" creationId="{DA6735E6-E3A9-9AD4-F9A7-A177EFCCE093}"/>
          </ac:graphicFrameMkLst>
        </pc:graphicFrame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4177561941" sldId="259"/>
            <ac:cxnSpMk id="11" creationId="{671B74E7-4838-4A57-A093-7ECD0A0CF3B9}"/>
          </ac:cxnSpMkLst>
        </pc:cxn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4177561941" sldId="259"/>
            <ac:cxnSpMk id="13" creationId="{164B30CE-C2B6-406B-921A-5A1BAAD877C2}"/>
          </ac:cxnSpMkLst>
        </pc:cxnChg>
      </pc:sldChg>
      <pc:sldChg chg="delSp modSp mod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944734053" sldId="260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944734053" sldId="260"/>
            <ac:spMk id="2" creationId="{EDA1F0A9-5FB0-7A8E-2E01-90EBE6F5E3AF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944734053" sldId="260"/>
            <ac:spMk id="9" creationId="{612EE356-A629-4F1A-9BAD-E21B3B10D5C7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944734053" sldId="260"/>
            <ac:spMk id="11" creationId="{28B7ED41-F3D7-4286-AD0B-B4A216D7E1E1}"/>
          </ac:spMkLst>
        </pc:spChg>
        <pc:graphicFrameChg chg="mod ord">
          <ac:chgData name="Rebecca Francis-Davies" userId="S::r.francis-davies@uwtsd.ac.uk::caf69e2c-2198-47a4-8268-c57958bd4ca9" providerId="AD" clId="Web-{1BEE5B4A-3DE4-A540-615B-0B9AD7CB765C}" dt="2024-11-17T15:17:48.018" v="1083"/>
          <ac:graphicFrameMkLst>
            <pc:docMk/>
            <pc:sldMk cId="944734053" sldId="260"/>
            <ac:graphicFrameMk id="5" creationId="{E1DD407A-CF1E-BB15-3398-E06DE7E349B8}"/>
          </ac:graphicFrameMkLst>
        </pc:graphicFrame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944734053" sldId="260"/>
            <ac:cxnSpMk id="13" creationId="{0317483B-E60B-4F41-9448-D757B9FCD21D}"/>
          </ac:cxnSpMkLst>
        </pc:cxn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944734053" sldId="260"/>
            <ac:cxnSpMk id="15" creationId="{2EB44B66-1945-4638-8E9A-4F49493D7F27}"/>
          </ac:cxnSpMkLst>
        </pc:cxnChg>
      </pc:sldChg>
      <pc:sldChg chg="delSp modSp mod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2596398186" sldId="261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2596398186" sldId="261"/>
            <ac:spMk id="2" creationId="{363C6859-27D2-B263-CAC9-02C3827F88B6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2596398186" sldId="261"/>
            <ac:spMk id="3" creationId="{6FD4D55F-27EA-4453-A03D-D2958A961F81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2596398186" sldId="261"/>
            <ac:spMk id="8" creationId="{92B0CFF1-78D7-4A83-A95E-71F9E3831622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2596398186" sldId="261"/>
            <ac:spMk id="10" creationId="{EC84EE41-863A-4DE9-9A51-4F014D681F70}"/>
          </ac:spMkLst>
        </pc:sp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2596398186" sldId="261"/>
            <ac:cxnSpMk id="12" creationId="{23135360-3A7F-436F-B1EA-3628A78B57BD}"/>
          </ac:cxnSpMkLst>
        </pc:cxn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2596398186" sldId="261"/>
            <ac:cxnSpMk id="14" creationId="{08990BBA-8A0B-4EF5-A122-0815DEC19410}"/>
          </ac:cxnSpMkLst>
        </pc:cxn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2596398186" sldId="261"/>
            <ac:cxnSpMk id="16" creationId="{38045D80-B59B-4760-8DF9-AECD53044DA6}"/>
          </ac:cxnSpMkLst>
        </pc:cxnChg>
      </pc:sldChg>
      <pc:sldChg chg="delSp modSp mod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2516847532" sldId="262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2516847532" sldId="262"/>
            <ac:spMk id="2" creationId="{9BA75AED-CABF-D944-8CB8-0BA67CB30301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2516847532" sldId="262"/>
            <ac:spMk id="9" creationId="{612EE356-A629-4F1A-9BAD-E21B3B10D5C7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2516847532" sldId="262"/>
            <ac:spMk id="11" creationId="{28B7ED41-F3D7-4286-AD0B-B4A216D7E1E1}"/>
          </ac:spMkLst>
        </pc:spChg>
        <pc:graphicFrameChg chg="mod ord">
          <ac:chgData name="Rebecca Francis-Davies" userId="S::r.francis-davies@uwtsd.ac.uk::caf69e2c-2198-47a4-8268-c57958bd4ca9" providerId="AD" clId="Web-{1BEE5B4A-3DE4-A540-615B-0B9AD7CB765C}" dt="2024-11-17T15:17:48.018" v="1083"/>
          <ac:graphicFrameMkLst>
            <pc:docMk/>
            <pc:sldMk cId="2516847532" sldId="262"/>
            <ac:graphicFrameMk id="5" creationId="{946041BC-A09E-D456-BBDA-40DFA7894E9E}"/>
          </ac:graphicFrameMkLst>
        </pc:graphicFrame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2516847532" sldId="262"/>
            <ac:cxnSpMk id="13" creationId="{0317483B-E60B-4F41-9448-D757B9FCD21D}"/>
          </ac:cxnSpMkLst>
        </pc:cxn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2516847532" sldId="262"/>
            <ac:cxnSpMk id="15" creationId="{2EB44B66-1945-4638-8E9A-4F49493D7F27}"/>
          </ac:cxnSpMkLst>
        </pc:cxnChg>
      </pc:sldChg>
      <pc:sldChg chg="modSp mod modClrScheme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4175347017" sldId="265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4175347017" sldId="265"/>
            <ac:spMk id="2" creationId="{A3E1EED7-B97D-C2E7-44D6-F4E866AED12B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4175347017" sldId="265"/>
            <ac:spMk id="3" creationId="{F8B0CD59-B680-AF5D-6ABF-5BFD881C0D19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4175347017" sldId="265"/>
            <ac:spMk id="4" creationId="{925E4ADB-FEBA-5D5A-52D6-25F437DDAF34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4175347017" sldId="265"/>
            <ac:spMk id="5" creationId="{1938E722-AEC9-5FF5-14C9-96FD5812EF93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4175347017" sldId="265"/>
            <ac:spMk id="6" creationId="{9A026BBE-E764-50F5-58CC-B4D7356885C8}"/>
          </ac:spMkLst>
        </pc:spChg>
      </pc:sldChg>
      <pc:sldChg chg="delSp modSp mod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2547440075" sldId="266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2547440075" sldId="266"/>
            <ac:spMk id="2" creationId="{FDE99037-C0FE-4DFC-0A0F-04A715B34EC9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2547440075" sldId="266"/>
            <ac:spMk id="3" creationId="{F153981E-089E-C246-5D33-F9ED941AC438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2547440075" sldId="266"/>
            <ac:spMk id="9" creationId="{92B0CFF1-78D7-4A83-A95E-71F9E3831622}"/>
          </ac:spMkLst>
        </pc:spChg>
        <pc:spChg chg="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2547440075" sldId="266"/>
            <ac:spMk id="11" creationId="{C34B9DE3-1715-4EE3-99FA-C9BC12F5DBA1}"/>
          </ac:spMkLst>
        </pc:sp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2547440075" sldId="266"/>
            <ac:cxnSpMk id="13" creationId="{6108BD3D-CFD0-4A15-ACF6-EBC254CD7CF1}"/>
          </ac:cxnSpMkLst>
        </pc:cxnChg>
        <pc:cxnChg chg="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2547440075" sldId="266"/>
            <ac:cxnSpMk id="15" creationId="{DB2019E5-6C31-4640-A135-6BBA7FFCF694}"/>
          </ac:cxnSpMkLst>
        </pc:cxnChg>
      </pc:sldChg>
      <pc:sldChg chg="addSp delSp modSp new mod setBg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378820874" sldId="267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378820874" sldId="267"/>
            <ac:spMk id="2" creationId="{50B8B180-7267-884B-7049-9ADA5F57B7A2}"/>
          </ac:spMkLst>
        </pc:spChg>
        <pc:spChg chg="del mod">
          <ac:chgData name="Rebecca Francis-Davies" userId="S::r.francis-davies@uwtsd.ac.uk::caf69e2c-2198-47a4-8268-c57958bd4ca9" providerId="AD" clId="Web-{1BEE5B4A-3DE4-A540-615B-0B9AD7CB765C}" dt="2024-11-17T13:42:47.173" v="212"/>
          <ac:spMkLst>
            <pc:docMk/>
            <pc:sldMk cId="378820874" sldId="267"/>
            <ac:spMk id="3" creationId="{9B8EF1B5-9838-4FC3-9678-961903402247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378820874" sldId="267"/>
            <ac:spMk id="9" creationId="{58012640-767A-4C13-A3AF-43ADE15EEBF8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378820874" sldId="267"/>
            <ac:spMk id="11" creationId="{92B0CFF1-78D7-4A83-A95E-71F9E3831622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378820874" sldId="267"/>
            <ac:spMk id="15" creationId="{EC84EE41-863A-4DE9-9A51-4F014D681F70}"/>
          </ac:spMkLst>
        </pc:spChg>
        <pc:graphicFrameChg chg="add mod ord">
          <ac:chgData name="Rebecca Francis-Davies" userId="S::r.francis-davies@uwtsd.ac.uk::caf69e2c-2198-47a4-8268-c57958bd4ca9" providerId="AD" clId="Web-{1BEE5B4A-3DE4-A540-615B-0B9AD7CB765C}" dt="2024-11-17T15:17:48.018" v="1083"/>
          <ac:graphicFrameMkLst>
            <pc:docMk/>
            <pc:sldMk cId="378820874" sldId="267"/>
            <ac:graphicFrameMk id="5" creationId="{568162C5-26B6-0FC9-65A9-FF666A476398}"/>
          </ac:graphicFrameMkLst>
        </pc:graphicFrame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378820874" sldId="267"/>
            <ac:cxnSpMk id="13" creationId="{5BC9744A-EAF1-4DC8-86F4-3993C444EAD1}"/>
          </ac:cxnSpMkLst>
        </pc:cxn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378820874" sldId="267"/>
            <ac:cxnSpMk id="17" creationId="{08990BBA-8A0B-4EF5-A122-0815DEC19410}"/>
          </ac:cxnSpMkLst>
        </pc:cxn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378820874" sldId="267"/>
            <ac:cxnSpMk id="19" creationId="{AC57D579-010A-437B-A09E-8BFEB2F5A70D}"/>
          </ac:cxnSpMkLst>
        </pc:cxnChg>
      </pc:sldChg>
      <pc:sldChg chg="addSp delSp modSp new mod setBg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479639903" sldId="268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479639903" sldId="268"/>
            <ac:spMk id="2" creationId="{DC5182A9-80A1-6478-CEAE-FB2850104AE0}"/>
          </ac:spMkLst>
        </pc:spChg>
        <pc:spChg chg="del mod">
          <ac:chgData name="Rebecca Francis-Davies" userId="S::r.francis-davies@uwtsd.ac.uk::caf69e2c-2198-47a4-8268-c57958bd4ca9" providerId="AD" clId="Web-{1BEE5B4A-3DE4-A540-615B-0B9AD7CB765C}" dt="2024-11-17T13:47:04.746" v="285"/>
          <ac:spMkLst>
            <pc:docMk/>
            <pc:sldMk cId="479639903" sldId="268"/>
            <ac:spMk id="3" creationId="{CE755D35-F9B5-F3D8-1D19-C657F2B2E7AD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479639903" sldId="268"/>
            <ac:spMk id="9" creationId="{612EE356-A629-4F1A-9BAD-E21B3B10D5C7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479639903" sldId="268"/>
            <ac:spMk id="11" creationId="{28B7ED41-F3D7-4286-AD0B-B4A216D7E1E1}"/>
          </ac:spMkLst>
        </pc:spChg>
        <pc:graphicFrameChg chg="add mod ord">
          <ac:chgData name="Rebecca Francis-Davies" userId="S::r.francis-davies@uwtsd.ac.uk::caf69e2c-2198-47a4-8268-c57958bd4ca9" providerId="AD" clId="Web-{1BEE5B4A-3DE4-A540-615B-0B9AD7CB765C}" dt="2024-11-17T15:17:48.018" v="1083"/>
          <ac:graphicFrameMkLst>
            <pc:docMk/>
            <pc:sldMk cId="479639903" sldId="268"/>
            <ac:graphicFrameMk id="5" creationId="{7DB154FB-693E-A541-06E7-7F3D52A8ECAA}"/>
          </ac:graphicFrameMkLst>
        </pc:graphicFrame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479639903" sldId="268"/>
            <ac:cxnSpMk id="13" creationId="{0317483B-E60B-4F41-9448-D757B9FCD21D}"/>
          </ac:cxnSpMkLst>
        </pc:cxn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479639903" sldId="268"/>
            <ac:cxnSpMk id="15" creationId="{2EB44B66-1945-4638-8E9A-4F49493D7F27}"/>
          </ac:cxnSpMkLst>
        </pc:cxnChg>
      </pc:sldChg>
      <pc:sldChg chg="addSp delSp modSp new mod setBg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526409716" sldId="269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526409716" sldId="269"/>
            <ac:spMk id="2" creationId="{7F4ADA9C-A39F-C468-DB84-8C9FE06B5B57}"/>
          </ac:spMkLst>
        </pc:spChg>
        <pc:spChg chg="del mod">
          <ac:chgData name="Rebecca Francis-Davies" userId="S::r.francis-davies@uwtsd.ac.uk::caf69e2c-2198-47a4-8268-c57958bd4ca9" providerId="AD" clId="Web-{1BEE5B4A-3DE4-A540-615B-0B9AD7CB765C}" dt="2024-11-17T14:59:16.652" v="624"/>
          <ac:spMkLst>
            <pc:docMk/>
            <pc:sldMk cId="526409716" sldId="269"/>
            <ac:spMk id="3" creationId="{BEBA052B-58DE-B3DD-04EC-2446BD58F967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4:59:16.652" v="624"/>
          <ac:spMkLst>
            <pc:docMk/>
            <pc:sldMk cId="526409716" sldId="269"/>
            <ac:spMk id="8" creationId="{92B0CFF1-78D7-4A83-A95E-71F9E3831622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4:59:16.652" v="624"/>
          <ac:spMkLst>
            <pc:docMk/>
            <pc:sldMk cId="526409716" sldId="269"/>
            <ac:spMk id="10" creationId="{EC84EE41-863A-4DE9-9A51-4F014D681F70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526409716" sldId="269"/>
            <ac:spMk id="22" creationId="{612EE356-A629-4F1A-9BAD-E21B3B10D5C7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526409716" sldId="269"/>
            <ac:spMk id="24" creationId="{28B7ED41-F3D7-4286-AD0B-B4A216D7E1E1}"/>
          </ac:spMkLst>
        </pc:spChg>
        <pc:graphicFrameChg chg="add mod ord">
          <ac:chgData name="Rebecca Francis-Davies" userId="S::r.francis-davies@uwtsd.ac.uk::caf69e2c-2198-47a4-8268-c57958bd4ca9" providerId="AD" clId="Web-{1BEE5B4A-3DE4-A540-615B-0B9AD7CB765C}" dt="2024-11-17T15:17:48.018" v="1083"/>
          <ac:graphicFrameMkLst>
            <pc:docMk/>
            <pc:sldMk cId="526409716" sldId="269"/>
            <ac:graphicFrameMk id="18" creationId="{DEA0BD95-29F8-6685-2A76-EBBC351A3CC7}"/>
          </ac:graphicFrameMkLst>
        </pc:graphicFrameChg>
        <pc:cxnChg chg="add del">
          <ac:chgData name="Rebecca Francis-Davies" userId="S::r.francis-davies@uwtsd.ac.uk::caf69e2c-2198-47a4-8268-c57958bd4ca9" providerId="AD" clId="Web-{1BEE5B4A-3DE4-A540-615B-0B9AD7CB765C}" dt="2024-11-17T14:59:16.652" v="624"/>
          <ac:cxnSpMkLst>
            <pc:docMk/>
            <pc:sldMk cId="526409716" sldId="269"/>
            <ac:cxnSpMk id="12" creationId="{23135360-3A7F-436F-B1EA-3628A78B57BD}"/>
          </ac:cxnSpMkLst>
        </pc:cxnChg>
        <pc:cxnChg chg="add del">
          <ac:chgData name="Rebecca Francis-Davies" userId="S::r.francis-davies@uwtsd.ac.uk::caf69e2c-2198-47a4-8268-c57958bd4ca9" providerId="AD" clId="Web-{1BEE5B4A-3DE4-A540-615B-0B9AD7CB765C}" dt="2024-11-17T14:59:16.652" v="624"/>
          <ac:cxnSpMkLst>
            <pc:docMk/>
            <pc:sldMk cId="526409716" sldId="269"/>
            <ac:cxnSpMk id="14" creationId="{08990BBA-8A0B-4EF5-A122-0815DEC19410}"/>
          </ac:cxnSpMkLst>
        </pc:cxnChg>
        <pc:cxnChg chg="add del">
          <ac:chgData name="Rebecca Francis-Davies" userId="S::r.francis-davies@uwtsd.ac.uk::caf69e2c-2198-47a4-8268-c57958bd4ca9" providerId="AD" clId="Web-{1BEE5B4A-3DE4-A540-615B-0B9AD7CB765C}" dt="2024-11-17T14:59:16.652" v="624"/>
          <ac:cxnSpMkLst>
            <pc:docMk/>
            <pc:sldMk cId="526409716" sldId="269"/>
            <ac:cxnSpMk id="16" creationId="{38045D80-B59B-4760-8DF9-AECD53044DA6}"/>
          </ac:cxnSpMkLst>
        </pc:cxn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526409716" sldId="269"/>
            <ac:cxnSpMk id="26" creationId="{0317483B-E60B-4F41-9448-D757B9FCD21D}"/>
          </ac:cxnSpMkLst>
        </pc:cxn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526409716" sldId="269"/>
            <ac:cxnSpMk id="28" creationId="{2EB44B66-1945-4638-8E9A-4F49493D7F27}"/>
          </ac:cxnSpMkLst>
        </pc:cxnChg>
      </pc:sldChg>
      <pc:sldChg chg="addSp delSp modSp new mod setBg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4085518875" sldId="270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4085518875" sldId="270"/>
            <ac:spMk id="2" creationId="{A45FD251-D0A0-2D7C-2F96-9C8CD8EA7853}"/>
          </ac:spMkLst>
        </pc:spChg>
        <pc:spChg chg="del mod">
          <ac:chgData name="Rebecca Francis-Davies" userId="S::r.francis-davies@uwtsd.ac.uk::caf69e2c-2198-47a4-8268-c57958bd4ca9" providerId="AD" clId="Web-{1BEE5B4A-3DE4-A540-615B-0B9AD7CB765C}" dt="2024-11-17T14:59:06.573" v="623"/>
          <ac:spMkLst>
            <pc:docMk/>
            <pc:sldMk cId="4085518875" sldId="270"/>
            <ac:spMk id="3" creationId="{6F961DB3-7787-FBE6-A3B0-7AC6148A4EE0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4:59:06.573" v="623"/>
          <ac:spMkLst>
            <pc:docMk/>
            <pc:sldMk cId="4085518875" sldId="270"/>
            <ac:spMk id="8" creationId="{92B0CFF1-78D7-4A83-A95E-71F9E3831622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4085518875" sldId="270"/>
            <ac:spMk id="18" creationId="{612EE356-A629-4F1A-9BAD-E21B3B10D5C7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4085518875" sldId="270"/>
            <ac:spMk id="20" creationId="{28B7ED41-F3D7-4286-AD0B-B4A216D7E1E1}"/>
          </ac:spMkLst>
        </pc:spChg>
        <pc:graphicFrameChg chg="add mod ord">
          <ac:chgData name="Rebecca Francis-Davies" userId="S::r.francis-davies@uwtsd.ac.uk::caf69e2c-2198-47a4-8268-c57958bd4ca9" providerId="AD" clId="Web-{1BEE5B4A-3DE4-A540-615B-0B9AD7CB765C}" dt="2024-11-17T15:17:48.018" v="1083"/>
          <ac:graphicFrameMkLst>
            <pc:docMk/>
            <pc:sldMk cId="4085518875" sldId="270"/>
            <ac:graphicFrameMk id="14" creationId="{015B442F-989C-C34E-740E-6901DBF705D2}"/>
          </ac:graphicFrameMkLst>
        </pc:graphicFrameChg>
        <pc:cxnChg chg="add del">
          <ac:chgData name="Rebecca Francis-Davies" userId="S::r.francis-davies@uwtsd.ac.uk::caf69e2c-2198-47a4-8268-c57958bd4ca9" providerId="AD" clId="Web-{1BEE5B4A-3DE4-A540-615B-0B9AD7CB765C}" dt="2024-11-17T14:59:06.573" v="623"/>
          <ac:cxnSpMkLst>
            <pc:docMk/>
            <pc:sldMk cId="4085518875" sldId="270"/>
            <ac:cxnSpMk id="10" creationId="{3F798BAA-F47F-445E-A38F-F380022ACC7C}"/>
          </ac:cxnSpMkLst>
        </pc:cxnChg>
        <pc:cxnChg chg="add del">
          <ac:chgData name="Rebecca Francis-Davies" userId="S::r.francis-davies@uwtsd.ac.uk::caf69e2c-2198-47a4-8268-c57958bd4ca9" providerId="AD" clId="Web-{1BEE5B4A-3DE4-A540-615B-0B9AD7CB765C}" dt="2024-11-17T14:59:06.573" v="623"/>
          <ac:cxnSpMkLst>
            <pc:docMk/>
            <pc:sldMk cId="4085518875" sldId="270"/>
            <ac:cxnSpMk id="12" creationId="{287C4A0B-13BB-43F1-BDEE-B26E8DA3BC12}"/>
          </ac:cxnSpMkLst>
        </pc:cxn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4085518875" sldId="270"/>
            <ac:cxnSpMk id="22" creationId="{0317483B-E60B-4F41-9448-D757B9FCD21D}"/>
          </ac:cxnSpMkLst>
        </pc:cxn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4085518875" sldId="270"/>
            <ac:cxnSpMk id="24" creationId="{2EB44B66-1945-4638-8E9A-4F49493D7F27}"/>
          </ac:cxnSpMkLst>
        </pc:cxnChg>
      </pc:sldChg>
      <pc:sldChg chg="addSp delSp modSp new mod ord setBg modClrScheme delDesignElem chgLayout">
        <pc:chgData name="Rebecca Francis-Davies" userId="S::r.francis-davies@uwtsd.ac.uk::caf69e2c-2198-47a4-8268-c57958bd4ca9" providerId="AD" clId="Web-{1BEE5B4A-3DE4-A540-615B-0B9AD7CB765C}" dt="2024-11-17T15:17:48.018" v="1083"/>
        <pc:sldMkLst>
          <pc:docMk/>
          <pc:sldMk cId="1168183835" sldId="271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1168183835" sldId="271"/>
            <ac:spMk id="2" creationId="{D09DF3DB-D7BC-470A-BFEF-0F43EBD4EF8D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1168183835" sldId="271"/>
            <ac:spMk id="3" creationId="{3670760E-9A52-4F77-D94D-0C8E4F3F48EF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1168183835" sldId="271"/>
            <ac:spMk id="9" creationId="{92B0CFF1-78D7-4A83-A95E-71F9E3831622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1168183835" sldId="271"/>
            <ac:spMk id="11" creationId="{C34B9DE3-1715-4EE3-99FA-C9BC12F5DBA1}"/>
          </ac:spMkLst>
        </pc:spChg>
        <pc:picChg chg="add">
          <ac:chgData name="Rebecca Francis-Davies" userId="S::r.francis-davies@uwtsd.ac.uk::caf69e2c-2198-47a4-8268-c57958bd4ca9" providerId="AD" clId="Web-{1BEE5B4A-3DE4-A540-615B-0B9AD7CB765C}" dt="2024-11-17T15:01:11.253" v="654"/>
          <ac:picMkLst>
            <pc:docMk/>
            <pc:sldMk cId="1168183835" sldId="271"/>
            <ac:picMk id="5" creationId="{CEC40EA2-609C-6669-7E93-886FA7951403}"/>
          </ac:picMkLst>
        </pc:pic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1168183835" sldId="271"/>
            <ac:cxnSpMk id="13" creationId="{6108BD3D-CFD0-4A15-ACF6-EBC254CD7CF1}"/>
          </ac:cxnSpMkLst>
        </pc:cxn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1168183835" sldId="271"/>
            <ac:cxnSpMk id="15" creationId="{DB2019E5-6C31-4640-A135-6BBA7FFCF694}"/>
          </ac:cxnSpMkLst>
        </pc:cxnChg>
      </pc:sldChg>
      <pc:sldChg chg="addSp delSp modSp new mod setBg modClrScheme delDesignElem chgLayout">
        <pc:chgData name="Rebecca Francis-Davies" userId="S::r.francis-davies@uwtsd.ac.uk::caf69e2c-2198-47a4-8268-c57958bd4ca9" providerId="AD" clId="Web-{1BEE5B4A-3DE4-A540-615B-0B9AD7CB765C}" dt="2024-11-17T16:32:13.180" v="1565"/>
        <pc:sldMkLst>
          <pc:docMk/>
          <pc:sldMk cId="2658970430" sldId="272"/>
        </pc:sldMkLst>
        <pc:spChg chg="mod ord">
          <ac:chgData name="Rebecca Francis-Davies" userId="S::r.francis-davies@uwtsd.ac.uk::caf69e2c-2198-47a4-8268-c57958bd4ca9" providerId="AD" clId="Web-{1BEE5B4A-3DE4-A540-615B-0B9AD7CB765C}" dt="2024-11-17T16:32:13.180" v="1565"/>
          <ac:spMkLst>
            <pc:docMk/>
            <pc:sldMk cId="2658970430" sldId="272"/>
            <ac:spMk id="2" creationId="{2C438D7A-B1EB-29BF-0ECA-688E593CEC5A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6:32:13.180" v="1565"/>
          <ac:spMkLst>
            <pc:docMk/>
            <pc:sldMk cId="2658970430" sldId="272"/>
            <ac:spMk id="3" creationId="{008538EC-2DA4-93D6-C7FA-C74E9AA581F3}"/>
          </ac:spMkLst>
        </pc:spChg>
        <pc:spChg chg="add">
          <ac:chgData name="Rebecca Francis-Davies" userId="S::r.francis-davies@uwtsd.ac.uk::caf69e2c-2198-47a4-8268-c57958bd4ca9" providerId="AD" clId="Web-{1BEE5B4A-3DE4-A540-615B-0B9AD7CB765C}" dt="2024-11-17T16:32:13.180" v="1565"/>
          <ac:spMkLst>
            <pc:docMk/>
            <pc:sldMk cId="2658970430" sldId="272"/>
            <ac:spMk id="5" creationId="{B5C3FE1E-0A7F-41BE-A568-1BF85E2E8DD8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2658970430" sldId="272"/>
            <ac:spMk id="8" creationId="{92B0CFF1-78D7-4A83-A95E-71F9E3831622}"/>
          </ac:spMkLst>
        </pc:spChg>
        <pc:spChg chg="add del">
          <ac:chgData name="Rebecca Francis-Davies" userId="S::r.francis-davies@uwtsd.ac.uk::caf69e2c-2198-47a4-8268-c57958bd4ca9" providerId="AD" clId="Web-{1BEE5B4A-3DE4-A540-615B-0B9AD7CB765C}" dt="2024-11-17T15:05:28.022" v="755"/>
          <ac:spMkLst>
            <pc:docMk/>
            <pc:sldMk cId="2658970430" sldId="272"/>
            <ac:spMk id="10" creationId="{9BD148E7-1EDB-4129-A130-04858F701441}"/>
          </ac:spMkLst>
        </pc:spChg>
        <pc:picChg chg="add">
          <ac:chgData name="Rebecca Francis-Davies" userId="S::r.francis-davies@uwtsd.ac.uk::caf69e2c-2198-47a4-8268-c57958bd4ca9" providerId="AD" clId="Web-{1BEE5B4A-3DE4-A540-615B-0B9AD7CB765C}" dt="2024-11-17T16:32:13.180" v="1565"/>
          <ac:picMkLst>
            <pc:docMk/>
            <pc:sldMk cId="2658970430" sldId="272"/>
            <ac:picMk id="7" creationId="{7292B338-D6D3-7821-EDD3-4A12A2EB2AEC}"/>
          </ac:picMkLst>
        </pc:pic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2658970430" sldId="272"/>
            <ac:cxnSpMk id="12" creationId="{8E1E68C9-4F6E-4640-AE06-FCA671F7D5A6}"/>
          </ac:cxnSpMkLst>
        </pc:cxnChg>
        <pc:cxnChg chg="add del">
          <ac:chgData name="Rebecca Francis-Davies" userId="S::r.francis-davies@uwtsd.ac.uk::caf69e2c-2198-47a4-8268-c57958bd4ca9" providerId="AD" clId="Web-{1BEE5B4A-3DE4-A540-615B-0B9AD7CB765C}" dt="2024-11-17T15:05:28.022" v="755"/>
          <ac:cxnSpMkLst>
            <pc:docMk/>
            <pc:sldMk cId="2658970430" sldId="272"/>
            <ac:cxnSpMk id="14" creationId="{8DF3F0BE-4FF5-481A-9206-F765D61B5F6A}"/>
          </ac:cxnSpMkLst>
        </pc:cxnChg>
      </pc:sldChg>
      <pc:sldChg chg="addSp delSp modSp new mod setBg modClrScheme chgLayout">
        <pc:chgData name="Rebecca Francis-Davies" userId="S::r.francis-davies@uwtsd.ac.uk::caf69e2c-2198-47a4-8268-c57958bd4ca9" providerId="AD" clId="Web-{1BEE5B4A-3DE4-A540-615B-0B9AD7CB765C}" dt="2024-11-17T15:18:00.898" v="1084"/>
        <pc:sldMkLst>
          <pc:docMk/>
          <pc:sldMk cId="996975576" sldId="273"/>
        </pc:sldMkLst>
        <pc:spChg chg="mod ord">
          <ac:chgData name="Rebecca Francis-Davies" userId="S::r.francis-davies@uwtsd.ac.uk::caf69e2c-2198-47a4-8268-c57958bd4ca9" providerId="AD" clId="Web-{1BEE5B4A-3DE4-A540-615B-0B9AD7CB765C}" dt="2024-11-17T15:18:00.898" v="1084"/>
          <ac:spMkLst>
            <pc:docMk/>
            <pc:sldMk cId="996975576" sldId="273"/>
            <ac:spMk id="2" creationId="{74D2CFC7-39FC-C637-9455-D69E5E0F8248}"/>
          </ac:spMkLst>
        </pc:spChg>
        <pc:spChg chg="del mod ord">
          <ac:chgData name="Rebecca Francis-Davies" userId="S::r.francis-davies@uwtsd.ac.uk::caf69e2c-2198-47a4-8268-c57958bd4ca9" providerId="AD" clId="Web-{1BEE5B4A-3DE4-A540-615B-0B9AD7CB765C}" dt="2024-11-17T15:18:00.898" v="1084"/>
          <ac:spMkLst>
            <pc:docMk/>
            <pc:sldMk cId="996975576" sldId="273"/>
            <ac:spMk id="3" creationId="{E817A84D-57DF-4811-CE14-B5871E777D70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8:00.898" v="1084"/>
          <ac:spMkLst>
            <pc:docMk/>
            <pc:sldMk cId="996975576" sldId="273"/>
            <ac:spMk id="4" creationId="{08864F8A-4B65-0FEA-6DFF-39D966A8B0AC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8:00.898" v="1084"/>
          <ac:spMkLst>
            <pc:docMk/>
            <pc:sldMk cId="996975576" sldId="273"/>
            <ac:spMk id="5" creationId="{85F19F66-1B33-6DED-F962-B9CAAC200A7C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8:00.898" v="1084"/>
          <ac:spMkLst>
            <pc:docMk/>
            <pc:sldMk cId="996975576" sldId="273"/>
            <ac:spMk id="6" creationId="{001D0420-9BFC-5D17-F5E8-ACD1E5B33822}"/>
          </ac:spMkLst>
        </pc:spChg>
        <pc:spChg chg="add">
          <ac:chgData name="Rebecca Francis-Davies" userId="S::r.francis-davies@uwtsd.ac.uk::caf69e2c-2198-47a4-8268-c57958bd4ca9" providerId="AD" clId="Web-{1BEE5B4A-3DE4-A540-615B-0B9AD7CB765C}" dt="2024-11-17T15:18:00.898" v="1084"/>
          <ac:spMkLst>
            <pc:docMk/>
            <pc:sldMk cId="996975576" sldId="273"/>
            <ac:spMk id="12" creationId="{8E7CFAA6-1DBB-43B0-BD82-2FB83CF4E4A4}"/>
          </ac:spMkLst>
        </pc:spChg>
        <pc:graphicFrameChg chg="add">
          <ac:chgData name="Rebecca Francis-Davies" userId="S::r.francis-davies@uwtsd.ac.uk::caf69e2c-2198-47a4-8268-c57958bd4ca9" providerId="AD" clId="Web-{1BEE5B4A-3DE4-A540-615B-0B9AD7CB765C}" dt="2024-11-17T15:18:00.898" v="1084"/>
          <ac:graphicFrameMkLst>
            <pc:docMk/>
            <pc:sldMk cId="996975576" sldId="273"/>
            <ac:graphicFrameMk id="8" creationId="{4700EBE2-F3FB-B315-8569-4EC515A736A0}"/>
          </ac:graphicFrameMkLst>
        </pc:graphicFrameChg>
      </pc:sldChg>
      <pc:sldChg chg="addSp modSp new mod modClrScheme chgLayout">
        <pc:chgData name="Rebecca Francis-Davies" userId="S::r.francis-davies@uwtsd.ac.uk::caf69e2c-2198-47a4-8268-c57958bd4ca9" providerId="AD" clId="Web-{1BEE5B4A-3DE4-A540-615B-0B9AD7CB765C}" dt="2024-11-17T15:24:54.727" v="1107" actId="20577"/>
        <pc:sldMkLst>
          <pc:docMk/>
          <pc:sldMk cId="1335630805" sldId="274"/>
        </pc:sldMkLst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1335630805" sldId="274"/>
            <ac:spMk id="2" creationId="{70914D60-C25D-0985-A724-B2FD793938A5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24:54.727" v="1107" actId="20577"/>
          <ac:spMkLst>
            <pc:docMk/>
            <pc:sldMk cId="1335630805" sldId="274"/>
            <ac:spMk id="3" creationId="{E47AC807-8A8E-F8C3-8061-B8C93B353D30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1335630805" sldId="274"/>
            <ac:spMk id="4" creationId="{B6EBE087-CFE9-78A9-23AF-42FDF432A0DB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1335630805" sldId="274"/>
            <ac:spMk id="5" creationId="{6E3CC339-7FF7-BD3E-8E25-B280A39B92B9}"/>
          </ac:spMkLst>
        </pc:spChg>
        <pc:spChg chg="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1335630805" sldId="274"/>
            <ac:spMk id="6" creationId="{AD875C3D-7E87-E144-874C-622A22F60C51}"/>
          </ac:spMkLst>
        </pc:spChg>
        <pc:spChg chg="add mod ord">
          <ac:chgData name="Rebecca Francis-Davies" userId="S::r.francis-davies@uwtsd.ac.uk::caf69e2c-2198-47a4-8268-c57958bd4ca9" providerId="AD" clId="Web-{1BEE5B4A-3DE4-A540-615B-0B9AD7CB765C}" dt="2024-11-17T15:17:48.018" v="1083"/>
          <ac:spMkLst>
            <pc:docMk/>
            <pc:sldMk cId="1335630805" sldId="274"/>
            <ac:spMk id="11" creationId="{F8994C13-F938-9BAE-63A8-92FE32928058}"/>
          </ac:spMkLst>
        </pc:spChg>
      </pc:sldChg>
      <pc:sldChg chg="new del">
        <pc:chgData name="Rebecca Francis-Davies" userId="S::r.francis-davies@uwtsd.ac.uk::caf69e2c-2198-47a4-8268-c57958bd4ca9" providerId="AD" clId="Web-{1BEE5B4A-3DE4-A540-615B-0B9AD7CB765C}" dt="2024-11-17T15:31:31.428" v="1433"/>
        <pc:sldMkLst>
          <pc:docMk/>
          <pc:sldMk cId="1425447509" sldId="275"/>
        </pc:sldMkLst>
      </pc:sldChg>
      <pc:sldChg chg="addSp modSp new mod setBg">
        <pc:chgData name="Rebecca Francis-Davies" userId="S::r.francis-davies@uwtsd.ac.uk::caf69e2c-2198-47a4-8268-c57958bd4ca9" providerId="AD" clId="Web-{1BEE5B4A-3DE4-A540-615B-0B9AD7CB765C}" dt="2024-11-17T16:31:36.990" v="1564"/>
        <pc:sldMkLst>
          <pc:docMk/>
          <pc:sldMk cId="3363188863" sldId="276"/>
        </pc:sldMkLst>
        <pc:spChg chg="mod">
          <ac:chgData name="Rebecca Francis-Davies" userId="S::r.francis-davies@uwtsd.ac.uk::caf69e2c-2198-47a4-8268-c57958bd4ca9" providerId="AD" clId="Web-{1BEE5B4A-3DE4-A540-615B-0B9AD7CB765C}" dt="2024-11-17T16:31:36.990" v="1564"/>
          <ac:spMkLst>
            <pc:docMk/>
            <pc:sldMk cId="3363188863" sldId="276"/>
            <ac:spMk id="2" creationId="{C4BED3FB-56E8-6916-9323-78EB249E6E29}"/>
          </ac:spMkLst>
        </pc:spChg>
        <pc:spChg chg="mod">
          <ac:chgData name="Rebecca Francis-Davies" userId="S::r.francis-davies@uwtsd.ac.uk::caf69e2c-2198-47a4-8268-c57958bd4ca9" providerId="AD" clId="Web-{1BEE5B4A-3DE4-A540-615B-0B9AD7CB765C}" dt="2024-11-17T16:31:36.990" v="1564"/>
          <ac:spMkLst>
            <pc:docMk/>
            <pc:sldMk cId="3363188863" sldId="276"/>
            <ac:spMk id="3" creationId="{6282CE1C-B81D-3569-33CA-8EC68FDB8295}"/>
          </ac:spMkLst>
        </pc:spChg>
        <pc:picChg chg="add">
          <ac:chgData name="Rebecca Francis-Davies" userId="S::r.francis-davies@uwtsd.ac.uk::caf69e2c-2198-47a4-8268-c57958bd4ca9" providerId="AD" clId="Web-{1BEE5B4A-3DE4-A540-615B-0B9AD7CB765C}" dt="2024-11-17T16:31:36.990" v="1564"/>
          <ac:picMkLst>
            <pc:docMk/>
            <pc:sldMk cId="3363188863" sldId="276"/>
            <ac:picMk id="5" creationId="{4C3EC640-6F76-F052-8224-8BAF8E1EE3C8}"/>
          </ac:picMkLst>
        </pc:picChg>
      </pc:sldChg>
      <pc:sldChg chg="addSp modSp new mod setBg setClrOvrMap">
        <pc:chgData name="Rebecca Francis-Davies" userId="S::r.francis-davies@uwtsd.ac.uk::caf69e2c-2198-47a4-8268-c57958bd4ca9" providerId="AD" clId="Web-{1BEE5B4A-3DE4-A540-615B-0B9AD7CB765C}" dt="2024-11-17T16:31:28.287" v="1563"/>
        <pc:sldMkLst>
          <pc:docMk/>
          <pc:sldMk cId="1887837817" sldId="277"/>
        </pc:sldMkLst>
        <pc:spChg chg="mod">
          <ac:chgData name="Rebecca Francis-Davies" userId="S::r.francis-davies@uwtsd.ac.uk::caf69e2c-2198-47a4-8268-c57958bd4ca9" providerId="AD" clId="Web-{1BEE5B4A-3DE4-A540-615B-0B9AD7CB765C}" dt="2024-11-17T16:31:28.287" v="1563"/>
          <ac:spMkLst>
            <pc:docMk/>
            <pc:sldMk cId="1887837817" sldId="277"/>
            <ac:spMk id="2" creationId="{79AD9127-DD5A-53C2-DDC9-A797FD005D43}"/>
          </ac:spMkLst>
        </pc:spChg>
        <pc:spChg chg="mod">
          <ac:chgData name="Rebecca Francis-Davies" userId="S::r.francis-davies@uwtsd.ac.uk::caf69e2c-2198-47a4-8268-c57958bd4ca9" providerId="AD" clId="Web-{1BEE5B4A-3DE4-A540-615B-0B9AD7CB765C}" dt="2024-11-17T16:31:28.287" v="1563"/>
          <ac:spMkLst>
            <pc:docMk/>
            <pc:sldMk cId="1887837817" sldId="277"/>
            <ac:spMk id="3" creationId="{D4767930-B1FB-4BF6-7B40-C16701AA1A18}"/>
          </ac:spMkLst>
        </pc:spChg>
        <pc:spChg chg="add">
          <ac:chgData name="Rebecca Francis-Davies" userId="S::r.francis-davies@uwtsd.ac.uk::caf69e2c-2198-47a4-8268-c57958bd4ca9" providerId="AD" clId="Web-{1BEE5B4A-3DE4-A540-615B-0B9AD7CB765C}" dt="2024-11-17T16:31:28.287" v="1563"/>
          <ac:spMkLst>
            <pc:docMk/>
            <pc:sldMk cId="1887837817" sldId="277"/>
            <ac:spMk id="9" creationId="{7D2BFFD5-490F-4B45-91F2-6B826FBAD4E3}"/>
          </ac:spMkLst>
        </pc:spChg>
        <pc:picChg chg="add">
          <ac:chgData name="Rebecca Francis-Davies" userId="S::r.francis-davies@uwtsd.ac.uk::caf69e2c-2198-47a4-8268-c57958bd4ca9" providerId="AD" clId="Web-{1BEE5B4A-3DE4-A540-615B-0B9AD7CB765C}" dt="2024-11-17T16:31:28.287" v="1563"/>
          <ac:picMkLst>
            <pc:docMk/>
            <pc:sldMk cId="1887837817" sldId="277"/>
            <ac:picMk id="5" creationId="{FC5B9779-8192-506F-ADAA-ECDE2E1FCDE2}"/>
          </ac:picMkLst>
        </pc:picChg>
        <pc:cxnChg chg="add">
          <ac:chgData name="Rebecca Francis-Davies" userId="S::r.francis-davies@uwtsd.ac.uk::caf69e2c-2198-47a4-8268-c57958bd4ca9" providerId="AD" clId="Web-{1BEE5B4A-3DE4-A540-615B-0B9AD7CB765C}" dt="2024-11-17T16:31:28.287" v="1563"/>
          <ac:cxnSpMkLst>
            <pc:docMk/>
            <pc:sldMk cId="1887837817" sldId="277"/>
            <ac:cxnSpMk id="11" creationId="{6C6CF9A5-BEA4-4284-A8B5-D033E5B4BE3F}"/>
          </ac:cxnSpMkLst>
        </pc:cxnChg>
      </pc:sldChg>
      <pc:sldChg chg="addSp modSp new mod setBg setClrOvrMap">
        <pc:chgData name="Rebecca Francis-Davies" userId="S::r.francis-davies@uwtsd.ac.uk::caf69e2c-2198-47a4-8268-c57958bd4ca9" providerId="AD" clId="Web-{1BEE5B4A-3DE4-A540-615B-0B9AD7CB765C}" dt="2024-11-17T16:30:51.628" v="1562"/>
        <pc:sldMkLst>
          <pc:docMk/>
          <pc:sldMk cId="339255913" sldId="278"/>
        </pc:sldMkLst>
        <pc:spChg chg="mod">
          <ac:chgData name="Rebecca Francis-Davies" userId="S::r.francis-davies@uwtsd.ac.uk::caf69e2c-2198-47a4-8268-c57958bd4ca9" providerId="AD" clId="Web-{1BEE5B4A-3DE4-A540-615B-0B9AD7CB765C}" dt="2024-11-17T16:30:51.628" v="1562"/>
          <ac:spMkLst>
            <pc:docMk/>
            <pc:sldMk cId="339255913" sldId="278"/>
            <ac:spMk id="2" creationId="{AB585D93-21AF-6996-D60C-D9BA4716DC3A}"/>
          </ac:spMkLst>
        </pc:spChg>
        <pc:spChg chg="mod">
          <ac:chgData name="Rebecca Francis-Davies" userId="S::r.francis-davies@uwtsd.ac.uk::caf69e2c-2198-47a4-8268-c57958bd4ca9" providerId="AD" clId="Web-{1BEE5B4A-3DE4-A540-615B-0B9AD7CB765C}" dt="2024-11-17T16:30:51.628" v="1562"/>
          <ac:spMkLst>
            <pc:docMk/>
            <pc:sldMk cId="339255913" sldId="278"/>
            <ac:spMk id="3" creationId="{3013D1EA-FA7F-FF37-D174-39E675F5EF4F}"/>
          </ac:spMkLst>
        </pc:spChg>
        <pc:spChg chg="add">
          <ac:chgData name="Rebecca Francis-Davies" userId="S::r.francis-davies@uwtsd.ac.uk::caf69e2c-2198-47a4-8268-c57958bd4ca9" providerId="AD" clId="Web-{1BEE5B4A-3DE4-A540-615B-0B9AD7CB765C}" dt="2024-11-17T16:30:51.628" v="1562"/>
          <ac:spMkLst>
            <pc:docMk/>
            <pc:sldMk cId="339255913" sldId="278"/>
            <ac:spMk id="9" creationId="{D6EA1A26-163F-4F15-91F4-F2C51AC9C106}"/>
          </ac:spMkLst>
        </pc:spChg>
        <pc:picChg chg="add">
          <ac:chgData name="Rebecca Francis-Davies" userId="S::r.francis-davies@uwtsd.ac.uk::caf69e2c-2198-47a4-8268-c57958bd4ca9" providerId="AD" clId="Web-{1BEE5B4A-3DE4-A540-615B-0B9AD7CB765C}" dt="2024-11-17T16:30:51.628" v="1562"/>
          <ac:picMkLst>
            <pc:docMk/>
            <pc:sldMk cId="339255913" sldId="278"/>
            <ac:picMk id="5" creationId="{BB47E547-A576-E64A-AD73-3D9533217C00}"/>
          </ac:picMkLst>
        </pc:picChg>
      </pc:sldChg>
      <pc:sldMasterChg chg="del delSldLayout">
        <pc:chgData name="Rebecca Francis-Davies" userId="S::r.francis-davies@uwtsd.ac.uk::caf69e2c-2198-47a4-8268-c57958bd4ca9" providerId="AD" clId="Web-{1BEE5B4A-3DE4-A540-615B-0B9AD7CB765C}" dt="2024-11-17T15:05:28.022" v="755"/>
        <pc:sldMasterMkLst>
          <pc:docMk/>
          <pc:sldMasterMk cId="1728142372" sldId="2147483672"/>
        </pc:sldMasterMkLst>
        <pc:sldLayoutChg chg="del">
          <pc:chgData name="Rebecca Francis-Davies" userId="S::r.francis-davies@uwtsd.ac.uk::caf69e2c-2198-47a4-8268-c57958bd4ca9" providerId="AD" clId="Web-{1BEE5B4A-3DE4-A540-615B-0B9AD7CB765C}" dt="2024-11-17T15:05:28.022" v="755"/>
          <pc:sldLayoutMkLst>
            <pc:docMk/>
            <pc:sldMasterMk cId="1728142372" sldId="2147483672"/>
            <pc:sldLayoutMk cId="688631321" sldId="2147483673"/>
          </pc:sldLayoutMkLst>
        </pc:sldLayoutChg>
        <pc:sldLayoutChg chg="del">
          <pc:chgData name="Rebecca Francis-Davies" userId="S::r.francis-davies@uwtsd.ac.uk::caf69e2c-2198-47a4-8268-c57958bd4ca9" providerId="AD" clId="Web-{1BEE5B4A-3DE4-A540-615B-0B9AD7CB765C}" dt="2024-11-17T15:05:28.022" v="755"/>
          <pc:sldLayoutMkLst>
            <pc:docMk/>
            <pc:sldMasterMk cId="1728142372" sldId="2147483672"/>
            <pc:sldLayoutMk cId="3335364350" sldId="2147483674"/>
          </pc:sldLayoutMkLst>
        </pc:sldLayoutChg>
        <pc:sldLayoutChg chg="del">
          <pc:chgData name="Rebecca Francis-Davies" userId="S::r.francis-davies@uwtsd.ac.uk::caf69e2c-2198-47a4-8268-c57958bd4ca9" providerId="AD" clId="Web-{1BEE5B4A-3DE4-A540-615B-0B9AD7CB765C}" dt="2024-11-17T15:05:28.022" v="755"/>
          <pc:sldLayoutMkLst>
            <pc:docMk/>
            <pc:sldMasterMk cId="1728142372" sldId="2147483672"/>
            <pc:sldLayoutMk cId="165652431" sldId="2147483675"/>
          </pc:sldLayoutMkLst>
        </pc:sldLayoutChg>
        <pc:sldLayoutChg chg="del">
          <pc:chgData name="Rebecca Francis-Davies" userId="S::r.francis-davies@uwtsd.ac.uk::caf69e2c-2198-47a4-8268-c57958bd4ca9" providerId="AD" clId="Web-{1BEE5B4A-3DE4-A540-615B-0B9AD7CB765C}" dt="2024-11-17T15:05:28.022" v="755"/>
          <pc:sldLayoutMkLst>
            <pc:docMk/>
            <pc:sldMasterMk cId="1728142372" sldId="2147483672"/>
            <pc:sldLayoutMk cId="2014197795" sldId="2147483676"/>
          </pc:sldLayoutMkLst>
        </pc:sldLayoutChg>
        <pc:sldLayoutChg chg="del">
          <pc:chgData name="Rebecca Francis-Davies" userId="S::r.francis-davies@uwtsd.ac.uk::caf69e2c-2198-47a4-8268-c57958bd4ca9" providerId="AD" clId="Web-{1BEE5B4A-3DE4-A540-615B-0B9AD7CB765C}" dt="2024-11-17T15:05:28.022" v="755"/>
          <pc:sldLayoutMkLst>
            <pc:docMk/>
            <pc:sldMasterMk cId="1728142372" sldId="2147483672"/>
            <pc:sldLayoutMk cId="181744539" sldId="2147483677"/>
          </pc:sldLayoutMkLst>
        </pc:sldLayoutChg>
        <pc:sldLayoutChg chg="del">
          <pc:chgData name="Rebecca Francis-Davies" userId="S::r.francis-davies@uwtsd.ac.uk::caf69e2c-2198-47a4-8268-c57958bd4ca9" providerId="AD" clId="Web-{1BEE5B4A-3DE4-A540-615B-0B9AD7CB765C}" dt="2024-11-17T15:05:28.022" v="755"/>
          <pc:sldLayoutMkLst>
            <pc:docMk/>
            <pc:sldMasterMk cId="1728142372" sldId="2147483672"/>
            <pc:sldLayoutMk cId="3468203466" sldId="2147483678"/>
          </pc:sldLayoutMkLst>
        </pc:sldLayoutChg>
        <pc:sldLayoutChg chg="del">
          <pc:chgData name="Rebecca Francis-Davies" userId="S::r.francis-davies@uwtsd.ac.uk::caf69e2c-2198-47a4-8268-c57958bd4ca9" providerId="AD" clId="Web-{1BEE5B4A-3DE4-A540-615B-0B9AD7CB765C}" dt="2024-11-17T15:05:28.022" v="755"/>
          <pc:sldLayoutMkLst>
            <pc:docMk/>
            <pc:sldMasterMk cId="1728142372" sldId="2147483672"/>
            <pc:sldLayoutMk cId="4191579245" sldId="2147483679"/>
          </pc:sldLayoutMkLst>
        </pc:sldLayoutChg>
        <pc:sldLayoutChg chg="del">
          <pc:chgData name="Rebecca Francis-Davies" userId="S::r.francis-davies@uwtsd.ac.uk::caf69e2c-2198-47a4-8268-c57958bd4ca9" providerId="AD" clId="Web-{1BEE5B4A-3DE4-A540-615B-0B9AD7CB765C}" dt="2024-11-17T15:05:28.022" v="755"/>
          <pc:sldLayoutMkLst>
            <pc:docMk/>
            <pc:sldMasterMk cId="1728142372" sldId="2147483672"/>
            <pc:sldLayoutMk cId="3562785758" sldId="2147483680"/>
          </pc:sldLayoutMkLst>
        </pc:sldLayoutChg>
        <pc:sldLayoutChg chg="del">
          <pc:chgData name="Rebecca Francis-Davies" userId="S::r.francis-davies@uwtsd.ac.uk::caf69e2c-2198-47a4-8268-c57958bd4ca9" providerId="AD" clId="Web-{1BEE5B4A-3DE4-A540-615B-0B9AD7CB765C}" dt="2024-11-17T15:05:28.022" v="755"/>
          <pc:sldLayoutMkLst>
            <pc:docMk/>
            <pc:sldMasterMk cId="1728142372" sldId="2147483672"/>
            <pc:sldLayoutMk cId="2805696833" sldId="2147483681"/>
          </pc:sldLayoutMkLst>
        </pc:sldLayoutChg>
        <pc:sldLayoutChg chg="del">
          <pc:chgData name="Rebecca Francis-Davies" userId="S::r.francis-davies@uwtsd.ac.uk::caf69e2c-2198-47a4-8268-c57958bd4ca9" providerId="AD" clId="Web-{1BEE5B4A-3DE4-A540-615B-0B9AD7CB765C}" dt="2024-11-17T15:05:28.022" v="755"/>
          <pc:sldLayoutMkLst>
            <pc:docMk/>
            <pc:sldMasterMk cId="1728142372" sldId="2147483672"/>
            <pc:sldLayoutMk cId="4101644743" sldId="2147483682"/>
          </pc:sldLayoutMkLst>
        </pc:sldLayoutChg>
        <pc:sldLayoutChg chg="del">
          <pc:chgData name="Rebecca Francis-Davies" userId="S::r.francis-davies@uwtsd.ac.uk::caf69e2c-2198-47a4-8268-c57958bd4ca9" providerId="AD" clId="Web-{1BEE5B4A-3DE4-A540-615B-0B9AD7CB765C}" dt="2024-11-17T15:05:28.022" v="755"/>
          <pc:sldLayoutMkLst>
            <pc:docMk/>
            <pc:sldMasterMk cId="1728142372" sldId="2147483672"/>
            <pc:sldLayoutMk cId="3414031634" sldId="2147483683"/>
          </pc:sldLayoutMkLst>
        </pc:sldLayoutChg>
      </pc:sldMasterChg>
      <pc:sldMasterChg chg="add del addSldLayout delSldLayout modSldLayout">
        <pc:chgData name="Rebecca Francis-Davies" userId="S::r.francis-davies@uwtsd.ac.uk::caf69e2c-2198-47a4-8268-c57958bd4ca9" providerId="AD" clId="Web-{1BEE5B4A-3DE4-A540-615B-0B9AD7CB765C}" dt="2024-11-17T15:05:35.585" v="756"/>
        <pc:sldMasterMkLst>
          <pc:docMk/>
          <pc:sldMasterMk cId="3214919737" sldId="2147483684"/>
        </pc:sldMasterMkLst>
        <pc:sldLayoutChg chg="add del mod replId">
          <pc:chgData name="Rebecca Francis-Davies" userId="S::r.francis-davies@uwtsd.ac.uk::caf69e2c-2198-47a4-8268-c57958bd4ca9" providerId="AD" clId="Web-{1BEE5B4A-3DE4-A540-615B-0B9AD7CB765C}" dt="2024-11-17T15:05:35.585" v="756"/>
          <pc:sldLayoutMkLst>
            <pc:docMk/>
            <pc:sldMasterMk cId="3214919737" sldId="2147483684"/>
            <pc:sldLayoutMk cId="696054037" sldId="2147483685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5:35.585" v="756"/>
          <pc:sldLayoutMkLst>
            <pc:docMk/>
            <pc:sldMasterMk cId="3214919737" sldId="2147483684"/>
            <pc:sldLayoutMk cId="3609405464" sldId="2147483686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5:35.585" v="756"/>
          <pc:sldLayoutMkLst>
            <pc:docMk/>
            <pc:sldMasterMk cId="3214919737" sldId="2147483684"/>
            <pc:sldLayoutMk cId="2655330227" sldId="2147483687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5:35.585" v="756"/>
          <pc:sldLayoutMkLst>
            <pc:docMk/>
            <pc:sldMasterMk cId="3214919737" sldId="2147483684"/>
            <pc:sldLayoutMk cId="2384549119" sldId="2147483688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5:35.585" v="756"/>
          <pc:sldLayoutMkLst>
            <pc:docMk/>
            <pc:sldMasterMk cId="3214919737" sldId="2147483684"/>
            <pc:sldLayoutMk cId="3584896793" sldId="2147483689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5:35.585" v="756"/>
          <pc:sldLayoutMkLst>
            <pc:docMk/>
            <pc:sldMasterMk cId="3214919737" sldId="2147483684"/>
            <pc:sldLayoutMk cId="2641634734" sldId="2147483690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5:35.585" v="756"/>
          <pc:sldLayoutMkLst>
            <pc:docMk/>
            <pc:sldMasterMk cId="3214919737" sldId="2147483684"/>
            <pc:sldLayoutMk cId="3456108072" sldId="2147483691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5:35.585" v="756"/>
          <pc:sldLayoutMkLst>
            <pc:docMk/>
            <pc:sldMasterMk cId="3214919737" sldId="2147483684"/>
            <pc:sldLayoutMk cId="2541576462" sldId="2147483692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5:35.585" v="756"/>
          <pc:sldLayoutMkLst>
            <pc:docMk/>
            <pc:sldMasterMk cId="3214919737" sldId="2147483684"/>
            <pc:sldLayoutMk cId="1144497764" sldId="2147483693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5:35.585" v="756"/>
          <pc:sldLayoutMkLst>
            <pc:docMk/>
            <pc:sldMasterMk cId="3214919737" sldId="2147483684"/>
            <pc:sldLayoutMk cId="3595113895" sldId="2147483694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5:35.585" v="756"/>
          <pc:sldLayoutMkLst>
            <pc:docMk/>
            <pc:sldMasterMk cId="3214919737" sldId="2147483684"/>
            <pc:sldLayoutMk cId="3938274732" sldId="2147483695"/>
          </pc:sldLayoutMkLst>
        </pc:sldLayoutChg>
      </pc:sldMasterChg>
      <pc:sldMasterChg chg="add del addSldLayout delSldLayout modSldLayout">
        <pc:chgData name="Rebecca Francis-Davies" userId="S::r.francis-davies@uwtsd.ac.uk::caf69e2c-2198-47a4-8268-c57958bd4ca9" providerId="AD" clId="Web-{1BEE5B4A-3DE4-A540-615B-0B9AD7CB765C}" dt="2024-11-17T15:07:22.535" v="757"/>
        <pc:sldMasterMkLst>
          <pc:docMk/>
          <pc:sldMasterMk cId="3941290506" sldId="2147483696"/>
        </pc:sldMasterMkLst>
        <pc:sldLayoutChg chg="add del mod replId">
          <pc:chgData name="Rebecca Francis-Davies" userId="S::r.francis-davies@uwtsd.ac.uk::caf69e2c-2198-47a4-8268-c57958bd4ca9" providerId="AD" clId="Web-{1BEE5B4A-3DE4-A540-615B-0B9AD7CB765C}" dt="2024-11-17T15:07:22.535" v="757"/>
          <pc:sldLayoutMkLst>
            <pc:docMk/>
            <pc:sldMasterMk cId="3941290506" sldId="2147483696"/>
            <pc:sldLayoutMk cId="1218148320" sldId="2147483697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7:22.535" v="757"/>
          <pc:sldLayoutMkLst>
            <pc:docMk/>
            <pc:sldMasterMk cId="3941290506" sldId="2147483696"/>
            <pc:sldLayoutMk cId="3460723724" sldId="2147483698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7:22.535" v="757"/>
          <pc:sldLayoutMkLst>
            <pc:docMk/>
            <pc:sldMasterMk cId="3941290506" sldId="2147483696"/>
            <pc:sldLayoutMk cId="2568839971" sldId="2147483699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7:22.535" v="757"/>
          <pc:sldLayoutMkLst>
            <pc:docMk/>
            <pc:sldMasterMk cId="3941290506" sldId="2147483696"/>
            <pc:sldLayoutMk cId="3539023686" sldId="2147483700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7:22.535" v="757"/>
          <pc:sldLayoutMkLst>
            <pc:docMk/>
            <pc:sldMasterMk cId="3941290506" sldId="2147483696"/>
            <pc:sldLayoutMk cId="1751211689" sldId="2147483701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7:22.535" v="757"/>
          <pc:sldLayoutMkLst>
            <pc:docMk/>
            <pc:sldMasterMk cId="3941290506" sldId="2147483696"/>
            <pc:sldLayoutMk cId="3175920017" sldId="2147483702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7:22.535" v="757"/>
          <pc:sldLayoutMkLst>
            <pc:docMk/>
            <pc:sldMasterMk cId="3941290506" sldId="2147483696"/>
            <pc:sldLayoutMk cId="1967791808" sldId="2147483703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7:22.535" v="757"/>
          <pc:sldLayoutMkLst>
            <pc:docMk/>
            <pc:sldMasterMk cId="3941290506" sldId="2147483696"/>
            <pc:sldLayoutMk cId="1492982553" sldId="2147483704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7:22.535" v="757"/>
          <pc:sldLayoutMkLst>
            <pc:docMk/>
            <pc:sldMasterMk cId="3941290506" sldId="2147483696"/>
            <pc:sldLayoutMk cId="1566561192" sldId="2147483705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7:22.535" v="757"/>
          <pc:sldLayoutMkLst>
            <pc:docMk/>
            <pc:sldMasterMk cId="3941290506" sldId="2147483696"/>
            <pc:sldLayoutMk cId="3855095315" sldId="2147483706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07:22.535" v="757"/>
          <pc:sldLayoutMkLst>
            <pc:docMk/>
            <pc:sldMasterMk cId="3941290506" sldId="2147483696"/>
            <pc:sldLayoutMk cId="2975747751" sldId="2147483707"/>
          </pc:sldLayoutMkLst>
        </pc:sldLayoutChg>
      </pc:sldMasterChg>
      <pc:sldMasterChg chg="add del addSldLayout delSldLayout modSldLayout">
        <pc:chgData name="Rebecca Francis-Davies" userId="S::r.francis-davies@uwtsd.ac.uk::caf69e2c-2198-47a4-8268-c57958bd4ca9" providerId="AD" clId="Web-{1BEE5B4A-3DE4-A540-615B-0B9AD7CB765C}" dt="2024-11-17T15:17:22.359" v="1082"/>
        <pc:sldMasterMkLst>
          <pc:docMk/>
          <pc:sldMasterMk cId="3976377185" sldId="2147483708"/>
        </pc:sldMasterMkLst>
        <pc:sldLayoutChg chg="add del mod replId">
          <pc:chgData name="Rebecca Francis-Davies" userId="S::r.francis-davies@uwtsd.ac.uk::caf69e2c-2198-47a4-8268-c57958bd4ca9" providerId="AD" clId="Web-{1BEE5B4A-3DE4-A540-615B-0B9AD7CB765C}" dt="2024-11-17T15:17:22.359" v="1082"/>
          <pc:sldLayoutMkLst>
            <pc:docMk/>
            <pc:sldMasterMk cId="3976377185" sldId="2147483708"/>
            <pc:sldLayoutMk cId="2485292366" sldId="2147483709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22.359" v="1082"/>
          <pc:sldLayoutMkLst>
            <pc:docMk/>
            <pc:sldMasterMk cId="3976377185" sldId="2147483708"/>
            <pc:sldLayoutMk cId="838423654" sldId="2147483710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22.359" v="1082"/>
          <pc:sldLayoutMkLst>
            <pc:docMk/>
            <pc:sldMasterMk cId="3976377185" sldId="2147483708"/>
            <pc:sldLayoutMk cId="2698709726" sldId="2147483711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22.359" v="1082"/>
          <pc:sldLayoutMkLst>
            <pc:docMk/>
            <pc:sldMasterMk cId="3976377185" sldId="2147483708"/>
            <pc:sldLayoutMk cId="2729019259" sldId="2147483712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22.359" v="1082"/>
          <pc:sldLayoutMkLst>
            <pc:docMk/>
            <pc:sldMasterMk cId="3976377185" sldId="2147483708"/>
            <pc:sldLayoutMk cId="1904110738" sldId="2147483713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22.359" v="1082"/>
          <pc:sldLayoutMkLst>
            <pc:docMk/>
            <pc:sldMasterMk cId="3976377185" sldId="2147483708"/>
            <pc:sldLayoutMk cId="1972255375" sldId="2147483714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22.359" v="1082"/>
          <pc:sldLayoutMkLst>
            <pc:docMk/>
            <pc:sldMasterMk cId="3976377185" sldId="2147483708"/>
            <pc:sldLayoutMk cId="3056525259" sldId="2147483715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22.359" v="1082"/>
          <pc:sldLayoutMkLst>
            <pc:docMk/>
            <pc:sldMasterMk cId="3976377185" sldId="2147483708"/>
            <pc:sldLayoutMk cId="371852449" sldId="2147483716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22.359" v="1082"/>
          <pc:sldLayoutMkLst>
            <pc:docMk/>
            <pc:sldMasterMk cId="3976377185" sldId="2147483708"/>
            <pc:sldLayoutMk cId="1481116617" sldId="2147483717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22.359" v="1082"/>
          <pc:sldLayoutMkLst>
            <pc:docMk/>
            <pc:sldMasterMk cId="3976377185" sldId="2147483708"/>
            <pc:sldLayoutMk cId="3165394686" sldId="2147483718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22.359" v="1082"/>
          <pc:sldLayoutMkLst>
            <pc:docMk/>
            <pc:sldMasterMk cId="3976377185" sldId="2147483708"/>
            <pc:sldLayoutMk cId="2545029240" sldId="2147483719"/>
          </pc:sldLayoutMkLst>
        </pc:sldLayoutChg>
      </pc:sldMasterChg>
      <pc:sldMasterChg chg="add del addSldLayout delSldLayout modSldLayout">
        <pc:chgData name="Rebecca Francis-Davies" userId="S::r.francis-davies@uwtsd.ac.uk::caf69e2c-2198-47a4-8268-c57958bd4ca9" providerId="AD" clId="Web-{1BEE5B4A-3DE4-A540-615B-0B9AD7CB765C}" dt="2024-11-17T15:17:48.018" v="1083"/>
        <pc:sldMasterMkLst>
          <pc:docMk/>
          <pc:sldMasterMk cId="3640529480" sldId="2147483720"/>
        </pc:sldMasterMkLst>
        <pc:sldLayoutChg chg="add del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40529480" sldId="2147483720"/>
            <pc:sldLayoutMk cId="3877585774" sldId="2147483721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40529480" sldId="2147483720"/>
            <pc:sldLayoutMk cId="3802569180" sldId="2147483722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40529480" sldId="2147483720"/>
            <pc:sldLayoutMk cId="1456756868" sldId="2147483723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40529480" sldId="2147483720"/>
            <pc:sldLayoutMk cId="1537524036" sldId="2147483724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40529480" sldId="2147483720"/>
            <pc:sldLayoutMk cId="313005102" sldId="2147483725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40529480" sldId="2147483720"/>
            <pc:sldLayoutMk cId="2895682727" sldId="2147483726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40529480" sldId="2147483720"/>
            <pc:sldLayoutMk cId="1676770122" sldId="2147483727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40529480" sldId="2147483720"/>
            <pc:sldLayoutMk cId="3388115698" sldId="2147483728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40529480" sldId="2147483720"/>
            <pc:sldLayoutMk cId="2734543547" sldId="2147483729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40529480" sldId="2147483720"/>
            <pc:sldLayoutMk cId="4005866220" sldId="2147483730"/>
          </pc:sldLayoutMkLst>
        </pc:sldLayoutChg>
        <pc:sldLayoutChg chg="add del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40529480" sldId="2147483720"/>
            <pc:sldLayoutMk cId="1042462037" sldId="2147483731"/>
          </pc:sldLayoutMkLst>
        </pc:sldLayoutChg>
      </pc:sldMasterChg>
      <pc:sldMasterChg chg="add addSldLayout modSldLayout">
        <pc:chgData name="Rebecca Francis-Davies" userId="S::r.francis-davies@uwtsd.ac.uk::caf69e2c-2198-47a4-8268-c57958bd4ca9" providerId="AD" clId="Web-{1BEE5B4A-3DE4-A540-615B-0B9AD7CB765C}" dt="2024-11-17T15:17:48.018" v="1083"/>
        <pc:sldMasterMkLst>
          <pc:docMk/>
          <pc:sldMasterMk cId="3680306733" sldId="2147483732"/>
        </pc:sldMasterMkLst>
        <pc:sldLayoutChg chg="add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80306733" sldId="2147483732"/>
            <pc:sldLayoutMk cId="484460396" sldId="2147483733"/>
          </pc:sldLayoutMkLst>
        </pc:sldLayoutChg>
        <pc:sldLayoutChg chg="add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80306733" sldId="2147483732"/>
            <pc:sldLayoutMk cId="3859601126" sldId="2147483734"/>
          </pc:sldLayoutMkLst>
        </pc:sldLayoutChg>
        <pc:sldLayoutChg chg="add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80306733" sldId="2147483732"/>
            <pc:sldLayoutMk cId="1418534552" sldId="2147483735"/>
          </pc:sldLayoutMkLst>
        </pc:sldLayoutChg>
        <pc:sldLayoutChg chg="add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80306733" sldId="2147483732"/>
            <pc:sldLayoutMk cId="1493528047" sldId="2147483736"/>
          </pc:sldLayoutMkLst>
        </pc:sldLayoutChg>
        <pc:sldLayoutChg chg="add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80306733" sldId="2147483732"/>
            <pc:sldLayoutMk cId="1122675060" sldId="2147483737"/>
          </pc:sldLayoutMkLst>
        </pc:sldLayoutChg>
        <pc:sldLayoutChg chg="add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80306733" sldId="2147483732"/>
            <pc:sldLayoutMk cId="2577667240" sldId="2147483738"/>
          </pc:sldLayoutMkLst>
        </pc:sldLayoutChg>
        <pc:sldLayoutChg chg="add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80306733" sldId="2147483732"/>
            <pc:sldLayoutMk cId="1989740259" sldId="2147483739"/>
          </pc:sldLayoutMkLst>
        </pc:sldLayoutChg>
        <pc:sldLayoutChg chg="add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80306733" sldId="2147483732"/>
            <pc:sldLayoutMk cId="845121020" sldId="2147483740"/>
          </pc:sldLayoutMkLst>
        </pc:sldLayoutChg>
        <pc:sldLayoutChg chg="add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80306733" sldId="2147483732"/>
            <pc:sldLayoutMk cId="2845707053" sldId="2147483741"/>
          </pc:sldLayoutMkLst>
        </pc:sldLayoutChg>
        <pc:sldLayoutChg chg="add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80306733" sldId="2147483732"/>
            <pc:sldLayoutMk cId="3161559727" sldId="2147483742"/>
          </pc:sldLayoutMkLst>
        </pc:sldLayoutChg>
        <pc:sldLayoutChg chg="add mod replId">
          <pc:chgData name="Rebecca Francis-Davies" userId="S::r.francis-davies@uwtsd.ac.uk::caf69e2c-2198-47a4-8268-c57958bd4ca9" providerId="AD" clId="Web-{1BEE5B4A-3DE4-A540-615B-0B9AD7CB765C}" dt="2024-11-17T15:17:48.018" v="1083"/>
          <pc:sldLayoutMkLst>
            <pc:docMk/>
            <pc:sldMasterMk cId="3680306733" sldId="2147483732"/>
            <pc:sldLayoutMk cId="745733251" sldId="2147483743"/>
          </pc:sldLayoutMkLst>
        </pc:sldLayoutChg>
      </pc:sldMasterChg>
    </pc:docChg>
  </pc:docChgLst>
  <pc:docChgLst>
    <pc:chgData name="Rebecca Francis-Davies" userId="S::r.francis-davies@uwtsd.ac.uk::caf69e2c-2198-47a4-8268-c57958bd4ca9" providerId="AD" clId="Web-{1365BE8F-3E55-C9B9-6B49-ACA193EFE0A4}"/>
    <pc:docChg chg="modSld">
      <pc:chgData name="Rebecca Francis-Davies" userId="S::r.francis-davies@uwtsd.ac.uk::caf69e2c-2198-47a4-8268-c57958bd4ca9" providerId="AD" clId="Web-{1365BE8F-3E55-C9B9-6B49-ACA193EFE0A4}" dt="2024-11-17T16:33:28.299" v="2"/>
      <pc:docMkLst>
        <pc:docMk/>
      </pc:docMkLst>
      <pc:sldChg chg="addSp modSp mod setBg setClrOvrMap">
        <pc:chgData name="Rebecca Francis-Davies" userId="S::r.francis-davies@uwtsd.ac.uk::caf69e2c-2198-47a4-8268-c57958bd4ca9" providerId="AD" clId="Web-{1365BE8F-3E55-C9B9-6B49-ACA193EFE0A4}" dt="2024-11-17T16:33:09.110" v="1"/>
        <pc:sldMkLst>
          <pc:docMk/>
          <pc:sldMk cId="744107889" sldId="257"/>
        </pc:sldMkLst>
        <pc:spChg chg="mod">
          <ac:chgData name="Rebecca Francis-Davies" userId="S::r.francis-davies@uwtsd.ac.uk::caf69e2c-2198-47a4-8268-c57958bd4ca9" providerId="AD" clId="Web-{1365BE8F-3E55-C9B9-6B49-ACA193EFE0A4}" dt="2024-11-17T16:33:09.110" v="1"/>
          <ac:spMkLst>
            <pc:docMk/>
            <pc:sldMk cId="744107889" sldId="257"/>
            <ac:spMk id="2" creationId="{20CED600-5DD8-A53C-9E61-0E7C79E05E90}"/>
          </ac:spMkLst>
        </pc:spChg>
        <pc:spChg chg="mod">
          <ac:chgData name="Rebecca Francis-Davies" userId="S::r.francis-davies@uwtsd.ac.uk::caf69e2c-2198-47a4-8268-c57958bd4ca9" providerId="AD" clId="Web-{1365BE8F-3E55-C9B9-6B49-ACA193EFE0A4}" dt="2024-11-17T16:33:09.110" v="1"/>
          <ac:spMkLst>
            <pc:docMk/>
            <pc:sldMk cId="744107889" sldId="257"/>
            <ac:spMk id="3" creationId="{CD161C44-CECC-BFA5-EBB1-B62A019356B6}"/>
          </ac:spMkLst>
        </pc:spChg>
        <pc:spChg chg="add">
          <ac:chgData name="Rebecca Francis-Davies" userId="S::r.francis-davies@uwtsd.ac.uk::caf69e2c-2198-47a4-8268-c57958bd4ca9" providerId="AD" clId="Web-{1365BE8F-3E55-C9B9-6B49-ACA193EFE0A4}" dt="2024-11-17T16:33:09.110" v="1"/>
          <ac:spMkLst>
            <pc:docMk/>
            <pc:sldMk cId="744107889" sldId="257"/>
            <ac:spMk id="9" creationId="{D6EA1A26-163F-4F15-91F4-F2C51AC9C106}"/>
          </ac:spMkLst>
        </pc:spChg>
        <pc:picChg chg="add">
          <ac:chgData name="Rebecca Francis-Davies" userId="S::r.francis-davies@uwtsd.ac.uk::caf69e2c-2198-47a4-8268-c57958bd4ca9" providerId="AD" clId="Web-{1365BE8F-3E55-C9B9-6B49-ACA193EFE0A4}" dt="2024-11-17T16:33:09.110" v="1"/>
          <ac:picMkLst>
            <pc:docMk/>
            <pc:sldMk cId="744107889" sldId="257"/>
            <ac:picMk id="5" creationId="{F079BF03-C1D4-E857-3F93-1028C2F3DD25}"/>
          </ac:picMkLst>
        </pc:picChg>
      </pc:sldChg>
      <pc:sldChg chg="addSp modSp mod setBg">
        <pc:chgData name="Rebecca Francis-Davies" userId="S::r.francis-davies@uwtsd.ac.uk::caf69e2c-2198-47a4-8268-c57958bd4ca9" providerId="AD" clId="Web-{1365BE8F-3E55-C9B9-6B49-ACA193EFE0A4}" dt="2024-11-17T16:33:28.299" v="2"/>
        <pc:sldMkLst>
          <pc:docMk/>
          <pc:sldMk cId="4177561941" sldId="259"/>
        </pc:sldMkLst>
        <pc:spChg chg="mod">
          <ac:chgData name="Rebecca Francis-Davies" userId="S::r.francis-davies@uwtsd.ac.uk::caf69e2c-2198-47a4-8268-c57958bd4ca9" providerId="AD" clId="Web-{1365BE8F-3E55-C9B9-6B49-ACA193EFE0A4}" dt="2024-11-17T16:33:28.299" v="2"/>
          <ac:spMkLst>
            <pc:docMk/>
            <pc:sldMk cId="4177561941" sldId="259"/>
            <ac:spMk id="2" creationId="{8977F055-FC20-3B71-E685-A0DFD302DCEC}"/>
          </ac:spMkLst>
        </pc:spChg>
        <pc:spChg chg="add">
          <ac:chgData name="Rebecca Francis-Davies" userId="S::r.francis-davies@uwtsd.ac.uk::caf69e2c-2198-47a4-8268-c57958bd4ca9" providerId="AD" clId="Web-{1365BE8F-3E55-C9B9-6B49-ACA193EFE0A4}" dt="2024-11-17T16:33:28.299" v="2"/>
          <ac:spMkLst>
            <pc:docMk/>
            <pc:sldMk cId="4177561941" sldId="259"/>
            <ac:spMk id="10" creationId="{8E7CFAA6-1DBB-43B0-BD82-2FB83CF4E4A4}"/>
          </ac:spMkLst>
        </pc:spChg>
        <pc:graphicFrameChg chg="mod modGraphic">
          <ac:chgData name="Rebecca Francis-Davies" userId="S::r.francis-davies@uwtsd.ac.uk::caf69e2c-2198-47a4-8268-c57958bd4ca9" providerId="AD" clId="Web-{1365BE8F-3E55-C9B9-6B49-ACA193EFE0A4}" dt="2024-11-17T16:33:28.299" v="2"/>
          <ac:graphicFrameMkLst>
            <pc:docMk/>
            <pc:sldMk cId="4177561941" sldId="259"/>
            <ac:graphicFrameMk id="5" creationId="{DA6735E6-E3A9-9AD4-F9A7-A177EFCCE093}"/>
          </ac:graphicFrameMkLst>
        </pc:graphicFrameChg>
      </pc:sldChg>
      <pc:sldChg chg="addSp delSp modSp mod setBg">
        <pc:chgData name="Rebecca Francis-Davies" userId="S::r.francis-davies@uwtsd.ac.uk::caf69e2c-2198-47a4-8268-c57958bd4ca9" providerId="AD" clId="Web-{1365BE8F-3E55-C9B9-6B49-ACA193EFE0A4}" dt="2024-11-17T16:33:00.734" v="0"/>
        <pc:sldMkLst>
          <pc:docMk/>
          <pc:sldMk cId="2596398186" sldId="261"/>
        </pc:sldMkLst>
        <pc:spChg chg="mod">
          <ac:chgData name="Rebecca Francis-Davies" userId="S::r.francis-davies@uwtsd.ac.uk::caf69e2c-2198-47a4-8268-c57958bd4ca9" providerId="AD" clId="Web-{1365BE8F-3E55-C9B9-6B49-ACA193EFE0A4}" dt="2024-11-17T16:33:00.734" v="0"/>
          <ac:spMkLst>
            <pc:docMk/>
            <pc:sldMk cId="2596398186" sldId="261"/>
            <ac:spMk id="2" creationId="{363C6859-27D2-B263-CAC9-02C3827F88B6}"/>
          </ac:spMkLst>
        </pc:spChg>
        <pc:spChg chg="del">
          <ac:chgData name="Rebecca Francis-Davies" userId="S::r.francis-davies@uwtsd.ac.uk::caf69e2c-2198-47a4-8268-c57958bd4ca9" providerId="AD" clId="Web-{1365BE8F-3E55-C9B9-6B49-ACA193EFE0A4}" dt="2024-11-17T16:33:00.734" v="0"/>
          <ac:spMkLst>
            <pc:docMk/>
            <pc:sldMk cId="2596398186" sldId="261"/>
            <ac:spMk id="3" creationId="{6FD4D55F-27EA-4453-A03D-D2958A961F81}"/>
          </ac:spMkLst>
        </pc:spChg>
        <pc:spChg chg="add">
          <ac:chgData name="Rebecca Francis-Davies" userId="S::r.francis-davies@uwtsd.ac.uk::caf69e2c-2198-47a4-8268-c57958bd4ca9" providerId="AD" clId="Web-{1365BE8F-3E55-C9B9-6B49-ACA193EFE0A4}" dt="2024-11-17T16:33:00.734" v="0"/>
          <ac:spMkLst>
            <pc:docMk/>
            <pc:sldMk cId="2596398186" sldId="261"/>
            <ac:spMk id="9" creationId="{8E7CFAA6-1DBB-43B0-BD82-2FB83CF4E4A4}"/>
          </ac:spMkLst>
        </pc:spChg>
        <pc:graphicFrameChg chg="add">
          <ac:chgData name="Rebecca Francis-Davies" userId="S::r.francis-davies@uwtsd.ac.uk::caf69e2c-2198-47a4-8268-c57958bd4ca9" providerId="AD" clId="Web-{1365BE8F-3E55-C9B9-6B49-ACA193EFE0A4}" dt="2024-11-17T16:33:00.734" v="0"/>
          <ac:graphicFrameMkLst>
            <pc:docMk/>
            <pc:sldMk cId="2596398186" sldId="261"/>
            <ac:graphicFrameMk id="5" creationId="{06587792-7900-2EDB-A835-3F060AD7BD40}"/>
          </ac:graphicFrameMkLst>
        </pc:graphicFrameChg>
      </pc:sldChg>
    </pc:docChg>
  </pc:docChgLst>
  <pc:docChgLst>
    <pc:chgData name="Rebecca Francis-Davies" userId="S::r.francis-davies@uwtsd.ac.uk::caf69e2c-2198-47a4-8268-c57958bd4ca9" providerId="AD" clId="Web-{91AB2D93-8E93-D6B2-6A25-2EDE52C6D7F6}"/>
    <pc:docChg chg="addSld delSld modSld">
      <pc:chgData name="Rebecca Francis-Davies" userId="S::r.francis-davies@uwtsd.ac.uk::caf69e2c-2198-47a4-8268-c57958bd4ca9" providerId="AD" clId="Web-{91AB2D93-8E93-D6B2-6A25-2EDE52C6D7F6}" dt="2024-11-17T13:31:38.581" v="567"/>
      <pc:docMkLst>
        <pc:docMk/>
      </pc:docMkLst>
      <pc:sldChg chg="addSp delSp modSp new mod setBg">
        <pc:chgData name="Rebecca Francis-Davies" userId="S::r.francis-davies@uwtsd.ac.uk::caf69e2c-2198-47a4-8268-c57958bd4ca9" providerId="AD" clId="Web-{91AB2D93-8E93-D6B2-6A25-2EDE52C6D7F6}" dt="2024-11-17T13:06:47.628" v="103"/>
        <pc:sldMkLst>
          <pc:docMk/>
          <pc:sldMk cId="944734053" sldId="260"/>
        </pc:sldMkLst>
        <pc:spChg chg="mod">
          <ac:chgData name="Rebecca Francis-Davies" userId="S::r.francis-davies@uwtsd.ac.uk::caf69e2c-2198-47a4-8268-c57958bd4ca9" providerId="AD" clId="Web-{91AB2D93-8E93-D6B2-6A25-2EDE52C6D7F6}" dt="2024-11-17T13:06:47.628" v="103"/>
          <ac:spMkLst>
            <pc:docMk/>
            <pc:sldMk cId="944734053" sldId="260"/>
            <ac:spMk id="2" creationId="{EDA1F0A9-5FB0-7A8E-2E01-90EBE6F5E3AF}"/>
          </ac:spMkLst>
        </pc:spChg>
        <pc:spChg chg="del mod">
          <ac:chgData name="Rebecca Francis-Davies" userId="S::r.francis-davies@uwtsd.ac.uk::caf69e2c-2198-47a4-8268-c57958bd4ca9" providerId="AD" clId="Web-{91AB2D93-8E93-D6B2-6A25-2EDE52C6D7F6}" dt="2024-11-17T13:06:47.628" v="103"/>
          <ac:spMkLst>
            <pc:docMk/>
            <pc:sldMk cId="944734053" sldId="260"/>
            <ac:spMk id="3" creationId="{695D4491-889E-E0A8-5A16-C46C1B1EDDF9}"/>
          </ac:spMkLst>
        </pc:spChg>
        <pc:spChg chg="add">
          <ac:chgData name="Rebecca Francis-Davies" userId="S::r.francis-davies@uwtsd.ac.uk::caf69e2c-2198-47a4-8268-c57958bd4ca9" providerId="AD" clId="Web-{91AB2D93-8E93-D6B2-6A25-2EDE52C6D7F6}" dt="2024-11-17T13:06:47.628" v="103"/>
          <ac:spMkLst>
            <pc:docMk/>
            <pc:sldMk cId="944734053" sldId="260"/>
            <ac:spMk id="9" creationId="{612EE356-A629-4F1A-9BAD-E21B3B10D5C7}"/>
          </ac:spMkLst>
        </pc:spChg>
        <pc:spChg chg="add">
          <ac:chgData name="Rebecca Francis-Davies" userId="S::r.francis-davies@uwtsd.ac.uk::caf69e2c-2198-47a4-8268-c57958bd4ca9" providerId="AD" clId="Web-{91AB2D93-8E93-D6B2-6A25-2EDE52C6D7F6}" dt="2024-11-17T13:06:47.628" v="103"/>
          <ac:spMkLst>
            <pc:docMk/>
            <pc:sldMk cId="944734053" sldId="260"/>
            <ac:spMk id="11" creationId="{28B7ED41-F3D7-4286-AD0B-B4A216D7E1E1}"/>
          </ac:spMkLst>
        </pc:spChg>
        <pc:graphicFrameChg chg="add del mod modGraphic">
          <ac:chgData name="Rebecca Francis-Davies" userId="S::r.francis-davies@uwtsd.ac.uk::caf69e2c-2198-47a4-8268-c57958bd4ca9" providerId="AD" clId="Web-{91AB2D93-8E93-D6B2-6A25-2EDE52C6D7F6}" dt="2024-11-17T13:05:00.359" v="47"/>
          <ac:graphicFrameMkLst>
            <pc:docMk/>
            <pc:sldMk cId="944734053" sldId="260"/>
            <ac:graphicFrameMk id="4" creationId="{55D80329-B931-F200-2463-934850FD1BF4}"/>
          </ac:graphicFrameMkLst>
        </pc:graphicFrameChg>
        <pc:graphicFrameChg chg="add">
          <ac:chgData name="Rebecca Francis-Davies" userId="S::r.francis-davies@uwtsd.ac.uk::caf69e2c-2198-47a4-8268-c57958bd4ca9" providerId="AD" clId="Web-{91AB2D93-8E93-D6B2-6A25-2EDE52C6D7F6}" dt="2024-11-17T13:06:47.628" v="103"/>
          <ac:graphicFrameMkLst>
            <pc:docMk/>
            <pc:sldMk cId="944734053" sldId="260"/>
            <ac:graphicFrameMk id="5" creationId="{E1DD407A-CF1E-BB15-3398-E06DE7E349B8}"/>
          </ac:graphicFrameMkLst>
        </pc:graphicFrameChg>
        <pc:cxnChg chg="add">
          <ac:chgData name="Rebecca Francis-Davies" userId="S::r.francis-davies@uwtsd.ac.uk::caf69e2c-2198-47a4-8268-c57958bd4ca9" providerId="AD" clId="Web-{91AB2D93-8E93-D6B2-6A25-2EDE52C6D7F6}" dt="2024-11-17T13:06:47.628" v="103"/>
          <ac:cxnSpMkLst>
            <pc:docMk/>
            <pc:sldMk cId="944734053" sldId="260"/>
            <ac:cxnSpMk id="13" creationId="{0317483B-E60B-4F41-9448-D757B9FCD21D}"/>
          </ac:cxnSpMkLst>
        </pc:cxnChg>
        <pc:cxnChg chg="add">
          <ac:chgData name="Rebecca Francis-Davies" userId="S::r.francis-davies@uwtsd.ac.uk::caf69e2c-2198-47a4-8268-c57958bd4ca9" providerId="AD" clId="Web-{91AB2D93-8E93-D6B2-6A25-2EDE52C6D7F6}" dt="2024-11-17T13:06:47.628" v="103"/>
          <ac:cxnSpMkLst>
            <pc:docMk/>
            <pc:sldMk cId="944734053" sldId="260"/>
            <ac:cxnSpMk id="15" creationId="{2EB44B66-1945-4638-8E9A-4F49493D7F27}"/>
          </ac:cxnSpMkLst>
        </pc:cxnChg>
      </pc:sldChg>
      <pc:sldChg chg="addSp modSp new mod setBg">
        <pc:chgData name="Rebecca Francis-Davies" userId="S::r.francis-davies@uwtsd.ac.uk::caf69e2c-2198-47a4-8268-c57958bd4ca9" providerId="AD" clId="Web-{91AB2D93-8E93-D6B2-6A25-2EDE52C6D7F6}" dt="2024-11-17T13:08:47.584" v="231"/>
        <pc:sldMkLst>
          <pc:docMk/>
          <pc:sldMk cId="2596398186" sldId="261"/>
        </pc:sldMkLst>
        <pc:spChg chg="mod">
          <ac:chgData name="Rebecca Francis-Davies" userId="S::r.francis-davies@uwtsd.ac.uk::caf69e2c-2198-47a4-8268-c57958bd4ca9" providerId="AD" clId="Web-{91AB2D93-8E93-D6B2-6A25-2EDE52C6D7F6}" dt="2024-11-17T13:08:47.584" v="231"/>
          <ac:spMkLst>
            <pc:docMk/>
            <pc:sldMk cId="2596398186" sldId="261"/>
            <ac:spMk id="2" creationId="{363C6859-27D2-B263-CAC9-02C3827F88B6}"/>
          </ac:spMkLst>
        </pc:spChg>
        <pc:spChg chg="mod">
          <ac:chgData name="Rebecca Francis-Davies" userId="S::r.francis-davies@uwtsd.ac.uk::caf69e2c-2198-47a4-8268-c57958bd4ca9" providerId="AD" clId="Web-{91AB2D93-8E93-D6B2-6A25-2EDE52C6D7F6}" dt="2024-11-17T13:08:47.584" v="231"/>
          <ac:spMkLst>
            <pc:docMk/>
            <pc:sldMk cId="2596398186" sldId="261"/>
            <ac:spMk id="3" creationId="{6FD4D55F-27EA-4453-A03D-D2958A961F81}"/>
          </ac:spMkLst>
        </pc:spChg>
        <pc:spChg chg="add">
          <ac:chgData name="Rebecca Francis-Davies" userId="S::r.francis-davies@uwtsd.ac.uk::caf69e2c-2198-47a4-8268-c57958bd4ca9" providerId="AD" clId="Web-{91AB2D93-8E93-D6B2-6A25-2EDE52C6D7F6}" dt="2024-11-17T13:08:47.584" v="231"/>
          <ac:spMkLst>
            <pc:docMk/>
            <pc:sldMk cId="2596398186" sldId="261"/>
            <ac:spMk id="8" creationId="{92B0CFF1-78D7-4A83-A95E-71F9E3831622}"/>
          </ac:spMkLst>
        </pc:spChg>
        <pc:spChg chg="add">
          <ac:chgData name="Rebecca Francis-Davies" userId="S::r.francis-davies@uwtsd.ac.uk::caf69e2c-2198-47a4-8268-c57958bd4ca9" providerId="AD" clId="Web-{91AB2D93-8E93-D6B2-6A25-2EDE52C6D7F6}" dt="2024-11-17T13:08:47.584" v="231"/>
          <ac:spMkLst>
            <pc:docMk/>
            <pc:sldMk cId="2596398186" sldId="261"/>
            <ac:spMk id="10" creationId="{EC84EE41-863A-4DE9-9A51-4F014D681F70}"/>
          </ac:spMkLst>
        </pc:spChg>
        <pc:cxnChg chg="add">
          <ac:chgData name="Rebecca Francis-Davies" userId="S::r.francis-davies@uwtsd.ac.uk::caf69e2c-2198-47a4-8268-c57958bd4ca9" providerId="AD" clId="Web-{91AB2D93-8E93-D6B2-6A25-2EDE52C6D7F6}" dt="2024-11-17T13:08:47.584" v="231"/>
          <ac:cxnSpMkLst>
            <pc:docMk/>
            <pc:sldMk cId="2596398186" sldId="261"/>
            <ac:cxnSpMk id="12" creationId="{23135360-3A7F-436F-B1EA-3628A78B57BD}"/>
          </ac:cxnSpMkLst>
        </pc:cxnChg>
        <pc:cxnChg chg="add">
          <ac:chgData name="Rebecca Francis-Davies" userId="S::r.francis-davies@uwtsd.ac.uk::caf69e2c-2198-47a4-8268-c57958bd4ca9" providerId="AD" clId="Web-{91AB2D93-8E93-D6B2-6A25-2EDE52C6D7F6}" dt="2024-11-17T13:08:47.584" v="231"/>
          <ac:cxnSpMkLst>
            <pc:docMk/>
            <pc:sldMk cId="2596398186" sldId="261"/>
            <ac:cxnSpMk id="14" creationId="{08990BBA-8A0B-4EF5-A122-0815DEC19410}"/>
          </ac:cxnSpMkLst>
        </pc:cxnChg>
        <pc:cxnChg chg="add">
          <ac:chgData name="Rebecca Francis-Davies" userId="S::r.francis-davies@uwtsd.ac.uk::caf69e2c-2198-47a4-8268-c57958bd4ca9" providerId="AD" clId="Web-{91AB2D93-8E93-D6B2-6A25-2EDE52C6D7F6}" dt="2024-11-17T13:08:47.584" v="231"/>
          <ac:cxnSpMkLst>
            <pc:docMk/>
            <pc:sldMk cId="2596398186" sldId="261"/>
            <ac:cxnSpMk id="16" creationId="{38045D80-B59B-4760-8DF9-AECD53044DA6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91AB2D93-8E93-D6B2-6A25-2EDE52C6D7F6}" dt="2024-11-17T13:14:46.364" v="360"/>
        <pc:sldMkLst>
          <pc:docMk/>
          <pc:sldMk cId="2516847532" sldId="262"/>
        </pc:sldMkLst>
        <pc:spChg chg="mod">
          <ac:chgData name="Rebecca Francis-Davies" userId="S::r.francis-davies@uwtsd.ac.uk::caf69e2c-2198-47a4-8268-c57958bd4ca9" providerId="AD" clId="Web-{91AB2D93-8E93-D6B2-6A25-2EDE52C6D7F6}" dt="2024-11-17T13:14:46.364" v="360"/>
          <ac:spMkLst>
            <pc:docMk/>
            <pc:sldMk cId="2516847532" sldId="262"/>
            <ac:spMk id="2" creationId="{9BA75AED-CABF-D944-8CB8-0BA67CB30301}"/>
          </ac:spMkLst>
        </pc:spChg>
        <pc:spChg chg="del mod">
          <ac:chgData name="Rebecca Francis-Davies" userId="S::r.francis-davies@uwtsd.ac.uk::caf69e2c-2198-47a4-8268-c57958bd4ca9" providerId="AD" clId="Web-{91AB2D93-8E93-D6B2-6A25-2EDE52C6D7F6}" dt="2024-11-17T13:14:46.364" v="360"/>
          <ac:spMkLst>
            <pc:docMk/>
            <pc:sldMk cId="2516847532" sldId="262"/>
            <ac:spMk id="3" creationId="{739C23EE-CA9B-9334-83F8-C770344403E2}"/>
          </ac:spMkLst>
        </pc:spChg>
        <pc:spChg chg="add">
          <ac:chgData name="Rebecca Francis-Davies" userId="S::r.francis-davies@uwtsd.ac.uk::caf69e2c-2198-47a4-8268-c57958bd4ca9" providerId="AD" clId="Web-{91AB2D93-8E93-D6B2-6A25-2EDE52C6D7F6}" dt="2024-11-17T13:14:46.364" v="360"/>
          <ac:spMkLst>
            <pc:docMk/>
            <pc:sldMk cId="2516847532" sldId="262"/>
            <ac:spMk id="9" creationId="{612EE356-A629-4F1A-9BAD-E21B3B10D5C7}"/>
          </ac:spMkLst>
        </pc:spChg>
        <pc:spChg chg="add">
          <ac:chgData name="Rebecca Francis-Davies" userId="S::r.francis-davies@uwtsd.ac.uk::caf69e2c-2198-47a4-8268-c57958bd4ca9" providerId="AD" clId="Web-{91AB2D93-8E93-D6B2-6A25-2EDE52C6D7F6}" dt="2024-11-17T13:14:46.364" v="360"/>
          <ac:spMkLst>
            <pc:docMk/>
            <pc:sldMk cId="2516847532" sldId="262"/>
            <ac:spMk id="11" creationId="{28B7ED41-F3D7-4286-AD0B-B4A216D7E1E1}"/>
          </ac:spMkLst>
        </pc:spChg>
        <pc:graphicFrameChg chg="add">
          <ac:chgData name="Rebecca Francis-Davies" userId="S::r.francis-davies@uwtsd.ac.uk::caf69e2c-2198-47a4-8268-c57958bd4ca9" providerId="AD" clId="Web-{91AB2D93-8E93-D6B2-6A25-2EDE52C6D7F6}" dt="2024-11-17T13:14:46.364" v="360"/>
          <ac:graphicFrameMkLst>
            <pc:docMk/>
            <pc:sldMk cId="2516847532" sldId="262"/>
            <ac:graphicFrameMk id="5" creationId="{946041BC-A09E-D456-BBDA-40DFA7894E9E}"/>
          </ac:graphicFrameMkLst>
        </pc:graphicFrameChg>
        <pc:cxnChg chg="add">
          <ac:chgData name="Rebecca Francis-Davies" userId="S::r.francis-davies@uwtsd.ac.uk::caf69e2c-2198-47a4-8268-c57958bd4ca9" providerId="AD" clId="Web-{91AB2D93-8E93-D6B2-6A25-2EDE52C6D7F6}" dt="2024-11-17T13:14:46.364" v="360"/>
          <ac:cxnSpMkLst>
            <pc:docMk/>
            <pc:sldMk cId="2516847532" sldId="262"/>
            <ac:cxnSpMk id="13" creationId="{0317483B-E60B-4F41-9448-D757B9FCD21D}"/>
          </ac:cxnSpMkLst>
        </pc:cxnChg>
        <pc:cxnChg chg="add">
          <ac:chgData name="Rebecca Francis-Davies" userId="S::r.francis-davies@uwtsd.ac.uk::caf69e2c-2198-47a4-8268-c57958bd4ca9" providerId="AD" clId="Web-{91AB2D93-8E93-D6B2-6A25-2EDE52C6D7F6}" dt="2024-11-17T13:14:46.364" v="360"/>
          <ac:cxnSpMkLst>
            <pc:docMk/>
            <pc:sldMk cId="2516847532" sldId="262"/>
            <ac:cxnSpMk id="15" creationId="{2EB44B66-1945-4638-8E9A-4F49493D7F27}"/>
          </ac:cxnSpMkLst>
        </pc:cxnChg>
      </pc:sldChg>
      <pc:sldChg chg="modSp new del">
        <pc:chgData name="Rebecca Francis-Davies" userId="S::r.francis-davies@uwtsd.ac.uk::caf69e2c-2198-47a4-8268-c57958bd4ca9" providerId="AD" clId="Web-{91AB2D93-8E93-D6B2-6A25-2EDE52C6D7F6}" dt="2024-11-17T13:31:35.846" v="566"/>
        <pc:sldMkLst>
          <pc:docMk/>
          <pc:sldMk cId="3515214659" sldId="263"/>
        </pc:sldMkLst>
        <pc:spChg chg="mod">
          <ac:chgData name="Rebecca Francis-Davies" userId="S::r.francis-davies@uwtsd.ac.uk::caf69e2c-2198-47a4-8268-c57958bd4ca9" providerId="AD" clId="Web-{91AB2D93-8E93-D6B2-6A25-2EDE52C6D7F6}" dt="2024-11-17T13:22:20.002" v="372" actId="14100"/>
          <ac:spMkLst>
            <pc:docMk/>
            <pc:sldMk cId="3515214659" sldId="263"/>
            <ac:spMk id="2" creationId="{9E2FA11C-E4E3-BD59-E089-53A815714BC3}"/>
          </ac:spMkLst>
        </pc:spChg>
        <pc:spChg chg="mod">
          <ac:chgData name="Rebecca Francis-Davies" userId="S::r.francis-davies@uwtsd.ac.uk::caf69e2c-2198-47a4-8268-c57958bd4ca9" providerId="AD" clId="Web-{91AB2D93-8E93-D6B2-6A25-2EDE52C6D7F6}" dt="2024-11-17T13:22:32.752" v="374" actId="14100"/>
          <ac:spMkLst>
            <pc:docMk/>
            <pc:sldMk cId="3515214659" sldId="263"/>
            <ac:spMk id="3" creationId="{E538293A-AA61-2A06-5FF6-99C07FA61261}"/>
          </ac:spMkLst>
        </pc:spChg>
      </pc:sldChg>
      <pc:sldChg chg="modSp new del">
        <pc:chgData name="Rebecca Francis-Davies" userId="S::r.francis-davies@uwtsd.ac.uk::caf69e2c-2198-47a4-8268-c57958bd4ca9" providerId="AD" clId="Web-{91AB2D93-8E93-D6B2-6A25-2EDE52C6D7F6}" dt="2024-11-17T13:27:17.979" v="382"/>
        <pc:sldMkLst>
          <pc:docMk/>
          <pc:sldMk cId="1972271733" sldId="264"/>
        </pc:sldMkLst>
        <pc:spChg chg="mod">
          <ac:chgData name="Rebecca Francis-Davies" userId="S::r.francis-davies@uwtsd.ac.uk::caf69e2c-2198-47a4-8268-c57958bd4ca9" providerId="AD" clId="Web-{91AB2D93-8E93-D6B2-6A25-2EDE52C6D7F6}" dt="2024-11-17T13:27:17.307" v="381" actId="20577"/>
          <ac:spMkLst>
            <pc:docMk/>
            <pc:sldMk cId="1972271733" sldId="264"/>
            <ac:spMk id="2" creationId="{F1E0461B-5690-20F0-395A-AF0648C6B45D}"/>
          </ac:spMkLst>
        </pc:spChg>
      </pc:sldChg>
      <pc:sldChg chg="new del">
        <pc:chgData name="Rebecca Francis-Davies" userId="S::r.francis-davies@uwtsd.ac.uk::caf69e2c-2198-47a4-8268-c57958bd4ca9" providerId="AD" clId="Web-{91AB2D93-8E93-D6B2-6A25-2EDE52C6D7F6}" dt="2024-11-17T13:31:38.581" v="567"/>
        <pc:sldMkLst>
          <pc:docMk/>
          <pc:sldMk cId="2022959174" sldId="264"/>
        </pc:sldMkLst>
      </pc:sldChg>
      <pc:sldChg chg="modSp new">
        <pc:chgData name="Rebecca Francis-Davies" userId="S::r.francis-davies@uwtsd.ac.uk::caf69e2c-2198-47a4-8268-c57958bd4ca9" providerId="AD" clId="Web-{91AB2D93-8E93-D6B2-6A25-2EDE52C6D7F6}" dt="2024-11-17T13:31:06.017" v="565" actId="20577"/>
        <pc:sldMkLst>
          <pc:docMk/>
          <pc:sldMk cId="4175347017" sldId="265"/>
        </pc:sldMkLst>
        <pc:spChg chg="mod">
          <ac:chgData name="Rebecca Francis-Davies" userId="S::r.francis-davies@uwtsd.ac.uk::caf69e2c-2198-47a4-8268-c57958bd4ca9" providerId="AD" clId="Web-{91AB2D93-8E93-D6B2-6A25-2EDE52C6D7F6}" dt="2024-11-17T13:27:51.917" v="392" actId="20577"/>
          <ac:spMkLst>
            <pc:docMk/>
            <pc:sldMk cId="4175347017" sldId="265"/>
            <ac:spMk id="2" creationId="{A3E1EED7-B97D-C2E7-44D6-F4E866AED12B}"/>
          </ac:spMkLst>
        </pc:spChg>
        <pc:spChg chg="mod">
          <ac:chgData name="Rebecca Francis-Davies" userId="S::r.francis-davies@uwtsd.ac.uk::caf69e2c-2198-47a4-8268-c57958bd4ca9" providerId="AD" clId="Web-{91AB2D93-8E93-D6B2-6A25-2EDE52C6D7F6}" dt="2024-11-17T13:28:05.933" v="394" actId="20577"/>
          <ac:spMkLst>
            <pc:docMk/>
            <pc:sldMk cId="4175347017" sldId="265"/>
            <ac:spMk id="3" creationId="{F8B0CD59-B680-AF5D-6ABF-5BFD881C0D19}"/>
          </ac:spMkLst>
        </pc:spChg>
        <pc:spChg chg="mod">
          <ac:chgData name="Rebecca Francis-Davies" userId="S::r.francis-davies@uwtsd.ac.uk::caf69e2c-2198-47a4-8268-c57958bd4ca9" providerId="AD" clId="Web-{91AB2D93-8E93-D6B2-6A25-2EDE52C6D7F6}" dt="2024-11-17T13:29:37.873" v="487" actId="20577"/>
          <ac:spMkLst>
            <pc:docMk/>
            <pc:sldMk cId="4175347017" sldId="265"/>
            <ac:spMk id="4" creationId="{925E4ADB-FEBA-5D5A-52D6-25F437DDAF34}"/>
          </ac:spMkLst>
        </pc:spChg>
        <pc:spChg chg="mod">
          <ac:chgData name="Rebecca Francis-Davies" userId="S::r.francis-davies@uwtsd.ac.uk::caf69e2c-2198-47a4-8268-c57958bd4ca9" providerId="AD" clId="Web-{91AB2D93-8E93-D6B2-6A25-2EDE52C6D7F6}" dt="2024-11-17T13:28:22.730" v="399" actId="20577"/>
          <ac:spMkLst>
            <pc:docMk/>
            <pc:sldMk cId="4175347017" sldId="265"/>
            <ac:spMk id="5" creationId="{1938E722-AEC9-5FF5-14C9-96FD5812EF93}"/>
          </ac:spMkLst>
        </pc:spChg>
        <pc:spChg chg="mod">
          <ac:chgData name="Rebecca Francis-Davies" userId="S::r.francis-davies@uwtsd.ac.uk::caf69e2c-2198-47a4-8268-c57958bd4ca9" providerId="AD" clId="Web-{91AB2D93-8E93-D6B2-6A25-2EDE52C6D7F6}" dt="2024-11-17T13:31:06.017" v="565" actId="20577"/>
          <ac:spMkLst>
            <pc:docMk/>
            <pc:sldMk cId="4175347017" sldId="265"/>
            <ac:spMk id="6" creationId="{9A026BBE-E764-50F5-58CC-B4D7356885C8}"/>
          </ac:spMkLst>
        </pc:spChg>
      </pc:sldChg>
    </pc:docChg>
  </pc:docChgLst>
  <pc:docChgLst>
    <pc:chgData name="Rebecca Francis-Davies" userId="S::r.francis-davies@uwtsd.ac.uk::caf69e2c-2198-47a4-8268-c57958bd4ca9" providerId="AD" clId="Web-{0C38E272-1FA2-B724-2F15-F6507CF3715A}"/>
    <pc:docChg chg="addSld modSld">
      <pc:chgData name="Rebecca Francis-Davies" userId="S::r.francis-davies@uwtsd.ac.uk::caf69e2c-2198-47a4-8268-c57958bd4ca9" providerId="AD" clId="Web-{0C38E272-1FA2-B724-2F15-F6507CF3715A}" dt="2024-11-17T17:11:55.940" v="1482"/>
      <pc:docMkLst>
        <pc:docMk/>
      </pc:docMkLst>
      <pc:sldChg chg="addSp delSp modSp new mod setBg setClrOvrMap">
        <pc:chgData name="Rebecca Francis-Davies" userId="S::r.francis-davies@uwtsd.ac.uk::caf69e2c-2198-47a4-8268-c57958bd4ca9" providerId="AD" clId="Web-{0C38E272-1FA2-B724-2F15-F6507CF3715A}" dt="2024-11-17T16:36:05.476" v="20"/>
        <pc:sldMkLst>
          <pc:docMk/>
          <pc:sldMk cId="105495411" sldId="279"/>
        </pc:sldMkLst>
        <pc:spChg chg="mod">
          <ac:chgData name="Rebecca Francis-Davies" userId="S::r.francis-davies@uwtsd.ac.uk::caf69e2c-2198-47a4-8268-c57958bd4ca9" providerId="AD" clId="Web-{0C38E272-1FA2-B724-2F15-F6507CF3715A}" dt="2024-11-17T16:36:05.476" v="20"/>
          <ac:spMkLst>
            <pc:docMk/>
            <pc:sldMk cId="105495411" sldId="279"/>
            <ac:spMk id="2" creationId="{93E23616-6762-1AB7-1E4D-3FC393281126}"/>
          </ac:spMkLst>
        </pc:spChg>
        <pc:spChg chg="del">
          <ac:chgData name="Rebecca Francis-Davies" userId="S::r.francis-davies@uwtsd.ac.uk::caf69e2c-2198-47a4-8268-c57958bd4ca9" providerId="AD" clId="Web-{0C38E272-1FA2-B724-2F15-F6507CF3715A}" dt="2024-11-17T16:36:05.476" v="20"/>
          <ac:spMkLst>
            <pc:docMk/>
            <pc:sldMk cId="105495411" sldId="279"/>
            <ac:spMk id="3" creationId="{0D281D43-85A9-87EE-58C4-498C7A506272}"/>
          </ac:spMkLst>
        </pc:spChg>
        <pc:spChg chg="add">
          <ac:chgData name="Rebecca Francis-Davies" userId="S::r.francis-davies@uwtsd.ac.uk::caf69e2c-2198-47a4-8268-c57958bd4ca9" providerId="AD" clId="Web-{0C38E272-1FA2-B724-2F15-F6507CF3715A}" dt="2024-11-17T16:36:05.476" v="20"/>
          <ac:spMkLst>
            <pc:docMk/>
            <pc:sldMk cId="105495411" sldId="279"/>
            <ac:spMk id="9" creationId="{CD333CBE-B699-4E3B-9F45-C045F773434F}"/>
          </ac:spMkLst>
        </pc:spChg>
        <pc:spChg chg="add">
          <ac:chgData name="Rebecca Francis-Davies" userId="S::r.francis-davies@uwtsd.ac.uk::caf69e2c-2198-47a4-8268-c57958bd4ca9" providerId="AD" clId="Web-{0C38E272-1FA2-B724-2F15-F6507CF3715A}" dt="2024-11-17T16:36:05.476" v="20"/>
          <ac:spMkLst>
            <pc:docMk/>
            <pc:sldMk cId="105495411" sldId="279"/>
            <ac:spMk id="11" creationId="{D4995BF0-8E87-4ECF-904C-D047955C15CE}"/>
          </ac:spMkLst>
        </pc:spChg>
        <pc:picChg chg="add">
          <ac:chgData name="Rebecca Francis-Davies" userId="S::r.francis-davies@uwtsd.ac.uk::caf69e2c-2198-47a4-8268-c57958bd4ca9" providerId="AD" clId="Web-{0C38E272-1FA2-B724-2F15-F6507CF3715A}" dt="2024-11-17T16:36:05.476" v="20"/>
          <ac:picMkLst>
            <pc:docMk/>
            <pc:sldMk cId="105495411" sldId="279"/>
            <ac:picMk id="5" creationId="{8FBEE76B-3451-3EC1-4031-679C003A63B8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0C38E272-1FA2-B724-2F15-F6507CF3715A}" dt="2024-11-17T16:39:57.915" v="225"/>
        <pc:sldMkLst>
          <pc:docMk/>
          <pc:sldMk cId="1477221655" sldId="280"/>
        </pc:sldMkLst>
        <pc:spChg chg="mod">
          <ac:chgData name="Rebecca Francis-Davies" userId="S::r.francis-davies@uwtsd.ac.uk::caf69e2c-2198-47a4-8268-c57958bd4ca9" providerId="AD" clId="Web-{0C38E272-1FA2-B724-2F15-F6507CF3715A}" dt="2024-11-17T16:39:57.915" v="225"/>
          <ac:spMkLst>
            <pc:docMk/>
            <pc:sldMk cId="1477221655" sldId="280"/>
            <ac:spMk id="2" creationId="{9B47A19F-CA9A-AB2C-2D82-CBCCB787FA7F}"/>
          </ac:spMkLst>
        </pc:spChg>
        <pc:spChg chg="del mod">
          <ac:chgData name="Rebecca Francis-Davies" userId="S::r.francis-davies@uwtsd.ac.uk::caf69e2c-2198-47a4-8268-c57958bd4ca9" providerId="AD" clId="Web-{0C38E272-1FA2-B724-2F15-F6507CF3715A}" dt="2024-11-17T16:39:57.915" v="225"/>
          <ac:spMkLst>
            <pc:docMk/>
            <pc:sldMk cId="1477221655" sldId="280"/>
            <ac:spMk id="3" creationId="{2305B5BA-1350-93DE-1871-FA7AF7556816}"/>
          </ac:spMkLst>
        </pc:spChg>
        <pc:spChg chg="add">
          <ac:chgData name="Rebecca Francis-Davies" userId="S::r.francis-davies@uwtsd.ac.uk::caf69e2c-2198-47a4-8268-c57958bd4ca9" providerId="AD" clId="Web-{0C38E272-1FA2-B724-2F15-F6507CF3715A}" dt="2024-11-17T16:39:57.915" v="225"/>
          <ac:spMkLst>
            <pc:docMk/>
            <pc:sldMk cId="1477221655" sldId="280"/>
            <ac:spMk id="9" creationId="{8E7CFAA6-1DBB-43B0-BD82-2FB83CF4E4A4}"/>
          </ac:spMkLst>
        </pc:spChg>
        <pc:graphicFrameChg chg="add">
          <ac:chgData name="Rebecca Francis-Davies" userId="S::r.francis-davies@uwtsd.ac.uk::caf69e2c-2198-47a4-8268-c57958bd4ca9" providerId="AD" clId="Web-{0C38E272-1FA2-B724-2F15-F6507CF3715A}" dt="2024-11-17T16:39:57.915" v="225"/>
          <ac:graphicFrameMkLst>
            <pc:docMk/>
            <pc:sldMk cId="1477221655" sldId="280"/>
            <ac:graphicFrameMk id="5" creationId="{AC07DA80-B6B9-6B20-B497-565F4A5E7EB7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0C38E272-1FA2-B724-2F15-F6507CF3715A}" dt="2024-11-17T16:48:25.605" v="693"/>
        <pc:sldMkLst>
          <pc:docMk/>
          <pc:sldMk cId="3564388957" sldId="281"/>
        </pc:sldMkLst>
        <pc:spChg chg="mod">
          <ac:chgData name="Rebecca Francis-Davies" userId="S::r.francis-davies@uwtsd.ac.uk::caf69e2c-2198-47a4-8268-c57958bd4ca9" providerId="AD" clId="Web-{0C38E272-1FA2-B724-2F15-F6507CF3715A}" dt="2024-11-17T16:48:25.605" v="693"/>
          <ac:spMkLst>
            <pc:docMk/>
            <pc:sldMk cId="3564388957" sldId="281"/>
            <ac:spMk id="2" creationId="{589E15A6-375D-AF2B-AB82-2D86ACAD9013}"/>
          </ac:spMkLst>
        </pc:spChg>
        <pc:spChg chg="del mod">
          <ac:chgData name="Rebecca Francis-Davies" userId="S::r.francis-davies@uwtsd.ac.uk::caf69e2c-2198-47a4-8268-c57958bd4ca9" providerId="AD" clId="Web-{0C38E272-1FA2-B724-2F15-F6507CF3715A}" dt="2024-11-17T16:48:25.605" v="693"/>
          <ac:spMkLst>
            <pc:docMk/>
            <pc:sldMk cId="3564388957" sldId="281"/>
            <ac:spMk id="3" creationId="{0813D452-0988-9DAC-849B-1D6D8902342A}"/>
          </ac:spMkLst>
        </pc:spChg>
        <pc:graphicFrameChg chg="add">
          <ac:chgData name="Rebecca Francis-Davies" userId="S::r.francis-davies@uwtsd.ac.uk::caf69e2c-2198-47a4-8268-c57958bd4ca9" providerId="AD" clId="Web-{0C38E272-1FA2-B724-2F15-F6507CF3715A}" dt="2024-11-17T16:48:25.605" v="693"/>
          <ac:graphicFrameMkLst>
            <pc:docMk/>
            <pc:sldMk cId="3564388957" sldId="281"/>
            <ac:graphicFrameMk id="5" creationId="{1983C320-C94A-7C95-C6E8-B665D501F983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0C38E272-1FA2-B724-2F15-F6507CF3715A}" dt="2024-11-17T16:48:14.854" v="692"/>
        <pc:sldMkLst>
          <pc:docMk/>
          <pc:sldMk cId="564162712" sldId="282"/>
        </pc:sldMkLst>
        <pc:spChg chg="mod ord">
          <ac:chgData name="Rebecca Francis-Davies" userId="S::r.francis-davies@uwtsd.ac.uk::caf69e2c-2198-47a4-8268-c57958bd4ca9" providerId="AD" clId="Web-{0C38E272-1FA2-B724-2F15-F6507CF3715A}" dt="2024-11-17T16:48:14.854" v="692"/>
          <ac:spMkLst>
            <pc:docMk/>
            <pc:sldMk cId="564162712" sldId="282"/>
            <ac:spMk id="2" creationId="{DC34212B-ACBC-97F9-E46E-F54D3F8588C7}"/>
          </ac:spMkLst>
        </pc:spChg>
        <pc:spChg chg="mod">
          <ac:chgData name="Rebecca Francis-Davies" userId="S::r.francis-davies@uwtsd.ac.uk::caf69e2c-2198-47a4-8268-c57958bd4ca9" providerId="AD" clId="Web-{0C38E272-1FA2-B724-2F15-F6507CF3715A}" dt="2024-11-17T16:48:14.854" v="692"/>
          <ac:spMkLst>
            <pc:docMk/>
            <pc:sldMk cId="564162712" sldId="282"/>
            <ac:spMk id="3" creationId="{F1CF7AA6-81B4-FC6E-DC9D-8B5D3EF3B16D}"/>
          </ac:spMkLst>
        </pc:spChg>
        <pc:spChg chg="add">
          <ac:chgData name="Rebecca Francis-Davies" userId="S::r.francis-davies@uwtsd.ac.uk::caf69e2c-2198-47a4-8268-c57958bd4ca9" providerId="AD" clId="Web-{0C38E272-1FA2-B724-2F15-F6507CF3715A}" dt="2024-11-17T16:48:14.854" v="692"/>
          <ac:spMkLst>
            <pc:docMk/>
            <pc:sldMk cId="564162712" sldId="282"/>
            <ac:spMk id="8" creationId="{854C4829-CF39-4CF4-973E-6F5A32F80A25}"/>
          </ac:spMkLst>
        </pc:spChg>
      </pc:sldChg>
      <pc:sldChg chg="addSp modSp new mod setBg">
        <pc:chgData name="Rebecca Francis-Davies" userId="S::r.francis-davies@uwtsd.ac.uk::caf69e2c-2198-47a4-8268-c57958bd4ca9" providerId="AD" clId="Web-{0C38E272-1FA2-B724-2F15-F6507CF3715A}" dt="2024-11-17T17:00:20.876" v="912"/>
        <pc:sldMkLst>
          <pc:docMk/>
          <pc:sldMk cId="617658054" sldId="283"/>
        </pc:sldMkLst>
        <pc:spChg chg="mod">
          <ac:chgData name="Rebecca Francis-Davies" userId="S::r.francis-davies@uwtsd.ac.uk::caf69e2c-2198-47a4-8268-c57958bd4ca9" providerId="AD" clId="Web-{0C38E272-1FA2-B724-2F15-F6507CF3715A}" dt="2024-11-17T17:00:20.876" v="912"/>
          <ac:spMkLst>
            <pc:docMk/>
            <pc:sldMk cId="617658054" sldId="283"/>
            <ac:spMk id="2" creationId="{A303B8EC-AAEB-B4BF-CAF1-8A64B590113D}"/>
          </ac:spMkLst>
        </pc:spChg>
        <pc:spChg chg="mod">
          <ac:chgData name="Rebecca Francis-Davies" userId="S::r.francis-davies@uwtsd.ac.uk::caf69e2c-2198-47a4-8268-c57958bd4ca9" providerId="AD" clId="Web-{0C38E272-1FA2-B724-2F15-F6507CF3715A}" dt="2024-11-17T17:00:20.876" v="912"/>
          <ac:spMkLst>
            <pc:docMk/>
            <pc:sldMk cId="617658054" sldId="283"/>
            <ac:spMk id="3" creationId="{B7633FB3-6A30-0CFD-709C-C09E75AF9B09}"/>
          </ac:spMkLst>
        </pc:spChg>
        <pc:picChg chg="add">
          <ac:chgData name="Rebecca Francis-Davies" userId="S::r.francis-davies@uwtsd.ac.uk::caf69e2c-2198-47a4-8268-c57958bd4ca9" providerId="AD" clId="Web-{0C38E272-1FA2-B724-2F15-F6507CF3715A}" dt="2024-11-17T17:00:20.876" v="912"/>
          <ac:picMkLst>
            <pc:docMk/>
            <pc:sldMk cId="617658054" sldId="283"/>
            <ac:picMk id="5" creationId="{11771494-4EB3-E86B-FB85-DADC6C59F463}"/>
          </ac:picMkLst>
        </pc:picChg>
      </pc:sldChg>
      <pc:sldChg chg="addSp modSp new mod setBg">
        <pc:chgData name="Rebecca Francis-Davies" userId="S::r.francis-davies@uwtsd.ac.uk::caf69e2c-2198-47a4-8268-c57958bd4ca9" providerId="AD" clId="Web-{0C38E272-1FA2-B724-2F15-F6507CF3715A}" dt="2024-11-17T17:04:45.909" v="1145" actId="20577"/>
        <pc:sldMkLst>
          <pc:docMk/>
          <pc:sldMk cId="2800617796" sldId="284"/>
        </pc:sldMkLst>
        <pc:spChg chg="mod">
          <ac:chgData name="Rebecca Francis-Davies" userId="S::r.francis-davies@uwtsd.ac.uk::caf69e2c-2198-47a4-8268-c57958bd4ca9" providerId="AD" clId="Web-{0C38E272-1FA2-B724-2F15-F6507CF3715A}" dt="2024-11-17T17:04:14.845" v="1143"/>
          <ac:spMkLst>
            <pc:docMk/>
            <pc:sldMk cId="2800617796" sldId="284"/>
            <ac:spMk id="2" creationId="{F697B4A3-229A-A12C-9DF2-77D6BFAE2057}"/>
          </ac:spMkLst>
        </pc:spChg>
        <pc:spChg chg="mod">
          <ac:chgData name="Rebecca Francis-Davies" userId="S::r.francis-davies@uwtsd.ac.uk::caf69e2c-2198-47a4-8268-c57958bd4ca9" providerId="AD" clId="Web-{0C38E272-1FA2-B724-2F15-F6507CF3715A}" dt="2024-11-17T17:04:45.909" v="1145" actId="20577"/>
          <ac:spMkLst>
            <pc:docMk/>
            <pc:sldMk cId="2800617796" sldId="284"/>
            <ac:spMk id="3" creationId="{0A26B184-DB80-CB4B-3924-AFC7C1489CF5}"/>
          </ac:spMkLst>
        </pc:spChg>
        <pc:spChg chg="add">
          <ac:chgData name="Rebecca Francis-Davies" userId="S::r.francis-davies@uwtsd.ac.uk::caf69e2c-2198-47a4-8268-c57958bd4ca9" providerId="AD" clId="Web-{0C38E272-1FA2-B724-2F15-F6507CF3715A}" dt="2024-11-17T17:04:14.845" v="1143"/>
          <ac:spMkLst>
            <pc:docMk/>
            <pc:sldMk cId="2800617796" sldId="284"/>
            <ac:spMk id="8" creationId="{B1CCD5EF-766D-43B9-A25D-19122E5FB181}"/>
          </ac:spMkLst>
        </pc:spChg>
        <pc:spChg chg="add">
          <ac:chgData name="Rebecca Francis-Davies" userId="S::r.francis-davies@uwtsd.ac.uk::caf69e2c-2198-47a4-8268-c57958bd4ca9" providerId="AD" clId="Web-{0C38E272-1FA2-B724-2F15-F6507CF3715A}" dt="2024-11-17T17:04:14.845" v="1143"/>
          <ac:spMkLst>
            <pc:docMk/>
            <pc:sldMk cId="2800617796" sldId="284"/>
            <ac:spMk id="10" creationId="{FD9699C9-77F1-4E33-A750-CB78C7EA29E6}"/>
          </ac:spMkLst>
        </pc:spChg>
      </pc:sldChg>
      <pc:sldChg chg="addSp modSp new mod setBg setClrOvrMap">
        <pc:chgData name="Rebecca Francis-Davies" userId="S::r.francis-davies@uwtsd.ac.uk::caf69e2c-2198-47a4-8268-c57958bd4ca9" providerId="AD" clId="Web-{0C38E272-1FA2-B724-2F15-F6507CF3715A}" dt="2024-11-17T17:09:37.257" v="1402"/>
        <pc:sldMkLst>
          <pc:docMk/>
          <pc:sldMk cId="1719247688" sldId="285"/>
        </pc:sldMkLst>
        <pc:spChg chg="mod">
          <ac:chgData name="Rebecca Francis-Davies" userId="S::r.francis-davies@uwtsd.ac.uk::caf69e2c-2198-47a4-8268-c57958bd4ca9" providerId="AD" clId="Web-{0C38E272-1FA2-B724-2F15-F6507CF3715A}" dt="2024-11-17T17:09:37.257" v="1402"/>
          <ac:spMkLst>
            <pc:docMk/>
            <pc:sldMk cId="1719247688" sldId="285"/>
            <ac:spMk id="2" creationId="{1689018B-1035-9EA5-17DB-1B72DF779920}"/>
          </ac:spMkLst>
        </pc:spChg>
        <pc:spChg chg="mod">
          <ac:chgData name="Rebecca Francis-Davies" userId="S::r.francis-davies@uwtsd.ac.uk::caf69e2c-2198-47a4-8268-c57958bd4ca9" providerId="AD" clId="Web-{0C38E272-1FA2-B724-2F15-F6507CF3715A}" dt="2024-11-17T17:09:37.257" v="1402"/>
          <ac:spMkLst>
            <pc:docMk/>
            <pc:sldMk cId="1719247688" sldId="285"/>
            <ac:spMk id="3" creationId="{F8619AF7-F7CF-3DEB-5C83-0F608F1A93F1}"/>
          </ac:spMkLst>
        </pc:spChg>
        <pc:spChg chg="add">
          <ac:chgData name="Rebecca Francis-Davies" userId="S::r.francis-davies@uwtsd.ac.uk::caf69e2c-2198-47a4-8268-c57958bd4ca9" providerId="AD" clId="Web-{0C38E272-1FA2-B724-2F15-F6507CF3715A}" dt="2024-11-17T17:09:37.257" v="1402"/>
          <ac:spMkLst>
            <pc:docMk/>
            <pc:sldMk cId="1719247688" sldId="285"/>
            <ac:spMk id="8" creationId="{EC090937-65B6-4E69-8A51-DC43F550C236}"/>
          </ac:spMkLst>
        </pc:spChg>
        <pc:spChg chg="add">
          <ac:chgData name="Rebecca Francis-Davies" userId="S::r.francis-davies@uwtsd.ac.uk::caf69e2c-2198-47a4-8268-c57958bd4ca9" providerId="AD" clId="Web-{0C38E272-1FA2-B724-2F15-F6507CF3715A}" dt="2024-11-17T17:09:37.257" v="1402"/>
          <ac:spMkLst>
            <pc:docMk/>
            <pc:sldMk cId="1719247688" sldId="285"/>
            <ac:spMk id="10" creationId="{18EF8026-88C8-40AD-89D3-AB638002A6D1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0C38E272-1FA2-B724-2F15-F6507CF3715A}" dt="2024-11-17T17:11:55.940" v="1482"/>
        <pc:sldMkLst>
          <pc:docMk/>
          <pc:sldMk cId="3012518744" sldId="286"/>
        </pc:sldMkLst>
        <pc:spChg chg="mod">
          <ac:chgData name="Rebecca Francis-Davies" userId="S::r.francis-davies@uwtsd.ac.uk::caf69e2c-2198-47a4-8268-c57958bd4ca9" providerId="AD" clId="Web-{0C38E272-1FA2-B724-2F15-F6507CF3715A}" dt="2024-11-17T17:11:55.940" v="1482"/>
          <ac:spMkLst>
            <pc:docMk/>
            <pc:sldMk cId="3012518744" sldId="286"/>
            <ac:spMk id="2" creationId="{BC6E1CDC-911C-C07E-5610-C49BC4343D27}"/>
          </ac:spMkLst>
        </pc:spChg>
        <pc:spChg chg="del mod">
          <ac:chgData name="Rebecca Francis-Davies" userId="S::r.francis-davies@uwtsd.ac.uk::caf69e2c-2198-47a4-8268-c57958bd4ca9" providerId="AD" clId="Web-{0C38E272-1FA2-B724-2F15-F6507CF3715A}" dt="2024-11-17T17:11:55.940" v="1482"/>
          <ac:spMkLst>
            <pc:docMk/>
            <pc:sldMk cId="3012518744" sldId="286"/>
            <ac:spMk id="3" creationId="{B404E295-C0F3-8979-F315-F53AB282E1D5}"/>
          </ac:spMkLst>
        </pc:spChg>
        <pc:spChg chg="add">
          <ac:chgData name="Rebecca Francis-Davies" userId="S::r.francis-davies@uwtsd.ac.uk::caf69e2c-2198-47a4-8268-c57958bd4ca9" providerId="AD" clId="Web-{0C38E272-1FA2-B724-2F15-F6507CF3715A}" dt="2024-11-17T17:11:55.940" v="1482"/>
          <ac:spMkLst>
            <pc:docMk/>
            <pc:sldMk cId="3012518744" sldId="286"/>
            <ac:spMk id="9" creationId="{8E7CFAA6-1DBB-43B0-BD82-2FB83CF4E4A4}"/>
          </ac:spMkLst>
        </pc:spChg>
        <pc:graphicFrameChg chg="add">
          <ac:chgData name="Rebecca Francis-Davies" userId="S::r.francis-davies@uwtsd.ac.uk::caf69e2c-2198-47a4-8268-c57958bd4ca9" providerId="AD" clId="Web-{0C38E272-1FA2-B724-2F15-F6507CF3715A}" dt="2024-11-17T17:11:55.940" v="1482"/>
          <ac:graphicFrameMkLst>
            <pc:docMk/>
            <pc:sldMk cId="3012518744" sldId="286"/>
            <ac:graphicFrameMk id="5" creationId="{D5E33A22-6878-1C48-0CB0-7AA938AE69D1}"/>
          </ac:graphicFrameMkLst>
        </pc:graphicFrameChg>
      </pc:sldChg>
    </pc:docChg>
  </pc:docChgLst>
  <pc:docChgLst>
    <pc:chgData name="Rebecca Francis-Davies" userId="S::r.francis-davies@uwtsd.ac.uk::caf69e2c-2198-47a4-8268-c57958bd4ca9" providerId="AD" clId="Web-{C740AE56-34D9-EEB1-0EE9-EA0838C41022}"/>
    <pc:docChg chg="addSld modSld addMainMaster delMainMaster">
      <pc:chgData name="Rebecca Francis-Davies" userId="S::r.francis-davies@uwtsd.ac.uk::caf69e2c-2198-47a4-8268-c57958bd4ca9" providerId="AD" clId="Web-{C740AE56-34D9-EEB1-0EE9-EA0838C41022}" dt="2024-11-17T12:57:48.397" v="583" actId="1076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C740AE56-34D9-EEB1-0EE9-EA0838C41022}" dt="2024-11-17T12:30:39.138" v="56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C740AE56-34D9-EEB1-0EE9-EA0838C41022}" dt="2024-11-17T12:30:39.138" v="5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C740AE56-34D9-EEB1-0EE9-EA0838C41022}" dt="2024-11-17T12:30:39.138" v="5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C740AE56-34D9-EEB1-0EE9-EA0838C41022}" dt="2024-11-17T12:30:39.138" v="56"/>
          <ac:spMkLst>
            <pc:docMk/>
            <pc:sldMk cId="109857222" sldId="256"/>
            <ac:spMk id="9" creationId="{B6D694DB-A3FC-4F14-A225-17BEBA4416DA}"/>
          </ac:spMkLst>
        </pc:spChg>
        <pc:spChg chg="add">
          <ac:chgData name="Rebecca Francis-Davies" userId="S::r.francis-davies@uwtsd.ac.uk::caf69e2c-2198-47a4-8268-c57958bd4ca9" providerId="AD" clId="Web-{C740AE56-34D9-EEB1-0EE9-EA0838C41022}" dt="2024-11-17T12:30:39.138" v="56"/>
          <ac:spMkLst>
            <pc:docMk/>
            <pc:sldMk cId="109857222" sldId="256"/>
            <ac:spMk id="11" creationId="{2F45987A-3A2E-45FE-947D-464BBA890C71}"/>
          </ac:spMkLst>
        </pc:spChg>
        <pc:picChg chg="add">
          <ac:chgData name="Rebecca Francis-Davies" userId="S::r.francis-davies@uwtsd.ac.uk::caf69e2c-2198-47a4-8268-c57958bd4ca9" providerId="AD" clId="Web-{C740AE56-34D9-EEB1-0EE9-EA0838C41022}" dt="2024-11-17T12:30:39.138" v="56"/>
          <ac:picMkLst>
            <pc:docMk/>
            <pc:sldMk cId="109857222" sldId="256"/>
            <ac:picMk id="4" creationId="{B76F5D79-D325-CE12-6EEA-AB8500DA210C}"/>
          </ac:picMkLst>
        </pc:picChg>
        <pc:cxnChg chg="add">
          <ac:chgData name="Rebecca Francis-Davies" userId="S::r.francis-davies@uwtsd.ac.uk::caf69e2c-2198-47a4-8268-c57958bd4ca9" providerId="AD" clId="Web-{C740AE56-34D9-EEB1-0EE9-EA0838C41022}" dt="2024-11-17T12:30:39.138" v="56"/>
          <ac:cxnSpMkLst>
            <pc:docMk/>
            <pc:sldMk cId="109857222" sldId="256"/>
            <ac:cxnSpMk id="13" creationId="{78779978-F1B9-4E8B-A4EF-28C72FBE5208}"/>
          </ac:cxnSpMkLst>
        </pc:cxnChg>
        <pc:cxnChg chg="add">
          <ac:chgData name="Rebecca Francis-Davies" userId="S::r.francis-davies@uwtsd.ac.uk::caf69e2c-2198-47a4-8268-c57958bd4ca9" providerId="AD" clId="Web-{C740AE56-34D9-EEB1-0EE9-EA0838C41022}" dt="2024-11-17T12:30:39.138" v="56"/>
          <ac:cxnSpMkLst>
            <pc:docMk/>
            <pc:sldMk cId="109857222" sldId="256"/>
            <ac:cxnSpMk id="15" creationId="{3CC36E61-C478-4C2F-846E-EBA0DF57DA0C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C740AE56-34D9-EEB1-0EE9-EA0838C41022}" dt="2024-11-17T12:41:42.841" v="209"/>
        <pc:sldMkLst>
          <pc:docMk/>
          <pc:sldMk cId="744107889" sldId="257"/>
        </pc:sldMkLst>
        <pc:spChg chg="mod">
          <ac:chgData name="Rebecca Francis-Davies" userId="S::r.francis-davies@uwtsd.ac.uk::caf69e2c-2198-47a4-8268-c57958bd4ca9" providerId="AD" clId="Web-{C740AE56-34D9-EEB1-0EE9-EA0838C41022}" dt="2024-11-17T12:41:42.841" v="209"/>
          <ac:spMkLst>
            <pc:docMk/>
            <pc:sldMk cId="744107889" sldId="257"/>
            <ac:spMk id="2" creationId="{20CED600-5DD8-A53C-9E61-0E7C79E05E90}"/>
          </ac:spMkLst>
        </pc:spChg>
        <pc:spChg chg="mod">
          <ac:chgData name="Rebecca Francis-Davies" userId="S::r.francis-davies@uwtsd.ac.uk::caf69e2c-2198-47a4-8268-c57958bd4ca9" providerId="AD" clId="Web-{C740AE56-34D9-EEB1-0EE9-EA0838C41022}" dt="2024-11-17T12:41:42.841" v="209"/>
          <ac:spMkLst>
            <pc:docMk/>
            <pc:sldMk cId="744107889" sldId="257"/>
            <ac:spMk id="3" creationId="{CD161C44-CECC-BFA5-EBB1-B62A019356B6}"/>
          </ac:spMkLst>
        </pc:spChg>
        <pc:spChg chg="add del">
          <ac:chgData name="Rebecca Francis-Davies" userId="S::r.francis-davies@uwtsd.ac.uk::caf69e2c-2198-47a4-8268-c57958bd4ca9" providerId="AD" clId="Web-{C740AE56-34D9-EEB1-0EE9-EA0838C41022}" dt="2024-11-17T12:41:42.841" v="209"/>
          <ac:spMkLst>
            <pc:docMk/>
            <pc:sldMk cId="744107889" sldId="257"/>
            <ac:spMk id="8" creationId="{92B0CFF1-78D7-4A83-A95E-71F9E3831622}"/>
          </ac:spMkLst>
        </pc:spChg>
        <pc:spChg chg="add del">
          <ac:chgData name="Rebecca Francis-Davies" userId="S::r.francis-davies@uwtsd.ac.uk::caf69e2c-2198-47a4-8268-c57958bd4ca9" providerId="AD" clId="Web-{C740AE56-34D9-EEB1-0EE9-EA0838C41022}" dt="2024-11-17T12:41:42.841" v="209"/>
          <ac:spMkLst>
            <pc:docMk/>
            <pc:sldMk cId="744107889" sldId="257"/>
            <ac:spMk id="10" creationId="{EC84EE41-863A-4DE9-9A51-4F014D681F70}"/>
          </ac:spMkLst>
        </pc:spChg>
        <pc:spChg chg="add">
          <ac:chgData name="Rebecca Francis-Davies" userId="S::r.francis-davies@uwtsd.ac.uk::caf69e2c-2198-47a4-8268-c57958bd4ca9" providerId="AD" clId="Web-{C740AE56-34D9-EEB1-0EE9-EA0838C41022}" dt="2024-11-17T12:41:42.841" v="209"/>
          <ac:spMkLst>
            <pc:docMk/>
            <pc:sldMk cId="744107889" sldId="257"/>
            <ac:spMk id="21" creationId="{92B0CFF1-78D7-4A83-A95E-71F9E3831622}"/>
          </ac:spMkLst>
        </pc:spChg>
        <pc:spChg chg="add">
          <ac:chgData name="Rebecca Francis-Davies" userId="S::r.francis-davies@uwtsd.ac.uk::caf69e2c-2198-47a4-8268-c57958bd4ca9" providerId="AD" clId="Web-{C740AE56-34D9-EEB1-0EE9-EA0838C41022}" dt="2024-11-17T12:41:42.841" v="209"/>
          <ac:spMkLst>
            <pc:docMk/>
            <pc:sldMk cId="744107889" sldId="257"/>
            <ac:spMk id="23" creationId="{28B7ED41-F3D7-4286-AD0B-B4A216D7E1E1}"/>
          </ac:spMkLst>
        </pc:spChg>
        <pc:cxnChg chg="add del">
          <ac:chgData name="Rebecca Francis-Davies" userId="S::r.francis-davies@uwtsd.ac.uk::caf69e2c-2198-47a4-8268-c57958bd4ca9" providerId="AD" clId="Web-{C740AE56-34D9-EEB1-0EE9-EA0838C41022}" dt="2024-11-17T12:41:42.841" v="209"/>
          <ac:cxnSpMkLst>
            <pc:docMk/>
            <pc:sldMk cId="744107889" sldId="257"/>
            <ac:cxnSpMk id="12" creationId="{23135360-3A7F-436F-B1EA-3628A78B57BD}"/>
          </ac:cxnSpMkLst>
        </pc:cxnChg>
        <pc:cxnChg chg="add del">
          <ac:chgData name="Rebecca Francis-Davies" userId="S::r.francis-davies@uwtsd.ac.uk::caf69e2c-2198-47a4-8268-c57958bd4ca9" providerId="AD" clId="Web-{C740AE56-34D9-EEB1-0EE9-EA0838C41022}" dt="2024-11-17T12:41:42.841" v="209"/>
          <ac:cxnSpMkLst>
            <pc:docMk/>
            <pc:sldMk cId="744107889" sldId="257"/>
            <ac:cxnSpMk id="14" creationId="{08990BBA-8A0B-4EF5-A122-0815DEC19410}"/>
          </ac:cxnSpMkLst>
        </pc:cxnChg>
        <pc:cxnChg chg="add del">
          <ac:chgData name="Rebecca Francis-Davies" userId="S::r.francis-davies@uwtsd.ac.uk::caf69e2c-2198-47a4-8268-c57958bd4ca9" providerId="AD" clId="Web-{C740AE56-34D9-EEB1-0EE9-EA0838C41022}" dt="2024-11-17T12:41:42.841" v="209"/>
          <ac:cxnSpMkLst>
            <pc:docMk/>
            <pc:sldMk cId="744107889" sldId="257"/>
            <ac:cxnSpMk id="16" creationId="{38045D80-B59B-4760-8DF9-AECD53044DA6}"/>
          </ac:cxnSpMkLst>
        </pc:cxnChg>
        <pc:cxnChg chg="add">
          <ac:chgData name="Rebecca Francis-Davies" userId="S::r.francis-davies@uwtsd.ac.uk::caf69e2c-2198-47a4-8268-c57958bd4ca9" providerId="AD" clId="Web-{C740AE56-34D9-EEB1-0EE9-EA0838C41022}" dt="2024-11-17T12:41:42.841" v="209"/>
          <ac:cxnSpMkLst>
            <pc:docMk/>
            <pc:sldMk cId="744107889" sldId="257"/>
            <ac:cxnSpMk id="25" creationId="{C14F7EC0-B8AC-4E93-A415-71AF71B12A4D}"/>
          </ac:cxnSpMkLst>
        </pc:cxnChg>
        <pc:cxnChg chg="add">
          <ac:chgData name="Rebecca Francis-Davies" userId="S::r.francis-davies@uwtsd.ac.uk::caf69e2c-2198-47a4-8268-c57958bd4ca9" providerId="AD" clId="Web-{C740AE56-34D9-EEB1-0EE9-EA0838C41022}" dt="2024-11-17T12:41:42.841" v="209"/>
          <ac:cxnSpMkLst>
            <pc:docMk/>
            <pc:sldMk cId="744107889" sldId="257"/>
            <ac:cxnSpMk id="27" creationId="{A6F0AD64-835F-42E2-B4C7-47A77348AB99}"/>
          </ac:cxnSpMkLst>
        </pc:cxnChg>
      </pc:sldChg>
      <pc:sldChg chg="addSp modSp new mod setBg modNotes">
        <pc:chgData name="Rebecca Francis-Davies" userId="S::r.francis-davies@uwtsd.ac.uk::caf69e2c-2198-47a4-8268-c57958bd4ca9" providerId="AD" clId="Web-{C740AE56-34D9-EEB1-0EE9-EA0838C41022}" dt="2024-11-17T12:52:10.061" v="410"/>
        <pc:sldMkLst>
          <pc:docMk/>
          <pc:sldMk cId="1691040299" sldId="258"/>
        </pc:sldMkLst>
        <pc:spChg chg="mod">
          <ac:chgData name="Rebecca Francis-Davies" userId="S::r.francis-davies@uwtsd.ac.uk::caf69e2c-2198-47a4-8268-c57958bd4ca9" providerId="AD" clId="Web-{C740AE56-34D9-EEB1-0EE9-EA0838C41022}" dt="2024-11-17T12:49:41.239" v="383" actId="20577"/>
          <ac:spMkLst>
            <pc:docMk/>
            <pc:sldMk cId="1691040299" sldId="258"/>
            <ac:spMk id="2" creationId="{136A0606-2481-9E73-88FF-C0763F247535}"/>
          </ac:spMkLst>
        </pc:spChg>
        <pc:spChg chg="mod">
          <ac:chgData name="Rebecca Francis-Davies" userId="S::r.francis-davies@uwtsd.ac.uk::caf69e2c-2198-47a4-8268-c57958bd4ca9" providerId="AD" clId="Web-{C740AE56-34D9-EEB1-0EE9-EA0838C41022}" dt="2024-11-17T12:50:08.865" v="386" actId="20577"/>
          <ac:spMkLst>
            <pc:docMk/>
            <pc:sldMk cId="1691040299" sldId="258"/>
            <ac:spMk id="3" creationId="{511EEAFD-6293-7D26-C33A-D5B8784304E0}"/>
          </ac:spMkLst>
        </pc:spChg>
        <pc:spChg chg="add">
          <ac:chgData name="Rebecca Francis-Davies" userId="S::r.francis-davies@uwtsd.ac.uk::caf69e2c-2198-47a4-8268-c57958bd4ca9" providerId="AD" clId="Web-{C740AE56-34D9-EEB1-0EE9-EA0838C41022}" dt="2024-11-17T12:48:16.498" v="372"/>
          <ac:spMkLst>
            <pc:docMk/>
            <pc:sldMk cId="1691040299" sldId="258"/>
            <ac:spMk id="10" creationId="{92B0CFF1-78D7-4A83-A95E-71F9E3831622}"/>
          </ac:spMkLst>
        </pc:spChg>
        <pc:picChg chg="add mod">
          <ac:chgData name="Rebecca Francis-Davies" userId="S::r.francis-davies@uwtsd.ac.uk::caf69e2c-2198-47a4-8268-c57958bd4ca9" providerId="AD" clId="Web-{C740AE56-34D9-EEB1-0EE9-EA0838C41022}" dt="2024-11-17T12:49:13.455" v="379" actId="1076"/>
          <ac:picMkLst>
            <pc:docMk/>
            <pc:sldMk cId="1691040299" sldId="258"/>
            <ac:picMk id="7" creationId="{BD248CBB-C1D4-4CA6-2189-78EC569C9A04}"/>
          </ac:picMkLst>
        </pc:picChg>
        <pc:cxnChg chg="add">
          <ac:chgData name="Rebecca Francis-Davies" userId="S::r.francis-davies@uwtsd.ac.uk::caf69e2c-2198-47a4-8268-c57958bd4ca9" providerId="AD" clId="Web-{C740AE56-34D9-EEB1-0EE9-EA0838C41022}" dt="2024-11-17T12:48:16.498" v="372"/>
          <ac:cxnSpMkLst>
            <pc:docMk/>
            <pc:sldMk cId="1691040299" sldId="258"/>
            <ac:cxnSpMk id="12" creationId="{E9615127-4E4B-44AE-B157-C50975D41902}"/>
          </ac:cxnSpMkLst>
        </pc:cxnChg>
        <pc:cxnChg chg="add">
          <ac:chgData name="Rebecca Francis-Davies" userId="S::r.francis-davies@uwtsd.ac.uk::caf69e2c-2198-47a4-8268-c57958bd4ca9" providerId="AD" clId="Web-{C740AE56-34D9-EEB1-0EE9-EA0838C41022}" dt="2024-11-17T12:48:16.498" v="372"/>
          <ac:cxnSpMkLst>
            <pc:docMk/>
            <pc:sldMk cId="1691040299" sldId="258"/>
            <ac:cxnSpMk id="14" creationId="{B607C7DF-2703-4D3B-B500-8182840C0A29}"/>
          </ac:cxnSpMkLst>
        </pc:cxnChg>
      </pc:sldChg>
      <pc:sldChg chg="addSp delSp modSp new mod setBg modNotes">
        <pc:chgData name="Rebecca Francis-Davies" userId="S::r.francis-davies@uwtsd.ac.uk::caf69e2c-2198-47a4-8268-c57958bd4ca9" providerId="AD" clId="Web-{C740AE56-34D9-EEB1-0EE9-EA0838C41022}" dt="2024-11-17T12:57:48.397" v="583" actId="1076"/>
        <pc:sldMkLst>
          <pc:docMk/>
          <pc:sldMk cId="4177561941" sldId="259"/>
        </pc:sldMkLst>
        <pc:spChg chg="mod">
          <ac:chgData name="Rebecca Francis-Davies" userId="S::r.francis-davies@uwtsd.ac.uk::caf69e2c-2198-47a4-8268-c57958bd4ca9" providerId="AD" clId="Web-{C740AE56-34D9-EEB1-0EE9-EA0838C41022}" dt="2024-11-17T12:57:45.053" v="582" actId="14100"/>
          <ac:spMkLst>
            <pc:docMk/>
            <pc:sldMk cId="4177561941" sldId="259"/>
            <ac:spMk id="2" creationId="{8977F055-FC20-3B71-E685-A0DFD302DCEC}"/>
          </ac:spMkLst>
        </pc:spChg>
        <pc:spChg chg="del mod">
          <ac:chgData name="Rebecca Francis-Davies" userId="S::r.francis-davies@uwtsd.ac.uk::caf69e2c-2198-47a4-8268-c57958bd4ca9" providerId="AD" clId="Web-{C740AE56-34D9-EEB1-0EE9-EA0838C41022}" dt="2024-11-17T12:57:10.316" v="576"/>
          <ac:spMkLst>
            <pc:docMk/>
            <pc:sldMk cId="4177561941" sldId="259"/>
            <ac:spMk id="3" creationId="{80611D16-0A0E-7278-89E8-3773339D02B5}"/>
          </ac:spMkLst>
        </pc:spChg>
        <pc:spChg chg="add">
          <ac:chgData name="Rebecca Francis-Davies" userId="S::r.francis-davies@uwtsd.ac.uk::caf69e2c-2198-47a4-8268-c57958bd4ca9" providerId="AD" clId="Web-{C740AE56-34D9-EEB1-0EE9-EA0838C41022}" dt="2024-11-17T12:57:10.316" v="576"/>
          <ac:spMkLst>
            <pc:docMk/>
            <pc:sldMk cId="4177561941" sldId="259"/>
            <ac:spMk id="9" creationId="{92B0CFF1-78D7-4A83-A95E-71F9E3831622}"/>
          </ac:spMkLst>
        </pc:spChg>
        <pc:graphicFrameChg chg="add mod">
          <ac:chgData name="Rebecca Francis-Davies" userId="S::r.francis-davies@uwtsd.ac.uk::caf69e2c-2198-47a4-8268-c57958bd4ca9" providerId="AD" clId="Web-{C740AE56-34D9-EEB1-0EE9-EA0838C41022}" dt="2024-11-17T12:57:48.397" v="583" actId="1076"/>
          <ac:graphicFrameMkLst>
            <pc:docMk/>
            <pc:sldMk cId="4177561941" sldId="259"/>
            <ac:graphicFrameMk id="5" creationId="{DA6735E6-E3A9-9AD4-F9A7-A177EFCCE093}"/>
          </ac:graphicFrameMkLst>
        </pc:graphicFrameChg>
        <pc:cxnChg chg="add">
          <ac:chgData name="Rebecca Francis-Davies" userId="S::r.francis-davies@uwtsd.ac.uk::caf69e2c-2198-47a4-8268-c57958bd4ca9" providerId="AD" clId="Web-{C740AE56-34D9-EEB1-0EE9-EA0838C41022}" dt="2024-11-17T12:57:10.316" v="576"/>
          <ac:cxnSpMkLst>
            <pc:docMk/>
            <pc:sldMk cId="4177561941" sldId="259"/>
            <ac:cxnSpMk id="11" creationId="{671B74E7-4838-4A57-A093-7ECD0A0CF3B9}"/>
          </ac:cxnSpMkLst>
        </pc:cxnChg>
        <pc:cxnChg chg="add">
          <ac:chgData name="Rebecca Francis-Davies" userId="S::r.francis-davies@uwtsd.ac.uk::caf69e2c-2198-47a4-8268-c57958bd4ca9" providerId="AD" clId="Web-{C740AE56-34D9-EEB1-0EE9-EA0838C41022}" dt="2024-11-17T12:57:10.316" v="576"/>
          <ac:cxnSpMkLst>
            <pc:docMk/>
            <pc:sldMk cId="4177561941" sldId="259"/>
            <ac:cxnSpMk id="13" creationId="{164B30CE-C2B6-406B-921A-5A1BAAD877C2}"/>
          </ac:cxnSpMkLst>
        </pc:cxnChg>
      </pc:sldChg>
      <pc:sldMasterChg chg="del delSldLayout">
        <pc:chgData name="Rebecca Francis-Davies" userId="S::r.francis-davies@uwtsd.ac.uk::caf69e2c-2198-47a4-8268-c57958bd4ca9" providerId="AD" clId="Web-{C740AE56-34D9-EEB1-0EE9-EA0838C41022}" dt="2024-11-17T12:30:39.138" v="56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Rebecca Francis-Davies" userId="S::r.francis-davies@uwtsd.ac.uk::caf69e2c-2198-47a4-8268-c57958bd4ca9" providerId="AD" clId="Web-{C740AE56-34D9-EEB1-0EE9-EA0838C41022}" dt="2024-11-17T12:30:39.138" v="56"/>
        <pc:sldMasterMkLst>
          <pc:docMk/>
          <pc:sldMasterMk cId="1728142372" sldId="2147483672"/>
        </pc:sldMasterMkLst>
        <pc:sldLayoutChg chg="add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1728142372" sldId="2147483672"/>
            <pc:sldLayoutMk cId="688631321" sldId="2147483673"/>
          </pc:sldLayoutMkLst>
        </pc:sldLayoutChg>
        <pc:sldLayoutChg chg="add replId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1728142372" sldId="2147483672"/>
            <pc:sldLayoutMk cId="3335364350" sldId="2147483674"/>
          </pc:sldLayoutMkLst>
        </pc:sldLayoutChg>
        <pc:sldLayoutChg chg="add replId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1728142372" sldId="2147483672"/>
            <pc:sldLayoutMk cId="165652431" sldId="2147483675"/>
          </pc:sldLayoutMkLst>
        </pc:sldLayoutChg>
        <pc:sldLayoutChg chg="add replId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1728142372" sldId="2147483672"/>
            <pc:sldLayoutMk cId="2014197795" sldId="2147483676"/>
          </pc:sldLayoutMkLst>
        </pc:sldLayoutChg>
        <pc:sldLayoutChg chg="add replId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1728142372" sldId="2147483672"/>
            <pc:sldLayoutMk cId="181744539" sldId="2147483677"/>
          </pc:sldLayoutMkLst>
        </pc:sldLayoutChg>
        <pc:sldLayoutChg chg="add replId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1728142372" sldId="2147483672"/>
            <pc:sldLayoutMk cId="3468203466" sldId="2147483678"/>
          </pc:sldLayoutMkLst>
        </pc:sldLayoutChg>
        <pc:sldLayoutChg chg="add replId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1728142372" sldId="2147483672"/>
            <pc:sldLayoutMk cId="4191579245" sldId="2147483679"/>
          </pc:sldLayoutMkLst>
        </pc:sldLayoutChg>
        <pc:sldLayoutChg chg="add replId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1728142372" sldId="2147483672"/>
            <pc:sldLayoutMk cId="3562785758" sldId="2147483680"/>
          </pc:sldLayoutMkLst>
        </pc:sldLayoutChg>
        <pc:sldLayoutChg chg="add replId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1728142372" sldId="2147483672"/>
            <pc:sldLayoutMk cId="2805696833" sldId="2147483681"/>
          </pc:sldLayoutMkLst>
        </pc:sldLayoutChg>
        <pc:sldLayoutChg chg="add replId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1728142372" sldId="2147483672"/>
            <pc:sldLayoutMk cId="4101644743" sldId="2147483682"/>
          </pc:sldLayoutMkLst>
        </pc:sldLayoutChg>
        <pc:sldLayoutChg chg="add replId">
          <pc:chgData name="Rebecca Francis-Davies" userId="S::r.francis-davies@uwtsd.ac.uk::caf69e2c-2198-47a4-8268-c57958bd4ca9" providerId="AD" clId="Web-{C740AE56-34D9-EEB1-0EE9-EA0838C41022}" dt="2024-11-17T12:30:39.138" v="56"/>
          <pc:sldLayoutMkLst>
            <pc:docMk/>
            <pc:sldMasterMk cId="1728142372" sldId="2147483672"/>
            <pc:sldLayoutMk cId="3414031634" sldId="2147483683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9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10" Type="http://schemas.openxmlformats.org/officeDocument/2006/relationships/image" Target="../media/image52.svg"/><Relationship Id="rId4" Type="http://schemas.openxmlformats.org/officeDocument/2006/relationships/image" Target="../media/image46.svg"/><Relationship Id="rId9" Type="http://schemas.openxmlformats.org/officeDocument/2006/relationships/image" Target="../media/image5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9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10" Type="http://schemas.openxmlformats.org/officeDocument/2006/relationships/image" Target="../media/image52.svg"/><Relationship Id="rId4" Type="http://schemas.openxmlformats.org/officeDocument/2006/relationships/image" Target="../media/image46.svg"/><Relationship Id="rId9" Type="http://schemas.openxmlformats.org/officeDocument/2006/relationships/image" Target="../media/image5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DDE9D1-057E-4DB3-ACDF-005883E70EB1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19EF14-582B-4D10-81ED-C93D18C74A0A}">
      <dgm:prSet/>
      <dgm:spPr/>
      <dgm:t>
        <a:bodyPr/>
        <a:lstStyle/>
        <a:p>
          <a:r>
            <a:rPr lang="en-US"/>
            <a:t>Define employee engagement and understand link with performance</a:t>
          </a:r>
        </a:p>
      </dgm:t>
    </dgm:pt>
    <dgm:pt modelId="{C232880B-6BA8-4E4B-8668-D32A48C9CF9B}" type="parTrans" cxnId="{4567F3B1-8A21-4920-8547-A320FE031B94}">
      <dgm:prSet/>
      <dgm:spPr/>
      <dgm:t>
        <a:bodyPr/>
        <a:lstStyle/>
        <a:p>
          <a:endParaRPr lang="en-US"/>
        </a:p>
      </dgm:t>
    </dgm:pt>
    <dgm:pt modelId="{086B386F-3F62-4AA1-BC8D-0487363EA84A}" type="sibTrans" cxnId="{4567F3B1-8A21-4920-8547-A320FE031B94}">
      <dgm:prSet/>
      <dgm:spPr/>
      <dgm:t>
        <a:bodyPr/>
        <a:lstStyle/>
        <a:p>
          <a:endParaRPr lang="en-US"/>
        </a:p>
      </dgm:t>
    </dgm:pt>
    <dgm:pt modelId="{B5D8225C-A616-469B-866C-6592FB6F232B}">
      <dgm:prSet/>
      <dgm:spPr/>
      <dgm:t>
        <a:bodyPr/>
        <a:lstStyle/>
        <a:p>
          <a:r>
            <a:rPr lang="en-US"/>
            <a:t>Understand the importance of corporate social responsibility </a:t>
          </a:r>
        </a:p>
      </dgm:t>
    </dgm:pt>
    <dgm:pt modelId="{69582C76-85A2-41C7-8850-9153C876E32D}" type="parTrans" cxnId="{28A7388C-3CA7-4458-A2AF-0F8C55846B3B}">
      <dgm:prSet/>
      <dgm:spPr/>
      <dgm:t>
        <a:bodyPr/>
        <a:lstStyle/>
        <a:p>
          <a:endParaRPr lang="en-US"/>
        </a:p>
      </dgm:t>
    </dgm:pt>
    <dgm:pt modelId="{B450387E-79EC-4E27-B61E-ABF938817A78}" type="sibTrans" cxnId="{28A7388C-3CA7-4458-A2AF-0F8C55846B3B}">
      <dgm:prSet/>
      <dgm:spPr/>
      <dgm:t>
        <a:bodyPr/>
        <a:lstStyle/>
        <a:p>
          <a:endParaRPr lang="en-US"/>
        </a:p>
      </dgm:t>
    </dgm:pt>
    <dgm:pt modelId="{A7925259-C818-4C1D-9C05-FBE131CBCD83}">
      <dgm:prSet/>
      <dgm:spPr/>
      <dgm:t>
        <a:bodyPr/>
        <a:lstStyle/>
        <a:p>
          <a:r>
            <a:rPr lang="en-US"/>
            <a:t>Driving diversity, inclusion and equality</a:t>
          </a:r>
        </a:p>
      </dgm:t>
    </dgm:pt>
    <dgm:pt modelId="{126DE529-CB44-459E-99B8-A688C039B644}" type="parTrans" cxnId="{BAF3D81B-0849-482C-9197-58635969097D}">
      <dgm:prSet/>
      <dgm:spPr/>
      <dgm:t>
        <a:bodyPr/>
        <a:lstStyle/>
        <a:p>
          <a:endParaRPr lang="en-US"/>
        </a:p>
      </dgm:t>
    </dgm:pt>
    <dgm:pt modelId="{B84029FC-7423-4F17-A9CD-33ED765C43CD}" type="sibTrans" cxnId="{BAF3D81B-0849-482C-9197-58635969097D}">
      <dgm:prSet/>
      <dgm:spPr/>
      <dgm:t>
        <a:bodyPr/>
        <a:lstStyle/>
        <a:p>
          <a:endParaRPr lang="en-US"/>
        </a:p>
      </dgm:t>
    </dgm:pt>
    <dgm:pt modelId="{8001F043-50FB-49A3-B83E-02B6831384CF}" type="pres">
      <dgm:prSet presAssocID="{A8DDE9D1-057E-4DB3-ACDF-005883E70EB1}" presName="linear" presStyleCnt="0">
        <dgm:presLayoutVars>
          <dgm:animLvl val="lvl"/>
          <dgm:resizeHandles val="exact"/>
        </dgm:presLayoutVars>
      </dgm:prSet>
      <dgm:spPr/>
    </dgm:pt>
    <dgm:pt modelId="{9FCFC16C-947D-4F40-9EDA-912F9CEC3690}" type="pres">
      <dgm:prSet presAssocID="{BB19EF14-582B-4D10-81ED-C93D18C74A0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2E93939-1354-452F-B129-DE884A24AEC5}" type="pres">
      <dgm:prSet presAssocID="{086B386F-3F62-4AA1-BC8D-0487363EA84A}" presName="spacer" presStyleCnt="0"/>
      <dgm:spPr/>
    </dgm:pt>
    <dgm:pt modelId="{15A0C4C7-90E4-4DC6-8B1F-48EB425B70DB}" type="pres">
      <dgm:prSet presAssocID="{B5D8225C-A616-469B-866C-6592FB6F232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4A931EF-A684-4351-AEA4-7BEB51CF2B8D}" type="pres">
      <dgm:prSet presAssocID="{B450387E-79EC-4E27-B61E-ABF938817A78}" presName="spacer" presStyleCnt="0"/>
      <dgm:spPr/>
    </dgm:pt>
    <dgm:pt modelId="{D1D26D8F-6CAE-48A8-A403-7CD542213FEC}" type="pres">
      <dgm:prSet presAssocID="{A7925259-C818-4C1D-9C05-FBE131CBCD8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AF3D81B-0849-482C-9197-58635969097D}" srcId="{A8DDE9D1-057E-4DB3-ACDF-005883E70EB1}" destId="{A7925259-C818-4C1D-9C05-FBE131CBCD83}" srcOrd="2" destOrd="0" parTransId="{126DE529-CB44-459E-99B8-A688C039B644}" sibTransId="{B84029FC-7423-4F17-A9CD-33ED765C43CD}"/>
    <dgm:cxn modelId="{CE03ED60-6A13-4D43-8766-5B8D7083A9C2}" type="presOf" srcId="{A7925259-C818-4C1D-9C05-FBE131CBCD83}" destId="{D1D26D8F-6CAE-48A8-A403-7CD542213FEC}" srcOrd="0" destOrd="0" presId="urn:microsoft.com/office/officeart/2005/8/layout/vList2"/>
    <dgm:cxn modelId="{4085A777-5ECF-4F96-9A7D-4A03CF1483AF}" type="presOf" srcId="{BB19EF14-582B-4D10-81ED-C93D18C74A0A}" destId="{9FCFC16C-947D-4F40-9EDA-912F9CEC3690}" srcOrd="0" destOrd="0" presId="urn:microsoft.com/office/officeart/2005/8/layout/vList2"/>
    <dgm:cxn modelId="{28A7388C-3CA7-4458-A2AF-0F8C55846B3B}" srcId="{A8DDE9D1-057E-4DB3-ACDF-005883E70EB1}" destId="{B5D8225C-A616-469B-866C-6592FB6F232B}" srcOrd="1" destOrd="0" parTransId="{69582C76-85A2-41C7-8850-9153C876E32D}" sibTransId="{B450387E-79EC-4E27-B61E-ABF938817A78}"/>
    <dgm:cxn modelId="{6F7AAAA4-6F69-4EBB-A86B-435405DC4D8E}" type="presOf" srcId="{B5D8225C-A616-469B-866C-6592FB6F232B}" destId="{15A0C4C7-90E4-4DC6-8B1F-48EB425B70DB}" srcOrd="0" destOrd="0" presId="urn:microsoft.com/office/officeart/2005/8/layout/vList2"/>
    <dgm:cxn modelId="{4567F3B1-8A21-4920-8547-A320FE031B94}" srcId="{A8DDE9D1-057E-4DB3-ACDF-005883E70EB1}" destId="{BB19EF14-582B-4D10-81ED-C93D18C74A0A}" srcOrd="0" destOrd="0" parTransId="{C232880B-6BA8-4E4B-8668-D32A48C9CF9B}" sibTransId="{086B386F-3F62-4AA1-BC8D-0487363EA84A}"/>
    <dgm:cxn modelId="{669AD0E6-FEE3-4F1E-AAB1-F4010DF061CC}" type="presOf" srcId="{A8DDE9D1-057E-4DB3-ACDF-005883E70EB1}" destId="{8001F043-50FB-49A3-B83E-02B6831384CF}" srcOrd="0" destOrd="0" presId="urn:microsoft.com/office/officeart/2005/8/layout/vList2"/>
    <dgm:cxn modelId="{E04291BD-C7FF-4C17-B301-69CFC1E3B748}" type="presParOf" srcId="{8001F043-50FB-49A3-B83E-02B6831384CF}" destId="{9FCFC16C-947D-4F40-9EDA-912F9CEC3690}" srcOrd="0" destOrd="0" presId="urn:microsoft.com/office/officeart/2005/8/layout/vList2"/>
    <dgm:cxn modelId="{529A6061-5A36-4318-BE72-018907D505EE}" type="presParOf" srcId="{8001F043-50FB-49A3-B83E-02B6831384CF}" destId="{22E93939-1354-452F-B129-DE884A24AEC5}" srcOrd="1" destOrd="0" presId="urn:microsoft.com/office/officeart/2005/8/layout/vList2"/>
    <dgm:cxn modelId="{C8B7576C-7904-4D86-929D-7C9F71B428C4}" type="presParOf" srcId="{8001F043-50FB-49A3-B83E-02B6831384CF}" destId="{15A0C4C7-90E4-4DC6-8B1F-48EB425B70DB}" srcOrd="2" destOrd="0" presId="urn:microsoft.com/office/officeart/2005/8/layout/vList2"/>
    <dgm:cxn modelId="{E9D2F1D4-EE12-4F82-BEC3-C155B44818A4}" type="presParOf" srcId="{8001F043-50FB-49A3-B83E-02B6831384CF}" destId="{64A931EF-A684-4351-AEA4-7BEB51CF2B8D}" srcOrd="3" destOrd="0" presId="urn:microsoft.com/office/officeart/2005/8/layout/vList2"/>
    <dgm:cxn modelId="{1BC218BC-4DE1-427E-BD9B-07C48C1CBE56}" type="presParOf" srcId="{8001F043-50FB-49A3-B83E-02B6831384CF}" destId="{D1D26D8F-6CAE-48A8-A403-7CD542213FE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6D1BCF-CFAC-4EC4-AA88-45C51F13BF49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1549627-5A11-4D0E-9771-F09AB06F58EA}">
      <dgm:prSet/>
      <dgm:spPr/>
      <dgm:t>
        <a:bodyPr/>
        <a:lstStyle/>
        <a:p>
          <a:r>
            <a:rPr lang="en-US"/>
            <a:t>CIPD Good Work Index</a:t>
          </a:r>
        </a:p>
      </dgm:t>
    </dgm:pt>
    <dgm:pt modelId="{C4BF7018-433F-4082-A70A-F359E6B2E705}" type="parTrans" cxnId="{98260D41-B6F9-44C8-8AE5-B9DE5904A2A0}">
      <dgm:prSet/>
      <dgm:spPr/>
      <dgm:t>
        <a:bodyPr/>
        <a:lstStyle/>
        <a:p>
          <a:endParaRPr lang="en-US"/>
        </a:p>
      </dgm:t>
    </dgm:pt>
    <dgm:pt modelId="{CF519E41-DE7A-4F66-BC4D-72465B5AA0DA}" type="sibTrans" cxnId="{98260D41-B6F9-44C8-8AE5-B9DE5904A2A0}">
      <dgm:prSet/>
      <dgm:spPr/>
      <dgm:t>
        <a:bodyPr/>
        <a:lstStyle/>
        <a:p>
          <a:endParaRPr lang="en-US"/>
        </a:p>
      </dgm:t>
    </dgm:pt>
    <dgm:pt modelId="{469DC435-D546-49D5-A4DB-3CA9601FD9D4}">
      <dgm:prSet/>
      <dgm:spPr/>
      <dgm:t>
        <a:bodyPr/>
        <a:lstStyle/>
        <a:p>
          <a:r>
            <a:rPr lang="en-US"/>
            <a:t>15% of workers say that they are bored and miserable</a:t>
          </a:r>
        </a:p>
      </dgm:t>
    </dgm:pt>
    <dgm:pt modelId="{F92BA259-11AA-43D7-9B1A-BB2E721EEDDE}" type="parTrans" cxnId="{9F875B68-2BD5-48AD-9437-F6B765B7C4A9}">
      <dgm:prSet/>
      <dgm:spPr/>
      <dgm:t>
        <a:bodyPr/>
        <a:lstStyle/>
        <a:p>
          <a:endParaRPr lang="en-US"/>
        </a:p>
      </dgm:t>
    </dgm:pt>
    <dgm:pt modelId="{312D8879-030F-4912-8A74-EE615E40CF9E}" type="sibTrans" cxnId="{9F875B68-2BD5-48AD-9437-F6B765B7C4A9}">
      <dgm:prSet/>
      <dgm:spPr/>
      <dgm:t>
        <a:bodyPr/>
        <a:lstStyle/>
        <a:p>
          <a:endParaRPr lang="en-US"/>
        </a:p>
      </dgm:t>
    </dgm:pt>
    <dgm:pt modelId="{78E83A08-78FF-402A-BD5A-0AB40942AB0C}">
      <dgm:prSet/>
      <dgm:spPr/>
      <dgm:t>
        <a:bodyPr/>
        <a:lstStyle/>
        <a:p>
          <a:r>
            <a:rPr lang="en-US"/>
            <a:t>One third feel full of energy</a:t>
          </a:r>
        </a:p>
      </dgm:t>
    </dgm:pt>
    <dgm:pt modelId="{67C118D9-DAD7-45A6-904A-89FDD8526819}" type="parTrans" cxnId="{6F736579-42F5-45D6-8BF7-801CC14021FD}">
      <dgm:prSet/>
      <dgm:spPr/>
      <dgm:t>
        <a:bodyPr/>
        <a:lstStyle/>
        <a:p>
          <a:endParaRPr lang="en-US"/>
        </a:p>
      </dgm:t>
    </dgm:pt>
    <dgm:pt modelId="{27204766-1239-44A0-AD8B-658A0F58245A}" type="sibTrans" cxnId="{6F736579-42F5-45D6-8BF7-801CC14021FD}">
      <dgm:prSet/>
      <dgm:spPr/>
      <dgm:t>
        <a:bodyPr/>
        <a:lstStyle/>
        <a:p>
          <a:endParaRPr lang="en-US"/>
        </a:p>
      </dgm:t>
    </dgm:pt>
    <dgm:pt modelId="{DA8DDEE1-79FA-4E20-B803-8FF63B758BA3}">
      <dgm:prSet/>
      <dgm:spPr/>
      <dgm:t>
        <a:bodyPr/>
        <a:lstStyle/>
        <a:p>
          <a:r>
            <a:rPr lang="en-US"/>
            <a:t>Half of workers feel enthusiastic and immersed in their roles</a:t>
          </a:r>
        </a:p>
      </dgm:t>
    </dgm:pt>
    <dgm:pt modelId="{EDD50B51-646E-4757-91D6-31BE3FA555E9}" type="parTrans" cxnId="{9F49D5CC-1847-4065-871D-87975C1473E9}">
      <dgm:prSet/>
      <dgm:spPr/>
      <dgm:t>
        <a:bodyPr/>
        <a:lstStyle/>
        <a:p>
          <a:endParaRPr lang="en-US"/>
        </a:p>
      </dgm:t>
    </dgm:pt>
    <dgm:pt modelId="{061D1357-3E89-4E63-8D64-878E2C272E6F}" type="sibTrans" cxnId="{9F49D5CC-1847-4065-871D-87975C1473E9}">
      <dgm:prSet/>
      <dgm:spPr/>
      <dgm:t>
        <a:bodyPr/>
        <a:lstStyle/>
        <a:p>
          <a:endParaRPr lang="en-US"/>
        </a:p>
      </dgm:t>
    </dgm:pt>
    <dgm:pt modelId="{1C2434A8-B863-49D5-88A8-9E60D9A881D5}">
      <dgm:prSet/>
      <dgm:spPr/>
      <dgm:t>
        <a:bodyPr/>
        <a:lstStyle/>
        <a:p>
          <a:r>
            <a:rPr lang="en-US"/>
            <a:t>Half say time flies at work</a:t>
          </a:r>
        </a:p>
      </dgm:t>
    </dgm:pt>
    <dgm:pt modelId="{99856149-0E7C-4B89-ADC0-D7F536D72179}" type="parTrans" cxnId="{0222DC8B-8CE8-4DE8-A7AF-1DF74CD072F2}">
      <dgm:prSet/>
      <dgm:spPr/>
      <dgm:t>
        <a:bodyPr/>
        <a:lstStyle/>
        <a:p>
          <a:endParaRPr lang="en-US"/>
        </a:p>
      </dgm:t>
    </dgm:pt>
    <dgm:pt modelId="{B1A90872-A799-4921-9CCC-163CC3D307BE}" type="sibTrans" cxnId="{0222DC8B-8CE8-4DE8-A7AF-1DF74CD072F2}">
      <dgm:prSet/>
      <dgm:spPr/>
      <dgm:t>
        <a:bodyPr/>
        <a:lstStyle/>
        <a:p>
          <a:endParaRPr lang="en-US"/>
        </a:p>
      </dgm:t>
    </dgm:pt>
    <dgm:pt modelId="{1FCA82F4-EB21-4D11-A961-CD5E1A5C1D91}">
      <dgm:prSet/>
      <dgm:spPr/>
      <dgm:t>
        <a:bodyPr/>
        <a:lstStyle/>
        <a:p>
          <a:r>
            <a:rPr lang="en-US"/>
            <a:t>Greater enthusiasm from the highest paid and senior managers</a:t>
          </a:r>
        </a:p>
      </dgm:t>
    </dgm:pt>
    <dgm:pt modelId="{B993519A-ACD7-4037-AAA4-2BA3A1B0B901}" type="parTrans" cxnId="{81AE8533-6407-4157-91F3-9433925EAD5D}">
      <dgm:prSet/>
      <dgm:spPr/>
      <dgm:t>
        <a:bodyPr/>
        <a:lstStyle/>
        <a:p>
          <a:endParaRPr lang="en-US"/>
        </a:p>
      </dgm:t>
    </dgm:pt>
    <dgm:pt modelId="{A4270979-26D6-498A-B21C-BC8CEF5105D8}" type="sibTrans" cxnId="{81AE8533-6407-4157-91F3-9433925EAD5D}">
      <dgm:prSet/>
      <dgm:spPr/>
      <dgm:t>
        <a:bodyPr/>
        <a:lstStyle/>
        <a:p>
          <a:endParaRPr lang="en-US"/>
        </a:p>
      </dgm:t>
    </dgm:pt>
    <dgm:pt modelId="{49550FDB-6D5F-4E27-90ED-894B7ED27A25}">
      <dgm:prSet/>
      <dgm:spPr/>
      <dgm:t>
        <a:bodyPr/>
        <a:lstStyle/>
        <a:p>
          <a:r>
            <a:rPr lang="en-US"/>
            <a:t>Greater in the voluntary sector</a:t>
          </a:r>
        </a:p>
      </dgm:t>
    </dgm:pt>
    <dgm:pt modelId="{12318D72-FC6A-4EE0-B9DF-DDC2622BE477}" type="parTrans" cxnId="{B37CA7F8-1974-408E-8E8C-543CB1FB520F}">
      <dgm:prSet/>
      <dgm:spPr/>
      <dgm:t>
        <a:bodyPr/>
        <a:lstStyle/>
        <a:p>
          <a:endParaRPr lang="en-US"/>
        </a:p>
      </dgm:t>
    </dgm:pt>
    <dgm:pt modelId="{2F8284CB-1ACC-41AB-9072-A9AC7BCE8222}" type="sibTrans" cxnId="{B37CA7F8-1974-408E-8E8C-543CB1FB520F}">
      <dgm:prSet/>
      <dgm:spPr/>
      <dgm:t>
        <a:bodyPr/>
        <a:lstStyle/>
        <a:p>
          <a:endParaRPr lang="en-US"/>
        </a:p>
      </dgm:t>
    </dgm:pt>
    <dgm:pt modelId="{EE8BD173-60CF-4D42-96B5-32EC8677574F}" type="pres">
      <dgm:prSet presAssocID="{0B6D1BCF-CFAC-4EC4-AA88-45C51F13BF49}" presName="linear" presStyleCnt="0">
        <dgm:presLayoutVars>
          <dgm:animLvl val="lvl"/>
          <dgm:resizeHandles val="exact"/>
        </dgm:presLayoutVars>
      </dgm:prSet>
      <dgm:spPr/>
    </dgm:pt>
    <dgm:pt modelId="{8668DC07-60EA-4122-9119-44A551CD4B17}" type="pres">
      <dgm:prSet presAssocID="{51549627-5A11-4D0E-9771-F09AB06F58EA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102FAB7-5323-49DD-B3A1-4D1DB99234DB}" type="pres">
      <dgm:prSet presAssocID="{CF519E41-DE7A-4F66-BC4D-72465B5AA0DA}" presName="spacer" presStyleCnt="0"/>
      <dgm:spPr/>
    </dgm:pt>
    <dgm:pt modelId="{62C84B35-532D-4EC3-A6E7-31639DDF1BB0}" type="pres">
      <dgm:prSet presAssocID="{469DC435-D546-49D5-A4DB-3CA9601FD9D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4CFC60D-9D28-4E95-906C-1BE8B3CCCC09}" type="pres">
      <dgm:prSet presAssocID="{312D8879-030F-4912-8A74-EE615E40CF9E}" presName="spacer" presStyleCnt="0"/>
      <dgm:spPr/>
    </dgm:pt>
    <dgm:pt modelId="{3687783C-9745-4997-9EED-60D228028EF1}" type="pres">
      <dgm:prSet presAssocID="{78E83A08-78FF-402A-BD5A-0AB40942AB0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162B5C59-6482-4DCF-82D3-797B10289576}" type="pres">
      <dgm:prSet presAssocID="{27204766-1239-44A0-AD8B-658A0F58245A}" presName="spacer" presStyleCnt="0"/>
      <dgm:spPr/>
    </dgm:pt>
    <dgm:pt modelId="{0B5A143F-7FE8-47EE-911D-772BBA352D6E}" type="pres">
      <dgm:prSet presAssocID="{DA8DDEE1-79FA-4E20-B803-8FF63B758BA3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81FB063-30B1-470B-AF03-EC168E84E588}" type="pres">
      <dgm:prSet presAssocID="{061D1357-3E89-4E63-8D64-878E2C272E6F}" presName="spacer" presStyleCnt="0"/>
      <dgm:spPr/>
    </dgm:pt>
    <dgm:pt modelId="{E6340015-AA10-4955-8D2C-CF4ED1E5A16A}" type="pres">
      <dgm:prSet presAssocID="{1C2434A8-B863-49D5-88A8-9E60D9A881D5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4256126E-711B-4782-BC4A-6A65690B7476}" type="pres">
      <dgm:prSet presAssocID="{B1A90872-A799-4921-9CCC-163CC3D307BE}" presName="spacer" presStyleCnt="0"/>
      <dgm:spPr/>
    </dgm:pt>
    <dgm:pt modelId="{5A20133C-1486-4A9C-86DA-FEE30D5537C5}" type="pres">
      <dgm:prSet presAssocID="{1FCA82F4-EB21-4D11-A961-CD5E1A5C1D9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9EBA64E-38C8-44C2-A7FB-355CED6AF75C}" type="pres">
      <dgm:prSet presAssocID="{A4270979-26D6-498A-B21C-BC8CEF5105D8}" presName="spacer" presStyleCnt="0"/>
      <dgm:spPr/>
    </dgm:pt>
    <dgm:pt modelId="{F18B3D41-BAF5-43EF-9F38-F8FAB5F5E965}" type="pres">
      <dgm:prSet presAssocID="{49550FDB-6D5F-4E27-90ED-894B7ED27A2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74593D16-C46F-49A1-9261-A90FC77862C9}" type="presOf" srcId="{51549627-5A11-4D0E-9771-F09AB06F58EA}" destId="{8668DC07-60EA-4122-9119-44A551CD4B17}" srcOrd="0" destOrd="0" presId="urn:microsoft.com/office/officeart/2005/8/layout/vList2"/>
    <dgm:cxn modelId="{19159520-37AD-4785-98C3-A4936D577E9A}" type="presOf" srcId="{DA8DDEE1-79FA-4E20-B803-8FF63B758BA3}" destId="{0B5A143F-7FE8-47EE-911D-772BBA352D6E}" srcOrd="0" destOrd="0" presId="urn:microsoft.com/office/officeart/2005/8/layout/vList2"/>
    <dgm:cxn modelId="{81AE8533-6407-4157-91F3-9433925EAD5D}" srcId="{0B6D1BCF-CFAC-4EC4-AA88-45C51F13BF49}" destId="{1FCA82F4-EB21-4D11-A961-CD5E1A5C1D91}" srcOrd="5" destOrd="0" parTransId="{B993519A-ACD7-4037-AAA4-2BA3A1B0B901}" sibTransId="{A4270979-26D6-498A-B21C-BC8CEF5105D8}"/>
    <dgm:cxn modelId="{98260D41-B6F9-44C8-8AE5-B9DE5904A2A0}" srcId="{0B6D1BCF-CFAC-4EC4-AA88-45C51F13BF49}" destId="{51549627-5A11-4D0E-9771-F09AB06F58EA}" srcOrd="0" destOrd="0" parTransId="{C4BF7018-433F-4082-A70A-F359E6B2E705}" sibTransId="{CF519E41-DE7A-4F66-BC4D-72465B5AA0DA}"/>
    <dgm:cxn modelId="{9F875B68-2BD5-48AD-9437-F6B765B7C4A9}" srcId="{0B6D1BCF-CFAC-4EC4-AA88-45C51F13BF49}" destId="{469DC435-D546-49D5-A4DB-3CA9601FD9D4}" srcOrd="1" destOrd="0" parTransId="{F92BA259-11AA-43D7-9B1A-BB2E721EEDDE}" sibTransId="{312D8879-030F-4912-8A74-EE615E40CF9E}"/>
    <dgm:cxn modelId="{C402DB55-0C83-4153-A04B-27CF4D720F88}" type="presOf" srcId="{469DC435-D546-49D5-A4DB-3CA9601FD9D4}" destId="{62C84B35-532D-4EC3-A6E7-31639DDF1BB0}" srcOrd="0" destOrd="0" presId="urn:microsoft.com/office/officeart/2005/8/layout/vList2"/>
    <dgm:cxn modelId="{6F736579-42F5-45D6-8BF7-801CC14021FD}" srcId="{0B6D1BCF-CFAC-4EC4-AA88-45C51F13BF49}" destId="{78E83A08-78FF-402A-BD5A-0AB40942AB0C}" srcOrd="2" destOrd="0" parTransId="{67C118D9-DAD7-45A6-904A-89FDD8526819}" sibTransId="{27204766-1239-44A0-AD8B-658A0F58245A}"/>
    <dgm:cxn modelId="{0222DC8B-8CE8-4DE8-A7AF-1DF74CD072F2}" srcId="{0B6D1BCF-CFAC-4EC4-AA88-45C51F13BF49}" destId="{1C2434A8-B863-49D5-88A8-9E60D9A881D5}" srcOrd="4" destOrd="0" parTransId="{99856149-0E7C-4B89-ADC0-D7F536D72179}" sibTransId="{B1A90872-A799-4921-9CCC-163CC3D307BE}"/>
    <dgm:cxn modelId="{6FF4819F-E0CE-419E-A783-2897CE8D00C9}" type="presOf" srcId="{0B6D1BCF-CFAC-4EC4-AA88-45C51F13BF49}" destId="{EE8BD173-60CF-4D42-96B5-32EC8677574F}" srcOrd="0" destOrd="0" presId="urn:microsoft.com/office/officeart/2005/8/layout/vList2"/>
    <dgm:cxn modelId="{9F477FA2-3D11-4EE9-9945-6C807A88D706}" type="presOf" srcId="{78E83A08-78FF-402A-BD5A-0AB40942AB0C}" destId="{3687783C-9745-4997-9EED-60D228028EF1}" srcOrd="0" destOrd="0" presId="urn:microsoft.com/office/officeart/2005/8/layout/vList2"/>
    <dgm:cxn modelId="{2BE5A8C2-533D-4DE7-8288-F36F83FF5310}" type="presOf" srcId="{49550FDB-6D5F-4E27-90ED-894B7ED27A25}" destId="{F18B3D41-BAF5-43EF-9F38-F8FAB5F5E965}" srcOrd="0" destOrd="0" presId="urn:microsoft.com/office/officeart/2005/8/layout/vList2"/>
    <dgm:cxn modelId="{9F49D5CC-1847-4065-871D-87975C1473E9}" srcId="{0B6D1BCF-CFAC-4EC4-AA88-45C51F13BF49}" destId="{DA8DDEE1-79FA-4E20-B803-8FF63B758BA3}" srcOrd="3" destOrd="0" parTransId="{EDD50B51-646E-4757-91D6-31BE3FA555E9}" sibTransId="{061D1357-3E89-4E63-8D64-878E2C272E6F}"/>
    <dgm:cxn modelId="{8B7CD9E2-D51C-4B4E-97CA-B15CEB7F0A7F}" type="presOf" srcId="{1C2434A8-B863-49D5-88A8-9E60D9A881D5}" destId="{E6340015-AA10-4955-8D2C-CF4ED1E5A16A}" srcOrd="0" destOrd="0" presId="urn:microsoft.com/office/officeart/2005/8/layout/vList2"/>
    <dgm:cxn modelId="{7D0273ED-21D1-477E-A736-1BE331AB881C}" type="presOf" srcId="{1FCA82F4-EB21-4D11-A961-CD5E1A5C1D91}" destId="{5A20133C-1486-4A9C-86DA-FEE30D5537C5}" srcOrd="0" destOrd="0" presId="urn:microsoft.com/office/officeart/2005/8/layout/vList2"/>
    <dgm:cxn modelId="{B37CA7F8-1974-408E-8E8C-543CB1FB520F}" srcId="{0B6D1BCF-CFAC-4EC4-AA88-45C51F13BF49}" destId="{49550FDB-6D5F-4E27-90ED-894B7ED27A25}" srcOrd="6" destOrd="0" parTransId="{12318D72-FC6A-4EE0-B9DF-DDC2622BE477}" sibTransId="{2F8284CB-1ACC-41AB-9072-A9AC7BCE8222}"/>
    <dgm:cxn modelId="{E8EDDC03-CFC7-411E-B9B4-582277B4B2DC}" type="presParOf" srcId="{EE8BD173-60CF-4D42-96B5-32EC8677574F}" destId="{8668DC07-60EA-4122-9119-44A551CD4B17}" srcOrd="0" destOrd="0" presId="urn:microsoft.com/office/officeart/2005/8/layout/vList2"/>
    <dgm:cxn modelId="{F593E0E6-8AEC-4695-AA0E-5D69F1BC785D}" type="presParOf" srcId="{EE8BD173-60CF-4D42-96B5-32EC8677574F}" destId="{8102FAB7-5323-49DD-B3A1-4D1DB99234DB}" srcOrd="1" destOrd="0" presId="urn:microsoft.com/office/officeart/2005/8/layout/vList2"/>
    <dgm:cxn modelId="{600BE7E8-5F07-4505-9170-2CFF1EC1BFF5}" type="presParOf" srcId="{EE8BD173-60CF-4D42-96B5-32EC8677574F}" destId="{62C84B35-532D-4EC3-A6E7-31639DDF1BB0}" srcOrd="2" destOrd="0" presId="urn:microsoft.com/office/officeart/2005/8/layout/vList2"/>
    <dgm:cxn modelId="{1C9F12F5-B308-431A-954B-47C080DCADEF}" type="presParOf" srcId="{EE8BD173-60CF-4D42-96B5-32EC8677574F}" destId="{54CFC60D-9D28-4E95-906C-1BE8B3CCCC09}" srcOrd="3" destOrd="0" presId="urn:microsoft.com/office/officeart/2005/8/layout/vList2"/>
    <dgm:cxn modelId="{CDDA235A-0287-4B0D-8FC0-E59E71FDDE88}" type="presParOf" srcId="{EE8BD173-60CF-4D42-96B5-32EC8677574F}" destId="{3687783C-9745-4997-9EED-60D228028EF1}" srcOrd="4" destOrd="0" presId="urn:microsoft.com/office/officeart/2005/8/layout/vList2"/>
    <dgm:cxn modelId="{3B56A83D-8D52-4634-9289-B55105E897E1}" type="presParOf" srcId="{EE8BD173-60CF-4D42-96B5-32EC8677574F}" destId="{162B5C59-6482-4DCF-82D3-797B10289576}" srcOrd="5" destOrd="0" presId="urn:microsoft.com/office/officeart/2005/8/layout/vList2"/>
    <dgm:cxn modelId="{EC31F383-0D2C-4E93-B8BA-3040E7F9C29F}" type="presParOf" srcId="{EE8BD173-60CF-4D42-96B5-32EC8677574F}" destId="{0B5A143F-7FE8-47EE-911D-772BBA352D6E}" srcOrd="6" destOrd="0" presId="urn:microsoft.com/office/officeart/2005/8/layout/vList2"/>
    <dgm:cxn modelId="{EC2BE87D-B00B-436C-8A2A-C071EF1C1B67}" type="presParOf" srcId="{EE8BD173-60CF-4D42-96B5-32EC8677574F}" destId="{F81FB063-30B1-470B-AF03-EC168E84E588}" srcOrd="7" destOrd="0" presId="urn:microsoft.com/office/officeart/2005/8/layout/vList2"/>
    <dgm:cxn modelId="{CA7FE0F2-0E40-4293-BF6F-0FC487FB1246}" type="presParOf" srcId="{EE8BD173-60CF-4D42-96B5-32EC8677574F}" destId="{E6340015-AA10-4955-8D2C-CF4ED1E5A16A}" srcOrd="8" destOrd="0" presId="urn:microsoft.com/office/officeart/2005/8/layout/vList2"/>
    <dgm:cxn modelId="{4D46295E-644F-412B-B367-062C188D30A6}" type="presParOf" srcId="{EE8BD173-60CF-4D42-96B5-32EC8677574F}" destId="{4256126E-711B-4782-BC4A-6A65690B7476}" srcOrd="9" destOrd="0" presId="urn:microsoft.com/office/officeart/2005/8/layout/vList2"/>
    <dgm:cxn modelId="{1BD3C2C9-1ABF-4812-9E14-27937BFFEE1E}" type="presParOf" srcId="{EE8BD173-60CF-4D42-96B5-32EC8677574F}" destId="{5A20133C-1486-4A9C-86DA-FEE30D5537C5}" srcOrd="10" destOrd="0" presId="urn:microsoft.com/office/officeart/2005/8/layout/vList2"/>
    <dgm:cxn modelId="{6CB8B6B6-D2C4-436B-90AD-6640CFFE2402}" type="presParOf" srcId="{EE8BD173-60CF-4D42-96B5-32EC8677574F}" destId="{F9EBA64E-38C8-44C2-A7FB-355CED6AF75C}" srcOrd="11" destOrd="0" presId="urn:microsoft.com/office/officeart/2005/8/layout/vList2"/>
    <dgm:cxn modelId="{13624FD4-0F88-4C2E-8CF3-97DA46B78FF8}" type="presParOf" srcId="{EE8BD173-60CF-4D42-96B5-32EC8677574F}" destId="{F18B3D41-BAF5-43EF-9F38-F8FAB5F5E96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89FD9B-CA4A-4A37-87C3-5CC96D3AFF6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BD7403E-1531-403E-A89E-0CC397C2FFC8}">
      <dgm:prSet/>
      <dgm:spPr/>
      <dgm:t>
        <a:bodyPr/>
        <a:lstStyle/>
        <a:p>
          <a:r>
            <a:rPr lang="en-US"/>
            <a:t>Establish channels for voice</a:t>
          </a:r>
        </a:p>
      </dgm:t>
    </dgm:pt>
    <dgm:pt modelId="{DAE53436-0980-427C-8CA1-A3F19FBCDC86}" type="parTrans" cxnId="{39003A35-F716-4889-BB88-2A3419ECC7A0}">
      <dgm:prSet/>
      <dgm:spPr/>
      <dgm:t>
        <a:bodyPr/>
        <a:lstStyle/>
        <a:p>
          <a:endParaRPr lang="en-US"/>
        </a:p>
      </dgm:t>
    </dgm:pt>
    <dgm:pt modelId="{D711CFD9-9FFA-4333-8BB9-1BBA7F2CFB38}" type="sibTrans" cxnId="{39003A35-F716-4889-BB88-2A3419ECC7A0}">
      <dgm:prSet/>
      <dgm:spPr/>
      <dgm:t>
        <a:bodyPr/>
        <a:lstStyle/>
        <a:p>
          <a:endParaRPr lang="en-US"/>
        </a:p>
      </dgm:t>
    </dgm:pt>
    <dgm:pt modelId="{3C6AE0DD-8DF0-4E1F-96C2-D5384B9670DE}">
      <dgm:prSet/>
      <dgm:spPr/>
      <dgm:t>
        <a:bodyPr/>
        <a:lstStyle/>
        <a:p>
          <a:r>
            <a:rPr lang="en-US"/>
            <a:t>Focus Groups </a:t>
          </a:r>
        </a:p>
      </dgm:t>
    </dgm:pt>
    <dgm:pt modelId="{825B6D0C-1CE7-494E-89F2-4E86DEA3F35D}" type="parTrans" cxnId="{63012255-19D2-4959-9203-A4891A922F73}">
      <dgm:prSet/>
      <dgm:spPr/>
      <dgm:t>
        <a:bodyPr/>
        <a:lstStyle/>
        <a:p>
          <a:endParaRPr lang="en-US"/>
        </a:p>
      </dgm:t>
    </dgm:pt>
    <dgm:pt modelId="{CE52D443-2C5B-43C0-9E43-D29B8A5BD9DA}" type="sibTrans" cxnId="{63012255-19D2-4959-9203-A4891A922F73}">
      <dgm:prSet/>
      <dgm:spPr/>
      <dgm:t>
        <a:bodyPr/>
        <a:lstStyle/>
        <a:p>
          <a:endParaRPr lang="en-US"/>
        </a:p>
      </dgm:t>
    </dgm:pt>
    <dgm:pt modelId="{5A6DF32B-3BF7-470B-80D7-FFAB613E5069}">
      <dgm:prSet/>
      <dgm:spPr/>
      <dgm:t>
        <a:bodyPr/>
        <a:lstStyle/>
        <a:p>
          <a:r>
            <a:rPr lang="en-US"/>
            <a:t>Surveys</a:t>
          </a:r>
        </a:p>
      </dgm:t>
    </dgm:pt>
    <dgm:pt modelId="{60F51571-8C86-47DC-9D5F-924F990EDCA5}" type="parTrans" cxnId="{7D07739E-622D-4FBF-835D-B7995667652D}">
      <dgm:prSet/>
      <dgm:spPr/>
      <dgm:t>
        <a:bodyPr/>
        <a:lstStyle/>
        <a:p>
          <a:endParaRPr lang="en-US"/>
        </a:p>
      </dgm:t>
    </dgm:pt>
    <dgm:pt modelId="{8BD54305-337B-4A1B-A563-A281B0A67EE8}" type="sibTrans" cxnId="{7D07739E-622D-4FBF-835D-B7995667652D}">
      <dgm:prSet/>
      <dgm:spPr/>
      <dgm:t>
        <a:bodyPr/>
        <a:lstStyle/>
        <a:p>
          <a:endParaRPr lang="en-US"/>
        </a:p>
      </dgm:t>
    </dgm:pt>
    <dgm:pt modelId="{3DABA035-86A9-4291-A28B-A6DB31D6A4F3}">
      <dgm:prSet/>
      <dgm:spPr/>
      <dgm:t>
        <a:bodyPr/>
        <a:lstStyle/>
        <a:p>
          <a:r>
            <a:rPr lang="en-US"/>
            <a:t>People analytics "what gets measured gets attention"</a:t>
          </a:r>
        </a:p>
      </dgm:t>
    </dgm:pt>
    <dgm:pt modelId="{5A635E17-8113-4081-AB95-D5612E6F0E20}" type="parTrans" cxnId="{0C973E2D-E3A1-4AE7-9453-3B4CC015062F}">
      <dgm:prSet/>
      <dgm:spPr/>
      <dgm:t>
        <a:bodyPr/>
        <a:lstStyle/>
        <a:p>
          <a:endParaRPr lang="en-US"/>
        </a:p>
      </dgm:t>
    </dgm:pt>
    <dgm:pt modelId="{D448FDFA-D3CE-465E-B369-F502231783EC}" type="sibTrans" cxnId="{0C973E2D-E3A1-4AE7-9453-3B4CC015062F}">
      <dgm:prSet/>
      <dgm:spPr/>
      <dgm:t>
        <a:bodyPr/>
        <a:lstStyle/>
        <a:p>
          <a:endParaRPr lang="en-US"/>
        </a:p>
      </dgm:t>
    </dgm:pt>
    <dgm:pt modelId="{9889C648-3385-48B4-B34B-344059A7CEF3}" type="pres">
      <dgm:prSet presAssocID="{9989FD9B-CA4A-4A37-87C3-5CC96D3AFF6B}" presName="root" presStyleCnt="0">
        <dgm:presLayoutVars>
          <dgm:dir/>
          <dgm:resizeHandles val="exact"/>
        </dgm:presLayoutVars>
      </dgm:prSet>
      <dgm:spPr/>
    </dgm:pt>
    <dgm:pt modelId="{7467B7F1-FCB2-4F9D-BA02-CBA38FE2C1CB}" type="pres">
      <dgm:prSet presAssocID="{9BD7403E-1531-403E-A89E-0CC397C2FFC8}" presName="compNode" presStyleCnt="0"/>
      <dgm:spPr/>
    </dgm:pt>
    <dgm:pt modelId="{36A6F626-0062-48B9-8DF7-A40AA627820C}" type="pres">
      <dgm:prSet presAssocID="{9BD7403E-1531-403E-A89E-0CC397C2FFC8}" presName="bgRect" presStyleLbl="bgShp" presStyleIdx="0" presStyleCnt="4"/>
      <dgm:spPr/>
    </dgm:pt>
    <dgm:pt modelId="{E620F0DE-5676-40E6-88CF-23397DD09EA9}" type="pres">
      <dgm:prSet presAssocID="{9BD7403E-1531-403E-A89E-0CC397C2FFC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40B9AC2-F66B-43A0-82BC-BBD4B126C541}" type="pres">
      <dgm:prSet presAssocID="{9BD7403E-1531-403E-A89E-0CC397C2FFC8}" presName="spaceRect" presStyleCnt="0"/>
      <dgm:spPr/>
    </dgm:pt>
    <dgm:pt modelId="{B91B3ADA-733D-416D-A3C9-B632F391382C}" type="pres">
      <dgm:prSet presAssocID="{9BD7403E-1531-403E-A89E-0CC397C2FFC8}" presName="parTx" presStyleLbl="revTx" presStyleIdx="0" presStyleCnt="4">
        <dgm:presLayoutVars>
          <dgm:chMax val="0"/>
          <dgm:chPref val="0"/>
        </dgm:presLayoutVars>
      </dgm:prSet>
      <dgm:spPr/>
    </dgm:pt>
    <dgm:pt modelId="{E5331AE6-42B6-4315-B172-CC0629ECA58E}" type="pres">
      <dgm:prSet presAssocID="{D711CFD9-9FFA-4333-8BB9-1BBA7F2CFB38}" presName="sibTrans" presStyleCnt="0"/>
      <dgm:spPr/>
    </dgm:pt>
    <dgm:pt modelId="{50CA0888-1E3F-48CD-B81C-46B82F349B47}" type="pres">
      <dgm:prSet presAssocID="{3C6AE0DD-8DF0-4E1F-96C2-D5384B9670DE}" presName="compNode" presStyleCnt="0"/>
      <dgm:spPr/>
    </dgm:pt>
    <dgm:pt modelId="{2F52DEC9-AD2C-40D7-8248-B305E0514FF4}" type="pres">
      <dgm:prSet presAssocID="{3C6AE0DD-8DF0-4E1F-96C2-D5384B9670DE}" presName="bgRect" presStyleLbl="bgShp" presStyleIdx="1" presStyleCnt="4"/>
      <dgm:spPr/>
    </dgm:pt>
    <dgm:pt modelId="{43054C1F-AD37-4C1B-AAD8-6BC7E79586F3}" type="pres">
      <dgm:prSet presAssocID="{3C6AE0DD-8DF0-4E1F-96C2-D5384B9670D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5F63DC5-1891-4EB3-9DF6-927ACAADEC9A}" type="pres">
      <dgm:prSet presAssocID="{3C6AE0DD-8DF0-4E1F-96C2-D5384B9670DE}" presName="spaceRect" presStyleCnt="0"/>
      <dgm:spPr/>
    </dgm:pt>
    <dgm:pt modelId="{BD8C06A7-C945-49A7-99EB-4C688DDFC558}" type="pres">
      <dgm:prSet presAssocID="{3C6AE0DD-8DF0-4E1F-96C2-D5384B9670DE}" presName="parTx" presStyleLbl="revTx" presStyleIdx="1" presStyleCnt="4">
        <dgm:presLayoutVars>
          <dgm:chMax val="0"/>
          <dgm:chPref val="0"/>
        </dgm:presLayoutVars>
      </dgm:prSet>
      <dgm:spPr/>
    </dgm:pt>
    <dgm:pt modelId="{04017295-D7D8-4444-BF31-69ABD1DC66C2}" type="pres">
      <dgm:prSet presAssocID="{CE52D443-2C5B-43C0-9E43-D29B8A5BD9DA}" presName="sibTrans" presStyleCnt="0"/>
      <dgm:spPr/>
    </dgm:pt>
    <dgm:pt modelId="{C1A30F43-B1E7-4023-92A2-5294EB82C69B}" type="pres">
      <dgm:prSet presAssocID="{5A6DF32B-3BF7-470B-80D7-FFAB613E5069}" presName="compNode" presStyleCnt="0"/>
      <dgm:spPr/>
    </dgm:pt>
    <dgm:pt modelId="{BACBB066-9DB5-472B-AAF6-5BAE9EE15B47}" type="pres">
      <dgm:prSet presAssocID="{5A6DF32B-3BF7-470B-80D7-FFAB613E5069}" presName="bgRect" presStyleLbl="bgShp" presStyleIdx="2" presStyleCnt="4"/>
      <dgm:spPr/>
    </dgm:pt>
    <dgm:pt modelId="{B1C5109A-5A23-441B-BB4E-36BF3245DA80}" type="pres">
      <dgm:prSet presAssocID="{5A6DF32B-3BF7-470B-80D7-FFAB613E506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600B67C7-C1F6-4B08-90FD-154307E0C7DA}" type="pres">
      <dgm:prSet presAssocID="{5A6DF32B-3BF7-470B-80D7-FFAB613E5069}" presName="spaceRect" presStyleCnt="0"/>
      <dgm:spPr/>
    </dgm:pt>
    <dgm:pt modelId="{BC57BCB2-929E-4A92-9568-B554E7EDC9AE}" type="pres">
      <dgm:prSet presAssocID="{5A6DF32B-3BF7-470B-80D7-FFAB613E5069}" presName="parTx" presStyleLbl="revTx" presStyleIdx="2" presStyleCnt="4">
        <dgm:presLayoutVars>
          <dgm:chMax val="0"/>
          <dgm:chPref val="0"/>
        </dgm:presLayoutVars>
      </dgm:prSet>
      <dgm:spPr/>
    </dgm:pt>
    <dgm:pt modelId="{FF03A3C7-9BC2-4045-9782-77A3B77892FC}" type="pres">
      <dgm:prSet presAssocID="{8BD54305-337B-4A1B-A563-A281B0A67EE8}" presName="sibTrans" presStyleCnt="0"/>
      <dgm:spPr/>
    </dgm:pt>
    <dgm:pt modelId="{7CAF3D58-264A-4887-AB81-378BB55E69BC}" type="pres">
      <dgm:prSet presAssocID="{3DABA035-86A9-4291-A28B-A6DB31D6A4F3}" presName="compNode" presStyleCnt="0"/>
      <dgm:spPr/>
    </dgm:pt>
    <dgm:pt modelId="{3236C127-3379-4F5B-9632-E0783317FCB2}" type="pres">
      <dgm:prSet presAssocID="{3DABA035-86A9-4291-A28B-A6DB31D6A4F3}" presName="bgRect" presStyleLbl="bgShp" presStyleIdx="3" presStyleCnt="4"/>
      <dgm:spPr/>
    </dgm:pt>
    <dgm:pt modelId="{B1DB3969-1780-4C24-82FB-98D67CB1BDFC}" type="pres">
      <dgm:prSet presAssocID="{3DABA035-86A9-4291-A28B-A6DB31D6A4F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9495FE6A-F4CF-40FF-B183-29607C36BDB8}" type="pres">
      <dgm:prSet presAssocID="{3DABA035-86A9-4291-A28B-A6DB31D6A4F3}" presName="spaceRect" presStyleCnt="0"/>
      <dgm:spPr/>
    </dgm:pt>
    <dgm:pt modelId="{4AC69FC1-30A1-454B-8432-1EA7C3E1EB00}" type="pres">
      <dgm:prSet presAssocID="{3DABA035-86A9-4291-A28B-A6DB31D6A4F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188E117-A86D-45A9-AB32-92B0A0A69525}" type="presOf" srcId="{3C6AE0DD-8DF0-4E1F-96C2-D5384B9670DE}" destId="{BD8C06A7-C945-49A7-99EB-4C688DDFC558}" srcOrd="0" destOrd="0" presId="urn:microsoft.com/office/officeart/2018/2/layout/IconVerticalSolidList"/>
    <dgm:cxn modelId="{0C973E2D-E3A1-4AE7-9453-3B4CC015062F}" srcId="{9989FD9B-CA4A-4A37-87C3-5CC96D3AFF6B}" destId="{3DABA035-86A9-4291-A28B-A6DB31D6A4F3}" srcOrd="3" destOrd="0" parTransId="{5A635E17-8113-4081-AB95-D5612E6F0E20}" sibTransId="{D448FDFA-D3CE-465E-B369-F502231783EC}"/>
    <dgm:cxn modelId="{39003A35-F716-4889-BB88-2A3419ECC7A0}" srcId="{9989FD9B-CA4A-4A37-87C3-5CC96D3AFF6B}" destId="{9BD7403E-1531-403E-A89E-0CC397C2FFC8}" srcOrd="0" destOrd="0" parTransId="{DAE53436-0980-427C-8CA1-A3F19FBCDC86}" sibTransId="{D711CFD9-9FFA-4333-8BB9-1BBA7F2CFB38}"/>
    <dgm:cxn modelId="{226E875B-08B2-415A-A08F-8761BD622EBD}" type="presOf" srcId="{3DABA035-86A9-4291-A28B-A6DB31D6A4F3}" destId="{4AC69FC1-30A1-454B-8432-1EA7C3E1EB00}" srcOrd="0" destOrd="0" presId="urn:microsoft.com/office/officeart/2018/2/layout/IconVerticalSolidList"/>
    <dgm:cxn modelId="{F2E8F65D-60D6-4BEE-AEBA-E3BD2DE02D72}" type="presOf" srcId="{5A6DF32B-3BF7-470B-80D7-FFAB613E5069}" destId="{BC57BCB2-929E-4A92-9568-B554E7EDC9AE}" srcOrd="0" destOrd="0" presId="urn:microsoft.com/office/officeart/2018/2/layout/IconVerticalSolidList"/>
    <dgm:cxn modelId="{63012255-19D2-4959-9203-A4891A922F73}" srcId="{9989FD9B-CA4A-4A37-87C3-5CC96D3AFF6B}" destId="{3C6AE0DD-8DF0-4E1F-96C2-D5384B9670DE}" srcOrd="1" destOrd="0" parTransId="{825B6D0C-1CE7-494E-89F2-4E86DEA3F35D}" sibTransId="{CE52D443-2C5B-43C0-9E43-D29B8A5BD9DA}"/>
    <dgm:cxn modelId="{6A21F87E-6D50-4B4E-8618-BEB6F3AB90A0}" type="presOf" srcId="{9BD7403E-1531-403E-A89E-0CC397C2FFC8}" destId="{B91B3ADA-733D-416D-A3C9-B632F391382C}" srcOrd="0" destOrd="0" presId="urn:microsoft.com/office/officeart/2018/2/layout/IconVerticalSolidList"/>
    <dgm:cxn modelId="{7D07739E-622D-4FBF-835D-B7995667652D}" srcId="{9989FD9B-CA4A-4A37-87C3-5CC96D3AFF6B}" destId="{5A6DF32B-3BF7-470B-80D7-FFAB613E5069}" srcOrd="2" destOrd="0" parTransId="{60F51571-8C86-47DC-9D5F-924F990EDCA5}" sibTransId="{8BD54305-337B-4A1B-A563-A281B0A67EE8}"/>
    <dgm:cxn modelId="{4AABB2BE-74AD-4F1D-9D66-2B62C79040D0}" type="presOf" srcId="{9989FD9B-CA4A-4A37-87C3-5CC96D3AFF6B}" destId="{9889C648-3385-48B4-B34B-344059A7CEF3}" srcOrd="0" destOrd="0" presId="urn:microsoft.com/office/officeart/2018/2/layout/IconVerticalSolidList"/>
    <dgm:cxn modelId="{6DB36F6C-748B-474E-81CC-9BA74762407E}" type="presParOf" srcId="{9889C648-3385-48B4-B34B-344059A7CEF3}" destId="{7467B7F1-FCB2-4F9D-BA02-CBA38FE2C1CB}" srcOrd="0" destOrd="0" presId="urn:microsoft.com/office/officeart/2018/2/layout/IconVerticalSolidList"/>
    <dgm:cxn modelId="{B53796AF-1C2F-4BCA-ABC5-1A4DADD18D23}" type="presParOf" srcId="{7467B7F1-FCB2-4F9D-BA02-CBA38FE2C1CB}" destId="{36A6F626-0062-48B9-8DF7-A40AA627820C}" srcOrd="0" destOrd="0" presId="urn:microsoft.com/office/officeart/2018/2/layout/IconVerticalSolidList"/>
    <dgm:cxn modelId="{6A0F0620-69EC-4884-81FC-107E5B1CDD02}" type="presParOf" srcId="{7467B7F1-FCB2-4F9D-BA02-CBA38FE2C1CB}" destId="{E620F0DE-5676-40E6-88CF-23397DD09EA9}" srcOrd="1" destOrd="0" presId="urn:microsoft.com/office/officeart/2018/2/layout/IconVerticalSolidList"/>
    <dgm:cxn modelId="{B56207C6-EA9A-4039-A801-FD0134DF1A67}" type="presParOf" srcId="{7467B7F1-FCB2-4F9D-BA02-CBA38FE2C1CB}" destId="{B40B9AC2-F66B-43A0-82BC-BBD4B126C541}" srcOrd="2" destOrd="0" presId="urn:microsoft.com/office/officeart/2018/2/layout/IconVerticalSolidList"/>
    <dgm:cxn modelId="{F767BBC4-DFAF-41F9-9E2F-986DBFB1F8BD}" type="presParOf" srcId="{7467B7F1-FCB2-4F9D-BA02-CBA38FE2C1CB}" destId="{B91B3ADA-733D-416D-A3C9-B632F391382C}" srcOrd="3" destOrd="0" presId="urn:microsoft.com/office/officeart/2018/2/layout/IconVerticalSolidList"/>
    <dgm:cxn modelId="{3272E34A-0710-4B44-8BA1-E3C5AEB257D3}" type="presParOf" srcId="{9889C648-3385-48B4-B34B-344059A7CEF3}" destId="{E5331AE6-42B6-4315-B172-CC0629ECA58E}" srcOrd="1" destOrd="0" presId="urn:microsoft.com/office/officeart/2018/2/layout/IconVerticalSolidList"/>
    <dgm:cxn modelId="{840663D9-1DF1-4276-BD0F-F9693AB0A4D1}" type="presParOf" srcId="{9889C648-3385-48B4-B34B-344059A7CEF3}" destId="{50CA0888-1E3F-48CD-B81C-46B82F349B47}" srcOrd="2" destOrd="0" presId="urn:microsoft.com/office/officeart/2018/2/layout/IconVerticalSolidList"/>
    <dgm:cxn modelId="{F9C62778-BFC3-40E1-949B-F6EDFF18C698}" type="presParOf" srcId="{50CA0888-1E3F-48CD-B81C-46B82F349B47}" destId="{2F52DEC9-AD2C-40D7-8248-B305E0514FF4}" srcOrd="0" destOrd="0" presId="urn:microsoft.com/office/officeart/2018/2/layout/IconVerticalSolidList"/>
    <dgm:cxn modelId="{0DBF4CA1-7B8E-4606-A103-CF6CB562B61B}" type="presParOf" srcId="{50CA0888-1E3F-48CD-B81C-46B82F349B47}" destId="{43054C1F-AD37-4C1B-AAD8-6BC7E79586F3}" srcOrd="1" destOrd="0" presId="urn:microsoft.com/office/officeart/2018/2/layout/IconVerticalSolidList"/>
    <dgm:cxn modelId="{27D19335-D8D0-44CC-8A76-E31B928B207B}" type="presParOf" srcId="{50CA0888-1E3F-48CD-B81C-46B82F349B47}" destId="{95F63DC5-1891-4EB3-9DF6-927ACAADEC9A}" srcOrd="2" destOrd="0" presId="urn:microsoft.com/office/officeart/2018/2/layout/IconVerticalSolidList"/>
    <dgm:cxn modelId="{C37449E3-827B-4906-9833-E3B2E48EF62C}" type="presParOf" srcId="{50CA0888-1E3F-48CD-B81C-46B82F349B47}" destId="{BD8C06A7-C945-49A7-99EB-4C688DDFC558}" srcOrd="3" destOrd="0" presId="urn:microsoft.com/office/officeart/2018/2/layout/IconVerticalSolidList"/>
    <dgm:cxn modelId="{CFBD99BA-3C77-4431-812C-0973FBD33D55}" type="presParOf" srcId="{9889C648-3385-48B4-B34B-344059A7CEF3}" destId="{04017295-D7D8-4444-BF31-69ABD1DC66C2}" srcOrd="3" destOrd="0" presId="urn:microsoft.com/office/officeart/2018/2/layout/IconVerticalSolidList"/>
    <dgm:cxn modelId="{FEB9DF51-3639-4E3E-A008-12019CB7EFAC}" type="presParOf" srcId="{9889C648-3385-48B4-B34B-344059A7CEF3}" destId="{C1A30F43-B1E7-4023-92A2-5294EB82C69B}" srcOrd="4" destOrd="0" presId="urn:microsoft.com/office/officeart/2018/2/layout/IconVerticalSolidList"/>
    <dgm:cxn modelId="{3A1EAA49-7C39-4C95-A6E3-1C699E874576}" type="presParOf" srcId="{C1A30F43-B1E7-4023-92A2-5294EB82C69B}" destId="{BACBB066-9DB5-472B-AAF6-5BAE9EE15B47}" srcOrd="0" destOrd="0" presId="urn:microsoft.com/office/officeart/2018/2/layout/IconVerticalSolidList"/>
    <dgm:cxn modelId="{F8845CB2-ED02-4A51-8FD6-330CD2F20168}" type="presParOf" srcId="{C1A30F43-B1E7-4023-92A2-5294EB82C69B}" destId="{B1C5109A-5A23-441B-BB4E-36BF3245DA80}" srcOrd="1" destOrd="0" presId="urn:microsoft.com/office/officeart/2018/2/layout/IconVerticalSolidList"/>
    <dgm:cxn modelId="{9951F7CB-D695-4000-AAC3-B1FBE45AF8F3}" type="presParOf" srcId="{C1A30F43-B1E7-4023-92A2-5294EB82C69B}" destId="{600B67C7-C1F6-4B08-90FD-154307E0C7DA}" srcOrd="2" destOrd="0" presId="urn:microsoft.com/office/officeart/2018/2/layout/IconVerticalSolidList"/>
    <dgm:cxn modelId="{C2235470-EBB5-4E38-8D6F-7E5BB086BDEF}" type="presParOf" srcId="{C1A30F43-B1E7-4023-92A2-5294EB82C69B}" destId="{BC57BCB2-929E-4A92-9568-B554E7EDC9AE}" srcOrd="3" destOrd="0" presId="urn:microsoft.com/office/officeart/2018/2/layout/IconVerticalSolidList"/>
    <dgm:cxn modelId="{526299A1-2A32-401E-BB98-8A09DEE9E02A}" type="presParOf" srcId="{9889C648-3385-48B4-B34B-344059A7CEF3}" destId="{FF03A3C7-9BC2-4045-9782-77A3B77892FC}" srcOrd="5" destOrd="0" presId="urn:microsoft.com/office/officeart/2018/2/layout/IconVerticalSolidList"/>
    <dgm:cxn modelId="{882ADD7C-4093-4AB4-B6C8-FEE28BA250FE}" type="presParOf" srcId="{9889C648-3385-48B4-B34B-344059A7CEF3}" destId="{7CAF3D58-264A-4887-AB81-378BB55E69BC}" srcOrd="6" destOrd="0" presId="urn:microsoft.com/office/officeart/2018/2/layout/IconVerticalSolidList"/>
    <dgm:cxn modelId="{FB7C38DA-C222-4F90-A362-EBB053EAABEA}" type="presParOf" srcId="{7CAF3D58-264A-4887-AB81-378BB55E69BC}" destId="{3236C127-3379-4F5B-9632-E0783317FCB2}" srcOrd="0" destOrd="0" presId="urn:microsoft.com/office/officeart/2018/2/layout/IconVerticalSolidList"/>
    <dgm:cxn modelId="{0552CF53-2097-448A-AF09-B34C1F68EE33}" type="presParOf" srcId="{7CAF3D58-264A-4887-AB81-378BB55E69BC}" destId="{B1DB3969-1780-4C24-82FB-98D67CB1BDFC}" srcOrd="1" destOrd="0" presId="urn:microsoft.com/office/officeart/2018/2/layout/IconVerticalSolidList"/>
    <dgm:cxn modelId="{8AEC84A0-1528-46D0-B772-76B7D9ECAE95}" type="presParOf" srcId="{7CAF3D58-264A-4887-AB81-378BB55E69BC}" destId="{9495FE6A-F4CF-40FF-B183-29607C36BDB8}" srcOrd="2" destOrd="0" presId="urn:microsoft.com/office/officeart/2018/2/layout/IconVerticalSolidList"/>
    <dgm:cxn modelId="{5F946F0C-2B6F-48B4-922E-6D39B2345214}" type="presParOf" srcId="{7CAF3D58-264A-4887-AB81-378BB55E69BC}" destId="{4AC69FC1-30A1-454B-8432-1EA7C3E1EB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971BCA1-8DDE-444E-A25E-D9CFE8DDC4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F96635-19E5-4C5C-A4EE-EFD78C0BECD4}">
      <dgm:prSet/>
      <dgm:spPr/>
      <dgm:t>
        <a:bodyPr/>
        <a:lstStyle/>
        <a:p>
          <a:r>
            <a:rPr lang="en-US"/>
            <a:t>One of the most established influence on motivation is AUTOMONY or SELF-DETERMINATION</a:t>
          </a:r>
        </a:p>
      </dgm:t>
    </dgm:pt>
    <dgm:pt modelId="{268AAFD6-86BC-4EA7-8973-D14E5161F885}" type="parTrans" cxnId="{80794B4E-5CBA-47CD-9FD1-49EA86C8E460}">
      <dgm:prSet/>
      <dgm:spPr/>
      <dgm:t>
        <a:bodyPr/>
        <a:lstStyle/>
        <a:p>
          <a:endParaRPr lang="en-US"/>
        </a:p>
      </dgm:t>
    </dgm:pt>
    <dgm:pt modelId="{768AB914-8017-4549-BD47-0B86B6A2B468}" type="sibTrans" cxnId="{80794B4E-5CBA-47CD-9FD1-49EA86C8E460}">
      <dgm:prSet/>
      <dgm:spPr/>
      <dgm:t>
        <a:bodyPr/>
        <a:lstStyle/>
        <a:p>
          <a:endParaRPr lang="en-US"/>
        </a:p>
      </dgm:t>
    </dgm:pt>
    <dgm:pt modelId="{A45FE282-7C22-4326-8D92-8506ECD94335}">
      <dgm:prSet/>
      <dgm:spPr/>
      <dgm:t>
        <a:bodyPr/>
        <a:lstStyle/>
        <a:p>
          <a:r>
            <a:rPr lang="en-US"/>
            <a:t>Being empowered to shape one's job makes it more enjoyable and meaningful</a:t>
          </a:r>
        </a:p>
      </dgm:t>
    </dgm:pt>
    <dgm:pt modelId="{CEE34A79-5E32-4F27-8B85-385DA26609B4}" type="parTrans" cxnId="{27C097DB-C09D-46EF-9A3D-C02F0D127EA0}">
      <dgm:prSet/>
      <dgm:spPr/>
      <dgm:t>
        <a:bodyPr/>
        <a:lstStyle/>
        <a:p>
          <a:endParaRPr lang="en-US"/>
        </a:p>
      </dgm:t>
    </dgm:pt>
    <dgm:pt modelId="{288D72FA-A574-4074-AF05-F506C8BA5327}" type="sibTrans" cxnId="{27C097DB-C09D-46EF-9A3D-C02F0D127EA0}">
      <dgm:prSet/>
      <dgm:spPr/>
      <dgm:t>
        <a:bodyPr/>
        <a:lstStyle/>
        <a:p>
          <a:endParaRPr lang="en-US"/>
        </a:p>
      </dgm:t>
    </dgm:pt>
    <dgm:pt modelId="{C0575247-AA40-49A7-B2CE-60AEA5EFF385}" type="pres">
      <dgm:prSet presAssocID="{E971BCA1-8DDE-444E-A25E-D9CFE8DDC4CA}" presName="root" presStyleCnt="0">
        <dgm:presLayoutVars>
          <dgm:dir/>
          <dgm:resizeHandles val="exact"/>
        </dgm:presLayoutVars>
      </dgm:prSet>
      <dgm:spPr/>
    </dgm:pt>
    <dgm:pt modelId="{A504DC3B-90D0-487A-B68C-BA16D21AD57A}" type="pres">
      <dgm:prSet presAssocID="{8DF96635-19E5-4C5C-A4EE-EFD78C0BECD4}" presName="compNode" presStyleCnt="0"/>
      <dgm:spPr/>
    </dgm:pt>
    <dgm:pt modelId="{F2026C07-89EC-4D35-B732-EF7739603B16}" type="pres">
      <dgm:prSet presAssocID="{8DF96635-19E5-4C5C-A4EE-EFD78C0BECD4}" presName="bgRect" presStyleLbl="bgShp" presStyleIdx="0" presStyleCnt="2"/>
      <dgm:spPr/>
    </dgm:pt>
    <dgm:pt modelId="{BC742C4B-6269-4E23-8CC9-AF0E8435FD83}" type="pres">
      <dgm:prSet presAssocID="{8DF96635-19E5-4C5C-A4EE-EFD78C0BECD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9EEA486-B806-4D2A-A4E1-3625ED02E66E}" type="pres">
      <dgm:prSet presAssocID="{8DF96635-19E5-4C5C-A4EE-EFD78C0BECD4}" presName="spaceRect" presStyleCnt="0"/>
      <dgm:spPr/>
    </dgm:pt>
    <dgm:pt modelId="{7950EF91-B74D-4B21-B5DE-DFC9EC3B6941}" type="pres">
      <dgm:prSet presAssocID="{8DF96635-19E5-4C5C-A4EE-EFD78C0BECD4}" presName="parTx" presStyleLbl="revTx" presStyleIdx="0" presStyleCnt="2">
        <dgm:presLayoutVars>
          <dgm:chMax val="0"/>
          <dgm:chPref val="0"/>
        </dgm:presLayoutVars>
      </dgm:prSet>
      <dgm:spPr/>
    </dgm:pt>
    <dgm:pt modelId="{F6DEC071-9F04-477B-B69A-4BF8848A0CED}" type="pres">
      <dgm:prSet presAssocID="{768AB914-8017-4549-BD47-0B86B6A2B468}" presName="sibTrans" presStyleCnt="0"/>
      <dgm:spPr/>
    </dgm:pt>
    <dgm:pt modelId="{8656AC95-03B5-4D26-A7DC-C7CBC4AEDEA1}" type="pres">
      <dgm:prSet presAssocID="{A45FE282-7C22-4326-8D92-8506ECD94335}" presName="compNode" presStyleCnt="0"/>
      <dgm:spPr/>
    </dgm:pt>
    <dgm:pt modelId="{1FD851FB-363E-4E99-A4A5-284B6262131B}" type="pres">
      <dgm:prSet presAssocID="{A45FE282-7C22-4326-8D92-8506ECD94335}" presName="bgRect" presStyleLbl="bgShp" presStyleIdx="1" presStyleCnt="2"/>
      <dgm:spPr/>
    </dgm:pt>
    <dgm:pt modelId="{A51C2868-1B56-4B58-9194-CB5660DFB433}" type="pres">
      <dgm:prSet presAssocID="{A45FE282-7C22-4326-8D92-8506ECD9433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6AB0969A-ABC2-47DC-91FC-C7D2111F0082}" type="pres">
      <dgm:prSet presAssocID="{A45FE282-7C22-4326-8D92-8506ECD94335}" presName="spaceRect" presStyleCnt="0"/>
      <dgm:spPr/>
    </dgm:pt>
    <dgm:pt modelId="{91C99F55-07CC-42AE-B81B-CEB6F406618C}" type="pres">
      <dgm:prSet presAssocID="{A45FE282-7C22-4326-8D92-8506ECD9433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3668918-FA75-43C0-8426-1E4A381A7DFD}" type="presOf" srcId="{A45FE282-7C22-4326-8D92-8506ECD94335}" destId="{91C99F55-07CC-42AE-B81B-CEB6F406618C}" srcOrd="0" destOrd="0" presId="urn:microsoft.com/office/officeart/2018/2/layout/IconVerticalSolidList"/>
    <dgm:cxn modelId="{7789512D-434D-4284-BD4E-AABEA4D75D27}" type="presOf" srcId="{E971BCA1-8DDE-444E-A25E-D9CFE8DDC4CA}" destId="{C0575247-AA40-49A7-B2CE-60AEA5EFF385}" srcOrd="0" destOrd="0" presId="urn:microsoft.com/office/officeart/2018/2/layout/IconVerticalSolidList"/>
    <dgm:cxn modelId="{80794B4E-5CBA-47CD-9FD1-49EA86C8E460}" srcId="{E971BCA1-8DDE-444E-A25E-D9CFE8DDC4CA}" destId="{8DF96635-19E5-4C5C-A4EE-EFD78C0BECD4}" srcOrd="0" destOrd="0" parTransId="{268AAFD6-86BC-4EA7-8973-D14E5161F885}" sibTransId="{768AB914-8017-4549-BD47-0B86B6A2B468}"/>
    <dgm:cxn modelId="{3505F1D5-8B38-4426-A3CD-7618784A376E}" type="presOf" srcId="{8DF96635-19E5-4C5C-A4EE-EFD78C0BECD4}" destId="{7950EF91-B74D-4B21-B5DE-DFC9EC3B6941}" srcOrd="0" destOrd="0" presId="urn:microsoft.com/office/officeart/2018/2/layout/IconVerticalSolidList"/>
    <dgm:cxn modelId="{27C097DB-C09D-46EF-9A3D-C02F0D127EA0}" srcId="{E971BCA1-8DDE-444E-A25E-D9CFE8DDC4CA}" destId="{A45FE282-7C22-4326-8D92-8506ECD94335}" srcOrd="1" destOrd="0" parTransId="{CEE34A79-5E32-4F27-8B85-385DA26609B4}" sibTransId="{288D72FA-A574-4074-AF05-F506C8BA5327}"/>
    <dgm:cxn modelId="{2301958C-A98E-4C1A-8195-D09E6D0F582B}" type="presParOf" srcId="{C0575247-AA40-49A7-B2CE-60AEA5EFF385}" destId="{A504DC3B-90D0-487A-B68C-BA16D21AD57A}" srcOrd="0" destOrd="0" presId="urn:microsoft.com/office/officeart/2018/2/layout/IconVerticalSolidList"/>
    <dgm:cxn modelId="{38EF3D1F-59A9-4CD6-BBDC-DE3FE67701B7}" type="presParOf" srcId="{A504DC3B-90D0-487A-B68C-BA16D21AD57A}" destId="{F2026C07-89EC-4D35-B732-EF7739603B16}" srcOrd="0" destOrd="0" presId="urn:microsoft.com/office/officeart/2018/2/layout/IconVerticalSolidList"/>
    <dgm:cxn modelId="{8E25C3F5-427F-461C-B2E7-A44C1DA3739D}" type="presParOf" srcId="{A504DC3B-90D0-487A-B68C-BA16D21AD57A}" destId="{BC742C4B-6269-4E23-8CC9-AF0E8435FD83}" srcOrd="1" destOrd="0" presId="urn:microsoft.com/office/officeart/2018/2/layout/IconVerticalSolidList"/>
    <dgm:cxn modelId="{63660826-B5E2-40B9-96CB-919D6E5BB6C0}" type="presParOf" srcId="{A504DC3B-90D0-487A-B68C-BA16D21AD57A}" destId="{E9EEA486-B806-4D2A-A4E1-3625ED02E66E}" srcOrd="2" destOrd="0" presId="urn:microsoft.com/office/officeart/2018/2/layout/IconVerticalSolidList"/>
    <dgm:cxn modelId="{A9769031-89E4-4FEA-9F69-44F90BE891BB}" type="presParOf" srcId="{A504DC3B-90D0-487A-B68C-BA16D21AD57A}" destId="{7950EF91-B74D-4B21-B5DE-DFC9EC3B6941}" srcOrd="3" destOrd="0" presId="urn:microsoft.com/office/officeart/2018/2/layout/IconVerticalSolidList"/>
    <dgm:cxn modelId="{6D9E68C9-8D31-4764-9932-DAAE1E61FC99}" type="presParOf" srcId="{C0575247-AA40-49A7-B2CE-60AEA5EFF385}" destId="{F6DEC071-9F04-477B-B69A-4BF8848A0CED}" srcOrd="1" destOrd="0" presId="urn:microsoft.com/office/officeart/2018/2/layout/IconVerticalSolidList"/>
    <dgm:cxn modelId="{61C852F1-FB34-4C18-9291-6D255FC55F14}" type="presParOf" srcId="{C0575247-AA40-49A7-B2CE-60AEA5EFF385}" destId="{8656AC95-03B5-4D26-A7DC-C7CBC4AEDEA1}" srcOrd="2" destOrd="0" presId="urn:microsoft.com/office/officeart/2018/2/layout/IconVerticalSolidList"/>
    <dgm:cxn modelId="{00918095-EC80-4001-A210-F456EA6524D0}" type="presParOf" srcId="{8656AC95-03B5-4D26-A7DC-C7CBC4AEDEA1}" destId="{1FD851FB-363E-4E99-A4A5-284B6262131B}" srcOrd="0" destOrd="0" presId="urn:microsoft.com/office/officeart/2018/2/layout/IconVerticalSolidList"/>
    <dgm:cxn modelId="{0CA2076C-6ACB-41C5-9766-A9DC80D20F9B}" type="presParOf" srcId="{8656AC95-03B5-4D26-A7DC-C7CBC4AEDEA1}" destId="{A51C2868-1B56-4B58-9194-CB5660DFB433}" srcOrd="1" destOrd="0" presId="urn:microsoft.com/office/officeart/2018/2/layout/IconVerticalSolidList"/>
    <dgm:cxn modelId="{52FA690F-A229-4A4D-A376-A4DD0E4A753D}" type="presParOf" srcId="{8656AC95-03B5-4D26-A7DC-C7CBC4AEDEA1}" destId="{6AB0969A-ABC2-47DC-91FC-C7D2111F0082}" srcOrd="2" destOrd="0" presId="urn:microsoft.com/office/officeart/2018/2/layout/IconVerticalSolidList"/>
    <dgm:cxn modelId="{DD69741A-13B5-4845-A58C-8B5278639137}" type="presParOf" srcId="{8656AC95-03B5-4D26-A7DC-C7CBC4AEDEA1}" destId="{91C99F55-07CC-42AE-B81B-CEB6F406618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76EF0C4-90EB-48F7-B2B6-C975D46F46D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CD4BA1D6-28EB-47F9-8E5D-01277BE47600}">
      <dgm:prSet/>
      <dgm:spPr/>
      <dgm:t>
        <a:bodyPr/>
        <a:lstStyle/>
        <a:p>
          <a:r>
            <a:rPr lang="en-US"/>
            <a:t>A strong strategic narrative about the organisation</a:t>
          </a:r>
        </a:p>
      </dgm:t>
    </dgm:pt>
    <dgm:pt modelId="{640AE33C-692C-40B4-928E-689762F16B2D}" type="parTrans" cxnId="{039F3EEA-EF37-461C-AFDC-757F2C5248AA}">
      <dgm:prSet/>
      <dgm:spPr/>
      <dgm:t>
        <a:bodyPr/>
        <a:lstStyle/>
        <a:p>
          <a:endParaRPr lang="en-US"/>
        </a:p>
      </dgm:t>
    </dgm:pt>
    <dgm:pt modelId="{B1858493-EF7B-4A7A-9F25-2759D3A93884}" type="sibTrans" cxnId="{039F3EEA-EF37-461C-AFDC-757F2C5248AA}">
      <dgm:prSet/>
      <dgm:spPr/>
      <dgm:t>
        <a:bodyPr/>
        <a:lstStyle/>
        <a:p>
          <a:endParaRPr lang="en-US"/>
        </a:p>
      </dgm:t>
    </dgm:pt>
    <dgm:pt modelId="{B4A45545-978D-4534-BF55-4F844D0AFCD5}">
      <dgm:prSet/>
      <dgm:spPr/>
      <dgm:t>
        <a:bodyPr/>
        <a:lstStyle/>
        <a:p>
          <a:r>
            <a:rPr lang="en-US"/>
            <a:t>The process of understanding motivations and harnessing them towards one shared goal</a:t>
          </a:r>
        </a:p>
      </dgm:t>
    </dgm:pt>
    <dgm:pt modelId="{3C9909F1-6890-4894-85E8-03978A31BCEC}" type="parTrans" cxnId="{929F33AD-2282-4C98-9AAA-0981D90A4F45}">
      <dgm:prSet/>
      <dgm:spPr/>
      <dgm:t>
        <a:bodyPr/>
        <a:lstStyle/>
        <a:p>
          <a:endParaRPr lang="en-US"/>
        </a:p>
      </dgm:t>
    </dgm:pt>
    <dgm:pt modelId="{32E7C6BA-1041-49C0-B3D9-CF8DE7106495}" type="sibTrans" cxnId="{929F33AD-2282-4C98-9AAA-0981D90A4F45}">
      <dgm:prSet/>
      <dgm:spPr/>
      <dgm:t>
        <a:bodyPr/>
        <a:lstStyle/>
        <a:p>
          <a:endParaRPr lang="en-US"/>
        </a:p>
      </dgm:t>
    </dgm:pt>
    <dgm:pt modelId="{9289181D-281B-42E9-9F38-286894A1B073}">
      <dgm:prSet/>
      <dgm:spPr/>
      <dgm:t>
        <a:bodyPr/>
        <a:lstStyle/>
        <a:p>
          <a:r>
            <a:rPr lang="en-US"/>
            <a:t>Self-awareness </a:t>
          </a:r>
        </a:p>
      </dgm:t>
    </dgm:pt>
    <dgm:pt modelId="{D08FFDFF-6925-43B3-BBE1-E2DD7D7D93B4}" type="parTrans" cxnId="{3FEB9400-3064-4257-B6EE-CEC5B019D012}">
      <dgm:prSet/>
      <dgm:spPr/>
      <dgm:t>
        <a:bodyPr/>
        <a:lstStyle/>
        <a:p>
          <a:endParaRPr lang="en-US"/>
        </a:p>
      </dgm:t>
    </dgm:pt>
    <dgm:pt modelId="{00FD81C3-5943-4E56-9324-84969BEA0134}" type="sibTrans" cxnId="{3FEB9400-3064-4257-B6EE-CEC5B019D012}">
      <dgm:prSet/>
      <dgm:spPr/>
      <dgm:t>
        <a:bodyPr/>
        <a:lstStyle/>
        <a:p>
          <a:endParaRPr lang="en-US"/>
        </a:p>
      </dgm:t>
    </dgm:pt>
    <dgm:pt modelId="{73C6536A-4E79-4869-A9B1-595E1D4AE341}">
      <dgm:prSet/>
      <dgm:spPr/>
      <dgm:t>
        <a:bodyPr/>
        <a:lstStyle/>
        <a:p>
          <a:r>
            <a:rPr lang="en-US"/>
            <a:t>Other people – influence and inspire other stakeholders</a:t>
          </a:r>
        </a:p>
      </dgm:t>
    </dgm:pt>
    <dgm:pt modelId="{31813BF9-B061-4EE1-B801-4D271B3319A1}" type="parTrans" cxnId="{42915ECA-DEC6-4237-BCEA-C386357DDD8C}">
      <dgm:prSet/>
      <dgm:spPr/>
      <dgm:t>
        <a:bodyPr/>
        <a:lstStyle/>
        <a:p>
          <a:endParaRPr lang="en-US"/>
        </a:p>
      </dgm:t>
    </dgm:pt>
    <dgm:pt modelId="{A1857921-80BC-456E-B4D8-BCB082B04E99}" type="sibTrans" cxnId="{42915ECA-DEC6-4237-BCEA-C386357DDD8C}">
      <dgm:prSet/>
      <dgm:spPr/>
      <dgm:t>
        <a:bodyPr/>
        <a:lstStyle/>
        <a:p>
          <a:endParaRPr lang="en-US"/>
        </a:p>
      </dgm:t>
    </dgm:pt>
    <dgm:pt modelId="{2B24FF2E-4B07-497F-8174-DAA817068346}">
      <dgm:prSet/>
      <dgm:spPr/>
      <dgm:t>
        <a:bodyPr/>
        <a:lstStyle/>
        <a:p>
          <a:r>
            <a:rPr lang="en-US"/>
            <a:t>The job – leaders define, clarify and revise outcomes to be achieved </a:t>
          </a:r>
        </a:p>
      </dgm:t>
    </dgm:pt>
    <dgm:pt modelId="{119F41DD-38F4-4FDC-BA6B-9825B2653586}" type="parTrans" cxnId="{1A1C20BC-2EFC-404C-B076-22D773905879}">
      <dgm:prSet/>
      <dgm:spPr/>
      <dgm:t>
        <a:bodyPr/>
        <a:lstStyle/>
        <a:p>
          <a:endParaRPr lang="en-US"/>
        </a:p>
      </dgm:t>
    </dgm:pt>
    <dgm:pt modelId="{0D72C26D-A6C5-486D-9E98-951585CBCC04}" type="sibTrans" cxnId="{1A1C20BC-2EFC-404C-B076-22D773905879}">
      <dgm:prSet/>
      <dgm:spPr/>
      <dgm:t>
        <a:bodyPr/>
        <a:lstStyle/>
        <a:p>
          <a:endParaRPr lang="en-US"/>
        </a:p>
      </dgm:t>
    </dgm:pt>
    <dgm:pt modelId="{0330876C-F50F-4806-B700-BB0820BFB34F}" type="pres">
      <dgm:prSet presAssocID="{B76EF0C4-90EB-48F7-B2B6-C975D46F46D3}" presName="root" presStyleCnt="0">
        <dgm:presLayoutVars>
          <dgm:dir/>
          <dgm:resizeHandles val="exact"/>
        </dgm:presLayoutVars>
      </dgm:prSet>
      <dgm:spPr/>
    </dgm:pt>
    <dgm:pt modelId="{D78FEBEC-8B38-4AAB-A443-E658BA37A1B8}" type="pres">
      <dgm:prSet presAssocID="{CD4BA1D6-28EB-47F9-8E5D-01277BE47600}" presName="compNode" presStyleCnt="0"/>
      <dgm:spPr/>
    </dgm:pt>
    <dgm:pt modelId="{1505F964-C3C9-4A18-B5FE-0338B4853A5E}" type="pres">
      <dgm:prSet presAssocID="{CD4BA1D6-28EB-47F9-8E5D-01277BE4760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BCE5321-E54F-4629-988F-1EB21D55902A}" type="pres">
      <dgm:prSet presAssocID="{CD4BA1D6-28EB-47F9-8E5D-01277BE47600}" presName="spaceRect" presStyleCnt="0"/>
      <dgm:spPr/>
    </dgm:pt>
    <dgm:pt modelId="{96B16BFF-2A05-461D-8298-736BF4BB8976}" type="pres">
      <dgm:prSet presAssocID="{CD4BA1D6-28EB-47F9-8E5D-01277BE47600}" presName="textRect" presStyleLbl="revTx" presStyleIdx="0" presStyleCnt="5">
        <dgm:presLayoutVars>
          <dgm:chMax val="1"/>
          <dgm:chPref val="1"/>
        </dgm:presLayoutVars>
      </dgm:prSet>
      <dgm:spPr/>
    </dgm:pt>
    <dgm:pt modelId="{6F54AE78-E3DA-467A-B11C-1270318CFB9B}" type="pres">
      <dgm:prSet presAssocID="{B1858493-EF7B-4A7A-9F25-2759D3A93884}" presName="sibTrans" presStyleCnt="0"/>
      <dgm:spPr/>
    </dgm:pt>
    <dgm:pt modelId="{30FDABBB-EEC6-4EA3-BF1D-2A76DF6E9004}" type="pres">
      <dgm:prSet presAssocID="{B4A45545-978D-4534-BF55-4F844D0AFCD5}" presName="compNode" presStyleCnt="0"/>
      <dgm:spPr/>
    </dgm:pt>
    <dgm:pt modelId="{1C7B5830-3B9E-4330-B9B0-F3E12CCAFD73}" type="pres">
      <dgm:prSet presAssocID="{B4A45545-978D-4534-BF55-4F844D0AFCD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6F6CC71-051A-4D55-9A46-C5DF8C3E6B99}" type="pres">
      <dgm:prSet presAssocID="{B4A45545-978D-4534-BF55-4F844D0AFCD5}" presName="spaceRect" presStyleCnt="0"/>
      <dgm:spPr/>
    </dgm:pt>
    <dgm:pt modelId="{A13CAFD1-662B-4A97-922E-63E9E30E90F4}" type="pres">
      <dgm:prSet presAssocID="{B4A45545-978D-4534-BF55-4F844D0AFCD5}" presName="textRect" presStyleLbl="revTx" presStyleIdx="1" presStyleCnt="5">
        <dgm:presLayoutVars>
          <dgm:chMax val="1"/>
          <dgm:chPref val="1"/>
        </dgm:presLayoutVars>
      </dgm:prSet>
      <dgm:spPr/>
    </dgm:pt>
    <dgm:pt modelId="{F6E53C71-5580-4035-9BA2-362F8A5BD993}" type="pres">
      <dgm:prSet presAssocID="{32E7C6BA-1041-49C0-B3D9-CF8DE7106495}" presName="sibTrans" presStyleCnt="0"/>
      <dgm:spPr/>
    </dgm:pt>
    <dgm:pt modelId="{7FC6BF80-0773-4D5F-ACB0-0193AEB44779}" type="pres">
      <dgm:prSet presAssocID="{9289181D-281B-42E9-9F38-286894A1B073}" presName="compNode" presStyleCnt="0"/>
      <dgm:spPr/>
    </dgm:pt>
    <dgm:pt modelId="{F76B22F8-9B25-4369-94CE-8C0D432515E2}" type="pres">
      <dgm:prSet presAssocID="{9289181D-281B-42E9-9F38-286894A1B07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B94F3742-DC3A-4E71-9703-E49366438844}" type="pres">
      <dgm:prSet presAssocID="{9289181D-281B-42E9-9F38-286894A1B073}" presName="spaceRect" presStyleCnt="0"/>
      <dgm:spPr/>
    </dgm:pt>
    <dgm:pt modelId="{5E0AA69C-DA73-4103-B8AF-FF3098BEEE78}" type="pres">
      <dgm:prSet presAssocID="{9289181D-281B-42E9-9F38-286894A1B073}" presName="textRect" presStyleLbl="revTx" presStyleIdx="2" presStyleCnt="5">
        <dgm:presLayoutVars>
          <dgm:chMax val="1"/>
          <dgm:chPref val="1"/>
        </dgm:presLayoutVars>
      </dgm:prSet>
      <dgm:spPr/>
    </dgm:pt>
    <dgm:pt modelId="{1AE53044-66A1-4ED3-9258-F5FF8906A6FE}" type="pres">
      <dgm:prSet presAssocID="{00FD81C3-5943-4E56-9324-84969BEA0134}" presName="sibTrans" presStyleCnt="0"/>
      <dgm:spPr/>
    </dgm:pt>
    <dgm:pt modelId="{E1720B82-70FF-4FC0-80D3-49B9AB0F2921}" type="pres">
      <dgm:prSet presAssocID="{73C6536A-4E79-4869-A9B1-595E1D4AE341}" presName="compNode" presStyleCnt="0"/>
      <dgm:spPr/>
    </dgm:pt>
    <dgm:pt modelId="{6956B982-846C-4827-8E73-F13948498B3D}" type="pres">
      <dgm:prSet presAssocID="{73C6536A-4E79-4869-A9B1-595E1D4AE34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EAA12A2-6C74-45D7-BB4A-18ABFF6AF205}" type="pres">
      <dgm:prSet presAssocID="{73C6536A-4E79-4869-A9B1-595E1D4AE341}" presName="spaceRect" presStyleCnt="0"/>
      <dgm:spPr/>
    </dgm:pt>
    <dgm:pt modelId="{3AC7E4EE-2CB4-450A-8CDB-C2C805A891D2}" type="pres">
      <dgm:prSet presAssocID="{73C6536A-4E79-4869-A9B1-595E1D4AE341}" presName="textRect" presStyleLbl="revTx" presStyleIdx="3" presStyleCnt="5">
        <dgm:presLayoutVars>
          <dgm:chMax val="1"/>
          <dgm:chPref val="1"/>
        </dgm:presLayoutVars>
      </dgm:prSet>
      <dgm:spPr/>
    </dgm:pt>
    <dgm:pt modelId="{386A4E80-4E64-44C7-9BAE-DDF3102F333D}" type="pres">
      <dgm:prSet presAssocID="{A1857921-80BC-456E-B4D8-BCB082B04E99}" presName="sibTrans" presStyleCnt="0"/>
      <dgm:spPr/>
    </dgm:pt>
    <dgm:pt modelId="{F91AB43D-6173-40D2-B356-8FD521CC91BA}" type="pres">
      <dgm:prSet presAssocID="{2B24FF2E-4B07-497F-8174-DAA817068346}" presName="compNode" presStyleCnt="0"/>
      <dgm:spPr/>
    </dgm:pt>
    <dgm:pt modelId="{A8D99566-8C0D-4C91-AC22-91AB76C3C355}" type="pres">
      <dgm:prSet presAssocID="{2B24FF2E-4B07-497F-8174-DAA81706834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3A94C09-3F72-4729-85C5-6BDAD7EE9FD4}" type="pres">
      <dgm:prSet presAssocID="{2B24FF2E-4B07-497F-8174-DAA817068346}" presName="spaceRect" presStyleCnt="0"/>
      <dgm:spPr/>
    </dgm:pt>
    <dgm:pt modelId="{CF1FE5B6-F56D-4AA6-ABE4-10D3D800745A}" type="pres">
      <dgm:prSet presAssocID="{2B24FF2E-4B07-497F-8174-DAA81706834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FEB9400-3064-4257-B6EE-CEC5B019D012}" srcId="{B76EF0C4-90EB-48F7-B2B6-C975D46F46D3}" destId="{9289181D-281B-42E9-9F38-286894A1B073}" srcOrd="2" destOrd="0" parTransId="{D08FFDFF-6925-43B3-BBE1-E2DD7D7D93B4}" sibTransId="{00FD81C3-5943-4E56-9324-84969BEA0134}"/>
    <dgm:cxn modelId="{47691715-0F0C-4795-8C50-96146571C9E9}" type="presOf" srcId="{9289181D-281B-42E9-9F38-286894A1B073}" destId="{5E0AA69C-DA73-4103-B8AF-FF3098BEEE78}" srcOrd="0" destOrd="0" presId="urn:microsoft.com/office/officeart/2018/2/layout/IconLabelList"/>
    <dgm:cxn modelId="{C9564921-35E1-44A7-A6BF-B1DF4DB66818}" type="presOf" srcId="{73C6536A-4E79-4869-A9B1-595E1D4AE341}" destId="{3AC7E4EE-2CB4-450A-8CDB-C2C805A891D2}" srcOrd="0" destOrd="0" presId="urn:microsoft.com/office/officeart/2018/2/layout/IconLabelList"/>
    <dgm:cxn modelId="{73BA285C-E417-4744-9AB4-5A131E75178F}" type="presOf" srcId="{CD4BA1D6-28EB-47F9-8E5D-01277BE47600}" destId="{96B16BFF-2A05-461D-8298-736BF4BB8976}" srcOrd="0" destOrd="0" presId="urn:microsoft.com/office/officeart/2018/2/layout/IconLabelList"/>
    <dgm:cxn modelId="{DF30836B-C088-46EC-A612-987C88C8A6D3}" type="presOf" srcId="{B4A45545-978D-4534-BF55-4F844D0AFCD5}" destId="{A13CAFD1-662B-4A97-922E-63E9E30E90F4}" srcOrd="0" destOrd="0" presId="urn:microsoft.com/office/officeart/2018/2/layout/IconLabelList"/>
    <dgm:cxn modelId="{D69170AC-B698-4874-AEAD-FEC35C1A602E}" type="presOf" srcId="{2B24FF2E-4B07-497F-8174-DAA817068346}" destId="{CF1FE5B6-F56D-4AA6-ABE4-10D3D800745A}" srcOrd="0" destOrd="0" presId="urn:microsoft.com/office/officeart/2018/2/layout/IconLabelList"/>
    <dgm:cxn modelId="{929F33AD-2282-4C98-9AAA-0981D90A4F45}" srcId="{B76EF0C4-90EB-48F7-B2B6-C975D46F46D3}" destId="{B4A45545-978D-4534-BF55-4F844D0AFCD5}" srcOrd="1" destOrd="0" parTransId="{3C9909F1-6890-4894-85E8-03978A31BCEC}" sibTransId="{32E7C6BA-1041-49C0-B3D9-CF8DE7106495}"/>
    <dgm:cxn modelId="{EDDC65B6-9E1E-4885-8341-5261C337F84B}" type="presOf" srcId="{B76EF0C4-90EB-48F7-B2B6-C975D46F46D3}" destId="{0330876C-F50F-4806-B700-BB0820BFB34F}" srcOrd="0" destOrd="0" presId="urn:microsoft.com/office/officeart/2018/2/layout/IconLabelList"/>
    <dgm:cxn modelId="{1A1C20BC-2EFC-404C-B076-22D773905879}" srcId="{B76EF0C4-90EB-48F7-B2B6-C975D46F46D3}" destId="{2B24FF2E-4B07-497F-8174-DAA817068346}" srcOrd="4" destOrd="0" parTransId="{119F41DD-38F4-4FDC-BA6B-9825B2653586}" sibTransId="{0D72C26D-A6C5-486D-9E98-951585CBCC04}"/>
    <dgm:cxn modelId="{42915ECA-DEC6-4237-BCEA-C386357DDD8C}" srcId="{B76EF0C4-90EB-48F7-B2B6-C975D46F46D3}" destId="{73C6536A-4E79-4869-A9B1-595E1D4AE341}" srcOrd="3" destOrd="0" parTransId="{31813BF9-B061-4EE1-B801-4D271B3319A1}" sibTransId="{A1857921-80BC-456E-B4D8-BCB082B04E99}"/>
    <dgm:cxn modelId="{039F3EEA-EF37-461C-AFDC-757F2C5248AA}" srcId="{B76EF0C4-90EB-48F7-B2B6-C975D46F46D3}" destId="{CD4BA1D6-28EB-47F9-8E5D-01277BE47600}" srcOrd="0" destOrd="0" parTransId="{640AE33C-692C-40B4-928E-689762F16B2D}" sibTransId="{B1858493-EF7B-4A7A-9F25-2759D3A93884}"/>
    <dgm:cxn modelId="{F6FF2DCE-3553-475D-9CE3-4C86C6E583EA}" type="presParOf" srcId="{0330876C-F50F-4806-B700-BB0820BFB34F}" destId="{D78FEBEC-8B38-4AAB-A443-E658BA37A1B8}" srcOrd="0" destOrd="0" presId="urn:microsoft.com/office/officeart/2018/2/layout/IconLabelList"/>
    <dgm:cxn modelId="{4070318E-5453-440C-9988-168998254177}" type="presParOf" srcId="{D78FEBEC-8B38-4AAB-A443-E658BA37A1B8}" destId="{1505F964-C3C9-4A18-B5FE-0338B4853A5E}" srcOrd="0" destOrd="0" presId="urn:microsoft.com/office/officeart/2018/2/layout/IconLabelList"/>
    <dgm:cxn modelId="{BB16F365-6F7E-45C7-8843-A976A77DD170}" type="presParOf" srcId="{D78FEBEC-8B38-4AAB-A443-E658BA37A1B8}" destId="{8BCE5321-E54F-4629-988F-1EB21D55902A}" srcOrd="1" destOrd="0" presId="urn:microsoft.com/office/officeart/2018/2/layout/IconLabelList"/>
    <dgm:cxn modelId="{DB3A2C02-2479-42E7-BA04-C61988A47E72}" type="presParOf" srcId="{D78FEBEC-8B38-4AAB-A443-E658BA37A1B8}" destId="{96B16BFF-2A05-461D-8298-736BF4BB8976}" srcOrd="2" destOrd="0" presId="urn:microsoft.com/office/officeart/2018/2/layout/IconLabelList"/>
    <dgm:cxn modelId="{213A8320-01A8-44E7-90BD-C9BA897893FB}" type="presParOf" srcId="{0330876C-F50F-4806-B700-BB0820BFB34F}" destId="{6F54AE78-E3DA-467A-B11C-1270318CFB9B}" srcOrd="1" destOrd="0" presId="urn:microsoft.com/office/officeart/2018/2/layout/IconLabelList"/>
    <dgm:cxn modelId="{79604F03-A5AB-484E-967F-B4768DB8B83A}" type="presParOf" srcId="{0330876C-F50F-4806-B700-BB0820BFB34F}" destId="{30FDABBB-EEC6-4EA3-BF1D-2A76DF6E9004}" srcOrd="2" destOrd="0" presId="urn:microsoft.com/office/officeart/2018/2/layout/IconLabelList"/>
    <dgm:cxn modelId="{8A3EB40B-0EF5-4DAE-B2CE-69E70C357625}" type="presParOf" srcId="{30FDABBB-EEC6-4EA3-BF1D-2A76DF6E9004}" destId="{1C7B5830-3B9E-4330-B9B0-F3E12CCAFD73}" srcOrd="0" destOrd="0" presId="urn:microsoft.com/office/officeart/2018/2/layout/IconLabelList"/>
    <dgm:cxn modelId="{C7F96FA0-66CA-431F-A615-B4118A8426CF}" type="presParOf" srcId="{30FDABBB-EEC6-4EA3-BF1D-2A76DF6E9004}" destId="{96F6CC71-051A-4D55-9A46-C5DF8C3E6B99}" srcOrd="1" destOrd="0" presId="urn:microsoft.com/office/officeart/2018/2/layout/IconLabelList"/>
    <dgm:cxn modelId="{F718C913-6151-4CE1-8CA6-4571CC41FCC9}" type="presParOf" srcId="{30FDABBB-EEC6-4EA3-BF1D-2A76DF6E9004}" destId="{A13CAFD1-662B-4A97-922E-63E9E30E90F4}" srcOrd="2" destOrd="0" presId="urn:microsoft.com/office/officeart/2018/2/layout/IconLabelList"/>
    <dgm:cxn modelId="{15241A60-C086-4627-8463-B47CC0324699}" type="presParOf" srcId="{0330876C-F50F-4806-B700-BB0820BFB34F}" destId="{F6E53C71-5580-4035-9BA2-362F8A5BD993}" srcOrd="3" destOrd="0" presId="urn:microsoft.com/office/officeart/2018/2/layout/IconLabelList"/>
    <dgm:cxn modelId="{E507373F-DCB5-4662-8818-BC0FB8632C14}" type="presParOf" srcId="{0330876C-F50F-4806-B700-BB0820BFB34F}" destId="{7FC6BF80-0773-4D5F-ACB0-0193AEB44779}" srcOrd="4" destOrd="0" presId="urn:microsoft.com/office/officeart/2018/2/layout/IconLabelList"/>
    <dgm:cxn modelId="{179A782A-7F15-475A-982E-0FC8C82F5310}" type="presParOf" srcId="{7FC6BF80-0773-4D5F-ACB0-0193AEB44779}" destId="{F76B22F8-9B25-4369-94CE-8C0D432515E2}" srcOrd="0" destOrd="0" presId="urn:microsoft.com/office/officeart/2018/2/layout/IconLabelList"/>
    <dgm:cxn modelId="{9D2C69C1-15F0-43B6-A305-E00B83513DDD}" type="presParOf" srcId="{7FC6BF80-0773-4D5F-ACB0-0193AEB44779}" destId="{B94F3742-DC3A-4E71-9703-E49366438844}" srcOrd="1" destOrd="0" presId="urn:microsoft.com/office/officeart/2018/2/layout/IconLabelList"/>
    <dgm:cxn modelId="{9EF55AE5-4E46-498E-A8A8-A088E92F4C94}" type="presParOf" srcId="{7FC6BF80-0773-4D5F-ACB0-0193AEB44779}" destId="{5E0AA69C-DA73-4103-B8AF-FF3098BEEE78}" srcOrd="2" destOrd="0" presId="urn:microsoft.com/office/officeart/2018/2/layout/IconLabelList"/>
    <dgm:cxn modelId="{EF40C39D-643E-4081-A519-7CBC14BF23B7}" type="presParOf" srcId="{0330876C-F50F-4806-B700-BB0820BFB34F}" destId="{1AE53044-66A1-4ED3-9258-F5FF8906A6FE}" srcOrd="5" destOrd="0" presId="urn:microsoft.com/office/officeart/2018/2/layout/IconLabelList"/>
    <dgm:cxn modelId="{37D23AC5-6B09-4438-AC51-E0C95547FE28}" type="presParOf" srcId="{0330876C-F50F-4806-B700-BB0820BFB34F}" destId="{E1720B82-70FF-4FC0-80D3-49B9AB0F2921}" srcOrd="6" destOrd="0" presId="urn:microsoft.com/office/officeart/2018/2/layout/IconLabelList"/>
    <dgm:cxn modelId="{6BC7DFE0-5EDE-4411-B761-98D230FBB884}" type="presParOf" srcId="{E1720B82-70FF-4FC0-80D3-49B9AB0F2921}" destId="{6956B982-846C-4827-8E73-F13948498B3D}" srcOrd="0" destOrd="0" presId="urn:microsoft.com/office/officeart/2018/2/layout/IconLabelList"/>
    <dgm:cxn modelId="{D9AF441B-5B22-4DF0-991E-F4AADB9B70E0}" type="presParOf" srcId="{E1720B82-70FF-4FC0-80D3-49B9AB0F2921}" destId="{FEAA12A2-6C74-45D7-BB4A-18ABFF6AF205}" srcOrd="1" destOrd="0" presId="urn:microsoft.com/office/officeart/2018/2/layout/IconLabelList"/>
    <dgm:cxn modelId="{2E131A48-FDD9-4FB1-A360-6E94A381C89E}" type="presParOf" srcId="{E1720B82-70FF-4FC0-80D3-49B9AB0F2921}" destId="{3AC7E4EE-2CB4-450A-8CDB-C2C805A891D2}" srcOrd="2" destOrd="0" presId="urn:microsoft.com/office/officeart/2018/2/layout/IconLabelList"/>
    <dgm:cxn modelId="{26DC2CF5-A3BD-413E-9491-43990C0333C3}" type="presParOf" srcId="{0330876C-F50F-4806-B700-BB0820BFB34F}" destId="{386A4E80-4E64-44C7-9BAE-DDF3102F333D}" srcOrd="7" destOrd="0" presId="urn:microsoft.com/office/officeart/2018/2/layout/IconLabelList"/>
    <dgm:cxn modelId="{0849BABD-44FD-4B0F-B707-9BC07E2EBD51}" type="presParOf" srcId="{0330876C-F50F-4806-B700-BB0820BFB34F}" destId="{F91AB43D-6173-40D2-B356-8FD521CC91BA}" srcOrd="8" destOrd="0" presId="urn:microsoft.com/office/officeart/2018/2/layout/IconLabelList"/>
    <dgm:cxn modelId="{D3C98708-DE3D-445D-AE8C-0AD852E275AF}" type="presParOf" srcId="{F91AB43D-6173-40D2-B356-8FD521CC91BA}" destId="{A8D99566-8C0D-4C91-AC22-91AB76C3C355}" srcOrd="0" destOrd="0" presId="urn:microsoft.com/office/officeart/2018/2/layout/IconLabelList"/>
    <dgm:cxn modelId="{CE6F2AB8-5717-43E7-8413-F0AB931CE56C}" type="presParOf" srcId="{F91AB43D-6173-40D2-B356-8FD521CC91BA}" destId="{B3A94C09-3F72-4729-85C5-6BDAD7EE9FD4}" srcOrd="1" destOrd="0" presId="urn:microsoft.com/office/officeart/2018/2/layout/IconLabelList"/>
    <dgm:cxn modelId="{D7B1384E-09C7-467B-ABBD-4A6A139400E2}" type="presParOf" srcId="{F91AB43D-6173-40D2-B356-8FD521CC91BA}" destId="{CF1FE5B6-F56D-4AA6-ABE4-10D3D800745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7530D48-2EE3-4C98-B69A-C4BCA9EDC3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E542E05-A1AE-43E2-BE7F-5E8E60D0ACF5}">
      <dgm:prSet/>
      <dgm:spPr/>
      <dgm:t>
        <a:bodyPr/>
        <a:lstStyle/>
        <a:p>
          <a:r>
            <a:rPr lang="en-US"/>
            <a:t>Inspire, support and motivate their team</a:t>
          </a:r>
        </a:p>
      </dgm:t>
    </dgm:pt>
    <dgm:pt modelId="{65F361A4-F0FC-4296-8916-055FE4C4BE53}" type="parTrans" cxnId="{077E3920-10A4-4E8A-B050-BE74699FD5B5}">
      <dgm:prSet/>
      <dgm:spPr/>
      <dgm:t>
        <a:bodyPr/>
        <a:lstStyle/>
        <a:p>
          <a:endParaRPr lang="en-US"/>
        </a:p>
      </dgm:t>
    </dgm:pt>
    <dgm:pt modelId="{4EC044E7-6026-4B5E-95B6-0FAB4D0C42F0}" type="sibTrans" cxnId="{077E3920-10A4-4E8A-B050-BE74699FD5B5}">
      <dgm:prSet/>
      <dgm:spPr/>
      <dgm:t>
        <a:bodyPr/>
        <a:lstStyle/>
        <a:p>
          <a:endParaRPr lang="en-US"/>
        </a:p>
      </dgm:t>
    </dgm:pt>
    <dgm:pt modelId="{F5E3DD39-7F26-4063-9787-BCF08EB77304}">
      <dgm:prSet/>
      <dgm:spPr/>
      <dgm:t>
        <a:bodyPr/>
        <a:lstStyle/>
        <a:p>
          <a:r>
            <a:rPr lang="en-US"/>
            <a:t>Definition: a person with managerial responsibility for a person or people (OED, 2024)</a:t>
          </a:r>
        </a:p>
      </dgm:t>
    </dgm:pt>
    <dgm:pt modelId="{D3453A44-D89D-4BEF-BC64-2D7CF4F8F962}" type="parTrans" cxnId="{C92EA2B6-1DD5-4140-A52E-964FE39BE87E}">
      <dgm:prSet/>
      <dgm:spPr/>
      <dgm:t>
        <a:bodyPr/>
        <a:lstStyle/>
        <a:p>
          <a:endParaRPr lang="en-US"/>
        </a:p>
      </dgm:t>
    </dgm:pt>
    <dgm:pt modelId="{2A0A1855-3420-4C5A-9732-6586CC1567B4}" type="sibTrans" cxnId="{C92EA2B6-1DD5-4140-A52E-964FE39BE87E}">
      <dgm:prSet/>
      <dgm:spPr/>
      <dgm:t>
        <a:bodyPr/>
        <a:lstStyle/>
        <a:p>
          <a:endParaRPr lang="en-US"/>
        </a:p>
      </dgm:t>
    </dgm:pt>
    <dgm:pt modelId="{DCE0CFB9-E0EA-4B0E-B2D6-F6CF544A5637}" type="pres">
      <dgm:prSet presAssocID="{C7530D48-2EE3-4C98-B69A-C4BCA9EDC375}" presName="root" presStyleCnt="0">
        <dgm:presLayoutVars>
          <dgm:dir/>
          <dgm:resizeHandles val="exact"/>
        </dgm:presLayoutVars>
      </dgm:prSet>
      <dgm:spPr/>
    </dgm:pt>
    <dgm:pt modelId="{563C4E15-24EC-40AA-B4C9-9C28F2AF6EFD}" type="pres">
      <dgm:prSet presAssocID="{EE542E05-A1AE-43E2-BE7F-5E8E60D0ACF5}" presName="compNode" presStyleCnt="0"/>
      <dgm:spPr/>
    </dgm:pt>
    <dgm:pt modelId="{173E8DAC-A190-4239-8331-C6AA67B5D42C}" type="pres">
      <dgm:prSet presAssocID="{EE542E05-A1AE-43E2-BE7F-5E8E60D0ACF5}" presName="bgRect" presStyleLbl="bgShp" presStyleIdx="0" presStyleCnt="2"/>
      <dgm:spPr/>
    </dgm:pt>
    <dgm:pt modelId="{1850A5AD-29D3-44B8-AA68-0579FB5C0D3C}" type="pres">
      <dgm:prSet presAssocID="{EE542E05-A1AE-43E2-BE7F-5E8E60D0ACF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89D41D6B-0546-48E3-918C-F3C0F36CEB21}" type="pres">
      <dgm:prSet presAssocID="{EE542E05-A1AE-43E2-BE7F-5E8E60D0ACF5}" presName="spaceRect" presStyleCnt="0"/>
      <dgm:spPr/>
    </dgm:pt>
    <dgm:pt modelId="{1A3D28F9-B80B-4D69-9E3A-F9E0AB8BC59E}" type="pres">
      <dgm:prSet presAssocID="{EE542E05-A1AE-43E2-BE7F-5E8E60D0ACF5}" presName="parTx" presStyleLbl="revTx" presStyleIdx="0" presStyleCnt="2">
        <dgm:presLayoutVars>
          <dgm:chMax val="0"/>
          <dgm:chPref val="0"/>
        </dgm:presLayoutVars>
      </dgm:prSet>
      <dgm:spPr/>
    </dgm:pt>
    <dgm:pt modelId="{A8004976-052F-445D-90EF-15F13E7EE18E}" type="pres">
      <dgm:prSet presAssocID="{4EC044E7-6026-4B5E-95B6-0FAB4D0C42F0}" presName="sibTrans" presStyleCnt="0"/>
      <dgm:spPr/>
    </dgm:pt>
    <dgm:pt modelId="{CF079FFD-7DC9-46F2-B362-E795B8F5B023}" type="pres">
      <dgm:prSet presAssocID="{F5E3DD39-7F26-4063-9787-BCF08EB77304}" presName="compNode" presStyleCnt="0"/>
      <dgm:spPr/>
    </dgm:pt>
    <dgm:pt modelId="{697AC91F-A0B7-4105-95F8-98AABE6EB208}" type="pres">
      <dgm:prSet presAssocID="{F5E3DD39-7F26-4063-9787-BCF08EB77304}" presName="bgRect" presStyleLbl="bgShp" presStyleIdx="1" presStyleCnt="2"/>
      <dgm:spPr/>
    </dgm:pt>
    <dgm:pt modelId="{CBC1F96A-634A-4C12-A572-C11F6BC59901}" type="pres">
      <dgm:prSet presAssocID="{F5E3DD39-7F26-4063-9787-BCF08EB7730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8D4C182-3378-4B51-B8E6-8155E32B3F7E}" type="pres">
      <dgm:prSet presAssocID="{F5E3DD39-7F26-4063-9787-BCF08EB77304}" presName="spaceRect" presStyleCnt="0"/>
      <dgm:spPr/>
    </dgm:pt>
    <dgm:pt modelId="{0FB07136-DEB2-42CF-920B-3DA9C38C6831}" type="pres">
      <dgm:prSet presAssocID="{F5E3DD39-7F26-4063-9787-BCF08EB7730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D991415-F87E-4AA2-ADAE-9C8DDFECF9F4}" type="presOf" srcId="{EE542E05-A1AE-43E2-BE7F-5E8E60D0ACF5}" destId="{1A3D28F9-B80B-4D69-9E3A-F9E0AB8BC59E}" srcOrd="0" destOrd="0" presId="urn:microsoft.com/office/officeart/2018/2/layout/IconVerticalSolidList"/>
    <dgm:cxn modelId="{077E3920-10A4-4E8A-B050-BE74699FD5B5}" srcId="{C7530D48-2EE3-4C98-B69A-C4BCA9EDC375}" destId="{EE542E05-A1AE-43E2-BE7F-5E8E60D0ACF5}" srcOrd="0" destOrd="0" parTransId="{65F361A4-F0FC-4296-8916-055FE4C4BE53}" sibTransId="{4EC044E7-6026-4B5E-95B6-0FAB4D0C42F0}"/>
    <dgm:cxn modelId="{E4F64D28-3CC6-4C44-A0CC-C2C19560AB83}" type="presOf" srcId="{F5E3DD39-7F26-4063-9787-BCF08EB77304}" destId="{0FB07136-DEB2-42CF-920B-3DA9C38C6831}" srcOrd="0" destOrd="0" presId="urn:microsoft.com/office/officeart/2018/2/layout/IconVerticalSolidList"/>
    <dgm:cxn modelId="{99A4A873-F687-42D2-9A4A-7E297A1B16BC}" type="presOf" srcId="{C7530D48-2EE3-4C98-B69A-C4BCA9EDC375}" destId="{DCE0CFB9-E0EA-4B0E-B2D6-F6CF544A5637}" srcOrd="0" destOrd="0" presId="urn:microsoft.com/office/officeart/2018/2/layout/IconVerticalSolidList"/>
    <dgm:cxn modelId="{C92EA2B6-1DD5-4140-A52E-964FE39BE87E}" srcId="{C7530D48-2EE3-4C98-B69A-C4BCA9EDC375}" destId="{F5E3DD39-7F26-4063-9787-BCF08EB77304}" srcOrd="1" destOrd="0" parTransId="{D3453A44-D89D-4BEF-BC64-2D7CF4F8F962}" sibTransId="{2A0A1855-3420-4C5A-9732-6586CC1567B4}"/>
    <dgm:cxn modelId="{4C643A21-6B2D-44C5-ABE5-EC1D845CB133}" type="presParOf" srcId="{DCE0CFB9-E0EA-4B0E-B2D6-F6CF544A5637}" destId="{563C4E15-24EC-40AA-B4C9-9C28F2AF6EFD}" srcOrd="0" destOrd="0" presId="urn:microsoft.com/office/officeart/2018/2/layout/IconVerticalSolidList"/>
    <dgm:cxn modelId="{F8B67E5C-B8C3-4A30-A352-12AF15975FCB}" type="presParOf" srcId="{563C4E15-24EC-40AA-B4C9-9C28F2AF6EFD}" destId="{173E8DAC-A190-4239-8331-C6AA67B5D42C}" srcOrd="0" destOrd="0" presId="urn:microsoft.com/office/officeart/2018/2/layout/IconVerticalSolidList"/>
    <dgm:cxn modelId="{510EC27D-1E82-4F56-9298-06644023F41C}" type="presParOf" srcId="{563C4E15-24EC-40AA-B4C9-9C28F2AF6EFD}" destId="{1850A5AD-29D3-44B8-AA68-0579FB5C0D3C}" srcOrd="1" destOrd="0" presId="urn:microsoft.com/office/officeart/2018/2/layout/IconVerticalSolidList"/>
    <dgm:cxn modelId="{A99714A0-FD74-4E22-B567-603784712784}" type="presParOf" srcId="{563C4E15-24EC-40AA-B4C9-9C28F2AF6EFD}" destId="{89D41D6B-0546-48E3-918C-F3C0F36CEB21}" srcOrd="2" destOrd="0" presId="urn:microsoft.com/office/officeart/2018/2/layout/IconVerticalSolidList"/>
    <dgm:cxn modelId="{84224A9F-FF02-4248-B849-F327CF8A923E}" type="presParOf" srcId="{563C4E15-24EC-40AA-B4C9-9C28F2AF6EFD}" destId="{1A3D28F9-B80B-4D69-9E3A-F9E0AB8BC59E}" srcOrd="3" destOrd="0" presId="urn:microsoft.com/office/officeart/2018/2/layout/IconVerticalSolidList"/>
    <dgm:cxn modelId="{6D9D4C34-8D4B-4F12-9649-0D6765756AA0}" type="presParOf" srcId="{DCE0CFB9-E0EA-4B0E-B2D6-F6CF544A5637}" destId="{A8004976-052F-445D-90EF-15F13E7EE18E}" srcOrd="1" destOrd="0" presId="urn:microsoft.com/office/officeart/2018/2/layout/IconVerticalSolidList"/>
    <dgm:cxn modelId="{929011D0-BFC1-4568-A387-934AB5BCDC6F}" type="presParOf" srcId="{DCE0CFB9-E0EA-4B0E-B2D6-F6CF544A5637}" destId="{CF079FFD-7DC9-46F2-B362-E795B8F5B023}" srcOrd="2" destOrd="0" presId="urn:microsoft.com/office/officeart/2018/2/layout/IconVerticalSolidList"/>
    <dgm:cxn modelId="{BF853B78-F2F1-40BF-92D3-C2D3B640F1CB}" type="presParOf" srcId="{CF079FFD-7DC9-46F2-B362-E795B8F5B023}" destId="{697AC91F-A0B7-4105-95F8-98AABE6EB208}" srcOrd="0" destOrd="0" presId="urn:microsoft.com/office/officeart/2018/2/layout/IconVerticalSolidList"/>
    <dgm:cxn modelId="{F507536E-A399-4A44-8E0C-081A4FD8B5BC}" type="presParOf" srcId="{CF079FFD-7DC9-46F2-B362-E795B8F5B023}" destId="{CBC1F96A-634A-4C12-A572-C11F6BC59901}" srcOrd="1" destOrd="0" presId="urn:microsoft.com/office/officeart/2018/2/layout/IconVerticalSolidList"/>
    <dgm:cxn modelId="{FBC4F4CA-05D6-4A0C-897D-8DEBAEF90DE9}" type="presParOf" srcId="{CF079FFD-7DC9-46F2-B362-E795B8F5B023}" destId="{18D4C182-3378-4B51-B8E6-8155E32B3F7E}" srcOrd="2" destOrd="0" presId="urn:microsoft.com/office/officeart/2018/2/layout/IconVerticalSolidList"/>
    <dgm:cxn modelId="{0FF195D5-57CA-4A03-BEAA-46D20B21A482}" type="presParOf" srcId="{CF079FFD-7DC9-46F2-B362-E795B8F5B023}" destId="{0FB07136-DEB2-42CF-920B-3DA9C38C68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F63F1D5-B42A-47FB-A5CF-F69A9701CC5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88C9392-CE45-4A09-A4A0-5DBC32BCD37A}">
      <dgm:prSet/>
      <dgm:spPr/>
      <dgm:t>
        <a:bodyPr/>
        <a:lstStyle/>
        <a:p>
          <a:r>
            <a:rPr lang="en-US"/>
            <a:t>The ways people communicate their views to their employer and influence things that affect them at work</a:t>
          </a:r>
        </a:p>
      </dgm:t>
    </dgm:pt>
    <dgm:pt modelId="{2B5394AB-F5B4-455A-BC6A-94ED5016CC74}" type="parTrans" cxnId="{66C0D846-C35C-43C1-94C4-B13BD70BC6E4}">
      <dgm:prSet/>
      <dgm:spPr/>
      <dgm:t>
        <a:bodyPr/>
        <a:lstStyle/>
        <a:p>
          <a:endParaRPr lang="en-US"/>
        </a:p>
      </dgm:t>
    </dgm:pt>
    <dgm:pt modelId="{C0357E36-64AE-48E5-B431-F2593126D0AF}" type="sibTrans" cxnId="{66C0D846-C35C-43C1-94C4-B13BD70BC6E4}">
      <dgm:prSet/>
      <dgm:spPr/>
      <dgm:t>
        <a:bodyPr/>
        <a:lstStyle/>
        <a:p>
          <a:endParaRPr lang="en-US"/>
        </a:p>
      </dgm:t>
    </dgm:pt>
    <dgm:pt modelId="{FD9C5CDE-DBB9-494E-BEF2-16E31F8EFB4F}">
      <dgm:prSet/>
      <dgm:spPr/>
      <dgm:t>
        <a:bodyPr/>
        <a:lstStyle/>
        <a:p>
          <a:r>
            <a:rPr lang="en-US"/>
            <a:t>Can be directly to their manager or indirectly via trade unions</a:t>
          </a:r>
        </a:p>
      </dgm:t>
    </dgm:pt>
    <dgm:pt modelId="{C6BB6565-06A1-4420-98A6-D98511FB2D83}" type="parTrans" cxnId="{F4BFA5CD-7038-4074-87FA-3A08F8AAAFB1}">
      <dgm:prSet/>
      <dgm:spPr/>
      <dgm:t>
        <a:bodyPr/>
        <a:lstStyle/>
        <a:p>
          <a:endParaRPr lang="en-US"/>
        </a:p>
      </dgm:t>
    </dgm:pt>
    <dgm:pt modelId="{27AFEC18-4FCA-47F4-9CBA-53843163F2E0}" type="sibTrans" cxnId="{F4BFA5CD-7038-4074-87FA-3A08F8AAAFB1}">
      <dgm:prSet/>
      <dgm:spPr/>
      <dgm:t>
        <a:bodyPr/>
        <a:lstStyle/>
        <a:p>
          <a:endParaRPr lang="en-US"/>
        </a:p>
      </dgm:t>
    </dgm:pt>
    <dgm:pt modelId="{D4510C6F-CA9F-44CF-AB94-42130CEB3DC7}">
      <dgm:prSet/>
      <dgm:spPr/>
      <dgm:t>
        <a:bodyPr/>
        <a:lstStyle/>
        <a:p>
          <a:r>
            <a:rPr lang="en-US"/>
            <a:t>Effective workplace voice channels can lead to positive outcomes</a:t>
          </a:r>
        </a:p>
      </dgm:t>
    </dgm:pt>
    <dgm:pt modelId="{DBAC6B91-AFCE-4047-8AD5-8EE515F118B5}" type="parTrans" cxnId="{4921D4D3-9373-456B-BD7B-6B6DC2995155}">
      <dgm:prSet/>
      <dgm:spPr/>
      <dgm:t>
        <a:bodyPr/>
        <a:lstStyle/>
        <a:p>
          <a:endParaRPr lang="en-US"/>
        </a:p>
      </dgm:t>
    </dgm:pt>
    <dgm:pt modelId="{7E58D9A2-151A-4788-9D8A-620274A32370}" type="sibTrans" cxnId="{4921D4D3-9373-456B-BD7B-6B6DC2995155}">
      <dgm:prSet/>
      <dgm:spPr/>
      <dgm:t>
        <a:bodyPr/>
        <a:lstStyle/>
        <a:p>
          <a:endParaRPr lang="en-US"/>
        </a:p>
      </dgm:t>
    </dgm:pt>
    <dgm:pt modelId="{F0AA0D8A-E543-42BE-8EE6-C4D22304FECF}">
      <dgm:prSet/>
      <dgm:spPr/>
      <dgm:t>
        <a:bodyPr/>
        <a:lstStyle/>
        <a:p>
          <a:r>
            <a:rPr lang="en-US"/>
            <a:t>Important for wellbeing and motivation</a:t>
          </a:r>
        </a:p>
      </dgm:t>
    </dgm:pt>
    <dgm:pt modelId="{16D0BFB0-1B25-4589-A1BE-F428786A3E4F}" type="parTrans" cxnId="{C2ADC05F-FFFB-449E-8AE8-4D94E2E9238E}">
      <dgm:prSet/>
      <dgm:spPr/>
      <dgm:t>
        <a:bodyPr/>
        <a:lstStyle/>
        <a:p>
          <a:endParaRPr lang="en-US"/>
        </a:p>
      </dgm:t>
    </dgm:pt>
    <dgm:pt modelId="{C98FCBE1-1F7C-4263-901F-5AAAEAF1777D}" type="sibTrans" cxnId="{C2ADC05F-FFFB-449E-8AE8-4D94E2E9238E}">
      <dgm:prSet/>
      <dgm:spPr/>
      <dgm:t>
        <a:bodyPr/>
        <a:lstStyle/>
        <a:p>
          <a:endParaRPr lang="en-US"/>
        </a:p>
      </dgm:t>
    </dgm:pt>
    <dgm:pt modelId="{B9775757-45A5-48CA-B49B-B6EE9C7FE4E1}" type="pres">
      <dgm:prSet presAssocID="{0F63F1D5-B42A-47FB-A5CF-F69A9701CC56}" presName="linear" presStyleCnt="0">
        <dgm:presLayoutVars>
          <dgm:animLvl val="lvl"/>
          <dgm:resizeHandles val="exact"/>
        </dgm:presLayoutVars>
      </dgm:prSet>
      <dgm:spPr/>
    </dgm:pt>
    <dgm:pt modelId="{6C9FEA58-1648-43B1-8673-80E87CE28E32}" type="pres">
      <dgm:prSet presAssocID="{A88C9392-CE45-4A09-A4A0-5DBC32BCD37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98A2873-B6A9-4953-A632-C6A0DF7AA515}" type="pres">
      <dgm:prSet presAssocID="{C0357E36-64AE-48E5-B431-F2593126D0AF}" presName="spacer" presStyleCnt="0"/>
      <dgm:spPr/>
    </dgm:pt>
    <dgm:pt modelId="{2B5333C9-0142-4118-A9C4-FB5CAE6D84D9}" type="pres">
      <dgm:prSet presAssocID="{FD9C5CDE-DBB9-494E-BEF2-16E31F8EFB4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8918CA8-AED6-4D6E-B7B4-820981D58B7D}" type="pres">
      <dgm:prSet presAssocID="{27AFEC18-4FCA-47F4-9CBA-53843163F2E0}" presName="spacer" presStyleCnt="0"/>
      <dgm:spPr/>
    </dgm:pt>
    <dgm:pt modelId="{C9496871-34CF-403F-AF51-F5AF84E8F73E}" type="pres">
      <dgm:prSet presAssocID="{D4510C6F-CA9F-44CF-AB94-42130CEB3DC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3838716-D30D-4046-B5BC-83D2A504FF8C}" type="pres">
      <dgm:prSet presAssocID="{7E58D9A2-151A-4788-9D8A-620274A32370}" presName="spacer" presStyleCnt="0"/>
      <dgm:spPr/>
    </dgm:pt>
    <dgm:pt modelId="{45534263-D357-45B3-97CC-570466C1514C}" type="pres">
      <dgm:prSet presAssocID="{F0AA0D8A-E543-42BE-8EE6-C4D22304FEC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370A933-7EE6-4081-B83D-C4DB5ECCFC93}" type="presOf" srcId="{D4510C6F-CA9F-44CF-AB94-42130CEB3DC7}" destId="{C9496871-34CF-403F-AF51-F5AF84E8F73E}" srcOrd="0" destOrd="0" presId="urn:microsoft.com/office/officeart/2005/8/layout/vList2"/>
    <dgm:cxn modelId="{C2ADC05F-FFFB-449E-8AE8-4D94E2E9238E}" srcId="{0F63F1D5-B42A-47FB-A5CF-F69A9701CC56}" destId="{F0AA0D8A-E543-42BE-8EE6-C4D22304FECF}" srcOrd="3" destOrd="0" parTransId="{16D0BFB0-1B25-4589-A1BE-F428786A3E4F}" sibTransId="{C98FCBE1-1F7C-4263-901F-5AAAEAF1777D}"/>
    <dgm:cxn modelId="{66C0D846-C35C-43C1-94C4-B13BD70BC6E4}" srcId="{0F63F1D5-B42A-47FB-A5CF-F69A9701CC56}" destId="{A88C9392-CE45-4A09-A4A0-5DBC32BCD37A}" srcOrd="0" destOrd="0" parTransId="{2B5394AB-F5B4-455A-BC6A-94ED5016CC74}" sibTransId="{C0357E36-64AE-48E5-B431-F2593126D0AF}"/>
    <dgm:cxn modelId="{AA669188-15B9-46FA-B45A-57BAAED3F014}" type="presOf" srcId="{0F63F1D5-B42A-47FB-A5CF-F69A9701CC56}" destId="{B9775757-45A5-48CA-B49B-B6EE9C7FE4E1}" srcOrd="0" destOrd="0" presId="urn:microsoft.com/office/officeart/2005/8/layout/vList2"/>
    <dgm:cxn modelId="{3CE3B58C-0970-4E9D-8CE1-32B2FFF29C37}" type="presOf" srcId="{F0AA0D8A-E543-42BE-8EE6-C4D22304FECF}" destId="{45534263-D357-45B3-97CC-570466C1514C}" srcOrd="0" destOrd="0" presId="urn:microsoft.com/office/officeart/2005/8/layout/vList2"/>
    <dgm:cxn modelId="{F4BFA5CD-7038-4074-87FA-3A08F8AAAFB1}" srcId="{0F63F1D5-B42A-47FB-A5CF-F69A9701CC56}" destId="{FD9C5CDE-DBB9-494E-BEF2-16E31F8EFB4F}" srcOrd="1" destOrd="0" parTransId="{C6BB6565-06A1-4420-98A6-D98511FB2D83}" sibTransId="{27AFEC18-4FCA-47F4-9CBA-53843163F2E0}"/>
    <dgm:cxn modelId="{378407CF-0DC4-456A-8E1C-CA8C2F6FE625}" type="presOf" srcId="{FD9C5CDE-DBB9-494E-BEF2-16E31F8EFB4F}" destId="{2B5333C9-0142-4118-A9C4-FB5CAE6D84D9}" srcOrd="0" destOrd="0" presId="urn:microsoft.com/office/officeart/2005/8/layout/vList2"/>
    <dgm:cxn modelId="{6C3FCACF-65AF-46DC-B1DE-108A8486ADD4}" type="presOf" srcId="{A88C9392-CE45-4A09-A4A0-5DBC32BCD37A}" destId="{6C9FEA58-1648-43B1-8673-80E87CE28E32}" srcOrd="0" destOrd="0" presId="urn:microsoft.com/office/officeart/2005/8/layout/vList2"/>
    <dgm:cxn modelId="{4921D4D3-9373-456B-BD7B-6B6DC2995155}" srcId="{0F63F1D5-B42A-47FB-A5CF-F69A9701CC56}" destId="{D4510C6F-CA9F-44CF-AB94-42130CEB3DC7}" srcOrd="2" destOrd="0" parTransId="{DBAC6B91-AFCE-4047-8AD5-8EE515F118B5}" sibTransId="{7E58D9A2-151A-4788-9D8A-620274A32370}"/>
    <dgm:cxn modelId="{B2A3473B-BA12-4772-89A1-2C6702415245}" type="presParOf" srcId="{B9775757-45A5-48CA-B49B-B6EE9C7FE4E1}" destId="{6C9FEA58-1648-43B1-8673-80E87CE28E32}" srcOrd="0" destOrd="0" presId="urn:microsoft.com/office/officeart/2005/8/layout/vList2"/>
    <dgm:cxn modelId="{F3F1A149-95E5-48E1-B490-A18C2B944CC6}" type="presParOf" srcId="{B9775757-45A5-48CA-B49B-B6EE9C7FE4E1}" destId="{F98A2873-B6A9-4953-A632-C6A0DF7AA515}" srcOrd="1" destOrd="0" presId="urn:microsoft.com/office/officeart/2005/8/layout/vList2"/>
    <dgm:cxn modelId="{1D314E41-B26A-412D-9E19-C0CB960BCBD5}" type="presParOf" srcId="{B9775757-45A5-48CA-B49B-B6EE9C7FE4E1}" destId="{2B5333C9-0142-4118-A9C4-FB5CAE6D84D9}" srcOrd="2" destOrd="0" presId="urn:microsoft.com/office/officeart/2005/8/layout/vList2"/>
    <dgm:cxn modelId="{6AE25D78-9A2E-450D-A810-144359E0AF08}" type="presParOf" srcId="{B9775757-45A5-48CA-B49B-B6EE9C7FE4E1}" destId="{68918CA8-AED6-4D6E-B7B4-820981D58B7D}" srcOrd="3" destOrd="0" presId="urn:microsoft.com/office/officeart/2005/8/layout/vList2"/>
    <dgm:cxn modelId="{FF8FD13E-B248-45DD-96EF-1D96927DBB1A}" type="presParOf" srcId="{B9775757-45A5-48CA-B49B-B6EE9C7FE4E1}" destId="{C9496871-34CF-403F-AF51-F5AF84E8F73E}" srcOrd="4" destOrd="0" presId="urn:microsoft.com/office/officeart/2005/8/layout/vList2"/>
    <dgm:cxn modelId="{3D1B1DBF-3BA9-45A6-975D-2B03789969B3}" type="presParOf" srcId="{B9775757-45A5-48CA-B49B-B6EE9C7FE4E1}" destId="{E3838716-D30D-4046-B5BC-83D2A504FF8C}" srcOrd="5" destOrd="0" presId="urn:microsoft.com/office/officeart/2005/8/layout/vList2"/>
    <dgm:cxn modelId="{F6C5F814-2D5B-45FE-A950-CF5352088248}" type="presParOf" srcId="{B9775757-45A5-48CA-B49B-B6EE9C7FE4E1}" destId="{45534263-D357-45B3-97CC-570466C1514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CB70D90-019C-4EF4-B649-F33A72B9B59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FF7946-940B-4083-8698-5DC93D8F1C77}">
      <dgm:prSet/>
      <dgm:spPr/>
      <dgm:t>
        <a:bodyPr/>
        <a:lstStyle/>
        <a:p>
          <a:r>
            <a:rPr lang="en-US"/>
            <a:t>Management development</a:t>
          </a:r>
        </a:p>
      </dgm:t>
    </dgm:pt>
    <dgm:pt modelId="{BDB4BC11-92FF-4585-B8E5-2717ED6DF136}" type="parTrans" cxnId="{A364FEF3-9C10-4AF5-BADE-BE45625D45E7}">
      <dgm:prSet/>
      <dgm:spPr/>
      <dgm:t>
        <a:bodyPr/>
        <a:lstStyle/>
        <a:p>
          <a:endParaRPr lang="en-US"/>
        </a:p>
      </dgm:t>
    </dgm:pt>
    <dgm:pt modelId="{839418E4-E733-41EF-9631-F567147E89B7}" type="sibTrans" cxnId="{A364FEF3-9C10-4AF5-BADE-BE45625D45E7}">
      <dgm:prSet/>
      <dgm:spPr/>
      <dgm:t>
        <a:bodyPr/>
        <a:lstStyle/>
        <a:p>
          <a:endParaRPr lang="en-US"/>
        </a:p>
      </dgm:t>
    </dgm:pt>
    <dgm:pt modelId="{D8B6A1AD-DAEC-4BAE-9B38-4D8116DEE3CF}">
      <dgm:prSet/>
      <dgm:spPr/>
      <dgm:t>
        <a:bodyPr/>
        <a:lstStyle/>
        <a:p>
          <a:r>
            <a:rPr lang="en-US"/>
            <a:t>Recruitment and selection</a:t>
          </a:r>
        </a:p>
      </dgm:t>
    </dgm:pt>
    <dgm:pt modelId="{65C95F3F-081D-48BE-BB39-F69EB64FE732}" type="parTrans" cxnId="{A369D65A-D95F-4C12-BAE4-36602202BAFC}">
      <dgm:prSet/>
      <dgm:spPr/>
      <dgm:t>
        <a:bodyPr/>
        <a:lstStyle/>
        <a:p>
          <a:endParaRPr lang="en-US"/>
        </a:p>
      </dgm:t>
    </dgm:pt>
    <dgm:pt modelId="{1E115717-66F0-4077-A1D9-A630E8BFE0AF}" type="sibTrans" cxnId="{A369D65A-D95F-4C12-BAE4-36602202BAFC}">
      <dgm:prSet/>
      <dgm:spPr/>
      <dgm:t>
        <a:bodyPr/>
        <a:lstStyle/>
        <a:p>
          <a:endParaRPr lang="en-US"/>
        </a:p>
      </dgm:t>
    </dgm:pt>
    <dgm:pt modelId="{C2D81993-7E35-4955-A7FD-8DBD02320556}">
      <dgm:prSet/>
      <dgm:spPr/>
      <dgm:t>
        <a:bodyPr/>
        <a:lstStyle/>
        <a:p>
          <a:r>
            <a:rPr lang="en-US"/>
            <a:t>Performance management</a:t>
          </a:r>
        </a:p>
      </dgm:t>
    </dgm:pt>
    <dgm:pt modelId="{54E91392-364E-4AA2-94AD-DBDBA78120B9}" type="parTrans" cxnId="{23455A7F-1EE6-4BF4-B5AD-529D0B181B17}">
      <dgm:prSet/>
      <dgm:spPr/>
      <dgm:t>
        <a:bodyPr/>
        <a:lstStyle/>
        <a:p>
          <a:endParaRPr lang="en-US"/>
        </a:p>
      </dgm:t>
    </dgm:pt>
    <dgm:pt modelId="{C64DFB10-5D0D-4D11-8A95-15029B2067DF}" type="sibTrans" cxnId="{23455A7F-1EE6-4BF4-B5AD-529D0B181B17}">
      <dgm:prSet/>
      <dgm:spPr/>
      <dgm:t>
        <a:bodyPr/>
        <a:lstStyle/>
        <a:p>
          <a:endParaRPr lang="en-US"/>
        </a:p>
      </dgm:t>
    </dgm:pt>
    <dgm:pt modelId="{8D525154-9C12-4E47-922A-66038693AB96}">
      <dgm:prSet/>
      <dgm:spPr/>
      <dgm:t>
        <a:bodyPr/>
        <a:lstStyle/>
        <a:p>
          <a:r>
            <a:rPr lang="en-US"/>
            <a:t>HR policies and systems</a:t>
          </a:r>
        </a:p>
      </dgm:t>
    </dgm:pt>
    <dgm:pt modelId="{FC65BA13-3042-4EAD-9D7E-F80DD0F26CD0}" type="parTrans" cxnId="{175BD6D2-799A-4EE9-ACA9-AD86CE6273BC}">
      <dgm:prSet/>
      <dgm:spPr/>
      <dgm:t>
        <a:bodyPr/>
        <a:lstStyle/>
        <a:p>
          <a:endParaRPr lang="en-US"/>
        </a:p>
      </dgm:t>
    </dgm:pt>
    <dgm:pt modelId="{B8829450-1A0B-47AB-9A62-60F4F32AE100}" type="sibTrans" cxnId="{175BD6D2-799A-4EE9-ACA9-AD86CE6273BC}">
      <dgm:prSet/>
      <dgm:spPr/>
      <dgm:t>
        <a:bodyPr/>
        <a:lstStyle/>
        <a:p>
          <a:endParaRPr lang="en-US"/>
        </a:p>
      </dgm:t>
    </dgm:pt>
    <dgm:pt modelId="{A849F557-3BCF-429A-8C18-54220406AF2D}">
      <dgm:prSet/>
      <dgm:spPr/>
      <dgm:t>
        <a:bodyPr/>
        <a:lstStyle/>
        <a:p>
          <a:r>
            <a:rPr lang="en-US"/>
            <a:t>Buy-in from managers and leaders</a:t>
          </a:r>
        </a:p>
      </dgm:t>
    </dgm:pt>
    <dgm:pt modelId="{3DD1C7AA-AC38-457F-B796-A9158CC4240C}" type="parTrans" cxnId="{4F776A4D-8EEE-411F-A28A-178C5F5C4056}">
      <dgm:prSet/>
      <dgm:spPr/>
      <dgm:t>
        <a:bodyPr/>
        <a:lstStyle/>
        <a:p>
          <a:endParaRPr lang="en-US"/>
        </a:p>
      </dgm:t>
    </dgm:pt>
    <dgm:pt modelId="{4BEEAC34-191E-41DD-8B22-C3ECAD3FC5EA}" type="sibTrans" cxnId="{4F776A4D-8EEE-411F-A28A-178C5F5C4056}">
      <dgm:prSet/>
      <dgm:spPr/>
      <dgm:t>
        <a:bodyPr/>
        <a:lstStyle/>
        <a:p>
          <a:endParaRPr lang="en-US"/>
        </a:p>
      </dgm:t>
    </dgm:pt>
    <dgm:pt modelId="{4D478979-304A-431E-AA7E-5CEA7A3D87B5}">
      <dgm:prSet/>
      <dgm:spPr/>
      <dgm:t>
        <a:bodyPr/>
        <a:lstStyle/>
        <a:p>
          <a:r>
            <a:rPr lang="en-US"/>
            <a:t>Organisational events and communications</a:t>
          </a:r>
        </a:p>
      </dgm:t>
    </dgm:pt>
    <dgm:pt modelId="{B56BC5D4-C5CB-4810-A46E-145830E19A89}" type="parTrans" cxnId="{832C0FA6-4A3E-4DB1-8112-3085E0624455}">
      <dgm:prSet/>
      <dgm:spPr/>
      <dgm:t>
        <a:bodyPr/>
        <a:lstStyle/>
        <a:p>
          <a:endParaRPr lang="en-US"/>
        </a:p>
      </dgm:t>
    </dgm:pt>
    <dgm:pt modelId="{B73AD02E-A502-41B7-A5B6-EA2E61D672EC}" type="sibTrans" cxnId="{832C0FA6-4A3E-4DB1-8112-3085E0624455}">
      <dgm:prSet/>
      <dgm:spPr/>
      <dgm:t>
        <a:bodyPr/>
        <a:lstStyle/>
        <a:p>
          <a:endParaRPr lang="en-US"/>
        </a:p>
      </dgm:t>
    </dgm:pt>
    <dgm:pt modelId="{07B82FBE-4D82-4FBF-B6AD-9FDD706550DA}" type="pres">
      <dgm:prSet presAssocID="{5CB70D90-019C-4EF4-B649-F33A72B9B591}" presName="linear" presStyleCnt="0">
        <dgm:presLayoutVars>
          <dgm:animLvl val="lvl"/>
          <dgm:resizeHandles val="exact"/>
        </dgm:presLayoutVars>
      </dgm:prSet>
      <dgm:spPr/>
    </dgm:pt>
    <dgm:pt modelId="{60611852-32F1-4867-B093-6E71721FDA1A}" type="pres">
      <dgm:prSet presAssocID="{77FF7946-940B-4083-8698-5DC93D8F1C7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99E6E71-9C09-4EA7-BE16-A0D8352D5FB7}" type="pres">
      <dgm:prSet presAssocID="{839418E4-E733-41EF-9631-F567147E89B7}" presName="spacer" presStyleCnt="0"/>
      <dgm:spPr/>
    </dgm:pt>
    <dgm:pt modelId="{41C3BD8B-77D0-4667-BC75-03CD2B02135A}" type="pres">
      <dgm:prSet presAssocID="{D8B6A1AD-DAEC-4BAE-9B38-4D8116DEE3C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B47314B-5977-46B0-9D44-2ACA27AD2389}" type="pres">
      <dgm:prSet presAssocID="{1E115717-66F0-4077-A1D9-A630E8BFE0AF}" presName="spacer" presStyleCnt="0"/>
      <dgm:spPr/>
    </dgm:pt>
    <dgm:pt modelId="{AEF24BD9-4842-483A-BEAB-7BD71355C01B}" type="pres">
      <dgm:prSet presAssocID="{C2D81993-7E35-4955-A7FD-8DBD0232055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78E2768-38DF-4AB4-AF44-8EDDCFA35133}" type="pres">
      <dgm:prSet presAssocID="{C64DFB10-5D0D-4D11-8A95-15029B2067DF}" presName="spacer" presStyleCnt="0"/>
      <dgm:spPr/>
    </dgm:pt>
    <dgm:pt modelId="{A6211D38-37EE-4EFD-BB10-B841630BA884}" type="pres">
      <dgm:prSet presAssocID="{8D525154-9C12-4E47-922A-66038693AB9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2132565-6172-47CD-B37C-0C1383EC8DC2}" type="pres">
      <dgm:prSet presAssocID="{B8829450-1A0B-47AB-9A62-60F4F32AE100}" presName="spacer" presStyleCnt="0"/>
      <dgm:spPr/>
    </dgm:pt>
    <dgm:pt modelId="{218986DF-0A59-4B78-B4A8-2A275F04FD64}" type="pres">
      <dgm:prSet presAssocID="{A849F557-3BCF-429A-8C18-54220406AF2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08E0880-444C-45A1-AB5F-EDA530F0F6BB}" type="pres">
      <dgm:prSet presAssocID="{4BEEAC34-191E-41DD-8B22-C3ECAD3FC5EA}" presName="spacer" presStyleCnt="0"/>
      <dgm:spPr/>
    </dgm:pt>
    <dgm:pt modelId="{BFF7D0D3-46DF-4120-AD73-CE1C545BC4AD}" type="pres">
      <dgm:prSet presAssocID="{4D478979-304A-431E-AA7E-5CEA7A3D87B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9C9EE16-9C08-4ACD-8B70-E50A732D3910}" type="presOf" srcId="{8D525154-9C12-4E47-922A-66038693AB96}" destId="{A6211D38-37EE-4EFD-BB10-B841630BA884}" srcOrd="0" destOrd="0" presId="urn:microsoft.com/office/officeart/2005/8/layout/vList2"/>
    <dgm:cxn modelId="{4F776A4D-8EEE-411F-A28A-178C5F5C4056}" srcId="{5CB70D90-019C-4EF4-B649-F33A72B9B591}" destId="{A849F557-3BCF-429A-8C18-54220406AF2D}" srcOrd="4" destOrd="0" parTransId="{3DD1C7AA-AC38-457F-B796-A9158CC4240C}" sibTransId="{4BEEAC34-191E-41DD-8B22-C3ECAD3FC5EA}"/>
    <dgm:cxn modelId="{E6D7A27A-14A0-48D1-9D58-FC17B00D05CD}" type="presOf" srcId="{77FF7946-940B-4083-8698-5DC93D8F1C77}" destId="{60611852-32F1-4867-B093-6E71721FDA1A}" srcOrd="0" destOrd="0" presId="urn:microsoft.com/office/officeart/2005/8/layout/vList2"/>
    <dgm:cxn modelId="{A369D65A-D95F-4C12-BAE4-36602202BAFC}" srcId="{5CB70D90-019C-4EF4-B649-F33A72B9B591}" destId="{D8B6A1AD-DAEC-4BAE-9B38-4D8116DEE3CF}" srcOrd="1" destOrd="0" parTransId="{65C95F3F-081D-48BE-BB39-F69EB64FE732}" sibTransId="{1E115717-66F0-4077-A1D9-A630E8BFE0AF}"/>
    <dgm:cxn modelId="{23455A7F-1EE6-4BF4-B5AD-529D0B181B17}" srcId="{5CB70D90-019C-4EF4-B649-F33A72B9B591}" destId="{C2D81993-7E35-4955-A7FD-8DBD02320556}" srcOrd="2" destOrd="0" parTransId="{54E91392-364E-4AA2-94AD-DBDBA78120B9}" sibTransId="{C64DFB10-5D0D-4D11-8A95-15029B2067DF}"/>
    <dgm:cxn modelId="{9FACDD98-373F-4687-AB79-823CF9972C63}" type="presOf" srcId="{5CB70D90-019C-4EF4-B649-F33A72B9B591}" destId="{07B82FBE-4D82-4FBF-B6AD-9FDD706550DA}" srcOrd="0" destOrd="0" presId="urn:microsoft.com/office/officeart/2005/8/layout/vList2"/>
    <dgm:cxn modelId="{832C0FA6-4A3E-4DB1-8112-3085E0624455}" srcId="{5CB70D90-019C-4EF4-B649-F33A72B9B591}" destId="{4D478979-304A-431E-AA7E-5CEA7A3D87B5}" srcOrd="5" destOrd="0" parTransId="{B56BC5D4-C5CB-4810-A46E-145830E19A89}" sibTransId="{B73AD02E-A502-41B7-A5B6-EA2E61D672EC}"/>
    <dgm:cxn modelId="{DB484CA8-4F87-4CFB-99C6-018AACADE538}" type="presOf" srcId="{A849F557-3BCF-429A-8C18-54220406AF2D}" destId="{218986DF-0A59-4B78-B4A8-2A275F04FD64}" srcOrd="0" destOrd="0" presId="urn:microsoft.com/office/officeart/2005/8/layout/vList2"/>
    <dgm:cxn modelId="{175BD6D2-799A-4EE9-ACA9-AD86CE6273BC}" srcId="{5CB70D90-019C-4EF4-B649-F33A72B9B591}" destId="{8D525154-9C12-4E47-922A-66038693AB96}" srcOrd="3" destOrd="0" parTransId="{FC65BA13-3042-4EAD-9D7E-F80DD0F26CD0}" sibTransId="{B8829450-1A0B-47AB-9A62-60F4F32AE100}"/>
    <dgm:cxn modelId="{C052E0DF-783B-4425-9DE2-083BCE74AF43}" type="presOf" srcId="{C2D81993-7E35-4955-A7FD-8DBD02320556}" destId="{AEF24BD9-4842-483A-BEAB-7BD71355C01B}" srcOrd="0" destOrd="0" presId="urn:microsoft.com/office/officeart/2005/8/layout/vList2"/>
    <dgm:cxn modelId="{65E152ED-4905-4DBD-B1B4-740433071A31}" type="presOf" srcId="{4D478979-304A-431E-AA7E-5CEA7A3D87B5}" destId="{BFF7D0D3-46DF-4120-AD73-CE1C545BC4AD}" srcOrd="0" destOrd="0" presId="urn:microsoft.com/office/officeart/2005/8/layout/vList2"/>
    <dgm:cxn modelId="{A364FEF3-9C10-4AF5-BADE-BE45625D45E7}" srcId="{5CB70D90-019C-4EF4-B649-F33A72B9B591}" destId="{77FF7946-940B-4083-8698-5DC93D8F1C77}" srcOrd="0" destOrd="0" parTransId="{BDB4BC11-92FF-4585-B8E5-2717ED6DF136}" sibTransId="{839418E4-E733-41EF-9631-F567147E89B7}"/>
    <dgm:cxn modelId="{312E18F5-9976-4F04-9594-B84C6314324F}" type="presOf" srcId="{D8B6A1AD-DAEC-4BAE-9B38-4D8116DEE3CF}" destId="{41C3BD8B-77D0-4667-BC75-03CD2B02135A}" srcOrd="0" destOrd="0" presId="urn:microsoft.com/office/officeart/2005/8/layout/vList2"/>
    <dgm:cxn modelId="{FEEE993E-2B8F-4CAA-B542-27EAFC93B0BB}" type="presParOf" srcId="{07B82FBE-4D82-4FBF-B6AD-9FDD706550DA}" destId="{60611852-32F1-4867-B093-6E71721FDA1A}" srcOrd="0" destOrd="0" presId="urn:microsoft.com/office/officeart/2005/8/layout/vList2"/>
    <dgm:cxn modelId="{EF944FC0-F79D-4DDC-9EBA-4418F6C82D59}" type="presParOf" srcId="{07B82FBE-4D82-4FBF-B6AD-9FDD706550DA}" destId="{F99E6E71-9C09-4EA7-BE16-A0D8352D5FB7}" srcOrd="1" destOrd="0" presId="urn:microsoft.com/office/officeart/2005/8/layout/vList2"/>
    <dgm:cxn modelId="{686CA79C-BF34-49CE-9749-DA168415AC54}" type="presParOf" srcId="{07B82FBE-4D82-4FBF-B6AD-9FDD706550DA}" destId="{41C3BD8B-77D0-4667-BC75-03CD2B02135A}" srcOrd="2" destOrd="0" presId="urn:microsoft.com/office/officeart/2005/8/layout/vList2"/>
    <dgm:cxn modelId="{9D3A86CE-6BF5-475B-A9D8-BEC435852FBE}" type="presParOf" srcId="{07B82FBE-4D82-4FBF-B6AD-9FDD706550DA}" destId="{5B47314B-5977-46B0-9D44-2ACA27AD2389}" srcOrd="3" destOrd="0" presId="urn:microsoft.com/office/officeart/2005/8/layout/vList2"/>
    <dgm:cxn modelId="{FF3BC27C-9ADA-4AA7-BCD9-76A7C5508BA8}" type="presParOf" srcId="{07B82FBE-4D82-4FBF-B6AD-9FDD706550DA}" destId="{AEF24BD9-4842-483A-BEAB-7BD71355C01B}" srcOrd="4" destOrd="0" presId="urn:microsoft.com/office/officeart/2005/8/layout/vList2"/>
    <dgm:cxn modelId="{A0B83E1A-4E27-4098-A529-8C28802B6A8C}" type="presParOf" srcId="{07B82FBE-4D82-4FBF-B6AD-9FDD706550DA}" destId="{078E2768-38DF-4AB4-AF44-8EDDCFA35133}" srcOrd="5" destOrd="0" presId="urn:microsoft.com/office/officeart/2005/8/layout/vList2"/>
    <dgm:cxn modelId="{442C94FB-0EE7-4308-B33F-F23C036D7C71}" type="presParOf" srcId="{07B82FBE-4D82-4FBF-B6AD-9FDD706550DA}" destId="{A6211D38-37EE-4EFD-BB10-B841630BA884}" srcOrd="6" destOrd="0" presId="urn:microsoft.com/office/officeart/2005/8/layout/vList2"/>
    <dgm:cxn modelId="{F76B10FE-AE43-489A-965D-F8D2C8D268F1}" type="presParOf" srcId="{07B82FBE-4D82-4FBF-B6AD-9FDD706550DA}" destId="{02132565-6172-47CD-B37C-0C1383EC8DC2}" srcOrd="7" destOrd="0" presId="urn:microsoft.com/office/officeart/2005/8/layout/vList2"/>
    <dgm:cxn modelId="{12424E5D-29FB-4E22-84DB-4E9E43A4A675}" type="presParOf" srcId="{07B82FBE-4D82-4FBF-B6AD-9FDD706550DA}" destId="{218986DF-0A59-4B78-B4A8-2A275F04FD64}" srcOrd="8" destOrd="0" presId="urn:microsoft.com/office/officeart/2005/8/layout/vList2"/>
    <dgm:cxn modelId="{651BF6AF-D721-46C1-9EB9-30E334C32FCE}" type="presParOf" srcId="{07B82FBE-4D82-4FBF-B6AD-9FDD706550DA}" destId="{308E0880-444C-45A1-AB5F-EDA530F0F6BB}" srcOrd="9" destOrd="0" presId="urn:microsoft.com/office/officeart/2005/8/layout/vList2"/>
    <dgm:cxn modelId="{A9EC5F31-B789-44ED-A3D6-8746C1B0AE91}" type="presParOf" srcId="{07B82FBE-4D82-4FBF-B6AD-9FDD706550DA}" destId="{BFF7D0D3-46DF-4120-AD73-CE1C545BC4A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90877F0-1F8A-4415-B739-B7EF84383B8B}" type="doc">
      <dgm:prSet loTypeId="urn:microsoft.com/office/officeart/2005/8/layout/process4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0F15C48-D0BD-43E8-A78C-95D30986BD11}">
      <dgm:prSet/>
      <dgm:spPr/>
      <dgm:t>
        <a:bodyPr/>
        <a:lstStyle/>
        <a:p>
          <a:r>
            <a:rPr lang="en-US"/>
            <a:t>Commitment to measuring the social and environmental impact </a:t>
          </a:r>
        </a:p>
      </dgm:t>
    </dgm:pt>
    <dgm:pt modelId="{AEAE80F3-7D39-4E0D-AE09-57B540B3B955}" type="parTrans" cxnId="{49F4B462-7D7E-4647-A39C-8F1680D789FD}">
      <dgm:prSet/>
      <dgm:spPr/>
      <dgm:t>
        <a:bodyPr/>
        <a:lstStyle/>
        <a:p>
          <a:endParaRPr lang="en-US"/>
        </a:p>
      </dgm:t>
    </dgm:pt>
    <dgm:pt modelId="{14640350-DC15-4373-A2FD-9B880F5FA045}" type="sibTrans" cxnId="{49F4B462-7D7E-4647-A39C-8F1680D789FD}">
      <dgm:prSet/>
      <dgm:spPr/>
      <dgm:t>
        <a:bodyPr/>
        <a:lstStyle/>
        <a:p>
          <a:endParaRPr lang="en-US"/>
        </a:p>
      </dgm:t>
    </dgm:pt>
    <dgm:pt modelId="{7C019943-E41C-4660-9704-8995EE1CEAB7}">
      <dgm:prSet/>
      <dgm:spPr/>
      <dgm:t>
        <a:bodyPr/>
        <a:lstStyle/>
        <a:p>
          <a:r>
            <a:rPr lang="en-US"/>
            <a:t>Often referred to as the "three Ps"</a:t>
          </a:r>
        </a:p>
      </dgm:t>
    </dgm:pt>
    <dgm:pt modelId="{41BF4332-A286-4605-BA37-F3A372E72233}" type="parTrans" cxnId="{421B5D92-C395-42A4-8775-2FB4D9005515}">
      <dgm:prSet/>
      <dgm:spPr/>
      <dgm:t>
        <a:bodyPr/>
        <a:lstStyle/>
        <a:p>
          <a:endParaRPr lang="en-US"/>
        </a:p>
      </dgm:t>
    </dgm:pt>
    <dgm:pt modelId="{EA04115F-8D8E-4766-B9F5-FB864C522EBA}" type="sibTrans" cxnId="{421B5D92-C395-42A4-8775-2FB4D9005515}">
      <dgm:prSet/>
      <dgm:spPr/>
      <dgm:t>
        <a:bodyPr/>
        <a:lstStyle/>
        <a:p>
          <a:endParaRPr lang="en-US"/>
        </a:p>
      </dgm:t>
    </dgm:pt>
    <dgm:pt modelId="{CB592E9B-58E6-47A4-ADF2-91238042F1D5}">
      <dgm:prSet/>
      <dgm:spPr/>
      <dgm:t>
        <a:bodyPr/>
        <a:lstStyle/>
        <a:p>
          <a:r>
            <a:rPr lang="en-US"/>
            <a:t>Profit</a:t>
          </a:r>
        </a:p>
      </dgm:t>
    </dgm:pt>
    <dgm:pt modelId="{89C3EBBE-22A4-46EC-BD80-BDDDB2D52B41}" type="parTrans" cxnId="{FEAE0D0A-9EFA-4952-9125-29D57233E1A3}">
      <dgm:prSet/>
      <dgm:spPr/>
      <dgm:t>
        <a:bodyPr/>
        <a:lstStyle/>
        <a:p>
          <a:endParaRPr lang="en-US"/>
        </a:p>
      </dgm:t>
    </dgm:pt>
    <dgm:pt modelId="{674FF94C-B3FE-4241-92E9-5A2ECE9E3114}" type="sibTrans" cxnId="{FEAE0D0A-9EFA-4952-9125-29D57233E1A3}">
      <dgm:prSet/>
      <dgm:spPr/>
      <dgm:t>
        <a:bodyPr/>
        <a:lstStyle/>
        <a:p>
          <a:endParaRPr lang="en-US"/>
        </a:p>
      </dgm:t>
    </dgm:pt>
    <dgm:pt modelId="{76DF2F9F-8CD6-4E04-86AD-AC931EF8DB8A}">
      <dgm:prSet/>
      <dgm:spPr/>
      <dgm:t>
        <a:bodyPr/>
        <a:lstStyle/>
        <a:p>
          <a:r>
            <a:rPr lang="en-US"/>
            <a:t>People – creating value for all stakeholders</a:t>
          </a:r>
        </a:p>
      </dgm:t>
    </dgm:pt>
    <dgm:pt modelId="{0CE4083D-95DF-4283-88BB-26454EB25A2F}" type="parTrans" cxnId="{750C0043-C7DE-4C1B-8F90-6FBA9074A03E}">
      <dgm:prSet/>
      <dgm:spPr/>
      <dgm:t>
        <a:bodyPr/>
        <a:lstStyle/>
        <a:p>
          <a:endParaRPr lang="en-US"/>
        </a:p>
      </dgm:t>
    </dgm:pt>
    <dgm:pt modelId="{E4F06DBF-F9F5-4F8C-95CF-04C170007974}" type="sibTrans" cxnId="{750C0043-C7DE-4C1B-8F90-6FBA9074A03E}">
      <dgm:prSet/>
      <dgm:spPr/>
      <dgm:t>
        <a:bodyPr/>
        <a:lstStyle/>
        <a:p>
          <a:endParaRPr lang="en-US"/>
        </a:p>
      </dgm:t>
    </dgm:pt>
    <dgm:pt modelId="{D55A0424-F743-4E33-A531-CB057C298FE9}">
      <dgm:prSet/>
      <dgm:spPr/>
      <dgm:t>
        <a:bodyPr/>
        <a:lstStyle/>
        <a:p>
          <a:r>
            <a:rPr lang="en-US"/>
            <a:t>Planet</a:t>
          </a:r>
        </a:p>
      </dgm:t>
    </dgm:pt>
    <dgm:pt modelId="{8059365F-0A58-4285-AAB5-AD2001BAB28E}" type="parTrans" cxnId="{5E7FD8CC-1CAF-463C-B133-412C31C821EE}">
      <dgm:prSet/>
      <dgm:spPr/>
      <dgm:t>
        <a:bodyPr/>
        <a:lstStyle/>
        <a:p>
          <a:endParaRPr lang="en-US"/>
        </a:p>
      </dgm:t>
    </dgm:pt>
    <dgm:pt modelId="{466199A9-D92C-4616-A996-4DAFFAF6F910}" type="sibTrans" cxnId="{5E7FD8CC-1CAF-463C-B133-412C31C821EE}">
      <dgm:prSet/>
      <dgm:spPr/>
      <dgm:t>
        <a:bodyPr/>
        <a:lstStyle/>
        <a:p>
          <a:endParaRPr lang="en-US"/>
        </a:p>
      </dgm:t>
    </dgm:pt>
    <dgm:pt modelId="{4901A75F-8895-4AAD-9C9B-5DFFE7C5C3F8}" type="pres">
      <dgm:prSet presAssocID="{C90877F0-1F8A-4415-B739-B7EF84383B8B}" presName="Name0" presStyleCnt="0">
        <dgm:presLayoutVars>
          <dgm:dir/>
          <dgm:animLvl val="lvl"/>
          <dgm:resizeHandles val="exact"/>
        </dgm:presLayoutVars>
      </dgm:prSet>
      <dgm:spPr/>
    </dgm:pt>
    <dgm:pt modelId="{0678A6A3-21DC-46AF-9C6D-CF93744E20DE}" type="pres">
      <dgm:prSet presAssocID="{7C019943-E41C-4660-9704-8995EE1CEAB7}" presName="boxAndChildren" presStyleCnt="0"/>
      <dgm:spPr/>
    </dgm:pt>
    <dgm:pt modelId="{53F4BBE2-A24C-44B9-8176-8FA961779593}" type="pres">
      <dgm:prSet presAssocID="{7C019943-E41C-4660-9704-8995EE1CEAB7}" presName="parentTextBox" presStyleLbl="node1" presStyleIdx="0" presStyleCnt="2"/>
      <dgm:spPr/>
    </dgm:pt>
    <dgm:pt modelId="{4700F1F0-DD1D-4ED4-A12D-2F62A698EBEA}" type="pres">
      <dgm:prSet presAssocID="{7C019943-E41C-4660-9704-8995EE1CEAB7}" presName="entireBox" presStyleLbl="node1" presStyleIdx="0" presStyleCnt="2"/>
      <dgm:spPr/>
    </dgm:pt>
    <dgm:pt modelId="{4F95A328-7DAC-42FC-BFF5-54C341FA7A52}" type="pres">
      <dgm:prSet presAssocID="{7C019943-E41C-4660-9704-8995EE1CEAB7}" presName="descendantBox" presStyleCnt="0"/>
      <dgm:spPr/>
    </dgm:pt>
    <dgm:pt modelId="{639AB2E4-60F8-4BD5-939A-F7E205F0742B}" type="pres">
      <dgm:prSet presAssocID="{CB592E9B-58E6-47A4-ADF2-91238042F1D5}" presName="childTextBox" presStyleLbl="fgAccFollowNode1" presStyleIdx="0" presStyleCnt="3">
        <dgm:presLayoutVars>
          <dgm:bulletEnabled val="1"/>
        </dgm:presLayoutVars>
      </dgm:prSet>
      <dgm:spPr/>
    </dgm:pt>
    <dgm:pt modelId="{6122866A-E726-482D-BFE9-24469997BBA0}" type="pres">
      <dgm:prSet presAssocID="{76DF2F9F-8CD6-4E04-86AD-AC931EF8DB8A}" presName="childTextBox" presStyleLbl="fgAccFollowNode1" presStyleIdx="1" presStyleCnt="3">
        <dgm:presLayoutVars>
          <dgm:bulletEnabled val="1"/>
        </dgm:presLayoutVars>
      </dgm:prSet>
      <dgm:spPr/>
    </dgm:pt>
    <dgm:pt modelId="{8D5DD411-33A4-44B5-80FC-D2B13E0F937E}" type="pres">
      <dgm:prSet presAssocID="{D55A0424-F743-4E33-A531-CB057C298FE9}" presName="childTextBox" presStyleLbl="fgAccFollowNode1" presStyleIdx="2" presStyleCnt="3">
        <dgm:presLayoutVars>
          <dgm:bulletEnabled val="1"/>
        </dgm:presLayoutVars>
      </dgm:prSet>
      <dgm:spPr/>
    </dgm:pt>
    <dgm:pt modelId="{FD5D3205-299A-4DAF-BB43-825C9FDE5FA2}" type="pres">
      <dgm:prSet presAssocID="{14640350-DC15-4373-A2FD-9B880F5FA045}" presName="sp" presStyleCnt="0"/>
      <dgm:spPr/>
    </dgm:pt>
    <dgm:pt modelId="{8BBF5247-9460-405F-ABD0-E277D989AA97}" type="pres">
      <dgm:prSet presAssocID="{10F15C48-D0BD-43E8-A78C-95D30986BD11}" presName="arrowAndChildren" presStyleCnt="0"/>
      <dgm:spPr/>
    </dgm:pt>
    <dgm:pt modelId="{7E80448B-E6E6-471C-9D6B-A60F7BFE7B61}" type="pres">
      <dgm:prSet presAssocID="{10F15C48-D0BD-43E8-A78C-95D30986BD11}" presName="parentTextArrow" presStyleLbl="node1" presStyleIdx="1" presStyleCnt="2"/>
      <dgm:spPr/>
    </dgm:pt>
  </dgm:ptLst>
  <dgm:cxnLst>
    <dgm:cxn modelId="{FEAE0D0A-9EFA-4952-9125-29D57233E1A3}" srcId="{7C019943-E41C-4660-9704-8995EE1CEAB7}" destId="{CB592E9B-58E6-47A4-ADF2-91238042F1D5}" srcOrd="0" destOrd="0" parTransId="{89C3EBBE-22A4-46EC-BD80-BDDDB2D52B41}" sibTransId="{674FF94C-B3FE-4241-92E9-5A2ECE9E3114}"/>
    <dgm:cxn modelId="{74890B0D-6C2E-4CC7-AD7F-413B9B60D987}" type="presOf" srcId="{CB592E9B-58E6-47A4-ADF2-91238042F1D5}" destId="{639AB2E4-60F8-4BD5-939A-F7E205F0742B}" srcOrd="0" destOrd="0" presId="urn:microsoft.com/office/officeart/2005/8/layout/process4"/>
    <dgm:cxn modelId="{9430CE31-FA42-40C0-B723-CE05D2548D78}" type="presOf" srcId="{76DF2F9F-8CD6-4E04-86AD-AC931EF8DB8A}" destId="{6122866A-E726-482D-BFE9-24469997BBA0}" srcOrd="0" destOrd="0" presId="urn:microsoft.com/office/officeart/2005/8/layout/process4"/>
    <dgm:cxn modelId="{49F4B462-7D7E-4647-A39C-8F1680D789FD}" srcId="{C90877F0-1F8A-4415-B739-B7EF84383B8B}" destId="{10F15C48-D0BD-43E8-A78C-95D30986BD11}" srcOrd="0" destOrd="0" parTransId="{AEAE80F3-7D39-4E0D-AE09-57B540B3B955}" sibTransId="{14640350-DC15-4373-A2FD-9B880F5FA045}"/>
    <dgm:cxn modelId="{750C0043-C7DE-4C1B-8F90-6FBA9074A03E}" srcId="{7C019943-E41C-4660-9704-8995EE1CEAB7}" destId="{76DF2F9F-8CD6-4E04-86AD-AC931EF8DB8A}" srcOrd="1" destOrd="0" parTransId="{0CE4083D-95DF-4283-88BB-26454EB25A2F}" sibTransId="{E4F06DBF-F9F5-4F8C-95CF-04C170007974}"/>
    <dgm:cxn modelId="{82D66946-8299-4E2D-AD73-DEF786B4EE47}" type="presOf" srcId="{10F15C48-D0BD-43E8-A78C-95D30986BD11}" destId="{7E80448B-E6E6-471C-9D6B-A60F7BFE7B61}" srcOrd="0" destOrd="0" presId="urn:microsoft.com/office/officeart/2005/8/layout/process4"/>
    <dgm:cxn modelId="{421B5D92-C395-42A4-8775-2FB4D9005515}" srcId="{C90877F0-1F8A-4415-B739-B7EF84383B8B}" destId="{7C019943-E41C-4660-9704-8995EE1CEAB7}" srcOrd="1" destOrd="0" parTransId="{41BF4332-A286-4605-BA37-F3A372E72233}" sibTransId="{EA04115F-8D8E-4766-B9F5-FB864C522EBA}"/>
    <dgm:cxn modelId="{21F4F4A6-4AC5-4D0C-8ECB-9FEF6E43C75B}" type="presOf" srcId="{7C019943-E41C-4660-9704-8995EE1CEAB7}" destId="{53F4BBE2-A24C-44B9-8176-8FA961779593}" srcOrd="0" destOrd="0" presId="urn:microsoft.com/office/officeart/2005/8/layout/process4"/>
    <dgm:cxn modelId="{CA0312B3-3E31-4594-98D0-9F5E02500528}" type="presOf" srcId="{D55A0424-F743-4E33-A531-CB057C298FE9}" destId="{8D5DD411-33A4-44B5-80FC-D2B13E0F937E}" srcOrd="0" destOrd="0" presId="urn:microsoft.com/office/officeart/2005/8/layout/process4"/>
    <dgm:cxn modelId="{5E7FD8CC-1CAF-463C-B133-412C31C821EE}" srcId="{7C019943-E41C-4660-9704-8995EE1CEAB7}" destId="{D55A0424-F743-4E33-A531-CB057C298FE9}" srcOrd="2" destOrd="0" parTransId="{8059365F-0A58-4285-AAB5-AD2001BAB28E}" sibTransId="{466199A9-D92C-4616-A996-4DAFFAF6F910}"/>
    <dgm:cxn modelId="{F87899D5-78C5-4420-879F-1FCEE04AC23A}" type="presOf" srcId="{7C019943-E41C-4660-9704-8995EE1CEAB7}" destId="{4700F1F0-DD1D-4ED4-A12D-2F62A698EBEA}" srcOrd="1" destOrd="0" presId="urn:microsoft.com/office/officeart/2005/8/layout/process4"/>
    <dgm:cxn modelId="{F3D88CF6-30CE-4D6A-B03D-DBB0F1502871}" type="presOf" srcId="{C90877F0-1F8A-4415-B739-B7EF84383B8B}" destId="{4901A75F-8895-4AAD-9C9B-5DFFE7C5C3F8}" srcOrd="0" destOrd="0" presId="urn:microsoft.com/office/officeart/2005/8/layout/process4"/>
    <dgm:cxn modelId="{48067487-7DB1-434B-8B11-82E2F2346C89}" type="presParOf" srcId="{4901A75F-8895-4AAD-9C9B-5DFFE7C5C3F8}" destId="{0678A6A3-21DC-46AF-9C6D-CF93744E20DE}" srcOrd="0" destOrd="0" presId="urn:microsoft.com/office/officeart/2005/8/layout/process4"/>
    <dgm:cxn modelId="{9A596E51-295A-44E5-9D46-F8768FCB26C1}" type="presParOf" srcId="{0678A6A3-21DC-46AF-9C6D-CF93744E20DE}" destId="{53F4BBE2-A24C-44B9-8176-8FA961779593}" srcOrd="0" destOrd="0" presId="urn:microsoft.com/office/officeart/2005/8/layout/process4"/>
    <dgm:cxn modelId="{F4E35080-F190-4400-AD24-C4961811D1B1}" type="presParOf" srcId="{0678A6A3-21DC-46AF-9C6D-CF93744E20DE}" destId="{4700F1F0-DD1D-4ED4-A12D-2F62A698EBEA}" srcOrd="1" destOrd="0" presId="urn:microsoft.com/office/officeart/2005/8/layout/process4"/>
    <dgm:cxn modelId="{2FCB2B85-3365-410D-AC87-64DE76BB4F9A}" type="presParOf" srcId="{0678A6A3-21DC-46AF-9C6D-CF93744E20DE}" destId="{4F95A328-7DAC-42FC-BFF5-54C341FA7A52}" srcOrd="2" destOrd="0" presId="urn:microsoft.com/office/officeart/2005/8/layout/process4"/>
    <dgm:cxn modelId="{08809FDB-2662-481E-BF5D-0DE2BACEF3E4}" type="presParOf" srcId="{4F95A328-7DAC-42FC-BFF5-54C341FA7A52}" destId="{639AB2E4-60F8-4BD5-939A-F7E205F0742B}" srcOrd="0" destOrd="0" presId="urn:microsoft.com/office/officeart/2005/8/layout/process4"/>
    <dgm:cxn modelId="{A5710563-D594-4AB9-BC69-08B16CD4F1ED}" type="presParOf" srcId="{4F95A328-7DAC-42FC-BFF5-54C341FA7A52}" destId="{6122866A-E726-482D-BFE9-24469997BBA0}" srcOrd="1" destOrd="0" presId="urn:microsoft.com/office/officeart/2005/8/layout/process4"/>
    <dgm:cxn modelId="{7EC1B5AA-501F-4F04-BF7F-01A86D399105}" type="presParOf" srcId="{4F95A328-7DAC-42FC-BFF5-54C341FA7A52}" destId="{8D5DD411-33A4-44B5-80FC-D2B13E0F937E}" srcOrd="2" destOrd="0" presId="urn:microsoft.com/office/officeart/2005/8/layout/process4"/>
    <dgm:cxn modelId="{B27017D8-6920-4A8E-92B3-D5BB18938D41}" type="presParOf" srcId="{4901A75F-8895-4AAD-9C9B-5DFFE7C5C3F8}" destId="{FD5D3205-299A-4DAF-BB43-825C9FDE5FA2}" srcOrd="1" destOrd="0" presId="urn:microsoft.com/office/officeart/2005/8/layout/process4"/>
    <dgm:cxn modelId="{6EBDC696-15F7-4C5A-85FD-70F4583BBFFD}" type="presParOf" srcId="{4901A75F-8895-4AAD-9C9B-5DFFE7C5C3F8}" destId="{8BBF5247-9460-405F-ABD0-E277D989AA97}" srcOrd="2" destOrd="0" presId="urn:microsoft.com/office/officeart/2005/8/layout/process4"/>
    <dgm:cxn modelId="{A763781D-D213-4C70-AAD9-1C485898DC79}" type="presParOf" srcId="{8BBF5247-9460-405F-ABD0-E277D989AA97}" destId="{7E80448B-E6E6-471C-9D6B-A60F7BFE7B6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3975A37-8C0F-4575-B292-CB4A00F72BD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BEBEC8D-4C1C-404E-853D-0AB7FD3A16D2}">
      <dgm:prSet/>
      <dgm:spPr/>
      <dgm:t>
        <a:bodyPr/>
        <a:lstStyle/>
        <a:p>
          <a:r>
            <a:rPr lang="en-US"/>
            <a:t>Promoting and delivering EDI is an essential part of good people management</a:t>
          </a:r>
        </a:p>
      </dgm:t>
    </dgm:pt>
    <dgm:pt modelId="{3F3C847E-73A2-4BDF-8090-C2112920DCE3}" type="parTrans" cxnId="{E8CEFCD6-6E9A-4040-8ACA-308E9BBB691C}">
      <dgm:prSet/>
      <dgm:spPr/>
      <dgm:t>
        <a:bodyPr/>
        <a:lstStyle/>
        <a:p>
          <a:endParaRPr lang="en-US"/>
        </a:p>
      </dgm:t>
    </dgm:pt>
    <dgm:pt modelId="{E3ADD84F-E6A9-442E-91A9-57D41187E247}" type="sibTrans" cxnId="{E8CEFCD6-6E9A-4040-8ACA-308E9BBB691C}">
      <dgm:prSet/>
      <dgm:spPr/>
      <dgm:t>
        <a:bodyPr/>
        <a:lstStyle/>
        <a:p>
          <a:endParaRPr lang="en-US"/>
        </a:p>
      </dgm:t>
    </dgm:pt>
    <dgm:pt modelId="{70E2A115-941A-4E3F-B83D-D3B3CF89320E}">
      <dgm:prSet/>
      <dgm:spPr/>
      <dgm:t>
        <a:bodyPr/>
        <a:lstStyle/>
        <a:p>
          <a:r>
            <a:rPr lang="en-US"/>
            <a:t>Creates an environment and culture where everyone can feel safe, experience a sense of belonging, and empowered to reach their full potential</a:t>
          </a:r>
        </a:p>
      </dgm:t>
    </dgm:pt>
    <dgm:pt modelId="{F34D9E94-41D9-47EA-9EAC-1C8C1817FEFE}" type="parTrans" cxnId="{5EFF4AC8-F15B-4010-A453-4A860CA19A7E}">
      <dgm:prSet/>
      <dgm:spPr/>
      <dgm:t>
        <a:bodyPr/>
        <a:lstStyle/>
        <a:p>
          <a:endParaRPr lang="en-US"/>
        </a:p>
      </dgm:t>
    </dgm:pt>
    <dgm:pt modelId="{0D2CF763-CD01-4317-90AA-C4E11A2356E9}" type="sibTrans" cxnId="{5EFF4AC8-F15B-4010-A453-4A860CA19A7E}">
      <dgm:prSet/>
      <dgm:spPr/>
      <dgm:t>
        <a:bodyPr/>
        <a:lstStyle/>
        <a:p>
          <a:endParaRPr lang="en-US"/>
        </a:p>
      </dgm:t>
    </dgm:pt>
    <dgm:pt modelId="{3D8D684E-E093-4463-B1AF-592A7B8B29D9}">
      <dgm:prSet/>
      <dgm:spPr/>
      <dgm:t>
        <a:bodyPr/>
        <a:lstStyle/>
        <a:p>
          <a:r>
            <a:rPr lang="en-US"/>
            <a:t>An effective EDI strategy should go beyond compliance</a:t>
          </a:r>
        </a:p>
      </dgm:t>
    </dgm:pt>
    <dgm:pt modelId="{B0BBD1A5-2DA0-491E-987C-D97C40D96A51}" type="parTrans" cxnId="{E630BE5E-EF76-44CC-AD48-290989B44C5D}">
      <dgm:prSet/>
      <dgm:spPr/>
      <dgm:t>
        <a:bodyPr/>
        <a:lstStyle/>
        <a:p>
          <a:endParaRPr lang="en-US"/>
        </a:p>
      </dgm:t>
    </dgm:pt>
    <dgm:pt modelId="{FF834894-53BF-455F-B02D-AF65FC86AD46}" type="sibTrans" cxnId="{E630BE5E-EF76-44CC-AD48-290989B44C5D}">
      <dgm:prSet/>
      <dgm:spPr/>
      <dgm:t>
        <a:bodyPr/>
        <a:lstStyle/>
        <a:p>
          <a:endParaRPr lang="en-US"/>
        </a:p>
      </dgm:t>
    </dgm:pt>
    <dgm:pt modelId="{18681651-BB83-4D43-A2E8-F010C97E7841}" type="pres">
      <dgm:prSet presAssocID="{B3975A37-8C0F-4575-B292-CB4A00F72BDD}" presName="root" presStyleCnt="0">
        <dgm:presLayoutVars>
          <dgm:dir/>
          <dgm:resizeHandles val="exact"/>
        </dgm:presLayoutVars>
      </dgm:prSet>
      <dgm:spPr/>
    </dgm:pt>
    <dgm:pt modelId="{D2A1F5EF-B4EC-4F81-BE6B-84FFF54A23EB}" type="pres">
      <dgm:prSet presAssocID="{BBEBEC8D-4C1C-404E-853D-0AB7FD3A16D2}" presName="compNode" presStyleCnt="0"/>
      <dgm:spPr/>
    </dgm:pt>
    <dgm:pt modelId="{4534F55D-1156-4E92-9014-D8D34A61B8FB}" type="pres">
      <dgm:prSet presAssocID="{BBEBEC8D-4C1C-404E-853D-0AB7FD3A16D2}" presName="bgRect" presStyleLbl="bgShp" presStyleIdx="0" presStyleCnt="3"/>
      <dgm:spPr/>
    </dgm:pt>
    <dgm:pt modelId="{206EE616-C7E9-4BB1-BC76-45B6EC9A9C79}" type="pres">
      <dgm:prSet presAssocID="{BBEBEC8D-4C1C-404E-853D-0AB7FD3A16D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9D74649-B443-4F0F-A3C6-7921B9E7952E}" type="pres">
      <dgm:prSet presAssocID="{BBEBEC8D-4C1C-404E-853D-0AB7FD3A16D2}" presName="spaceRect" presStyleCnt="0"/>
      <dgm:spPr/>
    </dgm:pt>
    <dgm:pt modelId="{31CC5595-EA00-4626-887B-E40D2095AAAF}" type="pres">
      <dgm:prSet presAssocID="{BBEBEC8D-4C1C-404E-853D-0AB7FD3A16D2}" presName="parTx" presStyleLbl="revTx" presStyleIdx="0" presStyleCnt="3">
        <dgm:presLayoutVars>
          <dgm:chMax val="0"/>
          <dgm:chPref val="0"/>
        </dgm:presLayoutVars>
      </dgm:prSet>
      <dgm:spPr/>
    </dgm:pt>
    <dgm:pt modelId="{38037FBF-A0CE-4006-9617-3BA2AB5C875B}" type="pres">
      <dgm:prSet presAssocID="{E3ADD84F-E6A9-442E-91A9-57D41187E247}" presName="sibTrans" presStyleCnt="0"/>
      <dgm:spPr/>
    </dgm:pt>
    <dgm:pt modelId="{0F849762-9921-4864-B9C0-F7389B42126E}" type="pres">
      <dgm:prSet presAssocID="{70E2A115-941A-4E3F-B83D-D3B3CF89320E}" presName="compNode" presStyleCnt="0"/>
      <dgm:spPr/>
    </dgm:pt>
    <dgm:pt modelId="{0AC72F0F-E932-4FC9-BB0B-338C36143FCE}" type="pres">
      <dgm:prSet presAssocID="{70E2A115-941A-4E3F-B83D-D3B3CF89320E}" presName="bgRect" presStyleLbl="bgShp" presStyleIdx="1" presStyleCnt="3"/>
      <dgm:spPr/>
    </dgm:pt>
    <dgm:pt modelId="{7D01F185-882C-4F79-A842-C101AE84678C}" type="pres">
      <dgm:prSet presAssocID="{70E2A115-941A-4E3F-B83D-D3B3CF89320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E3F138B2-CCC2-48E6-B92D-D96B461A61C5}" type="pres">
      <dgm:prSet presAssocID="{70E2A115-941A-4E3F-B83D-D3B3CF89320E}" presName="spaceRect" presStyleCnt="0"/>
      <dgm:spPr/>
    </dgm:pt>
    <dgm:pt modelId="{31B1CB1F-FCD9-4547-9522-9A3A1BB66AB2}" type="pres">
      <dgm:prSet presAssocID="{70E2A115-941A-4E3F-B83D-D3B3CF89320E}" presName="parTx" presStyleLbl="revTx" presStyleIdx="1" presStyleCnt="3">
        <dgm:presLayoutVars>
          <dgm:chMax val="0"/>
          <dgm:chPref val="0"/>
        </dgm:presLayoutVars>
      </dgm:prSet>
      <dgm:spPr/>
    </dgm:pt>
    <dgm:pt modelId="{D96FBC0A-B278-49C1-9DD7-E644B958F95D}" type="pres">
      <dgm:prSet presAssocID="{0D2CF763-CD01-4317-90AA-C4E11A2356E9}" presName="sibTrans" presStyleCnt="0"/>
      <dgm:spPr/>
    </dgm:pt>
    <dgm:pt modelId="{945384AD-35A1-4253-8606-80B4F3346727}" type="pres">
      <dgm:prSet presAssocID="{3D8D684E-E093-4463-B1AF-592A7B8B29D9}" presName="compNode" presStyleCnt="0"/>
      <dgm:spPr/>
    </dgm:pt>
    <dgm:pt modelId="{1EC78B45-2FD8-4FA9-B3D7-08E15095E78D}" type="pres">
      <dgm:prSet presAssocID="{3D8D684E-E093-4463-B1AF-592A7B8B29D9}" presName="bgRect" presStyleLbl="bgShp" presStyleIdx="2" presStyleCnt="3"/>
      <dgm:spPr/>
    </dgm:pt>
    <dgm:pt modelId="{7560EBA8-FEBF-4771-8839-8CF6701853BD}" type="pres">
      <dgm:prSet presAssocID="{3D8D684E-E093-4463-B1AF-592A7B8B29D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55A0C99-13E5-4BD5-905E-880817EA66A0}" type="pres">
      <dgm:prSet presAssocID="{3D8D684E-E093-4463-B1AF-592A7B8B29D9}" presName="spaceRect" presStyleCnt="0"/>
      <dgm:spPr/>
    </dgm:pt>
    <dgm:pt modelId="{45209632-F6EE-4E1D-9BCA-BDFA95E86577}" type="pres">
      <dgm:prSet presAssocID="{3D8D684E-E093-4463-B1AF-592A7B8B29D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AFA8E00-F294-4C91-BC7B-00DA0032B84C}" type="presOf" srcId="{3D8D684E-E093-4463-B1AF-592A7B8B29D9}" destId="{45209632-F6EE-4E1D-9BCA-BDFA95E86577}" srcOrd="0" destOrd="0" presId="urn:microsoft.com/office/officeart/2018/2/layout/IconVerticalSolidList"/>
    <dgm:cxn modelId="{E630BE5E-EF76-44CC-AD48-290989B44C5D}" srcId="{B3975A37-8C0F-4575-B292-CB4A00F72BDD}" destId="{3D8D684E-E093-4463-B1AF-592A7B8B29D9}" srcOrd="2" destOrd="0" parTransId="{B0BBD1A5-2DA0-491E-987C-D97C40D96A51}" sibTransId="{FF834894-53BF-455F-B02D-AF65FC86AD46}"/>
    <dgm:cxn modelId="{7B7F4391-BB4B-4F2D-9690-40EFF6115871}" type="presOf" srcId="{BBEBEC8D-4C1C-404E-853D-0AB7FD3A16D2}" destId="{31CC5595-EA00-4626-887B-E40D2095AAAF}" srcOrd="0" destOrd="0" presId="urn:microsoft.com/office/officeart/2018/2/layout/IconVerticalSolidList"/>
    <dgm:cxn modelId="{A62E2E94-90D2-43E8-A01E-34DD33A8E7C5}" type="presOf" srcId="{70E2A115-941A-4E3F-B83D-D3B3CF89320E}" destId="{31B1CB1F-FCD9-4547-9522-9A3A1BB66AB2}" srcOrd="0" destOrd="0" presId="urn:microsoft.com/office/officeart/2018/2/layout/IconVerticalSolidList"/>
    <dgm:cxn modelId="{346CD1BE-2267-4C35-BEFC-46CE3E310DED}" type="presOf" srcId="{B3975A37-8C0F-4575-B292-CB4A00F72BDD}" destId="{18681651-BB83-4D43-A2E8-F010C97E7841}" srcOrd="0" destOrd="0" presId="urn:microsoft.com/office/officeart/2018/2/layout/IconVerticalSolidList"/>
    <dgm:cxn modelId="{5EFF4AC8-F15B-4010-A453-4A860CA19A7E}" srcId="{B3975A37-8C0F-4575-B292-CB4A00F72BDD}" destId="{70E2A115-941A-4E3F-B83D-D3B3CF89320E}" srcOrd="1" destOrd="0" parTransId="{F34D9E94-41D9-47EA-9EAC-1C8C1817FEFE}" sibTransId="{0D2CF763-CD01-4317-90AA-C4E11A2356E9}"/>
    <dgm:cxn modelId="{E8CEFCD6-6E9A-4040-8ACA-308E9BBB691C}" srcId="{B3975A37-8C0F-4575-B292-CB4A00F72BDD}" destId="{BBEBEC8D-4C1C-404E-853D-0AB7FD3A16D2}" srcOrd="0" destOrd="0" parTransId="{3F3C847E-73A2-4BDF-8090-C2112920DCE3}" sibTransId="{E3ADD84F-E6A9-442E-91A9-57D41187E247}"/>
    <dgm:cxn modelId="{3D30920D-0B11-4FB0-9A85-CC151212295A}" type="presParOf" srcId="{18681651-BB83-4D43-A2E8-F010C97E7841}" destId="{D2A1F5EF-B4EC-4F81-BE6B-84FFF54A23EB}" srcOrd="0" destOrd="0" presId="urn:microsoft.com/office/officeart/2018/2/layout/IconVerticalSolidList"/>
    <dgm:cxn modelId="{05D4269A-9CFB-40EF-855F-0762BC5641F7}" type="presParOf" srcId="{D2A1F5EF-B4EC-4F81-BE6B-84FFF54A23EB}" destId="{4534F55D-1156-4E92-9014-D8D34A61B8FB}" srcOrd="0" destOrd="0" presId="urn:microsoft.com/office/officeart/2018/2/layout/IconVerticalSolidList"/>
    <dgm:cxn modelId="{86B13D79-9330-4876-A714-3F50AB624330}" type="presParOf" srcId="{D2A1F5EF-B4EC-4F81-BE6B-84FFF54A23EB}" destId="{206EE616-C7E9-4BB1-BC76-45B6EC9A9C79}" srcOrd="1" destOrd="0" presId="urn:microsoft.com/office/officeart/2018/2/layout/IconVerticalSolidList"/>
    <dgm:cxn modelId="{7CBD89F6-02D8-4899-9CDD-4E9B362C489A}" type="presParOf" srcId="{D2A1F5EF-B4EC-4F81-BE6B-84FFF54A23EB}" destId="{99D74649-B443-4F0F-A3C6-7921B9E7952E}" srcOrd="2" destOrd="0" presId="urn:microsoft.com/office/officeart/2018/2/layout/IconVerticalSolidList"/>
    <dgm:cxn modelId="{0D58454F-2445-48C7-8664-6C320E22DD72}" type="presParOf" srcId="{D2A1F5EF-B4EC-4F81-BE6B-84FFF54A23EB}" destId="{31CC5595-EA00-4626-887B-E40D2095AAAF}" srcOrd="3" destOrd="0" presId="urn:microsoft.com/office/officeart/2018/2/layout/IconVerticalSolidList"/>
    <dgm:cxn modelId="{0137A04B-54A1-4805-BC21-A50EFFFBF275}" type="presParOf" srcId="{18681651-BB83-4D43-A2E8-F010C97E7841}" destId="{38037FBF-A0CE-4006-9617-3BA2AB5C875B}" srcOrd="1" destOrd="0" presId="urn:microsoft.com/office/officeart/2018/2/layout/IconVerticalSolidList"/>
    <dgm:cxn modelId="{9D33DA60-BB61-4EB2-900E-E4B8382E26D2}" type="presParOf" srcId="{18681651-BB83-4D43-A2E8-F010C97E7841}" destId="{0F849762-9921-4864-B9C0-F7389B42126E}" srcOrd="2" destOrd="0" presId="urn:microsoft.com/office/officeart/2018/2/layout/IconVerticalSolidList"/>
    <dgm:cxn modelId="{5D101C7F-DCBC-43A2-9C87-033EDC26C656}" type="presParOf" srcId="{0F849762-9921-4864-B9C0-F7389B42126E}" destId="{0AC72F0F-E932-4FC9-BB0B-338C36143FCE}" srcOrd="0" destOrd="0" presId="urn:microsoft.com/office/officeart/2018/2/layout/IconVerticalSolidList"/>
    <dgm:cxn modelId="{FFB82222-CDAE-4763-ADC8-63F1B8FA5AB3}" type="presParOf" srcId="{0F849762-9921-4864-B9C0-F7389B42126E}" destId="{7D01F185-882C-4F79-A842-C101AE84678C}" srcOrd="1" destOrd="0" presId="urn:microsoft.com/office/officeart/2018/2/layout/IconVerticalSolidList"/>
    <dgm:cxn modelId="{F5A7165C-8836-4754-A3C7-F77D09C1EDC6}" type="presParOf" srcId="{0F849762-9921-4864-B9C0-F7389B42126E}" destId="{E3F138B2-CCC2-48E6-B92D-D96B461A61C5}" srcOrd="2" destOrd="0" presId="urn:microsoft.com/office/officeart/2018/2/layout/IconVerticalSolidList"/>
    <dgm:cxn modelId="{1DC24E0D-DFAB-41B6-BC1A-73A4DA81F741}" type="presParOf" srcId="{0F849762-9921-4864-B9C0-F7389B42126E}" destId="{31B1CB1F-FCD9-4547-9522-9A3A1BB66AB2}" srcOrd="3" destOrd="0" presId="urn:microsoft.com/office/officeart/2018/2/layout/IconVerticalSolidList"/>
    <dgm:cxn modelId="{DDB00588-25EA-4E05-8C77-E3951E8AAA90}" type="presParOf" srcId="{18681651-BB83-4D43-A2E8-F010C97E7841}" destId="{D96FBC0A-B278-49C1-9DD7-E644B958F95D}" srcOrd="3" destOrd="0" presId="urn:microsoft.com/office/officeart/2018/2/layout/IconVerticalSolidList"/>
    <dgm:cxn modelId="{DFBB773B-BDBE-44CF-996B-ED1D769C8BD1}" type="presParOf" srcId="{18681651-BB83-4D43-A2E8-F010C97E7841}" destId="{945384AD-35A1-4253-8606-80B4F3346727}" srcOrd="4" destOrd="0" presId="urn:microsoft.com/office/officeart/2018/2/layout/IconVerticalSolidList"/>
    <dgm:cxn modelId="{906C9BB0-4ACB-42CF-932D-82A7DD279673}" type="presParOf" srcId="{945384AD-35A1-4253-8606-80B4F3346727}" destId="{1EC78B45-2FD8-4FA9-B3D7-08E15095E78D}" srcOrd="0" destOrd="0" presId="urn:microsoft.com/office/officeart/2018/2/layout/IconVerticalSolidList"/>
    <dgm:cxn modelId="{879866A6-96F3-4F30-8EE2-5B741D4315D2}" type="presParOf" srcId="{945384AD-35A1-4253-8606-80B4F3346727}" destId="{7560EBA8-FEBF-4771-8839-8CF6701853BD}" srcOrd="1" destOrd="0" presId="urn:microsoft.com/office/officeart/2018/2/layout/IconVerticalSolidList"/>
    <dgm:cxn modelId="{0CB7C300-B004-4726-97D8-EAD6AEE35EEF}" type="presParOf" srcId="{945384AD-35A1-4253-8606-80B4F3346727}" destId="{355A0C99-13E5-4BD5-905E-880817EA66A0}" srcOrd="2" destOrd="0" presId="urn:microsoft.com/office/officeart/2018/2/layout/IconVerticalSolidList"/>
    <dgm:cxn modelId="{2E3600C1-B180-4C22-8DA4-6F2880540086}" type="presParOf" srcId="{945384AD-35A1-4253-8606-80B4F3346727}" destId="{45209632-F6EE-4E1D-9BCA-BDFA95E865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B09F92F-2078-47A8-B87F-4453BC75CA29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4F3F85B-733B-4003-90F7-486A16B6993F}">
      <dgm:prSet/>
      <dgm:spPr/>
      <dgm:t>
        <a:bodyPr/>
        <a:lstStyle/>
        <a:p>
          <a:r>
            <a:rPr lang="en-US"/>
            <a:t>Ensuring equality of access, treatment, outcomes and  impact in both employment and service delivery</a:t>
          </a:r>
        </a:p>
      </dgm:t>
    </dgm:pt>
    <dgm:pt modelId="{1559F55E-23AB-4141-8B56-453C1E71B82C}" type="parTrans" cxnId="{E503C6F6-760E-4AE9-B056-87A176311A8C}">
      <dgm:prSet/>
      <dgm:spPr/>
      <dgm:t>
        <a:bodyPr/>
        <a:lstStyle/>
        <a:p>
          <a:endParaRPr lang="en-US"/>
        </a:p>
      </dgm:t>
    </dgm:pt>
    <dgm:pt modelId="{B9455837-4482-42EA-9CA6-B001AC412054}" type="sibTrans" cxnId="{E503C6F6-760E-4AE9-B056-87A176311A8C}">
      <dgm:prSet/>
      <dgm:spPr/>
      <dgm:t>
        <a:bodyPr/>
        <a:lstStyle/>
        <a:p>
          <a:endParaRPr lang="en-US"/>
        </a:p>
      </dgm:t>
    </dgm:pt>
    <dgm:pt modelId="{028A7BC4-0C7D-4A42-82C8-79B8BD0FE930}">
      <dgm:prSet/>
      <dgm:spPr/>
      <dgm:t>
        <a:bodyPr/>
        <a:lstStyle/>
        <a:p>
          <a:r>
            <a:rPr lang="en-US"/>
            <a:t>Rooted in ideas about justice and fairness</a:t>
          </a:r>
        </a:p>
      </dgm:t>
    </dgm:pt>
    <dgm:pt modelId="{3AFCFD13-508B-44EC-8E0A-9981B63A9FD9}" type="parTrans" cxnId="{5A835422-AE7E-44E2-A44C-81DBFB47E1AB}">
      <dgm:prSet/>
      <dgm:spPr/>
      <dgm:t>
        <a:bodyPr/>
        <a:lstStyle/>
        <a:p>
          <a:endParaRPr lang="en-US"/>
        </a:p>
      </dgm:t>
    </dgm:pt>
    <dgm:pt modelId="{0D99E5F0-18F0-4A50-9CDE-23D28796E77A}" type="sibTrans" cxnId="{5A835422-AE7E-44E2-A44C-81DBFB47E1AB}">
      <dgm:prSet/>
      <dgm:spPr/>
      <dgm:t>
        <a:bodyPr/>
        <a:lstStyle/>
        <a:p>
          <a:endParaRPr lang="en-US"/>
        </a:p>
      </dgm:t>
    </dgm:pt>
    <dgm:pt modelId="{CF946B82-305F-4AC1-B91A-338E8BB32768}">
      <dgm:prSet/>
      <dgm:spPr/>
      <dgm:t>
        <a:bodyPr/>
        <a:lstStyle/>
        <a:p>
          <a:r>
            <a:rPr lang="en-US"/>
            <a:t>Equality Act 2010</a:t>
          </a:r>
        </a:p>
      </dgm:t>
    </dgm:pt>
    <dgm:pt modelId="{9D2F170B-C635-4230-852D-C00490B946E9}" type="parTrans" cxnId="{CA519A03-223F-4374-A12F-1AD5E77C611A}">
      <dgm:prSet/>
      <dgm:spPr/>
      <dgm:t>
        <a:bodyPr/>
        <a:lstStyle/>
        <a:p>
          <a:endParaRPr lang="en-US"/>
        </a:p>
      </dgm:t>
    </dgm:pt>
    <dgm:pt modelId="{AA0F0664-9F8E-400D-B8C7-52FB74DBCECF}" type="sibTrans" cxnId="{CA519A03-223F-4374-A12F-1AD5E77C611A}">
      <dgm:prSet/>
      <dgm:spPr/>
      <dgm:t>
        <a:bodyPr/>
        <a:lstStyle/>
        <a:p>
          <a:endParaRPr lang="en-US"/>
        </a:p>
      </dgm:t>
    </dgm:pt>
    <dgm:pt modelId="{5839B618-A1F1-4D23-9359-785F0F78BBE6}" type="pres">
      <dgm:prSet presAssocID="{AB09F92F-2078-47A8-B87F-4453BC75CA29}" presName="outerComposite" presStyleCnt="0">
        <dgm:presLayoutVars>
          <dgm:chMax val="5"/>
          <dgm:dir/>
          <dgm:resizeHandles val="exact"/>
        </dgm:presLayoutVars>
      </dgm:prSet>
      <dgm:spPr/>
    </dgm:pt>
    <dgm:pt modelId="{504E36AE-9D53-438B-AED6-9FB3425E4073}" type="pres">
      <dgm:prSet presAssocID="{AB09F92F-2078-47A8-B87F-4453BC75CA29}" presName="dummyMaxCanvas" presStyleCnt="0">
        <dgm:presLayoutVars/>
      </dgm:prSet>
      <dgm:spPr/>
    </dgm:pt>
    <dgm:pt modelId="{8F2150C9-4420-49E7-BABA-49C558398312}" type="pres">
      <dgm:prSet presAssocID="{AB09F92F-2078-47A8-B87F-4453BC75CA29}" presName="ThreeNodes_1" presStyleLbl="node1" presStyleIdx="0" presStyleCnt="3">
        <dgm:presLayoutVars>
          <dgm:bulletEnabled val="1"/>
        </dgm:presLayoutVars>
      </dgm:prSet>
      <dgm:spPr/>
    </dgm:pt>
    <dgm:pt modelId="{E30301E4-8C28-46CF-9124-445759F693BE}" type="pres">
      <dgm:prSet presAssocID="{AB09F92F-2078-47A8-B87F-4453BC75CA29}" presName="ThreeNodes_2" presStyleLbl="node1" presStyleIdx="1" presStyleCnt="3">
        <dgm:presLayoutVars>
          <dgm:bulletEnabled val="1"/>
        </dgm:presLayoutVars>
      </dgm:prSet>
      <dgm:spPr/>
    </dgm:pt>
    <dgm:pt modelId="{0A9AF0F0-0BB6-4805-93B9-4952093406ED}" type="pres">
      <dgm:prSet presAssocID="{AB09F92F-2078-47A8-B87F-4453BC75CA29}" presName="ThreeNodes_3" presStyleLbl="node1" presStyleIdx="2" presStyleCnt="3">
        <dgm:presLayoutVars>
          <dgm:bulletEnabled val="1"/>
        </dgm:presLayoutVars>
      </dgm:prSet>
      <dgm:spPr/>
    </dgm:pt>
    <dgm:pt modelId="{44054AD9-7032-4E3B-8643-B552BD42B31B}" type="pres">
      <dgm:prSet presAssocID="{AB09F92F-2078-47A8-B87F-4453BC75CA29}" presName="ThreeConn_1-2" presStyleLbl="fgAccFollowNode1" presStyleIdx="0" presStyleCnt="2">
        <dgm:presLayoutVars>
          <dgm:bulletEnabled val="1"/>
        </dgm:presLayoutVars>
      </dgm:prSet>
      <dgm:spPr/>
    </dgm:pt>
    <dgm:pt modelId="{4966FAF0-1E13-4350-8B09-1D30A6C5FA66}" type="pres">
      <dgm:prSet presAssocID="{AB09F92F-2078-47A8-B87F-4453BC75CA29}" presName="ThreeConn_2-3" presStyleLbl="fgAccFollowNode1" presStyleIdx="1" presStyleCnt="2">
        <dgm:presLayoutVars>
          <dgm:bulletEnabled val="1"/>
        </dgm:presLayoutVars>
      </dgm:prSet>
      <dgm:spPr/>
    </dgm:pt>
    <dgm:pt modelId="{199B3C65-149B-4BE3-9676-758F7DFA745B}" type="pres">
      <dgm:prSet presAssocID="{AB09F92F-2078-47A8-B87F-4453BC75CA29}" presName="ThreeNodes_1_text" presStyleLbl="node1" presStyleIdx="2" presStyleCnt="3">
        <dgm:presLayoutVars>
          <dgm:bulletEnabled val="1"/>
        </dgm:presLayoutVars>
      </dgm:prSet>
      <dgm:spPr/>
    </dgm:pt>
    <dgm:pt modelId="{49A6BC58-6BD1-4D20-8537-86456CDBC592}" type="pres">
      <dgm:prSet presAssocID="{AB09F92F-2078-47A8-B87F-4453BC75CA29}" presName="ThreeNodes_2_text" presStyleLbl="node1" presStyleIdx="2" presStyleCnt="3">
        <dgm:presLayoutVars>
          <dgm:bulletEnabled val="1"/>
        </dgm:presLayoutVars>
      </dgm:prSet>
      <dgm:spPr/>
    </dgm:pt>
    <dgm:pt modelId="{9017CB00-A698-4509-BD01-57C06D99A48B}" type="pres">
      <dgm:prSet presAssocID="{AB09F92F-2078-47A8-B87F-4453BC75CA2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A519A03-223F-4374-A12F-1AD5E77C611A}" srcId="{AB09F92F-2078-47A8-B87F-4453BC75CA29}" destId="{CF946B82-305F-4AC1-B91A-338E8BB32768}" srcOrd="2" destOrd="0" parTransId="{9D2F170B-C635-4230-852D-C00490B946E9}" sibTransId="{AA0F0664-9F8E-400D-B8C7-52FB74DBCECF}"/>
    <dgm:cxn modelId="{AE8A1714-0781-4667-BE00-9CEE0ACEC57B}" type="presOf" srcId="{CF946B82-305F-4AC1-B91A-338E8BB32768}" destId="{9017CB00-A698-4509-BD01-57C06D99A48B}" srcOrd="1" destOrd="0" presId="urn:microsoft.com/office/officeart/2005/8/layout/vProcess5"/>
    <dgm:cxn modelId="{97711016-B61E-4E89-A1CC-A07273886DCA}" type="presOf" srcId="{0D99E5F0-18F0-4A50-9CDE-23D28796E77A}" destId="{4966FAF0-1E13-4350-8B09-1D30A6C5FA66}" srcOrd="0" destOrd="0" presId="urn:microsoft.com/office/officeart/2005/8/layout/vProcess5"/>
    <dgm:cxn modelId="{5A835422-AE7E-44E2-A44C-81DBFB47E1AB}" srcId="{AB09F92F-2078-47A8-B87F-4453BC75CA29}" destId="{028A7BC4-0C7D-4A42-82C8-79B8BD0FE930}" srcOrd="1" destOrd="0" parTransId="{3AFCFD13-508B-44EC-8E0A-9981B63A9FD9}" sibTransId="{0D99E5F0-18F0-4A50-9CDE-23D28796E77A}"/>
    <dgm:cxn modelId="{6A7D9825-6571-43AA-B3BF-E3FF13FA0AB4}" type="presOf" srcId="{028A7BC4-0C7D-4A42-82C8-79B8BD0FE930}" destId="{E30301E4-8C28-46CF-9124-445759F693BE}" srcOrd="0" destOrd="0" presId="urn:microsoft.com/office/officeart/2005/8/layout/vProcess5"/>
    <dgm:cxn modelId="{C4F6C563-67E1-4164-9339-6CC5BD778489}" type="presOf" srcId="{B9455837-4482-42EA-9CA6-B001AC412054}" destId="{44054AD9-7032-4E3B-8643-B552BD42B31B}" srcOrd="0" destOrd="0" presId="urn:microsoft.com/office/officeart/2005/8/layout/vProcess5"/>
    <dgm:cxn modelId="{97813C47-E674-4827-B3BE-38BA180D8D82}" type="presOf" srcId="{AB09F92F-2078-47A8-B87F-4453BC75CA29}" destId="{5839B618-A1F1-4D23-9359-785F0F78BBE6}" srcOrd="0" destOrd="0" presId="urn:microsoft.com/office/officeart/2005/8/layout/vProcess5"/>
    <dgm:cxn modelId="{7D6F2C90-4677-48BD-B0D6-ACD2DAE7E618}" type="presOf" srcId="{028A7BC4-0C7D-4A42-82C8-79B8BD0FE930}" destId="{49A6BC58-6BD1-4D20-8537-86456CDBC592}" srcOrd="1" destOrd="0" presId="urn:microsoft.com/office/officeart/2005/8/layout/vProcess5"/>
    <dgm:cxn modelId="{65C8C7B3-7635-4298-B85B-0E922D5D34E9}" type="presOf" srcId="{CF946B82-305F-4AC1-B91A-338E8BB32768}" destId="{0A9AF0F0-0BB6-4805-93B9-4952093406ED}" srcOrd="0" destOrd="0" presId="urn:microsoft.com/office/officeart/2005/8/layout/vProcess5"/>
    <dgm:cxn modelId="{EBF6A9BA-32FD-49D0-A351-72E93046777D}" type="presOf" srcId="{44F3F85B-733B-4003-90F7-486A16B6993F}" destId="{8F2150C9-4420-49E7-BABA-49C558398312}" srcOrd="0" destOrd="0" presId="urn:microsoft.com/office/officeart/2005/8/layout/vProcess5"/>
    <dgm:cxn modelId="{0DAEFCF1-1D6F-4438-AF64-4B481B1968F9}" type="presOf" srcId="{44F3F85B-733B-4003-90F7-486A16B6993F}" destId="{199B3C65-149B-4BE3-9676-758F7DFA745B}" srcOrd="1" destOrd="0" presId="urn:microsoft.com/office/officeart/2005/8/layout/vProcess5"/>
    <dgm:cxn modelId="{E503C6F6-760E-4AE9-B056-87A176311A8C}" srcId="{AB09F92F-2078-47A8-B87F-4453BC75CA29}" destId="{44F3F85B-733B-4003-90F7-486A16B6993F}" srcOrd="0" destOrd="0" parTransId="{1559F55E-23AB-4141-8B56-453C1E71B82C}" sibTransId="{B9455837-4482-42EA-9CA6-B001AC412054}"/>
    <dgm:cxn modelId="{691074AE-D385-4FA8-A4EE-F9F7C5E65A06}" type="presParOf" srcId="{5839B618-A1F1-4D23-9359-785F0F78BBE6}" destId="{504E36AE-9D53-438B-AED6-9FB3425E4073}" srcOrd="0" destOrd="0" presId="urn:microsoft.com/office/officeart/2005/8/layout/vProcess5"/>
    <dgm:cxn modelId="{933579E2-F4BB-451A-9DCB-8BF3B6DB58A7}" type="presParOf" srcId="{5839B618-A1F1-4D23-9359-785F0F78BBE6}" destId="{8F2150C9-4420-49E7-BABA-49C558398312}" srcOrd="1" destOrd="0" presId="urn:microsoft.com/office/officeart/2005/8/layout/vProcess5"/>
    <dgm:cxn modelId="{2EC7E593-F4BE-42F3-BC68-F7487C59C126}" type="presParOf" srcId="{5839B618-A1F1-4D23-9359-785F0F78BBE6}" destId="{E30301E4-8C28-46CF-9124-445759F693BE}" srcOrd="2" destOrd="0" presId="urn:microsoft.com/office/officeart/2005/8/layout/vProcess5"/>
    <dgm:cxn modelId="{1E3CA906-EA2B-4849-97F7-B7E77980DF7D}" type="presParOf" srcId="{5839B618-A1F1-4D23-9359-785F0F78BBE6}" destId="{0A9AF0F0-0BB6-4805-93B9-4952093406ED}" srcOrd="3" destOrd="0" presId="urn:microsoft.com/office/officeart/2005/8/layout/vProcess5"/>
    <dgm:cxn modelId="{0462D081-2D7C-449A-9886-4D74CACDD627}" type="presParOf" srcId="{5839B618-A1F1-4D23-9359-785F0F78BBE6}" destId="{44054AD9-7032-4E3B-8643-B552BD42B31B}" srcOrd="4" destOrd="0" presId="urn:microsoft.com/office/officeart/2005/8/layout/vProcess5"/>
    <dgm:cxn modelId="{78E9AFFF-AD35-4710-80B0-D3601B933B38}" type="presParOf" srcId="{5839B618-A1F1-4D23-9359-785F0F78BBE6}" destId="{4966FAF0-1E13-4350-8B09-1D30A6C5FA66}" srcOrd="5" destOrd="0" presId="urn:microsoft.com/office/officeart/2005/8/layout/vProcess5"/>
    <dgm:cxn modelId="{9F120D0F-3FA4-4E97-A336-5C381086FD14}" type="presParOf" srcId="{5839B618-A1F1-4D23-9359-785F0F78BBE6}" destId="{199B3C65-149B-4BE3-9676-758F7DFA745B}" srcOrd="6" destOrd="0" presId="urn:microsoft.com/office/officeart/2005/8/layout/vProcess5"/>
    <dgm:cxn modelId="{68C01404-CB03-458F-A9C8-E1E8A2B9988F}" type="presParOf" srcId="{5839B618-A1F1-4D23-9359-785F0F78BBE6}" destId="{49A6BC58-6BD1-4D20-8537-86456CDBC592}" srcOrd="7" destOrd="0" presId="urn:microsoft.com/office/officeart/2005/8/layout/vProcess5"/>
    <dgm:cxn modelId="{15A24425-D620-49B1-A96D-A380636795D1}" type="presParOf" srcId="{5839B618-A1F1-4D23-9359-785F0F78BBE6}" destId="{9017CB00-A698-4509-BD01-57C06D99A48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32DA53D-396A-454A-AD24-F67E7A4A088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B28E695-7C34-4AD4-B71E-E7DB38167908}">
      <dgm:prSet/>
      <dgm:spPr/>
      <dgm:t>
        <a:bodyPr/>
        <a:lstStyle/>
        <a:p>
          <a:pPr>
            <a:defRPr cap="all"/>
          </a:pPr>
          <a:r>
            <a:rPr lang="en-US"/>
            <a:t>Links to the psychological contract</a:t>
          </a:r>
        </a:p>
      </dgm:t>
    </dgm:pt>
    <dgm:pt modelId="{5D5D3D4D-9575-4B61-8A45-775381A53AE3}" type="parTrans" cxnId="{534AB9B1-807A-4D38-A745-C3EF589E377A}">
      <dgm:prSet/>
      <dgm:spPr/>
      <dgm:t>
        <a:bodyPr/>
        <a:lstStyle/>
        <a:p>
          <a:endParaRPr lang="en-US"/>
        </a:p>
      </dgm:t>
    </dgm:pt>
    <dgm:pt modelId="{A3D1D139-7F33-4C79-A325-39234BD95A45}" type="sibTrans" cxnId="{534AB9B1-807A-4D38-A745-C3EF589E377A}">
      <dgm:prSet/>
      <dgm:spPr/>
      <dgm:t>
        <a:bodyPr/>
        <a:lstStyle/>
        <a:p>
          <a:endParaRPr lang="en-US"/>
        </a:p>
      </dgm:t>
    </dgm:pt>
    <dgm:pt modelId="{F0A69665-F8EE-4CC4-84FF-E6D4673BF87A}">
      <dgm:prSet/>
      <dgm:spPr/>
      <dgm:t>
        <a:bodyPr/>
        <a:lstStyle/>
        <a:p>
          <a:pPr>
            <a:defRPr cap="all"/>
          </a:pPr>
          <a:r>
            <a:rPr lang="en-US"/>
            <a:t>Essential part of Talent Management</a:t>
          </a:r>
        </a:p>
      </dgm:t>
    </dgm:pt>
    <dgm:pt modelId="{F7E37F16-9AB8-4455-A61D-674994B2DA51}" type="parTrans" cxnId="{9069AC4A-D939-4D74-A178-423FD18D6161}">
      <dgm:prSet/>
      <dgm:spPr/>
      <dgm:t>
        <a:bodyPr/>
        <a:lstStyle/>
        <a:p>
          <a:endParaRPr lang="en-US"/>
        </a:p>
      </dgm:t>
    </dgm:pt>
    <dgm:pt modelId="{441B48FF-0B2E-491A-85C7-D7AAD4FACB15}" type="sibTrans" cxnId="{9069AC4A-D939-4D74-A178-423FD18D6161}">
      <dgm:prSet/>
      <dgm:spPr/>
      <dgm:t>
        <a:bodyPr/>
        <a:lstStyle/>
        <a:p>
          <a:endParaRPr lang="en-US"/>
        </a:p>
      </dgm:t>
    </dgm:pt>
    <dgm:pt modelId="{E6646221-9DAD-4AC7-A87B-5CF743FF8EEF}">
      <dgm:prSet/>
      <dgm:spPr/>
      <dgm:t>
        <a:bodyPr/>
        <a:lstStyle/>
        <a:p>
          <a:pPr>
            <a:defRPr cap="all"/>
          </a:pPr>
          <a:r>
            <a:rPr lang="en-US"/>
            <a:t>Corporate reputation</a:t>
          </a:r>
        </a:p>
      </dgm:t>
    </dgm:pt>
    <dgm:pt modelId="{CE4EA516-7F37-402B-97E8-710E9E94875E}" type="parTrans" cxnId="{4B586B86-F166-4B0B-8CF6-4A5A130640A6}">
      <dgm:prSet/>
      <dgm:spPr/>
      <dgm:t>
        <a:bodyPr/>
        <a:lstStyle/>
        <a:p>
          <a:endParaRPr lang="en-US"/>
        </a:p>
      </dgm:t>
    </dgm:pt>
    <dgm:pt modelId="{1E8B7703-0818-4F85-BD1A-982A7464FBC6}" type="sibTrans" cxnId="{4B586B86-F166-4B0B-8CF6-4A5A130640A6}">
      <dgm:prSet/>
      <dgm:spPr/>
      <dgm:t>
        <a:bodyPr/>
        <a:lstStyle/>
        <a:p>
          <a:endParaRPr lang="en-US"/>
        </a:p>
      </dgm:t>
    </dgm:pt>
    <dgm:pt modelId="{78407EF2-54F2-4E2D-AC46-A71AB96E95B4}">
      <dgm:prSet/>
      <dgm:spPr/>
      <dgm:t>
        <a:bodyPr/>
        <a:lstStyle/>
        <a:p>
          <a:pPr>
            <a:defRPr cap="all"/>
          </a:pPr>
          <a:r>
            <a:rPr lang="en-US"/>
            <a:t>Business performance</a:t>
          </a:r>
        </a:p>
      </dgm:t>
    </dgm:pt>
    <dgm:pt modelId="{0C99B553-EF73-4C11-ADD8-28CF0FD0E430}" type="parTrans" cxnId="{35F58BD2-87E1-4B4C-9888-9CB8A9FCDF97}">
      <dgm:prSet/>
      <dgm:spPr/>
      <dgm:t>
        <a:bodyPr/>
        <a:lstStyle/>
        <a:p>
          <a:endParaRPr lang="en-US"/>
        </a:p>
      </dgm:t>
    </dgm:pt>
    <dgm:pt modelId="{5459EA74-B0A2-4401-A8FF-F5CEC70A3B31}" type="sibTrans" cxnId="{35F58BD2-87E1-4B4C-9888-9CB8A9FCDF97}">
      <dgm:prSet/>
      <dgm:spPr/>
      <dgm:t>
        <a:bodyPr/>
        <a:lstStyle/>
        <a:p>
          <a:endParaRPr lang="en-US"/>
        </a:p>
      </dgm:t>
    </dgm:pt>
    <dgm:pt modelId="{8D7CAB0C-A97B-42F4-BB6E-5601D12453B3}">
      <dgm:prSet/>
      <dgm:spPr/>
      <dgm:t>
        <a:bodyPr/>
        <a:lstStyle/>
        <a:p>
          <a:pPr>
            <a:defRPr cap="all"/>
          </a:pPr>
          <a:r>
            <a:rPr lang="en-US"/>
            <a:t>Workplace culture</a:t>
          </a:r>
        </a:p>
      </dgm:t>
    </dgm:pt>
    <dgm:pt modelId="{2FB39303-449D-46AC-B5E4-B41F95F408C4}" type="parTrans" cxnId="{992D90BF-3FA7-4787-B3E6-41841030F6A9}">
      <dgm:prSet/>
      <dgm:spPr/>
      <dgm:t>
        <a:bodyPr/>
        <a:lstStyle/>
        <a:p>
          <a:endParaRPr lang="en-US"/>
        </a:p>
      </dgm:t>
    </dgm:pt>
    <dgm:pt modelId="{F0F0AE0F-3DDE-460D-9CB0-926F517173D9}" type="sibTrans" cxnId="{992D90BF-3FA7-4787-B3E6-41841030F6A9}">
      <dgm:prSet/>
      <dgm:spPr/>
      <dgm:t>
        <a:bodyPr/>
        <a:lstStyle/>
        <a:p>
          <a:endParaRPr lang="en-US"/>
        </a:p>
      </dgm:t>
    </dgm:pt>
    <dgm:pt modelId="{9F7EE67C-D742-400D-94A1-89052716AEBC}" type="pres">
      <dgm:prSet presAssocID="{232DA53D-396A-454A-AD24-F67E7A4A0881}" presName="root" presStyleCnt="0">
        <dgm:presLayoutVars>
          <dgm:dir/>
          <dgm:resizeHandles val="exact"/>
        </dgm:presLayoutVars>
      </dgm:prSet>
      <dgm:spPr/>
    </dgm:pt>
    <dgm:pt modelId="{B976BD5B-2811-4B90-AC7A-74CFBD23C14A}" type="pres">
      <dgm:prSet presAssocID="{1B28E695-7C34-4AD4-B71E-E7DB38167908}" presName="compNode" presStyleCnt="0"/>
      <dgm:spPr/>
    </dgm:pt>
    <dgm:pt modelId="{671672C6-900D-4AB3-832A-F95AB65BCFAF}" type="pres">
      <dgm:prSet presAssocID="{1B28E695-7C34-4AD4-B71E-E7DB38167908}" presName="iconBgRect" presStyleLbl="bgShp" presStyleIdx="0" presStyleCnt="5"/>
      <dgm:spPr/>
    </dgm:pt>
    <dgm:pt modelId="{13400041-1515-46EE-89DA-A2B660767566}" type="pres">
      <dgm:prSet presAssocID="{1B28E695-7C34-4AD4-B71E-E7DB3816790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7CADCD6-E398-42E0-B908-3A48BE26FE9C}" type="pres">
      <dgm:prSet presAssocID="{1B28E695-7C34-4AD4-B71E-E7DB38167908}" presName="spaceRect" presStyleCnt="0"/>
      <dgm:spPr/>
    </dgm:pt>
    <dgm:pt modelId="{DC31EE4C-19FA-44F8-B06A-179FA647B519}" type="pres">
      <dgm:prSet presAssocID="{1B28E695-7C34-4AD4-B71E-E7DB38167908}" presName="textRect" presStyleLbl="revTx" presStyleIdx="0" presStyleCnt="5">
        <dgm:presLayoutVars>
          <dgm:chMax val="1"/>
          <dgm:chPref val="1"/>
        </dgm:presLayoutVars>
      </dgm:prSet>
      <dgm:spPr/>
    </dgm:pt>
    <dgm:pt modelId="{F70E1CEC-43FC-433B-AB76-FA0FE7C85D50}" type="pres">
      <dgm:prSet presAssocID="{A3D1D139-7F33-4C79-A325-39234BD95A45}" presName="sibTrans" presStyleCnt="0"/>
      <dgm:spPr/>
    </dgm:pt>
    <dgm:pt modelId="{B00775ED-D734-4FC2-9717-EA7204F22584}" type="pres">
      <dgm:prSet presAssocID="{F0A69665-F8EE-4CC4-84FF-E6D4673BF87A}" presName="compNode" presStyleCnt="0"/>
      <dgm:spPr/>
    </dgm:pt>
    <dgm:pt modelId="{3F50959A-5A0C-4E91-884B-861ABDCB3A3E}" type="pres">
      <dgm:prSet presAssocID="{F0A69665-F8EE-4CC4-84FF-E6D4673BF87A}" presName="iconBgRect" presStyleLbl="bgShp" presStyleIdx="1" presStyleCnt="5"/>
      <dgm:spPr/>
    </dgm:pt>
    <dgm:pt modelId="{68E8B420-7634-4379-BD1F-56FF4A970B2B}" type="pres">
      <dgm:prSet presAssocID="{F0A69665-F8EE-4CC4-84FF-E6D4673BF87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0BB98CE-AA4F-4003-B7BC-4EAAF58ADCFE}" type="pres">
      <dgm:prSet presAssocID="{F0A69665-F8EE-4CC4-84FF-E6D4673BF87A}" presName="spaceRect" presStyleCnt="0"/>
      <dgm:spPr/>
    </dgm:pt>
    <dgm:pt modelId="{536081E4-8FAB-48A1-BDF7-6D6264C04C7B}" type="pres">
      <dgm:prSet presAssocID="{F0A69665-F8EE-4CC4-84FF-E6D4673BF87A}" presName="textRect" presStyleLbl="revTx" presStyleIdx="1" presStyleCnt="5">
        <dgm:presLayoutVars>
          <dgm:chMax val="1"/>
          <dgm:chPref val="1"/>
        </dgm:presLayoutVars>
      </dgm:prSet>
      <dgm:spPr/>
    </dgm:pt>
    <dgm:pt modelId="{7425AB81-9242-420B-9198-4344D00B4D0B}" type="pres">
      <dgm:prSet presAssocID="{441B48FF-0B2E-491A-85C7-D7AAD4FACB15}" presName="sibTrans" presStyleCnt="0"/>
      <dgm:spPr/>
    </dgm:pt>
    <dgm:pt modelId="{A65A1256-D2EF-4A34-93AE-C8383177309A}" type="pres">
      <dgm:prSet presAssocID="{E6646221-9DAD-4AC7-A87B-5CF743FF8EEF}" presName="compNode" presStyleCnt="0"/>
      <dgm:spPr/>
    </dgm:pt>
    <dgm:pt modelId="{EB51B4A6-175F-4F81-979B-4D4DC54A60E3}" type="pres">
      <dgm:prSet presAssocID="{E6646221-9DAD-4AC7-A87B-5CF743FF8EEF}" presName="iconBgRect" presStyleLbl="bgShp" presStyleIdx="2" presStyleCnt="5"/>
      <dgm:spPr/>
    </dgm:pt>
    <dgm:pt modelId="{1C2E3723-5B44-4874-B246-8B497D002D7A}" type="pres">
      <dgm:prSet presAssocID="{E6646221-9DAD-4AC7-A87B-5CF743FF8EE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89A3747-E944-47E5-96BF-42BD23DA1E8A}" type="pres">
      <dgm:prSet presAssocID="{E6646221-9DAD-4AC7-A87B-5CF743FF8EEF}" presName="spaceRect" presStyleCnt="0"/>
      <dgm:spPr/>
    </dgm:pt>
    <dgm:pt modelId="{F9162B23-E5E0-4BAD-8EE9-C0E484D3607D}" type="pres">
      <dgm:prSet presAssocID="{E6646221-9DAD-4AC7-A87B-5CF743FF8EEF}" presName="textRect" presStyleLbl="revTx" presStyleIdx="2" presStyleCnt="5">
        <dgm:presLayoutVars>
          <dgm:chMax val="1"/>
          <dgm:chPref val="1"/>
        </dgm:presLayoutVars>
      </dgm:prSet>
      <dgm:spPr/>
    </dgm:pt>
    <dgm:pt modelId="{AF9845A0-B23E-4440-BB78-E8C207B7A9A1}" type="pres">
      <dgm:prSet presAssocID="{1E8B7703-0818-4F85-BD1A-982A7464FBC6}" presName="sibTrans" presStyleCnt="0"/>
      <dgm:spPr/>
    </dgm:pt>
    <dgm:pt modelId="{5AC4E475-7953-4D3F-B212-81FA3155E61D}" type="pres">
      <dgm:prSet presAssocID="{78407EF2-54F2-4E2D-AC46-A71AB96E95B4}" presName="compNode" presStyleCnt="0"/>
      <dgm:spPr/>
    </dgm:pt>
    <dgm:pt modelId="{642BAACE-1043-43C7-8D8B-67F1DD133A73}" type="pres">
      <dgm:prSet presAssocID="{78407EF2-54F2-4E2D-AC46-A71AB96E95B4}" presName="iconBgRect" presStyleLbl="bgShp" presStyleIdx="3" presStyleCnt="5"/>
      <dgm:spPr/>
    </dgm:pt>
    <dgm:pt modelId="{EBB9B67A-94F0-43D3-B861-192166FDF859}" type="pres">
      <dgm:prSet presAssocID="{78407EF2-54F2-4E2D-AC46-A71AB96E95B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153ADA9-00C7-4B07-B467-2C8F89174CAC}" type="pres">
      <dgm:prSet presAssocID="{78407EF2-54F2-4E2D-AC46-A71AB96E95B4}" presName="spaceRect" presStyleCnt="0"/>
      <dgm:spPr/>
    </dgm:pt>
    <dgm:pt modelId="{440F87AA-6B83-494B-A7AC-E1E5FA08EC59}" type="pres">
      <dgm:prSet presAssocID="{78407EF2-54F2-4E2D-AC46-A71AB96E95B4}" presName="textRect" presStyleLbl="revTx" presStyleIdx="3" presStyleCnt="5">
        <dgm:presLayoutVars>
          <dgm:chMax val="1"/>
          <dgm:chPref val="1"/>
        </dgm:presLayoutVars>
      </dgm:prSet>
      <dgm:spPr/>
    </dgm:pt>
    <dgm:pt modelId="{95740404-34A7-4F30-B37E-4C95BD011BF3}" type="pres">
      <dgm:prSet presAssocID="{5459EA74-B0A2-4401-A8FF-F5CEC70A3B31}" presName="sibTrans" presStyleCnt="0"/>
      <dgm:spPr/>
    </dgm:pt>
    <dgm:pt modelId="{A4A309AE-552F-4371-9503-1D7BC99C879F}" type="pres">
      <dgm:prSet presAssocID="{8D7CAB0C-A97B-42F4-BB6E-5601D12453B3}" presName="compNode" presStyleCnt="0"/>
      <dgm:spPr/>
    </dgm:pt>
    <dgm:pt modelId="{576D6B62-3691-44B7-84C6-572CBE45AAA1}" type="pres">
      <dgm:prSet presAssocID="{8D7CAB0C-A97B-42F4-BB6E-5601D12453B3}" presName="iconBgRect" presStyleLbl="bgShp" presStyleIdx="4" presStyleCnt="5"/>
      <dgm:spPr/>
    </dgm:pt>
    <dgm:pt modelId="{35B15311-0B2B-446A-9676-A3BBD7FFDD27}" type="pres">
      <dgm:prSet presAssocID="{8D7CAB0C-A97B-42F4-BB6E-5601D12453B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C271C94-B253-45EB-8396-483BE3F145B7}" type="pres">
      <dgm:prSet presAssocID="{8D7CAB0C-A97B-42F4-BB6E-5601D12453B3}" presName="spaceRect" presStyleCnt="0"/>
      <dgm:spPr/>
    </dgm:pt>
    <dgm:pt modelId="{0557E4F5-AF78-4DF9-855E-925ACAAED22F}" type="pres">
      <dgm:prSet presAssocID="{8D7CAB0C-A97B-42F4-BB6E-5601D12453B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1F67B11-92AA-4951-93F5-F83C05BFFD71}" type="presOf" srcId="{E6646221-9DAD-4AC7-A87B-5CF743FF8EEF}" destId="{F9162B23-E5E0-4BAD-8EE9-C0E484D3607D}" srcOrd="0" destOrd="0" presId="urn:microsoft.com/office/officeart/2018/5/layout/IconCircleLabelList"/>
    <dgm:cxn modelId="{9069AC4A-D939-4D74-A178-423FD18D6161}" srcId="{232DA53D-396A-454A-AD24-F67E7A4A0881}" destId="{F0A69665-F8EE-4CC4-84FF-E6D4673BF87A}" srcOrd="1" destOrd="0" parTransId="{F7E37F16-9AB8-4455-A61D-674994B2DA51}" sibTransId="{441B48FF-0B2E-491A-85C7-D7AAD4FACB15}"/>
    <dgm:cxn modelId="{19E9BD70-B7C8-4959-AAA1-AE5A8FC915BE}" type="presOf" srcId="{F0A69665-F8EE-4CC4-84FF-E6D4673BF87A}" destId="{536081E4-8FAB-48A1-BDF7-6D6264C04C7B}" srcOrd="0" destOrd="0" presId="urn:microsoft.com/office/officeart/2018/5/layout/IconCircleLabelList"/>
    <dgm:cxn modelId="{4B586B86-F166-4B0B-8CF6-4A5A130640A6}" srcId="{232DA53D-396A-454A-AD24-F67E7A4A0881}" destId="{E6646221-9DAD-4AC7-A87B-5CF743FF8EEF}" srcOrd="2" destOrd="0" parTransId="{CE4EA516-7F37-402B-97E8-710E9E94875E}" sibTransId="{1E8B7703-0818-4F85-BD1A-982A7464FBC6}"/>
    <dgm:cxn modelId="{61607C9F-3393-4B25-AFA8-C418C975B65E}" type="presOf" srcId="{1B28E695-7C34-4AD4-B71E-E7DB38167908}" destId="{DC31EE4C-19FA-44F8-B06A-179FA647B519}" srcOrd="0" destOrd="0" presId="urn:microsoft.com/office/officeart/2018/5/layout/IconCircleLabelList"/>
    <dgm:cxn modelId="{B003AAA8-7444-4C8F-B009-848C26399733}" type="presOf" srcId="{8D7CAB0C-A97B-42F4-BB6E-5601D12453B3}" destId="{0557E4F5-AF78-4DF9-855E-925ACAAED22F}" srcOrd="0" destOrd="0" presId="urn:microsoft.com/office/officeart/2018/5/layout/IconCircleLabelList"/>
    <dgm:cxn modelId="{534AB9B1-807A-4D38-A745-C3EF589E377A}" srcId="{232DA53D-396A-454A-AD24-F67E7A4A0881}" destId="{1B28E695-7C34-4AD4-B71E-E7DB38167908}" srcOrd="0" destOrd="0" parTransId="{5D5D3D4D-9575-4B61-8A45-775381A53AE3}" sibTransId="{A3D1D139-7F33-4C79-A325-39234BD95A45}"/>
    <dgm:cxn modelId="{992D90BF-3FA7-4787-B3E6-41841030F6A9}" srcId="{232DA53D-396A-454A-AD24-F67E7A4A0881}" destId="{8D7CAB0C-A97B-42F4-BB6E-5601D12453B3}" srcOrd="4" destOrd="0" parTransId="{2FB39303-449D-46AC-B5E4-B41F95F408C4}" sibTransId="{F0F0AE0F-3DDE-460D-9CB0-926F517173D9}"/>
    <dgm:cxn modelId="{35F58BD2-87E1-4B4C-9888-9CB8A9FCDF97}" srcId="{232DA53D-396A-454A-AD24-F67E7A4A0881}" destId="{78407EF2-54F2-4E2D-AC46-A71AB96E95B4}" srcOrd="3" destOrd="0" parTransId="{0C99B553-EF73-4C11-ADD8-28CF0FD0E430}" sibTransId="{5459EA74-B0A2-4401-A8FF-F5CEC70A3B31}"/>
    <dgm:cxn modelId="{973729E3-D461-4076-A886-83EC39643966}" type="presOf" srcId="{232DA53D-396A-454A-AD24-F67E7A4A0881}" destId="{9F7EE67C-D742-400D-94A1-89052716AEBC}" srcOrd="0" destOrd="0" presId="urn:microsoft.com/office/officeart/2018/5/layout/IconCircleLabelList"/>
    <dgm:cxn modelId="{8BC1ACF7-4310-4CEC-912B-55660B613E56}" type="presOf" srcId="{78407EF2-54F2-4E2D-AC46-A71AB96E95B4}" destId="{440F87AA-6B83-494B-A7AC-E1E5FA08EC59}" srcOrd="0" destOrd="0" presId="urn:microsoft.com/office/officeart/2018/5/layout/IconCircleLabelList"/>
    <dgm:cxn modelId="{65F60468-60E8-4458-A891-A15B1AE9441C}" type="presParOf" srcId="{9F7EE67C-D742-400D-94A1-89052716AEBC}" destId="{B976BD5B-2811-4B90-AC7A-74CFBD23C14A}" srcOrd="0" destOrd="0" presId="urn:microsoft.com/office/officeart/2018/5/layout/IconCircleLabelList"/>
    <dgm:cxn modelId="{4E54A79E-E7D9-4A39-B5FC-8B38428A282D}" type="presParOf" srcId="{B976BD5B-2811-4B90-AC7A-74CFBD23C14A}" destId="{671672C6-900D-4AB3-832A-F95AB65BCFAF}" srcOrd="0" destOrd="0" presId="urn:microsoft.com/office/officeart/2018/5/layout/IconCircleLabelList"/>
    <dgm:cxn modelId="{668E2596-156E-46B2-981A-C9ED80DC93EA}" type="presParOf" srcId="{B976BD5B-2811-4B90-AC7A-74CFBD23C14A}" destId="{13400041-1515-46EE-89DA-A2B660767566}" srcOrd="1" destOrd="0" presId="urn:microsoft.com/office/officeart/2018/5/layout/IconCircleLabelList"/>
    <dgm:cxn modelId="{43178EB3-DB67-4F8F-BA31-BE719A67DBCC}" type="presParOf" srcId="{B976BD5B-2811-4B90-AC7A-74CFBD23C14A}" destId="{E7CADCD6-E398-42E0-B908-3A48BE26FE9C}" srcOrd="2" destOrd="0" presId="urn:microsoft.com/office/officeart/2018/5/layout/IconCircleLabelList"/>
    <dgm:cxn modelId="{4BE65A8B-B29A-41E1-9441-2BCB6207C8D1}" type="presParOf" srcId="{B976BD5B-2811-4B90-AC7A-74CFBD23C14A}" destId="{DC31EE4C-19FA-44F8-B06A-179FA647B519}" srcOrd="3" destOrd="0" presId="urn:microsoft.com/office/officeart/2018/5/layout/IconCircleLabelList"/>
    <dgm:cxn modelId="{777B47EA-0B51-4A1C-AD52-8794C7EDC95F}" type="presParOf" srcId="{9F7EE67C-D742-400D-94A1-89052716AEBC}" destId="{F70E1CEC-43FC-433B-AB76-FA0FE7C85D50}" srcOrd="1" destOrd="0" presId="urn:microsoft.com/office/officeart/2018/5/layout/IconCircleLabelList"/>
    <dgm:cxn modelId="{BD2B02A2-8175-4DE9-9218-DE7FAED0112E}" type="presParOf" srcId="{9F7EE67C-D742-400D-94A1-89052716AEBC}" destId="{B00775ED-D734-4FC2-9717-EA7204F22584}" srcOrd="2" destOrd="0" presId="urn:microsoft.com/office/officeart/2018/5/layout/IconCircleLabelList"/>
    <dgm:cxn modelId="{D4C43167-5F78-4C3A-8D76-7C805E4720C5}" type="presParOf" srcId="{B00775ED-D734-4FC2-9717-EA7204F22584}" destId="{3F50959A-5A0C-4E91-884B-861ABDCB3A3E}" srcOrd="0" destOrd="0" presId="urn:microsoft.com/office/officeart/2018/5/layout/IconCircleLabelList"/>
    <dgm:cxn modelId="{B1CF3483-80BB-4C39-9058-7DB32EF91326}" type="presParOf" srcId="{B00775ED-D734-4FC2-9717-EA7204F22584}" destId="{68E8B420-7634-4379-BD1F-56FF4A970B2B}" srcOrd="1" destOrd="0" presId="urn:microsoft.com/office/officeart/2018/5/layout/IconCircleLabelList"/>
    <dgm:cxn modelId="{54B55423-CFD6-4731-A04C-E63837296280}" type="presParOf" srcId="{B00775ED-D734-4FC2-9717-EA7204F22584}" destId="{10BB98CE-AA4F-4003-B7BC-4EAAF58ADCFE}" srcOrd="2" destOrd="0" presId="urn:microsoft.com/office/officeart/2018/5/layout/IconCircleLabelList"/>
    <dgm:cxn modelId="{41FCDD54-F9D4-441B-B93A-38906D675BFF}" type="presParOf" srcId="{B00775ED-D734-4FC2-9717-EA7204F22584}" destId="{536081E4-8FAB-48A1-BDF7-6D6264C04C7B}" srcOrd="3" destOrd="0" presId="urn:microsoft.com/office/officeart/2018/5/layout/IconCircleLabelList"/>
    <dgm:cxn modelId="{3820E290-471B-4072-A4ED-F43C665C1B33}" type="presParOf" srcId="{9F7EE67C-D742-400D-94A1-89052716AEBC}" destId="{7425AB81-9242-420B-9198-4344D00B4D0B}" srcOrd="3" destOrd="0" presId="urn:microsoft.com/office/officeart/2018/5/layout/IconCircleLabelList"/>
    <dgm:cxn modelId="{E32C71CB-CA5D-47A2-9E77-2680442B98D8}" type="presParOf" srcId="{9F7EE67C-D742-400D-94A1-89052716AEBC}" destId="{A65A1256-D2EF-4A34-93AE-C8383177309A}" srcOrd="4" destOrd="0" presId="urn:microsoft.com/office/officeart/2018/5/layout/IconCircleLabelList"/>
    <dgm:cxn modelId="{2811C838-BE5A-4108-A6A7-76C6F7760F97}" type="presParOf" srcId="{A65A1256-D2EF-4A34-93AE-C8383177309A}" destId="{EB51B4A6-175F-4F81-979B-4D4DC54A60E3}" srcOrd="0" destOrd="0" presId="urn:microsoft.com/office/officeart/2018/5/layout/IconCircleLabelList"/>
    <dgm:cxn modelId="{B5198D3D-AE60-41F3-B2DE-B196BF51290A}" type="presParOf" srcId="{A65A1256-D2EF-4A34-93AE-C8383177309A}" destId="{1C2E3723-5B44-4874-B246-8B497D002D7A}" srcOrd="1" destOrd="0" presId="urn:microsoft.com/office/officeart/2018/5/layout/IconCircleLabelList"/>
    <dgm:cxn modelId="{EC8A68E5-2D84-4FC1-8037-EF7508BC8061}" type="presParOf" srcId="{A65A1256-D2EF-4A34-93AE-C8383177309A}" destId="{689A3747-E944-47E5-96BF-42BD23DA1E8A}" srcOrd="2" destOrd="0" presId="urn:microsoft.com/office/officeart/2018/5/layout/IconCircleLabelList"/>
    <dgm:cxn modelId="{B5E5FC24-4923-4EA6-A208-42066FD280E2}" type="presParOf" srcId="{A65A1256-D2EF-4A34-93AE-C8383177309A}" destId="{F9162B23-E5E0-4BAD-8EE9-C0E484D3607D}" srcOrd="3" destOrd="0" presId="urn:microsoft.com/office/officeart/2018/5/layout/IconCircleLabelList"/>
    <dgm:cxn modelId="{525F8094-5963-4049-8341-FF6BBA76030D}" type="presParOf" srcId="{9F7EE67C-D742-400D-94A1-89052716AEBC}" destId="{AF9845A0-B23E-4440-BB78-E8C207B7A9A1}" srcOrd="5" destOrd="0" presId="urn:microsoft.com/office/officeart/2018/5/layout/IconCircleLabelList"/>
    <dgm:cxn modelId="{54391FAA-43F6-483F-8B5C-83DBFF803656}" type="presParOf" srcId="{9F7EE67C-D742-400D-94A1-89052716AEBC}" destId="{5AC4E475-7953-4D3F-B212-81FA3155E61D}" srcOrd="6" destOrd="0" presId="urn:microsoft.com/office/officeart/2018/5/layout/IconCircleLabelList"/>
    <dgm:cxn modelId="{6A4FAC4E-46C8-4D82-AB23-0BD03D5F57ED}" type="presParOf" srcId="{5AC4E475-7953-4D3F-B212-81FA3155E61D}" destId="{642BAACE-1043-43C7-8D8B-67F1DD133A73}" srcOrd="0" destOrd="0" presId="urn:microsoft.com/office/officeart/2018/5/layout/IconCircleLabelList"/>
    <dgm:cxn modelId="{52C57355-523A-4AF3-9A55-0D6981B5D356}" type="presParOf" srcId="{5AC4E475-7953-4D3F-B212-81FA3155E61D}" destId="{EBB9B67A-94F0-43D3-B861-192166FDF859}" srcOrd="1" destOrd="0" presId="urn:microsoft.com/office/officeart/2018/5/layout/IconCircleLabelList"/>
    <dgm:cxn modelId="{535167B4-0D35-489B-B25A-FFEDBD9E69B3}" type="presParOf" srcId="{5AC4E475-7953-4D3F-B212-81FA3155E61D}" destId="{6153ADA9-00C7-4B07-B467-2C8F89174CAC}" srcOrd="2" destOrd="0" presId="urn:microsoft.com/office/officeart/2018/5/layout/IconCircleLabelList"/>
    <dgm:cxn modelId="{4521F529-12AD-49F9-82F9-EF662ADC6580}" type="presParOf" srcId="{5AC4E475-7953-4D3F-B212-81FA3155E61D}" destId="{440F87AA-6B83-494B-A7AC-E1E5FA08EC59}" srcOrd="3" destOrd="0" presId="urn:microsoft.com/office/officeart/2018/5/layout/IconCircleLabelList"/>
    <dgm:cxn modelId="{98CCD441-B99B-486A-B883-E5AE410255F4}" type="presParOf" srcId="{9F7EE67C-D742-400D-94A1-89052716AEBC}" destId="{95740404-34A7-4F30-B37E-4C95BD011BF3}" srcOrd="7" destOrd="0" presId="urn:microsoft.com/office/officeart/2018/5/layout/IconCircleLabelList"/>
    <dgm:cxn modelId="{5EFC6212-C203-4EC0-B19F-BA0488D085D7}" type="presParOf" srcId="{9F7EE67C-D742-400D-94A1-89052716AEBC}" destId="{A4A309AE-552F-4371-9503-1D7BC99C879F}" srcOrd="8" destOrd="0" presId="urn:microsoft.com/office/officeart/2018/5/layout/IconCircleLabelList"/>
    <dgm:cxn modelId="{ECC8A93F-F383-4947-A2DE-6E366862BA44}" type="presParOf" srcId="{A4A309AE-552F-4371-9503-1D7BC99C879F}" destId="{576D6B62-3691-44B7-84C6-572CBE45AAA1}" srcOrd="0" destOrd="0" presId="urn:microsoft.com/office/officeart/2018/5/layout/IconCircleLabelList"/>
    <dgm:cxn modelId="{98E86B67-70E4-4596-80DA-3E7D5878C236}" type="presParOf" srcId="{A4A309AE-552F-4371-9503-1D7BC99C879F}" destId="{35B15311-0B2B-446A-9676-A3BBD7FFDD27}" srcOrd="1" destOrd="0" presId="urn:microsoft.com/office/officeart/2018/5/layout/IconCircleLabelList"/>
    <dgm:cxn modelId="{667FC1A3-6B06-4E5A-B3C7-D4580941AE66}" type="presParOf" srcId="{A4A309AE-552F-4371-9503-1D7BC99C879F}" destId="{0C271C94-B253-45EB-8396-483BE3F145B7}" srcOrd="2" destOrd="0" presId="urn:microsoft.com/office/officeart/2018/5/layout/IconCircleLabelList"/>
    <dgm:cxn modelId="{797C28C8-7CE4-487A-BB21-43E92D7FEC7F}" type="presParOf" srcId="{A4A309AE-552F-4371-9503-1D7BC99C879F}" destId="{0557E4F5-AF78-4DF9-855E-925ACAAED22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CFC16C-947D-4F40-9EDA-912F9CEC3690}">
      <dsp:nvSpPr>
        <dsp:cNvPr id="0" name=""/>
        <dsp:cNvSpPr/>
      </dsp:nvSpPr>
      <dsp:spPr>
        <a:xfrm>
          <a:off x="0" y="682224"/>
          <a:ext cx="6254724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Define employee engagement and understand link with performance</a:t>
          </a:r>
        </a:p>
      </dsp:txBody>
      <dsp:txXfrm>
        <a:off x="64083" y="746307"/>
        <a:ext cx="6126558" cy="1184574"/>
      </dsp:txXfrm>
    </dsp:sp>
    <dsp:sp modelId="{15A0C4C7-90E4-4DC6-8B1F-48EB425B70DB}">
      <dsp:nvSpPr>
        <dsp:cNvPr id="0" name=""/>
        <dsp:cNvSpPr/>
      </dsp:nvSpPr>
      <dsp:spPr>
        <a:xfrm>
          <a:off x="0" y="2090005"/>
          <a:ext cx="6254724" cy="1312740"/>
        </a:xfrm>
        <a:prstGeom prst="roundRect">
          <a:avLst/>
        </a:prstGeom>
        <a:solidFill>
          <a:schemeClr val="accent2">
            <a:hueOff val="-762398"/>
            <a:satOff val="-331"/>
            <a:lumOff val="-6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Understand the importance of corporate social responsibility </a:t>
          </a:r>
        </a:p>
      </dsp:txBody>
      <dsp:txXfrm>
        <a:off x="64083" y="2154088"/>
        <a:ext cx="6126558" cy="1184574"/>
      </dsp:txXfrm>
    </dsp:sp>
    <dsp:sp modelId="{D1D26D8F-6CAE-48A8-A403-7CD542213FEC}">
      <dsp:nvSpPr>
        <dsp:cNvPr id="0" name=""/>
        <dsp:cNvSpPr/>
      </dsp:nvSpPr>
      <dsp:spPr>
        <a:xfrm>
          <a:off x="0" y="3497785"/>
          <a:ext cx="6254724" cy="1312740"/>
        </a:xfrm>
        <a:prstGeom prst="roundRect">
          <a:avLst/>
        </a:prstGeom>
        <a:solidFill>
          <a:schemeClr val="accent2">
            <a:hueOff val="-1524796"/>
            <a:satOff val="-662"/>
            <a:lumOff val="-139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Driving diversity, inclusion and equality</a:t>
          </a:r>
        </a:p>
      </dsp:txBody>
      <dsp:txXfrm>
        <a:off x="64083" y="3561868"/>
        <a:ext cx="6126558" cy="11845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68DC07-60EA-4122-9119-44A551CD4B17}">
      <dsp:nvSpPr>
        <dsp:cNvPr id="0" name=""/>
        <dsp:cNvSpPr/>
      </dsp:nvSpPr>
      <dsp:spPr>
        <a:xfrm>
          <a:off x="0" y="1079799"/>
          <a:ext cx="6254724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CIPD Good Work Index</a:t>
          </a:r>
        </a:p>
      </dsp:txBody>
      <dsp:txXfrm>
        <a:off x="21075" y="1100874"/>
        <a:ext cx="6212574" cy="389580"/>
      </dsp:txXfrm>
    </dsp:sp>
    <dsp:sp modelId="{62C84B35-532D-4EC3-A6E7-31639DDF1BB0}">
      <dsp:nvSpPr>
        <dsp:cNvPr id="0" name=""/>
        <dsp:cNvSpPr/>
      </dsp:nvSpPr>
      <dsp:spPr>
        <a:xfrm>
          <a:off x="0" y="1563370"/>
          <a:ext cx="6254724" cy="431730"/>
        </a:xfrm>
        <a:prstGeom prst="roundRect">
          <a:avLst/>
        </a:prstGeom>
        <a:solidFill>
          <a:schemeClr val="accent2">
            <a:hueOff val="-254133"/>
            <a:satOff val="-110"/>
            <a:lumOff val="-232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15% of workers say that they are bored and miserable</a:t>
          </a:r>
        </a:p>
      </dsp:txBody>
      <dsp:txXfrm>
        <a:off x="21075" y="1584445"/>
        <a:ext cx="6212574" cy="389580"/>
      </dsp:txXfrm>
    </dsp:sp>
    <dsp:sp modelId="{3687783C-9745-4997-9EED-60D228028EF1}">
      <dsp:nvSpPr>
        <dsp:cNvPr id="0" name=""/>
        <dsp:cNvSpPr/>
      </dsp:nvSpPr>
      <dsp:spPr>
        <a:xfrm>
          <a:off x="0" y="2046940"/>
          <a:ext cx="6254724" cy="431730"/>
        </a:xfrm>
        <a:prstGeom prst="roundRect">
          <a:avLst/>
        </a:prstGeom>
        <a:solidFill>
          <a:schemeClr val="accent2">
            <a:hueOff val="-508265"/>
            <a:satOff val="-221"/>
            <a:lumOff val="-464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One third feel full of energy</a:t>
          </a:r>
        </a:p>
      </dsp:txBody>
      <dsp:txXfrm>
        <a:off x="21075" y="2068015"/>
        <a:ext cx="6212574" cy="389580"/>
      </dsp:txXfrm>
    </dsp:sp>
    <dsp:sp modelId="{0B5A143F-7FE8-47EE-911D-772BBA352D6E}">
      <dsp:nvSpPr>
        <dsp:cNvPr id="0" name=""/>
        <dsp:cNvSpPr/>
      </dsp:nvSpPr>
      <dsp:spPr>
        <a:xfrm>
          <a:off x="0" y="2530510"/>
          <a:ext cx="6254724" cy="431730"/>
        </a:xfrm>
        <a:prstGeom prst="roundRect">
          <a:avLst/>
        </a:prstGeom>
        <a:solidFill>
          <a:schemeClr val="accent2">
            <a:hueOff val="-762398"/>
            <a:satOff val="-331"/>
            <a:lumOff val="-6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Half of workers feel enthusiastic and immersed in their roles</a:t>
          </a:r>
        </a:p>
      </dsp:txBody>
      <dsp:txXfrm>
        <a:off x="21075" y="2551585"/>
        <a:ext cx="6212574" cy="389580"/>
      </dsp:txXfrm>
    </dsp:sp>
    <dsp:sp modelId="{E6340015-AA10-4955-8D2C-CF4ED1E5A16A}">
      <dsp:nvSpPr>
        <dsp:cNvPr id="0" name=""/>
        <dsp:cNvSpPr/>
      </dsp:nvSpPr>
      <dsp:spPr>
        <a:xfrm>
          <a:off x="0" y="3014079"/>
          <a:ext cx="6254724" cy="431730"/>
        </a:xfrm>
        <a:prstGeom prst="roundRect">
          <a:avLst/>
        </a:prstGeom>
        <a:solidFill>
          <a:schemeClr val="accent2">
            <a:hueOff val="-1016531"/>
            <a:satOff val="-441"/>
            <a:lumOff val="-92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Half say time flies at work</a:t>
          </a:r>
        </a:p>
      </dsp:txBody>
      <dsp:txXfrm>
        <a:off x="21075" y="3035154"/>
        <a:ext cx="6212574" cy="389580"/>
      </dsp:txXfrm>
    </dsp:sp>
    <dsp:sp modelId="{5A20133C-1486-4A9C-86DA-FEE30D5537C5}">
      <dsp:nvSpPr>
        <dsp:cNvPr id="0" name=""/>
        <dsp:cNvSpPr/>
      </dsp:nvSpPr>
      <dsp:spPr>
        <a:xfrm>
          <a:off x="0" y="3497650"/>
          <a:ext cx="6254724" cy="431730"/>
        </a:xfrm>
        <a:prstGeom prst="roundRect">
          <a:avLst/>
        </a:prstGeom>
        <a:solidFill>
          <a:schemeClr val="accent2">
            <a:hueOff val="-1270663"/>
            <a:satOff val="-552"/>
            <a:lumOff val="-1160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Greater enthusiasm from the highest paid and senior managers</a:t>
          </a:r>
        </a:p>
      </dsp:txBody>
      <dsp:txXfrm>
        <a:off x="21075" y="3518725"/>
        <a:ext cx="6212574" cy="389580"/>
      </dsp:txXfrm>
    </dsp:sp>
    <dsp:sp modelId="{F18B3D41-BAF5-43EF-9F38-F8FAB5F5E965}">
      <dsp:nvSpPr>
        <dsp:cNvPr id="0" name=""/>
        <dsp:cNvSpPr/>
      </dsp:nvSpPr>
      <dsp:spPr>
        <a:xfrm>
          <a:off x="0" y="3981220"/>
          <a:ext cx="6254724" cy="431730"/>
        </a:xfrm>
        <a:prstGeom prst="roundRect">
          <a:avLst/>
        </a:prstGeom>
        <a:solidFill>
          <a:schemeClr val="accent2">
            <a:hueOff val="-1524796"/>
            <a:satOff val="-662"/>
            <a:lumOff val="-139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Greater in the voluntary sector</a:t>
          </a:r>
        </a:p>
      </dsp:txBody>
      <dsp:txXfrm>
        <a:off x="21075" y="4002295"/>
        <a:ext cx="6212574" cy="3895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A6F626-0062-48B9-8DF7-A40AA627820C}">
      <dsp:nvSpPr>
        <dsp:cNvPr id="0" name=""/>
        <dsp:cNvSpPr/>
      </dsp:nvSpPr>
      <dsp:spPr>
        <a:xfrm>
          <a:off x="0" y="2317"/>
          <a:ext cx="6833175" cy="1174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20F0DE-5676-40E6-88CF-23397DD09EA9}">
      <dsp:nvSpPr>
        <dsp:cNvPr id="0" name=""/>
        <dsp:cNvSpPr/>
      </dsp:nvSpPr>
      <dsp:spPr>
        <a:xfrm>
          <a:off x="355377" y="266648"/>
          <a:ext cx="646141" cy="6461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B3ADA-733D-416D-A3C9-B632F391382C}">
      <dsp:nvSpPr>
        <dsp:cNvPr id="0" name=""/>
        <dsp:cNvSpPr/>
      </dsp:nvSpPr>
      <dsp:spPr>
        <a:xfrm>
          <a:off x="1356896" y="2317"/>
          <a:ext cx="5476278" cy="1174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33" tIns="124333" rIns="124333" bIns="1243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Establish channels for voice</a:t>
          </a:r>
        </a:p>
      </dsp:txBody>
      <dsp:txXfrm>
        <a:off x="1356896" y="2317"/>
        <a:ext cx="5476278" cy="1174802"/>
      </dsp:txXfrm>
    </dsp:sp>
    <dsp:sp modelId="{2F52DEC9-AD2C-40D7-8248-B305E0514FF4}">
      <dsp:nvSpPr>
        <dsp:cNvPr id="0" name=""/>
        <dsp:cNvSpPr/>
      </dsp:nvSpPr>
      <dsp:spPr>
        <a:xfrm>
          <a:off x="0" y="1470820"/>
          <a:ext cx="6833175" cy="1174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054C1F-AD37-4C1B-AAD8-6BC7E79586F3}">
      <dsp:nvSpPr>
        <dsp:cNvPr id="0" name=""/>
        <dsp:cNvSpPr/>
      </dsp:nvSpPr>
      <dsp:spPr>
        <a:xfrm>
          <a:off x="355377" y="1735151"/>
          <a:ext cx="646141" cy="6461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C06A7-C945-49A7-99EB-4C688DDFC558}">
      <dsp:nvSpPr>
        <dsp:cNvPr id="0" name=""/>
        <dsp:cNvSpPr/>
      </dsp:nvSpPr>
      <dsp:spPr>
        <a:xfrm>
          <a:off x="1356896" y="1470820"/>
          <a:ext cx="5476278" cy="1174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33" tIns="124333" rIns="124333" bIns="1243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Focus Groups </a:t>
          </a:r>
        </a:p>
      </dsp:txBody>
      <dsp:txXfrm>
        <a:off x="1356896" y="1470820"/>
        <a:ext cx="5476278" cy="1174802"/>
      </dsp:txXfrm>
    </dsp:sp>
    <dsp:sp modelId="{BACBB066-9DB5-472B-AAF6-5BAE9EE15B47}">
      <dsp:nvSpPr>
        <dsp:cNvPr id="0" name=""/>
        <dsp:cNvSpPr/>
      </dsp:nvSpPr>
      <dsp:spPr>
        <a:xfrm>
          <a:off x="0" y="2939323"/>
          <a:ext cx="6833175" cy="1174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C5109A-5A23-441B-BB4E-36BF3245DA80}">
      <dsp:nvSpPr>
        <dsp:cNvPr id="0" name=""/>
        <dsp:cNvSpPr/>
      </dsp:nvSpPr>
      <dsp:spPr>
        <a:xfrm>
          <a:off x="355377" y="3203653"/>
          <a:ext cx="646141" cy="6461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7BCB2-929E-4A92-9568-B554E7EDC9AE}">
      <dsp:nvSpPr>
        <dsp:cNvPr id="0" name=""/>
        <dsp:cNvSpPr/>
      </dsp:nvSpPr>
      <dsp:spPr>
        <a:xfrm>
          <a:off x="1356896" y="2939323"/>
          <a:ext cx="5476278" cy="1174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33" tIns="124333" rIns="124333" bIns="1243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Surveys</a:t>
          </a:r>
        </a:p>
      </dsp:txBody>
      <dsp:txXfrm>
        <a:off x="1356896" y="2939323"/>
        <a:ext cx="5476278" cy="1174802"/>
      </dsp:txXfrm>
    </dsp:sp>
    <dsp:sp modelId="{3236C127-3379-4F5B-9632-E0783317FCB2}">
      <dsp:nvSpPr>
        <dsp:cNvPr id="0" name=""/>
        <dsp:cNvSpPr/>
      </dsp:nvSpPr>
      <dsp:spPr>
        <a:xfrm>
          <a:off x="0" y="4407825"/>
          <a:ext cx="6833175" cy="1174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B3969-1780-4C24-82FB-98D67CB1BDFC}">
      <dsp:nvSpPr>
        <dsp:cNvPr id="0" name=""/>
        <dsp:cNvSpPr/>
      </dsp:nvSpPr>
      <dsp:spPr>
        <a:xfrm>
          <a:off x="355377" y="4672156"/>
          <a:ext cx="646141" cy="6461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69FC1-30A1-454B-8432-1EA7C3E1EB00}">
      <dsp:nvSpPr>
        <dsp:cNvPr id="0" name=""/>
        <dsp:cNvSpPr/>
      </dsp:nvSpPr>
      <dsp:spPr>
        <a:xfrm>
          <a:off x="1356896" y="4407825"/>
          <a:ext cx="5476278" cy="1174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33" tIns="124333" rIns="124333" bIns="1243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People analytics "what gets measured gets attention"</a:t>
          </a:r>
        </a:p>
      </dsp:txBody>
      <dsp:txXfrm>
        <a:off x="1356896" y="4407825"/>
        <a:ext cx="5476278" cy="11748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026C07-89EC-4D35-B732-EF7739603B16}">
      <dsp:nvSpPr>
        <dsp:cNvPr id="0" name=""/>
        <dsp:cNvSpPr/>
      </dsp:nvSpPr>
      <dsp:spPr>
        <a:xfrm>
          <a:off x="0" y="907553"/>
          <a:ext cx="6833175" cy="16754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742C4B-6269-4E23-8CC9-AF0E8435FD83}">
      <dsp:nvSpPr>
        <dsp:cNvPr id="0" name=""/>
        <dsp:cNvSpPr/>
      </dsp:nvSpPr>
      <dsp:spPr>
        <a:xfrm>
          <a:off x="506833" y="1284537"/>
          <a:ext cx="921516" cy="9215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0EF91-B74D-4B21-B5DE-DFC9EC3B6941}">
      <dsp:nvSpPr>
        <dsp:cNvPr id="0" name=""/>
        <dsp:cNvSpPr/>
      </dsp:nvSpPr>
      <dsp:spPr>
        <a:xfrm>
          <a:off x="1935183" y="907553"/>
          <a:ext cx="4897991" cy="1675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322" tIns="177322" rIns="177322" bIns="17732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One of the most established influence on motivation is AUTOMONY or SELF-DETERMINATION</a:t>
          </a:r>
        </a:p>
      </dsp:txBody>
      <dsp:txXfrm>
        <a:off x="1935183" y="907553"/>
        <a:ext cx="4897991" cy="1675483"/>
      </dsp:txXfrm>
    </dsp:sp>
    <dsp:sp modelId="{1FD851FB-363E-4E99-A4A5-284B6262131B}">
      <dsp:nvSpPr>
        <dsp:cNvPr id="0" name=""/>
        <dsp:cNvSpPr/>
      </dsp:nvSpPr>
      <dsp:spPr>
        <a:xfrm>
          <a:off x="0" y="3001908"/>
          <a:ext cx="6833175" cy="16754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1C2868-1B56-4B58-9194-CB5660DFB433}">
      <dsp:nvSpPr>
        <dsp:cNvPr id="0" name=""/>
        <dsp:cNvSpPr/>
      </dsp:nvSpPr>
      <dsp:spPr>
        <a:xfrm>
          <a:off x="506833" y="3378892"/>
          <a:ext cx="921516" cy="9215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99F55-07CC-42AE-B81B-CEB6F406618C}">
      <dsp:nvSpPr>
        <dsp:cNvPr id="0" name=""/>
        <dsp:cNvSpPr/>
      </dsp:nvSpPr>
      <dsp:spPr>
        <a:xfrm>
          <a:off x="1935183" y="3001908"/>
          <a:ext cx="4897991" cy="1675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322" tIns="177322" rIns="177322" bIns="17732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Being empowered to shape one's job makes it more enjoyable and meaningful</a:t>
          </a:r>
        </a:p>
      </dsp:txBody>
      <dsp:txXfrm>
        <a:off x="1935183" y="3001908"/>
        <a:ext cx="4897991" cy="16754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05F964-C3C9-4A18-B5FE-0338B4853A5E}">
      <dsp:nvSpPr>
        <dsp:cNvPr id="0" name=""/>
        <dsp:cNvSpPr/>
      </dsp:nvSpPr>
      <dsp:spPr>
        <a:xfrm>
          <a:off x="741862" y="983481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16BFF-2A05-461D-8298-736BF4BB8976}">
      <dsp:nvSpPr>
        <dsp:cNvPr id="0" name=""/>
        <dsp:cNvSpPr/>
      </dsp:nvSpPr>
      <dsp:spPr>
        <a:xfrm>
          <a:off x="246862" y="206365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 strong strategic narrative about the organisation</a:t>
          </a:r>
        </a:p>
      </dsp:txBody>
      <dsp:txXfrm>
        <a:off x="246862" y="2063655"/>
        <a:ext cx="1800000" cy="720000"/>
      </dsp:txXfrm>
    </dsp:sp>
    <dsp:sp modelId="{1C7B5830-3B9E-4330-B9B0-F3E12CCAFD73}">
      <dsp:nvSpPr>
        <dsp:cNvPr id="0" name=""/>
        <dsp:cNvSpPr/>
      </dsp:nvSpPr>
      <dsp:spPr>
        <a:xfrm>
          <a:off x="2856862" y="983481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CAFD1-662B-4A97-922E-63E9E30E90F4}">
      <dsp:nvSpPr>
        <dsp:cNvPr id="0" name=""/>
        <dsp:cNvSpPr/>
      </dsp:nvSpPr>
      <dsp:spPr>
        <a:xfrm>
          <a:off x="2361862" y="206365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process of understanding motivations and harnessing them towards one shared goal</a:t>
          </a:r>
        </a:p>
      </dsp:txBody>
      <dsp:txXfrm>
        <a:off x="2361862" y="2063655"/>
        <a:ext cx="1800000" cy="720000"/>
      </dsp:txXfrm>
    </dsp:sp>
    <dsp:sp modelId="{F76B22F8-9B25-4369-94CE-8C0D432515E2}">
      <dsp:nvSpPr>
        <dsp:cNvPr id="0" name=""/>
        <dsp:cNvSpPr/>
      </dsp:nvSpPr>
      <dsp:spPr>
        <a:xfrm>
          <a:off x="4971862" y="983481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0AA69C-DA73-4103-B8AF-FF3098BEEE78}">
      <dsp:nvSpPr>
        <dsp:cNvPr id="0" name=""/>
        <dsp:cNvSpPr/>
      </dsp:nvSpPr>
      <dsp:spPr>
        <a:xfrm>
          <a:off x="4476862" y="206365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Self-awareness </a:t>
          </a:r>
        </a:p>
      </dsp:txBody>
      <dsp:txXfrm>
        <a:off x="4476862" y="2063655"/>
        <a:ext cx="1800000" cy="720000"/>
      </dsp:txXfrm>
    </dsp:sp>
    <dsp:sp modelId="{6956B982-846C-4827-8E73-F13948498B3D}">
      <dsp:nvSpPr>
        <dsp:cNvPr id="0" name=""/>
        <dsp:cNvSpPr/>
      </dsp:nvSpPr>
      <dsp:spPr>
        <a:xfrm>
          <a:off x="7086862" y="983481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7E4EE-2CB4-450A-8CDB-C2C805A891D2}">
      <dsp:nvSpPr>
        <dsp:cNvPr id="0" name=""/>
        <dsp:cNvSpPr/>
      </dsp:nvSpPr>
      <dsp:spPr>
        <a:xfrm>
          <a:off x="6591862" y="206365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Other people – influence and inspire other stakeholders</a:t>
          </a:r>
        </a:p>
      </dsp:txBody>
      <dsp:txXfrm>
        <a:off x="6591862" y="2063655"/>
        <a:ext cx="1800000" cy="720000"/>
      </dsp:txXfrm>
    </dsp:sp>
    <dsp:sp modelId="{A8D99566-8C0D-4C91-AC22-91AB76C3C355}">
      <dsp:nvSpPr>
        <dsp:cNvPr id="0" name=""/>
        <dsp:cNvSpPr/>
      </dsp:nvSpPr>
      <dsp:spPr>
        <a:xfrm>
          <a:off x="9201862" y="983481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FE5B6-F56D-4AA6-ABE4-10D3D800745A}">
      <dsp:nvSpPr>
        <dsp:cNvPr id="0" name=""/>
        <dsp:cNvSpPr/>
      </dsp:nvSpPr>
      <dsp:spPr>
        <a:xfrm>
          <a:off x="8706862" y="206365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job – leaders define, clarify and revise outcomes to be achieved </a:t>
          </a:r>
        </a:p>
      </dsp:txBody>
      <dsp:txXfrm>
        <a:off x="8706862" y="2063655"/>
        <a:ext cx="18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3E8DAC-A190-4239-8331-C6AA67B5D42C}">
      <dsp:nvSpPr>
        <dsp:cNvPr id="0" name=""/>
        <dsp:cNvSpPr/>
      </dsp:nvSpPr>
      <dsp:spPr>
        <a:xfrm>
          <a:off x="0" y="907553"/>
          <a:ext cx="6833175" cy="16754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50A5AD-29D3-44B8-AA68-0579FB5C0D3C}">
      <dsp:nvSpPr>
        <dsp:cNvPr id="0" name=""/>
        <dsp:cNvSpPr/>
      </dsp:nvSpPr>
      <dsp:spPr>
        <a:xfrm>
          <a:off x="506833" y="1284537"/>
          <a:ext cx="921516" cy="9215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D28F9-B80B-4D69-9E3A-F9E0AB8BC59E}">
      <dsp:nvSpPr>
        <dsp:cNvPr id="0" name=""/>
        <dsp:cNvSpPr/>
      </dsp:nvSpPr>
      <dsp:spPr>
        <a:xfrm>
          <a:off x="1935183" y="907553"/>
          <a:ext cx="4897991" cy="1675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322" tIns="177322" rIns="177322" bIns="1773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Inspire, support and motivate their team</a:t>
          </a:r>
        </a:p>
      </dsp:txBody>
      <dsp:txXfrm>
        <a:off x="1935183" y="907553"/>
        <a:ext cx="4897991" cy="1675483"/>
      </dsp:txXfrm>
    </dsp:sp>
    <dsp:sp modelId="{697AC91F-A0B7-4105-95F8-98AABE6EB208}">
      <dsp:nvSpPr>
        <dsp:cNvPr id="0" name=""/>
        <dsp:cNvSpPr/>
      </dsp:nvSpPr>
      <dsp:spPr>
        <a:xfrm>
          <a:off x="0" y="3001908"/>
          <a:ext cx="6833175" cy="16754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1F96A-634A-4C12-A572-C11F6BC59901}">
      <dsp:nvSpPr>
        <dsp:cNvPr id="0" name=""/>
        <dsp:cNvSpPr/>
      </dsp:nvSpPr>
      <dsp:spPr>
        <a:xfrm>
          <a:off x="506833" y="3378892"/>
          <a:ext cx="921516" cy="9215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07136-DEB2-42CF-920B-3DA9C38C6831}">
      <dsp:nvSpPr>
        <dsp:cNvPr id="0" name=""/>
        <dsp:cNvSpPr/>
      </dsp:nvSpPr>
      <dsp:spPr>
        <a:xfrm>
          <a:off x="1935183" y="3001908"/>
          <a:ext cx="4897991" cy="1675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322" tIns="177322" rIns="177322" bIns="1773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Definition: a person with managerial responsibility for a person or people (OED, 2024)</a:t>
          </a:r>
        </a:p>
      </dsp:txBody>
      <dsp:txXfrm>
        <a:off x="1935183" y="3001908"/>
        <a:ext cx="4897991" cy="167548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FEA58-1648-43B1-8673-80E87CE28E32}">
      <dsp:nvSpPr>
        <dsp:cNvPr id="0" name=""/>
        <dsp:cNvSpPr/>
      </dsp:nvSpPr>
      <dsp:spPr>
        <a:xfrm>
          <a:off x="0" y="49273"/>
          <a:ext cx="6833175" cy="1319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ways people communicate their views to their employer and influence things that affect them at work</a:t>
          </a:r>
        </a:p>
      </dsp:txBody>
      <dsp:txXfrm>
        <a:off x="64425" y="113698"/>
        <a:ext cx="6704325" cy="1190909"/>
      </dsp:txXfrm>
    </dsp:sp>
    <dsp:sp modelId="{2B5333C9-0142-4118-A9C4-FB5CAE6D84D9}">
      <dsp:nvSpPr>
        <dsp:cNvPr id="0" name=""/>
        <dsp:cNvSpPr/>
      </dsp:nvSpPr>
      <dsp:spPr>
        <a:xfrm>
          <a:off x="0" y="1438153"/>
          <a:ext cx="6833175" cy="1319759"/>
        </a:xfrm>
        <a:prstGeom prst="roundRect">
          <a:avLst/>
        </a:prstGeom>
        <a:solidFill>
          <a:schemeClr val="accent2">
            <a:hueOff val="-508265"/>
            <a:satOff val="-221"/>
            <a:lumOff val="-46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Can be directly to their manager or indirectly via trade unions</a:t>
          </a:r>
        </a:p>
      </dsp:txBody>
      <dsp:txXfrm>
        <a:off x="64425" y="1502578"/>
        <a:ext cx="6704325" cy="1190909"/>
      </dsp:txXfrm>
    </dsp:sp>
    <dsp:sp modelId="{C9496871-34CF-403F-AF51-F5AF84E8F73E}">
      <dsp:nvSpPr>
        <dsp:cNvPr id="0" name=""/>
        <dsp:cNvSpPr/>
      </dsp:nvSpPr>
      <dsp:spPr>
        <a:xfrm>
          <a:off x="0" y="2827033"/>
          <a:ext cx="6833175" cy="1319759"/>
        </a:xfrm>
        <a:prstGeom prst="roundRect">
          <a:avLst/>
        </a:prstGeom>
        <a:solidFill>
          <a:schemeClr val="accent2">
            <a:hueOff val="-1016531"/>
            <a:satOff val="-441"/>
            <a:lumOff val="-92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Effective workplace voice channels can lead to positive outcomes</a:t>
          </a:r>
        </a:p>
      </dsp:txBody>
      <dsp:txXfrm>
        <a:off x="64425" y="2891458"/>
        <a:ext cx="6704325" cy="1190909"/>
      </dsp:txXfrm>
    </dsp:sp>
    <dsp:sp modelId="{45534263-D357-45B3-97CC-570466C1514C}">
      <dsp:nvSpPr>
        <dsp:cNvPr id="0" name=""/>
        <dsp:cNvSpPr/>
      </dsp:nvSpPr>
      <dsp:spPr>
        <a:xfrm>
          <a:off x="0" y="4215913"/>
          <a:ext cx="6833175" cy="1319759"/>
        </a:xfrm>
        <a:prstGeom prst="roundRect">
          <a:avLst/>
        </a:prstGeom>
        <a:solidFill>
          <a:schemeClr val="accent2">
            <a:hueOff val="-1524796"/>
            <a:satOff val="-662"/>
            <a:lumOff val="-1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Important for wellbeing and motivation</a:t>
          </a:r>
        </a:p>
      </dsp:txBody>
      <dsp:txXfrm>
        <a:off x="64425" y="4280338"/>
        <a:ext cx="6704325" cy="119090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611852-32F1-4867-B093-6E71721FDA1A}">
      <dsp:nvSpPr>
        <dsp:cNvPr id="0" name=""/>
        <dsp:cNvSpPr/>
      </dsp:nvSpPr>
      <dsp:spPr>
        <a:xfrm>
          <a:off x="0" y="496977"/>
          <a:ext cx="6833175" cy="69556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Management development</a:t>
          </a:r>
        </a:p>
      </dsp:txBody>
      <dsp:txXfrm>
        <a:off x="33955" y="530932"/>
        <a:ext cx="6765265" cy="627655"/>
      </dsp:txXfrm>
    </dsp:sp>
    <dsp:sp modelId="{41C3BD8B-77D0-4667-BC75-03CD2B02135A}">
      <dsp:nvSpPr>
        <dsp:cNvPr id="0" name=""/>
        <dsp:cNvSpPr/>
      </dsp:nvSpPr>
      <dsp:spPr>
        <a:xfrm>
          <a:off x="0" y="1276062"/>
          <a:ext cx="6833175" cy="695565"/>
        </a:xfrm>
        <a:prstGeom prst="roundRect">
          <a:avLst/>
        </a:prstGeom>
        <a:solidFill>
          <a:schemeClr val="accent2">
            <a:hueOff val="-304959"/>
            <a:satOff val="-132"/>
            <a:lumOff val="-2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Recruitment and selection</a:t>
          </a:r>
        </a:p>
      </dsp:txBody>
      <dsp:txXfrm>
        <a:off x="33955" y="1310017"/>
        <a:ext cx="6765265" cy="627655"/>
      </dsp:txXfrm>
    </dsp:sp>
    <dsp:sp modelId="{AEF24BD9-4842-483A-BEAB-7BD71355C01B}">
      <dsp:nvSpPr>
        <dsp:cNvPr id="0" name=""/>
        <dsp:cNvSpPr/>
      </dsp:nvSpPr>
      <dsp:spPr>
        <a:xfrm>
          <a:off x="0" y="2055147"/>
          <a:ext cx="6833175" cy="695565"/>
        </a:xfrm>
        <a:prstGeom prst="roundRect">
          <a:avLst/>
        </a:prstGeom>
        <a:solidFill>
          <a:schemeClr val="accent2">
            <a:hueOff val="-609918"/>
            <a:satOff val="-265"/>
            <a:lumOff val="-5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Performance management</a:t>
          </a:r>
        </a:p>
      </dsp:txBody>
      <dsp:txXfrm>
        <a:off x="33955" y="2089102"/>
        <a:ext cx="6765265" cy="627655"/>
      </dsp:txXfrm>
    </dsp:sp>
    <dsp:sp modelId="{A6211D38-37EE-4EFD-BB10-B841630BA884}">
      <dsp:nvSpPr>
        <dsp:cNvPr id="0" name=""/>
        <dsp:cNvSpPr/>
      </dsp:nvSpPr>
      <dsp:spPr>
        <a:xfrm>
          <a:off x="0" y="2834233"/>
          <a:ext cx="6833175" cy="695565"/>
        </a:xfrm>
        <a:prstGeom prst="roundRect">
          <a:avLst/>
        </a:prstGeom>
        <a:solidFill>
          <a:schemeClr val="accent2">
            <a:hueOff val="-914878"/>
            <a:satOff val="-397"/>
            <a:lumOff val="-8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HR policies and systems</a:t>
          </a:r>
        </a:p>
      </dsp:txBody>
      <dsp:txXfrm>
        <a:off x="33955" y="2868188"/>
        <a:ext cx="6765265" cy="627655"/>
      </dsp:txXfrm>
    </dsp:sp>
    <dsp:sp modelId="{218986DF-0A59-4B78-B4A8-2A275F04FD64}">
      <dsp:nvSpPr>
        <dsp:cNvPr id="0" name=""/>
        <dsp:cNvSpPr/>
      </dsp:nvSpPr>
      <dsp:spPr>
        <a:xfrm>
          <a:off x="0" y="3613318"/>
          <a:ext cx="6833175" cy="695565"/>
        </a:xfrm>
        <a:prstGeom prst="roundRect">
          <a:avLst/>
        </a:prstGeom>
        <a:solidFill>
          <a:schemeClr val="accent2">
            <a:hueOff val="-1219837"/>
            <a:satOff val="-530"/>
            <a:lumOff val="-11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Buy-in from managers and leaders</a:t>
          </a:r>
        </a:p>
      </dsp:txBody>
      <dsp:txXfrm>
        <a:off x="33955" y="3647273"/>
        <a:ext cx="6765265" cy="627655"/>
      </dsp:txXfrm>
    </dsp:sp>
    <dsp:sp modelId="{BFF7D0D3-46DF-4120-AD73-CE1C545BC4AD}">
      <dsp:nvSpPr>
        <dsp:cNvPr id="0" name=""/>
        <dsp:cNvSpPr/>
      </dsp:nvSpPr>
      <dsp:spPr>
        <a:xfrm>
          <a:off x="0" y="4392403"/>
          <a:ext cx="6833175" cy="695565"/>
        </a:xfrm>
        <a:prstGeom prst="roundRect">
          <a:avLst/>
        </a:prstGeom>
        <a:solidFill>
          <a:schemeClr val="accent2">
            <a:hueOff val="-1524796"/>
            <a:satOff val="-662"/>
            <a:lumOff val="-1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Organisational events and communications</a:t>
          </a:r>
        </a:p>
      </dsp:txBody>
      <dsp:txXfrm>
        <a:off x="33955" y="4426358"/>
        <a:ext cx="6765265" cy="6276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00F1F0-DD1D-4ED4-A12D-2F62A698EBEA}">
      <dsp:nvSpPr>
        <dsp:cNvPr id="0" name=""/>
        <dsp:cNvSpPr/>
      </dsp:nvSpPr>
      <dsp:spPr>
        <a:xfrm>
          <a:off x="0" y="3315165"/>
          <a:ext cx="6254724" cy="217510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Often referred to as the "three Ps"</a:t>
          </a:r>
        </a:p>
      </dsp:txBody>
      <dsp:txXfrm>
        <a:off x="0" y="3315165"/>
        <a:ext cx="6254724" cy="1174558"/>
      </dsp:txXfrm>
    </dsp:sp>
    <dsp:sp modelId="{639AB2E4-60F8-4BD5-939A-F7E205F0742B}">
      <dsp:nvSpPr>
        <dsp:cNvPr id="0" name=""/>
        <dsp:cNvSpPr/>
      </dsp:nvSpPr>
      <dsp:spPr>
        <a:xfrm>
          <a:off x="3054" y="4446221"/>
          <a:ext cx="2082871" cy="100054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Profit</a:t>
          </a:r>
        </a:p>
      </dsp:txBody>
      <dsp:txXfrm>
        <a:off x="3054" y="4446221"/>
        <a:ext cx="2082871" cy="1000549"/>
      </dsp:txXfrm>
    </dsp:sp>
    <dsp:sp modelId="{6122866A-E726-482D-BFE9-24469997BBA0}">
      <dsp:nvSpPr>
        <dsp:cNvPr id="0" name=""/>
        <dsp:cNvSpPr/>
      </dsp:nvSpPr>
      <dsp:spPr>
        <a:xfrm>
          <a:off x="2085926" y="4446221"/>
          <a:ext cx="2082871" cy="1000549"/>
        </a:xfrm>
        <a:prstGeom prst="rect">
          <a:avLst/>
        </a:prstGeom>
        <a:solidFill>
          <a:schemeClr val="accent2">
            <a:tint val="40000"/>
            <a:alpha val="90000"/>
            <a:hueOff val="-899087"/>
            <a:satOff val="-3108"/>
            <a:lumOff val="-147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99087"/>
              <a:satOff val="-3108"/>
              <a:lumOff val="-14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People – creating value for all stakeholders</a:t>
          </a:r>
        </a:p>
      </dsp:txBody>
      <dsp:txXfrm>
        <a:off x="2085926" y="4446221"/>
        <a:ext cx="2082871" cy="1000549"/>
      </dsp:txXfrm>
    </dsp:sp>
    <dsp:sp modelId="{8D5DD411-33A4-44B5-80FC-D2B13E0F937E}">
      <dsp:nvSpPr>
        <dsp:cNvPr id="0" name=""/>
        <dsp:cNvSpPr/>
      </dsp:nvSpPr>
      <dsp:spPr>
        <a:xfrm>
          <a:off x="4168797" y="4446221"/>
          <a:ext cx="2082871" cy="1000549"/>
        </a:xfrm>
        <a:prstGeom prst="rect">
          <a:avLst/>
        </a:prstGeom>
        <a:solidFill>
          <a:schemeClr val="accent2">
            <a:tint val="40000"/>
            <a:alpha val="90000"/>
            <a:hueOff val="-1798174"/>
            <a:satOff val="-6215"/>
            <a:lumOff val="-295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798174"/>
              <a:satOff val="-6215"/>
              <a:lumOff val="-29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Planet</a:t>
          </a:r>
        </a:p>
      </dsp:txBody>
      <dsp:txXfrm>
        <a:off x="4168797" y="4446221"/>
        <a:ext cx="2082871" cy="1000549"/>
      </dsp:txXfrm>
    </dsp:sp>
    <dsp:sp modelId="{7E80448B-E6E6-471C-9D6B-A60F7BFE7B61}">
      <dsp:nvSpPr>
        <dsp:cNvPr id="0" name=""/>
        <dsp:cNvSpPr/>
      </dsp:nvSpPr>
      <dsp:spPr>
        <a:xfrm rot="10800000">
          <a:off x="0" y="2476"/>
          <a:ext cx="6254724" cy="3345315"/>
        </a:xfrm>
        <a:prstGeom prst="upArrowCallout">
          <a:avLst/>
        </a:prstGeom>
        <a:solidFill>
          <a:schemeClr val="accent2">
            <a:hueOff val="-1524796"/>
            <a:satOff val="-662"/>
            <a:lumOff val="-139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Commitment to measuring the social and environmental impact </a:t>
          </a:r>
        </a:p>
      </dsp:txBody>
      <dsp:txXfrm rot="10800000">
        <a:off x="0" y="2476"/>
        <a:ext cx="6254724" cy="217368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34F55D-1156-4E92-9014-D8D34A61B8FB}">
      <dsp:nvSpPr>
        <dsp:cNvPr id="0" name=""/>
        <dsp:cNvSpPr/>
      </dsp:nvSpPr>
      <dsp:spPr>
        <a:xfrm>
          <a:off x="0" y="670"/>
          <a:ext cx="6254724" cy="15689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6EE616-C7E9-4BB1-BC76-45B6EC9A9C79}">
      <dsp:nvSpPr>
        <dsp:cNvPr id="0" name=""/>
        <dsp:cNvSpPr/>
      </dsp:nvSpPr>
      <dsp:spPr>
        <a:xfrm>
          <a:off x="474614" y="353689"/>
          <a:ext cx="862935" cy="8629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C5595-EA00-4626-887B-E40D2095AAAF}">
      <dsp:nvSpPr>
        <dsp:cNvPr id="0" name=""/>
        <dsp:cNvSpPr/>
      </dsp:nvSpPr>
      <dsp:spPr>
        <a:xfrm>
          <a:off x="1812164" y="670"/>
          <a:ext cx="4442559" cy="1568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50" tIns="166050" rIns="166050" bIns="1660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Promoting and delivering EDI is an essential part of good people management</a:t>
          </a:r>
        </a:p>
      </dsp:txBody>
      <dsp:txXfrm>
        <a:off x="1812164" y="670"/>
        <a:ext cx="4442559" cy="1568973"/>
      </dsp:txXfrm>
    </dsp:sp>
    <dsp:sp modelId="{0AC72F0F-E932-4FC9-BB0B-338C36143FCE}">
      <dsp:nvSpPr>
        <dsp:cNvPr id="0" name=""/>
        <dsp:cNvSpPr/>
      </dsp:nvSpPr>
      <dsp:spPr>
        <a:xfrm>
          <a:off x="0" y="1961888"/>
          <a:ext cx="6254724" cy="15689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01F185-882C-4F79-A842-C101AE84678C}">
      <dsp:nvSpPr>
        <dsp:cNvPr id="0" name=""/>
        <dsp:cNvSpPr/>
      </dsp:nvSpPr>
      <dsp:spPr>
        <a:xfrm>
          <a:off x="474614" y="2314907"/>
          <a:ext cx="862935" cy="8629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1CB1F-FCD9-4547-9522-9A3A1BB66AB2}">
      <dsp:nvSpPr>
        <dsp:cNvPr id="0" name=""/>
        <dsp:cNvSpPr/>
      </dsp:nvSpPr>
      <dsp:spPr>
        <a:xfrm>
          <a:off x="1812164" y="1961888"/>
          <a:ext cx="4442559" cy="1568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50" tIns="166050" rIns="166050" bIns="1660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Creates an environment and culture where everyone can feel safe, experience a sense of belonging, and empowered to reach their full potential</a:t>
          </a:r>
        </a:p>
      </dsp:txBody>
      <dsp:txXfrm>
        <a:off x="1812164" y="1961888"/>
        <a:ext cx="4442559" cy="1568973"/>
      </dsp:txXfrm>
    </dsp:sp>
    <dsp:sp modelId="{1EC78B45-2FD8-4FA9-B3D7-08E15095E78D}">
      <dsp:nvSpPr>
        <dsp:cNvPr id="0" name=""/>
        <dsp:cNvSpPr/>
      </dsp:nvSpPr>
      <dsp:spPr>
        <a:xfrm>
          <a:off x="0" y="3923105"/>
          <a:ext cx="6254724" cy="15689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60EBA8-FEBF-4771-8839-8CF6701853BD}">
      <dsp:nvSpPr>
        <dsp:cNvPr id="0" name=""/>
        <dsp:cNvSpPr/>
      </dsp:nvSpPr>
      <dsp:spPr>
        <a:xfrm>
          <a:off x="474614" y="4276124"/>
          <a:ext cx="862935" cy="8629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209632-F6EE-4E1D-9BCA-BDFA95E86577}">
      <dsp:nvSpPr>
        <dsp:cNvPr id="0" name=""/>
        <dsp:cNvSpPr/>
      </dsp:nvSpPr>
      <dsp:spPr>
        <a:xfrm>
          <a:off x="1812164" y="3923105"/>
          <a:ext cx="4442559" cy="1568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50" tIns="166050" rIns="166050" bIns="1660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An effective EDI strategy should go beyond compliance</a:t>
          </a:r>
        </a:p>
      </dsp:txBody>
      <dsp:txXfrm>
        <a:off x="1812164" y="3923105"/>
        <a:ext cx="4442559" cy="156897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2150C9-4420-49E7-BABA-49C558398312}">
      <dsp:nvSpPr>
        <dsp:cNvPr id="0" name=""/>
        <dsp:cNvSpPr/>
      </dsp:nvSpPr>
      <dsp:spPr>
        <a:xfrm>
          <a:off x="0" y="0"/>
          <a:ext cx="9140666" cy="10797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Ensuring equality of access, treatment, outcomes and  impact in both employment and service delivery</a:t>
          </a:r>
        </a:p>
      </dsp:txBody>
      <dsp:txXfrm>
        <a:off x="31625" y="31625"/>
        <a:ext cx="7975510" cy="1016520"/>
      </dsp:txXfrm>
    </dsp:sp>
    <dsp:sp modelId="{E30301E4-8C28-46CF-9124-445759F693BE}">
      <dsp:nvSpPr>
        <dsp:cNvPr id="0" name=""/>
        <dsp:cNvSpPr/>
      </dsp:nvSpPr>
      <dsp:spPr>
        <a:xfrm>
          <a:off x="806529" y="1259731"/>
          <a:ext cx="9140666" cy="10797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Rooted in ideas about justice and fairness</a:t>
          </a:r>
        </a:p>
      </dsp:txBody>
      <dsp:txXfrm>
        <a:off x="838154" y="1291356"/>
        <a:ext cx="7569036" cy="1016520"/>
      </dsp:txXfrm>
    </dsp:sp>
    <dsp:sp modelId="{0A9AF0F0-0BB6-4805-93B9-4952093406ED}">
      <dsp:nvSpPr>
        <dsp:cNvPr id="0" name=""/>
        <dsp:cNvSpPr/>
      </dsp:nvSpPr>
      <dsp:spPr>
        <a:xfrm>
          <a:off x="1613058" y="2519463"/>
          <a:ext cx="9140666" cy="10797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Equality Act 2010</a:t>
          </a:r>
        </a:p>
      </dsp:txBody>
      <dsp:txXfrm>
        <a:off x="1644683" y="2551088"/>
        <a:ext cx="7569036" cy="1016520"/>
      </dsp:txXfrm>
    </dsp:sp>
    <dsp:sp modelId="{44054AD9-7032-4E3B-8643-B552BD42B31B}">
      <dsp:nvSpPr>
        <dsp:cNvPr id="0" name=""/>
        <dsp:cNvSpPr/>
      </dsp:nvSpPr>
      <dsp:spPr>
        <a:xfrm>
          <a:off x="8438815" y="818825"/>
          <a:ext cx="701850" cy="70185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596731" y="818825"/>
        <a:ext cx="386018" cy="528142"/>
      </dsp:txXfrm>
    </dsp:sp>
    <dsp:sp modelId="{4966FAF0-1E13-4350-8B09-1D30A6C5FA66}">
      <dsp:nvSpPr>
        <dsp:cNvPr id="0" name=""/>
        <dsp:cNvSpPr/>
      </dsp:nvSpPr>
      <dsp:spPr>
        <a:xfrm>
          <a:off x="9245344" y="2071359"/>
          <a:ext cx="701850" cy="70185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403260" y="2071359"/>
        <a:ext cx="386018" cy="52814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1672C6-900D-4AB3-832A-F95AB65BCFAF}">
      <dsp:nvSpPr>
        <dsp:cNvPr id="0" name=""/>
        <dsp:cNvSpPr/>
      </dsp:nvSpPr>
      <dsp:spPr>
        <a:xfrm>
          <a:off x="463362" y="361374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400041-1515-46EE-89DA-A2B660767566}">
      <dsp:nvSpPr>
        <dsp:cNvPr id="0" name=""/>
        <dsp:cNvSpPr/>
      </dsp:nvSpPr>
      <dsp:spPr>
        <a:xfrm>
          <a:off x="697362" y="595374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31EE4C-19FA-44F8-B06A-179FA647B519}">
      <dsp:nvSpPr>
        <dsp:cNvPr id="0" name=""/>
        <dsp:cNvSpPr/>
      </dsp:nvSpPr>
      <dsp:spPr>
        <a:xfrm>
          <a:off x="112362" y="180137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Links to the psychological contract</a:t>
          </a:r>
        </a:p>
      </dsp:txBody>
      <dsp:txXfrm>
        <a:off x="112362" y="1801375"/>
        <a:ext cx="1800000" cy="720000"/>
      </dsp:txXfrm>
    </dsp:sp>
    <dsp:sp modelId="{3F50959A-5A0C-4E91-884B-861ABDCB3A3E}">
      <dsp:nvSpPr>
        <dsp:cNvPr id="0" name=""/>
        <dsp:cNvSpPr/>
      </dsp:nvSpPr>
      <dsp:spPr>
        <a:xfrm>
          <a:off x="2578362" y="361374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E8B420-7634-4379-BD1F-56FF4A970B2B}">
      <dsp:nvSpPr>
        <dsp:cNvPr id="0" name=""/>
        <dsp:cNvSpPr/>
      </dsp:nvSpPr>
      <dsp:spPr>
        <a:xfrm>
          <a:off x="2812362" y="595374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081E4-8FAB-48A1-BDF7-6D6264C04C7B}">
      <dsp:nvSpPr>
        <dsp:cNvPr id="0" name=""/>
        <dsp:cNvSpPr/>
      </dsp:nvSpPr>
      <dsp:spPr>
        <a:xfrm>
          <a:off x="2227362" y="180137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Essential part of Talent Management</a:t>
          </a:r>
        </a:p>
      </dsp:txBody>
      <dsp:txXfrm>
        <a:off x="2227362" y="1801375"/>
        <a:ext cx="1800000" cy="720000"/>
      </dsp:txXfrm>
    </dsp:sp>
    <dsp:sp modelId="{EB51B4A6-175F-4F81-979B-4D4DC54A60E3}">
      <dsp:nvSpPr>
        <dsp:cNvPr id="0" name=""/>
        <dsp:cNvSpPr/>
      </dsp:nvSpPr>
      <dsp:spPr>
        <a:xfrm>
          <a:off x="4693362" y="361374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2E3723-5B44-4874-B246-8B497D002D7A}">
      <dsp:nvSpPr>
        <dsp:cNvPr id="0" name=""/>
        <dsp:cNvSpPr/>
      </dsp:nvSpPr>
      <dsp:spPr>
        <a:xfrm>
          <a:off x="4927362" y="595374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62B23-E5E0-4BAD-8EE9-C0E484D3607D}">
      <dsp:nvSpPr>
        <dsp:cNvPr id="0" name=""/>
        <dsp:cNvSpPr/>
      </dsp:nvSpPr>
      <dsp:spPr>
        <a:xfrm>
          <a:off x="4342362" y="180137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Corporate reputation</a:t>
          </a:r>
        </a:p>
      </dsp:txBody>
      <dsp:txXfrm>
        <a:off x="4342362" y="1801375"/>
        <a:ext cx="1800000" cy="720000"/>
      </dsp:txXfrm>
    </dsp:sp>
    <dsp:sp modelId="{642BAACE-1043-43C7-8D8B-67F1DD133A73}">
      <dsp:nvSpPr>
        <dsp:cNvPr id="0" name=""/>
        <dsp:cNvSpPr/>
      </dsp:nvSpPr>
      <dsp:spPr>
        <a:xfrm>
          <a:off x="1520862" y="2971375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B9B67A-94F0-43D3-B861-192166FDF859}">
      <dsp:nvSpPr>
        <dsp:cNvPr id="0" name=""/>
        <dsp:cNvSpPr/>
      </dsp:nvSpPr>
      <dsp:spPr>
        <a:xfrm>
          <a:off x="1754862" y="3205375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F87AA-6B83-494B-A7AC-E1E5FA08EC59}">
      <dsp:nvSpPr>
        <dsp:cNvPr id="0" name=""/>
        <dsp:cNvSpPr/>
      </dsp:nvSpPr>
      <dsp:spPr>
        <a:xfrm>
          <a:off x="1169862" y="441137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Business performance</a:t>
          </a:r>
        </a:p>
      </dsp:txBody>
      <dsp:txXfrm>
        <a:off x="1169862" y="4411375"/>
        <a:ext cx="1800000" cy="720000"/>
      </dsp:txXfrm>
    </dsp:sp>
    <dsp:sp modelId="{576D6B62-3691-44B7-84C6-572CBE45AAA1}">
      <dsp:nvSpPr>
        <dsp:cNvPr id="0" name=""/>
        <dsp:cNvSpPr/>
      </dsp:nvSpPr>
      <dsp:spPr>
        <a:xfrm>
          <a:off x="3635862" y="2971375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B15311-0B2B-446A-9676-A3BBD7FFDD27}">
      <dsp:nvSpPr>
        <dsp:cNvPr id="0" name=""/>
        <dsp:cNvSpPr/>
      </dsp:nvSpPr>
      <dsp:spPr>
        <a:xfrm>
          <a:off x="3869862" y="3205375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57E4F5-AF78-4DF9-855E-925ACAAED22F}">
      <dsp:nvSpPr>
        <dsp:cNvPr id="0" name=""/>
        <dsp:cNvSpPr/>
      </dsp:nvSpPr>
      <dsp:spPr>
        <a:xfrm>
          <a:off x="3284862" y="441137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Workplace culture</a:t>
          </a:r>
        </a:p>
      </dsp:txBody>
      <dsp:txXfrm>
        <a:off x="3284862" y="4411375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BE9473-7365-4B05-8E97-C81DAE200CE3}" type="datetimeFigureOut">
              <a:t>11/17/2024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684601-0015-442A-812D-37E77618FB5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45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Weak evidence, could be correlation not causation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684601-0015-442A-812D-37E77618FB50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7505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You can read the Good Work Index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684601-0015-442A-812D-37E77618FB50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138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460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11/17/2024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601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534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11/17/2024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528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11/17/2024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675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11/17/2024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667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11/17/2024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740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11/17/2024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121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11/17/2024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7070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11/17/2024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559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11/17/2024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33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306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gageforsuccess.org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ople Raising Their Hands">
            <a:extLst>
              <a:ext uri="{FF2B5EF4-FFF2-40B4-BE49-F238E27FC236}">
                <a16:creationId xmlns:a16="http://schemas.microsoft.com/office/drawing/2014/main" id="{B76F5D79-D325-CE12-6EEA-AB8500DA210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rcRect l="23" r="6250" b="6250"/>
          <a:stretch/>
        </p:blipFill>
        <p:spPr>
          <a:xfrm>
            <a:off x="3059" y="10"/>
            <a:ext cx="1218894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74227" y="1122363"/>
            <a:ext cx="5536085" cy="2387600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100">
                <a:solidFill>
                  <a:srgbClr val="FFFFFF"/>
                </a:solidFill>
              </a:rPr>
              <a:t>Corporate Social Responsibility &amp; Diversity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74227" y="3602038"/>
            <a:ext cx="5536085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And a little bit about employee engagement</a:t>
            </a:r>
          </a:p>
          <a:p>
            <a:pPr algn="r"/>
            <a:r>
              <a:rPr lang="en-US">
                <a:solidFill>
                  <a:srgbClr val="FFFFFF"/>
                </a:solidFill>
              </a:rPr>
              <a:t>18th &amp; 19th November 2024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3C6859-27D2-B263-CAC9-02C3827F8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Learning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587792-7900-2EDB-A835-3F060AD7BD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9790226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6398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rgbClr val="3159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ED600-5DD8-A53C-9E61-0E7C79E05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Employee Engagement – what is it?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F079BF03-C1D4-E857-3F93-1028C2F3DD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57" r="10344" b="-10"/>
          <a:stretch/>
        </p:blipFill>
        <p:spPr>
          <a:xfrm>
            <a:off x="20" y="10"/>
            <a:ext cx="755597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61C44-CECC-BFA5-EBB1-B62A01935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b="1">
                <a:solidFill>
                  <a:srgbClr val="FFFFFF"/>
                </a:solidFill>
              </a:rPr>
              <a:t>No common definition </a:t>
            </a:r>
          </a:p>
          <a:p>
            <a:endParaRPr lang="en-US" sz="1700">
              <a:solidFill>
                <a:srgbClr val="FFFFFF"/>
              </a:solidFill>
            </a:endParaRPr>
          </a:p>
          <a:p>
            <a:r>
              <a:rPr lang="en-US" sz="1700">
                <a:solidFill>
                  <a:srgbClr val="FFFFFF"/>
                </a:solidFill>
              </a:rPr>
              <a:t>CIPD recommend this one: a state of mind, in which employees show:</a:t>
            </a:r>
          </a:p>
          <a:p>
            <a:r>
              <a:rPr lang="en-US" sz="1700" b="1">
                <a:solidFill>
                  <a:srgbClr val="FFFFFF"/>
                </a:solidFill>
              </a:rPr>
              <a:t>Vigour:</a:t>
            </a:r>
            <a:r>
              <a:rPr lang="en-US" sz="1700">
                <a:solidFill>
                  <a:srgbClr val="FFFFFF"/>
                </a:solidFill>
              </a:rPr>
              <a:t> energy, resilience and effort</a:t>
            </a:r>
          </a:p>
          <a:p>
            <a:r>
              <a:rPr lang="en-US" sz="1700" b="1">
                <a:solidFill>
                  <a:srgbClr val="FFFFFF"/>
                </a:solidFill>
              </a:rPr>
              <a:t>Dedication:</a:t>
            </a:r>
            <a:r>
              <a:rPr lang="en-US" sz="1700">
                <a:solidFill>
                  <a:srgbClr val="FFFFFF"/>
                </a:solidFill>
              </a:rPr>
              <a:t> enthusiasm, inspiration and pride</a:t>
            </a:r>
          </a:p>
          <a:p>
            <a:r>
              <a:rPr lang="en-US" sz="1700" b="1">
                <a:solidFill>
                  <a:srgbClr val="FFFFFF"/>
                </a:solidFill>
              </a:rPr>
              <a:t>Absorption:</a:t>
            </a:r>
            <a:r>
              <a:rPr lang="en-US" sz="1700">
                <a:solidFill>
                  <a:srgbClr val="FFFFFF"/>
                </a:solidFill>
              </a:rPr>
              <a:t> concentration and being engrossed in work</a:t>
            </a:r>
          </a:p>
        </p:txBody>
      </p:sp>
    </p:spTree>
    <p:extLst>
      <p:ext uri="{BB962C8B-B14F-4D97-AF65-F5344CB8AC3E}">
        <p14:creationId xmlns:p14="http://schemas.microsoft.com/office/powerpoint/2010/main" val="7441078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A0606-2481-9E73-88FF-C0763F247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1310825"/>
          </a:xfrm>
        </p:spPr>
        <p:txBody>
          <a:bodyPr>
            <a:normAutofit/>
          </a:bodyPr>
          <a:lstStyle/>
          <a:p>
            <a:r>
              <a:rPr lang="en-US" sz="3200" b="1" dirty="0"/>
              <a:t>Why is it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EEAFD-6293-7D26-C33A-D5B878430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2258904"/>
            <a:ext cx="3964250" cy="410833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2000" b="1" dirty="0"/>
              <a:t>Feeling engaged is good for workers and for business: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accent2">
                    <a:lumMod val="76000"/>
                  </a:schemeClr>
                </a:solidFill>
              </a:rPr>
              <a:t>Happier workers lead to: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accent2">
                    <a:lumMod val="76000"/>
                  </a:schemeClr>
                </a:solidFill>
              </a:rPr>
              <a:t>higher performance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accent2">
                    <a:lumMod val="76000"/>
                  </a:schemeClr>
                </a:solidFill>
              </a:rPr>
              <a:t>customer satisfaction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accent2">
                    <a:lumMod val="76000"/>
                  </a:schemeClr>
                </a:solidFill>
              </a:rPr>
              <a:t>Innovation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accent2">
                    <a:lumMod val="76000"/>
                  </a:schemeClr>
                </a:solidFill>
              </a:rPr>
              <a:t>Productivity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accent2">
                    <a:lumMod val="76000"/>
                  </a:schemeClr>
                </a:solidFill>
              </a:rPr>
              <a:t>Efficiency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accent2">
                    <a:lumMod val="76000"/>
                  </a:schemeClr>
                </a:solidFill>
              </a:rPr>
              <a:t>Health and safety</a:t>
            </a:r>
          </a:p>
          <a:p>
            <a:pPr>
              <a:lnSpc>
                <a:spcPct val="90000"/>
              </a:lnSpc>
            </a:pPr>
            <a:endParaRPr lang="en-US" sz="1100"/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BD248CBB-C1D4-4CA6-2189-78EC569C9A0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2462" y="1611881"/>
            <a:ext cx="3672340" cy="3640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040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77F055-FC20-3B71-E685-A0DFD302D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US" sz="6000" b="1">
                <a:solidFill>
                  <a:srgbClr val="FFFFFF"/>
                </a:solidFill>
              </a:rPr>
              <a:t>How engaged are UK workers?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6735E6-E3A9-9AD4-F9A7-A177EFCCE0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3890658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7561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1F0A9-5FB0-7A8E-2E01-90EBE6F5E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US" dirty="0"/>
              <a:t>Gather views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DD407A-CF1E-BB15-3398-E06DE7E349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5408254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4734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75AED-CABF-D944-8CB8-0BA67CB30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US" dirty="0"/>
              <a:t>Drivers and 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6041BC-A09E-D456-BBDA-40DFA7894E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4822022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6847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1EED7-B97D-C2E7-44D6-F4E866AED1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Herzberg's two factors 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B0CD59-B680-AF5D-6ABF-5BFD881C0D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Hygiene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5E4ADB-FEBA-5D5A-52D6-25F437DDAF3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dirty="0"/>
              <a:t>Fair pay</a:t>
            </a:r>
          </a:p>
          <a:p>
            <a:r>
              <a:rPr lang="en-US" dirty="0"/>
              <a:t>Company policies</a:t>
            </a:r>
          </a:p>
          <a:p>
            <a:r>
              <a:rPr lang="en-US" dirty="0"/>
              <a:t>Supervision</a:t>
            </a:r>
          </a:p>
          <a:p>
            <a:r>
              <a:rPr lang="en-US" dirty="0"/>
              <a:t>Working conditions</a:t>
            </a:r>
          </a:p>
          <a:p>
            <a:r>
              <a:rPr lang="en-US" dirty="0"/>
              <a:t>Job security</a:t>
            </a:r>
          </a:p>
          <a:p>
            <a:r>
              <a:rPr lang="en-US" dirty="0"/>
              <a:t>Interpersonal relationships </a:t>
            </a:r>
          </a:p>
          <a:p>
            <a:r>
              <a:rPr lang="en-US" dirty="0"/>
              <a:t>work/life balance</a:t>
            </a:r>
          </a:p>
          <a:p>
            <a:r>
              <a:rPr lang="en-US" dirty="0"/>
              <a:t>Working equipment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38E722-AEC9-5FF5-14C9-96FD5812EF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Motivator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026BBE-E764-50F5-58CC-B4D7356885C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dirty="0"/>
              <a:t>Promotion opportunities</a:t>
            </a:r>
          </a:p>
          <a:p>
            <a:r>
              <a:rPr lang="en-US" dirty="0"/>
              <a:t>Responsibility</a:t>
            </a:r>
          </a:p>
          <a:p>
            <a:r>
              <a:rPr lang="en-US" dirty="0"/>
              <a:t>Recognition</a:t>
            </a:r>
          </a:p>
          <a:p>
            <a:r>
              <a:rPr lang="en-US" dirty="0"/>
              <a:t>Challenging work</a:t>
            </a:r>
          </a:p>
          <a:p>
            <a:r>
              <a:rPr lang="en-US" dirty="0"/>
              <a:t>Sense of achievement </a:t>
            </a:r>
          </a:p>
          <a:p>
            <a:r>
              <a:rPr lang="en-US" dirty="0"/>
              <a:t>Personal growth</a:t>
            </a:r>
          </a:p>
          <a:p>
            <a:r>
              <a:rPr lang="en-US" dirty="0"/>
              <a:t>advancement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347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r pencils drawing curves on background">
            <a:extLst>
              <a:ext uri="{FF2B5EF4-FFF2-40B4-BE49-F238E27FC236}">
                <a16:creationId xmlns:a16="http://schemas.microsoft.com/office/drawing/2014/main" id="{50B04E59-1473-0F84-586C-B55B34210E1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892" r="6" b="12697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E99037-C0FE-4DFC-0A0F-04A715B34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Enablers (CIPD, 2009)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3981E-089E-C246-5D33-F9ED941AC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000">
                <a:solidFill>
                  <a:srgbClr val="FFFFFF"/>
                </a:solidFill>
              </a:rPr>
              <a:t>Leadership</a:t>
            </a:r>
          </a:p>
          <a:p>
            <a:pPr algn="r"/>
            <a:r>
              <a:rPr lang="en-US" sz="2000">
                <a:solidFill>
                  <a:srgbClr val="FFFFFF"/>
                </a:solidFill>
              </a:rPr>
              <a:t>Line Managers</a:t>
            </a:r>
          </a:p>
          <a:p>
            <a:pPr algn="r"/>
            <a:r>
              <a:rPr lang="en-US" sz="2000">
                <a:solidFill>
                  <a:srgbClr val="FFFFFF"/>
                </a:solidFill>
              </a:rPr>
              <a:t>Employee voice</a:t>
            </a:r>
          </a:p>
          <a:p>
            <a:pPr algn="r"/>
            <a:r>
              <a:rPr lang="en-US" sz="2000">
                <a:solidFill>
                  <a:srgbClr val="FFFFFF"/>
                </a:solidFill>
              </a:rPr>
              <a:t>Organisational integrity</a:t>
            </a:r>
          </a:p>
        </p:txBody>
      </p:sp>
    </p:spTree>
    <p:extLst>
      <p:ext uri="{BB962C8B-B14F-4D97-AF65-F5344CB8AC3E}">
        <p14:creationId xmlns:p14="http://schemas.microsoft.com/office/powerpoint/2010/main" val="25474400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8B180-7267-884B-7049-9ADA5F57B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8411120" cy="1493871"/>
          </a:xfrm>
        </p:spPr>
        <p:txBody>
          <a:bodyPr>
            <a:normAutofit/>
          </a:bodyPr>
          <a:lstStyle/>
          <a:p>
            <a:r>
              <a:rPr lang="en-US" sz="7200"/>
              <a:t>Leadership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8162C5-26B6-0FC9-65A9-FF666A4763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3297103"/>
              </p:ext>
            </p:extLst>
          </p:nvPr>
        </p:nvGraphicFramePr>
        <p:xfrm>
          <a:off x="676275" y="2011363"/>
          <a:ext cx="10753725" cy="3767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8208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182A9-80A1-6478-CEAE-FB2850104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US" sz="6100"/>
              <a:t>Line Managers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B154FB-693E-A541-06E7-7F3D52A8EC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3891649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96399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ADA9C-A39F-C468-DB84-8C9FE06B5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US" sz="6100"/>
              <a:t>Employee voice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DEA0BD95-29F8-6685-2A76-EBBC351A3C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7113268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64097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FD251-D0A0-2D7C-2F96-9C8CD8EA7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US" sz="4600"/>
              <a:t>Driving engagement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015B442F-989C-C34E-740E-6901DBF705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6215332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55188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etters magnified through eyeglasses">
            <a:extLst>
              <a:ext uri="{FF2B5EF4-FFF2-40B4-BE49-F238E27FC236}">
                <a16:creationId xmlns:a16="http://schemas.microsoft.com/office/drawing/2014/main" id="{CEC40EA2-609C-6669-7E93-886FA795140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7048" r="6" b="8540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9DF3DB-D7BC-470A-BFEF-0F43EBD4E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0760E-9A52-4F77-D94D-0C8E4F3F48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000">
                <a:solidFill>
                  <a:srgbClr val="FFFFFF"/>
                </a:solidFill>
                <a:hlinkClick r:id="rId3"/>
              </a:rPr>
              <a:t>www.engageforsuccess.org</a:t>
            </a:r>
            <a:endParaRPr lang="en-US" sz="2000">
              <a:solidFill>
                <a:srgbClr val="FFFFFF"/>
              </a:solidFill>
            </a:endParaRPr>
          </a:p>
          <a:p>
            <a:pPr algn="r"/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1838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5C3FE1E-0A7F-41BE-A568-1BF85E2E8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0840" y="0"/>
            <a:ext cx="5471160" cy="6858000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438D7A-B1EB-29BF-0ECA-688E593CE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7213" y="499533"/>
            <a:ext cx="4345858" cy="1658198"/>
          </a:xfrm>
        </p:spPr>
        <p:txBody>
          <a:bodyPr>
            <a:normAutofit/>
          </a:bodyPr>
          <a:lstStyle/>
          <a:p>
            <a:r>
              <a:rPr lang="en-US" sz="4800"/>
              <a:t>Corporate Social Responsibility</a:t>
            </a:r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7292B338-D6D3-7821-EDD3-4A12A2EB2A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132" y="645106"/>
            <a:ext cx="5247747" cy="524774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538EC-2DA4-93D6-C7FA-C74E9AA58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7213" y="2011680"/>
            <a:ext cx="4345858" cy="386473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Harvard Business School (2021) define is as the idea that business has a responsibility to the society exists around it.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9704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D2CFC7-39FC-C637-9455-D69E5E0F8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Triple Bottom Line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64F8A-4B65-0FEA-6DFF-39D966A8B0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800" y="6412447"/>
            <a:ext cx="4114800" cy="228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5C3BB770-5531-44D4-AF91-5B8DB6C5ED09}" type="datetime1">
              <a:pPr>
                <a:lnSpc>
                  <a:spcPct val="90000"/>
                </a:lnSpc>
                <a:spcAft>
                  <a:spcPts val="600"/>
                </a:spcAft>
              </a:pPr>
              <a:t>11/17/2024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F19F66-1B33-6DED-F962-B9CAAC200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554697"/>
            <a:ext cx="5029200" cy="228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1D0420-9BFC-5D17-F5E8-ACD1E5B33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3926" y="5876412"/>
            <a:ext cx="2926080" cy="13970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C057153-B650-4DEB-B370-79DDCFDCE934}" type="slidenum">
              <a:rPr lang="en-US" sz="9500">
                <a:solidFill>
                  <a:srgbClr val="FFFFFF">
                    <a:alpha val="25000"/>
                  </a:srgbClr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16</a:t>
            </a:fld>
            <a:endParaRPr lang="en-US" sz="9500">
              <a:solidFill>
                <a:srgbClr val="FFFFFF">
                  <a:alpha val="25000"/>
                </a:srgbClr>
              </a:solidFill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700EBE2-F3FB-B315-8569-4EC515A736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8593962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69755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14D60-C25D-0985-A724-B2FD79393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dirty="0"/>
              <a:t>CSR and employee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AC807-8A8E-F8C3-8061-B8C93B353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Research suggests a link between CSR &amp; employee outcomes:</a:t>
            </a:r>
          </a:p>
          <a:p>
            <a:pPr marL="347345" lvl="1">
              <a:buFont typeface="Courier New" panose="020B0604020202020204" pitchFamily="34" charset="0"/>
              <a:buChar char="o"/>
            </a:pPr>
            <a:r>
              <a:rPr lang="en-US" sz="2800" dirty="0"/>
              <a:t>How people feel about how the company approaches CSR is linked with how people feel they perform in their jobs</a:t>
            </a:r>
            <a:endParaRPr lang="en-US" sz="2800" dirty="0">
              <a:ea typeface="Calibri Light" panose="020F0302020204030204"/>
              <a:cs typeface="Calibri Light" panose="020F0302020204030204"/>
            </a:endParaRPr>
          </a:p>
          <a:p>
            <a:pPr marL="347345" lvl="1">
              <a:buFont typeface="Courier New" panose="020B0604020202020204" pitchFamily="34" charset="0"/>
              <a:buChar char="o"/>
            </a:pPr>
            <a:r>
              <a:rPr lang="en-US" sz="2800" dirty="0"/>
              <a:t>A link between work engagement and commitment</a:t>
            </a:r>
            <a:endParaRPr lang="en-US" sz="2800" dirty="0">
              <a:ea typeface="Calibri Light" panose="020F0302020204030204"/>
              <a:cs typeface="Calibri Light" panose="020F0302020204030204"/>
            </a:endParaRPr>
          </a:p>
          <a:p>
            <a:pPr marL="347345" lvl="1">
              <a:buFont typeface="Courier New" panose="020B0604020202020204" pitchFamily="34" charset="0"/>
              <a:buChar char="o"/>
            </a:pPr>
            <a:r>
              <a:rPr lang="en-US" sz="2800" dirty="0"/>
              <a:t>A valuable part of the overall employee value </a:t>
            </a:r>
            <a:r>
              <a:rPr lang="en-US" dirty="0"/>
              <a:t>proposition</a:t>
            </a:r>
            <a:endParaRPr lang="en-US" sz="2800" dirty="0">
              <a:ea typeface="Calibri Light"/>
              <a:cs typeface="Calibri Light"/>
            </a:endParaRP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8994C13-F938-9BAE-63A8-92FE3292805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BE087-CFE9-78A9-23AF-42FDF432A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E0D2A5E-5332-4602-8C89-E49BAB624242}" type="datetime1">
              <a:pPr>
                <a:spcAft>
                  <a:spcPts val="600"/>
                </a:spcAft>
              </a:pPr>
              <a:t>11/17/2024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CC339-7FF7-BD3E-8E25-B280A39B9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875C3D-7E87-E144-874C-622A22F60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6308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ED3FB-56E8-6916-9323-78EB249E6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25" y="499533"/>
            <a:ext cx="6562726" cy="16581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26936"/>
                </a:solidFill>
                <a:ea typeface="Calibri Light"/>
                <a:cs typeface="Calibri Light"/>
              </a:rPr>
              <a:t>Examples </a:t>
            </a:r>
            <a:endParaRPr lang="en-US">
              <a:solidFill>
                <a:srgbClr val="226936"/>
              </a:solidFill>
            </a:endParaRPr>
          </a:p>
        </p:txBody>
      </p:sp>
      <p:pic>
        <p:nvPicPr>
          <p:cNvPr id="5" name="Picture 4" descr="Legos in rainbow colors">
            <a:extLst>
              <a:ext uri="{FF2B5EF4-FFF2-40B4-BE49-F238E27FC236}">
                <a16:creationId xmlns:a16="http://schemas.microsoft.com/office/drawing/2014/main" id="{4C3EC640-6F76-F052-8224-8BAF8E1EE3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05" r="32384" b="5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2CE1C-B81D-3569-33CA-8EC68FDB8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7" y="2011680"/>
            <a:ext cx="6428994" cy="37661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Lego</a:t>
            </a:r>
          </a:p>
          <a:p>
            <a:r>
              <a:rPr lang="en-US" dirty="0">
                <a:ea typeface="Calibri Light"/>
                <a:cs typeface="Calibri Light"/>
              </a:rPr>
              <a:t>Pledged to reduce carbon impact; shrinking box sizes, began using sustainably sourced pieces, working towards reducing all single use plastics by 2025.</a:t>
            </a:r>
          </a:p>
          <a:p>
            <a:r>
              <a:rPr lang="en-US" dirty="0">
                <a:ea typeface="Calibri Light"/>
                <a:cs typeface="Calibri Light"/>
              </a:rPr>
              <a:t>Has invested $164 million into Sustainable Materials</a:t>
            </a:r>
          </a:p>
          <a:p>
            <a:r>
              <a:rPr lang="en-US" dirty="0">
                <a:ea typeface="Calibri Light"/>
                <a:cs typeface="Calibri Light"/>
              </a:rPr>
              <a:t>Tackling environmental challenges and furthering a mission to build a sustainable future</a:t>
            </a:r>
          </a:p>
        </p:txBody>
      </p:sp>
    </p:spTree>
    <p:extLst>
      <p:ext uri="{BB962C8B-B14F-4D97-AF65-F5344CB8AC3E}">
        <p14:creationId xmlns:p14="http://schemas.microsoft.com/office/powerpoint/2010/main" val="33631888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stract blurred background of department store">
            <a:extLst>
              <a:ext uri="{FF2B5EF4-FFF2-40B4-BE49-F238E27FC236}">
                <a16:creationId xmlns:a16="http://schemas.microsoft.com/office/drawing/2014/main" id="{FC5B9779-8192-506F-ADAA-ECDE2E1FCD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342" r="-2" b="38814"/>
          <a:stretch/>
        </p:blipFill>
        <p:spPr>
          <a:xfrm>
            <a:off x="20" y="10"/>
            <a:ext cx="12191980" cy="421269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D2BFFD5-490F-4B45-91F2-6B826FBAD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12708"/>
            <a:ext cx="12192000" cy="2645291"/>
          </a:xfrm>
          <a:prstGeom prst="rect">
            <a:avLst/>
          </a:prstGeom>
          <a:solidFill>
            <a:srgbClr val="465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AD9127-DD5A-53C2-DDC9-A797FD005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544814"/>
            <a:ext cx="4843555" cy="1807659"/>
          </a:xfrm>
        </p:spPr>
        <p:txBody>
          <a:bodyPr>
            <a:normAutofit/>
          </a:bodyPr>
          <a:lstStyle/>
          <a:p>
            <a:pPr algn="r"/>
            <a:r>
              <a:rPr lang="en-US" sz="4800">
                <a:solidFill>
                  <a:srgbClr val="FFFFFF"/>
                </a:solidFill>
                <a:ea typeface="Calibri Light"/>
                <a:cs typeface="Calibri Light"/>
              </a:rPr>
              <a:t>Examples</a:t>
            </a:r>
            <a:endParaRPr lang="en-US" sz="4800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C6CF9A5-BEA4-4284-A8B5-D033E5B4B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76175" y="4900003"/>
            <a:ext cx="0" cy="109728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67930-B1FB-4BF6-7B40-C16701AA1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4540559"/>
            <a:ext cx="5334382" cy="18161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300">
                <a:solidFill>
                  <a:srgbClr val="FFFFFF"/>
                </a:solidFill>
                <a:ea typeface="Calibri Light"/>
                <a:cs typeface="Calibri Light"/>
              </a:rPr>
              <a:t>Salesforce 1-1-1 Philanthropic Model</a:t>
            </a:r>
          </a:p>
          <a:p>
            <a:endParaRPr lang="en-US" sz="1300">
              <a:solidFill>
                <a:srgbClr val="FFFFFF"/>
              </a:solidFill>
              <a:ea typeface="Calibri Light"/>
              <a:cs typeface="Calibri Light"/>
            </a:endParaRPr>
          </a:p>
          <a:p>
            <a:r>
              <a:rPr lang="en-US" sz="1300">
                <a:solidFill>
                  <a:srgbClr val="FFFFFF"/>
                </a:solidFill>
                <a:ea typeface="Calibri Light"/>
                <a:cs typeface="Calibri Light"/>
              </a:rPr>
              <a:t>Gives 1% of product, 1% of equity, 1% of employee's time to communities and the nonprofit sector.</a:t>
            </a:r>
          </a:p>
          <a:p>
            <a:r>
              <a:rPr lang="en-US" sz="1300">
                <a:solidFill>
                  <a:srgbClr val="FFFFFF"/>
                </a:solidFill>
                <a:ea typeface="Calibri Light"/>
                <a:cs typeface="Calibri Light"/>
              </a:rPr>
              <a:t>Employees have logged more than 5 million volunteer hours</a:t>
            </a:r>
          </a:p>
          <a:p>
            <a:r>
              <a:rPr lang="en-US" sz="1300">
                <a:solidFill>
                  <a:srgbClr val="FFFFFF"/>
                </a:solidFill>
                <a:ea typeface="Calibri Light"/>
                <a:cs typeface="Calibri Light"/>
              </a:rPr>
              <a:t>$406 million in grants to more than 40,000 non proift organisations </a:t>
            </a:r>
          </a:p>
        </p:txBody>
      </p:sp>
    </p:spTree>
    <p:extLst>
      <p:ext uri="{BB962C8B-B14F-4D97-AF65-F5344CB8AC3E}">
        <p14:creationId xmlns:p14="http://schemas.microsoft.com/office/powerpoint/2010/main" val="18878378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rgbClr val="4966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85D93-21AF-6996-D60C-D9BA4716D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ea typeface="Calibri Light"/>
                <a:cs typeface="Calibri Light"/>
              </a:rPr>
              <a:t>Individual work</a:t>
            </a:r>
            <a:endParaRPr lang="en-US" sz="4000">
              <a:solidFill>
                <a:srgbClr val="FFFFFF"/>
              </a:solidFill>
            </a:endParaRPr>
          </a:p>
        </p:txBody>
      </p:sp>
      <p:pic>
        <p:nvPicPr>
          <p:cNvPr id="5" name="Picture 4" descr="Diner restaurant">
            <a:extLst>
              <a:ext uri="{FF2B5EF4-FFF2-40B4-BE49-F238E27FC236}">
                <a16:creationId xmlns:a16="http://schemas.microsoft.com/office/drawing/2014/main" id="{BB47E547-A576-E64A-AD73-3D9533217C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29" r="13234" b="-3"/>
          <a:stretch/>
        </p:blipFill>
        <p:spPr>
          <a:xfrm>
            <a:off x="20" y="10"/>
            <a:ext cx="755597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3D1EA-FA7F-FF37-D174-39E675F5E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solidFill>
                  <a:srgbClr val="FFFFFF"/>
                </a:solidFill>
                <a:ea typeface="Calibri Light"/>
                <a:cs typeface="Calibri Light"/>
              </a:rPr>
              <a:t>Find some examples of CSR from the following companies:</a:t>
            </a:r>
          </a:p>
          <a:p>
            <a:endParaRPr lang="en-US" sz="1800">
              <a:solidFill>
                <a:srgbClr val="FFFFFF"/>
              </a:solidFill>
              <a:ea typeface="Calibri Light"/>
              <a:cs typeface="Calibri Light"/>
            </a:endParaRPr>
          </a:p>
          <a:p>
            <a:r>
              <a:rPr lang="en-US" sz="1800">
                <a:solidFill>
                  <a:srgbClr val="FFFFFF"/>
                </a:solidFill>
                <a:ea typeface="Calibri Light"/>
                <a:cs typeface="Calibri Light"/>
              </a:rPr>
              <a:t>Ben &amp; Jerry</a:t>
            </a:r>
          </a:p>
          <a:p>
            <a:r>
              <a:rPr lang="en-US" sz="1800">
                <a:solidFill>
                  <a:srgbClr val="FFFFFF"/>
                </a:solidFill>
                <a:ea typeface="Calibri Light"/>
                <a:cs typeface="Calibri Light"/>
              </a:rPr>
              <a:t>Starbucks</a:t>
            </a:r>
          </a:p>
          <a:p>
            <a:r>
              <a:rPr lang="en-US" sz="1800">
                <a:solidFill>
                  <a:srgbClr val="FFFFFF"/>
                </a:solidFill>
                <a:ea typeface="Calibri Light"/>
                <a:cs typeface="Calibri Light"/>
              </a:rPr>
              <a:t>Timpsons</a:t>
            </a:r>
          </a:p>
          <a:p>
            <a:r>
              <a:rPr lang="en-US" sz="1800">
                <a:solidFill>
                  <a:srgbClr val="FFFFFF"/>
                </a:solidFill>
                <a:ea typeface="Calibri Light"/>
                <a:cs typeface="Calibri Light"/>
              </a:rPr>
              <a:t>Your own choice, perhaps somewhere you have worked?</a:t>
            </a:r>
          </a:p>
          <a:p>
            <a:r>
              <a:rPr lang="en-US" sz="1800">
                <a:solidFill>
                  <a:srgbClr val="FFFFFF"/>
                </a:solidFill>
                <a:ea typeface="Calibri Light"/>
                <a:cs typeface="Calibri Light"/>
              </a:rPr>
              <a:t>Add to the forum on Moodle</a:t>
            </a:r>
          </a:p>
        </p:txBody>
      </p:sp>
    </p:spTree>
    <p:extLst>
      <p:ext uri="{BB962C8B-B14F-4D97-AF65-F5344CB8AC3E}">
        <p14:creationId xmlns:p14="http://schemas.microsoft.com/office/powerpoint/2010/main" val="3392559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333CBE-B699-4E3B-9F45-C045F7734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4995BF0-8E87-4ECF-904C-D047955C1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3159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E23616-6762-1AB7-1E4D-3FC393281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4385066"/>
            <a:ext cx="10923638" cy="131764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6700" kern="1200" spc="-12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Equality, Diversity and Inclusion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8FBEE76B-3451-3EC1-4031-679C003A63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2064" r="-2" b="9086"/>
          <a:stretch/>
        </p:blipFill>
        <p:spPr>
          <a:xfrm>
            <a:off x="1" y="10"/>
            <a:ext cx="12192000" cy="4242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954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7A19F-CA9A-AB2C-2D82-CBCCB787F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rgbClr val="FFFFFF"/>
                </a:solidFill>
                <a:ea typeface="Calibri Light"/>
                <a:cs typeface="Calibri Light"/>
              </a:rPr>
              <a:t>Introduction</a:t>
            </a:r>
            <a:endParaRPr lang="en-US" sz="6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07DA80-B6B9-6B20-B497-565F4A5E7E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0004085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72216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E15A6-375D-AF2B-AB82-2D86ACAD9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Definition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83C320-C94A-7C95-C6E8-B665D501F9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3796944"/>
              </p:ext>
            </p:extLst>
          </p:nvPr>
        </p:nvGraphicFramePr>
        <p:xfrm>
          <a:off x="676275" y="2373549"/>
          <a:ext cx="10753725" cy="3599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43889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54C4829-CF39-4CF4-973E-6F5A32F80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2600" cy="6858000"/>
          </a:xfrm>
          <a:prstGeom prst="rect">
            <a:avLst/>
          </a:prstGeom>
          <a:solidFill>
            <a:schemeClr val="accent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F7AA6-81B4-FC6E-DC9D-8B5D3EF3B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685689"/>
            <a:ext cx="7808141" cy="37661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Differences between us all; </a:t>
            </a:r>
            <a:r>
              <a:rPr lang="en-US" dirty="0" err="1">
                <a:ea typeface="Calibri Light"/>
                <a:cs typeface="Calibri Light"/>
              </a:rPr>
              <a:t>colour</a:t>
            </a:r>
            <a:r>
              <a:rPr lang="en-US" dirty="0">
                <a:ea typeface="Calibri Light"/>
                <a:cs typeface="Calibri Light"/>
              </a:rPr>
              <a:t>, age, disability, beliefs, interests, geographic,, thinking, experiences, sex, qualifications, marital </a:t>
            </a:r>
            <a:r>
              <a:rPr lang="en-US" dirty="0" err="1">
                <a:ea typeface="Calibri Light"/>
                <a:cs typeface="Calibri Light"/>
              </a:rPr>
              <a:t>statuss</a:t>
            </a:r>
            <a:r>
              <a:rPr lang="en-US" dirty="0">
                <a:ea typeface="Calibri Light"/>
                <a:cs typeface="Calibri Light"/>
              </a:rPr>
              <a:t> and so on </a:t>
            </a:r>
          </a:p>
          <a:p>
            <a:r>
              <a:rPr lang="en-US" dirty="0">
                <a:ea typeface="Calibri Light"/>
                <a:cs typeface="Calibri Light"/>
              </a:rPr>
              <a:t>Diversity </a:t>
            </a:r>
            <a:r>
              <a:rPr lang="en-US" dirty="0" err="1">
                <a:ea typeface="Calibri Light"/>
                <a:cs typeface="Calibri Light"/>
              </a:rPr>
              <a:t>recognises</a:t>
            </a:r>
            <a:r>
              <a:rPr lang="en-US" dirty="0">
                <a:ea typeface="Calibri Light"/>
                <a:cs typeface="Calibri Light"/>
              </a:rPr>
              <a:t> that we all different and this should be </a:t>
            </a:r>
            <a:r>
              <a:rPr lang="en-US" dirty="0" err="1">
                <a:ea typeface="Calibri Light"/>
                <a:cs typeface="Calibri Light"/>
              </a:rPr>
              <a:t>recognised</a:t>
            </a:r>
            <a:r>
              <a:rPr lang="en-US" dirty="0">
                <a:ea typeface="Calibri Light"/>
                <a:cs typeface="Calibri Light"/>
              </a:rPr>
              <a:t>, respected valued, promoted and celebrated</a:t>
            </a:r>
          </a:p>
          <a:p>
            <a:r>
              <a:rPr lang="en-US" dirty="0">
                <a:ea typeface="Calibri Light"/>
                <a:cs typeface="Calibri Light"/>
              </a:rPr>
              <a:t>Research shows that diversity is beneficial for decision-making</a:t>
            </a:r>
          </a:p>
          <a:p>
            <a:r>
              <a:rPr lang="en-US" dirty="0">
                <a:ea typeface="Calibri Light"/>
                <a:cs typeface="Calibri Light"/>
              </a:rPr>
              <a:t>People must feel empowered and safe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4212B-ACBC-97F9-E46E-F54D3F858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6265" y="4594123"/>
            <a:ext cx="8133734" cy="1818323"/>
          </a:xfrm>
        </p:spPr>
        <p:txBody>
          <a:bodyPr anchor="b">
            <a:normAutofit/>
          </a:bodyPr>
          <a:lstStyle/>
          <a:p>
            <a:pPr algn="r"/>
            <a:r>
              <a:rPr lang="en-US" sz="6000">
                <a:ea typeface="Calibri Light"/>
                <a:cs typeface="Calibri Light"/>
              </a:rPr>
              <a:t>Diversity</a:t>
            </a:r>
            <a:endParaRPr lang="en-US" sz="6000"/>
          </a:p>
        </p:txBody>
      </p:sp>
    </p:spTree>
    <p:extLst>
      <p:ext uri="{BB962C8B-B14F-4D97-AF65-F5344CB8AC3E}">
        <p14:creationId xmlns:p14="http://schemas.microsoft.com/office/powerpoint/2010/main" val="5641627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3B8EC-AAEB-B4BF-CAF1-8A64B5901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25" y="499533"/>
            <a:ext cx="6562726" cy="16581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31594D"/>
                </a:solidFill>
                <a:ea typeface="Calibri Light"/>
                <a:cs typeface="Calibri Light"/>
              </a:rPr>
              <a:t>Inclusion</a:t>
            </a:r>
            <a:endParaRPr lang="en-US">
              <a:solidFill>
                <a:srgbClr val="31594D"/>
              </a:solidFill>
            </a:endParaRP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11771494-4EB3-E86B-FB85-DADC6C59F4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242" r="28442" b="3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33FB3-6A30-0CFD-709C-C09E75AF9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7" y="2011680"/>
            <a:ext cx="6428994" cy="37661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Including people in a way that is fair for all</a:t>
            </a:r>
          </a:p>
          <a:p>
            <a:r>
              <a:rPr lang="en-US" dirty="0">
                <a:ea typeface="Calibri Light"/>
                <a:cs typeface="Calibri Light"/>
              </a:rPr>
              <a:t>An inclusive workplace is one in which everyone feels that they belong, feel that their contribution matters, policies and procedures and fair and people are supported to work together</a:t>
            </a:r>
          </a:p>
        </p:txBody>
      </p:sp>
    </p:spTree>
    <p:extLst>
      <p:ext uri="{BB962C8B-B14F-4D97-AF65-F5344CB8AC3E}">
        <p14:creationId xmlns:p14="http://schemas.microsoft.com/office/powerpoint/2010/main" val="6176580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7"/>
            <a:ext cx="10905065" cy="1989682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5" y="806204"/>
            <a:ext cx="10579608" cy="1664208"/>
          </a:xfrm>
          <a:prstGeom prst="rect">
            <a:avLst/>
          </a:prstGeom>
          <a:noFill/>
          <a:ln cap="sq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97B4A3-229A-A12C-9DF2-77D6BFAE2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846" y="1059736"/>
            <a:ext cx="10040233" cy="122813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The Moral Case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6B184-DB80-CB4B-3924-AFC7C1489C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1846" y="2973313"/>
            <a:ext cx="10040233" cy="29030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Absolutely indisputable</a:t>
            </a:r>
          </a:p>
          <a:p>
            <a:r>
              <a:rPr lang="en-US" dirty="0" err="1">
                <a:ea typeface="Calibri Light"/>
                <a:cs typeface="Calibri Light"/>
              </a:rPr>
              <a:t>Recognising</a:t>
            </a:r>
            <a:r>
              <a:rPr lang="en-US" dirty="0">
                <a:ea typeface="Calibri Light"/>
                <a:cs typeface="Calibri Light"/>
              </a:rPr>
              <a:t> and valuing our identity, background and circumstances, we all have the right to develop our skills and talents to the full, and work in a safe and inclusive environment and be fairly rewarded</a:t>
            </a:r>
          </a:p>
          <a:p>
            <a:r>
              <a:rPr lang="en-US" dirty="0">
                <a:ea typeface="Calibri Light"/>
                <a:cs typeface="Calibri Light"/>
              </a:rPr>
              <a:t>We also have responsibilities: not to discriminate, and to treat others with fairness and dignity</a:t>
            </a:r>
          </a:p>
        </p:txBody>
      </p:sp>
    </p:spTree>
    <p:extLst>
      <p:ext uri="{BB962C8B-B14F-4D97-AF65-F5344CB8AC3E}">
        <p14:creationId xmlns:p14="http://schemas.microsoft.com/office/powerpoint/2010/main" val="28006177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090937-65B6-4E69-8A51-DC43F550C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89018B-1035-9EA5-17DB-1B72DF779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370" y="1059893"/>
            <a:ext cx="3462229" cy="4738211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Business case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EF8026-88C8-40AD-89D3-AB638002A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19AF7-F7CF-3DEB-5C83-0F608F1A9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674" y="1059894"/>
            <a:ext cx="6349708" cy="47179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900">
                <a:ea typeface="Calibri Light"/>
                <a:cs typeface="Calibri Light"/>
              </a:rPr>
              <a:t>Everyone benefits when we embrace and value diversity of thoughts</a:t>
            </a:r>
          </a:p>
          <a:p>
            <a:endParaRPr lang="en-US" sz="1900">
              <a:ea typeface="Calibri Light"/>
              <a:cs typeface="Calibri Light"/>
            </a:endParaRPr>
          </a:p>
          <a:p>
            <a:r>
              <a:rPr lang="en-US" sz="1900">
                <a:ea typeface="Calibri Light"/>
                <a:cs typeface="Calibri Light"/>
              </a:rPr>
              <a:t>Businesses must not put any one group at a disadvantage OR advantage</a:t>
            </a:r>
          </a:p>
          <a:p>
            <a:endParaRPr lang="en-US" sz="1900">
              <a:ea typeface="Calibri Light"/>
              <a:cs typeface="Calibri Light"/>
            </a:endParaRPr>
          </a:p>
          <a:p>
            <a:r>
              <a:rPr lang="en-US" sz="1900">
                <a:ea typeface="Calibri Light"/>
                <a:cs typeface="Calibri Light"/>
              </a:rPr>
              <a:t>Discrimination can:</a:t>
            </a:r>
          </a:p>
          <a:p>
            <a:r>
              <a:rPr lang="en-US" sz="1900">
                <a:ea typeface="Calibri Light"/>
                <a:cs typeface="Calibri Light"/>
              </a:rPr>
              <a:t>Impact wellbeing, performance and intention to stay</a:t>
            </a:r>
          </a:p>
          <a:p>
            <a:r>
              <a:rPr lang="en-US" sz="1900">
                <a:ea typeface="Calibri Light"/>
                <a:cs typeface="Calibri Light"/>
              </a:rPr>
              <a:t>Adversely affect employment opportunities</a:t>
            </a:r>
          </a:p>
          <a:p>
            <a:r>
              <a:rPr lang="en-US" sz="1900">
                <a:ea typeface="Calibri Light"/>
                <a:cs typeface="Calibri Light"/>
              </a:rPr>
              <a:t>Result in failure to </a:t>
            </a:r>
            <a:r>
              <a:rPr lang="en-US" sz="1900" err="1">
                <a:ea typeface="Calibri Light"/>
                <a:cs typeface="Calibri Light"/>
              </a:rPr>
              <a:t>recognise</a:t>
            </a:r>
            <a:r>
              <a:rPr lang="en-US" sz="1900">
                <a:ea typeface="Calibri Light"/>
                <a:cs typeface="Calibri Light"/>
              </a:rPr>
              <a:t> talent, potential and experience</a:t>
            </a:r>
          </a:p>
          <a:p>
            <a:r>
              <a:rPr lang="en-US" sz="1900">
                <a:ea typeface="Calibri Light"/>
                <a:cs typeface="Calibri Light"/>
              </a:rPr>
              <a:t>Result in significant legal costs, compensation and settlements</a:t>
            </a:r>
          </a:p>
        </p:txBody>
      </p:sp>
    </p:spTree>
    <p:extLst>
      <p:ext uri="{BB962C8B-B14F-4D97-AF65-F5344CB8AC3E}">
        <p14:creationId xmlns:p14="http://schemas.microsoft.com/office/powerpoint/2010/main" val="17192476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6E1CDC-911C-C07E-5610-C49BC4343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rgbClr val="FFFFFF"/>
                </a:solidFill>
                <a:ea typeface="Calibri Light"/>
                <a:cs typeface="Calibri Light"/>
              </a:rPr>
              <a:t>EDI</a:t>
            </a:r>
            <a:endParaRPr lang="en-US" sz="6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E33A22-6878-1C48-0CB0-7AA938AE69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1806394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2518744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28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Metropolitan</vt:lpstr>
      <vt:lpstr>Corporate Social Responsibility &amp; Diversity</vt:lpstr>
      <vt:lpstr>Learning outcomes</vt:lpstr>
      <vt:lpstr>Employee Engagement – what is it?</vt:lpstr>
      <vt:lpstr>Why is it important?</vt:lpstr>
      <vt:lpstr>How engaged are UK workers?</vt:lpstr>
      <vt:lpstr>Gather views</vt:lpstr>
      <vt:lpstr>Drivers and barriers</vt:lpstr>
      <vt:lpstr>Herzberg's two factors </vt:lpstr>
      <vt:lpstr>Enablers (CIPD, 2009)</vt:lpstr>
      <vt:lpstr>Leadership</vt:lpstr>
      <vt:lpstr>Line Managers</vt:lpstr>
      <vt:lpstr>Employee voice</vt:lpstr>
      <vt:lpstr>Driving engagement</vt:lpstr>
      <vt:lpstr>Further reading</vt:lpstr>
      <vt:lpstr>Corporate Social Responsibility</vt:lpstr>
      <vt:lpstr>Triple Bottom Line</vt:lpstr>
      <vt:lpstr>CSR and employee outcomes</vt:lpstr>
      <vt:lpstr>Examples </vt:lpstr>
      <vt:lpstr>Examples</vt:lpstr>
      <vt:lpstr>Individual work</vt:lpstr>
      <vt:lpstr>Equality, Diversity and Inclusion</vt:lpstr>
      <vt:lpstr>Introduction</vt:lpstr>
      <vt:lpstr>Definition</vt:lpstr>
      <vt:lpstr>Diversity</vt:lpstr>
      <vt:lpstr>Inclusion</vt:lpstr>
      <vt:lpstr>The Moral Case</vt:lpstr>
      <vt:lpstr>Business case</vt:lpstr>
      <vt:lpstr>EDI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646</cp:revision>
  <dcterms:created xsi:type="dcterms:W3CDTF">2024-11-17T12:29:26Z</dcterms:created>
  <dcterms:modified xsi:type="dcterms:W3CDTF">2024-11-17T17:12:00Z</dcterms:modified>
</cp:coreProperties>
</file>