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59" r:id="rId6"/>
    <p:sldId id="267" r:id="rId7"/>
    <p:sldId id="261" r:id="rId8"/>
    <p:sldId id="262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D1E150-CE97-4680-8B4C-C7EF6D477737}" v="483" dt="2024-02-21T16:57:52.0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ga Brinza-Pasa" userId="68577f2981627961" providerId="LiveId" clId="{CAD1E150-CE97-4680-8B4C-C7EF6D477737}"/>
    <pc:docChg chg="undo custSel addSld delSld modSld addMainMaster delMainMaster">
      <pc:chgData name="Olga Brinza-Pasa" userId="68577f2981627961" providerId="LiveId" clId="{CAD1E150-CE97-4680-8B4C-C7EF6D477737}" dt="2024-02-21T16:58:13.752" v="1720" actId="26606"/>
      <pc:docMkLst>
        <pc:docMk/>
      </pc:docMkLst>
      <pc:sldChg chg="addSp delSp modSp new mod modTransition setBg modClrScheme addAnim modAnim delDesignElem chgLayout">
        <pc:chgData name="Olga Brinza-Pasa" userId="68577f2981627961" providerId="LiveId" clId="{CAD1E150-CE97-4680-8B4C-C7EF6D477737}" dt="2024-02-18T23:15:22.418" v="1394"/>
        <pc:sldMkLst>
          <pc:docMk/>
          <pc:sldMk cId="4075992084" sldId="256"/>
        </pc:sldMkLst>
        <pc:spChg chg="mod ord">
          <ac:chgData name="Olga Brinza-Pasa" userId="68577f2981627961" providerId="LiveId" clId="{CAD1E150-CE97-4680-8B4C-C7EF6D477737}" dt="2024-02-18T22:30:41.941" v="777" actId="122"/>
          <ac:spMkLst>
            <pc:docMk/>
            <pc:sldMk cId="4075992084" sldId="256"/>
            <ac:spMk id="2" creationId="{F1B3781A-B902-E9D1-A5E0-C8AACA9FA2F8}"/>
          </ac:spMkLst>
        </pc:spChg>
        <pc:spChg chg="mod">
          <ac:chgData name="Olga Brinza-Pasa" userId="68577f2981627961" providerId="LiveId" clId="{CAD1E150-CE97-4680-8B4C-C7EF6D477737}" dt="2024-02-18T21:28:03.330" v="217" actId="26606"/>
          <ac:spMkLst>
            <pc:docMk/>
            <pc:sldMk cId="4075992084" sldId="256"/>
            <ac:spMk id="3" creationId="{35A747BE-CFFC-7DDB-957F-37EB080CB336}"/>
          </ac:spMkLst>
        </pc:spChg>
        <pc:spChg chg="add del mod">
          <ac:chgData name="Olga Brinza-Pasa" userId="68577f2981627961" providerId="LiveId" clId="{CAD1E150-CE97-4680-8B4C-C7EF6D477737}" dt="2024-02-18T20:54:22.216" v="75" actId="478"/>
          <ac:spMkLst>
            <pc:docMk/>
            <pc:sldMk cId="4075992084" sldId="256"/>
            <ac:spMk id="6" creationId="{7FBFDC9B-A830-6838-1DDD-C221B8249715}"/>
          </ac:spMkLst>
        </pc:spChg>
        <pc:spChg chg="add del">
          <ac:chgData name="Olga Brinza-Pasa" userId="68577f2981627961" providerId="LiveId" clId="{CAD1E150-CE97-4680-8B4C-C7EF6D477737}" dt="2024-02-18T20:54:55.884" v="77" actId="26606"/>
          <ac:spMkLst>
            <pc:docMk/>
            <pc:sldMk cId="4075992084" sldId="256"/>
            <ac:spMk id="11" creationId="{7D8A8D11-DB51-43C0-8618-65C820DB4B86}"/>
          </ac:spMkLst>
        </pc:spChg>
        <pc:spChg chg="add del">
          <ac:chgData name="Olga Brinza-Pasa" userId="68577f2981627961" providerId="LiveId" clId="{CAD1E150-CE97-4680-8B4C-C7EF6D477737}" dt="2024-02-18T21:27:21.582" v="212" actId="26606"/>
          <ac:spMkLst>
            <pc:docMk/>
            <pc:sldMk cId="4075992084" sldId="256"/>
            <ac:spMk id="16" creationId="{7D8A8D11-DB51-43C0-8618-65C820DB4B86}"/>
          </ac:spMkLst>
        </pc:spChg>
        <pc:spChg chg="add del">
          <ac:chgData name="Olga Brinza-Pasa" userId="68577f2981627961" providerId="LiveId" clId="{CAD1E150-CE97-4680-8B4C-C7EF6D477737}" dt="2024-02-18T21:26:28.172" v="203" actId="26606"/>
          <ac:spMkLst>
            <pc:docMk/>
            <pc:sldMk cId="4075992084" sldId="256"/>
            <ac:spMk id="21" creationId="{8C37C960-91F5-4F61-B2CD-8A037920720B}"/>
          </ac:spMkLst>
        </pc:spChg>
        <pc:spChg chg="add del">
          <ac:chgData name="Olga Brinza-Pasa" userId="68577f2981627961" providerId="LiveId" clId="{CAD1E150-CE97-4680-8B4C-C7EF6D477737}" dt="2024-02-18T21:26:31.179" v="205" actId="26606"/>
          <ac:spMkLst>
            <pc:docMk/>
            <pc:sldMk cId="4075992084" sldId="256"/>
            <ac:spMk id="23" creationId="{8C37C960-91F5-4F61-B2CD-8A037920720B}"/>
          </ac:spMkLst>
        </pc:spChg>
        <pc:spChg chg="add del">
          <ac:chgData name="Olga Brinza-Pasa" userId="68577f2981627961" providerId="LiveId" clId="{CAD1E150-CE97-4680-8B4C-C7EF6D477737}" dt="2024-02-18T21:27:03.148" v="207" actId="26606"/>
          <ac:spMkLst>
            <pc:docMk/>
            <pc:sldMk cId="4075992084" sldId="256"/>
            <ac:spMk id="25" creationId="{E20BB609-EF92-42DB-836C-0699A590B5CF}"/>
          </ac:spMkLst>
        </pc:spChg>
        <pc:spChg chg="add del">
          <ac:chgData name="Olga Brinza-Pasa" userId="68577f2981627961" providerId="LiveId" clId="{CAD1E150-CE97-4680-8B4C-C7EF6D477737}" dt="2024-02-18T21:27:03.148" v="207" actId="26606"/>
          <ac:spMkLst>
            <pc:docMk/>
            <pc:sldMk cId="4075992084" sldId="256"/>
            <ac:spMk id="26" creationId="{4D71E64B-9F70-4956-A351-D707CAB0AF3A}"/>
          </ac:spMkLst>
        </pc:spChg>
        <pc:spChg chg="add del">
          <ac:chgData name="Olga Brinza-Pasa" userId="68577f2981627961" providerId="LiveId" clId="{CAD1E150-CE97-4680-8B4C-C7EF6D477737}" dt="2024-02-18T21:27:12.389" v="209" actId="26606"/>
          <ac:spMkLst>
            <pc:docMk/>
            <pc:sldMk cId="4075992084" sldId="256"/>
            <ac:spMk id="28" creationId="{E20BB609-EF92-42DB-836C-0699A590B5CF}"/>
          </ac:spMkLst>
        </pc:spChg>
        <pc:spChg chg="add del">
          <ac:chgData name="Olga Brinza-Pasa" userId="68577f2981627961" providerId="LiveId" clId="{CAD1E150-CE97-4680-8B4C-C7EF6D477737}" dt="2024-02-18T21:27:12.389" v="209" actId="26606"/>
          <ac:spMkLst>
            <pc:docMk/>
            <pc:sldMk cId="4075992084" sldId="256"/>
            <ac:spMk id="29" creationId="{4D71E64B-9F70-4956-A351-D707CAB0AF3A}"/>
          </ac:spMkLst>
        </pc:spChg>
        <pc:spChg chg="add del">
          <ac:chgData name="Olga Brinza-Pasa" userId="68577f2981627961" providerId="LiveId" clId="{CAD1E150-CE97-4680-8B4C-C7EF6D477737}" dt="2024-02-18T21:27:21.579" v="211" actId="26606"/>
          <ac:spMkLst>
            <pc:docMk/>
            <pc:sldMk cId="4075992084" sldId="256"/>
            <ac:spMk id="31" creationId="{E20BB609-EF92-42DB-836C-0699A590B5CF}"/>
          </ac:spMkLst>
        </pc:spChg>
        <pc:spChg chg="add del">
          <ac:chgData name="Olga Brinza-Pasa" userId="68577f2981627961" providerId="LiveId" clId="{CAD1E150-CE97-4680-8B4C-C7EF6D477737}" dt="2024-02-18T21:27:21.579" v="211" actId="26606"/>
          <ac:spMkLst>
            <pc:docMk/>
            <pc:sldMk cId="4075992084" sldId="256"/>
            <ac:spMk id="32" creationId="{4D71E64B-9F70-4956-A351-D707CAB0AF3A}"/>
          </ac:spMkLst>
        </pc:spChg>
        <pc:spChg chg="add del">
          <ac:chgData name="Olga Brinza-Pasa" userId="68577f2981627961" providerId="LiveId" clId="{CAD1E150-CE97-4680-8B4C-C7EF6D477737}" dt="2024-02-18T21:28:03.330" v="217" actId="26606"/>
          <ac:spMkLst>
            <pc:docMk/>
            <pc:sldMk cId="4075992084" sldId="256"/>
            <ac:spMk id="34" creationId="{7D8A8D11-DB51-43C0-8618-65C820DB4B86}"/>
          </ac:spMkLst>
        </pc:spChg>
        <pc:spChg chg="add del">
          <ac:chgData name="Olga Brinza-Pasa" userId="68577f2981627961" providerId="LiveId" clId="{CAD1E150-CE97-4680-8B4C-C7EF6D477737}" dt="2024-02-18T21:27:45.202" v="214" actId="26606"/>
          <ac:spMkLst>
            <pc:docMk/>
            <pc:sldMk cId="4075992084" sldId="256"/>
            <ac:spMk id="39" creationId="{DA9B06D8-F0B8-433D-814C-0A14E9E87025}"/>
          </ac:spMkLst>
        </pc:spChg>
        <pc:spChg chg="add del">
          <ac:chgData name="Olga Brinza-Pasa" userId="68577f2981627961" providerId="LiveId" clId="{CAD1E150-CE97-4680-8B4C-C7EF6D477737}" dt="2024-02-18T21:28:03.325" v="216" actId="26606"/>
          <ac:spMkLst>
            <pc:docMk/>
            <pc:sldMk cId="4075992084" sldId="256"/>
            <ac:spMk id="41" creationId="{7D8A8D11-DB51-43C0-8618-65C820DB4B86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4075992084" sldId="256"/>
            <ac:spMk id="43" creationId="{8C37C960-91F5-4F61-B2CD-8A037920720B}"/>
          </ac:spMkLst>
        </pc:spChg>
        <pc:picChg chg="add del mod">
          <ac:chgData name="Olga Brinza-Pasa" userId="68577f2981627961" providerId="LiveId" clId="{CAD1E150-CE97-4680-8B4C-C7EF6D477737}" dt="2024-02-18T21:25:46.932" v="194" actId="478"/>
          <ac:picMkLst>
            <pc:docMk/>
            <pc:sldMk cId="4075992084" sldId="256"/>
            <ac:picMk id="5" creationId="{E3401B12-1E73-E7D0-870E-45D550A08B79}"/>
          </ac:picMkLst>
        </pc:picChg>
        <pc:picChg chg="add mod ord">
          <ac:chgData name="Olga Brinza-Pasa" userId="68577f2981627961" providerId="LiveId" clId="{CAD1E150-CE97-4680-8B4C-C7EF6D477737}" dt="2024-02-18T22:30:57.330" v="781" actId="14100"/>
          <ac:picMkLst>
            <pc:docMk/>
            <pc:sldMk cId="4075992084" sldId="256"/>
            <ac:picMk id="8" creationId="{1D787B9E-725F-DF7B-06F4-F995A494E293}"/>
          </ac:picMkLst>
        </pc:picChg>
      </pc:sldChg>
      <pc:sldChg chg="addSp delSp modSp new mod modTransition setBg modAnim delDesignElem">
        <pc:chgData name="Olga Brinza-Pasa" userId="68577f2981627961" providerId="LiveId" clId="{CAD1E150-CE97-4680-8B4C-C7EF6D477737}" dt="2024-02-18T23:16:18.839" v="1402"/>
        <pc:sldMkLst>
          <pc:docMk/>
          <pc:sldMk cId="3724547078" sldId="257"/>
        </pc:sldMkLst>
        <pc:spChg chg="mod">
          <ac:chgData name="Olga Brinza-Pasa" userId="68577f2981627961" providerId="LiveId" clId="{CAD1E150-CE97-4680-8B4C-C7EF6D477737}" dt="2024-02-18T21:21:49.485" v="176" actId="403"/>
          <ac:spMkLst>
            <pc:docMk/>
            <pc:sldMk cId="3724547078" sldId="257"/>
            <ac:spMk id="2" creationId="{26A8ED0F-1355-9D52-691F-33FD4CA97FBD}"/>
          </ac:spMkLst>
        </pc:spChg>
        <pc:spChg chg="add del mod">
          <ac:chgData name="Olga Brinza-Pasa" userId="68577f2981627961" providerId="LiveId" clId="{CAD1E150-CE97-4680-8B4C-C7EF6D477737}" dt="2024-02-18T20:56:33.841" v="89" actId="26606"/>
          <ac:spMkLst>
            <pc:docMk/>
            <pc:sldMk cId="3724547078" sldId="257"/>
            <ac:spMk id="3" creationId="{970DA243-0D81-649C-442E-7F4A5D96624E}"/>
          </ac:spMkLst>
        </pc:spChg>
        <pc:spChg chg="add del">
          <ac:chgData name="Olga Brinza-Pasa" userId="68577f2981627961" providerId="LiveId" clId="{CAD1E150-CE97-4680-8B4C-C7EF6D477737}" dt="2024-02-18T20:56:05.830" v="86" actId="26606"/>
          <ac:spMkLst>
            <pc:docMk/>
            <pc:sldMk cId="3724547078" sldId="257"/>
            <ac:spMk id="9" creationId="{5D3E2EEE-5E2B-473D-B932-CC1CB66592CD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3724547078" sldId="257"/>
            <ac:spMk id="13" creationId="{3761EB98-E0C4-4B95-984A-E7D9DFADAA08}"/>
          </ac:spMkLst>
        </pc:spChg>
        <pc:graphicFrameChg chg="add del">
          <ac:chgData name="Olga Brinza-Pasa" userId="68577f2981627961" providerId="LiveId" clId="{CAD1E150-CE97-4680-8B4C-C7EF6D477737}" dt="2024-02-18T20:56:05.830" v="86" actId="26606"/>
          <ac:graphicFrameMkLst>
            <pc:docMk/>
            <pc:sldMk cId="3724547078" sldId="257"/>
            <ac:graphicFrameMk id="5" creationId="{CAE578E3-C713-4DB8-5761-7D80FAB52360}"/>
          </ac:graphicFrameMkLst>
        </pc:graphicFrameChg>
        <pc:graphicFrameChg chg="add del">
          <ac:chgData name="Olga Brinza-Pasa" userId="68577f2981627961" providerId="LiveId" clId="{CAD1E150-CE97-4680-8B4C-C7EF6D477737}" dt="2024-02-18T20:56:33.809" v="88" actId="26606"/>
          <ac:graphicFrameMkLst>
            <pc:docMk/>
            <pc:sldMk cId="3724547078" sldId="257"/>
            <ac:graphicFrameMk id="11" creationId="{D75D03D8-904C-3F16-8517-0ED34BCBE679}"/>
          </ac:graphicFrameMkLst>
        </pc:graphicFrameChg>
        <pc:graphicFrameChg chg="add mod modGraphic">
          <ac:chgData name="Olga Brinza-Pasa" userId="68577f2981627961" providerId="LiveId" clId="{CAD1E150-CE97-4680-8B4C-C7EF6D477737}" dt="2024-02-18T21:23:25.451" v="193"/>
          <ac:graphicFrameMkLst>
            <pc:docMk/>
            <pc:sldMk cId="3724547078" sldId="257"/>
            <ac:graphicFrameMk id="14" creationId="{F4E8D357-E23E-2D1E-D9C0-038DC0D77FF4}"/>
          </ac:graphicFrameMkLst>
        </pc:graphicFrameChg>
        <pc:picChg chg="add mod">
          <ac:chgData name="Olga Brinza-Pasa" userId="68577f2981627961" providerId="LiveId" clId="{CAD1E150-CE97-4680-8B4C-C7EF6D477737}" dt="2024-02-18T21:23:01.756" v="187" actId="1076"/>
          <ac:picMkLst>
            <pc:docMk/>
            <pc:sldMk cId="3724547078" sldId="257"/>
            <ac:picMk id="6" creationId="{427A1C2C-4001-2552-431C-8D6AD06F3044}"/>
          </ac:picMkLst>
        </pc:picChg>
        <pc:picChg chg="add del mod">
          <ac:chgData name="Olga Brinza-Pasa" userId="68577f2981627961" providerId="LiveId" clId="{CAD1E150-CE97-4680-8B4C-C7EF6D477737}" dt="2024-02-18T21:01:16.578" v="117" actId="478"/>
          <ac:picMkLst>
            <pc:docMk/>
            <pc:sldMk cId="3724547078" sldId="257"/>
            <ac:picMk id="8" creationId="{4AB9126A-A5F1-ECFB-A65D-8392D61D6AF4}"/>
          </ac:picMkLst>
        </pc:picChg>
        <pc:picChg chg="add del mod">
          <ac:chgData name="Olga Brinza-Pasa" userId="68577f2981627961" providerId="LiveId" clId="{CAD1E150-CE97-4680-8B4C-C7EF6D477737}" dt="2024-02-18T21:16:00.124" v="136" actId="478"/>
          <ac:picMkLst>
            <pc:docMk/>
            <pc:sldMk cId="3724547078" sldId="257"/>
            <ac:picMk id="12" creationId="{6F197FFF-0539-2A6E-4747-6E0D96C49265}"/>
          </ac:picMkLst>
        </pc:picChg>
        <pc:picChg chg="add mod ord">
          <ac:chgData name="Olga Brinza-Pasa" userId="68577f2981627961" providerId="LiveId" clId="{CAD1E150-CE97-4680-8B4C-C7EF6D477737}" dt="2024-02-18T21:21:07.851" v="169" actId="170"/>
          <ac:picMkLst>
            <pc:docMk/>
            <pc:sldMk cId="3724547078" sldId="257"/>
            <ac:picMk id="16" creationId="{FA0AE207-0BAC-C97A-00CD-44DF1E24D1F4}"/>
          </ac:picMkLst>
        </pc:picChg>
      </pc:sldChg>
      <pc:sldChg chg="addSp delSp modSp new mod modTransition setBg modAnim delDesignElem">
        <pc:chgData name="Olga Brinza-Pasa" userId="68577f2981627961" providerId="LiveId" clId="{CAD1E150-CE97-4680-8B4C-C7EF6D477737}" dt="2024-02-21T16:32:07.425" v="1531"/>
        <pc:sldMkLst>
          <pc:docMk/>
          <pc:sldMk cId="4168382525" sldId="258"/>
        </pc:sldMkLst>
        <pc:spChg chg="mod">
          <ac:chgData name="Olga Brinza-Pasa" userId="68577f2981627961" providerId="LiveId" clId="{CAD1E150-CE97-4680-8B4C-C7EF6D477737}" dt="2024-02-18T21:51:18.411" v="425" actId="207"/>
          <ac:spMkLst>
            <pc:docMk/>
            <pc:sldMk cId="4168382525" sldId="258"/>
            <ac:spMk id="2" creationId="{EA85B21C-AC34-F7D8-54CC-3C1BCAB480FF}"/>
          </ac:spMkLst>
        </pc:spChg>
        <pc:spChg chg="del">
          <ac:chgData name="Olga Brinza-Pasa" userId="68577f2981627961" providerId="LiveId" clId="{CAD1E150-CE97-4680-8B4C-C7EF6D477737}" dt="2024-02-18T21:37:34.391" v="278" actId="931"/>
          <ac:spMkLst>
            <pc:docMk/>
            <pc:sldMk cId="4168382525" sldId="258"/>
            <ac:spMk id="3" creationId="{E1D82E46-B67C-B1AE-1875-A375ED494585}"/>
          </ac:spMkLst>
        </pc:spChg>
        <pc:spChg chg="add del mod">
          <ac:chgData name="Olga Brinza-Pasa" userId="68577f2981627961" providerId="LiveId" clId="{CAD1E150-CE97-4680-8B4C-C7EF6D477737}" dt="2024-02-18T21:37:43.750" v="284" actId="478"/>
          <ac:spMkLst>
            <pc:docMk/>
            <pc:sldMk cId="4168382525" sldId="258"/>
            <ac:spMk id="6" creationId="{9AB12E26-C4BC-DA9B-35F1-C2FF1D158DAE}"/>
          </ac:spMkLst>
        </pc:spChg>
        <pc:spChg chg="add del mod ord">
          <ac:chgData name="Olga Brinza-Pasa" userId="68577f2981627961" providerId="LiveId" clId="{CAD1E150-CE97-4680-8B4C-C7EF6D477737}" dt="2024-02-18T21:48:36.617" v="405" actId="478"/>
          <ac:spMkLst>
            <pc:docMk/>
            <pc:sldMk cId="4168382525" sldId="258"/>
            <ac:spMk id="9" creationId="{A3B74BA7-32FC-1349-7787-FFA3892CC80C}"/>
          </ac:spMkLst>
        </pc:spChg>
        <pc:spChg chg="add del mod">
          <ac:chgData name="Olga Brinza-Pasa" userId="68577f2981627961" providerId="LiveId" clId="{CAD1E150-CE97-4680-8B4C-C7EF6D477737}" dt="2024-02-18T21:45:43.101" v="380"/>
          <ac:spMkLst>
            <pc:docMk/>
            <pc:sldMk cId="4168382525" sldId="258"/>
            <ac:spMk id="16" creationId="{7B868CCB-78CD-1570-F5FB-1ABBB433E7EF}"/>
          </ac:spMkLst>
        </pc:spChg>
        <pc:spChg chg="add del mod ord">
          <ac:chgData name="Olga Brinza-Pasa" userId="68577f2981627961" providerId="LiveId" clId="{CAD1E150-CE97-4680-8B4C-C7EF6D477737}" dt="2024-02-18T21:48:19.807" v="403" actId="26606"/>
          <ac:spMkLst>
            <pc:docMk/>
            <pc:sldMk cId="4168382525" sldId="258"/>
            <ac:spMk id="17" creationId="{DC04C0AA-43ED-B97E-14C4-C641764BDBDB}"/>
          </ac:spMkLst>
        </pc:spChg>
        <pc:spChg chg="add del mod">
          <ac:chgData name="Olga Brinza-Pasa" userId="68577f2981627961" providerId="LiveId" clId="{CAD1E150-CE97-4680-8B4C-C7EF6D477737}" dt="2024-02-18T21:48:44.184" v="409" actId="478"/>
          <ac:spMkLst>
            <pc:docMk/>
            <pc:sldMk cId="4168382525" sldId="258"/>
            <ac:spMk id="20" creationId="{A4D21ACC-A25C-D30A-E304-16400BCEF02C}"/>
          </ac:spMkLst>
        </pc:spChg>
        <pc:spChg chg="add del">
          <ac:chgData name="Olga Brinza-Pasa" userId="68577f2981627961" providerId="LiveId" clId="{CAD1E150-CE97-4680-8B4C-C7EF6D477737}" dt="2024-02-18T21:49:25.244" v="414" actId="26606"/>
          <ac:spMkLst>
            <pc:docMk/>
            <pc:sldMk cId="4168382525" sldId="258"/>
            <ac:spMk id="21" creationId="{8C37C960-91F5-4F61-B2CD-8A037920720B}"/>
          </ac:spMkLst>
        </pc:spChg>
        <pc:spChg chg="add del">
          <ac:chgData name="Olga Brinza-Pasa" userId="68577f2981627961" providerId="LiveId" clId="{CAD1E150-CE97-4680-8B4C-C7EF6D477737}" dt="2024-02-18T21:48:09.755" v="400" actId="26606"/>
          <ac:spMkLst>
            <pc:docMk/>
            <pc:sldMk cId="4168382525" sldId="258"/>
            <ac:spMk id="22" creationId="{368F9D89-54B8-41F8-8839-49992D645882}"/>
          </ac:spMkLst>
        </pc:spChg>
        <pc:spChg chg="add del">
          <ac:chgData name="Olga Brinza-Pasa" userId="68577f2981627961" providerId="LiveId" clId="{CAD1E150-CE97-4680-8B4C-C7EF6D477737}" dt="2024-02-18T21:48:19.770" v="402" actId="26606"/>
          <ac:spMkLst>
            <pc:docMk/>
            <pc:sldMk cId="4168382525" sldId="258"/>
            <ac:spMk id="24" creationId="{368F9D89-54B8-41F8-8839-49992D645882}"/>
          </ac:spMkLst>
        </pc:spChg>
        <pc:spChg chg="add del">
          <ac:chgData name="Olga Brinza-Pasa" userId="68577f2981627961" providerId="LiveId" clId="{CAD1E150-CE97-4680-8B4C-C7EF6D477737}" dt="2024-02-18T21:49:25.244" v="414" actId="26606"/>
          <ac:spMkLst>
            <pc:docMk/>
            <pc:sldMk cId="4168382525" sldId="258"/>
            <ac:spMk id="26" creationId="{5CD0DDA4-6188-4950-A676-100297A94200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4168382525" sldId="258"/>
            <ac:spMk id="28" creationId="{8C37C960-91F5-4F61-B2CD-8A037920720B}"/>
          </ac:spMkLst>
        </pc:spChg>
        <pc:graphicFrameChg chg="add mod">
          <ac:chgData name="Olga Brinza-Pasa" userId="68577f2981627961" providerId="LiveId" clId="{CAD1E150-CE97-4680-8B4C-C7EF6D477737}" dt="2024-02-21T16:32:07.425" v="1531"/>
          <ac:graphicFrameMkLst>
            <pc:docMk/>
            <pc:sldMk cId="4168382525" sldId="258"/>
            <ac:graphicFrameMk id="19" creationId="{F6CF492F-CC9F-F48F-3938-0D4C871688C3}"/>
          </ac:graphicFrameMkLst>
        </pc:graphicFrameChg>
        <pc:picChg chg="add del mod ord">
          <ac:chgData name="Olga Brinza-Pasa" userId="68577f2981627961" providerId="LiveId" clId="{CAD1E150-CE97-4680-8B4C-C7EF6D477737}" dt="2024-02-18T21:48:34.961" v="404" actId="478"/>
          <ac:picMkLst>
            <pc:docMk/>
            <pc:sldMk cId="4168382525" sldId="258"/>
            <ac:picMk id="5" creationId="{D689B4AC-93E7-42B1-5701-84089667C6E8}"/>
          </ac:picMkLst>
        </pc:picChg>
        <pc:picChg chg="add del mod">
          <ac:chgData name="Olga Brinza-Pasa" userId="68577f2981627961" providerId="LiveId" clId="{CAD1E150-CE97-4680-8B4C-C7EF6D477737}" dt="2024-02-18T21:48:36.617" v="405" actId="478"/>
          <ac:picMkLst>
            <pc:docMk/>
            <pc:sldMk cId="4168382525" sldId="258"/>
            <ac:picMk id="8" creationId="{8258427B-B08F-C2F9-7A02-92C99C562B62}"/>
          </ac:picMkLst>
        </pc:picChg>
        <pc:picChg chg="add del mod ord">
          <ac:chgData name="Olga Brinza-Pasa" userId="68577f2981627961" providerId="LiveId" clId="{CAD1E150-CE97-4680-8B4C-C7EF6D477737}" dt="2024-02-18T21:48:37.719" v="406" actId="478"/>
          <ac:picMkLst>
            <pc:docMk/>
            <pc:sldMk cId="4168382525" sldId="258"/>
            <ac:picMk id="11" creationId="{3D59FEA3-A3F4-B988-8188-567A44586674}"/>
          </ac:picMkLst>
        </pc:picChg>
        <pc:picChg chg="add del mod">
          <ac:chgData name="Olga Brinza-Pasa" userId="68577f2981627961" providerId="LiveId" clId="{CAD1E150-CE97-4680-8B4C-C7EF6D477737}" dt="2024-02-18T21:48:38.617" v="407" actId="478"/>
          <ac:picMkLst>
            <pc:docMk/>
            <pc:sldMk cId="4168382525" sldId="258"/>
            <ac:picMk id="13" creationId="{9D26D580-95BA-4DCF-CDC0-0D2846AC1E62}"/>
          </ac:picMkLst>
        </pc:picChg>
        <pc:picChg chg="add del mod">
          <ac:chgData name="Olga Brinza-Pasa" userId="68577f2981627961" providerId="LiveId" clId="{CAD1E150-CE97-4680-8B4C-C7EF6D477737}" dt="2024-02-18T21:46:45.108" v="392" actId="478"/>
          <ac:picMkLst>
            <pc:docMk/>
            <pc:sldMk cId="4168382525" sldId="258"/>
            <ac:picMk id="15" creationId="{03D573FC-5DE8-44CB-161E-7ED9CBA4F86E}"/>
          </ac:picMkLst>
        </pc:picChg>
        <pc:picChg chg="add mod ord">
          <ac:chgData name="Olga Brinza-Pasa" userId="68577f2981627961" providerId="LiveId" clId="{CAD1E150-CE97-4680-8B4C-C7EF6D477737}" dt="2024-02-18T21:50:59.080" v="423" actId="14100"/>
          <ac:picMkLst>
            <pc:docMk/>
            <pc:sldMk cId="4168382525" sldId="258"/>
            <ac:picMk id="25" creationId="{58594BE3-E12A-D048-F791-04F700C32D4E}"/>
          </ac:picMkLst>
        </pc:picChg>
      </pc:sldChg>
      <pc:sldChg chg="addSp delSp modSp new mod modTransition setBg modAnim delDesignElem">
        <pc:chgData name="Olga Brinza-Pasa" userId="68577f2981627961" providerId="LiveId" clId="{CAD1E150-CE97-4680-8B4C-C7EF6D477737}" dt="2024-02-21T16:34:39.426" v="1634" actId="20577"/>
        <pc:sldMkLst>
          <pc:docMk/>
          <pc:sldMk cId="1952414647" sldId="259"/>
        </pc:sldMkLst>
        <pc:spChg chg="mod ord">
          <ac:chgData name="Olga Brinza-Pasa" userId="68577f2981627961" providerId="LiveId" clId="{CAD1E150-CE97-4680-8B4C-C7EF6D477737}" dt="2024-02-18T21:58:02.704" v="494" actId="14100"/>
          <ac:spMkLst>
            <pc:docMk/>
            <pc:sldMk cId="1952414647" sldId="259"/>
            <ac:spMk id="2" creationId="{B0B28458-5A14-2DAF-7768-CF58F604AB0A}"/>
          </ac:spMkLst>
        </pc:spChg>
        <pc:spChg chg="del mod">
          <ac:chgData name="Olga Brinza-Pasa" userId="68577f2981627961" providerId="LiveId" clId="{CAD1E150-CE97-4680-8B4C-C7EF6D477737}" dt="2024-02-18T21:54:26.552" v="464" actId="26606"/>
          <ac:spMkLst>
            <pc:docMk/>
            <pc:sldMk cId="1952414647" sldId="259"/>
            <ac:spMk id="3" creationId="{11ECB0F5-87BD-A4A3-81B0-8C3B7582C43C}"/>
          </ac:spMkLst>
        </pc:spChg>
        <pc:spChg chg="add del">
          <ac:chgData name="Olga Brinza-Pasa" userId="68577f2981627961" providerId="LiveId" clId="{CAD1E150-CE97-4680-8B4C-C7EF6D477737}" dt="2024-02-18T21:57:41.585" v="488" actId="26606"/>
          <ac:spMkLst>
            <pc:docMk/>
            <pc:sldMk cId="1952414647" sldId="259"/>
            <ac:spMk id="9" creationId="{5D3E2EEE-5E2B-473D-B932-CC1CB66592CD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1952414647" sldId="259"/>
            <ac:spMk id="14" creationId="{FB869131-809F-4714-9B05-385CAF009A1F}"/>
          </ac:spMkLst>
        </pc:spChg>
        <pc:graphicFrameChg chg="add mod modGraphic">
          <ac:chgData name="Olga Brinza-Pasa" userId="68577f2981627961" providerId="LiveId" clId="{CAD1E150-CE97-4680-8B4C-C7EF6D477737}" dt="2024-02-21T16:34:39.426" v="1634" actId="20577"/>
          <ac:graphicFrameMkLst>
            <pc:docMk/>
            <pc:sldMk cId="1952414647" sldId="259"/>
            <ac:graphicFrameMk id="5" creationId="{AFB87221-56C8-BB4D-00ED-6A4536753D7C}"/>
          </ac:graphicFrameMkLst>
        </pc:graphicFrameChg>
        <pc:picChg chg="add mod ord">
          <ac:chgData name="Olga Brinza-Pasa" userId="68577f2981627961" providerId="LiveId" clId="{CAD1E150-CE97-4680-8B4C-C7EF6D477737}" dt="2024-02-18T21:58:30.385" v="501" actId="1076"/>
          <ac:picMkLst>
            <pc:docMk/>
            <pc:sldMk cId="1952414647" sldId="259"/>
            <ac:picMk id="6" creationId="{E3B361FE-A171-5C09-DEA7-9F9CCB8C5749}"/>
          </ac:picMkLst>
        </pc:picChg>
      </pc:sldChg>
      <pc:sldChg chg="addSp delSp modSp new del mod modTransition setBg modAnim delDesignElem">
        <pc:chgData name="Olga Brinza-Pasa" userId="68577f2981627961" providerId="LiveId" clId="{CAD1E150-CE97-4680-8B4C-C7EF6D477737}" dt="2024-02-21T16:55:32.249" v="1685" actId="47"/>
        <pc:sldMkLst>
          <pc:docMk/>
          <pc:sldMk cId="3132411136" sldId="260"/>
        </pc:sldMkLst>
        <pc:spChg chg="del">
          <ac:chgData name="Olga Brinza-Pasa" userId="68577f2981627961" providerId="LiveId" clId="{CAD1E150-CE97-4680-8B4C-C7EF6D477737}" dt="2024-02-18T21:59:13.838" v="506" actId="478"/>
          <ac:spMkLst>
            <pc:docMk/>
            <pc:sldMk cId="3132411136" sldId="260"/>
            <ac:spMk id="2" creationId="{C1FF7EEA-8968-6744-B0A8-7A4124EC8FD4}"/>
          </ac:spMkLst>
        </pc:spChg>
        <pc:spChg chg="add del mod">
          <ac:chgData name="Olga Brinza-Pasa" userId="68577f2981627961" providerId="LiveId" clId="{CAD1E150-CE97-4680-8B4C-C7EF6D477737}" dt="2024-02-18T22:06:09.648" v="543" actId="26606"/>
          <ac:spMkLst>
            <pc:docMk/>
            <pc:sldMk cId="3132411136" sldId="260"/>
            <ac:spMk id="3" creationId="{ADCC00A1-0628-AC97-79AA-17DEDEAD7DDA}"/>
          </ac:spMkLst>
        </pc:spChg>
        <pc:spChg chg="add mod">
          <ac:chgData name="Olga Brinza-Pasa" userId="68577f2981627961" providerId="LiveId" clId="{CAD1E150-CE97-4680-8B4C-C7EF6D477737}" dt="2024-02-18T22:02:45.929" v="519" actId="1076"/>
          <ac:spMkLst>
            <pc:docMk/>
            <pc:sldMk cId="3132411136" sldId="260"/>
            <ac:spMk id="6" creationId="{A2180959-AE95-C6A6-C924-4B70E5C0FA2E}"/>
          </ac:spMkLst>
        </pc:spChg>
        <pc:spChg chg="add mod">
          <ac:chgData name="Olga Brinza-Pasa" userId="68577f2981627961" providerId="LiveId" clId="{CAD1E150-CE97-4680-8B4C-C7EF6D477737}" dt="2024-02-18T22:05:27.899" v="534" actId="1076"/>
          <ac:spMkLst>
            <pc:docMk/>
            <pc:sldMk cId="3132411136" sldId="260"/>
            <ac:spMk id="7" creationId="{88F18AA5-3545-36CA-41C9-09663891A3AA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3132411136" sldId="260"/>
            <ac:spMk id="10" creationId="{93366BB0-BF67-4519-BA41-2F0021F5E4A9}"/>
          </ac:spMkLst>
        </pc:spChg>
        <pc:graphicFrameChg chg="add del">
          <ac:chgData name="Olga Brinza-Pasa" userId="68577f2981627961" providerId="LiveId" clId="{CAD1E150-CE97-4680-8B4C-C7EF6D477737}" dt="2024-02-18T22:06:09.615" v="542" actId="26606"/>
          <ac:graphicFrameMkLst>
            <pc:docMk/>
            <pc:sldMk cId="3132411136" sldId="260"/>
            <ac:graphicFrameMk id="12" creationId="{D8219430-0DBC-5075-6183-40415621E995}"/>
          </ac:graphicFrameMkLst>
        </pc:graphicFrameChg>
        <pc:graphicFrameChg chg="add mod">
          <ac:chgData name="Olga Brinza-Pasa" userId="68577f2981627961" providerId="LiveId" clId="{CAD1E150-CE97-4680-8B4C-C7EF6D477737}" dt="2024-02-21T16:36:39.393" v="1683" actId="20577"/>
          <ac:graphicFrameMkLst>
            <pc:docMk/>
            <pc:sldMk cId="3132411136" sldId="260"/>
            <ac:graphicFrameMk id="14" creationId="{053A08B7-A97A-5638-5E87-9885FCE9E8D5}"/>
          </ac:graphicFrameMkLst>
        </pc:graphicFrameChg>
        <pc:picChg chg="add mod ord">
          <ac:chgData name="Olga Brinza-Pasa" userId="68577f2981627961" providerId="LiveId" clId="{CAD1E150-CE97-4680-8B4C-C7EF6D477737}" dt="2024-02-21T16:55:28.037" v="1684" actId="1076"/>
          <ac:picMkLst>
            <pc:docMk/>
            <pc:sldMk cId="3132411136" sldId="260"/>
            <ac:picMk id="5" creationId="{151F6A96-D078-DCBE-5256-800E65E2A560}"/>
          </ac:picMkLst>
        </pc:picChg>
      </pc:sldChg>
      <pc:sldChg chg="addSp delSp modSp new mod modTransition setBg delDesignElem">
        <pc:chgData name="Olga Brinza-Pasa" userId="68577f2981627961" providerId="LiveId" clId="{CAD1E150-CE97-4680-8B4C-C7EF6D477737}" dt="2024-02-18T23:17:59.790" v="1416"/>
        <pc:sldMkLst>
          <pc:docMk/>
          <pc:sldMk cId="2669979593" sldId="261"/>
        </pc:sldMkLst>
        <pc:spChg chg="del">
          <ac:chgData name="Olga Brinza-Pasa" userId="68577f2981627961" providerId="LiveId" clId="{CAD1E150-CE97-4680-8B4C-C7EF6D477737}" dt="2024-02-18T22:08:35.673" v="555" actId="478"/>
          <ac:spMkLst>
            <pc:docMk/>
            <pc:sldMk cId="2669979593" sldId="261"/>
            <ac:spMk id="2" creationId="{F0F7D404-0662-6359-3D05-723316862F15}"/>
          </ac:spMkLst>
        </pc:spChg>
        <pc:spChg chg="mod ord">
          <ac:chgData name="Olga Brinza-Pasa" userId="68577f2981627961" providerId="LiveId" clId="{CAD1E150-CE97-4680-8B4C-C7EF6D477737}" dt="2024-02-18T22:12:45.790" v="596" actId="20577"/>
          <ac:spMkLst>
            <pc:docMk/>
            <pc:sldMk cId="2669979593" sldId="261"/>
            <ac:spMk id="3" creationId="{449C03E0-D731-CF4B-560D-B8D5B9D2E686}"/>
          </ac:spMkLst>
        </pc:spChg>
        <pc:spChg chg="add mod">
          <ac:chgData name="Olga Brinza-Pasa" userId="68577f2981627961" providerId="LiveId" clId="{CAD1E150-CE97-4680-8B4C-C7EF6D477737}" dt="2024-02-18T22:12:56.577" v="598" actId="14100"/>
          <ac:spMkLst>
            <pc:docMk/>
            <pc:sldMk cId="2669979593" sldId="261"/>
            <ac:spMk id="4" creationId="{91BDB47B-6D57-6260-2798-4213D121DCED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2669979593" sldId="261"/>
            <ac:spMk id="10" creationId="{9F63AA5A-E6E1-46DA-AB40-C58233393EDE}"/>
          </ac:spMkLst>
        </pc:spChg>
        <pc:picChg chg="add mod ord">
          <ac:chgData name="Olga Brinza-Pasa" userId="68577f2981627961" providerId="LiveId" clId="{CAD1E150-CE97-4680-8B4C-C7EF6D477737}" dt="2024-02-18T22:12:36.576" v="594" actId="14100"/>
          <ac:picMkLst>
            <pc:docMk/>
            <pc:sldMk cId="2669979593" sldId="261"/>
            <ac:picMk id="6" creationId="{D9F3DF9A-02ED-E45C-084A-187B412F9D44}"/>
          </ac:picMkLst>
        </pc:picChg>
        <pc:picChg chg="add del mod ord">
          <ac:chgData name="Olga Brinza-Pasa" userId="68577f2981627961" providerId="LiveId" clId="{CAD1E150-CE97-4680-8B4C-C7EF6D477737}" dt="2024-02-18T22:11:55.180" v="584" actId="478"/>
          <ac:picMkLst>
            <pc:docMk/>
            <pc:sldMk cId="2669979593" sldId="261"/>
            <ac:picMk id="7" creationId="{A1EAC8C1-15F1-F3A6-7491-A808DEC89A45}"/>
          </ac:picMkLst>
        </pc:picChg>
      </pc:sldChg>
      <pc:sldChg chg="addSp delSp modSp new mod modTransition setBg delDesignElem">
        <pc:chgData name="Olga Brinza-Pasa" userId="68577f2981627961" providerId="LiveId" clId="{CAD1E150-CE97-4680-8B4C-C7EF6D477737}" dt="2024-02-18T23:18:08.808" v="1417"/>
        <pc:sldMkLst>
          <pc:docMk/>
          <pc:sldMk cId="2021115019" sldId="262"/>
        </pc:sldMkLst>
        <pc:spChg chg="mod">
          <ac:chgData name="Olga Brinza-Pasa" userId="68577f2981627961" providerId="LiveId" clId="{CAD1E150-CE97-4680-8B4C-C7EF6D477737}" dt="2024-02-18T22:28:12.727" v="751" actId="122"/>
          <ac:spMkLst>
            <pc:docMk/>
            <pc:sldMk cId="2021115019" sldId="262"/>
            <ac:spMk id="2" creationId="{9AC7A59F-6205-30C5-B22F-CD48EE77C54D}"/>
          </ac:spMkLst>
        </pc:spChg>
        <pc:spChg chg="add del mod">
          <ac:chgData name="Olga Brinza-Pasa" userId="68577f2981627961" providerId="LiveId" clId="{CAD1E150-CE97-4680-8B4C-C7EF6D477737}" dt="2024-02-18T22:13:53.331" v="608" actId="26606"/>
          <ac:spMkLst>
            <pc:docMk/>
            <pc:sldMk cId="2021115019" sldId="262"/>
            <ac:spMk id="3" creationId="{12BD6EAB-E88E-05AB-5307-D423E4C91797}"/>
          </ac:spMkLst>
        </pc:spChg>
        <pc:spChg chg="add del">
          <ac:chgData name="Olga Brinza-Pasa" userId="68577f2981627961" providerId="LiveId" clId="{CAD1E150-CE97-4680-8B4C-C7EF6D477737}" dt="2024-02-18T22:13:53.312" v="607" actId="26606"/>
          <ac:spMkLst>
            <pc:docMk/>
            <pc:sldMk cId="2021115019" sldId="262"/>
            <ac:spMk id="9" creationId="{5D3E2EEE-5E2B-473D-B932-CC1CB66592CD}"/>
          </ac:spMkLst>
        </pc:spChg>
        <pc:spChg chg="add del">
          <ac:chgData name="Olga Brinza-Pasa" userId="68577f2981627961" providerId="LiveId" clId="{CAD1E150-CE97-4680-8B4C-C7EF6D477737}" dt="2024-02-18T22:14:26.486" v="613" actId="26606"/>
          <ac:spMkLst>
            <pc:docMk/>
            <pc:sldMk cId="2021115019" sldId="262"/>
            <ac:spMk id="11" creationId="{5D3E2EEE-5E2B-473D-B932-CC1CB66592CD}"/>
          </ac:spMkLst>
        </pc:spChg>
        <pc:spChg chg="add del">
          <ac:chgData name="Olga Brinza-Pasa" userId="68577f2981627961" providerId="LiveId" clId="{CAD1E150-CE97-4680-8B4C-C7EF6D477737}" dt="2024-02-18T22:14:26.357" v="612" actId="26606"/>
          <ac:spMkLst>
            <pc:docMk/>
            <pc:sldMk cId="2021115019" sldId="262"/>
            <ac:spMk id="17" creationId="{5D3E2EEE-5E2B-473D-B932-CC1CB66592CD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2021115019" sldId="262"/>
            <ac:spMk id="19" creationId="{3761EB98-E0C4-4B95-984A-E7D9DFADAA08}"/>
          </ac:spMkLst>
        </pc:spChg>
        <pc:spChg chg="add del mod">
          <ac:chgData name="Olga Brinza-Pasa" userId="68577f2981627961" providerId="LiveId" clId="{CAD1E150-CE97-4680-8B4C-C7EF6D477737}" dt="2024-02-18T22:22:58.437" v="679" actId="478"/>
          <ac:spMkLst>
            <pc:docMk/>
            <pc:sldMk cId="2021115019" sldId="262"/>
            <ac:spMk id="26" creationId="{32B62527-0519-5AA6-7570-480CD90A51A7}"/>
          </ac:spMkLst>
        </pc:spChg>
        <pc:spChg chg="add del mod">
          <ac:chgData name="Olga Brinza-Pasa" userId="68577f2981627961" providerId="LiveId" clId="{CAD1E150-CE97-4680-8B4C-C7EF6D477737}" dt="2024-02-18T22:23:33.263" v="688" actId="478"/>
          <ac:spMkLst>
            <pc:docMk/>
            <pc:sldMk cId="2021115019" sldId="262"/>
            <ac:spMk id="29" creationId="{E30C75AF-365D-24D0-9E50-2EC9BAEF5FDE}"/>
          </ac:spMkLst>
        </pc:spChg>
        <pc:graphicFrameChg chg="add del">
          <ac:chgData name="Olga Brinza-Pasa" userId="68577f2981627961" providerId="LiveId" clId="{CAD1E150-CE97-4680-8B4C-C7EF6D477737}" dt="2024-02-18T22:13:53.312" v="607" actId="26606"/>
          <ac:graphicFrameMkLst>
            <pc:docMk/>
            <pc:sldMk cId="2021115019" sldId="262"/>
            <ac:graphicFrameMk id="5" creationId="{A184633F-908D-11A2-4274-B609EFA0583B}"/>
          </ac:graphicFrameMkLst>
        </pc:graphicFrameChg>
        <pc:graphicFrameChg chg="add mod modGraphic">
          <ac:chgData name="Olga Brinza-Pasa" userId="68577f2981627961" providerId="LiveId" clId="{CAD1E150-CE97-4680-8B4C-C7EF6D477737}" dt="2024-02-18T22:29:27.419" v="761" actId="113"/>
          <ac:graphicFrameMkLst>
            <pc:docMk/>
            <pc:sldMk cId="2021115019" sldId="262"/>
            <ac:graphicFrameMk id="12" creationId="{A30F2074-3EB2-C4D1-85C2-01D1B521CBC7}"/>
          </ac:graphicFrameMkLst>
        </pc:graphicFrameChg>
        <pc:picChg chg="add mod">
          <ac:chgData name="Olga Brinza-Pasa" userId="68577f2981627961" providerId="LiveId" clId="{CAD1E150-CE97-4680-8B4C-C7EF6D477737}" dt="2024-02-18T22:28:06.075" v="750" actId="1076"/>
          <ac:picMkLst>
            <pc:docMk/>
            <pc:sldMk cId="2021115019" sldId="262"/>
            <ac:picMk id="6" creationId="{8BE57A8B-28F2-177B-12B3-CFFB75E624F1}"/>
          </ac:picMkLst>
        </pc:picChg>
        <pc:picChg chg="add mod">
          <ac:chgData name="Olga Brinza-Pasa" userId="68577f2981627961" providerId="LiveId" clId="{CAD1E150-CE97-4680-8B4C-C7EF6D477737}" dt="2024-02-18T22:20:12.065" v="655" actId="14100"/>
          <ac:picMkLst>
            <pc:docMk/>
            <pc:sldMk cId="2021115019" sldId="262"/>
            <ac:picMk id="8" creationId="{74083308-6007-33C9-2BAE-D5DB1CBBC2EB}"/>
          </ac:picMkLst>
        </pc:picChg>
        <pc:picChg chg="add mod">
          <ac:chgData name="Olga Brinza-Pasa" userId="68577f2981627961" providerId="LiveId" clId="{CAD1E150-CE97-4680-8B4C-C7EF6D477737}" dt="2024-02-18T22:25:51.170" v="723" actId="14100"/>
          <ac:picMkLst>
            <pc:docMk/>
            <pc:sldMk cId="2021115019" sldId="262"/>
            <ac:picMk id="13" creationId="{558F3F5B-9885-B73F-0DB1-891FCCDA3FFA}"/>
          </ac:picMkLst>
        </pc:picChg>
        <pc:picChg chg="add mod">
          <ac:chgData name="Olga Brinza-Pasa" userId="68577f2981627961" providerId="LiveId" clId="{CAD1E150-CE97-4680-8B4C-C7EF6D477737}" dt="2024-02-18T22:24:32.979" v="704" actId="1076"/>
          <ac:picMkLst>
            <pc:docMk/>
            <pc:sldMk cId="2021115019" sldId="262"/>
            <ac:picMk id="15" creationId="{670CF610-31EE-674F-A249-7A1441CB5AE4}"/>
          </ac:picMkLst>
        </pc:picChg>
        <pc:picChg chg="add mod">
          <ac:chgData name="Olga Brinza-Pasa" userId="68577f2981627961" providerId="LiveId" clId="{CAD1E150-CE97-4680-8B4C-C7EF6D477737}" dt="2024-02-18T22:21:16.898" v="664" actId="931"/>
          <ac:picMkLst>
            <pc:docMk/>
            <pc:sldMk cId="2021115019" sldId="262"/>
            <ac:picMk id="18" creationId="{5C0CEC0B-7975-B2CE-0868-59460DC39808}"/>
          </ac:picMkLst>
        </pc:picChg>
        <pc:picChg chg="add mod">
          <ac:chgData name="Olga Brinza-Pasa" userId="68577f2981627961" providerId="LiveId" clId="{CAD1E150-CE97-4680-8B4C-C7EF6D477737}" dt="2024-02-18T22:24:47.258" v="710" actId="14100"/>
          <ac:picMkLst>
            <pc:docMk/>
            <pc:sldMk cId="2021115019" sldId="262"/>
            <ac:picMk id="21" creationId="{4F2ED020-DE4C-7DC8-B924-A9AB7EAA1D63}"/>
          </ac:picMkLst>
        </pc:picChg>
        <pc:picChg chg="add del mod">
          <ac:chgData name="Olga Brinza-Pasa" userId="68577f2981627961" providerId="LiveId" clId="{CAD1E150-CE97-4680-8B4C-C7EF6D477737}" dt="2024-02-18T22:22:58.437" v="679" actId="478"/>
          <ac:picMkLst>
            <pc:docMk/>
            <pc:sldMk cId="2021115019" sldId="262"/>
            <ac:picMk id="23" creationId="{BEB21300-CFF5-65F5-D6E4-80100E3D8FAD}"/>
          </ac:picMkLst>
        </pc:picChg>
        <pc:picChg chg="add del mod">
          <ac:chgData name="Olga Brinza-Pasa" userId="68577f2981627961" providerId="LiveId" clId="{CAD1E150-CE97-4680-8B4C-C7EF6D477737}" dt="2024-02-18T22:22:58.437" v="679" actId="478"/>
          <ac:picMkLst>
            <pc:docMk/>
            <pc:sldMk cId="2021115019" sldId="262"/>
            <ac:picMk id="25" creationId="{BBC87803-DE56-0332-9DB7-F27BAC6D5FF9}"/>
          </ac:picMkLst>
        </pc:picChg>
        <pc:picChg chg="add del mod">
          <ac:chgData name="Olga Brinza-Pasa" userId="68577f2981627961" providerId="LiveId" clId="{CAD1E150-CE97-4680-8B4C-C7EF6D477737}" dt="2024-02-18T22:23:45.475" v="693" actId="1440"/>
          <ac:picMkLst>
            <pc:docMk/>
            <pc:sldMk cId="2021115019" sldId="262"/>
            <ac:picMk id="28" creationId="{EFBA9485-2B81-944F-DF01-3FEA70C1046A}"/>
          </ac:picMkLst>
        </pc:picChg>
        <pc:picChg chg="add mod">
          <ac:chgData name="Olga Brinza-Pasa" userId="68577f2981627961" providerId="LiveId" clId="{CAD1E150-CE97-4680-8B4C-C7EF6D477737}" dt="2024-02-18T22:24:51.084" v="711" actId="14100"/>
          <ac:picMkLst>
            <pc:docMk/>
            <pc:sldMk cId="2021115019" sldId="262"/>
            <ac:picMk id="31" creationId="{8C857141-8239-945D-F71C-7BEC9A84AB1B}"/>
          </ac:picMkLst>
        </pc:picChg>
        <pc:picChg chg="add mod">
          <ac:chgData name="Olga Brinza-Pasa" userId="68577f2981627961" providerId="LiveId" clId="{CAD1E150-CE97-4680-8B4C-C7EF6D477737}" dt="2024-02-18T22:25:44.074" v="720" actId="1076"/>
          <ac:picMkLst>
            <pc:docMk/>
            <pc:sldMk cId="2021115019" sldId="262"/>
            <ac:picMk id="33" creationId="{CE1E8E6D-0A6A-D71E-8A99-7F9C91C96086}"/>
          </ac:picMkLst>
        </pc:picChg>
        <pc:picChg chg="add mod">
          <ac:chgData name="Olga Brinza-Pasa" userId="68577f2981627961" providerId="LiveId" clId="{CAD1E150-CE97-4680-8B4C-C7EF6D477737}" dt="2024-02-18T22:26:44.379" v="733" actId="1076"/>
          <ac:picMkLst>
            <pc:docMk/>
            <pc:sldMk cId="2021115019" sldId="262"/>
            <ac:picMk id="35" creationId="{7C7CEF86-FDA4-838B-4446-F66E2A20ACF0}"/>
          </ac:picMkLst>
        </pc:picChg>
        <pc:picChg chg="add mod">
          <ac:chgData name="Olga Brinza-Pasa" userId="68577f2981627961" providerId="LiveId" clId="{CAD1E150-CE97-4680-8B4C-C7EF6D477737}" dt="2024-02-18T22:27:52.340" v="747" actId="14100"/>
          <ac:picMkLst>
            <pc:docMk/>
            <pc:sldMk cId="2021115019" sldId="262"/>
            <ac:picMk id="37" creationId="{AE28A278-F1BF-86E9-8047-4F4B16984E7E}"/>
          </ac:picMkLst>
        </pc:picChg>
      </pc:sldChg>
      <pc:sldChg chg="addSp delSp modSp new del mod modTransition setBg delDesignElem">
        <pc:chgData name="Olga Brinza-Pasa" userId="68577f2981627961" providerId="LiveId" clId="{CAD1E150-CE97-4680-8B4C-C7EF6D477737}" dt="2024-02-21T16:56:45.668" v="1699" actId="2696"/>
        <pc:sldMkLst>
          <pc:docMk/>
          <pc:sldMk cId="2613085134" sldId="263"/>
        </pc:sldMkLst>
        <pc:spChg chg="del mod">
          <ac:chgData name="Olga Brinza-Pasa" userId="68577f2981627961" providerId="LiveId" clId="{CAD1E150-CE97-4680-8B4C-C7EF6D477737}" dt="2024-02-18T22:37:02.657" v="841" actId="478"/>
          <ac:spMkLst>
            <pc:docMk/>
            <pc:sldMk cId="2613085134" sldId="263"/>
            <ac:spMk id="2" creationId="{A68E9C41-F3D2-2DEA-6B51-FD406AB4F0A6}"/>
          </ac:spMkLst>
        </pc:spChg>
        <pc:spChg chg="del mod">
          <ac:chgData name="Olga Brinza-Pasa" userId="68577f2981627961" providerId="LiveId" clId="{CAD1E150-CE97-4680-8B4C-C7EF6D477737}" dt="2024-02-18T22:37:20.139" v="844" actId="26606"/>
          <ac:spMkLst>
            <pc:docMk/>
            <pc:sldMk cId="2613085134" sldId="263"/>
            <ac:spMk id="3" creationId="{DE56E74E-BBED-F38F-FDA3-8FFA3FFD75EA}"/>
          </ac:spMkLst>
        </pc:spChg>
        <pc:spChg chg="add del mod">
          <ac:chgData name="Olga Brinza-Pasa" userId="68577f2981627961" providerId="LiveId" clId="{CAD1E150-CE97-4680-8B4C-C7EF6D477737}" dt="2024-02-21T16:56:41.981" v="1698" actId="478"/>
          <ac:spMkLst>
            <pc:docMk/>
            <pc:sldMk cId="2613085134" sldId="263"/>
            <ac:spMk id="4" creationId="{583B7E05-2F53-EFD2-8155-D9342DAB22EB}"/>
          </ac:spMkLst>
        </pc:spChg>
        <pc:spChg chg="add mod">
          <ac:chgData name="Olga Brinza-Pasa" userId="68577f2981627961" providerId="LiveId" clId="{CAD1E150-CE97-4680-8B4C-C7EF6D477737}" dt="2024-02-18T22:42:23.757" v="872" actId="403"/>
          <ac:spMkLst>
            <pc:docMk/>
            <pc:sldMk cId="2613085134" sldId="263"/>
            <ac:spMk id="5" creationId="{BA2E0E9A-0D10-331E-8AC9-ECD54518C80A}"/>
          </ac:spMkLst>
        </pc:spChg>
        <pc:spChg chg="add del">
          <ac:chgData name="Olga Brinza-Pasa" userId="68577f2981627961" providerId="LiveId" clId="{CAD1E150-CE97-4680-8B4C-C7EF6D477737}" dt="2024-02-18T23:12:29.116" v="1373"/>
          <ac:spMkLst>
            <pc:docMk/>
            <pc:sldMk cId="2613085134" sldId="263"/>
            <ac:spMk id="10" creationId="{5D3E2EEE-5E2B-473D-B932-CC1CB66592CD}"/>
          </ac:spMkLst>
        </pc:spChg>
        <pc:graphicFrameChg chg="add mod">
          <ac:chgData name="Olga Brinza-Pasa" userId="68577f2981627961" providerId="LiveId" clId="{CAD1E150-CE97-4680-8B4C-C7EF6D477737}" dt="2024-02-18T22:41:58.651" v="866" actId="1076"/>
          <ac:graphicFrameMkLst>
            <pc:docMk/>
            <pc:sldMk cId="2613085134" sldId="263"/>
            <ac:graphicFrameMk id="6" creationId="{5BA55100-610F-5EF8-D734-D2DEB644F067}"/>
          </ac:graphicFrameMkLst>
        </pc:graphicFrameChg>
      </pc:sldChg>
      <pc:sldChg chg="new del">
        <pc:chgData name="Olga Brinza-Pasa" userId="68577f2981627961" providerId="LiveId" clId="{CAD1E150-CE97-4680-8B4C-C7EF6D477737}" dt="2024-02-18T22:33:25.094" v="792" actId="47"/>
        <pc:sldMkLst>
          <pc:docMk/>
          <pc:sldMk cId="2091576852" sldId="264"/>
        </pc:sldMkLst>
      </pc:sldChg>
      <pc:sldChg chg="modSp new del mod modTransition">
        <pc:chgData name="Olga Brinza-Pasa" userId="68577f2981627961" providerId="LiveId" clId="{CAD1E150-CE97-4680-8B4C-C7EF6D477737}" dt="2024-02-21T16:57:42.874" v="1707" actId="2696"/>
        <pc:sldMkLst>
          <pc:docMk/>
          <pc:sldMk cId="301328357" sldId="265"/>
        </pc:sldMkLst>
        <pc:spChg chg="mod">
          <ac:chgData name="Olga Brinza-Pasa" userId="68577f2981627961" providerId="LiveId" clId="{CAD1E150-CE97-4680-8B4C-C7EF6D477737}" dt="2024-02-18T23:12:29.744" v="1374" actId="27636"/>
          <ac:spMkLst>
            <pc:docMk/>
            <pc:sldMk cId="301328357" sldId="265"/>
            <ac:spMk id="2" creationId="{9D2CD1D3-57A4-8A4A-94C2-C13EB5065BCD}"/>
          </ac:spMkLst>
        </pc:spChg>
        <pc:spChg chg="mod">
          <ac:chgData name="Olga Brinza-Pasa" userId="68577f2981627961" providerId="LiveId" clId="{CAD1E150-CE97-4680-8B4C-C7EF6D477737}" dt="2024-02-21T16:20:47.653" v="1435" actId="5793"/>
          <ac:spMkLst>
            <pc:docMk/>
            <pc:sldMk cId="301328357" sldId="265"/>
            <ac:spMk id="3" creationId="{5E1CF1C8-2DFC-C5E2-5582-44C69C591332}"/>
          </ac:spMkLst>
        </pc:spChg>
      </pc:sldChg>
      <pc:sldChg chg="addSp delSp modSp new mod setBg modAnim">
        <pc:chgData name="Olga Brinza-Pasa" userId="68577f2981627961" providerId="LiveId" clId="{CAD1E150-CE97-4680-8B4C-C7EF6D477737}" dt="2024-02-18T23:15:45.481" v="1396"/>
        <pc:sldMkLst>
          <pc:docMk/>
          <pc:sldMk cId="334607649" sldId="266"/>
        </pc:sldMkLst>
        <pc:spChg chg="mod">
          <ac:chgData name="Olga Brinza-Pasa" userId="68577f2981627961" providerId="LiveId" clId="{CAD1E150-CE97-4680-8B4C-C7EF6D477737}" dt="2024-02-18T23:14:22.204" v="1390" actId="26606"/>
          <ac:spMkLst>
            <pc:docMk/>
            <pc:sldMk cId="334607649" sldId="266"/>
            <ac:spMk id="2" creationId="{90CF6558-9F0B-4767-06FE-FDBF51D835B8}"/>
          </ac:spMkLst>
        </pc:spChg>
        <pc:spChg chg="mod">
          <ac:chgData name="Olga Brinza-Pasa" userId="68577f2981627961" providerId="LiveId" clId="{CAD1E150-CE97-4680-8B4C-C7EF6D477737}" dt="2024-02-18T23:14:22.204" v="1390" actId="26606"/>
          <ac:spMkLst>
            <pc:docMk/>
            <pc:sldMk cId="334607649" sldId="266"/>
            <ac:spMk id="3" creationId="{7F49A08A-6C13-49BD-6F5B-C7E31F8737F4}"/>
          </ac:spMkLst>
        </pc:spChg>
        <pc:spChg chg="add del">
          <ac:chgData name="Olga Brinza-Pasa" userId="68577f2981627961" providerId="LiveId" clId="{CAD1E150-CE97-4680-8B4C-C7EF6D477737}" dt="2024-02-18T23:14:22.204" v="1390" actId="26606"/>
          <ac:spMkLst>
            <pc:docMk/>
            <pc:sldMk cId="334607649" sldId="266"/>
            <ac:spMk id="6" creationId="{4A391C69-E52F-4DC0-B51A-0DABC5484014}"/>
          </ac:spMkLst>
        </pc:spChg>
        <pc:spChg chg="add del">
          <ac:chgData name="Olga Brinza-Pasa" userId="68577f2981627961" providerId="LiveId" clId="{CAD1E150-CE97-4680-8B4C-C7EF6D477737}" dt="2024-02-18T23:14:22.204" v="1390" actId="26606"/>
          <ac:spMkLst>
            <pc:docMk/>
            <pc:sldMk cId="334607649" sldId="266"/>
            <ac:spMk id="7" creationId="{048390FD-448E-4FF2-AEE8-C46960568E34}"/>
          </ac:spMkLst>
        </pc:spChg>
        <pc:spChg chg="add del">
          <ac:chgData name="Olga Brinza-Pasa" userId="68577f2981627961" providerId="LiveId" clId="{CAD1E150-CE97-4680-8B4C-C7EF6D477737}" dt="2024-02-18T23:14:14.478" v="1387" actId="26606"/>
          <ac:spMkLst>
            <pc:docMk/>
            <pc:sldMk cId="334607649" sldId="266"/>
            <ac:spMk id="13" creationId="{DC3B8C6B-63CA-4384-8059-2036BE520277}"/>
          </ac:spMkLst>
        </pc:spChg>
        <pc:spChg chg="add del">
          <ac:chgData name="Olga Brinza-Pasa" userId="68577f2981627961" providerId="LiveId" clId="{CAD1E150-CE97-4680-8B4C-C7EF6D477737}" dt="2024-02-18T23:14:14.478" v="1387" actId="26606"/>
          <ac:spMkLst>
            <pc:docMk/>
            <pc:sldMk cId="334607649" sldId="266"/>
            <ac:spMk id="15" creationId="{C71B03AA-C0EB-4104-84F8-E1AB8BFBEF60}"/>
          </ac:spMkLst>
        </pc:spChg>
        <pc:picChg chg="add del">
          <ac:chgData name="Olga Brinza-Pasa" userId="68577f2981627961" providerId="LiveId" clId="{CAD1E150-CE97-4680-8B4C-C7EF6D477737}" dt="2024-02-18T23:14:14.478" v="1387" actId="26606"/>
          <ac:picMkLst>
            <pc:docMk/>
            <pc:sldMk cId="334607649" sldId="266"/>
            <ac:picMk id="5" creationId="{EEA8197A-A352-BE23-67AD-FA4BC4F4058B}"/>
          </ac:picMkLst>
        </pc:picChg>
        <pc:picChg chg="add del">
          <ac:chgData name="Olga Brinza-Pasa" userId="68577f2981627961" providerId="LiveId" clId="{CAD1E150-CE97-4680-8B4C-C7EF6D477737}" dt="2024-02-18T23:14:22.204" v="1390" actId="26606"/>
          <ac:picMkLst>
            <pc:docMk/>
            <pc:sldMk cId="334607649" sldId="266"/>
            <ac:picMk id="8" creationId="{13DD9AC3-CD0F-CDAF-1AA2-AAD1B5980EE8}"/>
          </ac:picMkLst>
        </pc:picChg>
        <pc:picChg chg="add del">
          <ac:chgData name="Olga Brinza-Pasa" userId="68577f2981627961" providerId="LiveId" clId="{CAD1E150-CE97-4680-8B4C-C7EF6D477737}" dt="2024-02-18T23:14:14.478" v="1387" actId="26606"/>
          <ac:picMkLst>
            <pc:docMk/>
            <pc:sldMk cId="334607649" sldId="266"/>
            <ac:picMk id="9" creationId="{22790EC5-ACA7-4536-8066-B60199F3C6DF}"/>
          </ac:picMkLst>
        </pc:picChg>
        <pc:picChg chg="add del">
          <ac:chgData name="Olga Brinza-Pasa" userId="68577f2981627961" providerId="LiveId" clId="{CAD1E150-CE97-4680-8B4C-C7EF6D477737}" dt="2024-02-18T23:14:22.204" v="1390" actId="26606"/>
          <ac:picMkLst>
            <pc:docMk/>
            <pc:sldMk cId="334607649" sldId="266"/>
            <ac:picMk id="10" creationId="{0BD259F2-A289-4420-B3EB-BBC6A904FC0B}"/>
          </ac:picMkLst>
        </pc:picChg>
        <pc:picChg chg="add del">
          <ac:chgData name="Olga Brinza-Pasa" userId="68577f2981627961" providerId="LiveId" clId="{CAD1E150-CE97-4680-8B4C-C7EF6D477737}" dt="2024-02-18T23:14:14.478" v="1387" actId="26606"/>
          <ac:picMkLst>
            <pc:docMk/>
            <pc:sldMk cId="334607649" sldId="266"/>
            <ac:picMk id="11" creationId="{5F86BEAF-FD24-4827-AD37-6785EBC9C2A8}"/>
          </ac:picMkLst>
        </pc:picChg>
        <pc:picChg chg="add del">
          <ac:chgData name="Olga Brinza-Pasa" userId="68577f2981627961" providerId="LiveId" clId="{CAD1E150-CE97-4680-8B4C-C7EF6D477737}" dt="2024-02-18T23:14:14.478" v="1387" actId="26606"/>
          <ac:picMkLst>
            <pc:docMk/>
            <pc:sldMk cId="334607649" sldId="266"/>
            <ac:picMk id="17" creationId="{09C2B723-6C2F-49DE-A429-50BDFD1ADB45}"/>
          </ac:picMkLst>
        </pc:picChg>
      </pc:sldChg>
      <pc:sldChg chg="addSp delSp modSp new mod">
        <pc:chgData name="Olga Brinza-Pasa" userId="68577f2981627961" providerId="LiveId" clId="{CAD1E150-CE97-4680-8B4C-C7EF6D477737}" dt="2024-02-21T16:56:30.452" v="1697" actId="14100"/>
        <pc:sldMkLst>
          <pc:docMk/>
          <pc:sldMk cId="1791993571" sldId="267"/>
        </pc:sldMkLst>
        <pc:spChg chg="del">
          <ac:chgData name="Olga Brinza-Pasa" userId="68577f2981627961" providerId="LiveId" clId="{CAD1E150-CE97-4680-8B4C-C7EF6D477737}" dt="2024-02-21T16:56:09.984" v="1691" actId="478"/>
          <ac:spMkLst>
            <pc:docMk/>
            <pc:sldMk cId="1791993571" sldId="267"/>
            <ac:spMk id="2" creationId="{2B065E1E-F508-BAFA-59C6-2DEAD4C3DAC6}"/>
          </ac:spMkLst>
        </pc:spChg>
        <pc:spChg chg="del">
          <ac:chgData name="Olga Brinza-Pasa" userId="68577f2981627961" providerId="LiveId" clId="{CAD1E150-CE97-4680-8B4C-C7EF6D477737}" dt="2024-02-21T16:56:04.005" v="1687" actId="931"/>
          <ac:spMkLst>
            <pc:docMk/>
            <pc:sldMk cId="1791993571" sldId="267"/>
            <ac:spMk id="3" creationId="{576E9669-1A70-AB8E-24F3-EFBACE7B08D7}"/>
          </ac:spMkLst>
        </pc:spChg>
        <pc:picChg chg="add mod">
          <ac:chgData name="Olga Brinza-Pasa" userId="68577f2981627961" providerId="LiveId" clId="{CAD1E150-CE97-4680-8B4C-C7EF6D477737}" dt="2024-02-21T16:56:30.452" v="1697" actId="14100"/>
          <ac:picMkLst>
            <pc:docMk/>
            <pc:sldMk cId="1791993571" sldId="267"/>
            <ac:picMk id="5" creationId="{7FEFE95F-23B3-CCB9-72E2-682C63F68785}"/>
          </ac:picMkLst>
        </pc:picChg>
      </pc:sldChg>
      <pc:sldChg chg="addSp delSp modSp new mod setBg">
        <pc:chgData name="Olga Brinza-Pasa" userId="68577f2981627961" providerId="LiveId" clId="{CAD1E150-CE97-4680-8B4C-C7EF6D477737}" dt="2024-02-21T16:56:58.966" v="1706" actId="962"/>
        <pc:sldMkLst>
          <pc:docMk/>
          <pc:sldMk cId="592408350" sldId="268"/>
        </pc:sldMkLst>
        <pc:spChg chg="del">
          <ac:chgData name="Olga Brinza-Pasa" userId="68577f2981627961" providerId="LiveId" clId="{CAD1E150-CE97-4680-8B4C-C7EF6D477737}" dt="2024-02-21T16:56:56.764" v="1704" actId="26606"/>
          <ac:spMkLst>
            <pc:docMk/>
            <pc:sldMk cId="592408350" sldId="268"/>
            <ac:spMk id="2" creationId="{7B2620AB-A1B9-17AB-A0F3-F880DAB5B7D8}"/>
          </ac:spMkLst>
        </pc:spChg>
        <pc:spChg chg="del">
          <ac:chgData name="Olga Brinza-Pasa" userId="68577f2981627961" providerId="LiveId" clId="{CAD1E150-CE97-4680-8B4C-C7EF6D477737}" dt="2024-02-21T16:56:53.040" v="1701" actId="931"/>
          <ac:spMkLst>
            <pc:docMk/>
            <pc:sldMk cId="592408350" sldId="268"/>
            <ac:spMk id="3" creationId="{E07CBE09-3AF8-05D7-7557-052DF91F1602}"/>
          </ac:spMkLst>
        </pc:spChg>
        <pc:picChg chg="add mod">
          <ac:chgData name="Olga Brinza-Pasa" userId="68577f2981627961" providerId="LiveId" clId="{CAD1E150-CE97-4680-8B4C-C7EF6D477737}" dt="2024-02-21T16:56:58.966" v="1706" actId="962"/>
          <ac:picMkLst>
            <pc:docMk/>
            <pc:sldMk cId="592408350" sldId="268"/>
            <ac:picMk id="5" creationId="{3C792807-AB79-9747-F231-0B58DAB3E415}"/>
          </ac:picMkLst>
        </pc:picChg>
        <pc:picChg chg="add">
          <ac:chgData name="Olga Brinza-Pasa" userId="68577f2981627961" providerId="LiveId" clId="{CAD1E150-CE97-4680-8B4C-C7EF6D477737}" dt="2024-02-21T16:56:56.764" v="1704" actId="26606"/>
          <ac:picMkLst>
            <pc:docMk/>
            <pc:sldMk cId="592408350" sldId="268"/>
            <ac:picMk id="10" creationId="{93274B0C-1CB3-4AA4-A183-20B7FE5DB1D2}"/>
          </ac:picMkLst>
        </pc:picChg>
        <pc:picChg chg="add">
          <ac:chgData name="Olga Brinza-Pasa" userId="68577f2981627961" providerId="LiveId" clId="{CAD1E150-CE97-4680-8B4C-C7EF6D477737}" dt="2024-02-21T16:56:56.764" v="1704" actId="26606"/>
          <ac:picMkLst>
            <pc:docMk/>
            <pc:sldMk cId="592408350" sldId="268"/>
            <ac:picMk id="12" creationId="{2E640319-3BB6-49BF-BAF4-D63FEC73E146}"/>
          </ac:picMkLst>
        </pc:picChg>
      </pc:sldChg>
      <pc:sldChg chg="addSp delSp modSp new mod setBg setClrOvrMap">
        <pc:chgData name="Olga Brinza-Pasa" userId="68577f2981627961" providerId="LiveId" clId="{CAD1E150-CE97-4680-8B4C-C7EF6D477737}" dt="2024-02-21T16:58:13.752" v="1720" actId="26606"/>
        <pc:sldMkLst>
          <pc:docMk/>
          <pc:sldMk cId="2071344558" sldId="269"/>
        </pc:sldMkLst>
        <pc:spChg chg="add del">
          <ac:chgData name="Olga Brinza-Pasa" userId="68577f2981627961" providerId="LiveId" clId="{CAD1E150-CE97-4680-8B4C-C7EF6D477737}" dt="2024-02-21T16:58:13.752" v="1720" actId="26606"/>
          <ac:spMkLst>
            <pc:docMk/>
            <pc:sldMk cId="2071344558" sldId="269"/>
            <ac:spMk id="2" creationId="{638988D7-4C20-8916-BF7E-99CFE661EBD8}"/>
          </ac:spMkLst>
        </pc:spChg>
        <pc:spChg chg="del">
          <ac:chgData name="Olga Brinza-Pasa" userId="68577f2981627961" providerId="LiveId" clId="{CAD1E150-CE97-4680-8B4C-C7EF6D477737}" dt="2024-02-21T16:57:52.059" v="1709" actId="931"/>
          <ac:spMkLst>
            <pc:docMk/>
            <pc:sldMk cId="2071344558" sldId="269"/>
            <ac:spMk id="3" creationId="{41E262C9-7BC7-BC3C-93C7-BBFAF15B2989}"/>
          </ac:spMkLst>
        </pc:spChg>
        <pc:spChg chg="add del">
          <ac:chgData name="Olga Brinza-Pasa" userId="68577f2981627961" providerId="LiveId" clId="{CAD1E150-CE97-4680-8B4C-C7EF6D477737}" dt="2024-02-21T16:57:58.498" v="1715" actId="26606"/>
          <ac:spMkLst>
            <pc:docMk/>
            <pc:sldMk cId="2071344558" sldId="269"/>
            <ac:spMk id="14" creationId="{5BECDBB2-914C-44DE-B171-6F7946196F54}"/>
          </ac:spMkLst>
        </pc:spChg>
        <pc:spChg chg="add del">
          <ac:chgData name="Olga Brinza-Pasa" userId="68577f2981627961" providerId="LiveId" clId="{CAD1E150-CE97-4680-8B4C-C7EF6D477737}" dt="2024-02-21T16:58:10.091" v="1717" actId="26606"/>
          <ac:spMkLst>
            <pc:docMk/>
            <pc:sldMk cId="2071344558" sldId="269"/>
            <ac:spMk id="22" creationId="{57E607C4-A0A1-44FA-981D-EA3B81396361}"/>
          </ac:spMkLst>
        </pc:spChg>
        <pc:spChg chg="add del">
          <ac:chgData name="Olga Brinza-Pasa" userId="68577f2981627961" providerId="LiveId" clId="{CAD1E150-CE97-4680-8B4C-C7EF6D477737}" dt="2024-02-21T16:58:13.733" v="1719" actId="26606"/>
          <ac:spMkLst>
            <pc:docMk/>
            <pc:sldMk cId="2071344558" sldId="269"/>
            <ac:spMk id="27" creationId="{40C1BC1E-153D-4DA3-87A4-314B61BC498D}"/>
          </ac:spMkLst>
        </pc:spChg>
        <pc:spChg chg="add del">
          <ac:chgData name="Olga Brinza-Pasa" userId="68577f2981627961" providerId="LiveId" clId="{CAD1E150-CE97-4680-8B4C-C7EF6D477737}" dt="2024-02-21T16:58:13.733" v="1719" actId="26606"/>
          <ac:spMkLst>
            <pc:docMk/>
            <pc:sldMk cId="2071344558" sldId="269"/>
            <ac:spMk id="28" creationId="{FB5A56C3-A6D4-4D92-8AE6-10218C0764F5}"/>
          </ac:spMkLst>
        </pc:spChg>
        <pc:picChg chg="add mod">
          <ac:chgData name="Olga Brinza-Pasa" userId="68577f2981627961" providerId="LiveId" clId="{CAD1E150-CE97-4680-8B4C-C7EF6D477737}" dt="2024-02-21T16:58:13.752" v="1720" actId="26606"/>
          <ac:picMkLst>
            <pc:docMk/>
            <pc:sldMk cId="2071344558" sldId="269"/>
            <ac:picMk id="5" creationId="{524F4E8E-6E37-D168-0C74-6E39D9CB086F}"/>
          </ac:picMkLst>
        </pc:picChg>
        <pc:picChg chg="add del">
          <ac:chgData name="Olga Brinza-Pasa" userId="68577f2981627961" providerId="LiveId" clId="{CAD1E150-CE97-4680-8B4C-C7EF6D477737}" dt="2024-02-21T16:57:57.300" v="1713" actId="26606"/>
          <ac:picMkLst>
            <pc:docMk/>
            <pc:sldMk cId="2071344558" sldId="269"/>
            <ac:picMk id="10" creationId="{93274B0C-1CB3-4AA4-A183-20B7FE5DB1D2}"/>
          </ac:picMkLst>
        </pc:picChg>
        <pc:picChg chg="add del">
          <ac:chgData name="Olga Brinza-Pasa" userId="68577f2981627961" providerId="LiveId" clId="{CAD1E150-CE97-4680-8B4C-C7EF6D477737}" dt="2024-02-21T16:57:57.300" v="1713" actId="26606"/>
          <ac:picMkLst>
            <pc:docMk/>
            <pc:sldMk cId="2071344558" sldId="269"/>
            <ac:picMk id="12" creationId="{2E640319-3BB6-49BF-BAF4-D63FEC73E146}"/>
          </ac:picMkLst>
        </pc:picChg>
        <pc:picChg chg="add del">
          <ac:chgData name="Olga Brinza-Pasa" userId="68577f2981627961" providerId="LiveId" clId="{CAD1E150-CE97-4680-8B4C-C7EF6D477737}" dt="2024-02-21T16:57:58.498" v="1715" actId="26606"/>
          <ac:picMkLst>
            <pc:docMk/>
            <pc:sldMk cId="2071344558" sldId="269"/>
            <ac:picMk id="15" creationId="{93274B0C-1CB3-4AA4-A183-20B7FE5DB1D2}"/>
          </ac:picMkLst>
        </pc:picChg>
        <pc:picChg chg="add del">
          <ac:chgData name="Olga Brinza-Pasa" userId="68577f2981627961" providerId="LiveId" clId="{CAD1E150-CE97-4680-8B4C-C7EF6D477737}" dt="2024-02-21T16:57:58.498" v="1715" actId="26606"/>
          <ac:picMkLst>
            <pc:docMk/>
            <pc:sldMk cId="2071344558" sldId="269"/>
            <ac:picMk id="16" creationId="{1D5C6008-3DE6-42B7-AED2-68544F325BC6}"/>
          </ac:picMkLst>
        </pc:picChg>
        <pc:picChg chg="add del">
          <ac:chgData name="Olga Brinza-Pasa" userId="68577f2981627961" providerId="LiveId" clId="{CAD1E150-CE97-4680-8B4C-C7EF6D477737}" dt="2024-02-21T16:57:58.498" v="1715" actId="26606"/>
          <ac:picMkLst>
            <pc:docMk/>
            <pc:sldMk cId="2071344558" sldId="269"/>
            <ac:picMk id="17" creationId="{2E640319-3BB6-49BF-BAF4-D63FEC73E146}"/>
          </ac:picMkLst>
        </pc:picChg>
        <pc:picChg chg="add del">
          <ac:chgData name="Olga Brinza-Pasa" userId="68577f2981627961" providerId="LiveId" clId="{CAD1E150-CE97-4680-8B4C-C7EF6D477737}" dt="2024-02-21T16:57:58.498" v="1715" actId="26606"/>
          <ac:picMkLst>
            <pc:docMk/>
            <pc:sldMk cId="2071344558" sldId="269"/>
            <ac:picMk id="18" creationId="{5D09915C-7FC3-45EF-BDD0-6393ACE446E7}"/>
          </ac:picMkLst>
        </pc:picChg>
        <pc:picChg chg="add del">
          <ac:chgData name="Olga Brinza-Pasa" userId="68577f2981627961" providerId="LiveId" clId="{CAD1E150-CE97-4680-8B4C-C7EF6D477737}" dt="2024-02-21T16:58:10.091" v="1717" actId="26606"/>
          <ac:picMkLst>
            <pc:docMk/>
            <pc:sldMk cId="2071344558" sldId="269"/>
            <ac:picMk id="20" creationId="{B1981535-B5AA-4E0C-ACE5-925CC19B20FE}"/>
          </ac:picMkLst>
        </pc:picChg>
        <pc:picChg chg="add del">
          <ac:chgData name="Olga Brinza-Pasa" userId="68577f2981627961" providerId="LiveId" clId="{CAD1E150-CE97-4680-8B4C-C7EF6D477737}" dt="2024-02-21T16:58:10.091" v="1717" actId="26606"/>
          <ac:picMkLst>
            <pc:docMk/>
            <pc:sldMk cId="2071344558" sldId="269"/>
            <ac:picMk id="21" creationId="{BF97D060-AA7E-4411-BA62-28BD1EBD55D6}"/>
          </ac:picMkLst>
        </pc:picChg>
        <pc:picChg chg="add del">
          <ac:chgData name="Olga Brinza-Pasa" userId="68577f2981627961" providerId="LiveId" clId="{CAD1E150-CE97-4680-8B4C-C7EF6D477737}" dt="2024-02-21T16:58:10.091" v="1717" actId="26606"/>
          <ac:picMkLst>
            <pc:docMk/>
            <pc:sldMk cId="2071344558" sldId="269"/>
            <ac:picMk id="23" creationId="{08D97526-B9D9-4257-B6A9-9D7988974929}"/>
          </ac:picMkLst>
        </pc:picChg>
        <pc:picChg chg="add del">
          <ac:chgData name="Olga Brinza-Pasa" userId="68577f2981627961" providerId="LiveId" clId="{CAD1E150-CE97-4680-8B4C-C7EF6D477737}" dt="2024-02-21T16:58:13.733" v="1719" actId="26606"/>
          <ac:picMkLst>
            <pc:docMk/>
            <pc:sldMk cId="2071344558" sldId="269"/>
            <ac:picMk id="25" creationId="{B1981535-B5AA-4E0C-ACE5-925CC19B20FE}"/>
          </ac:picMkLst>
        </pc:picChg>
        <pc:picChg chg="add del">
          <ac:chgData name="Olga Brinza-Pasa" userId="68577f2981627961" providerId="LiveId" clId="{CAD1E150-CE97-4680-8B4C-C7EF6D477737}" dt="2024-02-21T16:58:13.733" v="1719" actId="26606"/>
          <ac:picMkLst>
            <pc:docMk/>
            <pc:sldMk cId="2071344558" sldId="269"/>
            <ac:picMk id="26" creationId="{BF97D060-AA7E-4411-BA62-28BD1EBD55D6}"/>
          </ac:picMkLst>
        </pc:picChg>
        <pc:picChg chg="add">
          <ac:chgData name="Olga Brinza-Pasa" userId="68577f2981627961" providerId="LiveId" clId="{CAD1E150-CE97-4680-8B4C-C7EF6D477737}" dt="2024-02-21T16:58:13.752" v="1720" actId="26606"/>
          <ac:picMkLst>
            <pc:docMk/>
            <pc:sldMk cId="2071344558" sldId="269"/>
            <ac:picMk id="30" creationId="{B1981535-B5AA-4E0C-ACE5-925CC19B20FE}"/>
          </ac:picMkLst>
        </pc:picChg>
        <pc:picChg chg="add">
          <ac:chgData name="Olga Brinza-Pasa" userId="68577f2981627961" providerId="LiveId" clId="{CAD1E150-CE97-4680-8B4C-C7EF6D477737}" dt="2024-02-21T16:58:13.752" v="1720" actId="26606"/>
          <ac:picMkLst>
            <pc:docMk/>
            <pc:sldMk cId="2071344558" sldId="269"/>
            <ac:picMk id="31" creationId="{BF97D060-AA7E-4411-BA62-28BD1EBD55D6}"/>
          </ac:picMkLst>
        </pc:picChg>
      </pc:sldChg>
      <pc:sldMasterChg chg="del delSldLayout">
        <pc:chgData name="Olga Brinza-Pasa" userId="68577f2981627961" providerId="LiveId" clId="{CAD1E150-CE97-4680-8B4C-C7EF6D477737}" dt="2024-02-18T20:50:00.029" v="19" actId="26606"/>
        <pc:sldMasterMkLst>
          <pc:docMk/>
          <pc:sldMasterMk cId="3217817099" sldId="2147483660"/>
        </pc:sldMasterMkLst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110379948" sldId="2147483661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996111016" sldId="2147483662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4032069076" sldId="2147483663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013072384" sldId="2147483664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4142403462" sldId="2147483665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775858572" sldId="2147483666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1026296376" sldId="2147483667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266163040" sldId="2147483668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972351083" sldId="2147483669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1479451959" sldId="2147483670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4027620798" sldId="2147483671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1585060683" sldId="2147483672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3547341151" sldId="2147483673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204058797" sldId="2147483674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4210420594" sldId="2147483675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1805374306" sldId="2147483676"/>
          </pc:sldLayoutMkLst>
        </pc:sldLayoutChg>
        <pc:sldLayoutChg chg="del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3217817099" sldId="2147483660"/>
            <pc:sldLayoutMk cId="1431436743" sldId="2147483677"/>
          </pc:sldLayoutMkLst>
        </pc:sldLayoutChg>
      </pc:sldMasterChg>
      <pc:sldMasterChg chg="add addSldLayout">
        <pc:chgData name="Olga Brinza-Pasa" userId="68577f2981627961" providerId="LiveId" clId="{CAD1E150-CE97-4680-8B4C-C7EF6D477737}" dt="2024-02-18T20:50:00.029" v="19" actId="26606"/>
        <pc:sldMasterMkLst>
          <pc:docMk/>
          <pc:sldMasterMk cId="735418943" sldId="2147483750"/>
        </pc:sldMasterMkLst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124351403" sldId="2147483739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1297107364" sldId="2147483740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2458707780" sldId="2147483741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3816767165" sldId="2147483742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1986628564" sldId="2147483743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3867788545" sldId="2147483744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773854422" sldId="2147483745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2324023017" sldId="2147483746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2479708177" sldId="2147483747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2521624014" sldId="2147483748"/>
          </pc:sldLayoutMkLst>
        </pc:sldLayoutChg>
        <pc:sldLayoutChg chg="add">
          <pc:chgData name="Olga Brinza-Pasa" userId="68577f2981627961" providerId="LiveId" clId="{CAD1E150-CE97-4680-8B4C-C7EF6D477737}" dt="2024-02-18T20:50:00.029" v="19" actId="26606"/>
          <pc:sldLayoutMkLst>
            <pc:docMk/>
            <pc:sldMasterMk cId="735418943" sldId="2147483750"/>
            <pc:sldLayoutMk cId="3638763076" sldId="2147483749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130C4C-4D64-46E8-BC36-D314B627F6F5}" type="doc">
      <dgm:prSet loTypeId="urn:microsoft.com/office/officeart/2018/5/layout/IconLeafLabelList" loCatId="icon" qsTypeId="urn:microsoft.com/office/officeart/2005/8/quickstyle/3d3" qsCatId="3D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2D7BDBE-F47B-419C-AC81-760561821517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Wear gloves, protective eyewear, and aprons when handling cleaning chemicals or potentially contaminated surfaces.</a:t>
          </a:r>
        </a:p>
      </dgm:t>
    </dgm:pt>
    <dgm:pt modelId="{663E4C95-B101-4F33-BB76-CA5CB0BE545D}" type="parTrans" cxnId="{41183F30-DCE9-46FA-B443-FC148CACBA31}">
      <dgm:prSet/>
      <dgm:spPr/>
      <dgm:t>
        <a:bodyPr/>
        <a:lstStyle/>
        <a:p>
          <a:endParaRPr lang="en-US"/>
        </a:p>
      </dgm:t>
    </dgm:pt>
    <dgm:pt modelId="{B10690C9-133F-492E-8629-7702CABEEEA3}" type="sibTrans" cxnId="{41183F30-DCE9-46FA-B443-FC148CACBA31}">
      <dgm:prSet/>
      <dgm:spPr/>
      <dgm:t>
        <a:bodyPr/>
        <a:lstStyle/>
        <a:p>
          <a:endParaRPr lang="en-US"/>
        </a:p>
      </dgm:t>
    </dgm:pt>
    <dgm:pt modelId="{94242A4B-A7DF-4429-9790-B217E8833A2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1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Ensure PPE is properly fitted and in good condition.</a:t>
          </a:r>
        </a:p>
      </dgm:t>
    </dgm:pt>
    <dgm:pt modelId="{2D112B79-10D3-4908-9E61-9108438678A5}" type="parTrans" cxnId="{F1851DF4-CEE4-4446-BB02-A9A66BEE9068}">
      <dgm:prSet/>
      <dgm:spPr/>
      <dgm:t>
        <a:bodyPr/>
        <a:lstStyle/>
        <a:p>
          <a:endParaRPr lang="en-US"/>
        </a:p>
      </dgm:t>
    </dgm:pt>
    <dgm:pt modelId="{60C31060-C2EB-4317-96AD-3BC45E31D933}" type="sibTrans" cxnId="{F1851DF4-CEE4-4446-BB02-A9A66BEE9068}">
      <dgm:prSet/>
      <dgm:spPr/>
      <dgm:t>
        <a:bodyPr/>
        <a:lstStyle/>
        <a:p>
          <a:endParaRPr lang="en-US"/>
        </a:p>
      </dgm:t>
    </dgm:pt>
    <dgm:pt modelId="{F3F86CDB-C038-4A89-AD58-B206697899A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0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Dispose of used PPE in designated waste bins after each cleaning session.</a:t>
          </a:r>
        </a:p>
      </dgm:t>
    </dgm:pt>
    <dgm:pt modelId="{77E25115-9972-4224-B517-7674A55E8817}" type="parTrans" cxnId="{2DB811B9-4184-4481-856F-4069D9715B94}">
      <dgm:prSet/>
      <dgm:spPr/>
      <dgm:t>
        <a:bodyPr/>
        <a:lstStyle/>
        <a:p>
          <a:endParaRPr lang="en-US"/>
        </a:p>
      </dgm:t>
    </dgm:pt>
    <dgm:pt modelId="{1BDE3BAB-CAD8-48CF-9E79-DC5719B05DAF}" type="sibTrans" cxnId="{2DB811B9-4184-4481-856F-4069D9715B94}">
      <dgm:prSet/>
      <dgm:spPr/>
      <dgm:t>
        <a:bodyPr/>
        <a:lstStyle/>
        <a:p>
          <a:endParaRPr lang="en-US"/>
        </a:p>
      </dgm:t>
    </dgm:pt>
    <dgm:pt modelId="{518B0702-96B3-419E-866B-08B820657FBD}" type="pres">
      <dgm:prSet presAssocID="{80130C4C-4D64-46E8-BC36-D314B627F6F5}" presName="root" presStyleCnt="0">
        <dgm:presLayoutVars>
          <dgm:dir/>
          <dgm:resizeHandles val="exact"/>
        </dgm:presLayoutVars>
      </dgm:prSet>
      <dgm:spPr/>
    </dgm:pt>
    <dgm:pt modelId="{4D976071-125D-4729-B954-60A7F6EDAE8A}" type="pres">
      <dgm:prSet presAssocID="{12D7BDBE-F47B-419C-AC81-760561821517}" presName="compNode" presStyleCnt="0"/>
      <dgm:spPr/>
    </dgm:pt>
    <dgm:pt modelId="{DEA7BE5E-1702-4EFE-9F76-CFB646C18C5E}" type="pres">
      <dgm:prSet presAssocID="{12D7BDBE-F47B-419C-AC81-760561821517}" presName="iconBgRect" presStyleLbl="bgShp" presStyleIdx="0" presStyleCnt="3" custScaleX="116999" custScaleY="117882"/>
      <dgm:spPr>
        <a:prstGeom prst="round2DiagRect">
          <a:avLst>
            <a:gd name="adj1" fmla="val 29727"/>
            <a:gd name="adj2" fmla="val 0"/>
          </a:avLst>
        </a:prstGeom>
      </dgm:spPr>
    </dgm:pt>
    <dgm:pt modelId="{92E34DC3-F6C6-43BF-B330-24973275D4F9}" type="pres">
      <dgm:prSet presAssocID="{12D7BDBE-F47B-419C-AC81-76056182151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ttens"/>
        </a:ext>
      </dgm:extLst>
    </dgm:pt>
    <dgm:pt modelId="{412E1755-0849-4795-8FFE-ED793E178E08}" type="pres">
      <dgm:prSet presAssocID="{12D7BDBE-F47B-419C-AC81-760561821517}" presName="spaceRect" presStyleCnt="0"/>
      <dgm:spPr/>
    </dgm:pt>
    <dgm:pt modelId="{F4536DDD-0008-4E8A-98FA-A1B4233FA0C6}" type="pres">
      <dgm:prSet presAssocID="{12D7BDBE-F47B-419C-AC81-760561821517}" presName="textRect" presStyleLbl="revTx" presStyleIdx="0" presStyleCnt="3" custScaleX="109226" custScaleY="103186" custLinFactNeighborX="3560" custLinFactNeighborY="-12938">
        <dgm:presLayoutVars>
          <dgm:chMax val="1"/>
          <dgm:chPref val="1"/>
        </dgm:presLayoutVars>
      </dgm:prSet>
      <dgm:spPr/>
    </dgm:pt>
    <dgm:pt modelId="{941020AA-A8E5-4BDA-AD23-5AE760BB3F06}" type="pres">
      <dgm:prSet presAssocID="{B10690C9-133F-492E-8629-7702CABEEEA3}" presName="sibTrans" presStyleCnt="0"/>
      <dgm:spPr/>
    </dgm:pt>
    <dgm:pt modelId="{02E3BAFC-FF80-43EA-9B97-6693A7FD12DC}" type="pres">
      <dgm:prSet presAssocID="{94242A4B-A7DF-4429-9790-B217E8833A2D}" presName="compNode" presStyleCnt="0"/>
      <dgm:spPr/>
    </dgm:pt>
    <dgm:pt modelId="{E4C2D46C-86A1-4D1E-B8ED-8FDB865248BF}" type="pres">
      <dgm:prSet presAssocID="{94242A4B-A7DF-4429-9790-B217E8833A2D}" presName="iconBgRect" presStyleLbl="bgShp" presStyleIdx="1" presStyleCnt="3" custScaleX="123998" custScaleY="122533"/>
      <dgm:spPr>
        <a:prstGeom prst="round2DiagRect">
          <a:avLst>
            <a:gd name="adj1" fmla="val 29727"/>
            <a:gd name="adj2" fmla="val 0"/>
          </a:avLst>
        </a:prstGeom>
      </dgm:spPr>
    </dgm:pt>
    <dgm:pt modelId="{A8D4885A-F67F-4E77-92AB-D38577150507}" type="pres">
      <dgm:prSet presAssocID="{94242A4B-A7DF-4429-9790-B217E8833A2D}" presName="iconRect" presStyleLbl="node1" presStyleIdx="1" presStyleCnt="3" custScaleX="183422" custScaleY="167858"/>
      <dgm:spPr>
        <a:blipFill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  <dgm:pt modelId="{B6F18120-BBB7-49C8-8567-82AB964E698F}" type="pres">
      <dgm:prSet presAssocID="{94242A4B-A7DF-4429-9790-B217E8833A2D}" presName="spaceRect" presStyleCnt="0"/>
      <dgm:spPr/>
    </dgm:pt>
    <dgm:pt modelId="{0CAABDD0-A1A4-4703-9D24-22589C6F0281}" type="pres">
      <dgm:prSet presAssocID="{94242A4B-A7DF-4429-9790-B217E8833A2D}" presName="textRect" presStyleLbl="revTx" presStyleIdx="1" presStyleCnt="3">
        <dgm:presLayoutVars>
          <dgm:chMax val="1"/>
          <dgm:chPref val="1"/>
        </dgm:presLayoutVars>
      </dgm:prSet>
      <dgm:spPr/>
    </dgm:pt>
    <dgm:pt modelId="{C5E0A4B5-4AF4-401A-81F7-43259C1801A7}" type="pres">
      <dgm:prSet presAssocID="{60C31060-C2EB-4317-96AD-3BC45E31D933}" presName="sibTrans" presStyleCnt="0"/>
      <dgm:spPr/>
    </dgm:pt>
    <dgm:pt modelId="{BACF7AC5-9D68-4612-BB76-F0C513A26FFE}" type="pres">
      <dgm:prSet presAssocID="{F3F86CDB-C038-4A89-AD58-B206697899AA}" presName="compNode" presStyleCnt="0"/>
      <dgm:spPr/>
    </dgm:pt>
    <dgm:pt modelId="{11F84246-8FCB-4757-A9B6-969EC514E40E}" type="pres">
      <dgm:prSet presAssocID="{F3F86CDB-C038-4A89-AD58-B206697899AA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0EFBD254-64B2-4458-8792-064EC3EF661F}" type="pres">
      <dgm:prSet presAssocID="{F3F86CDB-C038-4A89-AD58-B206697899AA}" presName="iconRect" presStyleLbl="node1" presStyleIdx="2" presStyleCnt="3" custScaleX="138137" custScaleY="125424" custLinFactNeighborX="3039" custLinFactNeighborY="-390"/>
      <dgm:spPr>
        <a:blipFill>
          <a:blip xmlns:r="http://schemas.openxmlformats.org/officeDocument/2006/relationships" r:embed="rId4"/>
          <a:srcRect/>
          <a:stretch>
            <a:fillRect/>
          </a:stretch>
        </a:blipFill>
      </dgm:spPr>
    </dgm:pt>
    <dgm:pt modelId="{34BA4BA2-5200-4836-B24C-B4D136B27C5E}" type="pres">
      <dgm:prSet presAssocID="{F3F86CDB-C038-4A89-AD58-B206697899AA}" presName="spaceRect" presStyleCnt="0"/>
      <dgm:spPr/>
    </dgm:pt>
    <dgm:pt modelId="{40BD470E-59A2-49F5-B692-7FAC1F6E3AE1}" type="pres">
      <dgm:prSet presAssocID="{F3F86CDB-C038-4A89-AD58-B206697899AA}" presName="textRect" presStyleLbl="revTx" presStyleIdx="2" presStyleCnt="3" custLinFactNeighborX="-4208" custLinFactNeighborY="-5578">
        <dgm:presLayoutVars>
          <dgm:chMax val="1"/>
          <dgm:chPref val="1"/>
        </dgm:presLayoutVars>
      </dgm:prSet>
      <dgm:spPr/>
    </dgm:pt>
  </dgm:ptLst>
  <dgm:cxnLst>
    <dgm:cxn modelId="{41183F30-DCE9-46FA-B443-FC148CACBA31}" srcId="{80130C4C-4D64-46E8-BC36-D314B627F6F5}" destId="{12D7BDBE-F47B-419C-AC81-760561821517}" srcOrd="0" destOrd="0" parTransId="{663E4C95-B101-4F33-BB76-CA5CB0BE545D}" sibTransId="{B10690C9-133F-492E-8629-7702CABEEEA3}"/>
    <dgm:cxn modelId="{1B52824F-C9EB-4195-BF81-826011531030}" type="presOf" srcId="{80130C4C-4D64-46E8-BC36-D314B627F6F5}" destId="{518B0702-96B3-419E-866B-08B820657FBD}" srcOrd="0" destOrd="0" presId="urn:microsoft.com/office/officeart/2018/5/layout/IconLeafLabelList"/>
    <dgm:cxn modelId="{BAB4E394-8A68-4077-A10A-DAF1C49C00C4}" type="presOf" srcId="{12D7BDBE-F47B-419C-AC81-760561821517}" destId="{F4536DDD-0008-4E8A-98FA-A1B4233FA0C6}" srcOrd="0" destOrd="0" presId="urn:microsoft.com/office/officeart/2018/5/layout/IconLeafLabelList"/>
    <dgm:cxn modelId="{2DB811B9-4184-4481-856F-4069D9715B94}" srcId="{80130C4C-4D64-46E8-BC36-D314B627F6F5}" destId="{F3F86CDB-C038-4A89-AD58-B206697899AA}" srcOrd="2" destOrd="0" parTransId="{77E25115-9972-4224-B517-7674A55E8817}" sibTransId="{1BDE3BAB-CAD8-48CF-9E79-DC5719B05DAF}"/>
    <dgm:cxn modelId="{BCE327D0-3223-436A-932A-5C2B529B4131}" type="presOf" srcId="{94242A4B-A7DF-4429-9790-B217E8833A2D}" destId="{0CAABDD0-A1A4-4703-9D24-22589C6F0281}" srcOrd="0" destOrd="0" presId="urn:microsoft.com/office/officeart/2018/5/layout/IconLeafLabelList"/>
    <dgm:cxn modelId="{F1851DF4-CEE4-4446-BB02-A9A66BEE9068}" srcId="{80130C4C-4D64-46E8-BC36-D314B627F6F5}" destId="{94242A4B-A7DF-4429-9790-B217E8833A2D}" srcOrd="1" destOrd="0" parTransId="{2D112B79-10D3-4908-9E61-9108438678A5}" sibTransId="{60C31060-C2EB-4317-96AD-3BC45E31D933}"/>
    <dgm:cxn modelId="{4B626CF7-C585-446E-A1DB-80C2BDE59841}" type="presOf" srcId="{F3F86CDB-C038-4A89-AD58-B206697899AA}" destId="{40BD470E-59A2-49F5-B692-7FAC1F6E3AE1}" srcOrd="0" destOrd="0" presId="urn:microsoft.com/office/officeart/2018/5/layout/IconLeafLabelList"/>
    <dgm:cxn modelId="{C3D4DFB3-B18E-49AD-BFF2-BB829A898B44}" type="presParOf" srcId="{518B0702-96B3-419E-866B-08B820657FBD}" destId="{4D976071-125D-4729-B954-60A7F6EDAE8A}" srcOrd="0" destOrd="0" presId="urn:microsoft.com/office/officeart/2018/5/layout/IconLeafLabelList"/>
    <dgm:cxn modelId="{817E064F-0393-4DAB-A4CE-4281FDB17037}" type="presParOf" srcId="{4D976071-125D-4729-B954-60A7F6EDAE8A}" destId="{DEA7BE5E-1702-4EFE-9F76-CFB646C18C5E}" srcOrd="0" destOrd="0" presId="urn:microsoft.com/office/officeart/2018/5/layout/IconLeafLabelList"/>
    <dgm:cxn modelId="{FAE9033B-DBE4-4121-9C0E-B0DF87246B3A}" type="presParOf" srcId="{4D976071-125D-4729-B954-60A7F6EDAE8A}" destId="{92E34DC3-F6C6-43BF-B330-24973275D4F9}" srcOrd="1" destOrd="0" presId="urn:microsoft.com/office/officeart/2018/5/layout/IconLeafLabelList"/>
    <dgm:cxn modelId="{2B9D6431-57D9-4568-BCA1-0A24123FB3CC}" type="presParOf" srcId="{4D976071-125D-4729-B954-60A7F6EDAE8A}" destId="{412E1755-0849-4795-8FFE-ED793E178E08}" srcOrd="2" destOrd="0" presId="urn:microsoft.com/office/officeart/2018/5/layout/IconLeafLabelList"/>
    <dgm:cxn modelId="{1064F8D7-A612-414E-85F9-4BEB3139E441}" type="presParOf" srcId="{4D976071-125D-4729-B954-60A7F6EDAE8A}" destId="{F4536DDD-0008-4E8A-98FA-A1B4233FA0C6}" srcOrd="3" destOrd="0" presId="urn:microsoft.com/office/officeart/2018/5/layout/IconLeafLabelList"/>
    <dgm:cxn modelId="{CC59E54E-4A9B-4B75-9F24-9684AB1D1E0D}" type="presParOf" srcId="{518B0702-96B3-419E-866B-08B820657FBD}" destId="{941020AA-A8E5-4BDA-AD23-5AE760BB3F06}" srcOrd="1" destOrd="0" presId="urn:microsoft.com/office/officeart/2018/5/layout/IconLeafLabelList"/>
    <dgm:cxn modelId="{C18B6C4C-52C3-41B4-B59C-F16BE76DF147}" type="presParOf" srcId="{518B0702-96B3-419E-866B-08B820657FBD}" destId="{02E3BAFC-FF80-43EA-9B97-6693A7FD12DC}" srcOrd="2" destOrd="0" presId="urn:microsoft.com/office/officeart/2018/5/layout/IconLeafLabelList"/>
    <dgm:cxn modelId="{33B3D171-EC5D-415C-B740-49B0DA34A438}" type="presParOf" srcId="{02E3BAFC-FF80-43EA-9B97-6693A7FD12DC}" destId="{E4C2D46C-86A1-4D1E-B8ED-8FDB865248BF}" srcOrd="0" destOrd="0" presId="urn:microsoft.com/office/officeart/2018/5/layout/IconLeafLabelList"/>
    <dgm:cxn modelId="{9E773B17-97D0-4241-B3C2-D32518D07F42}" type="presParOf" srcId="{02E3BAFC-FF80-43EA-9B97-6693A7FD12DC}" destId="{A8D4885A-F67F-4E77-92AB-D38577150507}" srcOrd="1" destOrd="0" presId="urn:microsoft.com/office/officeart/2018/5/layout/IconLeafLabelList"/>
    <dgm:cxn modelId="{08B6D1B6-DCC0-4D3D-91D8-A71CFEDE9E9B}" type="presParOf" srcId="{02E3BAFC-FF80-43EA-9B97-6693A7FD12DC}" destId="{B6F18120-BBB7-49C8-8567-82AB964E698F}" srcOrd="2" destOrd="0" presId="urn:microsoft.com/office/officeart/2018/5/layout/IconLeafLabelList"/>
    <dgm:cxn modelId="{DDDFADC2-5BB6-43BF-BFFF-C708E94AEF1C}" type="presParOf" srcId="{02E3BAFC-FF80-43EA-9B97-6693A7FD12DC}" destId="{0CAABDD0-A1A4-4703-9D24-22589C6F0281}" srcOrd="3" destOrd="0" presId="urn:microsoft.com/office/officeart/2018/5/layout/IconLeafLabelList"/>
    <dgm:cxn modelId="{C913E601-E21B-4E95-A862-7E8060C4A88E}" type="presParOf" srcId="{518B0702-96B3-419E-866B-08B820657FBD}" destId="{C5E0A4B5-4AF4-401A-81F7-43259C1801A7}" srcOrd="3" destOrd="0" presId="urn:microsoft.com/office/officeart/2018/5/layout/IconLeafLabelList"/>
    <dgm:cxn modelId="{60E5F80F-D246-4FC7-B0FA-3E8C41306C97}" type="presParOf" srcId="{518B0702-96B3-419E-866B-08B820657FBD}" destId="{BACF7AC5-9D68-4612-BB76-F0C513A26FFE}" srcOrd="4" destOrd="0" presId="urn:microsoft.com/office/officeart/2018/5/layout/IconLeafLabelList"/>
    <dgm:cxn modelId="{BB3495FA-D6CC-4947-85E7-5A7432D2F26A}" type="presParOf" srcId="{BACF7AC5-9D68-4612-BB76-F0C513A26FFE}" destId="{11F84246-8FCB-4757-A9B6-969EC514E40E}" srcOrd="0" destOrd="0" presId="urn:microsoft.com/office/officeart/2018/5/layout/IconLeafLabelList"/>
    <dgm:cxn modelId="{E08520CF-94D0-498D-8216-9F0186CE9F42}" type="presParOf" srcId="{BACF7AC5-9D68-4612-BB76-F0C513A26FFE}" destId="{0EFBD254-64B2-4458-8792-064EC3EF661F}" srcOrd="1" destOrd="0" presId="urn:microsoft.com/office/officeart/2018/5/layout/IconLeafLabelList"/>
    <dgm:cxn modelId="{AEC3464D-18A5-45F9-8339-DB08EC159868}" type="presParOf" srcId="{BACF7AC5-9D68-4612-BB76-F0C513A26FFE}" destId="{34BA4BA2-5200-4836-B24C-B4D136B27C5E}" srcOrd="2" destOrd="0" presId="urn:microsoft.com/office/officeart/2018/5/layout/IconLeafLabelList"/>
    <dgm:cxn modelId="{5AE70369-AB3E-43E3-815A-19309AC4C3A1}" type="presParOf" srcId="{BACF7AC5-9D68-4612-BB76-F0C513A26FFE}" destId="{40BD470E-59A2-49F5-B692-7FAC1F6E3AE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7092E6-FEBF-42B4-B5E2-90B82EC929B3}" type="doc">
      <dgm:prSet loTypeId="urn:microsoft.com/office/officeart/2018/2/layout/IconCircleList" loCatId="icon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D9A92F9E-83A2-4799-9862-95DBD3F21AF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Keep floors dry and clean by </a:t>
          </a:r>
          <a:r>
            <a:rPr lang="en-GB" b="1" dirty="0" err="1"/>
            <a:t>immediatly</a:t>
          </a:r>
          <a:r>
            <a:rPr lang="en-GB" b="1" dirty="0"/>
            <a:t> cleaning up any liquid or debris.</a:t>
          </a:r>
          <a:endParaRPr lang="en-US" dirty="0"/>
        </a:p>
      </dgm:t>
    </dgm:pt>
    <dgm:pt modelId="{115E2E79-CB93-49C6-BDC8-F3A57AEC477A}" type="parTrans" cxnId="{22FB27F2-477E-4460-9CD2-B5A174542D5B}">
      <dgm:prSet/>
      <dgm:spPr/>
      <dgm:t>
        <a:bodyPr/>
        <a:lstStyle/>
        <a:p>
          <a:endParaRPr lang="en-US"/>
        </a:p>
      </dgm:t>
    </dgm:pt>
    <dgm:pt modelId="{60D055E0-A333-4E51-B344-8A60904713F9}" type="sibTrans" cxnId="{22FB27F2-477E-4460-9CD2-B5A174542D5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B5C0954-2626-4A5F-86F3-6FAB9870A12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Use caution signs and barriers to alert guests and staff of any slippery surfaces.</a:t>
          </a:r>
          <a:endParaRPr lang="en-US" dirty="0"/>
        </a:p>
      </dgm:t>
    </dgm:pt>
    <dgm:pt modelId="{288AECA5-5035-4035-AB61-CDE5E0B83EAF}" type="parTrans" cxnId="{890F29B8-355E-4644-8B9E-DA065512A0DC}">
      <dgm:prSet/>
      <dgm:spPr/>
      <dgm:t>
        <a:bodyPr/>
        <a:lstStyle/>
        <a:p>
          <a:endParaRPr lang="en-US"/>
        </a:p>
      </dgm:t>
    </dgm:pt>
    <dgm:pt modelId="{94F0C080-DC66-4074-A32B-9761AF808A8C}" type="sibTrans" cxnId="{890F29B8-355E-4644-8B9E-DA065512A0D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F54161A-5C1B-444C-AD66-F03B835663A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Maintain proper lighting in all areas to provide visibility and reduce the risk of trips and falls.</a:t>
          </a:r>
          <a:endParaRPr lang="en-US" dirty="0"/>
        </a:p>
      </dgm:t>
    </dgm:pt>
    <dgm:pt modelId="{E9C5657A-1E81-41C9-B35C-B831F8695849}" type="parTrans" cxnId="{259AEB5E-9FB5-4105-BD6A-1125C19CACD8}">
      <dgm:prSet/>
      <dgm:spPr/>
      <dgm:t>
        <a:bodyPr/>
        <a:lstStyle/>
        <a:p>
          <a:endParaRPr lang="en-US"/>
        </a:p>
      </dgm:t>
    </dgm:pt>
    <dgm:pt modelId="{5274F056-4046-4BB0-98B9-F9CE8C4E7BB5}" type="sibTrans" cxnId="{259AEB5E-9FB5-4105-BD6A-1125C19CACD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B64603E-E9AD-472F-99D1-0EF8E82F7E8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Bin all the rubbish.</a:t>
          </a:r>
          <a:endParaRPr lang="en-US" dirty="0"/>
        </a:p>
      </dgm:t>
    </dgm:pt>
    <dgm:pt modelId="{16F1C4BC-7DDD-4525-AE3A-A5FF75627BE6}" type="parTrans" cxnId="{7A22DFEA-6DDF-4995-AFBB-875B68F1F03E}">
      <dgm:prSet/>
      <dgm:spPr/>
      <dgm:t>
        <a:bodyPr/>
        <a:lstStyle/>
        <a:p>
          <a:endParaRPr lang="en-US"/>
        </a:p>
      </dgm:t>
    </dgm:pt>
    <dgm:pt modelId="{86051A11-EEBA-4088-BF9B-20A58B24A8F4}" type="sibTrans" cxnId="{7A22DFEA-6DDF-4995-AFBB-875B68F1F03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B2517FE-E2C9-47BF-BBE1-4484636F19F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Mind all the cables and leads that can cause trip and fall hazards.</a:t>
          </a:r>
          <a:endParaRPr lang="en-US" dirty="0"/>
        </a:p>
      </dgm:t>
    </dgm:pt>
    <dgm:pt modelId="{3FDD3C7A-DDDE-4EC3-B280-D16A81B75C1A}" type="parTrans" cxnId="{F0B3EFB5-C851-4D0F-B6A5-2A332167ACAD}">
      <dgm:prSet/>
      <dgm:spPr/>
      <dgm:t>
        <a:bodyPr/>
        <a:lstStyle/>
        <a:p>
          <a:endParaRPr lang="en-US"/>
        </a:p>
      </dgm:t>
    </dgm:pt>
    <dgm:pt modelId="{F7AB2A2B-59B9-4998-8CF1-A106D87B46FB}" type="sibTrans" cxnId="{F0B3EFB5-C851-4D0F-B6A5-2A332167ACAD}">
      <dgm:prSet/>
      <dgm:spPr/>
      <dgm:t>
        <a:bodyPr/>
        <a:lstStyle/>
        <a:p>
          <a:endParaRPr lang="en-US"/>
        </a:p>
      </dgm:t>
    </dgm:pt>
    <dgm:pt modelId="{72C2E821-C7F1-4914-ACEB-D150B2333FA1}" type="pres">
      <dgm:prSet presAssocID="{E77092E6-FEBF-42B4-B5E2-90B82EC929B3}" presName="root" presStyleCnt="0">
        <dgm:presLayoutVars>
          <dgm:dir/>
          <dgm:resizeHandles val="exact"/>
        </dgm:presLayoutVars>
      </dgm:prSet>
      <dgm:spPr/>
    </dgm:pt>
    <dgm:pt modelId="{0CF5D5C5-6BEC-4B7A-ADB1-49748EE8DDED}" type="pres">
      <dgm:prSet presAssocID="{E77092E6-FEBF-42B4-B5E2-90B82EC929B3}" presName="container" presStyleCnt="0">
        <dgm:presLayoutVars>
          <dgm:dir/>
          <dgm:resizeHandles val="exact"/>
        </dgm:presLayoutVars>
      </dgm:prSet>
      <dgm:spPr/>
    </dgm:pt>
    <dgm:pt modelId="{5A526E1A-9E52-4D6F-B278-E66AC0DC3E83}" type="pres">
      <dgm:prSet presAssocID="{D9A92F9E-83A2-4799-9862-95DBD3F21AF5}" presName="compNode" presStyleCnt="0"/>
      <dgm:spPr/>
    </dgm:pt>
    <dgm:pt modelId="{D5556EEF-EF5E-42B9-BF82-986EC531D81C}" type="pres">
      <dgm:prSet presAssocID="{D9A92F9E-83A2-4799-9862-95DBD3F21AF5}" presName="iconBgRect" presStyleLbl="bgShp" presStyleIdx="0" presStyleCnt="5" custLinFactY="21015" custLinFactNeighborX="-8934" custLinFactNeighborY="100000"/>
      <dgm:spPr/>
    </dgm:pt>
    <dgm:pt modelId="{C0235030-CC6C-42EC-A2CB-6CE115008EE0}" type="pres">
      <dgm:prSet presAssocID="{D9A92F9E-83A2-4799-9862-95DBD3F21AF5}" presName="iconRect" presStyleLbl="node1" presStyleIdx="0" presStyleCnt="5" custLinFactY="100000" custLinFactNeighborX="-4622" custLinFactNeighborY="10172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ink"/>
        </a:ext>
      </dgm:extLst>
    </dgm:pt>
    <dgm:pt modelId="{0D38658D-EB83-46C1-BDB1-5A8BC0371EA9}" type="pres">
      <dgm:prSet presAssocID="{D9A92F9E-83A2-4799-9862-95DBD3F21AF5}" presName="spaceRect" presStyleCnt="0"/>
      <dgm:spPr/>
    </dgm:pt>
    <dgm:pt modelId="{A8071112-1F28-4EFC-8A16-8C1A259309B8}" type="pres">
      <dgm:prSet presAssocID="{D9A92F9E-83A2-4799-9862-95DBD3F21AF5}" presName="textRect" presStyleLbl="revTx" presStyleIdx="0" presStyleCnt="5" custScaleX="151536" custLinFactY="12599" custLinFactNeighborX="16678" custLinFactNeighborY="100000">
        <dgm:presLayoutVars>
          <dgm:chMax val="1"/>
          <dgm:chPref val="1"/>
        </dgm:presLayoutVars>
      </dgm:prSet>
      <dgm:spPr/>
    </dgm:pt>
    <dgm:pt modelId="{272A9D0A-5B79-4376-84FB-1F50E5478D7C}" type="pres">
      <dgm:prSet presAssocID="{60D055E0-A333-4E51-B344-8A60904713F9}" presName="sibTrans" presStyleLbl="sibTrans2D1" presStyleIdx="0" presStyleCnt="0"/>
      <dgm:spPr/>
    </dgm:pt>
    <dgm:pt modelId="{68728FF6-4DCB-4C15-B37B-AB32C4BEC4E0}" type="pres">
      <dgm:prSet presAssocID="{CB5C0954-2626-4A5F-86F3-6FAB9870A12A}" presName="compNode" presStyleCnt="0"/>
      <dgm:spPr/>
    </dgm:pt>
    <dgm:pt modelId="{43F59CCF-D657-459F-A4F2-82C5CE9B186B}" type="pres">
      <dgm:prSet presAssocID="{CB5C0954-2626-4A5F-86F3-6FAB9870A12A}" presName="iconBgRect" presStyleLbl="bgShp" presStyleIdx="1" presStyleCnt="5" custLinFactY="17229" custLinFactNeighborX="11613" custLinFactNeighborY="100000"/>
      <dgm:spPr/>
    </dgm:pt>
    <dgm:pt modelId="{0062691C-1F12-40CF-8C41-97960D34DB55}" type="pres">
      <dgm:prSet presAssocID="{CB5C0954-2626-4A5F-86F3-6FAB9870A12A}" presName="iconRect" presStyleLbl="node1" presStyleIdx="1" presStyleCnt="5" custLinFactY="100000" custLinFactNeighborX="20025" custLinFactNeighborY="10172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lippery"/>
        </a:ext>
      </dgm:extLst>
    </dgm:pt>
    <dgm:pt modelId="{40C6B377-0A47-46BF-92F1-0BB7672B8AAE}" type="pres">
      <dgm:prSet presAssocID="{CB5C0954-2626-4A5F-86F3-6FAB9870A12A}" presName="spaceRect" presStyleCnt="0"/>
      <dgm:spPr/>
    </dgm:pt>
    <dgm:pt modelId="{EBDC1D7F-BBEA-45AF-8BDA-761324889C25}" type="pres">
      <dgm:prSet presAssocID="{CB5C0954-2626-4A5F-86F3-6FAB9870A12A}" presName="textRect" presStyleLbl="revTx" presStyleIdx="1" presStyleCnt="5" custScaleX="138114" custLinFactY="10975" custLinFactNeighborX="15919" custLinFactNeighborY="100000">
        <dgm:presLayoutVars>
          <dgm:chMax val="1"/>
          <dgm:chPref val="1"/>
        </dgm:presLayoutVars>
      </dgm:prSet>
      <dgm:spPr/>
    </dgm:pt>
    <dgm:pt modelId="{966F4997-88FB-4A42-A13F-56442E5D939D}" type="pres">
      <dgm:prSet presAssocID="{94F0C080-DC66-4074-A32B-9761AF808A8C}" presName="sibTrans" presStyleLbl="sibTrans2D1" presStyleIdx="0" presStyleCnt="0"/>
      <dgm:spPr/>
    </dgm:pt>
    <dgm:pt modelId="{44D10596-963E-41C2-894A-3670431E4DA1}" type="pres">
      <dgm:prSet presAssocID="{7F54161A-5C1B-444C-AD66-F03B835663AD}" presName="compNode" presStyleCnt="0"/>
      <dgm:spPr/>
    </dgm:pt>
    <dgm:pt modelId="{A00B7BED-DC61-4B67-B453-9952125C6B45}" type="pres">
      <dgm:prSet presAssocID="{7F54161A-5C1B-444C-AD66-F03B835663AD}" presName="iconBgRect" presStyleLbl="bgShp" presStyleIdx="2" presStyleCnt="5" custLinFactNeighborX="1787" custLinFactNeighborY="76834"/>
      <dgm:spPr/>
    </dgm:pt>
    <dgm:pt modelId="{C6217E82-6103-445F-B70D-C4705542F7CA}" type="pres">
      <dgm:prSet presAssocID="{7F54161A-5C1B-444C-AD66-F03B835663AD}" presName="iconRect" presStyleLbl="node1" presStyleIdx="2" presStyleCnt="5" custLinFactY="17070" custLinFactNeighborX="1540" custLinFactNeighborY="10000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reetlight"/>
        </a:ext>
      </dgm:extLst>
    </dgm:pt>
    <dgm:pt modelId="{48260B89-D825-4EE2-9262-F72FC3BF3ED0}" type="pres">
      <dgm:prSet presAssocID="{7F54161A-5C1B-444C-AD66-F03B835663AD}" presName="spaceRect" presStyleCnt="0"/>
      <dgm:spPr/>
    </dgm:pt>
    <dgm:pt modelId="{FFD96565-A61C-4A53-BE08-B16777D4D313}" type="pres">
      <dgm:prSet presAssocID="{7F54161A-5C1B-444C-AD66-F03B835663AD}" presName="textRect" presStyleLbl="revTx" presStyleIdx="2" presStyleCnt="5" custScaleX="124346" custLinFactNeighborX="3791" custLinFactNeighborY="75942">
        <dgm:presLayoutVars>
          <dgm:chMax val="1"/>
          <dgm:chPref val="1"/>
        </dgm:presLayoutVars>
      </dgm:prSet>
      <dgm:spPr/>
    </dgm:pt>
    <dgm:pt modelId="{2474AD31-F3D2-4C27-BF78-8242C948F9EE}" type="pres">
      <dgm:prSet presAssocID="{5274F056-4046-4BB0-98B9-F9CE8C4E7BB5}" presName="sibTrans" presStyleLbl="sibTrans2D1" presStyleIdx="0" presStyleCnt="0"/>
      <dgm:spPr/>
    </dgm:pt>
    <dgm:pt modelId="{E04901E3-FFC3-4F10-AD19-CCBF22F3E548}" type="pres">
      <dgm:prSet presAssocID="{5B64603E-E9AD-472F-99D1-0EF8E82F7E8D}" presName="compNode" presStyleCnt="0"/>
      <dgm:spPr/>
    </dgm:pt>
    <dgm:pt modelId="{FBCC662F-7116-4FBD-A0E1-F25457611487}" type="pres">
      <dgm:prSet presAssocID="{5B64603E-E9AD-472F-99D1-0EF8E82F7E8D}" presName="iconBgRect" presStyleLbl="bgShp" presStyleIdx="3" presStyleCnt="5" custLinFactY="5424" custLinFactNeighborX="15661" custLinFactNeighborY="100000"/>
      <dgm:spPr/>
    </dgm:pt>
    <dgm:pt modelId="{81AB1960-CD75-4C8E-8FA9-0D7AF8BCE3B2}" type="pres">
      <dgm:prSet presAssocID="{5B64603E-E9AD-472F-99D1-0EF8E82F7E8D}" presName="iconRect" presStyleLbl="node1" presStyleIdx="3" presStyleCnt="5" custLinFactY="69443" custLinFactNeighborX="23106" custLinFactNeighborY="10000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0C7C8034-FB49-495C-98DA-8B7BF44E0E8B}" type="pres">
      <dgm:prSet presAssocID="{5B64603E-E9AD-472F-99D1-0EF8E82F7E8D}" presName="spaceRect" presStyleCnt="0"/>
      <dgm:spPr/>
    </dgm:pt>
    <dgm:pt modelId="{C7C94797-59FA-4182-B9B4-A5D69A5C324B}" type="pres">
      <dgm:prSet presAssocID="{5B64603E-E9AD-472F-99D1-0EF8E82F7E8D}" presName="textRect" presStyleLbl="revTx" presStyleIdx="3" presStyleCnt="5" custLinFactY="16147" custLinFactNeighborX="-10233" custLinFactNeighborY="100000">
        <dgm:presLayoutVars>
          <dgm:chMax val="1"/>
          <dgm:chPref val="1"/>
        </dgm:presLayoutVars>
      </dgm:prSet>
      <dgm:spPr/>
    </dgm:pt>
    <dgm:pt modelId="{3E30B773-8FBE-4D37-92EE-87ABCCA4B423}" type="pres">
      <dgm:prSet presAssocID="{86051A11-EEBA-4088-BF9B-20A58B24A8F4}" presName="sibTrans" presStyleLbl="sibTrans2D1" presStyleIdx="0" presStyleCnt="0"/>
      <dgm:spPr/>
    </dgm:pt>
    <dgm:pt modelId="{CD9D14F6-5D6A-40ED-9976-DA81CE1A4E75}" type="pres">
      <dgm:prSet presAssocID="{3B2517FE-E2C9-47BF-BBE1-4484636F19F8}" presName="compNode" presStyleCnt="0"/>
      <dgm:spPr/>
    </dgm:pt>
    <dgm:pt modelId="{4EE30567-0CA5-4862-A208-2CB90BEF57B1}" type="pres">
      <dgm:prSet presAssocID="{3B2517FE-E2C9-47BF-BBE1-4484636F19F8}" presName="iconBgRect" presStyleLbl="bgShp" presStyleIdx="4" presStyleCnt="5" custLinFactNeighborX="3574" custLinFactNeighborY="18201"/>
      <dgm:spPr/>
    </dgm:pt>
    <dgm:pt modelId="{0B4CB04F-C846-4F9D-A339-4A13C21080CC}" type="pres">
      <dgm:prSet presAssocID="{3B2517FE-E2C9-47BF-BBE1-4484636F19F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gh Voltage"/>
        </a:ext>
      </dgm:extLst>
    </dgm:pt>
    <dgm:pt modelId="{F57FEE32-7297-4938-8C03-440FF4CC808D}" type="pres">
      <dgm:prSet presAssocID="{3B2517FE-E2C9-47BF-BBE1-4484636F19F8}" presName="spaceRect" presStyleCnt="0"/>
      <dgm:spPr/>
    </dgm:pt>
    <dgm:pt modelId="{7B1E14D0-2F01-46B2-9E32-C0603DB47F80}" type="pres">
      <dgm:prSet presAssocID="{3B2517FE-E2C9-47BF-BBE1-4484636F19F8}" presName="textRect" presStyleLbl="revTx" presStyleIdx="4" presStyleCnt="5" custScaleX="108378" custLinFactNeighborX="-379" custLinFactNeighborY="11615">
        <dgm:presLayoutVars>
          <dgm:chMax val="1"/>
          <dgm:chPref val="1"/>
        </dgm:presLayoutVars>
      </dgm:prSet>
      <dgm:spPr/>
    </dgm:pt>
  </dgm:ptLst>
  <dgm:cxnLst>
    <dgm:cxn modelId="{F997A308-FA50-4127-90E0-63F85106D87B}" type="presOf" srcId="{94F0C080-DC66-4074-A32B-9761AF808A8C}" destId="{966F4997-88FB-4A42-A13F-56442E5D939D}" srcOrd="0" destOrd="0" presId="urn:microsoft.com/office/officeart/2018/2/layout/IconCircleList"/>
    <dgm:cxn modelId="{DC3EB132-3A11-47A6-B8BB-8CA069319C69}" type="presOf" srcId="{5B64603E-E9AD-472F-99D1-0EF8E82F7E8D}" destId="{C7C94797-59FA-4182-B9B4-A5D69A5C324B}" srcOrd="0" destOrd="0" presId="urn:microsoft.com/office/officeart/2018/2/layout/IconCircleList"/>
    <dgm:cxn modelId="{12B3995D-75A0-41AB-ACCE-A3B0B8847DE9}" type="presOf" srcId="{5274F056-4046-4BB0-98B9-F9CE8C4E7BB5}" destId="{2474AD31-F3D2-4C27-BF78-8242C948F9EE}" srcOrd="0" destOrd="0" presId="urn:microsoft.com/office/officeart/2018/2/layout/IconCircleList"/>
    <dgm:cxn modelId="{259AEB5E-9FB5-4105-BD6A-1125C19CACD8}" srcId="{E77092E6-FEBF-42B4-B5E2-90B82EC929B3}" destId="{7F54161A-5C1B-444C-AD66-F03B835663AD}" srcOrd="2" destOrd="0" parTransId="{E9C5657A-1E81-41C9-B35C-B831F8695849}" sibTransId="{5274F056-4046-4BB0-98B9-F9CE8C4E7BB5}"/>
    <dgm:cxn modelId="{97822A4D-850C-4EF6-8067-9B374BF72866}" type="presOf" srcId="{86051A11-EEBA-4088-BF9B-20A58B24A8F4}" destId="{3E30B773-8FBE-4D37-92EE-87ABCCA4B423}" srcOrd="0" destOrd="0" presId="urn:microsoft.com/office/officeart/2018/2/layout/IconCircleList"/>
    <dgm:cxn modelId="{766EAD83-635E-4059-BFC8-383CAE37C57B}" type="presOf" srcId="{7F54161A-5C1B-444C-AD66-F03B835663AD}" destId="{FFD96565-A61C-4A53-BE08-B16777D4D313}" srcOrd="0" destOrd="0" presId="urn:microsoft.com/office/officeart/2018/2/layout/IconCircleList"/>
    <dgm:cxn modelId="{789F5984-6B42-4181-A31E-BD2F6730B930}" type="presOf" srcId="{3B2517FE-E2C9-47BF-BBE1-4484636F19F8}" destId="{7B1E14D0-2F01-46B2-9E32-C0603DB47F80}" srcOrd="0" destOrd="0" presId="urn:microsoft.com/office/officeart/2018/2/layout/IconCircleList"/>
    <dgm:cxn modelId="{CA1AC08A-3411-4CE3-A747-48EFD6213F74}" type="presOf" srcId="{60D055E0-A333-4E51-B344-8A60904713F9}" destId="{272A9D0A-5B79-4376-84FB-1F50E5478D7C}" srcOrd="0" destOrd="0" presId="urn:microsoft.com/office/officeart/2018/2/layout/IconCircleList"/>
    <dgm:cxn modelId="{32061192-E397-45AC-A9DA-0EADDC1E432E}" type="presOf" srcId="{E77092E6-FEBF-42B4-B5E2-90B82EC929B3}" destId="{72C2E821-C7F1-4914-ACEB-D150B2333FA1}" srcOrd="0" destOrd="0" presId="urn:microsoft.com/office/officeart/2018/2/layout/IconCircleList"/>
    <dgm:cxn modelId="{41896E97-1760-446D-BA39-08E7A86611E8}" type="presOf" srcId="{D9A92F9E-83A2-4799-9862-95DBD3F21AF5}" destId="{A8071112-1F28-4EFC-8A16-8C1A259309B8}" srcOrd="0" destOrd="0" presId="urn:microsoft.com/office/officeart/2018/2/layout/IconCircleList"/>
    <dgm:cxn modelId="{C3C3DCAB-38AD-4CF8-9218-0AD243D1E443}" type="presOf" srcId="{CB5C0954-2626-4A5F-86F3-6FAB9870A12A}" destId="{EBDC1D7F-BBEA-45AF-8BDA-761324889C25}" srcOrd="0" destOrd="0" presId="urn:microsoft.com/office/officeart/2018/2/layout/IconCircleList"/>
    <dgm:cxn modelId="{F0B3EFB5-C851-4D0F-B6A5-2A332167ACAD}" srcId="{E77092E6-FEBF-42B4-B5E2-90B82EC929B3}" destId="{3B2517FE-E2C9-47BF-BBE1-4484636F19F8}" srcOrd="4" destOrd="0" parTransId="{3FDD3C7A-DDDE-4EC3-B280-D16A81B75C1A}" sibTransId="{F7AB2A2B-59B9-4998-8CF1-A106D87B46FB}"/>
    <dgm:cxn modelId="{890F29B8-355E-4644-8B9E-DA065512A0DC}" srcId="{E77092E6-FEBF-42B4-B5E2-90B82EC929B3}" destId="{CB5C0954-2626-4A5F-86F3-6FAB9870A12A}" srcOrd="1" destOrd="0" parTransId="{288AECA5-5035-4035-AB61-CDE5E0B83EAF}" sibTransId="{94F0C080-DC66-4074-A32B-9761AF808A8C}"/>
    <dgm:cxn modelId="{7A22DFEA-6DDF-4995-AFBB-875B68F1F03E}" srcId="{E77092E6-FEBF-42B4-B5E2-90B82EC929B3}" destId="{5B64603E-E9AD-472F-99D1-0EF8E82F7E8D}" srcOrd="3" destOrd="0" parTransId="{16F1C4BC-7DDD-4525-AE3A-A5FF75627BE6}" sibTransId="{86051A11-EEBA-4088-BF9B-20A58B24A8F4}"/>
    <dgm:cxn modelId="{22FB27F2-477E-4460-9CD2-B5A174542D5B}" srcId="{E77092E6-FEBF-42B4-B5E2-90B82EC929B3}" destId="{D9A92F9E-83A2-4799-9862-95DBD3F21AF5}" srcOrd="0" destOrd="0" parTransId="{115E2E79-CB93-49C6-BDC8-F3A57AEC477A}" sibTransId="{60D055E0-A333-4E51-B344-8A60904713F9}"/>
    <dgm:cxn modelId="{67A471E6-A5F7-4A06-9E62-096CE301E35A}" type="presParOf" srcId="{72C2E821-C7F1-4914-ACEB-D150B2333FA1}" destId="{0CF5D5C5-6BEC-4B7A-ADB1-49748EE8DDED}" srcOrd="0" destOrd="0" presId="urn:microsoft.com/office/officeart/2018/2/layout/IconCircleList"/>
    <dgm:cxn modelId="{CF6BA06B-9C2F-422E-8C2B-04CAB254558F}" type="presParOf" srcId="{0CF5D5C5-6BEC-4B7A-ADB1-49748EE8DDED}" destId="{5A526E1A-9E52-4D6F-B278-E66AC0DC3E83}" srcOrd="0" destOrd="0" presId="urn:microsoft.com/office/officeart/2018/2/layout/IconCircleList"/>
    <dgm:cxn modelId="{FD08E9CC-DDD3-4352-9897-785773CCEEBE}" type="presParOf" srcId="{5A526E1A-9E52-4D6F-B278-E66AC0DC3E83}" destId="{D5556EEF-EF5E-42B9-BF82-986EC531D81C}" srcOrd="0" destOrd="0" presId="urn:microsoft.com/office/officeart/2018/2/layout/IconCircleList"/>
    <dgm:cxn modelId="{A84D7A1F-795D-42E8-9883-7CBA2889315E}" type="presParOf" srcId="{5A526E1A-9E52-4D6F-B278-E66AC0DC3E83}" destId="{C0235030-CC6C-42EC-A2CB-6CE115008EE0}" srcOrd="1" destOrd="0" presId="urn:microsoft.com/office/officeart/2018/2/layout/IconCircleList"/>
    <dgm:cxn modelId="{E7B865D8-18C0-4105-83F2-ED751A393189}" type="presParOf" srcId="{5A526E1A-9E52-4D6F-B278-E66AC0DC3E83}" destId="{0D38658D-EB83-46C1-BDB1-5A8BC0371EA9}" srcOrd="2" destOrd="0" presId="urn:microsoft.com/office/officeart/2018/2/layout/IconCircleList"/>
    <dgm:cxn modelId="{75551F75-CD02-4D74-AC6C-B8B39A36886C}" type="presParOf" srcId="{5A526E1A-9E52-4D6F-B278-E66AC0DC3E83}" destId="{A8071112-1F28-4EFC-8A16-8C1A259309B8}" srcOrd="3" destOrd="0" presId="urn:microsoft.com/office/officeart/2018/2/layout/IconCircleList"/>
    <dgm:cxn modelId="{C809F03F-B1F1-4A60-8EA9-ED9DA152C035}" type="presParOf" srcId="{0CF5D5C5-6BEC-4B7A-ADB1-49748EE8DDED}" destId="{272A9D0A-5B79-4376-84FB-1F50E5478D7C}" srcOrd="1" destOrd="0" presId="urn:microsoft.com/office/officeart/2018/2/layout/IconCircleList"/>
    <dgm:cxn modelId="{92821773-CCFC-45B7-8733-D875C5742A15}" type="presParOf" srcId="{0CF5D5C5-6BEC-4B7A-ADB1-49748EE8DDED}" destId="{68728FF6-4DCB-4C15-B37B-AB32C4BEC4E0}" srcOrd="2" destOrd="0" presId="urn:microsoft.com/office/officeart/2018/2/layout/IconCircleList"/>
    <dgm:cxn modelId="{BC9B253B-038D-4BFD-B90F-E60D5CAC2399}" type="presParOf" srcId="{68728FF6-4DCB-4C15-B37B-AB32C4BEC4E0}" destId="{43F59CCF-D657-459F-A4F2-82C5CE9B186B}" srcOrd="0" destOrd="0" presId="urn:microsoft.com/office/officeart/2018/2/layout/IconCircleList"/>
    <dgm:cxn modelId="{7B377596-D889-453B-873D-D905A5F7B5ED}" type="presParOf" srcId="{68728FF6-4DCB-4C15-B37B-AB32C4BEC4E0}" destId="{0062691C-1F12-40CF-8C41-97960D34DB55}" srcOrd="1" destOrd="0" presId="urn:microsoft.com/office/officeart/2018/2/layout/IconCircleList"/>
    <dgm:cxn modelId="{D2CB3A32-2ADD-4EB6-875D-33DCAA1E1A0E}" type="presParOf" srcId="{68728FF6-4DCB-4C15-B37B-AB32C4BEC4E0}" destId="{40C6B377-0A47-46BF-92F1-0BB7672B8AAE}" srcOrd="2" destOrd="0" presId="urn:microsoft.com/office/officeart/2018/2/layout/IconCircleList"/>
    <dgm:cxn modelId="{33B38F66-070B-4B90-B8AB-8EFE80A6F41E}" type="presParOf" srcId="{68728FF6-4DCB-4C15-B37B-AB32C4BEC4E0}" destId="{EBDC1D7F-BBEA-45AF-8BDA-761324889C25}" srcOrd="3" destOrd="0" presId="urn:microsoft.com/office/officeart/2018/2/layout/IconCircleList"/>
    <dgm:cxn modelId="{8A05CE21-3053-4718-A15A-D99FEF53CB79}" type="presParOf" srcId="{0CF5D5C5-6BEC-4B7A-ADB1-49748EE8DDED}" destId="{966F4997-88FB-4A42-A13F-56442E5D939D}" srcOrd="3" destOrd="0" presId="urn:microsoft.com/office/officeart/2018/2/layout/IconCircleList"/>
    <dgm:cxn modelId="{EF1FF536-C876-455D-8404-A4E34C68A42B}" type="presParOf" srcId="{0CF5D5C5-6BEC-4B7A-ADB1-49748EE8DDED}" destId="{44D10596-963E-41C2-894A-3670431E4DA1}" srcOrd="4" destOrd="0" presId="urn:microsoft.com/office/officeart/2018/2/layout/IconCircleList"/>
    <dgm:cxn modelId="{9A5DD9BE-52DC-495B-A65D-4CA7AA1F678F}" type="presParOf" srcId="{44D10596-963E-41C2-894A-3670431E4DA1}" destId="{A00B7BED-DC61-4B67-B453-9952125C6B45}" srcOrd="0" destOrd="0" presId="urn:microsoft.com/office/officeart/2018/2/layout/IconCircleList"/>
    <dgm:cxn modelId="{6433A456-6BCE-4565-86BC-DD90834FEF55}" type="presParOf" srcId="{44D10596-963E-41C2-894A-3670431E4DA1}" destId="{C6217E82-6103-445F-B70D-C4705542F7CA}" srcOrd="1" destOrd="0" presId="urn:microsoft.com/office/officeart/2018/2/layout/IconCircleList"/>
    <dgm:cxn modelId="{48884276-BB7C-4870-8494-5C403F5C1A5F}" type="presParOf" srcId="{44D10596-963E-41C2-894A-3670431E4DA1}" destId="{48260B89-D825-4EE2-9262-F72FC3BF3ED0}" srcOrd="2" destOrd="0" presId="urn:microsoft.com/office/officeart/2018/2/layout/IconCircleList"/>
    <dgm:cxn modelId="{79049A3E-8EAA-4C92-9266-1742C92DF881}" type="presParOf" srcId="{44D10596-963E-41C2-894A-3670431E4DA1}" destId="{FFD96565-A61C-4A53-BE08-B16777D4D313}" srcOrd="3" destOrd="0" presId="urn:microsoft.com/office/officeart/2018/2/layout/IconCircleList"/>
    <dgm:cxn modelId="{91D8C87C-D7E8-4A84-9F46-4795D1B6D37B}" type="presParOf" srcId="{0CF5D5C5-6BEC-4B7A-ADB1-49748EE8DDED}" destId="{2474AD31-F3D2-4C27-BF78-8242C948F9EE}" srcOrd="5" destOrd="0" presId="urn:microsoft.com/office/officeart/2018/2/layout/IconCircleList"/>
    <dgm:cxn modelId="{631C33CC-5F51-486E-95FA-B057533E4436}" type="presParOf" srcId="{0CF5D5C5-6BEC-4B7A-ADB1-49748EE8DDED}" destId="{E04901E3-FFC3-4F10-AD19-CCBF22F3E548}" srcOrd="6" destOrd="0" presId="urn:microsoft.com/office/officeart/2018/2/layout/IconCircleList"/>
    <dgm:cxn modelId="{2DEDB61A-B4DD-4CE3-AB73-3126347CBFC9}" type="presParOf" srcId="{E04901E3-FFC3-4F10-AD19-CCBF22F3E548}" destId="{FBCC662F-7116-4FBD-A0E1-F25457611487}" srcOrd="0" destOrd="0" presId="urn:microsoft.com/office/officeart/2018/2/layout/IconCircleList"/>
    <dgm:cxn modelId="{38920BE5-7DC1-4916-904B-DB08164D00C6}" type="presParOf" srcId="{E04901E3-FFC3-4F10-AD19-CCBF22F3E548}" destId="{81AB1960-CD75-4C8E-8FA9-0D7AF8BCE3B2}" srcOrd="1" destOrd="0" presId="urn:microsoft.com/office/officeart/2018/2/layout/IconCircleList"/>
    <dgm:cxn modelId="{5D2DF7FF-F74B-4601-823A-0D533A0AE8C0}" type="presParOf" srcId="{E04901E3-FFC3-4F10-AD19-CCBF22F3E548}" destId="{0C7C8034-FB49-495C-98DA-8B7BF44E0E8B}" srcOrd="2" destOrd="0" presId="urn:microsoft.com/office/officeart/2018/2/layout/IconCircleList"/>
    <dgm:cxn modelId="{3FF1DA26-F46C-4F10-B90F-8E44FC987733}" type="presParOf" srcId="{E04901E3-FFC3-4F10-AD19-CCBF22F3E548}" destId="{C7C94797-59FA-4182-B9B4-A5D69A5C324B}" srcOrd="3" destOrd="0" presId="urn:microsoft.com/office/officeart/2018/2/layout/IconCircleList"/>
    <dgm:cxn modelId="{C50D5E5F-D934-4863-A84C-58275B36B0F1}" type="presParOf" srcId="{0CF5D5C5-6BEC-4B7A-ADB1-49748EE8DDED}" destId="{3E30B773-8FBE-4D37-92EE-87ABCCA4B423}" srcOrd="7" destOrd="0" presId="urn:microsoft.com/office/officeart/2018/2/layout/IconCircleList"/>
    <dgm:cxn modelId="{93D17375-6E58-4B49-A0C1-AC430FCDAA88}" type="presParOf" srcId="{0CF5D5C5-6BEC-4B7A-ADB1-49748EE8DDED}" destId="{CD9D14F6-5D6A-40ED-9976-DA81CE1A4E75}" srcOrd="8" destOrd="0" presId="urn:microsoft.com/office/officeart/2018/2/layout/IconCircleList"/>
    <dgm:cxn modelId="{C7054C64-3C1A-4089-8D2E-09F88977D471}" type="presParOf" srcId="{CD9D14F6-5D6A-40ED-9976-DA81CE1A4E75}" destId="{4EE30567-0CA5-4862-A208-2CB90BEF57B1}" srcOrd="0" destOrd="0" presId="urn:microsoft.com/office/officeart/2018/2/layout/IconCircleList"/>
    <dgm:cxn modelId="{5C80D125-D243-4FBB-B157-6D7C313F178A}" type="presParOf" srcId="{CD9D14F6-5D6A-40ED-9976-DA81CE1A4E75}" destId="{0B4CB04F-C846-4F9D-A339-4A13C21080CC}" srcOrd="1" destOrd="0" presId="urn:microsoft.com/office/officeart/2018/2/layout/IconCircleList"/>
    <dgm:cxn modelId="{6BFCC645-DE56-4997-8483-56252A834835}" type="presParOf" srcId="{CD9D14F6-5D6A-40ED-9976-DA81CE1A4E75}" destId="{F57FEE32-7297-4938-8C03-440FF4CC808D}" srcOrd="2" destOrd="0" presId="urn:microsoft.com/office/officeart/2018/2/layout/IconCircleList"/>
    <dgm:cxn modelId="{8323B5C0-DA45-40B0-B3EA-2FE87A71D25D}" type="presParOf" srcId="{CD9D14F6-5D6A-40ED-9976-DA81CE1A4E75}" destId="{7B1E14D0-2F01-46B2-9E32-C0603DB47F80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DA2EF1-ABE6-4CC8-BFC0-637E75355B11}" type="doc">
      <dgm:prSet loTypeId="urn:microsoft.com/office/officeart/2016/7/layout/VerticalSolidActionLis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50731E5-07D9-4AC8-8ED6-66101269DCE3}">
      <dgm:prSet/>
      <dgm:spPr/>
      <dgm:t>
        <a:bodyPr/>
        <a:lstStyle/>
        <a:p>
          <a:r>
            <a:rPr lang="en-US" dirty="0"/>
            <a:t>Follow</a:t>
          </a:r>
        </a:p>
      </dgm:t>
    </dgm:pt>
    <dgm:pt modelId="{0A9BE74D-EA32-44BB-87C9-03E6A0E9CFC9}" type="parTrans" cxnId="{D65A03BB-82D5-4BDD-BD6D-69B444188A46}">
      <dgm:prSet/>
      <dgm:spPr/>
      <dgm:t>
        <a:bodyPr/>
        <a:lstStyle/>
        <a:p>
          <a:endParaRPr lang="en-US"/>
        </a:p>
      </dgm:t>
    </dgm:pt>
    <dgm:pt modelId="{0888EE92-4BC7-4A02-84E6-0DC6936D7090}" type="sibTrans" cxnId="{D65A03BB-82D5-4BDD-BD6D-69B444188A46}">
      <dgm:prSet/>
      <dgm:spPr/>
      <dgm:t>
        <a:bodyPr/>
        <a:lstStyle/>
        <a:p>
          <a:endParaRPr lang="en-US"/>
        </a:p>
      </dgm:t>
    </dgm:pt>
    <dgm:pt modelId="{FC3C5E78-69C4-49BF-968C-50BCD3481839}">
      <dgm:prSet/>
      <dgm:spPr/>
      <dgm:t>
        <a:bodyPr/>
        <a:lstStyle/>
        <a:p>
          <a:r>
            <a:rPr lang="en-US" dirty="0"/>
            <a:t>manufacturer’s usage instructions for diluting and using cleaning chemicals.</a:t>
          </a:r>
        </a:p>
      </dgm:t>
    </dgm:pt>
    <dgm:pt modelId="{86BA9043-1784-452D-842E-857BBA0BF0C8}" type="parTrans" cxnId="{4284F290-9A51-4770-9B95-3F938A8A197F}">
      <dgm:prSet/>
      <dgm:spPr/>
      <dgm:t>
        <a:bodyPr/>
        <a:lstStyle/>
        <a:p>
          <a:endParaRPr lang="en-US"/>
        </a:p>
      </dgm:t>
    </dgm:pt>
    <dgm:pt modelId="{F905EE0B-3F67-4C93-9BC8-5ABA8C983C36}" type="sibTrans" cxnId="{4284F290-9A51-4770-9B95-3F938A8A197F}">
      <dgm:prSet/>
      <dgm:spPr/>
      <dgm:t>
        <a:bodyPr/>
        <a:lstStyle/>
        <a:p>
          <a:endParaRPr lang="en-US"/>
        </a:p>
      </dgm:t>
    </dgm:pt>
    <dgm:pt modelId="{EBFAC609-50DC-4331-8B42-4462FC350FF2}">
      <dgm:prSet/>
      <dgm:spPr/>
      <dgm:t>
        <a:bodyPr/>
        <a:lstStyle/>
        <a:p>
          <a:r>
            <a:rPr lang="en-US"/>
            <a:t>Consider</a:t>
          </a:r>
        </a:p>
      </dgm:t>
    </dgm:pt>
    <dgm:pt modelId="{43EA65C7-72E3-493D-A9AD-2338BC8F715B}" type="parTrans" cxnId="{6EB3188D-F281-42A7-BAF7-4EE3FF658B23}">
      <dgm:prSet/>
      <dgm:spPr/>
      <dgm:t>
        <a:bodyPr/>
        <a:lstStyle/>
        <a:p>
          <a:endParaRPr lang="en-US"/>
        </a:p>
      </dgm:t>
    </dgm:pt>
    <dgm:pt modelId="{9ECCE53D-C893-4A1C-AAF1-BA1667A4803C}" type="sibTrans" cxnId="{6EB3188D-F281-42A7-BAF7-4EE3FF658B23}">
      <dgm:prSet/>
      <dgm:spPr/>
      <dgm:t>
        <a:bodyPr/>
        <a:lstStyle/>
        <a:p>
          <a:endParaRPr lang="en-US"/>
        </a:p>
      </dgm:t>
    </dgm:pt>
    <dgm:pt modelId="{36E21C3B-0A8C-4B93-951D-48360ACD2B99}">
      <dgm:prSet/>
      <dgm:spPr/>
      <dgm:t>
        <a:bodyPr/>
        <a:lstStyle/>
        <a:p>
          <a:r>
            <a:rPr lang="en-US" dirty="0"/>
            <a:t> the room ventilation room when a cleaning chemical is being used.</a:t>
          </a:r>
        </a:p>
      </dgm:t>
    </dgm:pt>
    <dgm:pt modelId="{A61531FF-8F71-46A2-87E4-D4A55DA86A41}" type="parTrans" cxnId="{E1194057-A515-4E17-BAB5-D73324042118}">
      <dgm:prSet/>
      <dgm:spPr/>
      <dgm:t>
        <a:bodyPr/>
        <a:lstStyle/>
        <a:p>
          <a:endParaRPr lang="en-US"/>
        </a:p>
      </dgm:t>
    </dgm:pt>
    <dgm:pt modelId="{BA9597FE-F44A-48E5-B6EB-21716464E7AF}" type="sibTrans" cxnId="{E1194057-A515-4E17-BAB5-D73324042118}">
      <dgm:prSet/>
      <dgm:spPr/>
      <dgm:t>
        <a:bodyPr/>
        <a:lstStyle/>
        <a:p>
          <a:endParaRPr lang="en-US"/>
        </a:p>
      </dgm:t>
    </dgm:pt>
    <dgm:pt modelId="{D50472E2-6FF1-4ED2-B3D7-8ADC66097817}">
      <dgm:prSet/>
      <dgm:spPr/>
      <dgm:t>
        <a:bodyPr/>
        <a:lstStyle/>
        <a:p>
          <a:r>
            <a:rPr lang="en-US"/>
            <a:t>Store</a:t>
          </a:r>
        </a:p>
      </dgm:t>
    </dgm:pt>
    <dgm:pt modelId="{A33D697D-FA68-44A6-979A-592ECF94B968}" type="parTrans" cxnId="{EB17E7FA-A466-48F7-A2CF-3972662BDB9E}">
      <dgm:prSet/>
      <dgm:spPr/>
      <dgm:t>
        <a:bodyPr/>
        <a:lstStyle/>
        <a:p>
          <a:endParaRPr lang="en-US"/>
        </a:p>
      </dgm:t>
    </dgm:pt>
    <dgm:pt modelId="{0BD73709-6968-4C25-880E-26BB4BABE641}" type="sibTrans" cxnId="{EB17E7FA-A466-48F7-A2CF-3972662BDB9E}">
      <dgm:prSet/>
      <dgm:spPr/>
      <dgm:t>
        <a:bodyPr/>
        <a:lstStyle/>
        <a:p>
          <a:endParaRPr lang="en-US"/>
        </a:p>
      </dgm:t>
    </dgm:pt>
    <dgm:pt modelId="{90E4B373-51CF-40C1-A7DC-DE8EFF375DDC}">
      <dgm:prSet/>
      <dgm:spPr/>
      <dgm:t>
        <a:bodyPr/>
        <a:lstStyle/>
        <a:p>
          <a:r>
            <a:rPr lang="en-US" dirty="0"/>
            <a:t>them out of reach of guests and make sure the lids are kept on securely.</a:t>
          </a:r>
        </a:p>
      </dgm:t>
    </dgm:pt>
    <dgm:pt modelId="{BE876DA3-BC51-4ACF-B255-0D197AAEB48B}" type="parTrans" cxnId="{F59B6391-09B0-4113-B123-3225DF49097D}">
      <dgm:prSet/>
      <dgm:spPr/>
      <dgm:t>
        <a:bodyPr/>
        <a:lstStyle/>
        <a:p>
          <a:endParaRPr lang="en-US"/>
        </a:p>
      </dgm:t>
    </dgm:pt>
    <dgm:pt modelId="{09F77DA2-D959-4544-8475-F3D88BDAA8DE}" type="sibTrans" cxnId="{F59B6391-09B0-4113-B123-3225DF49097D}">
      <dgm:prSet/>
      <dgm:spPr/>
      <dgm:t>
        <a:bodyPr/>
        <a:lstStyle/>
        <a:p>
          <a:endParaRPr lang="en-US"/>
        </a:p>
      </dgm:t>
    </dgm:pt>
    <dgm:pt modelId="{0486B9DC-2B57-45EF-939A-6ADB28E1616E}">
      <dgm:prSet/>
      <dgm:spPr/>
      <dgm:t>
        <a:bodyPr/>
        <a:lstStyle/>
        <a:p>
          <a:r>
            <a:rPr lang="en-US"/>
            <a:t>Wash</a:t>
          </a:r>
        </a:p>
      </dgm:t>
    </dgm:pt>
    <dgm:pt modelId="{73A5AE6C-5787-4428-A909-F38E01C47FB4}" type="parTrans" cxnId="{0A87A9FA-FA60-4576-B3A6-4611E5336756}">
      <dgm:prSet/>
      <dgm:spPr/>
      <dgm:t>
        <a:bodyPr/>
        <a:lstStyle/>
        <a:p>
          <a:endParaRPr lang="en-US"/>
        </a:p>
      </dgm:t>
    </dgm:pt>
    <dgm:pt modelId="{B953737A-F47C-4BD5-821B-9B87585950B6}" type="sibTrans" cxnId="{0A87A9FA-FA60-4576-B3A6-4611E5336756}">
      <dgm:prSet/>
      <dgm:spPr/>
      <dgm:t>
        <a:bodyPr/>
        <a:lstStyle/>
        <a:p>
          <a:endParaRPr lang="en-US"/>
        </a:p>
      </dgm:t>
    </dgm:pt>
    <dgm:pt modelId="{80897F8B-7AA6-40A5-AD06-6B9156648854}">
      <dgm:prSet/>
      <dgm:spPr/>
      <dgm:t>
        <a:bodyPr/>
        <a:lstStyle/>
        <a:p>
          <a:r>
            <a:rPr lang="en-US" dirty="0"/>
            <a:t>hands to prevent chemicals burns on your skin or surfaces.</a:t>
          </a:r>
        </a:p>
      </dgm:t>
    </dgm:pt>
    <dgm:pt modelId="{0B137D6D-3409-4906-A1AD-2F17927E166C}" type="parTrans" cxnId="{175314BB-F550-404D-9144-30FC47BDF2F2}">
      <dgm:prSet/>
      <dgm:spPr/>
      <dgm:t>
        <a:bodyPr/>
        <a:lstStyle/>
        <a:p>
          <a:endParaRPr lang="en-US"/>
        </a:p>
      </dgm:t>
    </dgm:pt>
    <dgm:pt modelId="{39861854-94F7-4B44-91EF-F5C76E5BE019}" type="sibTrans" cxnId="{175314BB-F550-404D-9144-30FC47BDF2F2}">
      <dgm:prSet/>
      <dgm:spPr/>
      <dgm:t>
        <a:bodyPr/>
        <a:lstStyle/>
        <a:p>
          <a:endParaRPr lang="en-US"/>
        </a:p>
      </dgm:t>
    </dgm:pt>
    <dgm:pt modelId="{6A7AB6AE-A840-417A-A631-FB726809DCD6}">
      <dgm:prSet/>
      <dgm:spPr/>
      <dgm:t>
        <a:bodyPr/>
        <a:lstStyle/>
        <a:p>
          <a:r>
            <a:rPr lang="en-US"/>
            <a:t>Ensure</a:t>
          </a:r>
        </a:p>
      </dgm:t>
    </dgm:pt>
    <dgm:pt modelId="{783D0A4B-DBC3-4CFB-AD92-497498346600}" type="parTrans" cxnId="{22AB0FA3-8437-4220-A77D-74CD0C466F71}">
      <dgm:prSet/>
      <dgm:spPr/>
      <dgm:t>
        <a:bodyPr/>
        <a:lstStyle/>
        <a:p>
          <a:endParaRPr lang="en-US"/>
        </a:p>
      </dgm:t>
    </dgm:pt>
    <dgm:pt modelId="{CD5E9B2A-6CD5-4741-82CC-9218A6D36039}" type="sibTrans" cxnId="{22AB0FA3-8437-4220-A77D-74CD0C466F71}">
      <dgm:prSet/>
      <dgm:spPr/>
      <dgm:t>
        <a:bodyPr/>
        <a:lstStyle/>
        <a:p>
          <a:endParaRPr lang="en-US"/>
        </a:p>
      </dgm:t>
    </dgm:pt>
    <dgm:pt modelId="{8CEF7EF4-8284-40B7-84B7-3FFC99AE3B5A}">
      <dgm:prSet/>
      <dgm:spPr/>
      <dgm:t>
        <a:bodyPr/>
        <a:lstStyle/>
        <a:p>
          <a:r>
            <a:rPr lang="en-US" dirty="0"/>
            <a:t>the correct labeling of cleaning products.</a:t>
          </a:r>
        </a:p>
      </dgm:t>
    </dgm:pt>
    <dgm:pt modelId="{2178000E-BFED-45BD-8BF0-815B491412CE}" type="parTrans" cxnId="{069ACC85-DEBE-42A9-B5B0-862DEA273B67}">
      <dgm:prSet/>
      <dgm:spPr/>
      <dgm:t>
        <a:bodyPr/>
        <a:lstStyle/>
        <a:p>
          <a:endParaRPr lang="en-US"/>
        </a:p>
      </dgm:t>
    </dgm:pt>
    <dgm:pt modelId="{9942AD29-994E-4D0C-8D54-7CA07D8E586B}" type="sibTrans" cxnId="{069ACC85-DEBE-42A9-B5B0-862DEA273B67}">
      <dgm:prSet/>
      <dgm:spPr/>
      <dgm:t>
        <a:bodyPr/>
        <a:lstStyle/>
        <a:p>
          <a:endParaRPr lang="en-US"/>
        </a:p>
      </dgm:t>
    </dgm:pt>
    <dgm:pt modelId="{BAEDA4A0-2212-4EAB-A4B0-2745B478AC31}" type="pres">
      <dgm:prSet presAssocID="{02DA2EF1-ABE6-4CC8-BFC0-637E75355B11}" presName="Name0" presStyleCnt="0">
        <dgm:presLayoutVars>
          <dgm:dir/>
          <dgm:animLvl val="lvl"/>
          <dgm:resizeHandles val="exact"/>
        </dgm:presLayoutVars>
      </dgm:prSet>
      <dgm:spPr/>
    </dgm:pt>
    <dgm:pt modelId="{00EA2F5A-A74F-46A6-B2F8-C02980DA576C}" type="pres">
      <dgm:prSet presAssocID="{E50731E5-07D9-4AC8-8ED6-66101269DCE3}" presName="linNode" presStyleCnt="0"/>
      <dgm:spPr/>
    </dgm:pt>
    <dgm:pt modelId="{015E8100-47F4-4646-B03A-A279EDA4E52F}" type="pres">
      <dgm:prSet presAssocID="{E50731E5-07D9-4AC8-8ED6-66101269DCE3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4B667B9F-92C0-4CDD-97C7-A29AE4A86798}" type="pres">
      <dgm:prSet presAssocID="{E50731E5-07D9-4AC8-8ED6-66101269DCE3}" presName="descendantText" presStyleLbl="alignAccFollowNode1" presStyleIdx="0" presStyleCnt="5">
        <dgm:presLayoutVars>
          <dgm:bulletEnabled/>
        </dgm:presLayoutVars>
      </dgm:prSet>
      <dgm:spPr/>
    </dgm:pt>
    <dgm:pt modelId="{42978AC3-E1FB-4808-BAEC-F0B397DE49B6}" type="pres">
      <dgm:prSet presAssocID="{0888EE92-4BC7-4A02-84E6-0DC6936D7090}" presName="sp" presStyleCnt="0"/>
      <dgm:spPr/>
    </dgm:pt>
    <dgm:pt modelId="{BFFE7FA5-A55A-4153-B731-F3FBB78C95EB}" type="pres">
      <dgm:prSet presAssocID="{EBFAC609-50DC-4331-8B42-4462FC350FF2}" presName="linNode" presStyleCnt="0"/>
      <dgm:spPr/>
    </dgm:pt>
    <dgm:pt modelId="{CBBEE098-C730-4D3E-AA61-891F0EE4E4A3}" type="pres">
      <dgm:prSet presAssocID="{EBFAC609-50DC-4331-8B42-4462FC350FF2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61B88B1C-A179-44C1-B977-1EB334415FAE}" type="pres">
      <dgm:prSet presAssocID="{EBFAC609-50DC-4331-8B42-4462FC350FF2}" presName="descendantText" presStyleLbl="alignAccFollowNode1" presStyleIdx="1" presStyleCnt="5">
        <dgm:presLayoutVars>
          <dgm:bulletEnabled/>
        </dgm:presLayoutVars>
      </dgm:prSet>
      <dgm:spPr/>
    </dgm:pt>
    <dgm:pt modelId="{00B3EED6-E80A-4701-BE85-BE9FC00C4338}" type="pres">
      <dgm:prSet presAssocID="{9ECCE53D-C893-4A1C-AAF1-BA1667A4803C}" presName="sp" presStyleCnt="0"/>
      <dgm:spPr/>
    </dgm:pt>
    <dgm:pt modelId="{12F3F37D-623B-4B73-B65B-8A4D296CE920}" type="pres">
      <dgm:prSet presAssocID="{D50472E2-6FF1-4ED2-B3D7-8ADC66097817}" presName="linNode" presStyleCnt="0"/>
      <dgm:spPr/>
    </dgm:pt>
    <dgm:pt modelId="{1EDA772A-79E0-45C2-9CF6-8883DCCA2B46}" type="pres">
      <dgm:prSet presAssocID="{D50472E2-6FF1-4ED2-B3D7-8ADC66097817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A98BD7A8-03DC-4237-BA73-3870DBCAD3E1}" type="pres">
      <dgm:prSet presAssocID="{D50472E2-6FF1-4ED2-B3D7-8ADC66097817}" presName="descendantText" presStyleLbl="alignAccFollowNode1" presStyleIdx="2" presStyleCnt="5">
        <dgm:presLayoutVars>
          <dgm:bulletEnabled/>
        </dgm:presLayoutVars>
      </dgm:prSet>
      <dgm:spPr/>
    </dgm:pt>
    <dgm:pt modelId="{1E46A8A5-F8FC-45DC-B2DD-63210ED46106}" type="pres">
      <dgm:prSet presAssocID="{0BD73709-6968-4C25-880E-26BB4BABE641}" presName="sp" presStyleCnt="0"/>
      <dgm:spPr/>
    </dgm:pt>
    <dgm:pt modelId="{B8B1C780-620E-4B08-9CFA-A7D73A49A00F}" type="pres">
      <dgm:prSet presAssocID="{0486B9DC-2B57-45EF-939A-6ADB28E1616E}" presName="linNode" presStyleCnt="0"/>
      <dgm:spPr/>
    </dgm:pt>
    <dgm:pt modelId="{27C4C7BA-D199-4A89-B9D1-3E4ED8D9D1B5}" type="pres">
      <dgm:prSet presAssocID="{0486B9DC-2B57-45EF-939A-6ADB28E1616E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9E32375B-79FE-420F-8686-F487AA740BE4}" type="pres">
      <dgm:prSet presAssocID="{0486B9DC-2B57-45EF-939A-6ADB28E1616E}" presName="descendantText" presStyleLbl="alignAccFollowNode1" presStyleIdx="3" presStyleCnt="5">
        <dgm:presLayoutVars>
          <dgm:bulletEnabled/>
        </dgm:presLayoutVars>
      </dgm:prSet>
      <dgm:spPr/>
    </dgm:pt>
    <dgm:pt modelId="{9339AE26-A4A2-405A-91AC-69E551B540ED}" type="pres">
      <dgm:prSet presAssocID="{B953737A-F47C-4BD5-821B-9B87585950B6}" presName="sp" presStyleCnt="0"/>
      <dgm:spPr/>
    </dgm:pt>
    <dgm:pt modelId="{DD2FF6FF-D926-41FE-BBCE-1EE90BC573F8}" type="pres">
      <dgm:prSet presAssocID="{6A7AB6AE-A840-417A-A631-FB726809DCD6}" presName="linNode" presStyleCnt="0"/>
      <dgm:spPr/>
    </dgm:pt>
    <dgm:pt modelId="{DB2819C0-EB2B-4760-9AC0-4E209EC2FF12}" type="pres">
      <dgm:prSet presAssocID="{6A7AB6AE-A840-417A-A631-FB726809DCD6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1D861391-4FA1-4EAB-82B8-50BDDF77FBE2}" type="pres">
      <dgm:prSet presAssocID="{6A7AB6AE-A840-417A-A631-FB726809DCD6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84E2F206-2AFE-49BF-8880-FE6E2E7807D0}" type="presOf" srcId="{6A7AB6AE-A840-417A-A631-FB726809DCD6}" destId="{DB2819C0-EB2B-4760-9AC0-4E209EC2FF12}" srcOrd="0" destOrd="0" presId="urn:microsoft.com/office/officeart/2016/7/layout/VerticalSolidActionList"/>
    <dgm:cxn modelId="{43F6944F-4E5C-4C80-A3DC-7B5733449359}" type="presOf" srcId="{FC3C5E78-69C4-49BF-968C-50BCD3481839}" destId="{4B667B9F-92C0-4CDD-97C7-A29AE4A86798}" srcOrd="0" destOrd="0" presId="urn:microsoft.com/office/officeart/2016/7/layout/VerticalSolidActionList"/>
    <dgm:cxn modelId="{5E2B2C73-268C-4598-9B12-335928BCB8AB}" type="presOf" srcId="{36E21C3B-0A8C-4B93-951D-48360ACD2B99}" destId="{61B88B1C-A179-44C1-B977-1EB334415FAE}" srcOrd="0" destOrd="0" presId="urn:microsoft.com/office/officeart/2016/7/layout/VerticalSolidActionList"/>
    <dgm:cxn modelId="{5707FF76-F510-44B1-A02D-E867D2AE9EB6}" type="presOf" srcId="{02DA2EF1-ABE6-4CC8-BFC0-637E75355B11}" destId="{BAEDA4A0-2212-4EAB-A4B0-2745B478AC31}" srcOrd="0" destOrd="0" presId="urn:microsoft.com/office/officeart/2016/7/layout/VerticalSolidActionList"/>
    <dgm:cxn modelId="{65ED1B77-9211-4B72-9AEA-38216586E2C3}" type="presOf" srcId="{90E4B373-51CF-40C1-A7DC-DE8EFF375DDC}" destId="{A98BD7A8-03DC-4237-BA73-3870DBCAD3E1}" srcOrd="0" destOrd="0" presId="urn:microsoft.com/office/officeart/2016/7/layout/VerticalSolidActionList"/>
    <dgm:cxn modelId="{E1194057-A515-4E17-BAB5-D73324042118}" srcId="{EBFAC609-50DC-4331-8B42-4462FC350FF2}" destId="{36E21C3B-0A8C-4B93-951D-48360ACD2B99}" srcOrd="0" destOrd="0" parTransId="{A61531FF-8F71-46A2-87E4-D4A55DA86A41}" sibTransId="{BA9597FE-F44A-48E5-B6EB-21716464E7AF}"/>
    <dgm:cxn modelId="{069ACC85-DEBE-42A9-B5B0-862DEA273B67}" srcId="{6A7AB6AE-A840-417A-A631-FB726809DCD6}" destId="{8CEF7EF4-8284-40B7-84B7-3FFC99AE3B5A}" srcOrd="0" destOrd="0" parTransId="{2178000E-BFED-45BD-8BF0-815B491412CE}" sibTransId="{9942AD29-994E-4D0C-8D54-7CA07D8E586B}"/>
    <dgm:cxn modelId="{6EB3188D-F281-42A7-BAF7-4EE3FF658B23}" srcId="{02DA2EF1-ABE6-4CC8-BFC0-637E75355B11}" destId="{EBFAC609-50DC-4331-8B42-4462FC350FF2}" srcOrd="1" destOrd="0" parTransId="{43EA65C7-72E3-493D-A9AD-2338BC8F715B}" sibTransId="{9ECCE53D-C893-4A1C-AAF1-BA1667A4803C}"/>
    <dgm:cxn modelId="{4284F290-9A51-4770-9B95-3F938A8A197F}" srcId="{E50731E5-07D9-4AC8-8ED6-66101269DCE3}" destId="{FC3C5E78-69C4-49BF-968C-50BCD3481839}" srcOrd="0" destOrd="0" parTransId="{86BA9043-1784-452D-842E-857BBA0BF0C8}" sibTransId="{F905EE0B-3F67-4C93-9BC8-5ABA8C983C36}"/>
    <dgm:cxn modelId="{F59B6391-09B0-4113-B123-3225DF49097D}" srcId="{D50472E2-6FF1-4ED2-B3D7-8ADC66097817}" destId="{90E4B373-51CF-40C1-A7DC-DE8EFF375DDC}" srcOrd="0" destOrd="0" parTransId="{BE876DA3-BC51-4ACF-B255-0D197AAEB48B}" sibTransId="{09F77DA2-D959-4544-8475-F3D88BDAA8DE}"/>
    <dgm:cxn modelId="{F0DC979E-A53B-4CDF-8D32-7120FB3BFEAD}" type="presOf" srcId="{8CEF7EF4-8284-40B7-84B7-3FFC99AE3B5A}" destId="{1D861391-4FA1-4EAB-82B8-50BDDF77FBE2}" srcOrd="0" destOrd="0" presId="urn:microsoft.com/office/officeart/2016/7/layout/VerticalSolidActionList"/>
    <dgm:cxn modelId="{22AB0FA3-8437-4220-A77D-74CD0C466F71}" srcId="{02DA2EF1-ABE6-4CC8-BFC0-637E75355B11}" destId="{6A7AB6AE-A840-417A-A631-FB726809DCD6}" srcOrd="4" destOrd="0" parTransId="{783D0A4B-DBC3-4CFB-AD92-497498346600}" sibTransId="{CD5E9B2A-6CD5-4741-82CC-9218A6D36039}"/>
    <dgm:cxn modelId="{D65A03BB-82D5-4BDD-BD6D-69B444188A46}" srcId="{02DA2EF1-ABE6-4CC8-BFC0-637E75355B11}" destId="{E50731E5-07D9-4AC8-8ED6-66101269DCE3}" srcOrd="0" destOrd="0" parTransId="{0A9BE74D-EA32-44BB-87C9-03E6A0E9CFC9}" sibTransId="{0888EE92-4BC7-4A02-84E6-0DC6936D7090}"/>
    <dgm:cxn modelId="{175314BB-F550-404D-9144-30FC47BDF2F2}" srcId="{0486B9DC-2B57-45EF-939A-6ADB28E1616E}" destId="{80897F8B-7AA6-40A5-AD06-6B9156648854}" srcOrd="0" destOrd="0" parTransId="{0B137D6D-3409-4906-A1AD-2F17927E166C}" sibTransId="{39861854-94F7-4B44-91EF-F5C76E5BE019}"/>
    <dgm:cxn modelId="{8FCBC3BD-6CEC-4CC3-BA34-96C3167D8CDE}" type="presOf" srcId="{80897F8B-7AA6-40A5-AD06-6B9156648854}" destId="{9E32375B-79FE-420F-8686-F487AA740BE4}" srcOrd="0" destOrd="0" presId="urn:microsoft.com/office/officeart/2016/7/layout/VerticalSolidActionList"/>
    <dgm:cxn modelId="{F9A6B9D1-2826-4762-9ADA-682A677833F1}" type="presOf" srcId="{EBFAC609-50DC-4331-8B42-4462FC350FF2}" destId="{CBBEE098-C730-4D3E-AA61-891F0EE4E4A3}" srcOrd="0" destOrd="0" presId="urn:microsoft.com/office/officeart/2016/7/layout/VerticalSolidActionList"/>
    <dgm:cxn modelId="{BB8FB2E0-4D77-481F-AE79-EF91EB94B76D}" type="presOf" srcId="{0486B9DC-2B57-45EF-939A-6ADB28E1616E}" destId="{27C4C7BA-D199-4A89-B9D1-3E4ED8D9D1B5}" srcOrd="0" destOrd="0" presId="urn:microsoft.com/office/officeart/2016/7/layout/VerticalSolidActionList"/>
    <dgm:cxn modelId="{BF22A1E8-E931-4ACC-B6EF-547A1D311889}" type="presOf" srcId="{E50731E5-07D9-4AC8-8ED6-66101269DCE3}" destId="{015E8100-47F4-4646-B03A-A279EDA4E52F}" srcOrd="0" destOrd="0" presId="urn:microsoft.com/office/officeart/2016/7/layout/VerticalSolidActionList"/>
    <dgm:cxn modelId="{0A87A9FA-FA60-4576-B3A6-4611E5336756}" srcId="{02DA2EF1-ABE6-4CC8-BFC0-637E75355B11}" destId="{0486B9DC-2B57-45EF-939A-6ADB28E1616E}" srcOrd="3" destOrd="0" parTransId="{73A5AE6C-5787-4428-A909-F38E01C47FB4}" sibTransId="{B953737A-F47C-4BD5-821B-9B87585950B6}"/>
    <dgm:cxn modelId="{EB17E7FA-A466-48F7-A2CF-3972662BDB9E}" srcId="{02DA2EF1-ABE6-4CC8-BFC0-637E75355B11}" destId="{D50472E2-6FF1-4ED2-B3D7-8ADC66097817}" srcOrd="2" destOrd="0" parTransId="{A33D697D-FA68-44A6-979A-592ECF94B968}" sibTransId="{0BD73709-6968-4C25-880E-26BB4BABE641}"/>
    <dgm:cxn modelId="{7F26F1FE-7E9D-4E61-B95C-A99ABB90FA15}" type="presOf" srcId="{D50472E2-6FF1-4ED2-B3D7-8ADC66097817}" destId="{1EDA772A-79E0-45C2-9CF6-8883DCCA2B46}" srcOrd="0" destOrd="0" presId="urn:microsoft.com/office/officeart/2016/7/layout/VerticalSolidActionList"/>
    <dgm:cxn modelId="{A7B1A2A8-13CF-40BB-8D79-A0300D5C134F}" type="presParOf" srcId="{BAEDA4A0-2212-4EAB-A4B0-2745B478AC31}" destId="{00EA2F5A-A74F-46A6-B2F8-C02980DA576C}" srcOrd="0" destOrd="0" presId="urn:microsoft.com/office/officeart/2016/7/layout/VerticalSolidActionList"/>
    <dgm:cxn modelId="{E29FC052-EEB5-411D-8F94-150E9264715D}" type="presParOf" srcId="{00EA2F5A-A74F-46A6-B2F8-C02980DA576C}" destId="{015E8100-47F4-4646-B03A-A279EDA4E52F}" srcOrd="0" destOrd="0" presId="urn:microsoft.com/office/officeart/2016/7/layout/VerticalSolidActionList"/>
    <dgm:cxn modelId="{FE4AC390-3CE3-4C49-9382-E084923A0615}" type="presParOf" srcId="{00EA2F5A-A74F-46A6-B2F8-C02980DA576C}" destId="{4B667B9F-92C0-4CDD-97C7-A29AE4A86798}" srcOrd="1" destOrd="0" presId="urn:microsoft.com/office/officeart/2016/7/layout/VerticalSolidActionList"/>
    <dgm:cxn modelId="{1B2BD1EB-AD2C-4714-BB6A-719FEF5C0B0A}" type="presParOf" srcId="{BAEDA4A0-2212-4EAB-A4B0-2745B478AC31}" destId="{42978AC3-E1FB-4808-BAEC-F0B397DE49B6}" srcOrd="1" destOrd="0" presId="urn:microsoft.com/office/officeart/2016/7/layout/VerticalSolidActionList"/>
    <dgm:cxn modelId="{C8BFBC48-336F-407C-857B-7F29E4A98F3F}" type="presParOf" srcId="{BAEDA4A0-2212-4EAB-A4B0-2745B478AC31}" destId="{BFFE7FA5-A55A-4153-B731-F3FBB78C95EB}" srcOrd="2" destOrd="0" presId="urn:microsoft.com/office/officeart/2016/7/layout/VerticalSolidActionList"/>
    <dgm:cxn modelId="{3D535FC2-D052-48CE-87F0-C940E2C3F738}" type="presParOf" srcId="{BFFE7FA5-A55A-4153-B731-F3FBB78C95EB}" destId="{CBBEE098-C730-4D3E-AA61-891F0EE4E4A3}" srcOrd="0" destOrd="0" presId="urn:microsoft.com/office/officeart/2016/7/layout/VerticalSolidActionList"/>
    <dgm:cxn modelId="{661D11FE-A38D-407D-B502-4F3DE73551CB}" type="presParOf" srcId="{BFFE7FA5-A55A-4153-B731-F3FBB78C95EB}" destId="{61B88B1C-A179-44C1-B977-1EB334415FAE}" srcOrd="1" destOrd="0" presId="urn:microsoft.com/office/officeart/2016/7/layout/VerticalSolidActionList"/>
    <dgm:cxn modelId="{3EE5F0CD-A7E3-4DCB-9DF2-BD8410D43897}" type="presParOf" srcId="{BAEDA4A0-2212-4EAB-A4B0-2745B478AC31}" destId="{00B3EED6-E80A-4701-BE85-BE9FC00C4338}" srcOrd="3" destOrd="0" presId="urn:microsoft.com/office/officeart/2016/7/layout/VerticalSolidActionList"/>
    <dgm:cxn modelId="{B4540C20-0EC4-454F-B864-C6102B296ADB}" type="presParOf" srcId="{BAEDA4A0-2212-4EAB-A4B0-2745B478AC31}" destId="{12F3F37D-623B-4B73-B65B-8A4D296CE920}" srcOrd="4" destOrd="0" presId="urn:microsoft.com/office/officeart/2016/7/layout/VerticalSolidActionList"/>
    <dgm:cxn modelId="{202ABD31-8478-4B19-B68A-9023F6895A53}" type="presParOf" srcId="{12F3F37D-623B-4B73-B65B-8A4D296CE920}" destId="{1EDA772A-79E0-45C2-9CF6-8883DCCA2B46}" srcOrd="0" destOrd="0" presId="urn:microsoft.com/office/officeart/2016/7/layout/VerticalSolidActionList"/>
    <dgm:cxn modelId="{52212F0E-87B2-4319-952D-1ACC79CF8E62}" type="presParOf" srcId="{12F3F37D-623B-4B73-B65B-8A4D296CE920}" destId="{A98BD7A8-03DC-4237-BA73-3870DBCAD3E1}" srcOrd="1" destOrd="0" presId="urn:microsoft.com/office/officeart/2016/7/layout/VerticalSolidActionList"/>
    <dgm:cxn modelId="{EB8007B8-4E7C-4F42-8E3F-849B1348950C}" type="presParOf" srcId="{BAEDA4A0-2212-4EAB-A4B0-2745B478AC31}" destId="{1E46A8A5-F8FC-45DC-B2DD-63210ED46106}" srcOrd="5" destOrd="0" presId="urn:microsoft.com/office/officeart/2016/7/layout/VerticalSolidActionList"/>
    <dgm:cxn modelId="{2DCFD505-442D-47DC-AE36-D9BC8224A042}" type="presParOf" srcId="{BAEDA4A0-2212-4EAB-A4B0-2745B478AC31}" destId="{B8B1C780-620E-4B08-9CFA-A7D73A49A00F}" srcOrd="6" destOrd="0" presId="urn:microsoft.com/office/officeart/2016/7/layout/VerticalSolidActionList"/>
    <dgm:cxn modelId="{4C61384F-9A26-4D48-9725-4BEE268AD5CC}" type="presParOf" srcId="{B8B1C780-620E-4B08-9CFA-A7D73A49A00F}" destId="{27C4C7BA-D199-4A89-B9D1-3E4ED8D9D1B5}" srcOrd="0" destOrd="0" presId="urn:microsoft.com/office/officeart/2016/7/layout/VerticalSolidActionList"/>
    <dgm:cxn modelId="{14B183EE-AB55-465B-8DB0-899DD041A247}" type="presParOf" srcId="{B8B1C780-620E-4B08-9CFA-A7D73A49A00F}" destId="{9E32375B-79FE-420F-8686-F487AA740BE4}" srcOrd="1" destOrd="0" presId="urn:microsoft.com/office/officeart/2016/7/layout/VerticalSolidActionList"/>
    <dgm:cxn modelId="{5212EDE3-53EF-4933-A5A7-FB7EDB6B3858}" type="presParOf" srcId="{BAEDA4A0-2212-4EAB-A4B0-2745B478AC31}" destId="{9339AE26-A4A2-405A-91AC-69E551B540ED}" srcOrd="7" destOrd="0" presId="urn:microsoft.com/office/officeart/2016/7/layout/VerticalSolidActionList"/>
    <dgm:cxn modelId="{82440D63-DD7F-45C8-AFD8-CCCCF35D0571}" type="presParOf" srcId="{BAEDA4A0-2212-4EAB-A4B0-2745B478AC31}" destId="{DD2FF6FF-D926-41FE-BBCE-1EE90BC573F8}" srcOrd="8" destOrd="0" presId="urn:microsoft.com/office/officeart/2016/7/layout/VerticalSolidActionList"/>
    <dgm:cxn modelId="{A3692590-D962-4705-A6F7-10976A83D0DF}" type="presParOf" srcId="{DD2FF6FF-D926-41FE-BBCE-1EE90BC573F8}" destId="{DB2819C0-EB2B-4760-9AC0-4E209EC2FF12}" srcOrd="0" destOrd="0" presId="urn:microsoft.com/office/officeart/2016/7/layout/VerticalSolidActionList"/>
    <dgm:cxn modelId="{205B417C-AF52-4429-B26C-FE466C1CFDE2}" type="presParOf" srcId="{DD2FF6FF-D926-41FE-BBCE-1EE90BC573F8}" destId="{1D861391-4FA1-4EAB-82B8-50BDDF77FBE2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AB27EB-BAE1-4CC9-B78B-58F13B645594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18BB9FD-0395-4970-BDA6-CB7CC1E14C05}">
      <dgm:prSet/>
      <dgm:spPr/>
      <dgm:t>
        <a:bodyPr/>
        <a:lstStyle/>
        <a:p>
          <a:r>
            <a:rPr lang="en-US" b="1" dirty="0"/>
            <a:t>1.Preparing Cleaning Supplies and PPE</a:t>
          </a:r>
        </a:p>
      </dgm:t>
    </dgm:pt>
    <dgm:pt modelId="{8397AD0E-6672-4A71-B26B-FB2BE1C61621}" type="parTrans" cxnId="{FDE5374F-0005-4442-B648-BBCA93F29FD0}">
      <dgm:prSet/>
      <dgm:spPr/>
      <dgm:t>
        <a:bodyPr/>
        <a:lstStyle/>
        <a:p>
          <a:endParaRPr lang="en-US"/>
        </a:p>
      </dgm:t>
    </dgm:pt>
    <dgm:pt modelId="{B59D4375-FF7B-4ED6-AEF6-3F91959911B9}" type="sibTrans" cxnId="{FDE5374F-0005-4442-B648-BBCA93F29FD0}">
      <dgm:prSet/>
      <dgm:spPr/>
      <dgm:t>
        <a:bodyPr/>
        <a:lstStyle/>
        <a:p>
          <a:endParaRPr lang="en-US"/>
        </a:p>
      </dgm:t>
    </dgm:pt>
    <dgm:pt modelId="{F22DA282-407F-4BCA-947B-D254213BCD06}">
      <dgm:prSet/>
      <dgm:spPr/>
      <dgm:t>
        <a:bodyPr/>
        <a:lstStyle/>
        <a:p>
          <a:r>
            <a:rPr lang="en-US" b="1" dirty="0"/>
            <a:t>2.Room Inspection </a:t>
          </a:r>
        </a:p>
      </dgm:t>
    </dgm:pt>
    <dgm:pt modelId="{C463B757-3A60-425B-A32F-E0C87A162984}" type="parTrans" cxnId="{E9C6386B-B1EC-4C75-83A6-BF7197DA0ADB}">
      <dgm:prSet/>
      <dgm:spPr/>
      <dgm:t>
        <a:bodyPr/>
        <a:lstStyle/>
        <a:p>
          <a:endParaRPr lang="en-US"/>
        </a:p>
      </dgm:t>
    </dgm:pt>
    <dgm:pt modelId="{E9E00952-C14B-46E9-8B8D-8A2278B357C4}" type="sibTrans" cxnId="{E9C6386B-B1EC-4C75-83A6-BF7197DA0ADB}">
      <dgm:prSet/>
      <dgm:spPr/>
      <dgm:t>
        <a:bodyPr/>
        <a:lstStyle/>
        <a:p>
          <a:endParaRPr lang="en-US"/>
        </a:p>
      </dgm:t>
    </dgm:pt>
    <dgm:pt modelId="{10DC0B9F-F9EC-48F1-B278-41CEFD08B3B0}">
      <dgm:prSet/>
      <dgm:spPr/>
      <dgm:t>
        <a:bodyPr/>
        <a:lstStyle/>
        <a:p>
          <a:r>
            <a:rPr lang="en-US" b="1" dirty="0"/>
            <a:t>3. Ventilation</a:t>
          </a:r>
        </a:p>
      </dgm:t>
    </dgm:pt>
    <dgm:pt modelId="{03F00B5E-D8B4-40A8-8195-C086914B6802}" type="parTrans" cxnId="{203D463C-5ECB-42C8-8A25-26E7BE820085}">
      <dgm:prSet/>
      <dgm:spPr/>
      <dgm:t>
        <a:bodyPr/>
        <a:lstStyle/>
        <a:p>
          <a:endParaRPr lang="en-US"/>
        </a:p>
      </dgm:t>
    </dgm:pt>
    <dgm:pt modelId="{2A472611-09F0-49CC-92D4-5F9CC2F82ECA}" type="sibTrans" cxnId="{203D463C-5ECB-42C8-8A25-26E7BE820085}">
      <dgm:prSet/>
      <dgm:spPr/>
      <dgm:t>
        <a:bodyPr/>
        <a:lstStyle/>
        <a:p>
          <a:endParaRPr lang="en-US"/>
        </a:p>
      </dgm:t>
    </dgm:pt>
    <dgm:pt modelId="{85BDA4B3-395B-4CA2-AE80-B815FA67715C}">
      <dgm:prSet/>
      <dgm:spPr/>
      <dgm:t>
        <a:bodyPr/>
        <a:lstStyle/>
        <a:p>
          <a:r>
            <a:rPr lang="en-US" b="1" dirty="0"/>
            <a:t>4.Dusting and Surface Cleaning</a:t>
          </a:r>
        </a:p>
      </dgm:t>
    </dgm:pt>
    <dgm:pt modelId="{EFF057B3-9358-4D4D-AE45-63EFB22567AC}" type="parTrans" cxnId="{AACFC290-664A-4556-96BE-30C20DAB0DAE}">
      <dgm:prSet/>
      <dgm:spPr/>
      <dgm:t>
        <a:bodyPr/>
        <a:lstStyle/>
        <a:p>
          <a:endParaRPr lang="en-US"/>
        </a:p>
      </dgm:t>
    </dgm:pt>
    <dgm:pt modelId="{57200695-1BF0-49C5-BD05-AB69A9BD494F}" type="sibTrans" cxnId="{AACFC290-664A-4556-96BE-30C20DAB0DAE}">
      <dgm:prSet/>
      <dgm:spPr/>
      <dgm:t>
        <a:bodyPr/>
        <a:lstStyle/>
        <a:p>
          <a:endParaRPr lang="en-US"/>
        </a:p>
      </dgm:t>
    </dgm:pt>
    <dgm:pt modelId="{4373127E-268D-4A09-B6DB-10864379051E}">
      <dgm:prSet/>
      <dgm:spPr/>
      <dgm:t>
        <a:bodyPr/>
        <a:lstStyle/>
        <a:p>
          <a:r>
            <a:rPr lang="en-US" b="1" dirty="0"/>
            <a:t>5.Cleaning the Bathroom</a:t>
          </a:r>
        </a:p>
      </dgm:t>
    </dgm:pt>
    <dgm:pt modelId="{9D9D5654-7A03-4F5B-B32D-D23D62E0F8C1}" type="parTrans" cxnId="{5D639EDD-F018-4937-8A89-421208ED5820}">
      <dgm:prSet/>
      <dgm:spPr/>
      <dgm:t>
        <a:bodyPr/>
        <a:lstStyle/>
        <a:p>
          <a:endParaRPr lang="en-US"/>
        </a:p>
      </dgm:t>
    </dgm:pt>
    <dgm:pt modelId="{B3B6A979-71CE-44D3-971E-72CF441055B1}" type="sibTrans" cxnId="{5D639EDD-F018-4937-8A89-421208ED5820}">
      <dgm:prSet/>
      <dgm:spPr/>
      <dgm:t>
        <a:bodyPr/>
        <a:lstStyle/>
        <a:p>
          <a:endParaRPr lang="en-US"/>
        </a:p>
      </dgm:t>
    </dgm:pt>
    <dgm:pt modelId="{D99702E9-9863-4D29-A348-4C04269300C6}">
      <dgm:prSet/>
      <dgm:spPr/>
      <dgm:t>
        <a:bodyPr/>
        <a:lstStyle/>
        <a:p>
          <a:r>
            <a:rPr lang="en-US" b="1" dirty="0"/>
            <a:t>6.Vacuuming and Floor Cleaning</a:t>
          </a:r>
        </a:p>
      </dgm:t>
    </dgm:pt>
    <dgm:pt modelId="{4B53FF66-430C-48B6-BEE0-0FBAEBED8F19}" type="parTrans" cxnId="{BF716C12-F0F9-4C5B-80FB-297C9B0A1750}">
      <dgm:prSet/>
      <dgm:spPr/>
      <dgm:t>
        <a:bodyPr/>
        <a:lstStyle/>
        <a:p>
          <a:endParaRPr lang="en-US"/>
        </a:p>
      </dgm:t>
    </dgm:pt>
    <dgm:pt modelId="{6CFF955D-9C56-41F1-90FC-F9649AEEB755}" type="sibTrans" cxnId="{BF716C12-F0F9-4C5B-80FB-297C9B0A1750}">
      <dgm:prSet/>
      <dgm:spPr/>
      <dgm:t>
        <a:bodyPr/>
        <a:lstStyle/>
        <a:p>
          <a:endParaRPr lang="en-US"/>
        </a:p>
      </dgm:t>
    </dgm:pt>
    <dgm:pt modelId="{CDBEEB1B-1E46-44E7-A9F4-88CBC40268B1}">
      <dgm:prSet/>
      <dgm:spPr/>
      <dgm:t>
        <a:bodyPr/>
        <a:lstStyle/>
        <a:p>
          <a:r>
            <a:rPr lang="en-US" b="1" dirty="0"/>
            <a:t>7.Final Touc</a:t>
          </a:r>
          <a:r>
            <a:rPr lang="en-US" dirty="0"/>
            <a:t>hes</a:t>
          </a:r>
        </a:p>
      </dgm:t>
    </dgm:pt>
    <dgm:pt modelId="{A9D635BB-4C90-4648-BF24-271DE1932491}" type="parTrans" cxnId="{2056ECC4-FAB5-46FD-997D-9262116AF709}">
      <dgm:prSet/>
      <dgm:spPr/>
      <dgm:t>
        <a:bodyPr/>
        <a:lstStyle/>
        <a:p>
          <a:endParaRPr lang="en-US"/>
        </a:p>
      </dgm:t>
    </dgm:pt>
    <dgm:pt modelId="{AF75509E-0782-4999-97CF-47B9E451237F}" type="sibTrans" cxnId="{2056ECC4-FAB5-46FD-997D-9262116AF709}">
      <dgm:prSet/>
      <dgm:spPr/>
      <dgm:t>
        <a:bodyPr/>
        <a:lstStyle/>
        <a:p>
          <a:endParaRPr lang="en-US"/>
        </a:p>
      </dgm:t>
    </dgm:pt>
    <dgm:pt modelId="{A305D7FF-7D68-4CCA-88B1-098E85B7D0F0}">
      <dgm:prSet/>
      <dgm:spPr/>
      <dgm:t>
        <a:bodyPr/>
        <a:lstStyle/>
        <a:p>
          <a:r>
            <a:rPr lang="en-US" b="1" dirty="0"/>
            <a:t>8. Inspecting the Room</a:t>
          </a:r>
        </a:p>
      </dgm:t>
    </dgm:pt>
    <dgm:pt modelId="{AAD23BCA-B000-433E-8972-A8BCA9EE9062}" type="parTrans" cxnId="{58F598B5-CABA-4A54-9BB9-3A76311F78DA}">
      <dgm:prSet/>
      <dgm:spPr/>
      <dgm:t>
        <a:bodyPr/>
        <a:lstStyle/>
        <a:p>
          <a:endParaRPr lang="en-US"/>
        </a:p>
      </dgm:t>
    </dgm:pt>
    <dgm:pt modelId="{906B3AA6-2D19-4BB6-B949-ADD501C5C91F}" type="sibTrans" cxnId="{58F598B5-CABA-4A54-9BB9-3A76311F78DA}">
      <dgm:prSet/>
      <dgm:spPr/>
      <dgm:t>
        <a:bodyPr/>
        <a:lstStyle/>
        <a:p>
          <a:endParaRPr lang="en-US"/>
        </a:p>
      </dgm:t>
    </dgm:pt>
    <dgm:pt modelId="{5291B875-BF9F-47F6-9CA4-4F1961C346A6}">
      <dgm:prSet/>
      <dgm:spPr/>
      <dgm:t>
        <a:bodyPr/>
        <a:lstStyle/>
        <a:p>
          <a:r>
            <a:rPr lang="en-US" b="1" dirty="0"/>
            <a:t>9.Storing Equipment and Supplies </a:t>
          </a:r>
        </a:p>
      </dgm:t>
    </dgm:pt>
    <dgm:pt modelId="{8A8241FF-5BA8-40F0-BA9D-F635E6FDE7FA}" type="parTrans" cxnId="{986899A3-6E31-456B-859D-0476EE3BFB9D}">
      <dgm:prSet/>
      <dgm:spPr/>
      <dgm:t>
        <a:bodyPr/>
        <a:lstStyle/>
        <a:p>
          <a:endParaRPr lang="en-US"/>
        </a:p>
      </dgm:t>
    </dgm:pt>
    <dgm:pt modelId="{0CF6D32B-A16B-4C47-A138-4E1486D52D9D}" type="sibTrans" cxnId="{986899A3-6E31-456B-859D-0476EE3BFB9D}">
      <dgm:prSet/>
      <dgm:spPr/>
      <dgm:t>
        <a:bodyPr/>
        <a:lstStyle/>
        <a:p>
          <a:endParaRPr lang="en-US"/>
        </a:p>
      </dgm:t>
    </dgm:pt>
    <dgm:pt modelId="{16E82CE9-158F-466D-9190-4B6CE259FBD7}">
      <dgm:prSet/>
      <dgm:spPr/>
      <dgm:t>
        <a:bodyPr/>
        <a:lstStyle/>
        <a:p>
          <a:r>
            <a:rPr lang="en-US" b="1" dirty="0"/>
            <a:t>10.Documentation and Reporting </a:t>
          </a:r>
        </a:p>
      </dgm:t>
    </dgm:pt>
    <dgm:pt modelId="{C4295A66-EA3A-422B-9B6E-E02C438B5620}" type="parTrans" cxnId="{EFF10B54-9DAC-488F-8CFD-5261F7A47B81}">
      <dgm:prSet/>
      <dgm:spPr/>
      <dgm:t>
        <a:bodyPr/>
        <a:lstStyle/>
        <a:p>
          <a:endParaRPr lang="en-US"/>
        </a:p>
      </dgm:t>
    </dgm:pt>
    <dgm:pt modelId="{ABE60971-F3EC-4A1E-A735-B4D6DCDF8B14}" type="sibTrans" cxnId="{EFF10B54-9DAC-488F-8CFD-5261F7A47B81}">
      <dgm:prSet/>
      <dgm:spPr/>
      <dgm:t>
        <a:bodyPr/>
        <a:lstStyle/>
        <a:p>
          <a:endParaRPr lang="en-US"/>
        </a:p>
      </dgm:t>
    </dgm:pt>
    <dgm:pt modelId="{5AA9701C-CE1E-48FE-985E-5CB2CBB15970}" type="pres">
      <dgm:prSet presAssocID="{0AAB27EB-BAE1-4CC9-B78B-58F13B645594}" presName="Name0" presStyleCnt="0">
        <dgm:presLayoutVars>
          <dgm:dir/>
          <dgm:resizeHandles val="exact"/>
        </dgm:presLayoutVars>
      </dgm:prSet>
      <dgm:spPr/>
    </dgm:pt>
    <dgm:pt modelId="{E4623661-13BB-4C1E-85D1-6637B31EEB0B}" type="pres">
      <dgm:prSet presAssocID="{218BB9FD-0395-4970-BDA6-CB7CC1E14C05}" presName="node" presStyleLbl="node1" presStyleIdx="0" presStyleCnt="10" custScaleY="133311" custLinFactNeighborX="-672" custLinFactNeighborY="-412">
        <dgm:presLayoutVars>
          <dgm:bulletEnabled val="1"/>
        </dgm:presLayoutVars>
      </dgm:prSet>
      <dgm:spPr/>
    </dgm:pt>
    <dgm:pt modelId="{FD9428B1-6ED9-4217-BB04-9CFE53DF5EA9}" type="pres">
      <dgm:prSet presAssocID="{B59D4375-FF7B-4ED6-AEF6-3F91959911B9}" presName="sibTrans" presStyleLbl="sibTrans1D1" presStyleIdx="0" presStyleCnt="9"/>
      <dgm:spPr/>
    </dgm:pt>
    <dgm:pt modelId="{5A8C40FE-95A0-4584-93C6-67524D8C8CDC}" type="pres">
      <dgm:prSet presAssocID="{B59D4375-FF7B-4ED6-AEF6-3F91959911B9}" presName="connectorText" presStyleLbl="sibTrans1D1" presStyleIdx="0" presStyleCnt="9"/>
      <dgm:spPr/>
    </dgm:pt>
    <dgm:pt modelId="{8F939310-6AF3-4551-AF46-634BAF05D665}" type="pres">
      <dgm:prSet presAssocID="{F22DA282-407F-4BCA-947B-D254213BCD06}" presName="node" presStyleLbl="node1" presStyleIdx="1" presStyleCnt="10" custScaleY="133511" custLinFactNeighborX="-2981" custLinFactNeighborY="1683">
        <dgm:presLayoutVars>
          <dgm:bulletEnabled val="1"/>
        </dgm:presLayoutVars>
      </dgm:prSet>
      <dgm:spPr/>
    </dgm:pt>
    <dgm:pt modelId="{B0034032-CD60-4578-B9DB-708E98D9C0BC}" type="pres">
      <dgm:prSet presAssocID="{E9E00952-C14B-46E9-8B8D-8A2278B357C4}" presName="sibTrans" presStyleLbl="sibTrans1D1" presStyleIdx="1" presStyleCnt="9"/>
      <dgm:spPr/>
    </dgm:pt>
    <dgm:pt modelId="{9B43EF6D-E580-40C4-AF1E-46ED1BAEB1A6}" type="pres">
      <dgm:prSet presAssocID="{E9E00952-C14B-46E9-8B8D-8A2278B357C4}" presName="connectorText" presStyleLbl="sibTrans1D1" presStyleIdx="1" presStyleCnt="9"/>
      <dgm:spPr/>
    </dgm:pt>
    <dgm:pt modelId="{A015D7FB-564D-4662-A28B-D9EC3B8A9174}" type="pres">
      <dgm:prSet presAssocID="{10DC0B9F-F9EC-48F1-B278-41CEFD08B3B0}" presName="node" presStyleLbl="node1" presStyleIdx="2" presStyleCnt="10" custScaleY="135360" custLinFactNeighborX="-3949" custLinFactNeighborY="3938">
        <dgm:presLayoutVars>
          <dgm:bulletEnabled val="1"/>
        </dgm:presLayoutVars>
      </dgm:prSet>
      <dgm:spPr/>
    </dgm:pt>
    <dgm:pt modelId="{4ED8A998-8E99-440D-B1B9-C12B6C970B55}" type="pres">
      <dgm:prSet presAssocID="{2A472611-09F0-49CC-92D4-5F9CC2F82ECA}" presName="sibTrans" presStyleLbl="sibTrans1D1" presStyleIdx="2" presStyleCnt="9"/>
      <dgm:spPr/>
    </dgm:pt>
    <dgm:pt modelId="{D03FB2B1-6662-4D44-9DFC-4BAAF068D44F}" type="pres">
      <dgm:prSet presAssocID="{2A472611-09F0-49CC-92D4-5F9CC2F82ECA}" presName="connectorText" presStyleLbl="sibTrans1D1" presStyleIdx="2" presStyleCnt="9"/>
      <dgm:spPr/>
    </dgm:pt>
    <dgm:pt modelId="{527E0927-F490-448A-8C9A-8849AAA979E0}" type="pres">
      <dgm:prSet presAssocID="{85BDA4B3-395B-4CA2-AE80-B815FA67715C}" presName="node" presStyleLbl="node1" presStyleIdx="3" presStyleCnt="10" custScaleY="129812" custLinFactNeighborX="-6504" custLinFactNeighborY="4742">
        <dgm:presLayoutVars>
          <dgm:bulletEnabled val="1"/>
        </dgm:presLayoutVars>
      </dgm:prSet>
      <dgm:spPr/>
    </dgm:pt>
    <dgm:pt modelId="{B6DC07FD-9F63-4CB0-9B9D-8040B333D47F}" type="pres">
      <dgm:prSet presAssocID="{57200695-1BF0-49C5-BD05-AB69A9BD494F}" presName="sibTrans" presStyleLbl="sibTrans1D1" presStyleIdx="3" presStyleCnt="9"/>
      <dgm:spPr/>
    </dgm:pt>
    <dgm:pt modelId="{E366A03B-30F3-4C64-BDD0-0F2BC22EFAFC}" type="pres">
      <dgm:prSet presAssocID="{57200695-1BF0-49C5-BD05-AB69A9BD494F}" presName="connectorText" presStyleLbl="sibTrans1D1" presStyleIdx="3" presStyleCnt="9"/>
      <dgm:spPr/>
    </dgm:pt>
    <dgm:pt modelId="{7CA3458D-A466-46A7-A0CA-E061E95FB751}" type="pres">
      <dgm:prSet presAssocID="{4373127E-268D-4A09-B6DB-10864379051E}" presName="node" presStyleLbl="node1" presStyleIdx="4" presStyleCnt="10" custScaleY="129812" custLinFactNeighborX="798" custLinFactNeighborY="2230">
        <dgm:presLayoutVars>
          <dgm:bulletEnabled val="1"/>
        </dgm:presLayoutVars>
      </dgm:prSet>
      <dgm:spPr/>
    </dgm:pt>
    <dgm:pt modelId="{63568184-5301-4E74-8D61-EE4D43FD5BA5}" type="pres">
      <dgm:prSet presAssocID="{B3B6A979-71CE-44D3-971E-72CF441055B1}" presName="sibTrans" presStyleLbl="sibTrans1D1" presStyleIdx="4" presStyleCnt="9"/>
      <dgm:spPr/>
    </dgm:pt>
    <dgm:pt modelId="{A91DD646-864A-444E-96CF-F1405AB065DB}" type="pres">
      <dgm:prSet presAssocID="{B3B6A979-71CE-44D3-971E-72CF441055B1}" presName="connectorText" presStyleLbl="sibTrans1D1" presStyleIdx="4" presStyleCnt="9"/>
      <dgm:spPr/>
    </dgm:pt>
    <dgm:pt modelId="{BB79669B-E303-4FB3-9D42-E690115AB890}" type="pres">
      <dgm:prSet presAssocID="{D99702E9-9863-4D29-A348-4C04269300C6}" presName="node" presStyleLbl="node1" presStyleIdx="5" presStyleCnt="10" custScaleY="147740">
        <dgm:presLayoutVars>
          <dgm:bulletEnabled val="1"/>
        </dgm:presLayoutVars>
      </dgm:prSet>
      <dgm:spPr/>
    </dgm:pt>
    <dgm:pt modelId="{C10E54D7-0198-4B75-84E2-2B6B21531DB1}" type="pres">
      <dgm:prSet presAssocID="{6CFF955D-9C56-41F1-90FC-F9649AEEB755}" presName="sibTrans" presStyleLbl="sibTrans1D1" presStyleIdx="5" presStyleCnt="9"/>
      <dgm:spPr/>
    </dgm:pt>
    <dgm:pt modelId="{66B9E6CE-B95C-4521-B44A-5CBF97EDEE51}" type="pres">
      <dgm:prSet presAssocID="{6CFF955D-9C56-41F1-90FC-F9649AEEB755}" presName="connectorText" presStyleLbl="sibTrans1D1" presStyleIdx="5" presStyleCnt="9"/>
      <dgm:spPr/>
    </dgm:pt>
    <dgm:pt modelId="{EE4CD68F-2091-44B1-B868-DD749E662684}" type="pres">
      <dgm:prSet presAssocID="{CDBEEB1B-1E46-44E7-A9F4-88CBC40268B1}" presName="node" presStyleLbl="node1" presStyleIdx="6" presStyleCnt="10" custScaleY="147006">
        <dgm:presLayoutVars>
          <dgm:bulletEnabled val="1"/>
        </dgm:presLayoutVars>
      </dgm:prSet>
      <dgm:spPr/>
    </dgm:pt>
    <dgm:pt modelId="{E0419544-5C7E-4D88-B05C-0F7D76B90BF4}" type="pres">
      <dgm:prSet presAssocID="{AF75509E-0782-4999-97CF-47B9E451237F}" presName="sibTrans" presStyleLbl="sibTrans1D1" presStyleIdx="6" presStyleCnt="9"/>
      <dgm:spPr/>
    </dgm:pt>
    <dgm:pt modelId="{AF1745B0-B96B-4EA1-9EF6-154229CB49FC}" type="pres">
      <dgm:prSet presAssocID="{AF75509E-0782-4999-97CF-47B9E451237F}" presName="connectorText" presStyleLbl="sibTrans1D1" presStyleIdx="6" presStyleCnt="9"/>
      <dgm:spPr/>
    </dgm:pt>
    <dgm:pt modelId="{B461C0F7-DBA2-4323-BBD0-239AEADEB733}" type="pres">
      <dgm:prSet presAssocID="{A305D7FF-7D68-4CCA-88B1-098E85B7D0F0}" presName="node" presStyleLbl="node1" presStyleIdx="7" presStyleCnt="10" custScaleY="147566">
        <dgm:presLayoutVars>
          <dgm:bulletEnabled val="1"/>
        </dgm:presLayoutVars>
      </dgm:prSet>
      <dgm:spPr/>
    </dgm:pt>
    <dgm:pt modelId="{569609C9-9812-4087-BC22-3194BA1ADE99}" type="pres">
      <dgm:prSet presAssocID="{906B3AA6-2D19-4BB6-B949-ADD501C5C91F}" presName="sibTrans" presStyleLbl="sibTrans1D1" presStyleIdx="7" presStyleCnt="9"/>
      <dgm:spPr/>
    </dgm:pt>
    <dgm:pt modelId="{6F02F9AA-9DAF-42AA-A202-FBB3CDE62A25}" type="pres">
      <dgm:prSet presAssocID="{906B3AA6-2D19-4BB6-B949-ADD501C5C91F}" presName="connectorText" presStyleLbl="sibTrans1D1" presStyleIdx="7" presStyleCnt="9"/>
      <dgm:spPr/>
    </dgm:pt>
    <dgm:pt modelId="{CAFF045B-7CA5-4D5E-AE7A-8B2BE61B1857}" type="pres">
      <dgm:prSet presAssocID="{5291B875-BF9F-47F6-9CA4-4F1961C346A6}" presName="node" presStyleLbl="node1" presStyleIdx="8" presStyleCnt="10" custScaleY="141982">
        <dgm:presLayoutVars>
          <dgm:bulletEnabled val="1"/>
        </dgm:presLayoutVars>
      </dgm:prSet>
      <dgm:spPr/>
    </dgm:pt>
    <dgm:pt modelId="{CC18A768-7A88-4E98-8F83-5DED6082CA49}" type="pres">
      <dgm:prSet presAssocID="{0CF6D32B-A16B-4C47-A138-4E1486D52D9D}" presName="sibTrans" presStyleLbl="sibTrans1D1" presStyleIdx="8" presStyleCnt="9"/>
      <dgm:spPr/>
    </dgm:pt>
    <dgm:pt modelId="{8205201E-901F-4A07-BFF1-A3CAD4A4F065}" type="pres">
      <dgm:prSet presAssocID="{0CF6D32B-A16B-4C47-A138-4E1486D52D9D}" presName="connectorText" presStyleLbl="sibTrans1D1" presStyleIdx="8" presStyleCnt="9"/>
      <dgm:spPr/>
    </dgm:pt>
    <dgm:pt modelId="{606E62B4-00AA-4067-8840-E8852461328C}" type="pres">
      <dgm:prSet presAssocID="{16E82CE9-158F-466D-9190-4B6CE259FBD7}" presName="node" presStyleLbl="node1" presStyleIdx="9" presStyleCnt="10" custScaleY="156631" custLinFactNeighborX="2127" custLinFactNeighborY="-445">
        <dgm:presLayoutVars>
          <dgm:bulletEnabled val="1"/>
        </dgm:presLayoutVars>
      </dgm:prSet>
      <dgm:spPr/>
    </dgm:pt>
  </dgm:ptLst>
  <dgm:cxnLst>
    <dgm:cxn modelId="{D18E4400-FC8A-49C6-8799-CCEBA8B1D0DB}" type="presOf" srcId="{B59D4375-FF7B-4ED6-AEF6-3F91959911B9}" destId="{FD9428B1-6ED9-4217-BB04-9CFE53DF5EA9}" srcOrd="0" destOrd="0" presId="urn:microsoft.com/office/officeart/2016/7/layout/RepeatingBendingProcessNew"/>
    <dgm:cxn modelId="{8F70B403-7854-49B8-ADE1-75CB6A12B0D1}" type="presOf" srcId="{2A472611-09F0-49CC-92D4-5F9CC2F82ECA}" destId="{D03FB2B1-6662-4D44-9DFC-4BAAF068D44F}" srcOrd="1" destOrd="0" presId="urn:microsoft.com/office/officeart/2016/7/layout/RepeatingBendingProcessNew"/>
    <dgm:cxn modelId="{BF716C12-F0F9-4C5B-80FB-297C9B0A1750}" srcId="{0AAB27EB-BAE1-4CC9-B78B-58F13B645594}" destId="{D99702E9-9863-4D29-A348-4C04269300C6}" srcOrd="5" destOrd="0" parTransId="{4B53FF66-430C-48B6-BEE0-0FBAEBED8F19}" sibTransId="{6CFF955D-9C56-41F1-90FC-F9649AEEB755}"/>
    <dgm:cxn modelId="{89F2A415-CF0C-4191-905C-3F43141B7FC0}" type="presOf" srcId="{2A472611-09F0-49CC-92D4-5F9CC2F82ECA}" destId="{4ED8A998-8E99-440D-B1B9-C12B6C970B55}" srcOrd="0" destOrd="0" presId="urn:microsoft.com/office/officeart/2016/7/layout/RepeatingBendingProcessNew"/>
    <dgm:cxn modelId="{72082A17-6D7B-40D2-BF58-87356633D733}" type="presOf" srcId="{AF75509E-0782-4999-97CF-47B9E451237F}" destId="{E0419544-5C7E-4D88-B05C-0F7D76B90BF4}" srcOrd="0" destOrd="0" presId="urn:microsoft.com/office/officeart/2016/7/layout/RepeatingBendingProcessNew"/>
    <dgm:cxn modelId="{1CB77017-B7FE-40DE-A41E-B5B867B658CC}" type="presOf" srcId="{0CF6D32B-A16B-4C47-A138-4E1486D52D9D}" destId="{8205201E-901F-4A07-BFF1-A3CAD4A4F065}" srcOrd="1" destOrd="0" presId="urn:microsoft.com/office/officeart/2016/7/layout/RepeatingBendingProcessNew"/>
    <dgm:cxn modelId="{DAB24E2F-1971-431D-9FDD-7A8C5D99FC7A}" type="presOf" srcId="{0CF6D32B-A16B-4C47-A138-4E1486D52D9D}" destId="{CC18A768-7A88-4E98-8F83-5DED6082CA49}" srcOrd="0" destOrd="0" presId="urn:microsoft.com/office/officeart/2016/7/layout/RepeatingBendingProcessNew"/>
    <dgm:cxn modelId="{B5B82532-2EED-4107-8828-D7B6E1E904FE}" type="presOf" srcId="{A305D7FF-7D68-4CCA-88B1-098E85B7D0F0}" destId="{B461C0F7-DBA2-4323-BBD0-239AEADEB733}" srcOrd="0" destOrd="0" presId="urn:microsoft.com/office/officeart/2016/7/layout/RepeatingBendingProcessNew"/>
    <dgm:cxn modelId="{A9556436-38FE-4432-B2BC-0A9A85E0E77D}" type="presOf" srcId="{AF75509E-0782-4999-97CF-47B9E451237F}" destId="{AF1745B0-B96B-4EA1-9EF6-154229CB49FC}" srcOrd="1" destOrd="0" presId="urn:microsoft.com/office/officeart/2016/7/layout/RepeatingBendingProcessNew"/>
    <dgm:cxn modelId="{E132DE3A-F35A-4FD5-857B-7E03270E4FD6}" type="presOf" srcId="{F22DA282-407F-4BCA-947B-D254213BCD06}" destId="{8F939310-6AF3-4551-AF46-634BAF05D665}" srcOrd="0" destOrd="0" presId="urn:microsoft.com/office/officeart/2016/7/layout/RepeatingBendingProcessNew"/>
    <dgm:cxn modelId="{A8998D3B-2AEF-474E-9282-B3A5A19561E8}" type="presOf" srcId="{B3B6A979-71CE-44D3-971E-72CF441055B1}" destId="{63568184-5301-4E74-8D61-EE4D43FD5BA5}" srcOrd="0" destOrd="0" presId="urn:microsoft.com/office/officeart/2016/7/layout/RepeatingBendingProcessNew"/>
    <dgm:cxn modelId="{203D463C-5ECB-42C8-8A25-26E7BE820085}" srcId="{0AAB27EB-BAE1-4CC9-B78B-58F13B645594}" destId="{10DC0B9F-F9EC-48F1-B278-41CEFD08B3B0}" srcOrd="2" destOrd="0" parTransId="{03F00B5E-D8B4-40A8-8195-C086914B6802}" sibTransId="{2A472611-09F0-49CC-92D4-5F9CC2F82ECA}"/>
    <dgm:cxn modelId="{16C6146A-DDC7-4BE4-BFC6-810561041975}" type="presOf" srcId="{E9E00952-C14B-46E9-8B8D-8A2278B357C4}" destId="{B0034032-CD60-4578-B9DB-708E98D9C0BC}" srcOrd="0" destOrd="0" presId="urn:microsoft.com/office/officeart/2016/7/layout/RepeatingBendingProcessNew"/>
    <dgm:cxn modelId="{95A11C6B-18AF-4A60-8A99-E830B623824A}" type="presOf" srcId="{5291B875-BF9F-47F6-9CA4-4F1961C346A6}" destId="{CAFF045B-7CA5-4D5E-AE7A-8B2BE61B1857}" srcOrd="0" destOrd="0" presId="urn:microsoft.com/office/officeart/2016/7/layout/RepeatingBendingProcessNew"/>
    <dgm:cxn modelId="{E9C6386B-B1EC-4C75-83A6-BF7197DA0ADB}" srcId="{0AAB27EB-BAE1-4CC9-B78B-58F13B645594}" destId="{F22DA282-407F-4BCA-947B-D254213BCD06}" srcOrd="1" destOrd="0" parTransId="{C463B757-3A60-425B-A32F-E0C87A162984}" sibTransId="{E9E00952-C14B-46E9-8B8D-8A2278B357C4}"/>
    <dgm:cxn modelId="{100D026E-59D5-4B72-B722-651105439C6E}" type="presOf" srcId="{B59D4375-FF7B-4ED6-AEF6-3F91959911B9}" destId="{5A8C40FE-95A0-4584-93C6-67524D8C8CDC}" srcOrd="1" destOrd="0" presId="urn:microsoft.com/office/officeart/2016/7/layout/RepeatingBendingProcessNew"/>
    <dgm:cxn modelId="{FDE5374F-0005-4442-B648-BBCA93F29FD0}" srcId="{0AAB27EB-BAE1-4CC9-B78B-58F13B645594}" destId="{218BB9FD-0395-4970-BDA6-CB7CC1E14C05}" srcOrd="0" destOrd="0" parTransId="{8397AD0E-6672-4A71-B26B-FB2BE1C61621}" sibTransId="{B59D4375-FF7B-4ED6-AEF6-3F91959911B9}"/>
    <dgm:cxn modelId="{E55DA471-C82A-44F1-B586-532E3F532A5C}" type="presOf" srcId="{57200695-1BF0-49C5-BD05-AB69A9BD494F}" destId="{E366A03B-30F3-4C64-BDD0-0F2BC22EFAFC}" srcOrd="1" destOrd="0" presId="urn:microsoft.com/office/officeart/2016/7/layout/RepeatingBendingProcessNew"/>
    <dgm:cxn modelId="{EFF10B54-9DAC-488F-8CFD-5261F7A47B81}" srcId="{0AAB27EB-BAE1-4CC9-B78B-58F13B645594}" destId="{16E82CE9-158F-466D-9190-4B6CE259FBD7}" srcOrd="9" destOrd="0" parTransId="{C4295A66-EA3A-422B-9B6E-E02C438B5620}" sibTransId="{ABE60971-F3EC-4A1E-A735-B4D6DCDF8B14}"/>
    <dgm:cxn modelId="{0A85D157-EC30-4AA1-A684-0D9BB4E6FCA2}" type="presOf" srcId="{E9E00952-C14B-46E9-8B8D-8A2278B357C4}" destId="{9B43EF6D-E580-40C4-AF1E-46ED1BAEB1A6}" srcOrd="1" destOrd="0" presId="urn:microsoft.com/office/officeart/2016/7/layout/RepeatingBendingProcessNew"/>
    <dgm:cxn modelId="{17A41659-B656-4791-ABA7-BF27224106FB}" type="presOf" srcId="{16E82CE9-158F-466D-9190-4B6CE259FBD7}" destId="{606E62B4-00AA-4067-8840-E8852461328C}" srcOrd="0" destOrd="0" presId="urn:microsoft.com/office/officeart/2016/7/layout/RepeatingBendingProcessNew"/>
    <dgm:cxn modelId="{3FA7B97A-927A-42CC-B471-2490E1BF527B}" type="presOf" srcId="{B3B6A979-71CE-44D3-971E-72CF441055B1}" destId="{A91DD646-864A-444E-96CF-F1405AB065DB}" srcOrd="1" destOrd="0" presId="urn:microsoft.com/office/officeart/2016/7/layout/RepeatingBendingProcessNew"/>
    <dgm:cxn modelId="{3D81EB84-A0EA-4DCC-A6B8-2FB69A031AF6}" type="presOf" srcId="{85BDA4B3-395B-4CA2-AE80-B815FA67715C}" destId="{527E0927-F490-448A-8C9A-8849AAA979E0}" srcOrd="0" destOrd="0" presId="urn:microsoft.com/office/officeart/2016/7/layout/RepeatingBendingProcessNew"/>
    <dgm:cxn modelId="{067FD68E-9C06-4059-877C-9D1E6CE91805}" type="presOf" srcId="{218BB9FD-0395-4970-BDA6-CB7CC1E14C05}" destId="{E4623661-13BB-4C1E-85D1-6637B31EEB0B}" srcOrd="0" destOrd="0" presId="urn:microsoft.com/office/officeart/2016/7/layout/RepeatingBendingProcessNew"/>
    <dgm:cxn modelId="{AACFC290-664A-4556-96BE-30C20DAB0DAE}" srcId="{0AAB27EB-BAE1-4CC9-B78B-58F13B645594}" destId="{85BDA4B3-395B-4CA2-AE80-B815FA67715C}" srcOrd="3" destOrd="0" parTransId="{EFF057B3-9358-4D4D-AE45-63EFB22567AC}" sibTransId="{57200695-1BF0-49C5-BD05-AB69A9BD494F}"/>
    <dgm:cxn modelId="{986899A3-6E31-456B-859D-0476EE3BFB9D}" srcId="{0AAB27EB-BAE1-4CC9-B78B-58F13B645594}" destId="{5291B875-BF9F-47F6-9CA4-4F1961C346A6}" srcOrd="8" destOrd="0" parTransId="{8A8241FF-5BA8-40F0-BA9D-F635E6FDE7FA}" sibTransId="{0CF6D32B-A16B-4C47-A138-4E1486D52D9D}"/>
    <dgm:cxn modelId="{0E5946A6-791D-47FB-BF1B-8650CE205A0A}" type="presOf" srcId="{CDBEEB1B-1E46-44E7-A9F4-88CBC40268B1}" destId="{EE4CD68F-2091-44B1-B868-DD749E662684}" srcOrd="0" destOrd="0" presId="urn:microsoft.com/office/officeart/2016/7/layout/RepeatingBendingProcessNew"/>
    <dgm:cxn modelId="{0968ABB0-2A9A-4DA2-990E-C1467328A967}" type="presOf" srcId="{906B3AA6-2D19-4BB6-B949-ADD501C5C91F}" destId="{569609C9-9812-4087-BC22-3194BA1ADE99}" srcOrd="0" destOrd="0" presId="urn:microsoft.com/office/officeart/2016/7/layout/RepeatingBendingProcessNew"/>
    <dgm:cxn modelId="{12C0D4B1-56A7-465C-9A7C-834A7A02666D}" type="presOf" srcId="{0AAB27EB-BAE1-4CC9-B78B-58F13B645594}" destId="{5AA9701C-CE1E-48FE-985E-5CB2CBB15970}" srcOrd="0" destOrd="0" presId="urn:microsoft.com/office/officeart/2016/7/layout/RepeatingBendingProcessNew"/>
    <dgm:cxn modelId="{EA12DDB2-D15C-4C31-928E-21B8C396265B}" type="presOf" srcId="{6CFF955D-9C56-41F1-90FC-F9649AEEB755}" destId="{66B9E6CE-B95C-4521-B44A-5CBF97EDEE51}" srcOrd="1" destOrd="0" presId="urn:microsoft.com/office/officeart/2016/7/layout/RepeatingBendingProcessNew"/>
    <dgm:cxn modelId="{86EEE9B2-95EF-4C6B-9B78-223570630F46}" type="presOf" srcId="{57200695-1BF0-49C5-BD05-AB69A9BD494F}" destId="{B6DC07FD-9F63-4CB0-9B9D-8040B333D47F}" srcOrd="0" destOrd="0" presId="urn:microsoft.com/office/officeart/2016/7/layout/RepeatingBendingProcessNew"/>
    <dgm:cxn modelId="{58F598B5-CABA-4A54-9BB9-3A76311F78DA}" srcId="{0AAB27EB-BAE1-4CC9-B78B-58F13B645594}" destId="{A305D7FF-7D68-4CCA-88B1-098E85B7D0F0}" srcOrd="7" destOrd="0" parTransId="{AAD23BCA-B000-433E-8972-A8BCA9EE9062}" sibTransId="{906B3AA6-2D19-4BB6-B949-ADD501C5C91F}"/>
    <dgm:cxn modelId="{DBB335BB-B1E5-4346-8DAE-DCD30072806E}" type="presOf" srcId="{6CFF955D-9C56-41F1-90FC-F9649AEEB755}" destId="{C10E54D7-0198-4B75-84E2-2B6B21531DB1}" srcOrd="0" destOrd="0" presId="urn:microsoft.com/office/officeart/2016/7/layout/RepeatingBendingProcessNew"/>
    <dgm:cxn modelId="{98A66DC3-FE80-43DF-99B3-470A3F29546D}" type="presOf" srcId="{10DC0B9F-F9EC-48F1-B278-41CEFD08B3B0}" destId="{A015D7FB-564D-4662-A28B-D9EC3B8A9174}" srcOrd="0" destOrd="0" presId="urn:microsoft.com/office/officeart/2016/7/layout/RepeatingBendingProcessNew"/>
    <dgm:cxn modelId="{2056ECC4-FAB5-46FD-997D-9262116AF709}" srcId="{0AAB27EB-BAE1-4CC9-B78B-58F13B645594}" destId="{CDBEEB1B-1E46-44E7-A9F4-88CBC40268B1}" srcOrd="6" destOrd="0" parTransId="{A9D635BB-4C90-4648-BF24-271DE1932491}" sibTransId="{AF75509E-0782-4999-97CF-47B9E451237F}"/>
    <dgm:cxn modelId="{B8661CD2-3B62-48FC-BD7D-F24F351CF9FA}" type="presOf" srcId="{4373127E-268D-4A09-B6DB-10864379051E}" destId="{7CA3458D-A466-46A7-A0CA-E061E95FB751}" srcOrd="0" destOrd="0" presId="urn:microsoft.com/office/officeart/2016/7/layout/RepeatingBendingProcessNew"/>
    <dgm:cxn modelId="{5D639EDD-F018-4937-8A89-421208ED5820}" srcId="{0AAB27EB-BAE1-4CC9-B78B-58F13B645594}" destId="{4373127E-268D-4A09-B6DB-10864379051E}" srcOrd="4" destOrd="0" parTransId="{9D9D5654-7A03-4F5B-B32D-D23D62E0F8C1}" sibTransId="{B3B6A979-71CE-44D3-971E-72CF441055B1}"/>
    <dgm:cxn modelId="{510E94F1-569F-42FC-9921-C09FBD84F3C8}" type="presOf" srcId="{906B3AA6-2D19-4BB6-B949-ADD501C5C91F}" destId="{6F02F9AA-9DAF-42AA-A202-FBB3CDE62A25}" srcOrd="1" destOrd="0" presId="urn:microsoft.com/office/officeart/2016/7/layout/RepeatingBendingProcessNew"/>
    <dgm:cxn modelId="{A78A71F9-644F-46BB-B07D-D1AC88071A44}" type="presOf" srcId="{D99702E9-9863-4D29-A348-4C04269300C6}" destId="{BB79669B-E303-4FB3-9D42-E690115AB890}" srcOrd="0" destOrd="0" presId="urn:microsoft.com/office/officeart/2016/7/layout/RepeatingBendingProcessNew"/>
    <dgm:cxn modelId="{8793FBED-DFA2-4BD8-BC31-6F9E6A49887F}" type="presParOf" srcId="{5AA9701C-CE1E-48FE-985E-5CB2CBB15970}" destId="{E4623661-13BB-4C1E-85D1-6637B31EEB0B}" srcOrd="0" destOrd="0" presId="urn:microsoft.com/office/officeart/2016/7/layout/RepeatingBendingProcessNew"/>
    <dgm:cxn modelId="{81C16E98-4B88-49B5-B85D-624995DCC176}" type="presParOf" srcId="{5AA9701C-CE1E-48FE-985E-5CB2CBB15970}" destId="{FD9428B1-6ED9-4217-BB04-9CFE53DF5EA9}" srcOrd="1" destOrd="0" presId="urn:microsoft.com/office/officeart/2016/7/layout/RepeatingBendingProcessNew"/>
    <dgm:cxn modelId="{965C9C0F-9CE3-491E-90F6-9D0F4E18F6DD}" type="presParOf" srcId="{FD9428B1-6ED9-4217-BB04-9CFE53DF5EA9}" destId="{5A8C40FE-95A0-4584-93C6-67524D8C8CDC}" srcOrd="0" destOrd="0" presId="urn:microsoft.com/office/officeart/2016/7/layout/RepeatingBendingProcessNew"/>
    <dgm:cxn modelId="{1E2607A8-6615-4161-B3BB-70621E4AE8AE}" type="presParOf" srcId="{5AA9701C-CE1E-48FE-985E-5CB2CBB15970}" destId="{8F939310-6AF3-4551-AF46-634BAF05D665}" srcOrd="2" destOrd="0" presId="urn:microsoft.com/office/officeart/2016/7/layout/RepeatingBendingProcessNew"/>
    <dgm:cxn modelId="{45B87938-85BD-4E7E-99B8-3DA51205B651}" type="presParOf" srcId="{5AA9701C-CE1E-48FE-985E-5CB2CBB15970}" destId="{B0034032-CD60-4578-B9DB-708E98D9C0BC}" srcOrd="3" destOrd="0" presId="urn:microsoft.com/office/officeart/2016/7/layout/RepeatingBendingProcessNew"/>
    <dgm:cxn modelId="{64C780A0-2E96-41DC-85E1-4B11863A6040}" type="presParOf" srcId="{B0034032-CD60-4578-B9DB-708E98D9C0BC}" destId="{9B43EF6D-E580-40C4-AF1E-46ED1BAEB1A6}" srcOrd="0" destOrd="0" presId="urn:microsoft.com/office/officeart/2016/7/layout/RepeatingBendingProcessNew"/>
    <dgm:cxn modelId="{30EF564E-517F-4090-B0D2-B4878E68555E}" type="presParOf" srcId="{5AA9701C-CE1E-48FE-985E-5CB2CBB15970}" destId="{A015D7FB-564D-4662-A28B-D9EC3B8A9174}" srcOrd="4" destOrd="0" presId="urn:microsoft.com/office/officeart/2016/7/layout/RepeatingBendingProcessNew"/>
    <dgm:cxn modelId="{8347EDD3-3A4F-46E0-A0AE-7CACE31C6508}" type="presParOf" srcId="{5AA9701C-CE1E-48FE-985E-5CB2CBB15970}" destId="{4ED8A998-8E99-440D-B1B9-C12B6C970B55}" srcOrd="5" destOrd="0" presId="urn:microsoft.com/office/officeart/2016/7/layout/RepeatingBendingProcessNew"/>
    <dgm:cxn modelId="{51308225-8F84-4F57-BFE8-A511469A7175}" type="presParOf" srcId="{4ED8A998-8E99-440D-B1B9-C12B6C970B55}" destId="{D03FB2B1-6662-4D44-9DFC-4BAAF068D44F}" srcOrd="0" destOrd="0" presId="urn:microsoft.com/office/officeart/2016/7/layout/RepeatingBendingProcessNew"/>
    <dgm:cxn modelId="{8B1DE15C-0A0E-4351-8FEA-EB025BB741F9}" type="presParOf" srcId="{5AA9701C-CE1E-48FE-985E-5CB2CBB15970}" destId="{527E0927-F490-448A-8C9A-8849AAA979E0}" srcOrd="6" destOrd="0" presId="urn:microsoft.com/office/officeart/2016/7/layout/RepeatingBendingProcessNew"/>
    <dgm:cxn modelId="{9D495228-0166-4F9B-B286-59E0CDC34F9F}" type="presParOf" srcId="{5AA9701C-CE1E-48FE-985E-5CB2CBB15970}" destId="{B6DC07FD-9F63-4CB0-9B9D-8040B333D47F}" srcOrd="7" destOrd="0" presId="urn:microsoft.com/office/officeart/2016/7/layout/RepeatingBendingProcessNew"/>
    <dgm:cxn modelId="{5503F396-4C0E-41BF-8ADC-E55589A5E526}" type="presParOf" srcId="{B6DC07FD-9F63-4CB0-9B9D-8040B333D47F}" destId="{E366A03B-30F3-4C64-BDD0-0F2BC22EFAFC}" srcOrd="0" destOrd="0" presId="urn:microsoft.com/office/officeart/2016/7/layout/RepeatingBendingProcessNew"/>
    <dgm:cxn modelId="{EC219425-2692-4903-B27D-1209CBDE68F4}" type="presParOf" srcId="{5AA9701C-CE1E-48FE-985E-5CB2CBB15970}" destId="{7CA3458D-A466-46A7-A0CA-E061E95FB751}" srcOrd="8" destOrd="0" presId="urn:microsoft.com/office/officeart/2016/7/layout/RepeatingBendingProcessNew"/>
    <dgm:cxn modelId="{95C38000-6A3B-4B25-AC65-BEB747D5834E}" type="presParOf" srcId="{5AA9701C-CE1E-48FE-985E-5CB2CBB15970}" destId="{63568184-5301-4E74-8D61-EE4D43FD5BA5}" srcOrd="9" destOrd="0" presId="urn:microsoft.com/office/officeart/2016/7/layout/RepeatingBendingProcessNew"/>
    <dgm:cxn modelId="{E27AC8A4-F046-4EA7-8597-CC66FD2A1729}" type="presParOf" srcId="{63568184-5301-4E74-8D61-EE4D43FD5BA5}" destId="{A91DD646-864A-444E-96CF-F1405AB065DB}" srcOrd="0" destOrd="0" presId="urn:microsoft.com/office/officeart/2016/7/layout/RepeatingBendingProcessNew"/>
    <dgm:cxn modelId="{65BA6F02-1780-41CC-A87C-9E3EC8A74949}" type="presParOf" srcId="{5AA9701C-CE1E-48FE-985E-5CB2CBB15970}" destId="{BB79669B-E303-4FB3-9D42-E690115AB890}" srcOrd="10" destOrd="0" presId="urn:microsoft.com/office/officeart/2016/7/layout/RepeatingBendingProcessNew"/>
    <dgm:cxn modelId="{DEB28F8E-8BA4-4DFC-9EDF-260470A2AC7A}" type="presParOf" srcId="{5AA9701C-CE1E-48FE-985E-5CB2CBB15970}" destId="{C10E54D7-0198-4B75-84E2-2B6B21531DB1}" srcOrd="11" destOrd="0" presId="urn:microsoft.com/office/officeart/2016/7/layout/RepeatingBendingProcessNew"/>
    <dgm:cxn modelId="{0322853D-64C4-4FB0-9ADC-61AA91602A5E}" type="presParOf" srcId="{C10E54D7-0198-4B75-84E2-2B6B21531DB1}" destId="{66B9E6CE-B95C-4521-B44A-5CBF97EDEE51}" srcOrd="0" destOrd="0" presId="urn:microsoft.com/office/officeart/2016/7/layout/RepeatingBendingProcessNew"/>
    <dgm:cxn modelId="{162E49D9-70E5-4B08-AB1B-4112EB80422C}" type="presParOf" srcId="{5AA9701C-CE1E-48FE-985E-5CB2CBB15970}" destId="{EE4CD68F-2091-44B1-B868-DD749E662684}" srcOrd="12" destOrd="0" presId="urn:microsoft.com/office/officeart/2016/7/layout/RepeatingBendingProcessNew"/>
    <dgm:cxn modelId="{E6DFE192-6E21-4A36-892A-84AF08B7CB72}" type="presParOf" srcId="{5AA9701C-CE1E-48FE-985E-5CB2CBB15970}" destId="{E0419544-5C7E-4D88-B05C-0F7D76B90BF4}" srcOrd="13" destOrd="0" presId="urn:microsoft.com/office/officeart/2016/7/layout/RepeatingBendingProcessNew"/>
    <dgm:cxn modelId="{DE0ABCD8-2E11-41EE-A272-3B629F7685FB}" type="presParOf" srcId="{E0419544-5C7E-4D88-B05C-0F7D76B90BF4}" destId="{AF1745B0-B96B-4EA1-9EF6-154229CB49FC}" srcOrd="0" destOrd="0" presId="urn:microsoft.com/office/officeart/2016/7/layout/RepeatingBendingProcessNew"/>
    <dgm:cxn modelId="{DCA5A0F9-4AD9-4AD4-AC15-EED6B622321E}" type="presParOf" srcId="{5AA9701C-CE1E-48FE-985E-5CB2CBB15970}" destId="{B461C0F7-DBA2-4323-BBD0-239AEADEB733}" srcOrd="14" destOrd="0" presId="urn:microsoft.com/office/officeart/2016/7/layout/RepeatingBendingProcessNew"/>
    <dgm:cxn modelId="{1E82BDEB-EA5E-4840-A523-C7B9A97DADAD}" type="presParOf" srcId="{5AA9701C-CE1E-48FE-985E-5CB2CBB15970}" destId="{569609C9-9812-4087-BC22-3194BA1ADE99}" srcOrd="15" destOrd="0" presId="urn:microsoft.com/office/officeart/2016/7/layout/RepeatingBendingProcessNew"/>
    <dgm:cxn modelId="{972E0A8B-BB6D-474C-ACC3-B6937FCD59C4}" type="presParOf" srcId="{569609C9-9812-4087-BC22-3194BA1ADE99}" destId="{6F02F9AA-9DAF-42AA-A202-FBB3CDE62A25}" srcOrd="0" destOrd="0" presId="urn:microsoft.com/office/officeart/2016/7/layout/RepeatingBendingProcessNew"/>
    <dgm:cxn modelId="{06E25EDB-33D4-44F5-BD3D-E9B0B4139ED8}" type="presParOf" srcId="{5AA9701C-CE1E-48FE-985E-5CB2CBB15970}" destId="{CAFF045B-7CA5-4D5E-AE7A-8B2BE61B1857}" srcOrd="16" destOrd="0" presId="urn:microsoft.com/office/officeart/2016/7/layout/RepeatingBendingProcessNew"/>
    <dgm:cxn modelId="{5B31C47B-8A64-4F6D-B679-AA2BECC3EC7A}" type="presParOf" srcId="{5AA9701C-CE1E-48FE-985E-5CB2CBB15970}" destId="{CC18A768-7A88-4E98-8F83-5DED6082CA49}" srcOrd="17" destOrd="0" presId="urn:microsoft.com/office/officeart/2016/7/layout/RepeatingBendingProcessNew"/>
    <dgm:cxn modelId="{17F0E594-236D-4750-B9D1-CF772FD51D05}" type="presParOf" srcId="{CC18A768-7A88-4E98-8F83-5DED6082CA49}" destId="{8205201E-901F-4A07-BFF1-A3CAD4A4F065}" srcOrd="0" destOrd="0" presId="urn:microsoft.com/office/officeart/2016/7/layout/RepeatingBendingProcessNew"/>
    <dgm:cxn modelId="{4FC26635-6295-407E-BB9B-5FCB86586408}" type="presParOf" srcId="{5AA9701C-CE1E-48FE-985E-5CB2CBB15970}" destId="{606E62B4-00AA-4067-8840-E8852461328C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7BE5E-1702-4EFE-9F76-CFB646C18C5E}">
      <dsp:nvSpPr>
        <dsp:cNvPr id="0" name=""/>
        <dsp:cNvSpPr/>
      </dsp:nvSpPr>
      <dsp:spPr>
        <a:xfrm>
          <a:off x="604814" y="431455"/>
          <a:ext cx="2167845" cy="2184206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E34DC3-F6C6-43BF-B330-24973275D4F9}">
      <dsp:nvSpPr>
        <dsp:cNvPr id="0" name=""/>
        <dsp:cNvSpPr/>
      </dsp:nvSpPr>
      <dsp:spPr>
        <a:xfrm>
          <a:off x="1157175" y="991995"/>
          <a:ext cx="1063125" cy="10631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536DDD-0008-4E8A-98FA-A1B4233FA0C6}">
      <dsp:nvSpPr>
        <dsp:cNvPr id="0" name=""/>
        <dsp:cNvSpPr/>
      </dsp:nvSpPr>
      <dsp:spPr>
        <a:xfrm>
          <a:off x="138002" y="2863646"/>
          <a:ext cx="3317739" cy="1160842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Wear gloves, protective eyewear, and aprons when handling cleaning chemicals or potentially contaminated surfaces.</a:t>
          </a:r>
        </a:p>
      </dsp:txBody>
      <dsp:txXfrm>
        <a:off x="138002" y="2863646"/>
        <a:ext cx="3317739" cy="1160842"/>
      </dsp:txXfrm>
    </dsp:sp>
    <dsp:sp modelId="{E4C2D46C-86A1-4D1E-B8ED-8FDB865248BF}">
      <dsp:nvSpPr>
        <dsp:cNvPr id="0" name=""/>
        <dsp:cNvSpPr/>
      </dsp:nvSpPr>
      <dsp:spPr>
        <a:xfrm>
          <a:off x="4249155" y="418871"/>
          <a:ext cx="2297527" cy="2270383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D4885A-F67F-4E77-92AB-D38577150507}">
      <dsp:nvSpPr>
        <dsp:cNvPr id="0" name=""/>
        <dsp:cNvSpPr/>
      </dsp:nvSpPr>
      <dsp:spPr>
        <a:xfrm>
          <a:off x="4422917" y="661792"/>
          <a:ext cx="1950005" cy="1784540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17000" r="-17000"/>
          </a:stretch>
        </a:blip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AABDD0-A1A4-4703-9D24-22589C6F0281}">
      <dsp:nvSpPr>
        <dsp:cNvPr id="0" name=""/>
        <dsp:cNvSpPr/>
      </dsp:nvSpPr>
      <dsp:spPr>
        <a:xfrm>
          <a:off x="3879169" y="3057625"/>
          <a:ext cx="3037500" cy="11250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Ensure PPE is properly fitted and in good condition.</a:t>
          </a:r>
        </a:p>
      </dsp:txBody>
      <dsp:txXfrm>
        <a:off x="3879169" y="3057625"/>
        <a:ext cx="3037500" cy="1125000"/>
      </dsp:txXfrm>
    </dsp:sp>
    <dsp:sp modelId="{11F84246-8FCB-4757-A9B6-969EC514E40E}">
      <dsp:nvSpPr>
        <dsp:cNvPr id="0" name=""/>
        <dsp:cNvSpPr/>
      </dsp:nvSpPr>
      <dsp:spPr>
        <a:xfrm>
          <a:off x="8040544" y="523248"/>
          <a:ext cx="1852875" cy="1852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FBD254-64B2-4458-8792-064EC3EF661F}">
      <dsp:nvSpPr>
        <dsp:cNvPr id="0" name=""/>
        <dsp:cNvSpPr/>
      </dsp:nvSpPr>
      <dsp:spPr>
        <a:xfrm>
          <a:off x="8265006" y="778832"/>
          <a:ext cx="1468568" cy="1333413"/>
        </a:xfrm>
        <a:prstGeom prst="rect">
          <a:avLst/>
        </a:prstGeom>
        <a:blipFill>
          <a:blip xmlns:r="http://schemas.openxmlformats.org/officeDocument/2006/relationships" r:embed="rId4"/>
          <a:srcRect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0BD470E-59A2-49F5-B692-7FAC1F6E3AE1}">
      <dsp:nvSpPr>
        <dsp:cNvPr id="0" name=""/>
        <dsp:cNvSpPr/>
      </dsp:nvSpPr>
      <dsp:spPr>
        <a:xfrm>
          <a:off x="7320414" y="2890495"/>
          <a:ext cx="3037500" cy="11250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000" b="1" kern="1200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Dispose of used PPE in designated waste bins after each cleaning session.</a:t>
          </a:r>
        </a:p>
      </dsp:txBody>
      <dsp:txXfrm>
        <a:off x="7320414" y="2890495"/>
        <a:ext cx="3037500" cy="1125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56EEF-EF5E-42B9-BF82-986EC531D81C}">
      <dsp:nvSpPr>
        <dsp:cNvPr id="0" name=""/>
        <dsp:cNvSpPr/>
      </dsp:nvSpPr>
      <dsp:spPr>
        <a:xfrm>
          <a:off x="964935" y="1414097"/>
          <a:ext cx="1100508" cy="1100508"/>
        </a:xfrm>
        <a:prstGeom prst="ellipse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235030-CC6C-42EC-A2CB-6CE115008EE0}">
      <dsp:nvSpPr>
        <dsp:cNvPr id="0" name=""/>
        <dsp:cNvSpPr/>
      </dsp:nvSpPr>
      <dsp:spPr>
        <a:xfrm>
          <a:off x="1264859" y="1601005"/>
          <a:ext cx="638294" cy="6382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071112-1F28-4EFC-8A16-8C1A259309B8}">
      <dsp:nvSpPr>
        <dsp:cNvPr id="0" name=""/>
        <dsp:cNvSpPr/>
      </dsp:nvSpPr>
      <dsp:spPr>
        <a:xfrm>
          <a:off x="2163786" y="1321478"/>
          <a:ext cx="3930927" cy="1100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Keep floors dry and clean by </a:t>
          </a:r>
          <a:r>
            <a:rPr lang="en-GB" sz="1900" b="1" kern="1200" dirty="0" err="1"/>
            <a:t>immediatly</a:t>
          </a:r>
          <a:r>
            <a:rPr lang="en-GB" sz="1900" b="1" kern="1200" dirty="0"/>
            <a:t> cleaning up any liquid or debris.</a:t>
          </a:r>
          <a:endParaRPr lang="en-US" sz="1900" kern="1200" dirty="0"/>
        </a:p>
      </dsp:txBody>
      <dsp:txXfrm>
        <a:off x="2163786" y="1321478"/>
        <a:ext cx="3930927" cy="1100508"/>
      </dsp:txXfrm>
    </dsp:sp>
    <dsp:sp modelId="{43F59CCF-D657-459F-A4F2-82C5CE9B186B}">
      <dsp:nvSpPr>
        <dsp:cNvPr id="0" name=""/>
        <dsp:cNvSpPr/>
      </dsp:nvSpPr>
      <dsp:spPr>
        <a:xfrm>
          <a:off x="6241873" y="1372432"/>
          <a:ext cx="1100508" cy="1100508"/>
        </a:xfrm>
        <a:prstGeom prst="ellipse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62691C-1F12-40CF-8C41-97960D34DB55}">
      <dsp:nvSpPr>
        <dsp:cNvPr id="0" name=""/>
        <dsp:cNvSpPr/>
      </dsp:nvSpPr>
      <dsp:spPr>
        <a:xfrm>
          <a:off x="6472997" y="1601005"/>
          <a:ext cx="638294" cy="6382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DC1D7F-BBEA-45AF-8BDA-761324889C25}">
      <dsp:nvSpPr>
        <dsp:cNvPr id="0" name=""/>
        <dsp:cNvSpPr/>
      </dsp:nvSpPr>
      <dsp:spPr>
        <a:xfrm>
          <a:off x="7369001" y="1303606"/>
          <a:ext cx="3582753" cy="1100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Use caution signs and barriers to alert guests and staff of any slippery surfaces.</a:t>
          </a:r>
          <a:endParaRPr lang="en-US" sz="1900" kern="1200" dirty="0"/>
        </a:p>
      </dsp:txBody>
      <dsp:txXfrm>
        <a:off x="7369001" y="1303606"/>
        <a:ext cx="3582753" cy="1100508"/>
      </dsp:txXfrm>
    </dsp:sp>
    <dsp:sp modelId="{A00B7BED-DC61-4B67-B453-9952125C6B45}">
      <dsp:nvSpPr>
        <dsp:cNvPr id="0" name=""/>
        <dsp:cNvSpPr/>
      </dsp:nvSpPr>
      <dsp:spPr>
        <a:xfrm>
          <a:off x="1082920" y="2921188"/>
          <a:ext cx="1100508" cy="1100508"/>
        </a:xfrm>
        <a:prstGeom prst="ellipse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217E82-6103-445F-B70D-C4705542F7CA}">
      <dsp:nvSpPr>
        <dsp:cNvPr id="0" name=""/>
        <dsp:cNvSpPr/>
      </dsp:nvSpPr>
      <dsp:spPr>
        <a:xfrm>
          <a:off x="1304191" y="3053982"/>
          <a:ext cx="638294" cy="6382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D96565-A61C-4A53-BE08-B16777D4D313}">
      <dsp:nvSpPr>
        <dsp:cNvPr id="0" name=""/>
        <dsp:cNvSpPr/>
      </dsp:nvSpPr>
      <dsp:spPr>
        <a:xfrm>
          <a:off x="2182152" y="2911372"/>
          <a:ext cx="3225603" cy="1100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Maintain proper lighting in all areas to provide visibility and reduce the risk of trips and falls.</a:t>
          </a:r>
          <a:endParaRPr lang="en-US" sz="1900" kern="1200" dirty="0"/>
        </a:p>
      </dsp:txBody>
      <dsp:txXfrm>
        <a:off x="2182152" y="2911372"/>
        <a:ext cx="3225603" cy="1100508"/>
      </dsp:txXfrm>
    </dsp:sp>
    <dsp:sp modelId="{FBCC662F-7116-4FBD-A0E1-F25457611487}">
      <dsp:nvSpPr>
        <dsp:cNvPr id="0" name=""/>
        <dsp:cNvSpPr/>
      </dsp:nvSpPr>
      <dsp:spPr>
        <a:xfrm>
          <a:off x="5933760" y="3235824"/>
          <a:ext cx="1100508" cy="1100508"/>
        </a:xfrm>
        <a:prstGeom prst="ellipse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B1960-CD75-4C8E-8FA9-0D7AF8BCE3B2}">
      <dsp:nvSpPr>
        <dsp:cNvPr id="0" name=""/>
        <dsp:cNvSpPr/>
      </dsp:nvSpPr>
      <dsp:spPr>
        <a:xfrm>
          <a:off x="6140001" y="3388276"/>
          <a:ext cx="638294" cy="63829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C94797-59FA-4182-B9B4-A5D69A5C324B}">
      <dsp:nvSpPr>
        <dsp:cNvPr id="0" name=""/>
        <dsp:cNvSpPr/>
      </dsp:nvSpPr>
      <dsp:spPr>
        <a:xfrm>
          <a:off x="6832291" y="3353831"/>
          <a:ext cx="2594055" cy="1100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Bin all the rubbish.</a:t>
          </a:r>
          <a:endParaRPr lang="en-US" sz="1900" kern="1200" dirty="0"/>
        </a:p>
      </dsp:txBody>
      <dsp:txXfrm>
        <a:off x="6832291" y="3353831"/>
        <a:ext cx="2594055" cy="1100508"/>
      </dsp:txXfrm>
    </dsp:sp>
    <dsp:sp modelId="{4EE30567-0CA5-4862-A208-2CB90BEF57B1}">
      <dsp:nvSpPr>
        <dsp:cNvPr id="0" name=""/>
        <dsp:cNvSpPr/>
      </dsp:nvSpPr>
      <dsp:spPr>
        <a:xfrm>
          <a:off x="1102586" y="4151248"/>
          <a:ext cx="1100508" cy="1100508"/>
        </a:xfrm>
        <a:prstGeom prst="ellipse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4CB04F-C846-4F9D-A339-4A13C21080CC}">
      <dsp:nvSpPr>
        <dsp:cNvPr id="0" name=""/>
        <dsp:cNvSpPr/>
      </dsp:nvSpPr>
      <dsp:spPr>
        <a:xfrm>
          <a:off x="1294361" y="4300038"/>
          <a:ext cx="638294" cy="63829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1E14D0-2F01-46B2-9E32-C0603DB47F80}">
      <dsp:nvSpPr>
        <dsp:cNvPr id="0" name=""/>
        <dsp:cNvSpPr/>
      </dsp:nvSpPr>
      <dsp:spPr>
        <a:xfrm>
          <a:off x="2281089" y="4151248"/>
          <a:ext cx="2811385" cy="1100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 dirty="0"/>
            <a:t>Mind all the cables and leads that can cause trip and fall hazards.</a:t>
          </a:r>
          <a:endParaRPr lang="en-US" sz="1900" kern="1200" dirty="0"/>
        </a:p>
      </dsp:txBody>
      <dsp:txXfrm>
        <a:off x="2281089" y="4151248"/>
        <a:ext cx="2811385" cy="11005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667B9F-92C0-4CDD-97C7-A29AE4A86798}">
      <dsp:nvSpPr>
        <dsp:cNvPr id="0" name=""/>
        <dsp:cNvSpPr/>
      </dsp:nvSpPr>
      <dsp:spPr>
        <a:xfrm>
          <a:off x="1465891" y="2180"/>
          <a:ext cx="5863564" cy="95657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69" tIns="242970" rIns="113769" bIns="24297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manufacturer’s usage instructions for diluting and using cleaning chemicals.</a:t>
          </a:r>
        </a:p>
      </dsp:txBody>
      <dsp:txXfrm>
        <a:off x="1465891" y="2180"/>
        <a:ext cx="5863564" cy="956575"/>
      </dsp:txXfrm>
    </dsp:sp>
    <dsp:sp modelId="{015E8100-47F4-4646-B03A-A279EDA4E52F}">
      <dsp:nvSpPr>
        <dsp:cNvPr id="0" name=""/>
        <dsp:cNvSpPr/>
      </dsp:nvSpPr>
      <dsp:spPr>
        <a:xfrm>
          <a:off x="0" y="2180"/>
          <a:ext cx="1465891" cy="95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570" tIns="94488" rIns="77570" bIns="94488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Follow</a:t>
          </a:r>
        </a:p>
      </dsp:txBody>
      <dsp:txXfrm>
        <a:off x="0" y="2180"/>
        <a:ext cx="1465891" cy="956575"/>
      </dsp:txXfrm>
    </dsp:sp>
    <dsp:sp modelId="{61B88B1C-A179-44C1-B977-1EB334415FAE}">
      <dsp:nvSpPr>
        <dsp:cNvPr id="0" name=""/>
        <dsp:cNvSpPr/>
      </dsp:nvSpPr>
      <dsp:spPr>
        <a:xfrm>
          <a:off x="1465891" y="1016150"/>
          <a:ext cx="5863564" cy="95657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69" tIns="242970" rIns="113769" bIns="24297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 the room ventilation room when a cleaning chemical is being used.</a:t>
          </a:r>
        </a:p>
      </dsp:txBody>
      <dsp:txXfrm>
        <a:off x="1465891" y="1016150"/>
        <a:ext cx="5863564" cy="956575"/>
      </dsp:txXfrm>
    </dsp:sp>
    <dsp:sp modelId="{CBBEE098-C730-4D3E-AA61-891F0EE4E4A3}">
      <dsp:nvSpPr>
        <dsp:cNvPr id="0" name=""/>
        <dsp:cNvSpPr/>
      </dsp:nvSpPr>
      <dsp:spPr>
        <a:xfrm>
          <a:off x="0" y="1016150"/>
          <a:ext cx="1465891" cy="95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570" tIns="94488" rIns="77570" bIns="94488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Consider</a:t>
          </a:r>
        </a:p>
      </dsp:txBody>
      <dsp:txXfrm>
        <a:off x="0" y="1016150"/>
        <a:ext cx="1465891" cy="956575"/>
      </dsp:txXfrm>
    </dsp:sp>
    <dsp:sp modelId="{A98BD7A8-03DC-4237-BA73-3870DBCAD3E1}">
      <dsp:nvSpPr>
        <dsp:cNvPr id="0" name=""/>
        <dsp:cNvSpPr/>
      </dsp:nvSpPr>
      <dsp:spPr>
        <a:xfrm>
          <a:off x="1465891" y="2030120"/>
          <a:ext cx="5863564" cy="95657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69" tIns="242970" rIns="113769" bIns="24297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them out of reach of guests and make sure the lids are kept on securely.</a:t>
          </a:r>
        </a:p>
      </dsp:txBody>
      <dsp:txXfrm>
        <a:off x="1465891" y="2030120"/>
        <a:ext cx="5863564" cy="956575"/>
      </dsp:txXfrm>
    </dsp:sp>
    <dsp:sp modelId="{1EDA772A-79E0-45C2-9CF6-8883DCCA2B46}">
      <dsp:nvSpPr>
        <dsp:cNvPr id="0" name=""/>
        <dsp:cNvSpPr/>
      </dsp:nvSpPr>
      <dsp:spPr>
        <a:xfrm>
          <a:off x="0" y="2030120"/>
          <a:ext cx="1465891" cy="95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570" tIns="94488" rIns="77570" bIns="94488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Store</a:t>
          </a:r>
        </a:p>
      </dsp:txBody>
      <dsp:txXfrm>
        <a:off x="0" y="2030120"/>
        <a:ext cx="1465891" cy="956575"/>
      </dsp:txXfrm>
    </dsp:sp>
    <dsp:sp modelId="{9E32375B-79FE-420F-8686-F487AA740BE4}">
      <dsp:nvSpPr>
        <dsp:cNvPr id="0" name=""/>
        <dsp:cNvSpPr/>
      </dsp:nvSpPr>
      <dsp:spPr>
        <a:xfrm>
          <a:off x="1465891" y="3044090"/>
          <a:ext cx="5863564" cy="95657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69" tIns="242970" rIns="113769" bIns="24297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hands to prevent chemicals burns on your skin or surfaces.</a:t>
          </a:r>
        </a:p>
      </dsp:txBody>
      <dsp:txXfrm>
        <a:off x="1465891" y="3044090"/>
        <a:ext cx="5863564" cy="956575"/>
      </dsp:txXfrm>
    </dsp:sp>
    <dsp:sp modelId="{27C4C7BA-D199-4A89-B9D1-3E4ED8D9D1B5}">
      <dsp:nvSpPr>
        <dsp:cNvPr id="0" name=""/>
        <dsp:cNvSpPr/>
      </dsp:nvSpPr>
      <dsp:spPr>
        <a:xfrm>
          <a:off x="0" y="3044090"/>
          <a:ext cx="1465891" cy="95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570" tIns="94488" rIns="77570" bIns="94488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Wash</a:t>
          </a:r>
        </a:p>
      </dsp:txBody>
      <dsp:txXfrm>
        <a:off x="0" y="3044090"/>
        <a:ext cx="1465891" cy="956575"/>
      </dsp:txXfrm>
    </dsp:sp>
    <dsp:sp modelId="{1D861391-4FA1-4EAB-82B8-50BDDF77FBE2}">
      <dsp:nvSpPr>
        <dsp:cNvPr id="0" name=""/>
        <dsp:cNvSpPr/>
      </dsp:nvSpPr>
      <dsp:spPr>
        <a:xfrm>
          <a:off x="1465891" y="4058061"/>
          <a:ext cx="5863564" cy="95657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69" tIns="242970" rIns="113769" bIns="24297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correct labeling of cleaning products.</a:t>
          </a:r>
        </a:p>
      </dsp:txBody>
      <dsp:txXfrm>
        <a:off x="1465891" y="4058061"/>
        <a:ext cx="5863564" cy="956575"/>
      </dsp:txXfrm>
    </dsp:sp>
    <dsp:sp modelId="{DB2819C0-EB2B-4760-9AC0-4E209EC2FF12}">
      <dsp:nvSpPr>
        <dsp:cNvPr id="0" name=""/>
        <dsp:cNvSpPr/>
      </dsp:nvSpPr>
      <dsp:spPr>
        <a:xfrm>
          <a:off x="0" y="4058061"/>
          <a:ext cx="1465891" cy="95657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7570" tIns="94488" rIns="77570" bIns="94488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Ensure</a:t>
          </a:r>
        </a:p>
      </dsp:txBody>
      <dsp:txXfrm>
        <a:off x="0" y="4058061"/>
        <a:ext cx="1465891" cy="9565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9428B1-6ED9-4217-BB04-9CFE53DF5EA9}">
      <dsp:nvSpPr>
        <dsp:cNvPr id="0" name=""/>
        <dsp:cNvSpPr/>
      </dsp:nvSpPr>
      <dsp:spPr>
        <a:xfrm>
          <a:off x="1957140" y="969714"/>
          <a:ext cx="3690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1622" y="45720"/>
              </a:lnTo>
              <a:lnTo>
                <a:pt x="201622" y="70343"/>
              </a:lnTo>
              <a:lnTo>
                <a:pt x="369044" y="70343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31652" y="1013181"/>
        <a:ext cx="20020" cy="4505"/>
      </dsp:txXfrm>
    </dsp:sp>
    <dsp:sp modelId="{E4623661-13BB-4C1E-85D1-6637B31EEB0B}">
      <dsp:nvSpPr>
        <dsp:cNvPr id="0" name=""/>
        <dsp:cNvSpPr/>
      </dsp:nvSpPr>
      <dsp:spPr>
        <a:xfrm>
          <a:off x="0" y="231989"/>
          <a:ext cx="1958940" cy="15668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1.Preparing Cleaning Supplies and PPE</a:t>
          </a:r>
        </a:p>
      </dsp:txBody>
      <dsp:txXfrm>
        <a:off x="0" y="231989"/>
        <a:ext cx="1958940" cy="1566890"/>
      </dsp:txXfrm>
    </dsp:sp>
    <dsp:sp modelId="{B0034032-CD60-4578-B9DB-708E98D9C0BC}">
      <dsp:nvSpPr>
        <dsp:cNvPr id="0" name=""/>
        <dsp:cNvSpPr/>
      </dsp:nvSpPr>
      <dsp:spPr>
        <a:xfrm>
          <a:off x="4315725" y="994338"/>
          <a:ext cx="4009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7596" y="45720"/>
              </a:lnTo>
              <a:lnTo>
                <a:pt x="217596" y="72224"/>
              </a:lnTo>
              <a:lnTo>
                <a:pt x="400993" y="72224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505412" y="1037805"/>
        <a:ext cx="21620" cy="4505"/>
      </dsp:txXfrm>
    </dsp:sp>
    <dsp:sp modelId="{8F939310-6AF3-4551-AF46-634BAF05D665}">
      <dsp:nvSpPr>
        <dsp:cNvPr id="0" name=""/>
        <dsp:cNvSpPr/>
      </dsp:nvSpPr>
      <dsp:spPr>
        <a:xfrm>
          <a:off x="2358585" y="255437"/>
          <a:ext cx="1958940" cy="156924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2.Room Inspection </a:t>
          </a:r>
        </a:p>
      </dsp:txBody>
      <dsp:txXfrm>
        <a:off x="2358585" y="255437"/>
        <a:ext cx="1958940" cy="1569240"/>
      </dsp:txXfrm>
    </dsp:sp>
    <dsp:sp modelId="{4ED8A998-8E99-440D-B1B9-C12B6C970B55}">
      <dsp:nvSpPr>
        <dsp:cNvPr id="0" name=""/>
        <dsp:cNvSpPr/>
      </dsp:nvSpPr>
      <dsp:spPr>
        <a:xfrm>
          <a:off x="6706260" y="1020842"/>
          <a:ext cx="3699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2052" y="45720"/>
              </a:lnTo>
              <a:lnTo>
                <a:pt x="202052" y="55169"/>
              </a:lnTo>
              <a:lnTo>
                <a:pt x="369905" y="55169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81197" y="1064309"/>
        <a:ext cx="20030" cy="4505"/>
      </dsp:txXfrm>
    </dsp:sp>
    <dsp:sp modelId="{A015D7FB-564D-4662-A28B-D9EC3B8A9174}">
      <dsp:nvSpPr>
        <dsp:cNvPr id="0" name=""/>
        <dsp:cNvSpPr/>
      </dsp:nvSpPr>
      <dsp:spPr>
        <a:xfrm>
          <a:off x="4749119" y="271076"/>
          <a:ext cx="1958940" cy="159097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3. Ventilation</a:t>
          </a:r>
        </a:p>
      </dsp:txBody>
      <dsp:txXfrm>
        <a:off x="4749119" y="271076"/>
        <a:ext cx="1958940" cy="1590973"/>
      </dsp:txXfrm>
    </dsp:sp>
    <dsp:sp modelId="{B6DC07FD-9F63-4CB0-9B9D-8040B333D47F}">
      <dsp:nvSpPr>
        <dsp:cNvPr id="0" name=""/>
        <dsp:cNvSpPr/>
      </dsp:nvSpPr>
      <dsp:spPr>
        <a:xfrm>
          <a:off x="9065706" y="1000767"/>
          <a:ext cx="5548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75245"/>
              </a:moveTo>
              <a:lnTo>
                <a:pt x="294525" y="75245"/>
              </a:lnTo>
              <a:lnTo>
                <a:pt x="294525" y="45720"/>
              </a:lnTo>
              <a:lnTo>
                <a:pt x="554850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28476" y="1044234"/>
        <a:ext cx="29309" cy="4505"/>
      </dsp:txXfrm>
    </dsp:sp>
    <dsp:sp modelId="{527E0927-F490-448A-8C9A-8849AAA979E0}">
      <dsp:nvSpPr>
        <dsp:cNvPr id="0" name=""/>
        <dsp:cNvSpPr/>
      </dsp:nvSpPr>
      <dsp:spPr>
        <a:xfrm>
          <a:off x="7108565" y="313130"/>
          <a:ext cx="1958940" cy="152576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4.Dusting and Surface Cleaning</a:t>
          </a:r>
        </a:p>
      </dsp:txBody>
      <dsp:txXfrm>
        <a:off x="7108565" y="313130"/>
        <a:ext cx="1958940" cy="1525764"/>
      </dsp:txXfrm>
    </dsp:sp>
    <dsp:sp modelId="{63568184-5301-4E74-8D61-EE4D43FD5BA5}">
      <dsp:nvSpPr>
        <dsp:cNvPr id="0" name=""/>
        <dsp:cNvSpPr/>
      </dsp:nvSpPr>
      <dsp:spPr>
        <a:xfrm>
          <a:off x="986954" y="1807569"/>
          <a:ext cx="9645472" cy="478601"/>
        </a:xfrm>
        <a:custGeom>
          <a:avLst/>
          <a:gdLst/>
          <a:ahLst/>
          <a:cxnLst/>
          <a:rect l="0" t="0" r="0" b="0"/>
          <a:pathLst>
            <a:path>
              <a:moveTo>
                <a:pt x="9645472" y="0"/>
              </a:moveTo>
              <a:lnTo>
                <a:pt x="9645472" y="256400"/>
              </a:lnTo>
              <a:lnTo>
                <a:pt x="0" y="256400"/>
              </a:lnTo>
              <a:lnTo>
                <a:pt x="0" y="478601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68218" y="2044617"/>
        <a:ext cx="482945" cy="4505"/>
      </dsp:txXfrm>
    </dsp:sp>
    <dsp:sp modelId="{7CA3458D-A466-46A7-A0CA-E061E95FB751}">
      <dsp:nvSpPr>
        <dsp:cNvPr id="0" name=""/>
        <dsp:cNvSpPr/>
      </dsp:nvSpPr>
      <dsp:spPr>
        <a:xfrm>
          <a:off x="9652956" y="283605"/>
          <a:ext cx="1958940" cy="152576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5.Cleaning the Bathroom</a:t>
          </a:r>
        </a:p>
      </dsp:txBody>
      <dsp:txXfrm>
        <a:off x="9652956" y="283605"/>
        <a:ext cx="1958940" cy="1525764"/>
      </dsp:txXfrm>
    </dsp:sp>
    <dsp:sp modelId="{C10E54D7-0198-4B75-84E2-2B6B21531DB1}">
      <dsp:nvSpPr>
        <dsp:cNvPr id="0" name=""/>
        <dsp:cNvSpPr/>
      </dsp:nvSpPr>
      <dsp:spPr>
        <a:xfrm>
          <a:off x="1964624" y="3141092"/>
          <a:ext cx="4199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9956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63339" y="3184559"/>
        <a:ext cx="22527" cy="4505"/>
      </dsp:txXfrm>
    </dsp:sp>
    <dsp:sp modelId="{BB79669B-E303-4FB3-9D42-E690115AB890}">
      <dsp:nvSpPr>
        <dsp:cNvPr id="0" name=""/>
        <dsp:cNvSpPr/>
      </dsp:nvSpPr>
      <dsp:spPr>
        <a:xfrm>
          <a:off x="7484" y="2318570"/>
          <a:ext cx="1958940" cy="17364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6.Vacuuming and Floor Cleaning</a:t>
          </a:r>
        </a:p>
      </dsp:txBody>
      <dsp:txXfrm>
        <a:off x="7484" y="2318570"/>
        <a:ext cx="1958940" cy="1736483"/>
      </dsp:txXfrm>
    </dsp:sp>
    <dsp:sp modelId="{E0419544-5C7E-4D88-B05C-0F7D76B90BF4}">
      <dsp:nvSpPr>
        <dsp:cNvPr id="0" name=""/>
        <dsp:cNvSpPr/>
      </dsp:nvSpPr>
      <dsp:spPr>
        <a:xfrm>
          <a:off x="4374121" y="3141092"/>
          <a:ext cx="4199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9956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572836" y="3184559"/>
        <a:ext cx="22527" cy="4505"/>
      </dsp:txXfrm>
    </dsp:sp>
    <dsp:sp modelId="{EE4CD68F-2091-44B1-B868-DD749E662684}">
      <dsp:nvSpPr>
        <dsp:cNvPr id="0" name=""/>
        <dsp:cNvSpPr/>
      </dsp:nvSpPr>
      <dsp:spPr>
        <a:xfrm>
          <a:off x="2416981" y="2322884"/>
          <a:ext cx="1958940" cy="17278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7.Final Touc</a:t>
          </a:r>
          <a:r>
            <a:rPr lang="en-US" sz="1800" kern="1200" dirty="0"/>
            <a:t>hes</a:t>
          </a:r>
        </a:p>
      </dsp:txBody>
      <dsp:txXfrm>
        <a:off x="2416981" y="2322884"/>
        <a:ext cx="1958940" cy="1727856"/>
      </dsp:txXfrm>
    </dsp:sp>
    <dsp:sp modelId="{569609C9-9812-4087-BC22-3194BA1ADE99}">
      <dsp:nvSpPr>
        <dsp:cNvPr id="0" name=""/>
        <dsp:cNvSpPr/>
      </dsp:nvSpPr>
      <dsp:spPr>
        <a:xfrm>
          <a:off x="6783618" y="3141092"/>
          <a:ext cx="4199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9956" y="45720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2333" y="3184559"/>
        <a:ext cx="22527" cy="4505"/>
      </dsp:txXfrm>
    </dsp:sp>
    <dsp:sp modelId="{B461C0F7-DBA2-4323-BBD0-239AEADEB733}">
      <dsp:nvSpPr>
        <dsp:cNvPr id="0" name=""/>
        <dsp:cNvSpPr/>
      </dsp:nvSpPr>
      <dsp:spPr>
        <a:xfrm>
          <a:off x="4826478" y="2319593"/>
          <a:ext cx="1958940" cy="173443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8. Inspecting the Room</a:t>
          </a:r>
        </a:p>
      </dsp:txBody>
      <dsp:txXfrm>
        <a:off x="4826478" y="2319593"/>
        <a:ext cx="1958940" cy="1734438"/>
      </dsp:txXfrm>
    </dsp:sp>
    <dsp:sp modelId="{CC18A768-7A88-4E98-8F83-5DED6082CA49}">
      <dsp:nvSpPr>
        <dsp:cNvPr id="0" name=""/>
        <dsp:cNvSpPr/>
      </dsp:nvSpPr>
      <dsp:spPr>
        <a:xfrm>
          <a:off x="9193115" y="3135861"/>
          <a:ext cx="4274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0950"/>
              </a:moveTo>
              <a:lnTo>
                <a:pt x="230820" y="50950"/>
              </a:lnTo>
              <a:lnTo>
                <a:pt x="230820" y="45720"/>
              </a:lnTo>
              <a:lnTo>
                <a:pt x="427440" y="45720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95384" y="3179329"/>
        <a:ext cx="22903" cy="4505"/>
      </dsp:txXfrm>
    </dsp:sp>
    <dsp:sp modelId="{CAFF045B-7CA5-4D5E-AE7A-8B2BE61B1857}">
      <dsp:nvSpPr>
        <dsp:cNvPr id="0" name=""/>
        <dsp:cNvSpPr/>
      </dsp:nvSpPr>
      <dsp:spPr>
        <a:xfrm>
          <a:off x="7235975" y="2352409"/>
          <a:ext cx="1958940" cy="166880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9.Storing Equipment and Supplies </a:t>
          </a:r>
        </a:p>
      </dsp:txBody>
      <dsp:txXfrm>
        <a:off x="7235975" y="2352409"/>
        <a:ext cx="1958940" cy="1668805"/>
      </dsp:txXfrm>
    </dsp:sp>
    <dsp:sp modelId="{606E62B4-00AA-4067-8840-E8852461328C}">
      <dsp:nvSpPr>
        <dsp:cNvPr id="0" name=""/>
        <dsp:cNvSpPr/>
      </dsp:nvSpPr>
      <dsp:spPr>
        <a:xfrm>
          <a:off x="9652956" y="2261089"/>
          <a:ext cx="1958940" cy="184098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990" tIns="100758" rIns="95990" bIns="100758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10.Documentation and Reporting </a:t>
          </a:r>
        </a:p>
      </dsp:txBody>
      <dsp:txXfrm>
        <a:off x="9652956" y="2261089"/>
        <a:ext cx="1958940" cy="18409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24BE0-0BA9-45CF-9061-75D39A20B26A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32D44-DA26-4771-BC2D-F2C869EAC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00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525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52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534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79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15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38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113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869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745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789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35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8669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07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18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823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441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22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A8A8-ECDA-4018-ABB4-CC22892B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0AE7C-51AF-4F0E-B5A3-8C7E1026C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28C09-A717-49AB-B60E-433BC469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1A47A-6E5A-4754-8B43-9CE55616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CA1EB-7AC7-4F86-90C0-AA980D887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503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D2766A6-3C10-4AB8-86A1-BB1F0CDA7EFE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2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  <p:sldLayoutId id="2147483765" r:id="rId14"/>
    <p:sldLayoutId id="2147483766" r:id="rId15"/>
    <p:sldLayoutId id="2147483767" r:id="rId16"/>
    <p:sldLayoutId id="2147483768" r:id="rId17"/>
    <p:sldLayoutId id="2147483769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hyperlink" Target="https://pixnio.com/science/medical-science/pair-of-green-latex-glove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31.png"/><Relationship Id="rId18" Type="http://schemas.openxmlformats.org/officeDocument/2006/relationships/hyperlink" Target="https://mirror.uncyc.org/wiki/J._Edgar_Hoover" TargetMode="External"/><Relationship Id="rId26" Type="http://schemas.openxmlformats.org/officeDocument/2006/relationships/image" Target="../media/image43.svg"/><Relationship Id="rId3" Type="http://schemas.openxmlformats.org/officeDocument/2006/relationships/diagramLayout" Target="../diagrams/layout4.xml"/><Relationship Id="rId21" Type="http://schemas.openxmlformats.org/officeDocument/2006/relationships/image" Target="../media/image38.png"/><Relationship Id="rId7" Type="http://schemas.openxmlformats.org/officeDocument/2006/relationships/image" Target="../media/image25.png"/><Relationship Id="rId12" Type="http://schemas.openxmlformats.org/officeDocument/2006/relationships/image" Target="../media/image30.svg"/><Relationship Id="rId17" Type="http://schemas.openxmlformats.org/officeDocument/2006/relationships/image" Target="../media/image35.jpg"/><Relationship Id="rId25" Type="http://schemas.openxmlformats.org/officeDocument/2006/relationships/image" Target="../media/image42.png"/><Relationship Id="rId2" Type="http://schemas.openxmlformats.org/officeDocument/2006/relationships/diagramData" Target="../diagrams/data4.xml"/><Relationship Id="rId16" Type="http://schemas.openxmlformats.org/officeDocument/2006/relationships/image" Target="../media/image34.svg"/><Relationship Id="rId20" Type="http://schemas.openxmlformats.org/officeDocument/2006/relationships/image" Target="../media/image37.svg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4.xml"/><Relationship Id="rId11" Type="http://schemas.openxmlformats.org/officeDocument/2006/relationships/image" Target="../media/image29.png"/><Relationship Id="rId24" Type="http://schemas.openxmlformats.org/officeDocument/2006/relationships/image" Target="../media/image41.svg"/><Relationship Id="rId5" Type="http://schemas.openxmlformats.org/officeDocument/2006/relationships/diagramColors" Target="../diagrams/colors4.xml"/><Relationship Id="rId15" Type="http://schemas.openxmlformats.org/officeDocument/2006/relationships/image" Target="../media/image33.png"/><Relationship Id="rId23" Type="http://schemas.openxmlformats.org/officeDocument/2006/relationships/image" Target="../media/image40.png"/><Relationship Id="rId10" Type="http://schemas.openxmlformats.org/officeDocument/2006/relationships/image" Target="../media/image28.svg"/><Relationship Id="rId19" Type="http://schemas.openxmlformats.org/officeDocument/2006/relationships/image" Target="../media/image36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7.png"/><Relationship Id="rId14" Type="http://schemas.openxmlformats.org/officeDocument/2006/relationships/image" Target="../media/image32.svg"/><Relationship Id="rId22" Type="http://schemas.openxmlformats.org/officeDocument/2006/relationships/image" Target="../media/image3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uilding with a red sign on the side">
            <a:extLst>
              <a:ext uri="{FF2B5EF4-FFF2-40B4-BE49-F238E27FC236}">
                <a16:creationId xmlns:a16="http://schemas.microsoft.com/office/drawing/2014/main" id="{1D787B9E-725F-DF7B-06F4-F995A494E2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7" r="-2" b="-2"/>
          <a:stretch/>
        </p:blipFill>
        <p:spPr>
          <a:xfrm>
            <a:off x="216311" y="1337187"/>
            <a:ext cx="4611328" cy="53192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B3781A-B902-E9D1-A5E0-C8AACA9FA2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4705" y="0"/>
            <a:ext cx="10800985" cy="2117059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600" dirty="0"/>
              <a:t>Health and Safety Guide</a:t>
            </a:r>
            <a:br>
              <a:rPr lang="en-US" sz="4600" dirty="0"/>
            </a:br>
            <a:r>
              <a:rPr lang="en-US" sz="4600" dirty="0"/>
              <a:t>for Room Cleaning</a:t>
            </a:r>
            <a:br>
              <a:rPr lang="en-US" sz="4600" dirty="0"/>
            </a:br>
            <a:r>
              <a:rPr lang="en-US" sz="4600" dirty="0"/>
              <a:t>at IBIS Hotel</a:t>
            </a:r>
            <a:endParaRPr lang="en-GB" sz="4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A747BE-CFFC-7DDB-957F-37EB080CB3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53675" y="4298950"/>
            <a:ext cx="5500125" cy="1962406"/>
          </a:xfrm>
        </p:spPr>
        <p:txBody>
          <a:bodyPr>
            <a:normAutofit/>
          </a:bodyPr>
          <a:lstStyle/>
          <a:p>
            <a:pPr algn="r"/>
            <a:r>
              <a:rPr lang="en-US" b="1" dirty="0"/>
              <a:t>Student:</a:t>
            </a:r>
            <a:r>
              <a:rPr lang="en-US" dirty="0"/>
              <a:t> Olga Brinza 2242685</a:t>
            </a:r>
          </a:p>
        </p:txBody>
      </p:sp>
    </p:spTree>
    <p:extLst>
      <p:ext uri="{BB962C8B-B14F-4D97-AF65-F5344CB8AC3E}">
        <p14:creationId xmlns:p14="http://schemas.microsoft.com/office/powerpoint/2010/main" val="40759920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F6558-9F0B-4767-06FE-FDBF51D835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43271"/>
            <a:ext cx="10515600" cy="1250181"/>
          </a:xfrm>
        </p:spPr>
        <p:txBody>
          <a:bodyPr/>
          <a:lstStyle/>
          <a:p>
            <a:pPr algn="ctr"/>
            <a:r>
              <a:rPr lang="en-US" b="1" dirty="0"/>
              <a:t>Contents:</a:t>
            </a: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49A08A-6C13-49BD-6F5B-C7E31F8737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887794"/>
            <a:ext cx="10515600" cy="4101844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Personal Protective Equipment (PPE) in housekeeping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Slip, Trip, and Fall Hazards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Correct use of chemicals in housekeeping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Manual handling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Electrical Hazards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Step-by-step guide on room cleaning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Health and Safety Regulations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  <a:latin typeface="Georgia Pro Cond Black" panose="02040A06050405020203" pitchFamily="18" charset="0"/>
              </a:rPr>
              <a:t>Reference list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0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room with a bed and red carpet">
            <a:extLst>
              <a:ext uri="{FF2B5EF4-FFF2-40B4-BE49-F238E27FC236}">
                <a16:creationId xmlns:a16="http://schemas.microsoft.com/office/drawing/2014/main" id="{FA0AE207-0BAC-C97A-00CD-44DF1E24D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58" y="151938"/>
            <a:ext cx="11644657" cy="66126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A8ED0F-1355-9D52-691F-33FD4CA97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pPr algn="ctr"/>
            <a:r>
              <a:rPr lang="en-US" sz="8000" dirty="0">
                <a:solidFill>
                  <a:schemeClr val="tx1"/>
                </a:solidFill>
              </a:rPr>
              <a:t>PPE</a:t>
            </a:r>
            <a:endParaRPr lang="en-GB" sz="8000" dirty="0">
              <a:solidFill>
                <a:schemeClr val="tx1"/>
              </a:solidFill>
            </a:endParaRP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F4E8D357-E23E-2D1E-D9C0-038DC0D77F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478321"/>
              </p:ext>
            </p:extLst>
          </p:nvPr>
        </p:nvGraphicFramePr>
        <p:xfrm>
          <a:off x="838200" y="2035277"/>
          <a:ext cx="10515600" cy="4601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5" descr="A doctor putting on gloves&#10;&#10;Description automatically generated">
            <a:extLst>
              <a:ext uri="{FF2B5EF4-FFF2-40B4-BE49-F238E27FC236}">
                <a16:creationId xmlns:a16="http://schemas.microsoft.com/office/drawing/2014/main" id="{427A1C2C-4001-2552-431C-8D6AD06F30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633294" y="2523808"/>
            <a:ext cx="1798163" cy="18689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454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room with a bed and a desk&#10;&#10;Description automatically generated">
            <a:extLst>
              <a:ext uri="{FF2B5EF4-FFF2-40B4-BE49-F238E27FC236}">
                <a16:creationId xmlns:a16="http://schemas.microsoft.com/office/drawing/2014/main" id="{58594BE3-E12A-D048-F791-04F700C32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9" y="0"/>
            <a:ext cx="1191177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A85B21C-AC34-F7D8-54CC-3C1BCAB48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605" y="104570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Slip, Trip, and Fall Hazards</a:t>
            </a:r>
            <a:endParaRPr lang="en-GB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19" name="TextBox 16">
            <a:extLst>
              <a:ext uri="{FF2B5EF4-FFF2-40B4-BE49-F238E27FC236}">
                <a16:creationId xmlns:a16="http://schemas.microsoft.com/office/drawing/2014/main" id="{F6CF492F-CC9F-F48F-3938-0D4C871688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8241032"/>
              </p:ext>
            </p:extLst>
          </p:nvPr>
        </p:nvGraphicFramePr>
        <p:xfrm>
          <a:off x="255640" y="1189703"/>
          <a:ext cx="11602062" cy="5251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6838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9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leaning items on blue background">
            <a:extLst>
              <a:ext uri="{FF2B5EF4-FFF2-40B4-BE49-F238E27FC236}">
                <a16:creationId xmlns:a16="http://schemas.microsoft.com/office/drawing/2014/main" id="{E3B361FE-A171-5C09-DEA7-9F9CCB8C5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5" y="573913"/>
            <a:ext cx="4213614" cy="54434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0B28458-5A14-2DAF-7768-CF58F604A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9962" y="6709"/>
            <a:ext cx="4879258" cy="2215381"/>
          </a:xfrm>
          <a:noFill/>
        </p:spPr>
        <p:txBody>
          <a:bodyPr anchor="ctr">
            <a:normAutofit/>
          </a:bodyPr>
          <a:lstStyle/>
          <a:p>
            <a:r>
              <a:rPr lang="en-US" dirty="0"/>
              <a:t>Chemicals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B87221-56C8-BB4D-00ED-6A4536753D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8830558"/>
              </p:ext>
            </p:extLst>
          </p:nvPr>
        </p:nvGraphicFramePr>
        <p:xfrm>
          <a:off x="4665900" y="1574436"/>
          <a:ext cx="7329455" cy="5016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24146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graphicEl>
                                              <a:dgm id="{015E8100-47F4-4646-B03A-A279EDA4E5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graphicEl>
                                              <a:dgm id="{4B667B9F-92C0-4CDD-97C7-A29AE4A86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graphicEl>
                                              <a:dgm id="{CBBEE098-C730-4D3E-AA61-891F0EE4E4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graphicEl>
                                              <a:dgm id="{61B88B1C-A179-44C1-B977-1EB334415F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graphicEl>
                                              <a:dgm id="{1EDA772A-79E0-45C2-9CF6-8883DCCA2B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graphicEl>
                                              <a:dgm id="{A98BD7A8-03DC-4237-BA73-3870DBCAD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graphicEl>
                                              <a:dgm id="{27C4C7BA-D199-4A89-B9D1-3E4ED8D9D1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graphicEl>
                                              <a:dgm id="{9E32375B-79FE-420F-8686-F487AA740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graphicEl>
                                              <a:dgm id="{DB2819C0-EB2B-4760-9AC0-4E209EC2FF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graphicEl>
                                              <a:dgm id="{1D861391-4FA1-4EAB-82B8-50BDDF77FB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artoon character with a backache&#10;&#10;Description automatically generated">
            <a:extLst>
              <a:ext uri="{FF2B5EF4-FFF2-40B4-BE49-F238E27FC236}">
                <a16:creationId xmlns:a16="http://schemas.microsoft.com/office/drawing/2014/main" id="{7FEFE95F-23B3-CCB9-72E2-682C63F687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1791993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ellow and orange electric plug">
            <a:extLst>
              <a:ext uri="{FF2B5EF4-FFF2-40B4-BE49-F238E27FC236}">
                <a16:creationId xmlns:a16="http://schemas.microsoft.com/office/drawing/2014/main" id="{D9F3DF9A-02ED-E45C-084A-187B412F9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851"/>
            <a:ext cx="12192000" cy="682136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1BDB47B-6D57-6260-2798-4213D121DCED}"/>
              </a:ext>
            </a:extLst>
          </p:cNvPr>
          <p:cNvSpPr/>
          <p:nvPr/>
        </p:nvSpPr>
        <p:spPr>
          <a:xfrm>
            <a:off x="1778201" y="53490"/>
            <a:ext cx="977470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Damaged electrics</a:t>
            </a:r>
            <a:endParaRPr lang="en-GB" sz="6000" b="1" cap="none" spc="0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C03E0-D731-CF4B-560D-B8D5B9D2E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50133"/>
            <a:ext cx="10223090" cy="550427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r>
              <a:rPr lang="en-US" sz="2400" b="1" dirty="0"/>
              <a:t>Inspect and maintain cleaning equipment regularly to ensure safe and proper operation.</a:t>
            </a:r>
          </a:p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endParaRPr lang="en-US" sz="2400" b="1" dirty="0"/>
          </a:p>
          <a:p>
            <a:pPr>
              <a:lnSpc>
                <a:spcPct val="100000"/>
              </a:lnSpc>
            </a:pPr>
            <a:r>
              <a:rPr lang="en-US" sz="2400" b="1" dirty="0"/>
              <a:t>Check for frayed wires, loose plugs, and blown light bulbs.</a:t>
            </a:r>
          </a:p>
          <a:p>
            <a:pPr>
              <a:lnSpc>
                <a:spcPct val="100000"/>
              </a:lnSpc>
            </a:pPr>
            <a:r>
              <a:rPr lang="en-US" sz="2400" b="1" dirty="0"/>
              <a:t>Report immediately any electrical damages.</a:t>
            </a:r>
          </a:p>
          <a:p>
            <a:pPr>
              <a:lnSpc>
                <a:spcPct val="10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97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7A59F-6205-30C5-B22F-CD48EE77C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79565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Step-by-step procedure for room cleaning</a:t>
            </a:r>
            <a:endParaRPr lang="en-GB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A30F2074-3EB2-C4D1-85C2-01D1B521CB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7375010"/>
              </p:ext>
            </p:extLst>
          </p:nvPr>
        </p:nvGraphicFramePr>
        <p:xfrm>
          <a:off x="285135" y="2160780"/>
          <a:ext cx="11611897" cy="4332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phic 5" descr="Mop and bucket with solid fill">
            <a:extLst>
              <a:ext uri="{FF2B5EF4-FFF2-40B4-BE49-F238E27FC236}">
                <a16:creationId xmlns:a16="http://schemas.microsoft.com/office/drawing/2014/main" id="{8BE57A8B-28F2-177B-12B3-CFFB75E624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0210" y="3478340"/>
            <a:ext cx="1076632" cy="431392"/>
          </a:xfrm>
          <a:prstGeom prst="rect">
            <a:avLst/>
          </a:prstGeom>
        </p:spPr>
      </p:pic>
      <p:pic>
        <p:nvPicPr>
          <p:cNvPr id="8" name="Graphic 7" descr="Magnifying glass with solid fill">
            <a:extLst>
              <a:ext uri="{FF2B5EF4-FFF2-40B4-BE49-F238E27FC236}">
                <a16:creationId xmlns:a16="http://schemas.microsoft.com/office/drawing/2014/main" id="{74083308-6007-33C9-2BAE-D5DB1CBBC2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446207" y="3544529"/>
            <a:ext cx="840658" cy="478163"/>
          </a:xfrm>
          <a:prstGeom prst="rect">
            <a:avLst/>
          </a:prstGeom>
        </p:spPr>
      </p:pic>
      <p:pic>
        <p:nvPicPr>
          <p:cNvPr id="13" name="Graphic 12" descr="Lungs with solid fill">
            <a:extLst>
              <a:ext uri="{FF2B5EF4-FFF2-40B4-BE49-F238E27FC236}">
                <a16:creationId xmlns:a16="http://schemas.microsoft.com/office/drawing/2014/main" id="{558F3F5B-9885-B73F-0DB1-891FCCDA3FF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793660" y="3429000"/>
            <a:ext cx="663679" cy="457200"/>
          </a:xfrm>
          <a:prstGeom prst="rect">
            <a:avLst/>
          </a:prstGeom>
        </p:spPr>
      </p:pic>
      <p:pic>
        <p:nvPicPr>
          <p:cNvPr id="15" name="Graphic 14" descr="Soap with solid fill">
            <a:extLst>
              <a:ext uri="{FF2B5EF4-FFF2-40B4-BE49-F238E27FC236}">
                <a16:creationId xmlns:a16="http://schemas.microsoft.com/office/drawing/2014/main" id="{670CF610-31EE-674F-A249-7A1441CB5AE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838771" y="3500424"/>
            <a:ext cx="909484" cy="572729"/>
          </a:xfrm>
          <a:prstGeom prst="rect">
            <a:avLst/>
          </a:prstGeom>
        </p:spPr>
      </p:pic>
      <p:pic>
        <p:nvPicPr>
          <p:cNvPr id="21" name="Graphic 20" descr="Bathtub with solid fill">
            <a:extLst>
              <a:ext uri="{FF2B5EF4-FFF2-40B4-BE49-F238E27FC236}">
                <a16:creationId xmlns:a16="http://schemas.microsoft.com/office/drawing/2014/main" id="{4F2ED020-DE4C-7DC8-B924-A9AB7EAA1D6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0439401" y="3429000"/>
            <a:ext cx="1015180" cy="644153"/>
          </a:xfrm>
          <a:prstGeom prst="rect">
            <a:avLst/>
          </a:prstGeom>
        </p:spPr>
      </p:pic>
      <p:pic>
        <p:nvPicPr>
          <p:cNvPr id="28" name="Picture 27" descr="A red and black vacuum cleaner&#10;&#10;Description automatically generated">
            <a:extLst>
              <a:ext uri="{FF2B5EF4-FFF2-40B4-BE49-F238E27FC236}">
                <a16:creationId xmlns:a16="http://schemas.microsoft.com/office/drawing/2014/main" id="{EFBA9485-2B81-944F-DF01-3FEA70C104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>
            <a:off x="690716" y="5536856"/>
            <a:ext cx="1147916" cy="6761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Graphic 30" descr="Towel with solid fill">
            <a:extLst>
              <a:ext uri="{FF2B5EF4-FFF2-40B4-BE49-F238E27FC236}">
                <a16:creationId xmlns:a16="http://schemas.microsoft.com/office/drawing/2014/main" id="{8C857141-8239-945D-F71C-7BEC9A84AB1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180736" y="5536856"/>
            <a:ext cx="1007806" cy="685800"/>
          </a:xfrm>
          <a:prstGeom prst="rect">
            <a:avLst/>
          </a:prstGeom>
        </p:spPr>
      </p:pic>
      <p:pic>
        <p:nvPicPr>
          <p:cNvPr id="33" name="Graphic 32" descr="Signature with solid fill">
            <a:extLst>
              <a:ext uri="{FF2B5EF4-FFF2-40B4-BE49-F238E27FC236}">
                <a16:creationId xmlns:a16="http://schemas.microsoft.com/office/drawing/2014/main" id="{CE1E8E6D-0A6A-D71E-8A99-7F9C91C9608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5803492" y="5465544"/>
            <a:ext cx="663679" cy="663679"/>
          </a:xfrm>
          <a:prstGeom prst="rect">
            <a:avLst/>
          </a:prstGeom>
        </p:spPr>
      </p:pic>
      <p:pic>
        <p:nvPicPr>
          <p:cNvPr id="35" name="Graphic 34" descr="Lock with solid fill">
            <a:extLst>
              <a:ext uri="{FF2B5EF4-FFF2-40B4-BE49-F238E27FC236}">
                <a16:creationId xmlns:a16="http://schemas.microsoft.com/office/drawing/2014/main" id="{7C7CEF86-FDA4-838B-4446-F66E2A20ACF0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8215870" y="5546731"/>
            <a:ext cx="644154" cy="644154"/>
          </a:xfrm>
          <a:prstGeom prst="rect">
            <a:avLst/>
          </a:prstGeom>
        </p:spPr>
      </p:pic>
      <p:pic>
        <p:nvPicPr>
          <p:cNvPr id="37" name="Graphic 36" descr="Checklist with solid fill">
            <a:extLst>
              <a:ext uri="{FF2B5EF4-FFF2-40B4-BE49-F238E27FC236}">
                <a16:creationId xmlns:a16="http://schemas.microsoft.com/office/drawing/2014/main" id="{AE28A278-F1BF-86E9-8047-4F4B16984E7E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10718390" y="5640207"/>
            <a:ext cx="736191" cy="48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15019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ontent Placeholder 4" descr="A screenshot of a computer">
            <a:extLst>
              <a:ext uri="{FF2B5EF4-FFF2-40B4-BE49-F238E27FC236}">
                <a16:creationId xmlns:a16="http://schemas.microsoft.com/office/drawing/2014/main" id="{3C792807-AB79-9747-F231-0B58DAB3E4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08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ontent Placeholder 4" descr="A list of information on a white surface&#10;&#10;Description automatically generated">
            <a:extLst>
              <a:ext uri="{FF2B5EF4-FFF2-40B4-BE49-F238E27FC236}">
                <a16:creationId xmlns:a16="http://schemas.microsoft.com/office/drawing/2014/main" id="{524F4E8E-6E37-D168-0C74-6E39D9CB0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335" y="804333"/>
            <a:ext cx="9121263" cy="4948285"/>
          </a:xfrm>
          <a:prstGeom prst="roundRect">
            <a:avLst>
              <a:gd name="adj" fmla="val 5301"/>
            </a:avLst>
          </a:prstGeom>
          <a:ln w="1905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71344558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164</TotalTime>
  <Words>322</Words>
  <Application>Microsoft Office PowerPoint</Application>
  <PresentationFormat>Widescreen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Georgia Pro Cond Black</vt:lpstr>
      <vt:lpstr>Tw Cen MT</vt:lpstr>
      <vt:lpstr>Droplet</vt:lpstr>
      <vt:lpstr>Health and Safety Guide for Room Cleaning at IBIS Hotel</vt:lpstr>
      <vt:lpstr>Contents:</vt:lpstr>
      <vt:lpstr>PPE</vt:lpstr>
      <vt:lpstr>Slip, Trip, and Fall Hazards</vt:lpstr>
      <vt:lpstr>Chemicals</vt:lpstr>
      <vt:lpstr>PowerPoint Presentation</vt:lpstr>
      <vt:lpstr>PowerPoint Presentation</vt:lpstr>
      <vt:lpstr>Step-by-step procedure for room cleaning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Safety Guide for Room Cleaning at IBIS Hotel</dc:title>
  <dc:creator>Olga Brinza-Pasa</dc:creator>
  <cp:lastModifiedBy>Olga Brinza-Pasa</cp:lastModifiedBy>
  <cp:revision>1</cp:revision>
  <dcterms:created xsi:type="dcterms:W3CDTF">2024-02-18T20:45:50Z</dcterms:created>
  <dcterms:modified xsi:type="dcterms:W3CDTF">2024-02-21T16:58:19Z</dcterms:modified>
</cp:coreProperties>
</file>