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91" r:id="rId4"/>
    <p:sldId id="257" r:id="rId5"/>
    <p:sldId id="258" r:id="rId6"/>
    <p:sldId id="270" r:id="rId7"/>
    <p:sldId id="281" r:id="rId8"/>
    <p:sldId id="282" r:id="rId9"/>
    <p:sldId id="285" r:id="rId10"/>
    <p:sldId id="279" r:id="rId11"/>
    <p:sldId id="283" r:id="rId12"/>
    <p:sldId id="284" r:id="rId13"/>
    <p:sldId id="271" r:id="rId14"/>
    <p:sldId id="269" r:id="rId15"/>
    <p:sldId id="262" r:id="rId16"/>
    <p:sldId id="263" r:id="rId17"/>
    <p:sldId id="264" r:id="rId18"/>
    <p:sldId id="265" r:id="rId19"/>
    <p:sldId id="266" r:id="rId20"/>
    <p:sldId id="273" r:id="rId21"/>
    <p:sldId id="286" r:id="rId22"/>
    <p:sldId id="274" r:id="rId23"/>
    <p:sldId id="287" r:id="rId24"/>
    <p:sldId id="288" r:id="rId25"/>
    <p:sldId id="275" r:id="rId26"/>
    <p:sldId id="276" r:id="rId27"/>
    <p:sldId id="277" r:id="rId28"/>
    <p:sldId id="290" r:id="rId29"/>
    <p:sldId id="267" r:id="rId30"/>
    <p:sldId id="289" r:id="rId31"/>
    <p:sldId id="26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8F214E-D8B0-4AE5-93AD-3C3BE4C9986F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44803DA-AA21-4909-964C-404A828C8258}">
      <dgm:prSet/>
      <dgm:spPr/>
      <dgm:t>
        <a:bodyPr/>
        <a:lstStyle/>
        <a:p>
          <a:r>
            <a:rPr lang="en-GB" b="0" i="0"/>
            <a:t>Family dynamics</a:t>
          </a:r>
          <a:endParaRPr lang="en-US"/>
        </a:p>
      </dgm:t>
    </dgm:pt>
    <dgm:pt modelId="{8F945B3D-8492-4843-B361-5869647D571E}" type="parTrans" cxnId="{E115C7ED-3B03-43A1-AF60-3609191C794E}">
      <dgm:prSet/>
      <dgm:spPr/>
      <dgm:t>
        <a:bodyPr/>
        <a:lstStyle/>
        <a:p>
          <a:endParaRPr lang="en-US"/>
        </a:p>
      </dgm:t>
    </dgm:pt>
    <dgm:pt modelId="{F76952BB-30E1-495F-9450-1C48D239E4C7}" type="sibTrans" cxnId="{E115C7ED-3B03-43A1-AF60-3609191C794E}">
      <dgm:prSet/>
      <dgm:spPr/>
      <dgm:t>
        <a:bodyPr/>
        <a:lstStyle/>
        <a:p>
          <a:endParaRPr lang="en-US"/>
        </a:p>
      </dgm:t>
    </dgm:pt>
    <dgm:pt modelId="{F10C7BF0-2ACB-4F1E-9BF1-012EA2E4A83A}">
      <dgm:prSet/>
      <dgm:spPr/>
      <dgm:t>
        <a:bodyPr/>
        <a:lstStyle/>
        <a:p>
          <a:r>
            <a:rPr lang="en-GB"/>
            <a:t>Relationships</a:t>
          </a:r>
          <a:endParaRPr lang="en-US"/>
        </a:p>
      </dgm:t>
    </dgm:pt>
    <dgm:pt modelId="{BF56A462-4896-4C0E-879F-FA822936F8A3}" type="parTrans" cxnId="{2131F163-481B-46E0-B8AF-C8AA50EE69EC}">
      <dgm:prSet/>
      <dgm:spPr/>
      <dgm:t>
        <a:bodyPr/>
        <a:lstStyle/>
        <a:p>
          <a:endParaRPr lang="en-US"/>
        </a:p>
      </dgm:t>
    </dgm:pt>
    <dgm:pt modelId="{4811CD5B-2241-4B8D-9FE3-E697E71375FF}" type="sibTrans" cxnId="{2131F163-481B-46E0-B8AF-C8AA50EE69EC}">
      <dgm:prSet/>
      <dgm:spPr/>
      <dgm:t>
        <a:bodyPr/>
        <a:lstStyle/>
        <a:p>
          <a:endParaRPr lang="en-US"/>
        </a:p>
      </dgm:t>
    </dgm:pt>
    <dgm:pt modelId="{CE2A8355-21D7-4472-9699-CF38F18DACB4}">
      <dgm:prSet/>
      <dgm:spPr/>
      <dgm:t>
        <a:bodyPr/>
        <a:lstStyle/>
        <a:p>
          <a:r>
            <a:rPr lang="en-GB" b="0" i="0"/>
            <a:t>Interactions</a:t>
          </a:r>
          <a:endParaRPr lang="en-US"/>
        </a:p>
      </dgm:t>
    </dgm:pt>
    <dgm:pt modelId="{D375FAEA-C224-451E-BF80-7E00481864A5}" type="parTrans" cxnId="{FFD1D3A2-F904-4FC4-9B6E-0CFBC890DE5F}">
      <dgm:prSet/>
      <dgm:spPr/>
      <dgm:t>
        <a:bodyPr/>
        <a:lstStyle/>
        <a:p>
          <a:endParaRPr lang="en-US"/>
        </a:p>
      </dgm:t>
    </dgm:pt>
    <dgm:pt modelId="{BF36F19C-92D4-4E43-9A64-576390B8B80D}" type="sibTrans" cxnId="{FFD1D3A2-F904-4FC4-9B6E-0CFBC890DE5F}">
      <dgm:prSet/>
      <dgm:spPr/>
      <dgm:t>
        <a:bodyPr/>
        <a:lstStyle/>
        <a:p>
          <a:endParaRPr lang="en-US"/>
        </a:p>
      </dgm:t>
    </dgm:pt>
    <dgm:pt modelId="{B8D14A6E-96E1-4E66-AE90-46DC2155CF68}">
      <dgm:prSet/>
      <dgm:spPr/>
      <dgm:t>
        <a:bodyPr/>
        <a:lstStyle/>
        <a:p>
          <a:r>
            <a:rPr lang="en-GB"/>
            <a:t>Family arrangements</a:t>
          </a:r>
          <a:endParaRPr lang="en-US"/>
        </a:p>
      </dgm:t>
    </dgm:pt>
    <dgm:pt modelId="{43C9122E-DCB4-4460-AE0D-19103B694930}" type="parTrans" cxnId="{AA89E2E5-691B-4DB5-9919-C26F779F0D32}">
      <dgm:prSet/>
      <dgm:spPr/>
      <dgm:t>
        <a:bodyPr/>
        <a:lstStyle/>
        <a:p>
          <a:endParaRPr lang="en-US"/>
        </a:p>
      </dgm:t>
    </dgm:pt>
    <dgm:pt modelId="{60F9835F-393A-4ACA-9497-DFF8FEF66467}" type="sibTrans" cxnId="{AA89E2E5-691B-4DB5-9919-C26F779F0D32}">
      <dgm:prSet/>
      <dgm:spPr/>
      <dgm:t>
        <a:bodyPr/>
        <a:lstStyle/>
        <a:p>
          <a:endParaRPr lang="en-US"/>
        </a:p>
      </dgm:t>
    </dgm:pt>
    <dgm:pt modelId="{BC46547D-C865-41B8-9B43-2E1E5D2CCC75}">
      <dgm:prSet/>
      <dgm:spPr/>
      <dgm:t>
        <a:bodyPr/>
        <a:lstStyle/>
        <a:p>
          <a:r>
            <a:rPr lang="en-GB" b="0" i="0"/>
            <a:t>Hierarchies</a:t>
          </a:r>
          <a:endParaRPr lang="en-US"/>
        </a:p>
      </dgm:t>
    </dgm:pt>
    <dgm:pt modelId="{D813A70B-9E07-49D3-9618-EBDDCAA2ABF5}" type="parTrans" cxnId="{011091B6-3592-431F-AE53-41655E26C978}">
      <dgm:prSet/>
      <dgm:spPr/>
      <dgm:t>
        <a:bodyPr/>
        <a:lstStyle/>
        <a:p>
          <a:endParaRPr lang="en-US"/>
        </a:p>
      </dgm:t>
    </dgm:pt>
    <dgm:pt modelId="{957B01D3-3F91-48A3-8E4B-B953200F654D}" type="sibTrans" cxnId="{011091B6-3592-431F-AE53-41655E26C978}">
      <dgm:prSet/>
      <dgm:spPr/>
      <dgm:t>
        <a:bodyPr/>
        <a:lstStyle/>
        <a:p>
          <a:endParaRPr lang="en-US"/>
        </a:p>
      </dgm:t>
    </dgm:pt>
    <dgm:pt modelId="{FECF1B48-6375-4A8A-AB5B-A9856A953D7C}">
      <dgm:prSet/>
      <dgm:spPr/>
      <dgm:t>
        <a:bodyPr/>
        <a:lstStyle/>
        <a:p>
          <a:r>
            <a:rPr lang="en-GB"/>
            <a:t>Rules.</a:t>
          </a:r>
          <a:endParaRPr lang="en-US"/>
        </a:p>
      </dgm:t>
    </dgm:pt>
    <dgm:pt modelId="{EDC3AD3B-CDFF-4E78-A747-CE8996F0B091}" type="parTrans" cxnId="{74E15B7E-54D8-4B2C-B62F-2EA249C0F3CE}">
      <dgm:prSet/>
      <dgm:spPr/>
      <dgm:t>
        <a:bodyPr/>
        <a:lstStyle/>
        <a:p>
          <a:endParaRPr lang="en-US"/>
        </a:p>
      </dgm:t>
    </dgm:pt>
    <dgm:pt modelId="{D658A9B3-8840-47B0-913A-00F31BDF49A3}" type="sibTrans" cxnId="{74E15B7E-54D8-4B2C-B62F-2EA249C0F3CE}">
      <dgm:prSet/>
      <dgm:spPr/>
      <dgm:t>
        <a:bodyPr/>
        <a:lstStyle/>
        <a:p>
          <a:endParaRPr lang="en-US"/>
        </a:p>
      </dgm:t>
    </dgm:pt>
    <dgm:pt modelId="{4782D854-50B1-4FCE-9B9E-8DA4B69E8F64}" type="pres">
      <dgm:prSet presAssocID="{FB8F214E-D8B0-4AE5-93AD-3C3BE4C9986F}" presName="linear" presStyleCnt="0">
        <dgm:presLayoutVars>
          <dgm:dir/>
          <dgm:animLvl val="lvl"/>
          <dgm:resizeHandles val="exact"/>
        </dgm:presLayoutVars>
      </dgm:prSet>
      <dgm:spPr/>
    </dgm:pt>
    <dgm:pt modelId="{18F18721-1FC8-4DE4-B6F5-55580F94DD21}" type="pres">
      <dgm:prSet presAssocID="{344803DA-AA21-4909-964C-404A828C8258}" presName="parentLin" presStyleCnt="0"/>
      <dgm:spPr/>
    </dgm:pt>
    <dgm:pt modelId="{0908C718-16FD-4833-8D00-6A9E9E625A34}" type="pres">
      <dgm:prSet presAssocID="{344803DA-AA21-4909-964C-404A828C8258}" presName="parentLeftMargin" presStyleLbl="node1" presStyleIdx="0" presStyleCnt="6"/>
      <dgm:spPr/>
    </dgm:pt>
    <dgm:pt modelId="{A3553D99-012B-428E-AD51-48B8D9A8E41E}" type="pres">
      <dgm:prSet presAssocID="{344803DA-AA21-4909-964C-404A828C825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31B23346-2D11-4803-8103-780B253A14E4}" type="pres">
      <dgm:prSet presAssocID="{344803DA-AA21-4909-964C-404A828C8258}" presName="negativeSpace" presStyleCnt="0"/>
      <dgm:spPr/>
    </dgm:pt>
    <dgm:pt modelId="{79B91695-C4DD-4116-9444-15C73AD4C7AB}" type="pres">
      <dgm:prSet presAssocID="{344803DA-AA21-4909-964C-404A828C8258}" presName="childText" presStyleLbl="conFgAcc1" presStyleIdx="0" presStyleCnt="6">
        <dgm:presLayoutVars>
          <dgm:bulletEnabled val="1"/>
        </dgm:presLayoutVars>
      </dgm:prSet>
      <dgm:spPr/>
    </dgm:pt>
    <dgm:pt modelId="{FE40C7EE-3411-4BC9-9C2B-4D1F35DCC2A2}" type="pres">
      <dgm:prSet presAssocID="{F76952BB-30E1-495F-9450-1C48D239E4C7}" presName="spaceBetweenRectangles" presStyleCnt="0"/>
      <dgm:spPr/>
    </dgm:pt>
    <dgm:pt modelId="{A7F62590-6986-4C36-A585-01DED821EB04}" type="pres">
      <dgm:prSet presAssocID="{F10C7BF0-2ACB-4F1E-9BF1-012EA2E4A83A}" presName="parentLin" presStyleCnt="0"/>
      <dgm:spPr/>
    </dgm:pt>
    <dgm:pt modelId="{0B21BA3B-8F36-4C0E-B172-D9E819788220}" type="pres">
      <dgm:prSet presAssocID="{F10C7BF0-2ACB-4F1E-9BF1-012EA2E4A83A}" presName="parentLeftMargin" presStyleLbl="node1" presStyleIdx="0" presStyleCnt="6"/>
      <dgm:spPr/>
    </dgm:pt>
    <dgm:pt modelId="{A99CDAE3-9D20-4DCA-B326-A898A63D11F1}" type="pres">
      <dgm:prSet presAssocID="{F10C7BF0-2ACB-4F1E-9BF1-012EA2E4A83A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EA8EBFF-6FDA-4243-94B8-FECDABEBD530}" type="pres">
      <dgm:prSet presAssocID="{F10C7BF0-2ACB-4F1E-9BF1-012EA2E4A83A}" presName="negativeSpace" presStyleCnt="0"/>
      <dgm:spPr/>
    </dgm:pt>
    <dgm:pt modelId="{A9193B13-1166-45EC-9C6B-DCF3993C970D}" type="pres">
      <dgm:prSet presAssocID="{F10C7BF0-2ACB-4F1E-9BF1-012EA2E4A83A}" presName="childText" presStyleLbl="conFgAcc1" presStyleIdx="1" presStyleCnt="6">
        <dgm:presLayoutVars>
          <dgm:bulletEnabled val="1"/>
        </dgm:presLayoutVars>
      </dgm:prSet>
      <dgm:spPr/>
    </dgm:pt>
    <dgm:pt modelId="{958959B9-1D5F-4E4D-99F1-F54918CFADBB}" type="pres">
      <dgm:prSet presAssocID="{4811CD5B-2241-4B8D-9FE3-E697E71375FF}" presName="spaceBetweenRectangles" presStyleCnt="0"/>
      <dgm:spPr/>
    </dgm:pt>
    <dgm:pt modelId="{9AB1BC19-357B-44B1-80DE-AE34E9E77CED}" type="pres">
      <dgm:prSet presAssocID="{CE2A8355-21D7-4472-9699-CF38F18DACB4}" presName="parentLin" presStyleCnt="0"/>
      <dgm:spPr/>
    </dgm:pt>
    <dgm:pt modelId="{1B63F129-DEF3-4AD4-AECA-A666DFF100FD}" type="pres">
      <dgm:prSet presAssocID="{CE2A8355-21D7-4472-9699-CF38F18DACB4}" presName="parentLeftMargin" presStyleLbl="node1" presStyleIdx="1" presStyleCnt="6"/>
      <dgm:spPr/>
    </dgm:pt>
    <dgm:pt modelId="{BD21E561-BFE0-406E-8AF3-7D7E37BBF605}" type="pres">
      <dgm:prSet presAssocID="{CE2A8355-21D7-4472-9699-CF38F18DACB4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A289E4F9-DEAE-4862-B925-256FBA3B8F27}" type="pres">
      <dgm:prSet presAssocID="{CE2A8355-21D7-4472-9699-CF38F18DACB4}" presName="negativeSpace" presStyleCnt="0"/>
      <dgm:spPr/>
    </dgm:pt>
    <dgm:pt modelId="{6F8E868E-1F11-4603-AE76-A33D108CA86B}" type="pres">
      <dgm:prSet presAssocID="{CE2A8355-21D7-4472-9699-CF38F18DACB4}" presName="childText" presStyleLbl="conFgAcc1" presStyleIdx="2" presStyleCnt="6">
        <dgm:presLayoutVars>
          <dgm:bulletEnabled val="1"/>
        </dgm:presLayoutVars>
      </dgm:prSet>
      <dgm:spPr/>
    </dgm:pt>
    <dgm:pt modelId="{B8B315C4-8BDC-424F-BD1C-AB9BF4ED76E2}" type="pres">
      <dgm:prSet presAssocID="{BF36F19C-92D4-4E43-9A64-576390B8B80D}" presName="spaceBetweenRectangles" presStyleCnt="0"/>
      <dgm:spPr/>
    </dgm:pt>
    <dgm:pt modelId="{EEB255FC-3E76-481F-9A42-984E129662AB}" type="pres">
      <dgm:prSet presAssocID="{B8D14A6E-96E1-4E66-AE90-46DC2155CF68}" presName="parentLin" presStyleCnt="0"/>
      <dgm:spPr/>
    </dgm:pt>
    <dgm:pt modelId="{52B570A8-0906-4142-B479-36BB9D9FDB75}" type="pres">
      <dgm:prSet presAssocID="{B8D14A6E-96E1-4E66-AE90-46DC2155CF68}" presName="parentLeftMargin" presStyleLbl="node1" presStyleIdx="2" presStyleCnt="6"/>
      <dgm:spPr/>
    </dgm:pt>
    <dgm:pt modelId="{CE882961-7593-4FAB-91E1-5BE56F1739C8}" type="pres">
      <dgm:prSet presAssocID="{B8D14A6E-96E1-4E66-AE90-46DC2155CF68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0351236-25DA-4C9B-813E-3DC5FC71A9D6}" type="pres">
      <dgm:prSet presAssocID="{B8D14A6E-96E1-4E66-AE90-46DC2155CF68}" presName="negativeSpace" presStyleCnt="0"/>
      <dgm:spPr/>
    </dgm:pt>
    <dgm:pt modelId="{1FE55053-FCC4-4EE7-84AD-91615525318F}" type="pres">
      <dgm:prSet presAssocID="{B8D14A6E-96E1-4E66-AE90-46DC2155CF68}" presName="childText" presStyleLbl="conFgAcc1" presStyleIdx="3" presStyleCnt="6">
        <dgm:presLayoutVars>
          <dgm:bulletEnabled val="1"/>
        </dgm:presLayoutVars>
      </dgm:prSet>
      <dgm:spPr/>
    </dgm:pt>
    <dgm:pt modelId="{DCAA494E-4AC8-4896-A7E4-73B132459B80}" type="pres">
      <dgm:prSet presAssocID="{60F9835F-393A-4ACA-9497-DFF8FEF66467}" presName="spaceBetweenRectangles" presStyleCnt="0"/>
      <dgm:spPr/>
    </dgm:pt>
    <dgm:pt modelId="{01B384C4-D75E-4C9D-8E9B-2FB397931E80}" type="pres">
      <dgm:prSet presAssocID="{BC46547D-C865-41B8-9B43-2E1E5D2CCC75}" presName="parentLin" presStyleCnt="0"/>
      <dgm:spPr/>
    </dgm:pt>
    <dgm:pt modelId="{3B5F3094-DA1E-448B-BE6F-1BABA2D11A51}" type="pres">
      <dgm:prSet presAssocID="{BC46547D-C865-41B8-9B43-2E1E5D2CCC75}" presName="parentLeftMargin" presStyleLbl="node1" presStyleIdx="3" presStyleCnt="6"/>
      <dgm:spPr/>
    </dgm:pt>
    <dgm:pt modelId="{DCC43361-F487-4DBA-846D-7122461F381E}" type="pres">
      <dgm:prSet presAssocID="{BC46547D-C865-41B8-9B43-2E1E5D2CCC75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21E8F5D4-3056-41EF-B0F5-3C7F7CF8381D}" type="pres">
      <dgm:prSet presAssocID="{BC46547D-C865-41B8-9B43-2E1E5D2CCC75}" presName="negativeSpace" presStyleCnt="0"/>
      <dgm:spPr/>
    </dgm:pt>
    <dgm:pt modelId="{D22D9715-1BDA-4730-89E0-4DA7BBFBC8E4}" type="pres">
      <dgm:prSet presAssocID="{BC46547D-C865-41B8-9B43-2E1E5D2CCC75}" presName="childText" presStyleLbl="conFgAcc1" presStyleIdx="4" presStyleCnt="6">
        <dgm:presLayoutVars>
          <dgm:bulletEnabled val="1"/>
        </dgm:presLayoutVars>
      </dgm:prSet>
      <dgm:spPr/>
    </dgm:pt>
    <dgm:pt modelId="{D64339CD-2F06-47C8-84BD-69CE9A77DE9B}" type="pres">
      <dgm:prSet presAssocID="{957B01D3-3F91-48A3-8E4B-B953200F654D}" presName="spaceBetweenRectangles" presStyleCnt="0"/>
      <dgm:spPr/>
    </dgm:pt>
    <dgm:pt modelId="{999AC16D-E2CD-4DA8-BBAA-768223E231FC}" type="pres">
      <dgm:prSet presAssocID="{FECF1B48-6375-4A8A-AB5B-A9856A953D7C}" presName="parentLin" presStyleCnt="0"/>
      <dgm:spPr/>
    </dgm:pt>
    <dgm:pt modelId="{FC53E1E2-1A4D-4609-89C8-587530B37464}" type="pres">
      <dgm:prSet presAssocID="{FECF1B48-6375-4A8A-AB5B-A9856A953D7C}" presName="parentLeftMargin" presStyleLbl="node1" presStyleIdx="4" presStyleCnt="6"/>
      <dgm:spPr/>
    </dgm:pt>
    <dgm:pt modelId="{773C9C0D-351D-4669-8C4D-7521A6C747D4}" type="pres">
      <dgm:prSet presAssocID="{FECF1B48-6375-4A8A-AB5B-A9856A953D7C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D787D4BD-2014-40E9-87E1-1B07EDB085BF}" type="pres">
      <dgm:prSet presAssocID="{FECF1B48-6375-4A8A-AB5B-A9856A953D7C}" presName="negativeSpace" presStyleCnt="0"/>
      <dgm:spPr/>
    </dgm:pt>
    <dgm:pt modelId="{74A7D243-F54C-4083-8405-1D92C5B10BE0}" type="pres">
      <dgm:prSet presAssocID="{FECF1B48-6375-4A8A-AB5B-A9856A953D7C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18C1A440-ABB5-448B-A0B6-326B772B21E3}" type="presOf" srcId="{B8D14A6E-96E1-4E66-AE90-46DC2155CF68}" destId="{52B570A8-0906-4142-B479-36BB9D9FDB75}" srcOrd="0" destOrd="0" presId="urn:microsoft.com/office/officeart/2005/8/layout/list1"/>
    <dgm:cxn modelId="{2131F163-481B-46E0-B8AF-C8AA50EE69EC}" srcId="{FB8F214E-D8B0-4AE5-93AD-3C3BE4C9986F}" destId="{F10C7BF0-2ACB-4F1E-9BF1-012EA2E4A83A}" srcOrd="1" destOrd="0" parTransId="{BF56A462-4896-4C0E-879F-FA822936F8A3}" sibTransId="{4811CD5B-2241-4B8D-9FE3-E697E71375FF}"/>
    <dgm:cxn modelId="{DE3A9C4F-1FA4-4532-ABB0-EFFD5494478C}" type="presOf" srcId="{FB8F214E-D8B0-4AE5-93AD-3C3BE4C9986F}" destId="{4782D854-50B1-4FCE-9B9E-8DA4B69E8F64}" srcOrd="0" destOrd="0" presId="urn:microsoft.com/office/officeart/2005/8/layout/list1"/>
    <dgm:cxn modelId="{D6992650-53F6-40B5-855C-E2C97A654517}" type="presOf" srcId="{CE2A8355-21D7-4472-9699-CF38F18DACB4}" destId="{1B63F129-DEF3-4AD4-AECA-A666DFF100FD}" srcOrd="0" destOrd="0" presId="urn:microsoft.com/office/officeart/2005/8/layout/list1"/>
    <dgm:cxn modelId="{CA0DA651-B1A0-4361-A496-5D1B2C60EB58}" type="presOf" srcId="{B8D14A6E-96E1-4E66-AE90-46DC2155CF68}" destId="{CE882961-7593-4FAB-91E1-5BE56F1739C8}" srcOrd="1" destOrd="0" presId="urn:microsoft.com/office/officeart/2005/8/layout/list1"/>
    <dgm:cxn modelId="{1E77A477-7F8F-47B9-B667-DDC5568402A3}" type="presOf" srcId="{344803DA-AA21-4909-964C-404A828C8258}" destId="{0908C718-16FD-4833-8D00-6A9E9E625A34}" srcOrd="0" destOrd="0" presId="urn:microsoft.com/office/officeart/2005/8/layout/list1"/>
    <dgm:cxn modelId="{74E15B7E-54D8-4B2C-B62F-2EA249C0F3CE}" srcId="{FB8F214E-D8B0-4AE5-93AD-3C3BE4C9986F}" destId="{FECF1B48-6375-4A8A-AB5B-A9856A953D7C}" srcOrd="5" destOrd="0" parTransId="{EDC3AD3B-CDFF-4E78-A747-CE8996F0B091}" sibTransId="{D658A9B3-8840-47B0-913A-00F31BDF49A3}"/>
    <dgm:cxn modelId="{3ED9B67F-4213-4A8A-B095-8F90474FD579}" type="presOf" srcId="{CE2A8355-21D7-4472-9699-CF38F18DACB4}" destId="{BD21E561-BFE0-406E-8AF3-7D7E37BBF605}" srcOrd="1" destOrd="0" presId="urn:microsoft.com/office/officeart/2005/8/layout/list1"/>
    <dgm:cxn modelId="{D4F8658E-8279-4062-A671-56DE2929F5D3}" type="presOf" srcId="{F10C7BF0-2ACB-4F1E-9BF1-012EA2E4A83A}" destId="{A99CDAE3-9D20-4DCA-B326-A898A63D11F1}" srcOrd="1" destOrd="0" presId="urn:microsoft.com/office/officeart/2005/8/layout/list1"/>
    <dgm:cxn modelId="{5FAE8DA0-6296-4DAF-9DB4-DE496E050D24}" type="presOf" srcId="{BC46547D-C865-41B8-9B43-2E1E5D2CCC75}" destId="{DCC43361-F487-4DBA-846D-7122461F381E}" srcOrd="1" destOrd="0" presId="urn:microsoft.com/office/officeart/2005/8/layout/list1"/>
    <dgm:cxn modelId="{FFD1D3A2-F904-4FC4-9B6E-0CFBC890DE5F}" srcId="{FB8F214E-D8B0-4AE5-93AD-3C3BE4C9986F}" destId="{CE2A8355-21D7-4472-9699-CF38F18DACB4}" srcOrd="2" destOrd="0" parTransId="{D375FAEA-C224-451E-BF80-7E00481864A5}" sibTransId="{BF36F19C-92D4-4E43-9A64-576390B8B80D}"/>
    <dgm:cxn modelId="{C48A3AAD-75E3-4CE9-B4A3-F20F625D7A50}" type="presOf" srcId="{FECF1B48-6375-4A8A-AB5B-A9856A953D7C}" destId="{FC53E1E2-1A4D-4609-89C8-587530B37464}" srcOrd="0" destOrd="0" presId="urn:microsoft.com/office/officeart/2005/8/layout/list1"/>
    <dgm:cxn modelId="{011091B6-3592-431F-AE53-41655E26C978}" srcId="{FB8F214E-D8B0-4AE5-93AD-3C3BE4C9986F}" destId="{BC46547D-C865-41B8-9B43-2E1E5D2CCC75}" srcOrd="4" destOrd="0" parTransId="{D813A70B-9E07-49D3-9618-EBDDCAA2ABF5}" sibTransId="{957B01D3-3F91-48A3-8E4B-B953200F654D}"/>
    <dgm:cxn modelId="{06B76DC9-2218-4CAA-981F-6F1F42E55677}" type="presOf" srcId="{FECF1B48-6375-4A8A-AB5B-A9856A953D7C}" destId="{773C9C0D-351D-4669-8C4D-7521A6C747D4}" srcOrd="1" destOrd="0" presId="urn:microsoft.com/office/officeart/2005/8/layout/list1"/>
    <dgm:cxn modelId="{D8676CE3-26C2-4FB2-B4A4-7B21147CCAFD}" type="presOf" srcId="{BC46547D-C865-41B8-9B43-2E1E5D2CCC75}" destId="{3B5F3094-DA1E-448B-BE6F-1BABA2D11A51}" srcOrd="0" destOrd="0" presId="urn:microsoft.com/office/officeart/2005/8/layout/list1"/>
    <dgm:cxn modelId="{AA89E2E5-691B-4DB5-9919-C26F779F0D32}" srcId="{FB8F214E-D8B0-4AE5-93AD-3C3BE4C9986F}" destId="{B8D14A6E-96E1-4E66-AE90-46DC2155CF68}" srcOrd="3" destOrd="0" parTransId="{43C9122E-DCB4-4460-AE0D-19103B694930}" sibTransId="{60F9835F-393A-4ACA-9497-DFF8FEF66467}"/>
    <dgm:cxn modelId="{E115C7ED-3B03-43A1-AF60-3609191C794E}" srcId="{FB8F214E-D8B0-4AE5-93AD-3C3BE4C9986F}" destId="{344803DA-AA21-4909-964C-404A828C8258}" srcOrd="0" destOrd="0" parTransId="{8F945B3D-8492-4843-B361-5869647D571E}" sibTransId="{F76952BB-30E1-495F-9450-1C48D239E4C7}"/>
    <dgm:cxn modelId="{70BBEDEE-A74A-405F-ADB0-A9FC4F3E7789}" type="presOf" srcId="{F10C7BF0-2ACB-4F1E-9BF1-012EA2E4A83A}" destId="{0B21BA3B-8F36-4C0E-B172-D9E819788220}" srcOrd="0" destOrd="0" presId="urn:microsoft.com/office/officeart/2005/8/layout/list1"/>
    <dgm:cxn modelId="{7EED5CF8-6095-4FB8-83E7-8FD9EA5DB7F7}" type="presOf" srcId="{344803DA-AA21-4909-964C-404A828C8258}" destId="{A3553D99-012B-428E-AD51-48B8D9A8E41E}" srcOrd="1" destOrd="0" presId="urn:microsoft.com/office/officeart/2005/8/layout/list1"/>
    <dgm:cxn modelId="{E08C55C3-A543-4B30-956F-9B990645E2E5}" type="presParOf" srcId="{4782D854-50B1-4FCE-9B9E-8DA4B69E8F64}" destId="{18F18721-1FC8-4DE4-B6F5-55580F94DD21}" srcOrd="0" destOrd="0" presId="urn:microsoft.com/office/officeart/2005/8/layout/list1"/>
    <dgm:cxn modelId="{3E37BF1D-62ED-4499-83A9-B30E000A1AF6}" type="presParOf" srcId="{18F18721-1FC8-4DE4-B6F5-55580F94DD21}" destId="{0908C718-16FD-4833-8D00-6A9E9E625A34}" srcOrd="0" destOrd="0" presId="urn:microsoft.com/office/officeart/2005/8/layout/list1"/>
    <dgm:cxn modelId="{9D89F314-3E39-43B4-AEAD-4821D937CB9E}" type="presParOf" srcId="{18F18721-1FC8-4DE4-B6F5-55580F94DD21}" destId="{A3553D99-012B-428E-AD51-48B8D9A8E41E}" srcOrd="1" destOrd="0" presId="urn:microsoft.com/office/officeart/2005/8/layout/list1"/>
    <dgm:cxn modelId="{886DF6CD-5587-4DBC-88ED-13902A4B3226}" type="presParOf" srcId="{4782D854-50B1-4FCE-9B9E-8DA4B69E8F64}" destId="{31B23346-2D11-4803-8103-780B253A14E4}" srcOrd="1" destOrd="0" presId="urn:microsoft.com/office/officeart/2005/8/layout/list1"/>
    <dgm:cxn modelId="{C7AFC04A-D569-445F-A59A-809D51EC78BB}" type="presParOf" srcId="{4782D854-50B1-4FCE-9B9E-8DA4B69E8F64}" destId="{79B91695-C4DD-4116-9444-15C73AD4C7AB}" srcOrd="2" destOrd="0" presId="urn:microsoft.com/office/officeart/2005/8/layout/list1"/>
    <dgm:cxn modelId="{CEF59492-3377-47CE-BA6D-387202145BCD}" type="presParOf" srcId="{4782D854-50B1-4FCE-9B9E-8DA4B69E8F64}" destId="{FE40C7EE-3411-4BC9-9C2B-4D1F35DCC2A2}" srcOrd="3" destOrd="0" presId="urn:microsoft.com/office/officeart/2005/8/layout/list1"/>
    <dgm:cxn modelId="{3AF2EA13-949E-4063-804D-8EF22019C4F1}" type="presParOf" srcId="{4782D854-50B1-4FCE-9B9E-8DA4B69E8F64}" destId="{A7F62590-6986-4C36-A585-01DED821EB04}" srcOrd="4" destOrd="0" presId="urn:microsoft.com/office/officeart/2005/8/layout/list1"/>
    <dgm:cxn modelId="{8E6E7BAA-8C58-4C47-8A21-2944B282A7A6}" type="presParOf" srcId="{A7F62590-6986-4C36-A585-01DED821EB04}" destId="{0B21BA3B-8F36-4C0E-B172-D9E819788220}" srcOrd="0" destOrd="0" presId="urn:microsoft.com/office/officeart/2005/8/layout/list1"/>
    <dgm:cxn modelId="{B4AC5D3D-08A2-416D-835E-6D364EDDA0A7}" type="presParOf" srcId="{A7F62590-6986-4C36-A585-01DED821EB04}" destId="{A99CDAE3-9D20-4DCA-B326-A898A63D11F1}" srcOrd="1" destOrd="0" presId="urn:microsoft.com/office/officeart/2005/8/layout/list1"/>
    <dgm:cxn modelId="{81B0072E-0A23-4DA4-8641-BC2AADD1A751}" type="presParOf" srcId="{4782D854-50B1-4FCE-9B9E-8DA4B69E8F64}" destId="{4EA8EBFF-6FDA-4243-94B8-FECDABEBD530}" srcOrd="5" destOrd="0" presId="urn:microsoft.com/office/officeart/2005/8/layout/list1"/>
    <dgm:cxn modelId="{F83FB3B4-1A0C-417D-A94B-24911607E087}" type="presParOf" srcId="{4782D854-50B1-4FCE-9B9E-8DA4B69E8F64}" destId="{A9193B13-1166-45EC-9C6B-DCF3993C970D}" srcOrd="6" destOrd="0" presId="urn:microsoft.com/office/officeart/2005/8/layout/list1"/>
    <dgm:cxn modelId="{1F31333E-161C-45B4-A15D-0E32FF8EE6F4}" type="presParOf" srcId="{4782D854-50B1-4FCE-9B9E-8DA4B69E8F64}" destId="{958959B9-1D5F-4E4D-99F1-F54918CFADBB}" srcOrd="7" destOrd="0" presId="urn:microsoft.com/office/officeart/2005/8/layout/list1"/>
    <dgm:cxn modelId="{8C80E64F-B2D7-426B-B0AB-F90AEB1538F5}" type="presParOf" srcId="{4782D854-50B1-4FCE-9B9E-8DA4B69E8F64}" destId="{9AB1BC19-357B-44B1-80DE-AE34E9E77CED}" srcOrd="8" destOrd="0" presId="urn:microsoft.com/office/officeart/2005/8/layout/list1"/>
    <dgm:cxn modelId="{526EC9E0-DF93-450B-B715-72A16D9B2E8D}" type="presParOf" srcId="{9AB1BC19-357B-44B1-80DE-AE34E9E77CED}" destId="{1B63F129-DEF3-4AD4-AECA-A666DFF100FD}" srcOrd="0" destOrd="0" presId="urn:microsoft.com/office/officeart/2005/8/layout/list1"/>
    <dgm:cxn modelId="{E72DFC5B-E484-42BA-ADC5-57BE7033C925}" type="presParOf" srcId="{9AB1BC19-357B-44B1-80DE-AE34E9E77CED}" destId="{BD21E561-BFE0-406E-8AF3-7D7E37BBF605}" srcOrd="1" destOrd="0" presId="urn:microsoft.com/office/officeart/2005/8/layout/list1"/>
    <dgm:cxn modelId="{C84E1335-A294-4876-88D8-458648D74354}" type="presParOf" srcId="{4782D854-50B1-4FCE-9B9E-8DA4B69E8F64}" destId="{A289E4F9-DEAE-4862-B925-256FBA3B8F27}" srcOrd="9" destOrd="0" presId="urn:microsoft.com/office/officeart/2005/8/layout/list1"/>
    <dgm:cxn modelId="{0140E095-3556-403E-B8DF-A60D2B4E81F3}" type="presParOf" srcId="{4782D854-50B1-4FCE-9B9E-8DA4B69E8F64}" destId="{6F8E868E-1F11-4603-AE76-A33D108CA86B}" srcOrd="10" destOrd="0" presId="urn:microsoft.com/office/officeart/2005/8/layout/list1"/>
    <dgm:cxn modelId="{4F9C5EEC-9739-4F2E-A72A-7DA7347BFD61}" type="presParOf" srcId="{4782D854-50B1-4FCE-9B9E-8DA4B69E8F64}" destId="{B8B315C4-8BDC-424F-BD1C-AB9BF4ED76E2}" srcOrd="11" destOrd="0" presId="urn:microsoft.com/office/officeart/2005/8/layout/list1"/>
    <dgm:cxn modelId="{6CABD8EB-3D18-43D3-942E-0F555CC369F1}" type="presParOf" srcId="{4782D854-50B1-4FCE-9B9E-8DA4B69E8F64}" destId="{EEB255FC-3E76-481F-9A42-984E129662AB}" srcOrd="12" destOrd="0" presId="urn:microsoft.com/office/officeart/2005/8/layout/list1"/>
    <dgm:cxn modelId="{0570B445-472F-4B9E-B765-1599C04BC599}" type="presParOf" srcId="{EEB255FC-3E76-481F-9A42-984E129662AB}" destId="{52B570A8-0906-4142-B479-36BB9D9FDB75}" srcOrd="0" destOrd="0" presId="urn:microsoft.com/office/officeart/2005/8/layout/list1"/>
    <dgm:cxn modelId="{B7A63F92-1EA7-4422-8607-3817541DADD2}" type="presParOf" srcId="{EEB255FC-3E76-481F-9A42-984E129662AB}" destId="{CE882961-7593-4FAB-91E1-5BE56F1739C8}" srcOrd="1" destOrd="0" presId="urn:microsoft.com/office/officeart/2005/8/layout/list1"/>
    <dgm:cxn modelId="{D157F85A-9D79-48AC-B6B8-D3ED2270694C}" type="presParOf" srcId="{4782D854-50B1-4FCE-9B9E-8DA4B69E8F64}" destId="{20351236-25DA-4C9B-813E-3DC5FC71A9D6}" srcOrd="13" destOrd="0" presId="urn:microsoft.com/office/officeart/2005/8/layout/list1"/>
    <dgm:cxn modelId="{E28139E4-6CF0-4CFE-A939-F71FDCB9D0CD}" type="presParOf" srcId="{4782D854-50B1-4FCE-9B9E-8DA4B69E8F64}" destId="{1FE55053-FCC4-4EE7-84AD-91615525318F}" srcOrd="14" destOrd="0" presId="urn:microsoft.com/office/officeart/2005/8/layout/list1"/>
    <dgm:cxn modelId="{2518B00F-5C9C-4F85-90C1-62FFE45E2023}" type="presParOf" srcId="{4782D854-50B1-4FCE-9B9E-8DA4B69E8F64}" destId="{DCAA494E-4AC8-4896-A7E4-73B132459B80}" srcOrd="15" destOrd="0" presId="urn:microsoft.com/office/officeart/2005/8/layout/list1"/>
    <dgm:cxn modelId="{753F5EB1-1BA9-420B-8445-D0BFC27FE53D}" type="presParOf" srcId="{4782D854-50B1-4FCE-9B9E-8DA4B69E8F64}" destId="{01B384C4-D75E-4C9D-8E9B-2FB397931E80}" srcOrd="16" destOrd="0" presId="urn:microsoft.com/office/officeart/2005/8/layout/list1"/>
    <dgm:cxn modelId="{BABDC5F6-297F-4B55-B36F-5881988FDC0C}" type="presParOf" srcId="{01B384C4-D75E-4C9D-8E9B-2FB397931E80}" destId="{3B5F3094-DA1E-448B-BE6F-1BABA2D11A51}" srcOrd="0" destOrd="0" presId="urn:microsoft.com/office/officeart/2005/8/layout/list1"/>
    <dgm:cxn modelId="{44989DFE-2821-45AC-9190-76944C10A52E}" type="presParOf" srcId="{01B384C4-D75E-4C9D-8E9B-2FB397931E80}" destId="{DCC43361-F487-4DBA-846D-7122461F381E}" srcOrd="1" destOrd="0" presId="urn:microsoft.com/office/officeart/2005/8/layout/list1"/>
    <dgm:cxn modelId="{131CCCAB-64E2-431B-B6B0-3DD28B649017}" type="presParOf" srcId="{4782D854-50B1-4FCE-9B9E-8DA4B69E8F64}" destId="{21E8F5D4-3056-41EF-B0F5-3C7F7CF8381D}" srcOrd="17" destOrd="0" presId="urn:microsoft.com/office/officeart/2005/8/layout/list1"/>
    <dgm:cxn modelId="{D388A2F5-5D64-4F4B-8719-6ED28D90E93A}" type="presParOf" srcId="{4782D854-50B1-4FCE-9B9E-8DA4B69E8F64}" destId="{D22D9715-1BDA-4730-89E0-4DA7BBFBC8E4}" srcOrd="18" destOrd="0" presId="urn:microsoft.com/office/officeart/2005/8/layout/list1"/>
    <dgm:cxn modelId="{FED38882-D558-4B4D-A89B-1510DB59985A}" type="presParOf" srcId="{4782D854-50B1-4FCE-9B9E-8DA4B69E8F64}" destId="{D64339CD-2F06-47C8-84BD-69CE9A77DE9B}" srcOrd="19" destOrd="0" presId="urn:microsoft.com/office/officeart/2005/8/layout/list1"/>
    <dgm:cxn modelId="{AAF923AC-AC83-4BE2-9412-C312732F3182}" type="presParOf" srcId="{4782D854-50B1-4FCE-9B9E-8DA4B69E8F64}" destId="{999AC16D-E2CD-4DA8-BBAA-768223E231FC}" srcOrd="20" destOrd="0" presId="urn:microsoft.com/office/officeart/2005/8/layout/list1"/>
    <dgm:cxn modelId="{C41E2B8A-43C3-41B8-904F-05FFD3C1BF81}" type="presParOf" srcId="{999AC16D-E2CD-4DA8-BBAA-768223E231FC}" destId="{FC53E1E2-1A4D-4609-89C8-587530B37464}" srcOrd="0" destOrd="0" presId="urn:microsoft.com/office/officeart/2005/8/layout/list1"/>
    <dgm:cxn modelId="{9342EB50-95C8-4754-9D1A-45F398896142}" type="presParOf" srcId="{999AC16D-E2CD-4DA8-BBAA-768223E231FC}" destId="{773C9C0D-351D-4669-8C4D-7521A6C747D4}" srcOrd="1" destOrd="0" presId="urn:microsoft.com/office/officeart/2005/8/layout/list1"/>
    <dgm:cxn modelId="{BB41EAA5-B33B-40F2-8F68-E22BA09A2470}" type="presParOf" srcId="{4782D854-50B1-4FCE-9B9E-8DA4B69E8F64}" destId="{D787D4BD-2014-40E9-87E1-1B07EDB085BF}" srcOrd="21" destOrd="0" presId="urn:microsoft.com/office/officeart/2005/8/layout/list1"/>
    <dgm:cxn modelId="{961D916F-634E-42C5-A9F0-982607C9D335}" type="presParOf" srcId="{4782D854-50B1-4FCE-9B9E-8DA4B69E8F64}" destId="{74A7D243-F54C-4083-8405-1D92C5B10BE0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A003A6-804B-4DE6-A8C6-9AC3BBAF860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1F01F9D-6B53-4B39-ADBE-9CD9E7D9A778}">
      <dgm:prSet/>
      <dgm:spPr/>
      <dgm:t>
        <a:bodyPr/>
        <a:lstStyle/>
        <a:p>
          <a:r>
            <a:rPr lang="en-GB"/>
            <a:t>A</a:t>
          </a:r>
          <a:r>
            <a:rPr lang="en-GB" b="0" i="0"/>
            <a:t>dults affected are more likely to</a:t>
          </a:r>
          <a:endParaRPr lang="en-US"/>
        </a:p>
      </dgm:t>
    </dgm:pt>
    <dgm:pt modelId="{76F0584F-C165-4D5C-92E1-4FD2B75A5CB9}" type="parTrans" cxnId="{02A857AE-8CCA-403B-8416-35B2602D6E56}">
      <dgm:prSet/>
      <dgm:spPr/>
      <dgm:t>
        <a:bodyPr/>
        <a:lstStyle/>
        <a:p>
          <a:endParaRPr lang="en-US"/>
        </a:p>
      </dgm:t>
    </dgm:pt>
    <dgm:pt modelId="{AD50C5F2-9041-41C0-AD71-6D8E0EC06417}" type="sibTrans" cxnId="{02A857AE-8CCA-403B-8416-35B2602D6E56}">
      <dgm:prSet/>
      <dgm:spPr/>
      <dgm:t>
        <a:bodyPr/>
        <a:lstStyle/>
        <a:p>
          <a:endParaRPr lang="en-US"/>
        </a:p>
      </dgm:t>
    </dgm:pt>
    <dgm:pt modelId="{1ED2DDC3-9D73-4206-948A-B4423B8F147A}">
      <dgm:prSet/>
      <dgm:spPr/>
      <dgm:t>
        <a:bodyPr/>
        <a:lstStyle/>
        <a:p>
          <a:r>
            <a:rPr lang="en-GB" b="0" i="0"/>
            <a:t>Use alcohol or drugs to escape</a:t>
          </a:r>
          <a:endParaRPr lang="en-US"/>
        </a:p>
      </dgm:t>
    </dgm:pt>
    <dgm:pt modelId="{93F07BAA-1BDE-4AF5-9204-A2BFA48FDAA9}" type="parTrans" cxnId="{EA032B17-9E55-4DEE-984A-35E7E449B28B}">
      <dgm:prSet/>
      <dgm:spPr/>
      <dgm:t>
        <a:bodyPr/>
        <a:lstStyle/>
        <a:p>
          <a:endParaRPr lang="en-US"/>
        </a:p>
      </dgm:t>
    </dgm:pt>
    <dgm:pt modelId="{CEA97E89-2F05-4F3F-A3ED-14F588886CE6}" type="sibTrans" cxnId="{EA032B17-9E55-4DEE-984A-35E7E449B28B}">
      <dgm:prSet/>
      <dgm:spPr/>
      <dgm:t>
        <a:bodyPr/>
        <a:lstStyle/>
        <a:p>
          <a:endParaRPr lang="en-US"/>
        </a:p>
      </dgm:t>
    </dgm:pt>
    <dgm:pt modelId="{648CBB95-DB59-4577-9CA1-176C9F03B714}">
      <dgm:prSet/>
      <dgm:spPr/>
      <dgm:t>
        <a:bodyPr/>
        <a:lstStyle/>
        <a:p>
          <a:r>
            <a:rPr lang="en-GB" b="0" i="0"/>
            <a:t>Some become timid</a:t>
          </a:r>
          <a:endParaRPr lang="en-US"/>
        </a:p>
      </dgm:t>
    </dgm:pt>
    <dgm:pt modelId="{C72D4E95-D98C-415F-98C5-B959192AB6DD}" type="parTrans" cxnId="{EFE81A10-12C5-4110-86C9-5E5A10152BBA}">
      <dgm:prSet/>
      <dgm:spPr/>
      <dgm:t>
        <a:bodyPr/>
        <a:lstStyle/>
        <a:p>
          <a:endParaRPr lang="en-US"/>
        </a:p>
      </dgm:t>
    </dgm:pt>
    <dgm:pt modelId="{49F8DED0-7E9F-4429-BC2A-97AA0FAD0BDC}" type="sibTrans" cxnId="{EFE81A10-12C5-4110-86C9-5E5A10152BBA}">
      <dgm:prSet/>
      <dgm:spPr/>
      <dgm:t>
        <a:bodyPr/>
        <a:lstStyle/>
        <a:p>
          <a:endParaRPr lang="en-US"/>
        </a:p>
      </dgm:t>
    </dgm:pt>
    <dgm:pt modelId="{51E82A0D-792F-4024-A1EE-68C6B7B79819}">
      <dgm:prSet/>
      <dgm:spPr/>
      <dgm:t>
        <a:bodyPr/>
        <a:lstStyle/>
        <a:p>
          <a:r>
            <a:rPr lang="en-GB"/>
            <a:t>Others may have difficulty forming healthy relationships</a:t>
          </a:r>
          <a:endParaRPr lang="en-US"/>
        </a:p>
      </dgm:t>
    </dgm:pt>
    <dgm:pt modelId="{90E9C694-AE00-4510-9E38-3350430C3D23}" type="parTrans" cxnId="{B6E23D52-AFBC-43C6-B662-D1104547BEC1}">
      <dgm:prSet/>
      <dgm:spPr/>
      <dgm:t>
        <a:bodyPr/>
        <a:lstStyle/>
        <a:p>
          <a:endParaRPr lang="en-US"/>
        </a:p>
      </dgm:t>
    </dgm:pt>
    <dgm:pt modelId="{C843D3F8-BB08-4D52-91A6-E4459BBB5721}" type="sibTrans" cxnId="{B6E23D52-AFBC-43C6-B662-D1104547BEC1}">
      <dgm:prSet/>
      <dgm:spPr/>
      <dgm:t>
        <a:bodyPr/>
        <a:lstStyle/>
        <a:p>
          <a:endParaRPr lang="en-US"/>
        </a:p>
      </dgm:t>
    </dgm:pt>
    <dgm:pt modelId="{9DE2193A-91C6-499C-9810-7213C7F0D3ED}">
      <dgm:prSet/>
      <dgm:spPr/>
      <dgm:t>
        <a:bodyPr/>
        <a:lstStyle/>
        <a:p>
          <a:r>
            <a:rPr lang="en-GB"/>
            <a:t>Self-esteem may be low</a:t>
          </a:r>
          <a:endParaRPr lang="en-US"/>
        </a:p>
      </dgm:t>
    </dgm:pt>
    <dgm:pt modelId="{9D48F862-2819-4130-BBCF-2EFB13C65880}" type="parTrans" cxnId="{FF9079BC-8494-4DF1-B417-1C3E710CED66}">
      <dgm:prSet/>
      <dgm:spPr/>
      <dgm:t>
        <a:bodyPr/>
        <a:lstStyle/>
        <a:p>
          <a:endParaRPr lang="en-US"/>
        </a:p>
      </dgm:t>
    </dgm:pt>
    <dgm:pt modelId="{98B5BD7D-E6E4-4EFF-8C62-CE7D3903E063}" type="sibTrans" cxnId="{FF9079BC-8494-4DF1-B417-1C3E710CED66}">
      <dgm:prSet/>
      <dgm:spPr/>
      <dgm:t>
        <a:bodyPr/>
        <a:lstStyle/>
        <a:p>
          <a:endParaRPr lang="en-US"/>
        </a:p>
      </dgm:t>
    </dgm:pt>
    <dgm:pt modelId="{2A6BBAC3-3ADC-406A-A450-44466F4384FD}">
      <dgm:prSet/>
      <dgm:spPr/>
      <dgm:t>
        <a:bodyPr/>
        <a:lstStyle/>
        <a:p>
          <a:r>
            <a:rPr lang="en-GB"/>
            <a:t>Trust can be lost.</a:t>
          </a:r>
          <a:endParaRPr lang="en-US"/>
        </a:p>
      </dgm:t>
    </dgm:pt>
    <dgm:pt modelId="{818F5578-FB71-4047-9159-13C6BDEEAA59}" type="parTrans" cxnId="{04468D1B-F6BC-4B7D-A4F6-A74ECBD2652D}">
      <dgm:prSet/>
      <dgm:spPr/>
      <dgm:t>
        <a:bodyPr/>
        <a:lstStyle/>
        <a:p>
          <a:endParaRPr lang="en-US"/>
        </a:p>
      </dgm:t>
    </dgm:pt>
    <dgm:pt modelId="{9748F09B-8E0A-4FBF-AA65-2BF3F0D5FCF2}" type="sibTrans" cxnId="{04468D1B-F6BC-4B7D-A4F6-A74ECBD2652D}">
      <dgm:prSet/>
      <dgm:spPr/>
      <dgm:t>
        <a:bodyPr/>
        <a:lstStyle/>
        <a:p>
          <a:endParaRPr lang="en-US"/>
        </a:p>
      </dgm:t>
    </dgm:pt>
    <dgm:pt modelId="{385AC5D0-335B-438D-8C64-B37324F6926E}" type="pres">
      <dgm:prSet presAssocID="{64A003A6-804B-4DE6-A8C6-9AC3BBAF8608}" presName="linear" presStyleCnt="0">
        <dgm:presLayoutVars>
          <dgm:animLvl val="lvl"/>
          <dgm:resizeHandles val="exact"/>
        </dgm:presLayoutVars>
      </dgm:prSet>
      <dgm:spPr/>
    </dgm:pt>
    <dgm:pt modelId="{A634F697-22D0-4C81-BDE7-7F670BD01613}" type="pres">
      <dgm:prSet presAssocID="{91F01F9D-6B53-4B39-ADBE-9CD9E7D9A778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5B3238C-A37D-47D6-AC88-ACADDC7BE398}" type="pres">
      <dgm:prSet presAssocID="{91F01F9D-6B53-4B39-ADBE-9CD9E7D9A778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FE81A10-12C5-4110-86C9-5E5A10152BBA}" srcId="{91F01F9D-6B53-4B39-ADBE-9CD9E7D9A778}" destId="{648CBB95-DB59-4577-9CA1-176C9F03B714}" srcOrd="1" destOrd="0" parTransId="{C72D4E95-D98C-415F-98C5-B959192AB6DD}" sibTransId="{49F8DED0-7E9F-4429-BC2A-97AA0FAD0BDC}"/>
    <dgm:cxn modelId="{EA032B17-9E55-4DEE-984A-35E7E449B28B}" srcId="{91F01F9D-6B53-4B39-ADBE-9CD9E7D9A778}" destId="{1ED2DDC3-9D73-4206-948A-B4423B8F147A}" srcOrd="0" destOrd="0" parTransId="{93F07BAA-1BDE-4AF5-9204-A2BFA48FDAA9}" sibTransId="{CEA97E89-2F05-4F3F-A3ED-14F588886CE6}"/>
    <dgm:cxn modelId="{04468D1B-F6BC-4B7D-A4F6-A74ECBD2652D}" srcId="{91F01F9D-6B53-4B39-ADBE-9CD9E7D9A778}" destId="{2A6BBAC3-3ADC-406A-A450-44466F4384FD}" srcOrd="4" destOrd="0" parTransId="{818F5578-FB71-4047-9159-13C6BDEEAA59}" sibTransId="{9748F09B-8E0A-4FBF-AA65-2BF3F0D5FCF2}"/>
    <dgm:cxn modelId="{E28BBF66-EAB1-4ADB-93D1-60B2724E6122}" type="presOf" srcId="{51E82A0D-792F-4024-A1EE-68C6B7B79819}" destId="{A5B3238C-A37D-47D6-AC88-ACADDC7BE398}" srcOrd="0" destOrd="2" presId="urn:microsoft.com/office/officeart/2005/8/layout/vList2"/>
    <dgm:cxn modelId="{EFEE306B-E142-42D5-85FC-D665ABA095E6}" type="presOf" srcId="{91F01F9D-6B53-4B39-ADBE-9CD9E7D9A778}" destId="{A634F697-22D0-4C81-BDE7-7F670BD01613}" srcOrd="0" destOrd="0" presId="urn:microsoft.com/office/officeart/2005/8/layout/vList2"/>
    <dgm:cxn modelId="{B6E23D52-AFBC-43C6-B662-D1104547BEC1}" srcId="{91F01F9D-6B53-4B39-ADBE-9CD9E7D9A778}" destId="{51E82A0D-792F-4024-A1EE-68C6B7B79819}" srcOrd="2" destOrd="0" parTransId="{90E9C694-AE00-4510-9E38-3350430C3D23}" sibTransId="{C843D3F8-BB08-4D52-91A6-E4459BBB5721}"/>
    <dgm:cxn modelId="{5A84ED81-7C10-48B2-BB22-1035EFA38C61}" type="presOf" srcId="{2A6BBAC3-3ADC-406A-A450-44466F4384FD}" destId="{A5B3238C-A37D-47D6-AC88-ACADDC7BE398}" srcOrd="0" destOrd="4" presId="urn:microsoft.com/office/officeart/2005/8/layout/vList2"/>
    <dgm:cxn modelId="{02A857AE-8CCA-403B-8416-35B2602D6E56}" srcId="{64A003A6-804B-4DE6-A8C6-9AC3BBAF8608}" destId="{91F01F9D-6B53-4B39-ADBE-9CD9E7D9A778}" srcOrd="0" destOrd="0" parTransId="{76F0584F-C165-4D5C-92E1-4FD2B75A5CB9}" sibTransId="{AD50C5F2-9041-41C0-AD71-6D8E0EC06417}"/>
    <dgm:cxn modelId="{FF9079BC-8494-4DF1-B417-1C3E710CED66}" srcId="{91F01F9D-6B53-4B39-ADBE-9CD9E7D9A778}" destId="{9DE2193A-91C6-499C-9810-7213C7F0D3ED}" srcOrd="3" destOrd="0" parTransId="{9D48F862-2819-4130-BBCF-2EFB13C65880}" sibTransId="{98B5BD7D-E6E4-4EFF-8C62-CE7D3903E063}"/>
    <dgm:cxn modelId="{6883C3DA-E469-4CB5-8E97-6CFE0A9E9C3B}" type="presOf" srcId="{1ED2DDC3-9D73-4206-948A-B4423B8F147A}" destId="{A5B3238C-A37D-47D6-AC88-ACADDC7BE398}" srcOrd="0" destOrd="0" presId="urn:microsoft.com/office/officeart/2005/8/layout/vList2"/>
    <dgm:cxn modelId="{52C51CDC-0B51-4F7A-95C0-ACBA215C85CA}" type="presOf" srcId="{9DE2193A-91C6-499C-9810-7213C7F0D3ED}" destId="{A5B3238C-A37D-47D6-AC88-ACADDC7BE398}" srcOrd="0" destOrd="3" presId="urn:microsoft.com/office/officeart/2005/8/layout/vList2"/>
    <dgm:cxn modelId="{6B2034E6-AFFD-44E2-866B-7E19DD7FEDBE}" type="presOf" srcId="{648CBB95-DB59-4577-9CA1-176C9F03B714}" destId="{A5B3238C-A37D-47D6-AC88-ACADDC7BE398}" srcOrd="0" destOrd="1" presId="urn:microsoft.com/office/officeart/2005/8/layout/vList2"/>
    <dgm:cxn modelId="{4600F7EB-9132-4B74-A2D8-EA6666F427C2}" type="presOf" srcId="{64A003A6-804B-4DE6-A8C6-9AC3BBAF8608}" destId="{385AC5D0-335B-438D-8C64-B37324F6926E}" srcOrd="0" destOrd="0" presId="urn:microsoft.com/office/officeart/2005/8/layout/vList2"/>
    <dgm:cxn modelId="{0554F811-298A-4A9A-8614-0BD6C91A1AC4}" type="presParOf" srcId="{385AC5D0-335B-438D-8C64-B37324F6926E}" destId="{A634F697-22D0-4C81-BDE7-7F670BD01613}" srcOrd="0" destOrd="0" presId="urn:microsoft.com/office/officeart/2005/8/layout/vList2"/>
    <dgm:cxn modelId="{3A7708B6-13A9-4F34-936A-C9E18C87376E}" type="presParOf" srcId="{385AC5D0-335B-438D-8C64-B37324F6926E}" destId="{A5B3238C-A37D-47D6-AC88-ACADDC7BE39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619397-C68C-41CF-A75D-6D6F79A1A31D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45B2097-C225-4BA8-8EDA-DA76D9838E10}">
      <dgm:prSet/>
      <dgm:spPr/>
      <dgm:t>
        <a:bodyPr/>
        <a:lstStyle/>
        <a:p>
          <a:r>
            <a:rPr lang="en-GB"/>
            <a:t>An abusive parent</a:t>
          </a:r>
          <a:endParaRPr lang="en-US"/>
        </a:p>
      </dgm:t>
    </dgm:pt>
    <dgm:pt modelId="{5A19BCCE-02AA-411D-A947-499C59D78B06}" type="parTrans" cxnId="{C42F2EBC-32CF-4DF9-ADB1-94190A69E5C2}">
      <dgm:prSet/>
      <dgm:spPr/>
      <dgm:t>
        <a:bodyPr/>
        <a:lstStyle/>
        <a:p>
          <a:endParaRPr lang="en-US"/>
        </a:p>
      </dgm:t>
    </dgm:pt>
    <dgm:pt modelId="{885A69B7-D9A8-4FA3-A088-B57A0372C0FD}" type="sibTrans" cxnId="{C42F2EBC-32CF-4DF9-ADB1-94190A69E5C2}">
      <dgm:prSet/>
      <dgm:spPr/>
      <dgm:t>
        <a:bodyPr/>
        <a:lstStyle/>
        <a:p>
          <a:endParaRPr lang="en-US"/>
        </a:p>
      </dgm:t>
    </dgm:pt>
    <dgm:pt modelId="{DFD6AFB8-EC5E-4C60-AA4B-6C2B4A02F3D3}">
      <dgm:prSet/>
      <dgm:spPr/>
      <dgm:t>
        <a:bodyPr/>
        <a:lstStyle/>
        <a:p>
          <a:r>
            <a:rPr lang="en-GB"/>
            <a:t>A strict controlling parent</a:t>
          </a:r>
          <a:endParaRPr lang="en-US"/>
        </a:p>
      </dgm:t>
    </dgm:pt>
    <dgm:pt modelId="{17579C55-A123-418E-958C-35FFD88336B3}" type="parTrans" cxnId="{0E564E17-A7D7-49CF-8A7C-DC8C91DC0018}">
      <dgm:prSet/>
      <dgm:spPr/>
      <dgm:t>
        <a:bodyPr/>
        <a:lstStyle/>
        <a:p>
          <a:endParaRPr lang="en-US"/>
        </a:p>
      </dgm:t>
    </dgm:pt>
    <dgm:pt modelId="{ED51AC5D-67BB-486F-AF20-54809D59A8BA}" type="sibTrans" cxnId="{0E564E17-A7D7-49CF-8A7C-DC8C91DC0018}">
      <dgm:prSet/>
      <dgm:spPr/>
      <dgm:t>
        <a:bodyPr/>
        <a:lstStyle/>
        <a:p>
          <a:endParaRPr lang="en-US"/>
        </a:p>
      </dgm:t>
    </dgm:pt>
    <dgm:pt modelId="{6ED81C68-376D-48D7-A7AD-55D2E98268F3}">
      <dgm:prSet/>
      <dgm:spPr/>
      <dgm:t>
        <a:bodyPr/>
        <a:lstStyle/>
        <a:p>
          <a:r>
            <a:rPr lang="en-GB"/>
            <a:t>A soft parent</a:t>
          </a:r>
          <a:endParaRPr lang="en-US"/>
        </a:p>
      </dgm:t>
    </dgm:pt>
    <dgm:pt modelId="{0E74EE14-6452-4603-8767-1174630AA4C4}" type="parTrans" cxnId="{3778F91F-8A59-4B0E-AD89-54F7C087F085}">
      <dgm:prSet/>
      <dgm:spPr/>
      <dgm:t>
        <a:bodyPr/>
        <a:lstStyle/>
        <a:p>
          <a:endParaRPr lang="en-US"/>
        </a:p>
      </dgm:t>
    </dgm:pt>
    <dgm:pt modelId="{FBE405C6-22EB-4723-B05A-163CC1276BAB}" type="sibTrans" cxnId="{3778F91F-8A59-4B0E-AD89-54F7C087F085}">
      <dgm:prSet/>
      <dgm:spPr/>
      <dgm:t>
        <a:bodyPr/>
        <a:lstStyle/>
        <a:p>
          <a:endParaRPr lang="en-US"/>
        </a:p>
      </dgm:t>
    </dgm:pt>
    <dgm:pt modelId="{FCE9E65E-56F2-4B3E-A319-FC2B125D0E97}">
      <dgm:prSet/>
      <dgm:spPr/>
      <dgm:t>
        <a:bodyPr/>
        <a:lstStyle/>
        <a:p>
          <a:r>
            <a:rPr lang="en-GB"/>
            <a:t>A large family</a:t>
          </a:r>
          <a:endParaRPr lang="en-US"/>
        </a:p>
      </dgm:t>
    </dgm:pt>
    <dgm:pt modelId="{4C295D6D-19CB-4101-BED9-1FB3A16C9EAD}" type="parTrans" cxnId="{898DAB6B-4789-4D54-AA9E-5B3F095A5EA1}">
      <dgm:prSet/>
      <dgm:spPr/>
      <dgm:t>
        <a:bodyPr/>
        <a:lstStyle/>
        <a:p>
          <a:endParaRPr lang="en-US"/>
        </a:p>
      </dgm:t>
    </dgm:pt>
    <dgm:pt modelId="{1106A873-D965-4C7C-9E35-9242EB821730}" type="sibTrans" cxnId="{898DAB6B-4789-4D54-AA9E-5B3F095A5EA1}">
      <dgm:prSet/>
      <dgm:spPr/>
      <dgm:t>
        <a:bodyPr/>
        <a:lstStyle/>
        <a:p>
          <a:endParaRPr lang="en-US"/>
        </a:p>
      </dgm:t>
    </dgm:pt>
    <dgm:pt modelId="{5F627195-8643-412B-B9DE-37EB41F4EAD6}">
      <dgm:prSet/>
      <dgm:spPr/>
      <dgm:t>
        <a:bodyPr/>
        <a:lstStyle/>
        <a:p>
          <a:r>
            <a:rPr lang="en-GB"/>
            <a:t>Personality disorder in a family member</a:t>
          </a:r>
          <a:endParaRPr lang="en-US"/>
        </a:p>
      </dgm:t>
    </dgm:pt>
    <dgm:pt modelId="{CE931F0B-9959-47AF-9C8B-B83977356CA8}" type="parTrans" cxnId="{C189FF92-B6BA-4988-A6D3-CC11D01D922B}">
      <dgm:prSet/>
      <dgm:spPr/>
      <dgm:t>
        <a:bodyPr/>
        <a:lstStyle/>
        <a:p>
          <a:endParaRPr lang="en-US"/>
        </a:p>
      </dgm:t>
    </dgm:pt>
    <dgm:pt modelId="{342C5642-E0C3-472E-8461-6DE3C1610E58}" type="sibTrans" cxnId="{C189FF92-B6BA-4988-A6D3-CC11D01D922B}">
      <dgm:prSet/>
      <dgm:spPr/>
      <dgm:t>
        <a:bodyPr/>
        <a:lstStyle/>
        <a:p>
          <a:endParaRPr lang="en-US"/>
        </a:p>
      </dgm:t>
    </dgm:pt>
    <dgm:pt modelId="{F1B9DBD0-9219-4FFD-9532-02465475DE1B}">
      <dgm:prSet/>
      <dgm:spPr/>
      <dgm:t>
        <a:bodyPr/>
        <a:lstStyle/>
        <a:p>
          <a:r>
            <a:rPr lang="en-GB"/>
            <a:t>Having a sick or disabled child or family member</a:t>
          </a:r>
          <a:endParaRPr lang="en-US"/>
        </a:p>
      </dgm:t>
    </dgm:pt>
    <dgm:pt modelId="{DC9FAD0A-F30A-400F-B044-BAD51A857EEB}" type="parTrans" cxnId="{7E7FDAA9-CF68-4991-A377-2CBDF66E2504}">
      <dgm:prSet/>
      <dgm:spPr/>
      <dgm:t>
        <a:bodyPr/>
        <a:lstStyle/>
        <a:p>
          <a:endParaRPr lang="en-US"/>
        </a:p>
      </dgm:t>
    </dgm:pt>
    <dgm:pt modelId="{D7F78F88-C163-4983-925B-18557330FE5B}" type="sibTrans" cxnId="{7E7FDAA9-CF68-4991-A377-2CBDF66E2504}">
      <dgm:prSet/>
      <dgm:spPr/>
      <dgm:t>
        <a:bodyPr/>
        <a:lstStyle/>
        <a:p>
          <a:endParaRPr lang="en-US"/>
        </a:p>
      </dgm:t>
    </dgm:pt>
    <dgm:pt modelId="{83E9A7A7-5914-4A78-8E70-D3CAB87EDBEC}">
      <dgm:prSet/>
      <dgm:spPr/>
      <dgm:t>
        <a:bodyPr/>
        <a:lstStyle/>
        <a:p>
          <a:r>
            <a:rPr lang="en-GB"/>
            <a:t>Life events (divorce, death, loss of job)</a:t>
          </a:r>
          <a:endParaRPr lang="en-US"/>
        </a:p>
      </dgm:t>
    </dgm:pt>
    <dgm:pt modelId="{FABC6A91-09DC-4873-AFBD-1638FA71BE6D}" type="parTrans" cxnId="{754242C0-B3BD-4513-82D5-59405A99DEF3}">
      <dgm:prSet/>
      <dgm:spPr/>
      <dgm:t>
        <a:bodyPr/>
        <a:lstStyle/>
        <a:p>
          <a:endParaRPr lang="en-US"/>
        </a:p>
      </dgm:t>
    </dgm:pt>
    <dgm:pt modelId="{DB7252BD-FF0F-446C-B707-07F966E999C3}" type="sibTrans" cxnId="{754242C0-B3BD-4513-82D5-59405A99DEF3}">
      <dgm:prSet/>
      <dgm:spPr/>
      <dgm:t>
        <a:bodyPr/>
        <a:lstStyle/>
        <a:p>
          <a:endParaRPr lang="en-US"/>
        </a:p>
      </dgm:t>
    </dgm:pt>
    <dgm:pt modelId="{46AF1961-176D-4A86-9829-59B01C34DC1B}">
      <dgm:prSet/>
      <dgm:spPr/>
      <dgm:t>
        <a:bodyPr/>
        <a:lstStyle/>
        <a:p>
          <a:r>
            <a:rPr lang="en-GB"/>
            <a:t>Family value, culture and ethnicity</a:t>
          </a:r>
          <a:endParaRPr lang="en-US"/>
        </a:p>
      </dgm:t>
    </dgm:pt>
    <dgm:pt modelId="{FD78F996-7F7F-4085-A8EF-C3FE0ECA4252}" type="parTrans" cxnId="{33E78DAB-E985-4CA8-B59D-0F5B560EB85B}">
      <dgm:prSet/>
      <dgm:spPr/>
      <dgm:t>
        <a:bodyPr/>
        <a:lstStyle/>
        <a:p>
          <a:endParaRPr lang="en-US"/>
        </a:p>
      </dgm:t>
    </dgm:pt>
    <dgm:pt modelId="{CFF0C4C0-B39B-4AA7-95D4-796B3CEB6F8E}" type="sibTrans" cxnId="{33E78DAB-E985-4CA8-B59D-0F5B560EB85B}">
      <dgm:prSet/>
      <dgm:spPr/>
      <dgm:t>
        <a:bodyPr/>
        <a:lstStyle/>
        <a:p>
          <a:endParaRPr lang="en-US"/>
        </a:p>
      </dgm:t>
    </dgm:pt>
    <dgm:pt modelId="{C9E183FB-5EB5-4D40-BED9-34F759DEC3C4}">
      <dgm:prSet/>
      <dgm:spPr/>
      <dgm:t>
        <a:bodyPr/>
        <a:lstStyle/>
        <a:p>
          <a:r>
            <a:rPr lang="en-GB"/>
            <a:t>Family attachment issues.</a:t>
          </a:r>
          <a:endParaRPr lang="en-US"/>
        </a:p>
      </dgm:t>
    </dgm:pt>
    <dgm:pt modelId="{25509DE1-E16D-4EF0-A227-08C18F3A327A}" type="parTrans" cxnId="{F0BF593D-FD1D-48E4-9912-E61FE13F461C}">
      <dgm:prSet/>
      <dgm:spPr/>
      <dgm:t>
        <a:bodyPr/>
        <a:lstStyle/>
        <a:p>
          <a:endParaRPr lang="en-US"/>
        </a:p>
      </dgm:t>
    </dgm:pt>
    <dgm:pt modelId="{CF60273C-EC82-4141-A76A-FA5E661DF655}" type="sibTrans" cxnId="{F0BF593D-FD1D-48E4-9912-E61FE13F461C}">
      <dgm:prSet/>
      <dgm:spPr/>
      <dgm:t>
        <a:bodyPr/>
        <a:lstStyle/>
        <a:p>
          <a:endParaRPr lang="en-US"/>
        </a:p>
      </dgm:t>
    </dgm:pt>
    <dgm:pt modelId="{664887F5-AC0F-4B2C-AB9F-AA9366531690}" type="pres">
      <dgm:prSet presAssocID="{28619397-C68C-41CF-A75D-6D6F79A1A31D}" presName="linear" presStyleCnt="0">
        <dgm:presLayoutVars>
          <dgm:animLvl val="lvl"/>
          <dgm:resizeHandles val="exact"/>
        </dgm:presLayoutVars>
      </dgm:prSet>
      <dgm:spPr/>
    </dgm:pt>
    <dgm:pt modelId="{E4BB9AEA-C57E-4249-8E25-4CD55BEA2644}" type="pres">
      <dgm:prSet presAssocID="{945B2097-C225-4BA8-8EDA-DA76D9838E10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E625F4E0-CE30-49A4-AB5C-A01DE9B2A896}" type="pres">
      <dgm:prSet presAssocID="{885A69B7-D9A8-4FA3-A088-B57A0372C0FD}" presName="spacer" presStyleCnt="0"/>
      <dgm:spPr/>
    </dgm:pt>
    <dgm:pt modelId="{25A224B7-4230-4F27-91E7-D67890DB51F9}" type="pres">
      <dgm:prSet presAssocID="{DFD6AFB8-EC5E-4C60-AA4B-6C2B4A02F3D3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BF7B865-D456-4E68-A7AC-BE507DF84DE1}" type="pres">
      <dgm:prSet presAssocID="{ED51AC5D-67BB-486F-AF20-54809D59A8BA}" presName="spacer" presStyleCnt="0"/>
      <dgm:spPr/>
    </dgm:pt>
    <dgm:pt modelId="{D83B86CB-4BC2-4537-A608-AD5A49C72203}" type="pres">
      <dgm:prSet presAssocID="{6ED81C68-376D-48D7-A7AD-55D2E98268F3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E8A812A7-003A-4F65-B2AE-E1682359219A}" type="pres">
      <dgm:prSet presAssocID="{FBE405C6-22EB-4723-B05A-163CC1276BAB}" presName="spacer" presStyleCnt="0"/>
      <dgm:spPr/>
    </dgm:pt>
    <dgm:pt modelId="{8DD469F4-4F19-495B-B2BD-D8632FDF2E3A}" type="pres">
      <dgm:prSet presAssocID="{FCE9E65E-56F2-4B3E-A319-FC2B125D0E97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908A4687-5359-4E3E-937B-02E9E47A1583}" type="pres">
      <dgm:prSet presAssocID="{1106A873-D965-4C7C-9E35-9242EB821730}" presName="spacer" presStyleCnt="0"/>
      <dgm:spPr/>
    </dgm:pt>
    <dgm:pt modelId="{982D026F-4C58-4ECB-8882-4100FE063494}" type="pres">
      <dgm:prSet presAssocID="{5F627195-8643-412B-B9DE-37EB41F4EAD6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1B66443F-644E-4178-BB5D-D95C379AD76F}" type="pres">
      <dgm:prSet presAssocID="{342C5642-E0C3-472E-8461-6DE3C1610E58}" presName="spacer" presStyleCnt="0"/>
      <dgm:spPr/>
    </dgm:pt>
    <dgm:pt modelId="{A9704AC9-A655-49B8-93D9-01B52F217B5C}" type="pres">
      <dgm:prSet presAssocID="{F1B9DBD0-9219-4FFD-9532-02465475DE1B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B27A7144-10B6-4E57-957A-7012E83556BD}" type="pres">
      <dgm:prSet presAssocID="{D7F78F88-C163-4983-925B-18557330FE5B}" presName="spacer" presStyleCnt="0"/>
      <dgm:spPr/>
    </dgm:pt>
    <dgm:pt modelId="{6672FE5A-F236-4BEC-A857-5AA4BC3AA01F}" type="pres">
      <dgm:prSet presAssocID="{83E9A7A7-5914-4A78-8E70-D3CAB87EDBEC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ED243750-CA7D-4FDC-993B-F69624DCDB93}" type="pres">
      <dgm:prSet presAssocID="{DB7252BD-FF0F-446C-B707-07F966E999C3}" presName="spacer" presStyleCnt="0"/>
      <dgm:spPr/>
    </dgm:pt>
    <dgm:pt modelId="{965C7165-2A1F-493C-9B8C-10D7EF716F6A}" type="pres">
      <dgm:prSet presAssocID="{46AF1961-176D-4A86-9829-59B01C34DC1B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BA8177EC-3D48-4F36-A742-9725AE7B8B01}" type="pres">
      <dgm:prSet presAssocID="{CFF0C4C0-B39B-4AA7-95D4-796B3CEB6F8E}" presName="spacer" presStyleCnt="0"/>
      <dgm:spPr/>
    </dgm:pt>
    <dgm:pt modelId="{2BAC6A71-6551-4158-99A9-49A572E2A42C}" type="pres">
      <dgm:prSet presAssocID="{C9E183FB-5EB5-4D40-BED9-34F759DEC3C4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B4B79703-DD73-4013-BB3F-E1574BD6D466}" type="presOf" srcId="{6ED81C68-376D-48D7-A7AD-55D2E98268F3}" destId="{D83B86CB-4BC2-4537-A608-AD5A49C72203}" srcOrd="0" destOrd="0" presId="urn:microsoft.com/office/officeart/2005/8/layout/vList2"/>
    <dgm:cxn modelId="{0E564E17-A7D7-49CF-8A7C-DC8C91DC0018}" srcId="{28619397-C68C-41CF-A75D-6D6F79A1A31D}" destId="{DFD6AFB8-EC5E-4C60-AA4B-6C2B4A02F3D3}" srcOrd="1" destOrd="0" parTransId="{17579C55-A123-418E-958C-35FFD88336B3}" sibTransId="{ED51AC5D-67BB-486F-AF20-54809D59A8BA}"/>
    <dgm:cxn modelId="{3778F91F-8A59-4B0E-AD89-54F7C087F085}" srcId="{28619397-C68C-41CF-A75D-6D6F79A1A31D}" destId="{6ED81C68-376D-48D7-A7AD-55D2E98268F3}" srcOrd="2" destOrd="0" parTransId="{0E74EE14-6452-4603-8767-1174630AA4C4}" sibTransId="{FBE405C6-22EB-4723-B05A-163CC1276BAB}"/>
    <dgm:cxn modelId="{CC333D20-32D1-4998-916E-210D3D223FBD}" type="presOf" srcId="{945B2097-C225-4BA8-8EDA-DA76D9838E10}" destId="{E4BB9AEA-C57E-4249-8E25-4CD55BEA2644}" srcOrd="0" destOrd="0" presId="urn:microsoft.com/office/officeart/2005/8/layout/vList2"/>
    <dgm:cxn modelId="{F0BF593D-FD1D-48E4-9912-E61FE13F461C}" srcId="{28619397-C68C-41CF-A75D-6D6F79A1A31D}" destId="{C9E183FB-5EB5-4D40-BED9-34F759DEC3C4}" srcOrd="8" destOrd="0" parTransId="{25509DE1-E16D-4EF0-A227-08C18F3A327A}" sibTransId="{CF60273C-EC82-4141-A76A-FA5E661DF655}"/>
    <dgm:cxn modelId="{8651BA65-709E-4EC5-A2A7-B16F90D217E8}" type="presOf" srcId="{28619397-C68C-41CF-A75D-6D6F79A1A31D}" destId="{664887F5-AC0F-4B2C-AB9F-AA9366531690}" srcOrd="0" destOrd="0" presId="urn:microsoft.com/office/officeart/2005/8/layout/vList2"/>
    <dgm:cxn modelId="{898DAB6B-4789-4D54-AA9E-5B3F095A5EA1}" srcId="{28619397-C68C-41CF-A75D-6D6F79A1A31D}" destId="{FCE9E65E-56F2-4B3E-A319-FC2B125D0E97}" srcOrd="3" destOrd="0" parTransId="{4C295D6D-19CB-4101-BED9-1FB3A16C9EAD}" sibTransId="{1106A873-D965-4C7C-9E35-9242EB821730}"/>
    <dgm:cxn modelId="{48D0C06C-9E0F-4CFB-8811-43D29D548692}" type="presOf" srcId="{FCE9E65E-56F2-4B3E-A319-FC2B125D0E97}" destId="{8DD469F4-4F19-495B-B2BD-D8632FDF2E3A}" srcOrd="0" destOrd="0" presId="urn:microsoft.com/office/officeart/2005/8/layout/vList2"/>
    <dgm:cxn modelId="{966DC44F-62D6-4C09-947F-1EB4E1CD9BC2}" type="presOf" srcId="{5F627195-8643-412B-B9DE-37EB41F4EAD6}" destId="{982D026F-4C58-4ECB-8882-4100FE063494}" srcOrd="0" destOrd="0" presId="urn:microsoft.com/office/officeart/2005/8/layout/vList2"/>
    <dgm:cxn modelId="{DB437B79-6C66-4EBC-BCDA-978B88911D66}" type="presOf" srcId="{46AF1961-176D-4A86-9829-59B01C34DC1B}" destId="{965C7165-2A1F-493C-9B8C-10D7EF716F6A}" srcOrd="0" destOrd="0" presId="urn:microsoft.com/office/officeart/2005/8/layout/vList2"/>
    <dgm:cxn modelId="{41CF997A-4F1B-4B51-A3D2-0668A0E41154}" type="presOf" srcId="{83E9A7A7-5914-4A78-8E70-D3CAB87EDBEC}" destId="{6672FE5A-F236-4BEC-A857-5AA4BC3AA01F}" srcOrd="0" destOrd="0" presId="urn:microsoft.com/office/officeart/2005/8/layout/vList2"/>
    <dgm:cxn modelId="{07B57F8E-1C03-45C4-A5B7-8EDF24B00798}" type="presOf" srcId="{F1B9DBD0-9219-4FFD-9532-02465475DE1B}" destId="{A9704AC9-A655-49B8-93D9-01B52F217B5C}" srcOrd="0" destOrd="0" presId="urn:microsoft.com/office/officeart/2005/8/layout/vList2"/>
    <dgm:cxn modelId="{6580908F-1DF6-4CAA-9238-CB7FAFD2FC04}" type="presOf" srcId="{DFD6AFB8-EC5E-4C60-AA4B-6C2B4A02F3D3}" destId="{25A224B7-4230-4F27-91E7-D67890DB51F9}" srcOrd="0" destOrd="0" presId="urn:microsoft.com/office/officeart/2005/8/layout/vList2"/>
    <dgm:cxn modelId="{C189FF92-B6BA-4988-A6D3-CC11D01D922B}" srcId="{28619397-C68C-41CF-A75D-6D6F79A1A31D}" destId="{5F627195-8643-412B-B9DE-37EB41F4EAD6}" srcOrd="4" destOrd="0" parTransId="{CE931F0B-9959-47AF-9C8B-B83977356CA8}" sibTransId="{342C5642-E0C3-472E-8461-6DE3C1610E58}"/>
    <dgm:cxn modelId="{7E7FDAA9-CF68-4991-A377-2CBDF66E2504}" srcId="{28619397-C68C-41CF-A75D-6D6F79A1A31D}" destId="{F1B9DBD0-9219-4FFD-9532-02465475DE1B}" srcOrd="5" destOrd="0" parTransId="{DC9FAD0A-F30A-400F-B044-BAD51A857EEB}" sibTransId="{D7F78F88-C163-4983-925B-18557330FE5B}"/>
    <dgm:cxn modelId="{33E78DAB-E985-4CA8-B59D-0F5B560EB85B}" srcId="{28619397-C68C-41CF-A75D-6D6F79A1A31D}" destId="{46AF1961-176D-4A86-9829-59B01C34DC1B}" srcOrd="7" destOrd="0" parTransId="{FD78F996-7F7F-4085-A8EF-C3FE0ECA4252}" sibTransId="{CFF0C4C0-B39B-4AA7-95D4-796B3CEB6F8E}"/>
    <dgm:cxn modelId="{C42F2EBC-32CF-4DF9-ADB1-94190A69E5C2}" srcId="{28619397-C68C-41CF-A75D-6D6F79A1A31D}" destId="{945B2097-C225-4BA8-8EDA-DA76D9838E10}" srcOrd="0" destOrd="0" parTransId="{5A19BCCE-02AA-411D-A947-499C59D78B06}" sibTransId="{885A69B7-D9A8-4FA3-A088-B57A0372C0FD}"/>
    <dgm:cxn modelId="{754242C0-B3BD-4513-82D5-59405A99DEF3}" srcId="{28619397-C68C-41CF-A75D-6D6F79A1A31D}" destId="{83E9A7A7-5914-4A78-8E70-D3CAB87EDBEC}" srcOrd="6" destOrd="0" parTransId="{FABC6A91-09DC-4873-AFBD-1638FA71BE6D}" sibTransId="{DB7252BD-FF0F-446C-B707-07F966E999C3}"/>
    <dgm:cxn modelId="{8F96DACB-191A-462B-B41B-F17B6DA6312D}" type="presOf" srcId="{C9E183FB-5EB5-4D40-BED9-34F759DEC3C4}" destId="{2BAC6A71-6551-4158-99A9-49A572E2A42C}" srcOrd="0" destOrd="0" presId="urn:microsoft.com/office/officeart/2005/8/layout/vList2"/>
    <dgm:cxn modelId="{76773C24-8303-4DE4-99A7-83A7CF317570}" type="presParOf" srcId="{664887F5-AC0F-4B2C-AB9F-AA9366531690}" destId="{E4BB9AEA-C57E-4249-8E25-4CD55BEA2644}" srcOrd="0" destOrd="0" presId="urn:microsoft.com/office/officeart/2005/8/layout/vList2"/>
    <dgm:cxn modelId="{89C173C9-31BC-4D80-962E-6F6DEB21738A}" type="presParOf" srcId="{664887F5-AC0F-4B2C-AB9F-AA9366531690}" destId="{E625F4E0-CE30-49A4-AB5C-A01DE9B2A896}" srcOrd="1" destOrd="0" presId="urn:microsoft.com/office/officeart/2005/8/layout/vList2"/>
    <dgm:cxn modelId="{E26CC5C8-2FAF-4ED7-9C91-DD0DA441AF8F}" type="presParOf" srcId="{664887F5-AC0F-4B2C-AB9F-AA9366531690}" destId="{25A224B7-4230-4F27-91E7-D67890DB51F9}" srcOrd="2" destOrd="0" presId="urn:microsoft.com/office/officeart/2005/8/layout/vList2"/>
    <dgm:cxn modelId="{7E9C1937-6C99-456B-804F-A846073C2A9C}" type="presParOf" srcId="{664887F5-AC0F-4B2C-AB9F-AA9366531690}" destId="{ABF7B865-D456-4E68-A7AC-BE507DF84DE1}" srcOrd="3" destOrd="0" presId="urn:microsoft.com/office/officeart/2005/8/layout/vList2"/>
    <dgm:cxn modelId="{D2D2106A-513F-4E00-8D90-227E775E0680}" type="presParOf" srcId="{664887F5-AC0F-4B2C-AB9F-AA9366531690}" destId="{D83B86CB-4BC2-4537-A608-AD5A49C72203}" srcOrd="4" destOrd="0" presId="urn:microsoft.com/office/officeart/2005/8/layout/vList2"/>
    <dgm:cxn modelId="{668D3384-D297-4DC1-8D0D-AFD48146F1EB}" type="presParOf" srcId="{664887F5-AC0F-4B2C-AB9F-AA9366531690}" destId="{E8A812A7-003A-4F65-B2AE-E1682359219A}" srcOrd="5" destOrd="0" presId="urn:microsoft.com/office/officeart/2005/8/layout/vList2"/>
    <dgm:cxn modelId="{2F02842A-B655-48FD-A213-CE206CE672CF}" type="presParOf" srcId="{664887F5-AC0F-4B2C-AB9F-AA9366531690}" destId="{8DD469F4-4F19-495B-B2BD-D8632FDF2E3A}" srcOrd="6" destOrd="0" presId="urn:microsoft.com/office/officeart/2005/8/layout/vList2"/>
    <dgm:cxn modelId="{0A29A58F-0331-4021-A79B-995960761992}" type="presParOf" srcId="{664887F5-AC0F-4B2C-AB9F-AA9366531690}" destId="{908A4687-5359-4E3E-937B-02E9E47A1583}" srcOrd="7" destOrd="0" presId="urn:microsoft.com/office/officeart/2005/8/layout/vList2"/>
    <dgm:cxn modelId="{2BF20CC4-4B27-45C8-84F6-4BF87AEB3F6E}" type="presParOf" srcId="{664887F5-AC0F-4B2C-AB9F-AA9366531690}" destId="{982D026F-4C58-4ECB-8882-4100FE063494}" srcOrd="8" destOrd="0" presId="urn:microsoft.com/office/officeart/2005/8/layout/vList2"/>
    <dgm:cxn modelId="{A1F89E17-10E2-4CB9-9884-5E83AA97ACF6}" type="presParOf" srcId="{664887F5-AC0F-4B2C-AB9F-AA9366531690}" destId="{1B66443F-644E-4178-BB5D-D95C379AD76F}" srcOrd="9" destOrd="0" presId="urn:microsoft.com/office/officeart/2005/8/layout/vList2"/>
    <dgm:cxn modelId="{5B92765C-6EE0-4C5E-8E38-3C7391F9E995}" type="presParOf" srcId="{664887F5-AC0F-4B2C-AB9F-AA9366531690}" destId="{A9704AC9-A655-49B8-93D9-01B52F217B5C}" srcOrd="10" destOrd="0" presId="urn:microsoft.com/office/officeart/2005/8/layout/vList2"/>
    <dgm:cxn modelId="{6F19E16F-5973-4492-9FFE-42E78AB8B652}" type="presParOf" srcId="{664887F5-AC0F-4B2C-AB9F-AA9366531690}" destId="{B27A7144-10B6-4E57-957A-7012E83556BD}" srcOrd="11" destOrd="0" presId="urn:microsoft.com/office/officeart/2005/8/layout/vList2"/>
    <dgm:cxn modelId="{49A163FD-42B9-4725-9F9F-D68CA00AE2ED}" type="presParOf" srcId="{664887F5-AC0F-4B2C-AB9F-AA9366531690}" destId="{6672FE5A-F236-4BEC-A857-5AA4BC3AA01F}" srcOrd="12" destOrd="0" presId="urn:microsoft.com/office/officeart/2005/8/layout/vList2"/>
    <dgm:cxn modelId="{7F6C610E-604C-4C75-8972-02F9501EEA16}" type="presParOf" srcId="{664887F5-AC0F-4B2C-AB9F-AA9366531690}" destId="{ED243750-CA7D-4FDC-993B-F69624DCDB93}" srcOrd="13" destOrd="0" presId="urn:microsoft.com/office/officeart/2005/8/layout/vList2"/>
    <dgm:cxn modelId="{0B91ED8D-E9C9-47A0-8802-DED1F56EFD67}" type="presParOf" srcId="{664887F5-AC0F-4B2C-AB9F-AA9366531690}" destId="{965C7165-2A1F-493C-9B8C-10D7EF716F6A}" srcOrd="14" destOrd="0" presId="urn:microsoft.com/office/officeart/2005/8/layout/vList2"/>
    <dgm:cxn modelId="{8453C3D9-0C5F-4986-BE38-DC0E33776B5C}" type="presParOf" srcId="{664887F5-AC0F-4B2C-AB9F-AA9366531690}" destId="{BA8177EC-3D48-4F36-A742-9725AE7B8B01}" srcOrd="15" destOrd="0" presId="urn:microsoft.com/office/officeart/2005/8/layout/vList2"/>
    <dgm:cxn modelId="{8C34A619-7137-4B3B-A2F4-EB7EB923B409}" type="presParOf" srcId="{664887F5-AC0F-4B2C-AB9F-AA9366531690}" destId="{2BAC6A71-6551-4158-99A9-49A572E2A42C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D6DF0C-A6BA-4D7A-A081-5E01D00AF332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DE7F858-A05D-4945-B738-B93CEAEF536D}">
      <dgm:prSet/>
      <dgm:spPr/>
      <dgm:t>
        <a:bodyPr/>
        <a:lstStyle/>
        <a:p>
          <a:r>
            <a:rPr lang="en-GB"/>
            <a:t>Behavioural control:</a:t>
          </a:r>
          <a:endParaRPr lang="en-US"/>
        </a:p>
      </dgm:t>
    </dgm:pt>
    <dgm:pt modelId="{170FD9EC-AD7B-4020-A008-C2E93B94AAE9}" type="parTrans" cxnId="{F1E4EC58-8D80-4D23-9307-98A9AA888DE2}">
      <dgm:prSet/>
      <dgm:spPr/>
      <dgm:t>
        <a:bodyPr/>
        <a:lstStyle/>
        <a:p>
          <a:endParaRPr lang="en-US"/>
        </a:p>
      </dgm:t>
    </dgm:pt>
    <dgm:pt modelId="{0F33140E-635D-4130-8A53-0730972A0005}" type="sibTrans" cxnId="{F1E4EC58-8D80-4D23-9307-98A9AA888DE2}">
      <dgm:prSet/>
      <dgm:spPr/>
      <dgm:t>
        <a:bodyPr/>
        <a:lstStyle/>
        <a:p>
          <a:endParaRPr lang="en-US"/>
        </a:p>
      </dgm:t>
    </dgm:pt>
    <dgm:pt modelId="{5C4A9FDF-D5AA-4257-9677-5B23AABA77FD}">
      <dgm:prSet/>
      <dgm:spPr/>
      <dgm:t>
        <a:bodyPr/>
        <a:lstStyle/>
        <a:p>
          <a:r>
            <a:rPr lang="en-GB"/>
            <a:t>Discipline behaviour</a:t>
          </a:r>
          <a:endParaRPr lang="en-US"/>
        </a:p>
      </dgm:t>
    </dgm:pt>
    <dgm:pt modelId="{F51B0234-F5BB-47EC-BE76-7C2C8BD301B5}" type="parTrans" cxnId="{406177D6-D64C-4C33-BA46-32658E4C4FF8}">
      <dgm:prSet/>
      <dgm:spPr/>
      <dgm:t>
        <a:bodyPr/>
        <a:lstStyle/>
        <a:p>
          <a:endParaRPr lang="en-US"/>
        </a:p>
      </dgm:t>
    </dgm:pt>
    <dgm:pt modelId="{E036D69D-DFE4-4CE0-9FC8-2D038F07EFEE}" type="sibTrans" cxnId="{406177D6-D64C-4C33-BA46-32658E4C4FF8}">
      <dgm:prSet/>
      <dgm:spPr/>
      <dgm:t>
        <a:bodyPr/>
        <a:lstStyle/>
        <a:p>
          <a:endParaRPr lang="en-US"/>
        </a:p>
      </dgm:t>
    </dgm:pt>
    <dgm:pt modelId="{9C838F27-61F6-43BC-BFC4-56C7B220B134}">
      <dgm:prSet/>
      <dgm:spPr/>
      <dgm:t>
        <a:bodyPr/>
        <a:lstStyle/>
        <a:p>
          <a:r>
            <a:rPr lang="en-GB"/>
            <a:t>Monitor whereabouts</a:t>
          </a:r>
          <a:endParaRPr lang="en-US"/>
        </a:p>
      </dgm:t>
    </dgm:pt>
    <dgm:pt modelId="{04ABDCF0-63F7-46AD-A618-74116C50DBA3}" type="parTrans" cxnId="{9B92F9E7-C6B5-4D44-BE75-F638D03158AB}">
      <dgm:prSet/>
      <dgm:spPr/>
      <dgm:t>
        <a:bodyPr/>
        <a:lstStyle/>
        <a:p>
          <a:endParaRPr lang="en-US"/>
        </a:p>
      </dgm:t>
    </dgm:pt>
    <dgm:pt modelId="{007A68A6-F77B-4B4D-AB66-F4D6D97BF105}" type="sibTrans" cxnId="{9B92F9E7-C6B5-4D44-BE75-F638D03158AB}">
      <dgm:prSet/>
      <dgm:spPr/>
      <dgm:t>
        <a:bodyPr/>
        <a:lstStyle/>
        <a:p>
          <a:endParaRPr lang="en-US"/>
        </a:p>
      </dgm:t>
    </dgm:pt>
    <dgm:pt modelId="{C9950BE5-9D46-4B84-9EA9-B5309F12FC88}">
      <dgm:prSet/>
      <dgm:spPr/>
      <dgm:t>
        <a:bodyPr/>
        <a:lstStyle/>
        <a:p>
          <a:r>
            <a:rPr lang="en-GB"/>
            <a:t>Oversee social life</a:t>
          </a:r>
          <a:endParaRPr lang="en-US"/>
        </a:p>
      </dgm:t>
    </dgm:pt>
    <dgm:pt modelId="{59D6F7B2-7F8E-4120-A3B3-C7E479596207}" type="parTrans" cxnId="{310681FF-F615-4489-A5A5-CFBFE89DAA5D}">
      <dgm:prSet/>
      <dgm:spPr/>
      <dgm:t>
        <a:bodyPr/>
        <a:lstStyle/>
        <a:p>
          <a:endParaRPr lang="en-US"/>
        </a:p>
      </dgm:t>
    </dgm:pt>
    <dgm:pt modelId="{6872E7EC-BD0A-43D6-98AC-F527044A9F5C}" type="sibTrans" cxnId="{310681FF-F615-4489-A5A5-CFBFE89DAA5D}">
      <dgm:prSet/>
      <dgm:spPr/>
      <dgm:t>
        <a:bodyPr/>
        <a:lstStyle/>
        <a:p>
          <a:endParaRPr lang="en-US"/>
        </a:p>
      </dgm:t>
    </dgm:pt>
    <dgm:pt modelId="{DD6DBBD0-BFE1-408A-90D9-EC1A96D6F6D3}">
      <dgm:prSet/>
      <dgm:spPr/>
      <dgm:t>
        <a:bodyPr/>
        <a:lstStyle/>
        <a:p>
          <a:r>
            <a:rPr lang="en-GB"/>
            <a:t>Can be positive to show boundaries and teach appropriate behaviour</a:t>
          </a:r>
          <a:endParaRPr lang="en-US"/>
        </a:p>
      </dgm:t>
    </dgm:pt>
    <dgm:pt modelId="{2DD34E18-CA0A-4FB4-9C25-740E52BCD95C}" type="parTrans" cxnId="{892689ED-91E5-43E4-9C79-D7940EAFEA4D}">
      <dgm:prSet/>
      <dgm:spPr/>
      <dgm:t>
        <a:bodyPr/>
        <a:lstStyle/>
        <a:p>
          <a:endParaRPr lang="en-US"/>
        </a:p>
      </dgm:t>
    </dgm:pt>
    <dgm:pt modelId="{8B94349D-DFA2-4E92-A4CB-0FBF52CD84AC}" type="sibTrans" cxnId="{892689ED-91E5-43E4-9C79-D7940EAFEA4D}">
      <dgm:prSet/>
      <dgm:spPr/>
      <dgm:t>
        <a:bodyPr/>
        <a:lstStyle/>
        <a:p>
          <a:endParaRPr lang="en-US"/>
        </a:p>
      </dgm:t>
    </dgm:pt>
    <dgm:pt modelId="{F9520FB8-A5CE-4679-99AA-E7A7DEBB04B4}">
      <dgm:prSet/>
      <dgm:spPr/>
      <dgm:t>
        <a:bodyPr/>
        <a:lstStyle/>
        <a:p>
          <a:r>
            <a:rPr lang="en-GB"/>
            <a:t>Can be negative if everything is controlled.</a:t>
          </a:r>
          <a:endParaRPr lang="en-US"/>
        </a:p>
      </dgm:t>
    </dgm:pt>
    <dgm:pt modelId="{7B487F7B-B839-4F14-926C-F48042193CE8}" type="parTrans" cxnId="{14C67D75-8C3F-4B43-B3FC-9004165D9610}">
      <dgm:prSet/>
      <dgm:spPr/>
      <dgm:t>
        <a:bodyPr/>
        <a:lstStyle/>
        <a:p>
          <a:endParaRPr lang="en-US"/>
        </a:p>
      </dgm:t>
    </dgm:pt>
    <dgm:pt modelId="{B033B6C0-EBC2-4CC5-8C6B-DD10F900341C}" type="sibTrans" cxnId="{14C67D75-8C3F-4B43-B3FC-9004165D9610}">
      <dgm:prSet/>
      <dgm:spPr/>
      <dgm:t>
        <a:bodyPr/>
        <a:lstStyle/>
        <a:p>
          <a:endParaRPr lang="en-US"/>
        </a:p>
      </dgm:t>
    </dgm:pt>
    <dgm:pt modelId="{0C6F1234-DE84-4729-B992-84E92EAF6609}" type="pres">
      <dgm:prSet presAssocID="{DDD6DF0C-A6BA-4D7A-A081-5E01D00AF332}" presName="vert0" presStyleCnt="0">
        <dgm:presLayoutVars>
          <dgm:dir/>
          <dgm:animOne val="branch"/>
          <dgm:animLvl val="lvl"/>
        </dgm:presLayoutVars>
      </dgm:prSet>
      <dgm:spPr/>
    </dgm:pt>
    <dgm:pt modelId="{D902116D-12F2-427C-A9E9-61EC1DAA781A}" type="pres">
      <dgm:prSet presAssocID="{1DE7F858-A05D-4945-B738-B93CEAEF536D}" presName="thickLine" presStyleLbl="alignNode1" presStyleIdx="0" presStyleCnt="6"/>
      <dgm:spPr/>
    </dgm:pt>
    <dgm:pt modelId="{57267558-2279-4D1E-9D5C-09D0870AAD54}" type="pres">
      <dgm:prSet presAssocID="{1DE7F858-A05D-4945-B738-B93CEAEF536D}" presName="horz1" presStyleCnt="0"/>
      <dgm:spPr/>
    </dgm:pt>
    <dgm:pt modelId="{0636FF34-B4BF-43E9-9929-F3DFCA07E96F}" type="pres">
      <dgm:prSet presAssocID="{1DE7F858-A05D-4945-B738-B93CEAEF536D}" presName="tx1" presStyleLbl="revTx" presStyleIdx="0" presStyleCnt="6"/>
      <dgm:spPr/>
    </dgm:pt>
    <dgm:pt modelId="{B79F8766-76CB-4045-932D-1E9B79FB7C3D}" type="pres">
      <dgm:prSet presAssocID="{1DE7F858-A05D-4945-B738-B93CEAEF536D}" presName="vert1" presStyleCnt="0"/>
      <dgm:spPr/>
    </dgm:pt>
    <dgm:pt modelId="{0F31AD53-1C15-4EF8-B041-4456772B14D8}" type="pres">
      <dgm:prSet presAssocID="{5C4A9FDF-D5AA-4257-9677-5B23AABA77FD}" presName="thickLine" presStyleLbl="alignNode1" presStyleIdx="1" presStyleCnt="6"/>
      <dgm:spPr/>
    </dgm:pt>
    <dgm:pt modelId="{F260017A-C46E-4128-93F8-37197A731B9F}" type="pres">
      <dgm:prSet presAssocID="{5C4A9FDF-D5AA-4257-9677-5B23AABA77FD}" presName="horz1" presStyleCnt="0"/>
      <dgm:spPr/>
    </dgm:pt>
    <dgm:pt modelId="{4E8B5899-D468-491D-B891-338FF08CED25}" type="pres">
      <dgm:prSet presAssocID="{5C4A9FDF-D5AA-4257-9677-5B23AABA77FD}" presName="tx1" presStyleLbl="revTx" presStyleIdx="1" presStyleCnt="6"/>
      <dgm:spPr/>
    </dgm:pt>
    <dgm:pt modelId="{A9077484-FF9C-4C67-A423-4C4D3C88EFA2}" type="pres">
      <dgm:prSet presAssocID="{5C4A9FDF-D5AA-4257-9677-5B23AABA77FD}" presName="vert1" presStyleCnt="0"/>
      <dgm:spPr/>
    </dgm:pt>
    <dgm:pt modelId="{9530E247-A563-4AAF-A510-09668B49C8B5}" type="pres">
      <dgm:prSet presAssocID="{9C838F27-61F6-43BC-BFC4-56C7B220B134}" presName="thickLine" presStyleLbl="alignNode1" presStyleIdx="2" presStyleCnt="6"/>
      <dgm:spPr/>
    </dgm:pt>
    <dgm:pt modelId="{8A144664-24B9-44F9-B0EB-D6961D1B17BD}" type="pres">
      <dgm:prSet presAssocID="{9C838F27-61F6-43BC-BFC4-56C7B220B134}" presName="horz1" presStyleCnt="0"/>
      <dgm:spPr/>
    </dgm:pt>
    <dgm:pt modelId="{D89AF93A-41F4-4152-A896-213D9BA1593A}" type="pres">
      <dgm:prSet presAssocID="{9C838F27-61F6-43BC-BFC4-56C7B220B134}" presName="tx1" presStyleLbl="revTx" presStyleIdx="2" presStyleCnt="6"/>
      <dgm:spPr/>
    </dgm:pt>
    <dgm:pt modelId="{E07B74A8-30E8-4839-B930-F41370ECCC22}" type="pres">
      <dgm:prSet presAssocID="{9C838F27-61F6-43BC-BFC4-56C7B220B134}" presName="vert1" presStyleCnt="0"/>
      <dgm:spPr/>
    </dgm:pt>
    <dgm:pt modelId="{19D1DA8C-B8D3-4972-AE95-D959710956A0}" type="pres">
      <dgm:prSet presAssocID="{C9950BE5-9D46-4B84-9EA9-B5309F12FC88}" presName="thickLine" presStyleLbl="alignNode1" presStyleIdx="3" presStyleCnt="6"/>
      <dgm:spPr/>
    </dgm:pt>
    <dgm:pt modelId="{472F2723-8247-422E-8636-C7D393BE2A10}" type="pres">
      <dgm:prSet presAssocID="{C9950BE5-9D46-4B84-9EA9-B5309F12FC88}" presName="horz1" presStyleCnt="0"/>
      <dgm:spPr/>
    </dgm:pt>
    <dgm:pt modelId="{044BDB16-D55E-4646-B1E9-A6F36E10AB4F}" type="pres">
      <dgm:prSet presAssocID="{C9950BE5-9D46-4B84-9EA9-B5309F12FC88}" presName="tx1" presStyleLbl="revTx" presStyleIdx="3" presStyleCnt="6"/>
      <dgm:spPr/>
    </dgm:pt>
    <dgm:pt modelId="{2961649C-10F2-477B-98DA-D1612B8A8AE6}" type="pres">
      <dgm:prSet presAssocID="{C9950BE5-9D46-4B84-9EA9-B5309F12FC88}" presName="vert1" presStyleCnt="0"/>
      <dgm:spPr/>
    </dgm:pt>
    <dgm:pt modelId="{3B168B7D-838B-4F79-B02F-F6F165C5B48B}" type="pres">
      <dgm:prSet presAssocID="{DD6DBBD0-BFE1-408A-90D9-EC1A96D6F6D3}" presName="thickLine" presStyleLbl="alignNode1" presStyleIdx="4" presStyleCnt="6"/>
      <dgm:spPr/>
    </dgm:pt>
    <dgm:pt modelId="{73A17BE1-945C-46C8-8DCB-1C27A35D2E3B}" type="pres">
      <dgm:prSet presAssocID="{DD6DBBD0-BFE1-408A-90D9-EC1A96D6F6D3}" presName="horz1" presStyleCnt="0"/>
      <dgm:spPr/>
    </dgm:pt>
    <dgm:pt modelId="{1E9308A8-03F3-4F23-8A74-DD8DD4805298}" type="pres">
      <dgm:prSet presAssocID="{DD6DBBD0-BFE1-408A-90D9-EC1A96D6F6D3}" presName="tx1" presStyleLbl="revTx" presStyleIdx="4" presStyleCnt="6"/>
      <dgm:spPr/>
    </dgm:pt>
    <dgm:pt modelId="{6BA0628D-1C6E-4A14-A1FD-37C06F44DFC8}" type="pres">
      <dgm:prSet presAssocID="{DD6DBBD0-BFE1-408A-90D9-EC1A96D6F6D3}" presName="vert1" presStyleCnt="0"/>
      <dgm:spPr/>
    </dgm:pt>
    <dgm:pt modelId="{5A265046-5D1D-4B55-A74E-AEEE4A47CF55}" type="pres">
      <dgm:prSet presAssocID="{F9520FB8-A5CE-4679-99AA-E7A7DEBB04B4}" presName="thickLine" presStyleLbl="alignNode1" presStyleIdx="5" presStyleCnt="6"/>
      <dgm:spPr/>
    </dgm:pt>
    <dgm:pt modelId="{B66183B6-272F-47DF-9C5B-F2FA78D7AABB}" type="pres">
      <dgm:prSet presAssocID="{F9520FB8-A5CE-4679-99AA-E7A7DEBB04B4}" presName="horz1" presStyleCnt="0"/>
      <dgm:spPr/>
    </dgm:pt>
    <dgm:pt modelId="{BD30765D-2250-4D18-AEED-EEE42A99E9C7}" type="pres">
      <dgm:prSet presAssocID="{F9520FB8-A5CE-4679-99AA-E7A7DEBB04B4}" presName="tx1" presStyleLbl="revTx" presStyleIdx="5" presStyleCnt="6"/>
      <dgm:spPr/>
    </dgm:pt>
    <dgm:pt modelId="{FF723D08-D4CB-49E8-B032-D6F8C1B2337F}" type="pres">
      <dgm:prSet presAssocID="{F9520FB8-A5CE-4679-99AA-E7A7DEBB04B4}" presName="vert1" presStyleCnt="0"/>
      <dgm:spPr/>
    </dgm:pt>
  </dgm:ptLst>
  <dgm:cxnLst>
    <dgm:cxn modelId="{CFD1CF44-A0B0-4500-AD2D-CFBFB97EA2B5}" type="presOf" srcId="{5C4A9FDF-D5AA-4257-9677-5B23AABA77FD}" destId="{4E8B5899-D468-491D-B891-338FF08CED25}" srcOrd="0" destOrd="0" presId="urn:microsoft.com/office/officeart/2008/layout/LinedList"/>
    <dgm:cxn modelId="{979F0452-F495-40CF-836C-F1304B5A45D7}" type="presOf" srcId="{DDD6DF0C-A6BA-4D7A-A081-5E01D00AF332}" destId="{0C6F1234-DE84-4729-B992-84E92EAF6609}" srcOrd="0" destOrd="0" presId="urn:microsoft.com/office/officeart/2008/layout/LinedList"/>
    <dgm:cxn modelId="{14C67D75-8C3F-4B43-B3FC-9004165D9610}" srcId="{DDD6DF0C-A6BA-4D7A-A081-5E01D00AF332}" destId="{F9520FB8-A5CE-4679-99AA-E7A7DEBB04B4}" srcOrd="5" destOrd="0" parTransId="{7B487F7B-B839-4F14-926C-F48042193CE8}" sibTransId="{B033B6C0-EBC2-4CC5-8C6B-DD10F900341C}"/>
    <dgm:cxn modelId="{F1E4EC58-8D80-4D23-9307-98A9AA888DE2}" srcId="{DDD6DF0C-A6BA-4D7A-A081-5E01D00AF332}" destId="{1DE7F858-A05D-4945-B738-B93CEAEF536D}" srcOrd="0" destOrd="0" parTransId="{170FD9EC-AD7B-4020-A008-C2E93B94AAE9}" sibTransId="{0F33140E-635D-4130-8A53-0730972A0005}"/>
    <dgm:cxn modelId="{28AE4881-4AB4-4E2C-A96B-A962F34DEBC8}" type="presOf" srcId="{DD6DBBD0-BFE1-408A-90D9-EC1A96D6F6D3}" destId="{1E9308A8-03F3-4F23-8A74-DD8DD4805298}" srcOrd="0" destOrd="0" presId="urn:microsoft.com/office/officeart/2008/layout/LinedList"/>
    <dgm:cxn modelId="{39B1FBA4-A788-4EAF-962C-14C3527D982A}" type="presOf" srcId="{C9950BE5-9D46-4B84-9EA9-B5309F12FC88}" destId="{044BDB16-D55E-4646-B1E9-A6F36E10AB4F}" srcOrd="0" destOrd="0" presId="urn:microsoft.com/office/officeart/2008/layout/LinedList"/>
    <dgm:cxn modelId="{243530C7-0F52-4621-B1E1-E655AF10DAA1}" type="presOf" srcId="{1DE7F858-A05D-4945-B738-B93CEAEF536D}" destId="{0636FF34-B4BF-43E9-9929-F3DFCA07E96F}" srcOrd="0" destOrd="0" presId="urn:microsoft.com/office/officeart/2008/layout/LinedList"/>
    <dgm:cxn modelId="{1383EBCD-D60A-407D-8B58-2879BDA4C605}" type="presOf" srcId="{F9520FB8-A5CE-4679-99AA-E7A7DEBB04B4}" destId="{BD30765D-2250-4D18-AEED-EEE42A99E9C7}" srcOrd="0" destOrd="0" presId="urn:microsoft.com/office/officeart/2008/layout/LinedList"/>
    <dgm:cxn modelId="{406177D6-D64C-4C33-BA46-32658E4C4FF8}" srcId="{DDD6DF0C-A6BA-4D7A-A081-5E01D00AF332}" destId="{5C4A9FDF-D5AA-4257-9677-5B23AABA77FD}" srcOrd="1" destOrd="0" parTransId="{F51B0234-F5BB-47EC-BE76-7C2C8BD301B5}" sibTransId="{E036D69D-DFE4-4CE0-9FC8-2D038F07EFEE}"/>
    <dgm:cxn modelId="{9B92F9E7-C6B5-4D44-BE75-F638D03158AB}" srcId="{DDD6DF0C-A6BA-4D7A-A081-5E01D00AF332}" destId="{9C838F27-61F6-43BC-BFC4-56C7B220B134}" srcOrd="2" destOrd="0" parTransId="{04ABDCF0-63F7-46AD-A618-74116C50DBA3}" sibTransId="{007A68A6-F77B-4B4D-AB66-F4D6D97BF105}"/>
    <dgm:cxn modelId="{892689ED-91E5-43E4-9C79-D7940EAFEA4D}" srcId="{DDD6DF0C-A6BA-4D7A-A081-5E01D00AF332}" destId="{DD6DBBD0-BFE1-408A-90D9-EC1A96D6F6D3}" srcOrd="4" destOrd="0" parTransId="{2DD34E18-CA0A-4FB4-9C25-740E52BCD95C}" sibTransId="{8B94349D-DFA2-4E92-A4CB-0FBF52CD84AC}"/>
    <dgm:cxn modelId="{00207EFC-CDA0-4131-9F87-A3E38BAC3904}" type="presOf" srcId="{9C838F27-61F6-43BC-BFC4-56C7B220B134}" destId="{D89AF93A-41F4-4152-A896-213D9BA1593A}" srcOrd="0" destOrd="0" presId="urn:microsoft.com/office/officeart/2008/layout/LinedList"/>
    <dgm:cxn modelId="{310681FF-F615-4489-A5A5-CFBFE89DAA5D}" srcId="{DDD6DF0C-A6BA-4D7A-A081-5E01D00AF332}" destId="{C9950BE5-9D46-4B84-9EA9-B5309F12FC88}" srcOrd="3" destOrd="0" parTransId="{59D6F7B2-7F8E-4120-A3B3-C7E479596207}" sibTransId="{6872E7EC-BD0A-43D6-98AC-F527044A9F5C}"/>
    <dgm:cxn modelId="{0B98F57E-F0DA-4E64-BD35-8DAA46CAF244}" type="presParOf" srcId="{0C6F1234-DE84-4729-B992-84E92EAF6609}" destId="{D902116D-12F2-427C-A9E9-61EC1DAA781A}" srcOrd="0" destOrd="0" presId="urn:microsoft.com/office/officeart/2008/layout/LinedList"/>
    <dgm:cxn modelId="{AE29D439-56CD-4BBB-BA49-3F103D68B018}" type="presParOf" srcId="{0C6F1234-DE84-4729-B992-84E92EAF6609}" destId="{57267558-2279-4D1E-9D5C-09D0870AAD54}" srcOrd="1" destOrd="0" presId="urn:microsoft.com/office/officeart/2008/layout/LinedList"/>
    <dgm:cxn modelId="{DA3213EB-85DA-40C3-BF3A-48D1955582B0}" type="presParOf" srcId="{57267558-2279-4D1E-9D5C-09D0870AAD54}" destId="{0636FF34-B4BF-43E9-9929-F3DFCA07E96F}" srcOrd="0" destOrd="0" presId="urn:microsoft.com/office/officeart/2008/layout/LinedList"/>
    <dgm:cxn modelId="{5C0054FF-8787-4F68-8708-5FF7DF970E27}" type="presParOf" srcId="{57267558-2279-4D1E-9D5C-09D0870AAD54}" destId="{B79F8766-76CB-4045-932D-1E9B79FB7C3D}" srcOrd="1" destOrd="0" presId="urn:microsoft.com/office/officeart/2008/layout/LinedList"/>
    <dgm:cxn modelId="{B58B4607-14B1-4299-926B-AE5BF6FA698C}" type="presParOf" srcId="{0C6F1234-DE84-4729-B992-84E92EAF6609}" destId="{0F31AD53-1C15-4EF8-B041-4456772B14D8}" srcOrd="2" destOrd="0" presId="urn:microsoft.com/office/officeart/2008/layout/LinedList"/>
    <dgm:cxn modelId="{AB320648-ABFD-417D-A717-9CA6AF9CA4FE}" type="presParOf" srcId="{0C6F1234-DE84-4729-B992-84E92EAF6609}" destId="{F260017A-C46E-4128-93F8-37197A731B9F}" srcOrd="3" destOrd="0" presId="urn:microsoft.com/office/officeart/2008/layout/LinedList"/>
    <dgm:cxn modelId="{E47CE34F-7C85-4387-80B6-CA1115DB1988}" type="presParOf" srcId="{F260017A-C46E-4128-93F8-37197A731B9F}" destId="{4E8B5899-D468-491D-B891-338FF08CED25}" srcOrd="0" destOrd="0" presId="urn:microsoft.com/office/officeart/2008/layout/LinedList"/>
    <dgm:cxn modelId="{B9DD9776-CDC1-462F-AB2C-5B4A9B79477E}" type="presParOf" srcId="{F260017A-C46E-4128-93F8-37197A731B9F}" destId="{A9077484-FF9C-4C67-A423-4C4D3C88EFA2}" srcOrd="1" destOrd="0" presId="urn:microsoft.com/office/officeart/2008/layout/LinedList"/>
    <dgm:cxn modelId="{F9424983-14FD-4917-9924-23446BB07BD9}" type="presParOf" srcId="{0C6F1234-DE84-4729-B992-84E92EAF6609}" destId="{9530E247-A563-4AAF-A510-09668B49C8B5}" srcOrd="4" destOrd="0" presId="urn:microsoft.com/office/officeart/2008/layout/LinedList"/>
    <dgm:cxn modelId="{4943F8EE-8F78-455E-A801-51E099FA11B5}" type="presParOf" srcId="{0C6F1234-DE84-4729-B992-84E92EAF6609}" destId="{8A144664-24B9-44F9-B0EB-D6961D1B17BD}" srcOrd="5" destOrd="0" presId="urn:microsoft.com/office/officeart/2008/layout/LinedList"/>
    <dgm:cxn modelId="{F6951831-B053-4AC5-968F-FE0BF7ADB136}" type="presParOf" srcId="{8A144664-24B9-44F9-B0EB-D6961D1B17BD}" destId="{D89AF93A-41F4-4152-A896-213D9BA1593A}" srcOrd="0" destOrd="0" presId="urn:microsoft.com/office/officeart/2008/layout/LinedList"/>
    <dgm:cxn modelId="{EA4FD9BB-6192-4AD5-A00E-06DE13F4A4A2}" type="presParOf" srcId="{8A144664-24B9-44F9-B0EB-D6961D1B17BD}" destId="{E07B74A8-30E8-4839-B930-F41370ECCC22}" srcOrd="1" destOrd="0" presId="urn:microsoft.com/office/officeart/2008/layout/LinedList"/>
    <dgm:cxn modelId="{E1C9450F-C830-4226-B5C8-EEFD5281F6D7}" type="presParOf" srcId="{0C6F1234-DE84-4729-B992-84E92EAF6609}" destId="{19D1DA8C-B8D3-4972-AE95-D959710956A0}" srcOrd="6" destOrd="0" presId="urn:microsoft.com/office/officeart/2008/layout/LinedList"/>
    <dgm:cxn modelId="{2730D45B-D45A-48CF-A5EB-269BEE70B9FB}" type="presParOf" srcId="{0C6F1234-DE84-4729-B992-84E92EAF6609}" destId="{472F2723-8247-422E-8636-C7D393BE2A10}" srcOrd="7" destOrd="0" presId="urn:microsoft.com/office/officeart/2008/layout/LinedList"/>
    <dgm:cxn modelId="{0ED9A908-1E20-44B3-BE2F-F7626676EC7A}" type="presParOf" srcId="{472F2723-8247-422E-8636-C7D393BE2A10}" destId="{044BDB16-D55E-4646-B1E9-A6F36E10AB4F}" srcOrd="0" destOrd="0" presId="urn:microsoft.com/office/officeart/2008/layout/LinedList"/>
    <dgm:cxn modelId="{1189B402-DA40-4B9C-8E76-A25A9B77A3CA}" type="presParOf" srcId="{472F2723-8247-422E-8636-C7D393BE2A10}" destId="{2961649C-10F2-477B-98DA-D1612B8A8AE6}" srcOrd="1" destOrd="0" presId="urn:microsoft.com/office/officeart/2008/layout/LinedList"/>
    <dgm:cxn modelId="{820A8749-0DB9-4429-8D4A-B2EDE30EAF33}" type="presParOf" srcId="{0C6F1234-DE84-4729-B992-84E92EAF6609}" destId="{3B168B7D-838B-4F79-B02F-F6F165C5B48B}" srcOrd="8" destOrd="0" presId="urn:microsoft.com/office/officeart/2008/layout/LinedList"/>
    <dgm:cxn modelId="{04D7EAC2-A282-448A-B2F5-1D0C4E1CA343}" type="presParOf" srcId="{0C6F1234-DE84-4729-B992-84E92EAF6609}" destId="{73A17BE1-945C-46C8-8DCB-1C27A35D2E3B}" srcOrd="9" destOrd="0" presId="urn:microsoft.com/office/officeart/2008/layout/LinedList"/>
    <dgm:cxn modelId="{2D57C5CE-6309-4A6F-9B00-3B33C0B88E74}" type="presParOf" srcId="{73A17BE1-945C-46C8-8DCB-1C27A35D2E3B}" destId="{1E9308A8-03F3-4F23-8A74-DD8DD4805298}" srcOrd="0" destOrd="0" presId="urn:microsoft.com/office/officeart/2008/layout/LinedList"/>
    <dgm:cxn modelId="{68BCD135-3E03-43AD-A399-90DCFDC26109}" type="presParOf" srcId="{73A17BE1-945C-46C8-8DCB-1C27A35D2E3B}" destId="{6BA0628D-1C6E-4A14-A1FD-37C06F44DFC8}" srcOrd="1" destOrd="0" presId="urn:microsoft.com/office/officeart/2008/layout/LinedList"/>
    <dgm:cxn modelId="{84EAF2BE-69E0-40F9-95EB-067F007D2D11}" type="presParOf" srcId="{0C6F1234-DE84-4729-B992-84E92EAF6609}" destId="{5A265046-5D1D-4B55-A74E-AEEE4A47CF55}" srcOrd="10" destOrd="0" presId="urn:microsoft.com/office/officeart/2008/layout/LinedList"/>
    <dgm:cxn modelId="{49395366-6AF5-4022-8AD7-874150BE33AF}" type="presParOf" srcId="{0C6F1234-DE84-4729-B992-84E92EAF6609}" destId="{B66183B6-272F-47DF-9C5B-F2FA78D7AABB}" srcOrd="11" destOrd="0" presId="urn:microsoft.com/office/officeart/2008/layout/LinedList"/>
    <dgm:cxn modelId="{24694558-FE68-4842-9258-61CF6327FB65}" type="presParOf" srcId="{B66183B6-272F-47DF-9C5B-F2FA78D7AABB}" destId="{BD30765D-2250-4D18-AEED-EEE42A99E9C7}" srcOrd="0" destOrd="0" presId="urn:microsoft.com/office/officeart/2008/layout/LinedList"/>
    <dgm:cxn modelId="{CBF6076D-3936-4454-9D4C-928F38120C5A}" type="presParOf" srcId="{B66183B6-272F-47DF-9C5B-F2FA78D7AABB}" destId="{FF723D08-D4CB-49E8-B032-D6F8C1B2337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4BFF992-1214-4C70-848B-D43C715D5728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C834D2B3-30C4-433A-B730-C48EBFC5EF8A}">
      <dgm:prSet/>
      <dgm:spPr/>
      <dgm:t>
        <a:bodyPr/>
        <a:lstStyle/>
        <a:p>
          <a:r>
            <a:rPr lang="en-GB"/>
            <a:t>Psychological control</a:t>
          </a:r>
          <a:endParaRPr lang="en-US"/>
        </a:p>
      </dgm:t>
    </dgm:pt>
    <dgm:pt modelId="{7C2F48A6-6633-4321-8546-3148404BE6C6}" type="parTrans" cxnId="{4A110F99-2193-4212-A564-7F26FC599428}">
      <dgm:prSet/>
      <dgm:spPr/>
      <dgm:t>
        <a:bodyPr/>
        <a:lstStyle/>
        <a:p>
          <a:endParaRPr lang="en-US"/>
        </a:p>
      </dgm:t>
    </dgm:pt>
    <dgm:pt modelId="{F8D5D4D6-E890-4F93-8417-767286C8CF05}" type="sibTrans" cxnId="{4A110F99-2193-4212-A564-7F26FC599428}">
      <dgm:prSet/>
      <dgm:spPr/>
      <dgm:t>
        <a:bodyPr/>
        <a:lstStyle/>
        <a:p>
          <a:endParaRPr lang="en-US"/>
        </a:p>
      </dgm:t>
    </dgm:pt>
    <dgm:pt modelId="{4BA2973C-C284-4082-8570-CA2544DB1E34}">
      <dgm:prSet/>
      <dgm:spPr/>
      <dgm:t>
        <a:bodyPr/>
        <a:lstStyle/>
        <a:p>
          <a:r>
            <a:rPr lang="en-GB" dirty="0"/>
            <a:t>Nonresponsive to a child’s emotional or psychological needs</a:t>
          </a:r>
          <a:endParaRPr lang="en-US" dirty="0"/>
        </a:p>
      </dgm:t>
    </dgm:pt>
    <dgm:pt modelId="{DEA2A7C8-9F2D-41E8-8A62-56C4AA1422F0}" type="parTrans" cxnId="{A6929873-1722-4126-A080-4E279A70EEA8}">
      <dgm:prSet/>
      <dgm:spPr/>
      <dgm:t>
        <a:bodyPr/>
        <a:lstStyle/>
        <a:p>
          <a:endParaRPr lang="en-US"/>
        </a:p>
      </dgm:t>
    </dgm:pt>
    <dgm:pt modelId="{A4AAC44C-B04A-4ABD-B8D2-44266EE90038}" type="sibTrans" cxnId="{A6929873-1722-4126-A080-4E279A70EEA8}">
      <dgm:prSet/>
      <dgm:spPr/>
      <dgm:t>
        <a:bodyPr/>
        <a:lstStyle/>
        <a:p>
          <a:endParaRPr lang="en-US"/>
        </a:p>
      </dgm:t>
    </dgm:pt>
    <dgm:pt modelId="{4C158ECB-8360-4F9F-9EC4-5FCDEF02E061}">
      <dgm:prSet/>
      <dgm:spPr/>
      <dgm:t>
        <a:bodyPr/>
        <a:lstStyle/>
        <a:p>
          <a:r>
            <a:rPr lang="en-GB"/>
            <a:t>Manipulate a child’s experience</a:t>
          </a:r>
          <a:endParaRPr lang="en-US"/>
        </a:p>
      </dgm:t>
    </dgm:pt>
    <dgm:pt modelId="{89FE7D43-A684-4B52-945A-BBA4A1F98791}" type="parTrans" cxnId="{656D8EB6-8DE2-4AFE-8CB0-7486D62C9DDC}">
      <dgm:prSet/>
      <dgm:spPr/>
      <dgm:t>
        <a:bodyPr/>
        <a:lstStyle/>
        <a:p>
          <a:endParaRPr lang="en-US"/>
        </a:p>
      </dgm:t>
    </dgm:pt>
    <dgm:pt modelId="{3544BC33-413B-44D2-9B21-6190FFD27CFF}" type="sibTrans" cxnId="{656D8EB6-8DE2-4AFE-8CB0-7486D62C9DDC}">
      <dgm:prSet/>
      <dgm:spPr/>
      <dgm:t>
        <a:bodyPr/>
        <a:lstStyle/>
        <a:p>
          <a:endParaRPr lang="en-US"/>
        </a:p>
      </dgm:t>
    </dgm:pt>
    <dgm:pt modelId="{631C3F8E-BE5D-4401-A63F-1FFB5F0C48EB}">
      <dgm:prSet/>
      <dgm:spPr/>
      <dgm:t>
        <a:bodyPr/>
        <a:lstStyle/>
        <a:p>
          <a:r>
            <a:rPr lang="en-GB"/>
            <a:t>Supress independence and individuality</a:t>
          </a:r>
          <a:endParaRPr lang="en-US"/>
        </a:p>
      </dgm:t>
    </dgm:pt>
    <dgm:pt modelId="{525922E5-2064-4C9B-B1DB-AC2D40A91E24}" type="parTrans" cxnId="{12376B20-CB90-4A78-A89E-E75C8EC09B1D}">
      <dgm:prSet/>
      <dgm:spPr/>
      <dgm:t>
        <a:bodyPr/>
        <a:lstStyle/>
        <a:p>
          <a:endParaRPr lang="en-US"/>
        </a:p>
      </dgm:t>
    </dgm:pt>
    <dgm:pt modelId="{6925D2E9-DB4F-49D9-AD2F-7F64AB75A909}" type="sibTrans" cxnId="{12376B20-CB90-4A78-A89E-E75C8EC09B1D}">
      <dgm:prSet/>
      <dgm:spPr/>
      <dgm:t>
        <a:bodyPr/>
        <a:lstStyle/>
        <a:p>
          <a:endParaRPr lang="en-US"/>
        </a:p>
      </dgm:t>
    </dgm:pt>
    <dgm:pt modelId="{65A9810C-3044-4A96-977B-8C1A88D75912}">
      <dgm:prSet/>
      <dgm:spPr/>
      <dgm:t>
        <a:bodyPr/>
        <a:lstStyle/>
        <a:p>
          <a:r>
            <a:rPr lang="en-GB"/>
            <a:t>Supress expression of emotion</a:t>
          </a:r>
          <a:endParaRPr lang="en-US"/>
        </a:p>
      </dgm:t>
    </dgm:pt>
    <dgm:pt modelId="{3B6B60DF-D1F1-428C-9825-ED7A33186C7D}" type="parTrans" cxnId="{61A28FB3-F7DA-485E-B51D-77B49D667916}">
      <dgm:prSet/>
      <dgm:spPr/>
      <dgm:t>
        <a:bodyPr/>
        <a:lstStyle/>
        <a:p>
          <a:endParaRPr lang="en-US"/>
        </a:p>
      </dgm:t>
    </dgm:pt>
    <dgm:pt modelId="{4C8486DD-4904-4E21-88F9-24F596362056}" type="sibTrans" cxnId="{61A28FB3-F7DA-485E-B51D-77B49D667916}">
      <dgm:prSet/>
      <dgm:spPr/>
      <dgm:t>
        <a:bodyPr/>
        <a:lstStyle/>
        <a:p>
          <a:endParaRPr lang="en-US"/>
        </a:p>
      </dgm:t>
    </dgm:pt>
    <dgm:pt modelId="{E38B2AAF-C96B-45E8-92E9-C4505D4E8FCF}">
      <dgm:prSet/>
      <dgm:spPr/>
      <dgm:t>
        <a:bodyPr/>
        <a:lstStyle/>
        <a:p>
          <a:r>
            <a:rPr lang="en-GB"/>
            <a:t>Through guilt</a:t>
          </a:r>
          <a:endParaRPr lang="en-US"/>
        </a:p>
      </dgm:t>
    </dgm:pt>
    <dgm:pt modelId="{1CF920A8-77E9-4147-9991-D58414D9D5A5}" type="parTrans" cxnId="{4C6D4152-1911-41D9-B8A1-C0E84C5C747E}">
      <dgm:prSet/>
      <dgm:spPr/>
      <dgm:t>
        <a:bodyPr/>
        <a:lstStyle/>
        <a:p>
          <a:endParaRPr lang="en-US"/>
        </a:p>
      </dgm:t>
    </dgm:pt>
    <dgm:pt modelId="{28DF7D80-9875-4EEA-96B6-AE96A930ADB3}" type="sibTrans" cxnId="{4C6D4152-1911-41D9-B8A1-C0E84C5C747E}">
      <dgm:prSet/>
      <dgm:spPr/>
      <dgm:t>
        <a:bodyPr/>
        <a:lstStyle/>
        <a:p>
          <a:endParaRPr lang="en-US"/>
        </a:p>
      </dgm:t>
    </dgm:pt>
    <dgm:pt modelId="{84C5709C-38C6-467F-A824-199226E3669D}">
      <dgm:prSet/>
      <dgm:spPr/>
      <dgm:t>
        <a:bodyPr/>
        <a:lstStyle/>
        <a:p>
          <a:r>
            <a:rPr lang="en-GB"/>
            <a:t>Shaming</a:t>
          </a:r>
          <a:endParaRPr lang="en-US"/>
        </a:p>
      </dgm:t>
    </dgm:pt>
    <dgm:pt modelId="{ECFCFCE4-C73A-493F-9B5A-4703E4C77433}" type="parTrans" cxnId="{6751BF08-6CF9-4DFD-A5B1-3801CB618171}">
      <dgm:prSet/>
      <dgm:spPr/>
      <dgm:t>
        <a:bodyPr/>
        <a:lstStyle/>
        <a:p>
          <a:endParaRPr lang="en-US"/>
        </a:p>
      </dgm:t>
    </dgm:pt>
    <dgm:pt modelId="{4ABBD15A-0EAB-4DB4-997B-9D2032E68363}" type="sibTrans" cxnId="{6751BF08-6CF9-4DFD-A5B1-3801CB618171}">
      <dgm:prSet/>
      <dgm:spPr/>
      <dgm:t>
        <a:bodyPr/>
        <a:lstStyle/>
        <a:p>
          <a:endParaRPr lang="en-US"/>
        </a:p>
      </dgm:t>
    </dgm:pt>
    <dgm:pt modelId="{5F1230DE-7B53-47DF-9EE7-DACFD2B53994}">
      <dgm:prSet/>
      <dgm:spPr/>
      <dgm:t>
        <a:bodyPr/>
        <a:lstStyle/>
        <a:p>
          <a:r>
            <a:rPr lang="en-GB"/>
            <a:t>Disappointment.</a:t>
          </a:r>
          <a:endParaRPr lang="en-US"/>
        </a:p>
      </dgm:t>
    </dgm:pt>
    <dgm:pt modelId="{CCB5822E-FBB4-44F8-8C12-6625BDEAEE35}" type="parTrans" cxnId="{D31434F7-2DA5-4952-8EDE-5BE8D5AFB9FF}">
      <dgm:prSet/>
      <dgm:spPr/>
      <dgm:t>
        <a:bodyPr/>
        <a:lstStyle/>
        <a:p>
          <a:endParaRPr lang="en-US"/>
        </a:p>
      </dgm:t>
    </dgm:pt>
    <dgm:pt modelId="{F265165F-8F91-403B-BBCC-AD02DC450A18}" type="sibTrans" cxnId="{D31434F7-2DA5-4952-8EDE-5BE8D5AFB9FF}">
      <dgm:prSet/>
      <dgm:spPr/>
      <dgm:t>
        <a:bodyPr/>
        <a:lstStyle/>
        <a:p>
          <a:endParaRPr lang="en-US"/>
        </a:p>
      </dgm:t>
    </dgm:pt>
    <dgm:pt modelId="{95880AB6-3B9A-4A16-A3D4-85773D64FB9A}" type="pres">
      <dgm:prSet presAssocID="{C4BFF992-1214-4C70-848B-D43C715D5728}" presName="vert0" presStyleCnt="0">
        <dgm:presLayoutVars>
          <dgm:dir/>
          <dgm:animOne val="branch"/>
          <dgm:animLvl val="lvl"/>
        </dgm:presLayoutVars>
      </dgm:prSet>
      <dgm:spPr/>
    </dgm:pt>
    <dgm:pt modelId="{2CE02A44-1FF3-4BE5-8211-8AFF969DD1DF}" type="pres">
      <dgm:prSet presAssocID="{C834D2B3-30C4-433A-B730-C48EBFC5EF8A}" presName="thickLine" presStyleLbl="alignNode1" presStyleIdx="0" presStyleCnt="8"/>
      <dgm:spPr/>
    </dgm:pt>
    <dgm:pt modelId="{AA3DAEBF-3CB1-4C8B-B68E-E461C99CD407}" type="pres">
      <dgm:prSet presAssocID="{C834D2B3-30C4-433A-B730-C48EBFC5EF8A}" presName="horz1" presStyleCnt="0"/>
      <dgm:spPr/>
    </dgm:pt>
    <dgm:pt modelId="{6806D284-2348-460D-BA62-192612C825C0}" type="pres">
      <dgm:prSet presAssocID="{C834D2B3-30C4-433A-B730-C48EBFC5EF8A}" presName="tx1" presStyleLbl="revTx" presStyleIdx="0" presStyleCnt="8"/>
      <dgm:spPr/>
    </dgm:pt>
    <dgm:pt modelId="{C4A02F83-1553-479B-808C-F942B9EB5513}" type="pres">
      <dgm:prSet presAssocID="{C834D2B3-30C4-433A-B730-C48EBFC5EF8A}" presName="vert1" presStyleCnt="0"/>
      <dgm:spPr/>
    </dgm:pt>
    <dgm:pt modelId="{EDD2551F-5464-4BAC-80AF-F1AFB3D4E930}" type="pres">
      <dgm:prSet presAssocID="{4BA2973C-C284-4082-8570-CA2544DB1E34}" presName="thickLine" presStyleLbl="alignNode1" presStyleIdx="1" presStyleCnt="8"/>
      <dgm:spPr/>
    </dgm:pt>
    <dgm:pt modelId="{8185C7C3-B58C-4124-952E-DBF76E42485E}" type="pres">
      <dgm:prSet presAssocID="{4BA2973C-C284-4082-8570-CA2544DB1E34}" presName="horz1" presStyleCnt="0"/>
      <dgm:spPr/>
    </dgm:pt>
    <dgm:pt modelId="{D46EFAA3-0622-47B4-A4B5-EFA3B7382CFA}" type="pres">
      <dgm:prSet presAssocID="{4BA2973C-C284-4082-8570-CA2544DB1E34}" presName="tx1" presStyleLbl="revTx" presStyleIdx="1" presStyleCnt="8"/>
      <dgm:spPr/>
    </dgm:pt>
    <dgm:pt modelId="{60ADAF45-FC84-439A-AAAC-9BE49B472D09}" type="pres">
      <dgm:prSet presAssocID="{4BA2973C-C284-4082-8570-CA2544DB1E34}" presName="vert1" presStyleCnt="0"/>
      <dgm:spPr/>
    </dgm:pt>
    <dgm:pt modelId="{09081AE5-DBF2-49F7-AEDF-0CF1532F3BF6}" type="pres">
      <dgm:prSet presAssocID="{4C158ECB-8360-4F9F-9EC4-5FCDEF02E061}" presName="thickLine" presStyleLbl="alignNode1" presStyleIdx="2" presStyleCnt="8"/>
      <dgm:spPr/>
    </dgm:pt>
    <dgm:pt modelId="{F4A55A96-8EBE-4B87-8528-4FA732A8D3EB}" type="pres">
      <dgm:prSet presAssocID="{4C158ECB-8360-4F9F-9EC4-5FCDEF02E061}" presName="horz1" presStyleCnt="0"/>
      <dgm:spPr/>
    </dgm:pt>
    <dgm:pt modelId="{BA737395-7BF0-4AB9-997F-C3A6B742FFF8}" type="pres">
      <dgm:prSet presAssocID="{4C158ECB-8360-4F9F-9EC4-5FCDEF02E061}" presName="tx1" presStyleLbl="revTx" presStyleIdx="2" presStyleCnt="8"/>
      <dgm:spPr/>
    </dgm:pt>
    <dgm:pt modelId="{C79D779C-FA43-4E12-8763-E2D6999090E1}" type="pres">
      <dgm:prSet presAssocID="{4C158ECB-8360-4F9F-9EC4-5FCDEF02E061}" presName="vert1" presStyleCnt="0"/>
      <dgm:spPr/>
    </dgm:pt>
    <dgm:pt modelId="{797EDED7-5998-4C5B-A84C-1471233B2FE5}" type="pres">
      <dgm:prSet presAssocID="{631C3F8E-BE5D-4401-A63F-1FFB5F0C48EB}" presName="thickLine" presStyleLbl="alignNode1" presStyleIdx="3" presStyleCnt="8"/>
      <dgm:spPr/>
    </dgm:pt>
    <dgm:pt modelId="{17EE88A5-5A87-477B-9F1E-8DA0C726413A}" type="pres">
      <dgm:prSet presAssocID="{631C3F8E-BE5D-4401-A63F-1FFB5F0C48EB}" presName="horz1" presStyleCnt="0"/>
      <dgm:spPr/>
    </dgm:pt>
    <dgm:pt modelId="{DFF9E9AB-60AB-4314-AD9C-54C22E9D4E75}" type="pres">
      <dgm:prSet presAssocID="{631C3F8E-BE5D-4401-A63F-1FFB5F0C48EB}" presName="tx1" presStyleLbl="revTx" presStyleIdx="3" presStyleCnt="8"/>
      <dgm:spPr/>
    </dgm:pt>
    <dgm:pt modelId="{8B736270-8E9E-458A-BC7C-76A6E8D23C80}" type="pres">
      <dgm:prSet presAssocID="{631C3F8E-BE5D-4401-A63F-1FFB5F0C48EB}" presName="vert1" presStyleCnt="0"/>
      <dgm:spPr/>
    </dgm:pt>
    <dgm:pt modelId="{AB8738C9-D8C0-4DF7-AFB9-476302BC9DBE}" type="pres">
      <dgm:prSet presAssocID="{65A9810C-3044-4A96-977B-8C1A88D75912}" presName="thickLine" presStyleLbl="alignNode1" presStyleIdx="4" presStyleCnt="8"/>
      <dgm:spPr/>
    </dgm:pt>
    <dgm:pt modelId="{A4F58906-DC8F-448D-B159-7AEE6EEF85B2}" type="pres">
      <dgm:prSet presAssocID="{65A9810C-3044-4A96-977B-8C1A88D75912}" presName="horz1" presStyleCnt="0"/>
      <dgm:spPr/>
    </dgm:pt>
    <dgm:pt modelId="{79F50474-6605-46E2-9336-BE640244D8D2}" type="pres">
      <dgm:prSet presAssocID="{65A9810C-3044-4A96-977B-8C1A88D75912}" presName="tx1" presStyleLbl="revTx" presStyleIdx="4" presStyleCnt="8"/>
      <dgm:spPr/>
    </dgm:pt>
    <dgm:pt modelId="{3B6AE256-232A-4D44-8523-596B8699BF2F}" type="pres">
      <dgm:prSet presAssocID="{65A9810C-3044-4A96-977B-8C1A88D75912}" presName="vert1" presStyleCnt="0"/>
      <dgm:spPr/>
    </dgm:pt>
    <dgm:pt modelId="{8629B09D-644B-422E-888E-51C734DF8358}" type="pres">
      <dgm:prSet presAssocID="{E38B2AAF-C96B-45E8-92E9-C4505D4E8FCF}" presName="thickLine" presStyleLbl="alignNode1" presStyleIdx="5" presStyleCnt="8"/>
      <dgm:spPr/>
    </dgm:pt>
    <dgm:pt modelId="{697932E2-A764-44CA-8E17-6FD673CA68F9}" type="pres">
      <dgm:prSet presAssocID="{E38B2AAF-C96B-45E8-92E9-C4505D4E8FCF}" presName="horz1" presStyleCnt="0"/>
      <dgm:spPr/>
    </dgm:pt>
    <dgm:pt modelId="{EAA44B66-C169-426E-A25F-619354EB7EE4}" type="pres">
      <dgm:prSet presAssocID="{E38B2AAF-C96B-45E8-92E9-C4505D4E8FCF}" presName="tx1" presStyleLbl="revTx" presStyleIdx="5" presStyleCnt="8"/>
      <dgm:spPr/>
    </dgm:pt>
    <dgm:pt modelId="{987E48CB-F08F-4133-82FA-5F92DE2082A3}" type="pres">
      <dgm:prSet presAssocID="{E38B2AAF-C96B-45E8-92E9-C4505D4E8FCF}" presName="vert1" presStyleCnt="0"/>
      <dgm:spPr/>
    </dgm:pt>
    <dgm:pt modelId="{AE309FCC-14E7-4D9D-9A96-6336EA771E1D}" type="pres">
      <dgm:prSet presAssocID="{84C5709C-38C6-467F-A824-199226E3669D}" presName="thickLine" presStyleLbl="alignNode1" presStyleIdx="6" presStyleCnt="8"/>
      <dgm:spPr/>
    </dgm:pt>
    <dgm:pt modelId="{B33374FA-B87F-4835-9DF6-07AD0B6CC67B}" type="pres">
      <dgm:prSet presAssocID="{84C5709C-38C6-467F-A824-199226E3669D}" presName="horz1" presStyleCnt="0"/>
      <dgm:spPr/>
    </dgm:pt>
    <dgm:pt modelId="{DD76C9DB-F7A3-42F3-BE8E-315BD67BE707}" type="pres">
      <dgm:prSet presAssocID="{84C5709C-38C6-467F-A824-199226E3669D}" presName="tx1" presStyleLbl="revTx" presStyleIdx="6" presStyleCnt="8"/>
      <dgm:spPr/>
    </dgm:pt>
    <dgm:pt modelId="{CA5B8F02-CCC5-4F86-8321-48FB6F2D1978}" type="pres">
      <dgm:prSet presAssocID="{84C5709C-38C6-467F-A824-199226E3669D}" presName="vert1" presStyleCnt="0"/>
      <dgm:spPr/>
    </dgm:pt>
    <dgm:pt modelId="{BDAE6F22-4A09-43DA-806C-866164D31737}" type="pres">
      <dgm:prSet presAssocID="{5F1230DE-7B53-47DF-9EE7-DACFD2B53994}" presName="thickLine" presStyleLbl="alignNode1" presStyleIdx="7" presStyleCnt="8"/>
      <dgm:spPr/>
    </dgm:pt>
    <dgm:pt modelId="{960D8200-6CBF-4884-89D2-ADEDB01ADF9C}" type="pres">
      <dgm:prSet presAssocID="{5F1230DE-7B53-47DF-9EE7-DACFD2B53994}" presName="horz1" presStyleCnt="0"/>
      <dgm:spPr/>
    </dgm:pt>
    <dgm:pt modelId="{E5D782A1-F281-4B2A-8478-FBE6968154A8}" type="pres">
      <dgm:prSet presAssocID="{5F1230DE-7B53-47DF-9EE7-DACFD2B53994}" presName="tx1" presStyleLbl="revTx" presStyleIdx="7" presStyleCnt="8"/>
      <dgm:spPr/>
    </dgm:pt>
    <dgm:pt modelId="{BB284C0C-C13E-4E76-8683-0D66967E8664}" type="pres">
      <dgm:prSet presAssocID="{5F1230DE-7B53-47DF-9EE7-DACFD2B53994}" presName="vert1" presStyleCnt="0"/>
      <dgm:spPr/>
    </dgm:pt>
  </dgm:ptLst>
  <dgm:cxnLst>
    <dgm:cxn modelId="{6751BF08-6CF9-4DFD-A5B1-3801CB618171}" srcId="{C4BFF992-1214-4C70-848B-D43C715D5728}" destId="{84C5709C-38C6-467F-A824-199226E3669D}" srcOrd="6" destOrd="0" parTransId="{ECFCFCE4-C73A-493F-9B5A-4703E4C77433}" sibTransId="{4ABBD15A-0EAB-4DB4-997B-9D2032E68363}"/>
    <dgm:cxn modelId="{DE25EF11-891E-4EB7-BF35-521359245ADB}" type="presOf" srcId="{631C3F8E-BE5D-4401-A63F-1FFB5F0C48EB}" destId="{DFF9E9AB-60AB-4314-AD9C-54C22E9D4E75}" srcOrd="0" destOrd="0" presId="urn:microsoft.com/office/officeart/2008/layout/LinedList"/>
    <dgm:cxn modelId="{71381E15-C4DC-4944-8417-D4E0202D5F67}" type="presOf" srcId="{E38B2AAF-C96B-45E8-92E9-C4505D4E8FCF}" destId="{EAA44B66-C169-426E-A25F-619354EB7EE4}" srcOrd="0" destOrd="0" presId="urn:microsoft.com/office/officeart/2008/layout/LinedList"/>
    <dgm:cxn modelId="{12376B20-CB90-4A78-A89E-E75C8EC09B1D}" srcId="{C4BFF992-1214-4C70-848B-D43C715D5728}" destId="{631C3F8E-BE5D-4401-A63F-1FFB5F0C48EB}" srcOrd="3" destOrd="0" parTransId="{525922E5-2064-4C9B-B1DB-AC2D40A91E24}" sibTransId="{6925D2E9-DB4F-49D9-AD2F-7F64AB75A909}"/>
    <dgm:cxn modelId="{990EAF25-4EC2-4EBD-A93C-48B649AF195D}" type="presOf" srcId="{5F1230DE-7B53-47DF-9EE7-DACFD2B53994}" destId="{E5D782A1-F281-4B2A-8478-FBE6968154A8}" srcOrd="0" destOrd="0" presId="urn:microsoft.com/office/officeart/2008/layout/LinedList"/>
    <dgm:cxn modelId="{4C6D4152-1911-41D9-B8A1-C0E84C5C747E}" srcId="{C4BFF992-1214-4C70-848B-D43C715D5728}" destId="{E38B2AAF-C96B-45E8-92E9-C4505D4E8FCF}" srcOrd="5" destOrd="0" parTransId="{1CF920A8-77E9-4147-9991-D58414D9D5A5}" sibTransId="{28DF7D80-9875-4EEA-96B6-AE96A930ADB3}"/>
    <dgm:cxn modelId="{A6929873-1722-4126-A080-4E279A70EEA8}" srcId="{C4BFF992-1214-4C70-848B-D43C715D5728}" destId="{4BA2973C-C284-4082-8570-CA2544DB1E34}" srcOrd="1" destOrd="0" parTransId="{DEA2A7C8-9F2D-41E8-8A62-56C4AA1422F0}" sibTransId="{A4AAC44C-B04A-4ABD-B8D2-44266EE90038}"/>
    <dgm:cxn modelId="{6AEF4F79-E379-4256-AAE4-CEF31970C0A6}" type="presOf" srcId="{65A9810C-3044-4A96-977B-8C1A88D75912}" destId="{79F50474-6605-46E2-9336-BE640244D8D2}" srcOrd="0" destOrd="0" presId="urn:microsoft.com/office/officeart/2008/layout/LinedList"/>
    <dgm:cxn modelId="{1A4A4986-6146-43FD-8102-31967D68C456}" type="presOf" srcId="{C834D2B3-30C4-433A-B730-C48EBFC5EF8A}" destId="{6806D284-2348-460D-BA62-192612C825C0}" srcOrd="0" destOrd="0" presId="urn:microsoft.com/office/officeart/2008/layout/LinedList"/>
    <dgm:cxn modelId="{4A110F99-2193-4212-A564-7F26FC599428}" srcId="{C4BFF992-1214-4C70-848B-D43C715D5728}" destId="{C834D2B3-30C4-433A-B730-C48EBFC5EF8A}" srcOrd="0" destOrd="0" parTransId="{7C2F48A6-6633-4321-8546-3148404BE6C6}" sibTransId="{F8D5D4D6-E890-4F93-8417-767286C8CF05}"/>
    <dgm:cxn modelId="{814F2A9C-8F61-4D93-BB48-67010055EA33}" type="presOf" srcId="{C4BFF992-1214-4C70-848B-D43C715D5728}" destId="{95880AB6-3B9A-4A16-A3D4-85773D64FB9A}" srcOrd="0" destOrd="0" presId="urn:microsoft.com/office/officeart/2008/layout/LinedList"/>
    <dgm:cxn modelId="{61A28FB3-F7DA-485E-B51D-77B49D667916}" srcId="{C4BFF992-1214-4C70-848B-D43C715D5728}" destId="{65A9810C-3044-4A96-977B-8C1A88D75912}" srcOrd="4" destOrd="0" parTransId="{3B6B60DF-D1F1-428C-9825-ED7A33186C7D}" sibTransId="{4C8486DD-4904-4E21-88F9-24F596362056}"/>
    <dgm:cxn modelId="{656D8EB6-8DE2-4AFE-8CB0-7486D62C9DDC}" srcId="{C4BFF992-1214-4C70-848B-D43C715D5728}" destId="{4C158ECB-8360-4F9F-9EC4-5FCDEF02E061}" srcOrd="2" destOrd="0" parTransId="{89FE7D43-A684-4B52-945A-BBA4A1F98791}" sibTransId="{3544BC33-413B-44D2-9B21-6190FFD27CFF}"/>
    <dgm:cxn modelId="{6A57CFC7-9465-4F6A-A6E5-8C35DF15EE2D}" type="presOf" srcId="{84C5709C-38C6-467F-A824-199226E3669D}" destId="{DD76C9DB-F7A3-42F3-BE8E-315BD67BE707}" srcOrd="0" destOrd="0" presId="urn:microsoft.com/office/officeart/2008/layout/LinedList"/>
    <dgm:cxn modelId="{8521F4DA-8426-4A84-BC74-08E4E3F3A282}" type="presOf" srcId="{4BA2973C-C284-4082-8570-CA2544DB1E34}" destId="{D46EFAA3-0622-47B4-A4B5-EFA3B7382CFA}" srcOrd="0" destOrd="0" presId="urn:microsoft.com/office/officeart/2008/layout/LinedList"/>
    <dgm:cxn modelId="{B08098E8-05C0-44DB-8B77-BA496A82DB1D}" type="presOf" srcId="{4C158ECB-8360-4F9F-9EC4-5FCDEF02E061}" destId="{BA737395-7BF0-4AB9-997F-C3A6B742FFF8}" srcOrd="0" destOrd="0" presId="urn:microsoft.com/office/officeart/2008/layout/LinedList"/>
    <dgm:cxn modelId="{D31434F7-2DA5-4952-8EDE-5BE8D5AFB9FF}" srcId="{C4BFF992-1214-4C70-848B-D43C715D5728}" destId="{5F1230DE-7B53-47DF-9EE7-DACFD2B53994}" srcOrd="7" destOrd="0" parTransId="{CCB5822E-FBB4-44F8-8C12-6625BDEAEE35}" sibTransId="{F265165F-8F91-403B-BBCC-AD02DC450A18}"/>
    <dgm:cxn modelId="{6B9ADA0C-8CCB-4030-A4E9-ABBC15CB0FF3}" type="presParOf" srcId="{95880AB6-3B9A-4A16-A3D4-85773D64FB9A}" destId="{2CE02A44-1FF3-4BE5-8211-8AFF969DD1DF}" srcOrd="0" destOrd="0" presId="urn:microsoft.com/office/officeart/2008/layout/LinedList"/>
    <dgm:cxn modelId="{C1360F38-D2EE-4983-A84D-1592604F1422}" type="presParOf" srcId="{95880AB6-3B9A-4A16-A3D4-85773D64FB9A}" destId="{AA3DAEBF-3CB1-4C8B-B68E-E461C99CD407}" srcOrd="1" destOrd="0" presId="urn:microsoft.com/office/officeart/2008/layout/LinedList"/>
    <dgm:cxn modelId="{DCF73EC2-3CB3-440E-B44C-38FD0917DFFB}" type="presParOf" srcId="{AA3DAEBF-3CB1-4C8B-B68E-E461C99CD407}" destId="{6806D284-2348-460D-BA62-192612C825C0}" srcOrd="0" destOrd="0" presId="urn:microsoft.com/office/officeart/2008/layout/LinedList"/>
    <dgm:cxn modelId="{160F6615-1D24-4571-A5FF-21B8EBD28A4A}" type="presParOf" srcId="{AA3DAEBF-3CB1-4C8B-B68E-E461C99CD407}" destId="{C4A02F83-1553-479B-808C-F942B9EB5513}" srcOrd="1" destOrd="0" presId="urn:microsoft.com/office/officeart/2008/layout/LinedList"/>
    <dgm:cxn modelId="{9BFF897F-3943-45A4-A6C3-85D3F1CA7ED8}" type="presParOf" srcId="{95880AB6-3B9A-4A16-A3D4-85773D64FB9A}" destId="{EDD2551F-5464-4BAC-80AF-F1AFB3D4E930}" srcOrd="2" destOrd="0" presId="urn:microsoft.com/office/officeart/2008/layout/LinedList"/>
    <dgm:cxn modelId="{1FD9CE53-D303-4868-8E8C-0A85E9C1EBA3}" type="presParOf" srcId="{95880AB6-3B9A-4A16-A3D4-85773D64FB9A}" destId="{8185C7C3-B58C-4124-952E-DBF76E42485E}" srcOrd="3" destOrd="0" presId="urn:microsoft.com/office/officeart/2008/layout/LinedList"/>
    <dgm:cxn modelId="{4C730E00-ED98-4B76-8563-D8A8F503F1E0}" type="presParOf" srcId="{8185C7C3-B58C-4124-952E-DBF76E42485E}" destId="{D46EFAA3-0622-47B4-A4B5-EFA3B7382CFA}" srcOrd="0" destOrd="0" presId="urn:microsoft.com/office/officeart/2008/layout/LinedList"/>
    <dgm:cxn modelId="{E3B96BF5-161B-4049-A04F-B8A322435C2F}" type="presParOf" srcId="{8185C7C3-B58C-4124-952E-DBF76E42485E}" destId="{60ADAF45-FC84-439A-AAAC-9BE49B472D09}" srcOrd="1" destOrd="0" presId="urn:microsoft.com/office/officeart/2008/layout/LinedList"/>
    <dgm:cxn modelId="{597CEABC-2D65-40CC-95AA-9040E80F58D1}" type="presParOf" srcId="{95880AB6-3B9A-4A16-A3D4-85773D64FB9A}" destId="{09081AE5-DBF2-49F7-AEDF-0CF1532F3BF6}" srcOrd="4" destOrd="0" presId="urn:microsoft.com/office/officeart/2008/layout/LinedList"/>
    <dgm:cxn modelId="{A0E1BA72-E4C3-4FE4-9F05-D7A1BBB8977F}" type="presParOf" srcId="{95880AB6-3B9A-4A16-A3D4-85773D64FB9A}" destId="{F4A55A96-8EBE-4B87-8528-4FA732A8D3EB}" srcOrd="5" destOrd="0" presId="urn:microsoft.com/office/officeart/2008/layout/LinedList"/>
    <dgm:cxn modelId="{F7F54A39-6B15-4102-83BA-7900080A6817}" type="presParOf" srcId="{F4A55A96-8EBE-4B87-8528-4FA732A8D3EB}" destId="{BA737395-7BF0-4AB9-997F-C3A6B742FFF8}" srcOrd="0" destOrd="0" presId="urn:microsoft.com/office/officeart/2008/layout/LinedList"/>
    <dgm:cxn modelId="{61A505E9-09A3-4138-903E-111F3085D827}" type="presParOf" srcId="{F4A55A96-8EBE-4B87-8528-4FA732A8D3EB}" destId="{C79D779C-FA43-4E12-8763-E2D6999090E1}" srcOrd="1" destOrd="0" presId="urn:microsoft.com/office/officeart/2008/layout/LinedList"/>
    <dgm:cxn modelId="{D1423381-0E93-4545-83F5-03ED789CE00F}" type="presParOf" srcId="{95880AB6-3B9A-4A16-A3D4-85773D64FB9A}" destId="{797EDED7-5998-4C5B-A84C-1471233B2FE5}" srcOrd="6" destOrd="0" presId="urn:microsoft.com/office/officeart/2008/layout/LinedList"/>
    <dgm:cxn modelId="{154089AC-F662-4B4A-AD18-4A0C87BC1E84}" type="presParOf" srcId="{95880AB6-3B9A-4A16-A3D4-85773D64FB9A}" destId="{17EE88A5-5A87-477B-9F1E-8DA0C726413A}" srcOrd="7" destOrd="0" presId="urn:microsoft.com/office/officeart/2008/layout/LinedList"/>
    <dgm:cxn modelId="{62251112-D331-4BB4-8640-37ECC720CD80}" type="presParOf" srcId="{17EE88A5-5A87-477B-9F1E-8DA0C726413A}" destId="{DFF9E9AB-60AB-4314-AD9C-54C22E9D4E75}" srcOrd="0" destOrd="0" presId="urn:microsoft.com/office/officeart/2008/layout/LinedList"/>
    <dgm:cxn modelId="{2F1832A4-7AA7-436C-ADA3-1865E2B2637F}" type="presParOf" srcId="{17EE88A5-5A87-477B-9F1E-8DA0C726413A}" destId="{8B736270-8E9E-458A-BC7C-76A6E8D23C80}" srcOrd="1" destOrd="0" presId="urn:microsoft.com/office/officeart/2008/layout/LinedList"/>
    <dgm:cxn modelId="{4A02D666-E5A9-4600-BE72-19907D3E92EC}" type="presParOf" srcId="{95880AB6-3B9A-4A16-A3D4-85773D64FB9A}" destId="{AB8738C9-D8C0-4DF7-AFB9-476302BC9DBE}" srcOrd="8" destOrd="0" presId="urn:microsoft.com/office/officeart/2008/layout/LinedList"/>
    <dgm:cxn modelId="{22923E10-8060-4A75-B77F-69BE6E1BA687}" type="presParOf" srcId="{95880AB6-3B9A-4A16-A3D4-85773D64FB9A}" destId="{A4F58906-DC8F-448D-B159-7AEE6EEF85B2}" srcOrd="9" destOrd="0" presId="urn:microsoft.com/office/officeart/2008/layout/LinedList"/>
    <dgm:cxn modelId="{91A324AC-A4C3-434E-B26E-7F01A7B536AC}" type="presParOf" srcId="{A4F58906-DC8F-448D-B159-7AEE6EEF85B2}" destId="{79F50474-6605-46E2-9336-BE640244D8D2}" srcOrd="0" destOrd="0" presId="urn:microsoft.com/office/officeart/2008/layout/LinedList"/>
    <dgm:cxn modelId="{16E929C6-6145-4439-9232-FC2B68E44262}" type="presParOf" srcId="{A4F58906-DC8F-448D-B159-7AEE6EEF85B2}" destId="{3B6AE256-232A-4D44-8523-596B8699BF2F}" srcOrd="1" destOrd="0" presId="urn:microsoft.com/office/officeart/2008/layout/LinedList"/>
    <dgm:cxn modelId="{3A77C215-6693-40CF-8EED-867B36F379D3}" type="presParOf" srcId="{95880AB6-3B9A-4A16-A3D4-85773D64FB9A}" destId="{8629B09D-644B-422E-888E-51C734DF8358}" srcOrd="10" destOrd="0" presId="urn:microsoft.com/office/officeart/2008/layout/LinedList"/>
    <dgm:cxn modelId="{9CD242D3-934C-41E0-A4CF-B6F020FF8C22}" type="presParOf" srcId="{95880AB6-3B9A-4A16-A3D4-85773D64FB9A}" destId="{697932E2-A764-44CA-8E17-6FD673CA68F9}" srcOrd="11" destOrd="0" presId="urn:microsoft.com/office/officeart/2008/layout/LinedList"/>
    <dgm:cxn modelId="{D2E800E7-A125-4598-A660-8951F9368035}" type="presParOf" srcId="{697932E2-A764-44CA-8E17-6FD673CA68F9}" destId="{EAA44B66-C169-426E-A25F-619354EB7EE4}" srcOrd="0" destOrd="0" presId="urn:microsoft.com/office/officeart/2008/layout/LinedList"/>
    <dgm:cxn modelId="{9157824F-5B16-47EB-801E-263F2A8EF04B}" type="presParOf" srcId="{697932E2-A764-44CA-8E17-6FD673CA68F9}" destId="{987E48CB-F08F-4133-82FA-5F92DE2082A3}" srcOrd="1" destOrd="0" presId="urn:microsoft.com/office/officeart/2008/layout/LinedList"/>
    <dgm:cxn modelId="{AD400FC3-4845-4470-9207-5A01597FC776}" type="presParOf" srcId="{95880AB6-3B9A-4A16-A3D4-85773D64FB9A}" destId="{AE309FCC-14E7-4D9D-9A96-6336EA771E1D}" srcOrd="12" destOrd="0" presId="urn:microsoft.com/office/officeart/2008/layout/LinedList"/>
    <dgm:cxn modelId="{9415D752-0DE2-4972-911B-F685B1BE5371}" type="presParOf" srcId="{95880AB6-3B9A-4A16-A3D4-85773D64FB9A}" destId="{B33374FA-B87F-4835-9DF6-07AD0B6CC67B}" srcOrd="13" destOrd="0" presId="urn:microsoft.com/office/officeart/2008/layout/LinedList"/>
    <dgm:cxn modelId="{C970424F-839D-4695-8BEF-E451E88CFA37}" type="presParOf" srcId="{B33374FA-B87F-4835-9DF6-07AD0B6CC67B}" destId="{DD76C9DB-F7A3-42F3-BE8E-315BD67BE707}" srcOrd="0" destOrd="0" presId="urn:microsoft.com/office/officeart/2008/layout/LinedList"/>
    <dgm:cxn modelId="{CF570E1C-A98C-4F0F-9463-901E39B5F482}" type="presParOf" srcId="{B33374FA-B87F-4835-9DF6-07AD0B6CC67B}" destId="{CA5B8F02-CCC5-4F86-8321-48FB6F2D1978}" srcOrd="1" destOrd="0" presId="urn:microsoft.com/office/officeart/2008/layout/LinedList"/>
    <dgm:cxn modelId="{4B1EABA7-BB40-4887-B650-E53332B83C0A}" type="presParOf" srcId="{95880AB6-3B9A-4A16-A3D4-85773D64FB9A}" destId="{BDAE6F22-4A09-43DA-806C-866164D31737}" srcOrd="14" destOrd="0" presId="urn:microsoft.com/office/officeart/2008/layout/LinedList"/>
    <dgm:cxn modelId="{389141E4-7CDD-490D-B38A-0DD806A60E63}" type="presParOf" srcId="{95880AB6-3B9A-4A16-A3D4-85773D64FB9A}" destId="{960D8200-6CBF-4884-89D2-ADEDB01ADF9C}" srcOrd="15" destOrd="0" presId="urn:microsoft.com/office/officeart/2008/layout/LinedList"/>
    <dgm:cxn modelId="{9ADACE68-0E7C-40B6-9992-0B163FC9D9BB}" type="presParOf" srcId="{960D8200-6CBF-4884-89D2-ADEDB01ADF9C}" destId="{E5D782A1-F281-4B2A-8478-FBE6968154A8}" srcOrd="0" destOrd="0" presId="urn:microsoft.com/office/officeart/2008/layout/LinedList"/>
    <dgm:cxn modelId="{E952C628-2259-40E6-BCD7-8FB9F7DD39A7}" type="presParOf" srcId="{960D8200-6CBF-4884-89D2-ADEDB01ADF9C}" destId="{BB284C0C-C13E-4E76-8683-0D66967E866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EEB54D-7287-49CE-8510-5C8A651D54A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9CDD2E5-6761-4445-81E7-C303A9D1BB8B}">
      <dgm:prSet/>
      <dgm:spPr/>
      <dgm:t>
        <a:bodyPr/>
        <a:lstStyle/>
        <a:p>
          <a:r>
            <a:rPr lang="en-GB"/>
            <a:t>Task</a:t>
          </a:r>
          <a:endParaRPr lang="en-US"/>
        </a:p>
      </dgm:t>
    </dgm:pt>
    <dgm:pt modelId="{18F53C24-FE02-4057-96F5-C8C0AB50230B}" type="parTrans" cxnId="{F5807A12-A7F6-4BD9-B4E9-D0940617F91A}">
      <dgm:prSet/>
      <dgm:spPr/>
      <dgm:t>
        <a:bodyPr/>
        <a:lstStyle/>
        <a:p>
          <a:endParaRPr lang="en-US"/>
        </a:p>
      </dgm:t>
    </dgm:pt>
    <dgm:pt modelId="{08DEF318-1FD3-47A1-91F5-328B47D91A2F}" type="sibTrans" cxnId="{F5807A12-A7F6-4BD9-B4E9-D0940617F91A}">
      <dgm:prSet/>
      <dgm:spPr/>
      <dgm:t>
        <a:bodyPr/>
        <a:lstStyle/>
        <a:p>
          <a:endParaRPr lang="en-US"/>
        </a:p>
      </dgm:t>
    </dgm:pt>
    <dgm:pt modelId="{46C24710-CE7A-495F-AE0E-A3AB36684EC3}">
      <dgm:prSet/>
      <dgm:spPr/>
      <dgm:t>
        <a:bodyPr/>
        <a:lstStyle/>
        <a:p>
          <a:r>
            <a:rPr lang="en-GB"/>
            <a:t>How do you think a soft parent can have a negative impact on a child?</a:t>
          </a:r>
          <a:endParaRPr lang="en-US"/>
        </a:p>
      </dgm:t>
    </dgm:pt>
    <dgm:pt modelId="{F0C2BD89-DEC8-409F-9069-5230B4DA28A5}" type="parTrans" cxnId="{F46EF098-402A-4142-9E90-D849055B1BA4}">
      <dgm:prSet/>
      <dgm:spPr/>
      <dgm:t>
        <a:bodyPr/>
        <a:lstStyle/>
        <a:p>
          <a:endParaRPr lang="en-US"/>
        </a:p>
      </dgm:t>
    </dgm:pt>
    <dgm:pt modelId="{300C37BD-0B1B-4D93-83C9-94ACD61282B4}" type="sibTrans" cxnId="{F46EF098-402A-4142-9E90-D849055B1BA4}">
      <dgm:prSet/>
      <dgm:spPr/>
      <dgm:t>
        <a:bodyPr/>
        <a:lstStyle/>
        <a:p>
          <a:endParaRPr lang="en-US"/>
        </a:p>
      </dgm:t>
    </dgm:pt>
    <dgm:pt modelId="{A6A67D49-7837-44F2-89D7-9E29B0C709AE}" type="pres">
      <dgm:prSet presAssocID="{61EEB54D-7287-49CE-8510-5C8A651D54A3}" presName="linear" presStyleCnt="0">
        <dgm:presLayoutVars>
          <dgm:animLvl val="lvl"/>
          <dgm:resizeHandles val="exact"/>
        </dgm:presLayoutVars>
      </dgm:prSet>
      <dgm:spPr/>
    </dgm:pt>
    <dgm:pt modelId="{0D3E779E-BF6E-4C05-951F-2D002791DBF1}" type="pres">
      <dgm:prSet presAssocID="{29CDD2E5-6761-4445-81E7-C303A9D1BB8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272E13A-827D-4B54-8C4D-682D6E8A2C54}" type="pres">
      <dgm:prSet presAssocID="{08DEF318-1FD3-47A1-91F5-328B47D91A2F}" presName="spacer" presStyleCnt="0"/>
      <dgm:spPr/>
    </dgm:pt>
    <dgm:pt modelId="{40981B30-7F61-4097-AD91-23F73864EB7A}" type="pres">
      <dgm:prSet presAssocID="{46C24710-CE7A-495F-AE0E-A3AB36684EC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5807A12-A7F6-4BD9-B4E9-D0940617F91A}" srcId="{61EEB54D-7287-49CE-8510-5C8A651D54A3}" destId="{29CDD2E5-6761-4445-81E7-C303A9D1BB8B}" srcOrd="0" destOrd="0" parTransId="{18F53C24-FE02-4057-96F5-C8C0AB50230B}" sibTransId="{08DEF318-1FD3-47A1-91F5-328B47D91A2F}"/>
    <dgm:cxn modelId="{9CA70518-6638-4A59-8ECD-CB26DBCB8CD6}" type="presOf" srcId="{46C24710-CE7A-495F-AE0E-A3AB36684EC3}" destId="{40981B30-7F61-4097-AD91-23F73864EB7A}" srcOrd="0" destOrd="0" presId="urn:microsoft.com/office/officeart/2005/8/layout/vList2"/>
    <dgm:cxn modelId="{F46EF098-402A-4142-9E90-D849055B1BA4}" srcId="{61EEB54D-7287-49CE-8510-5C8A651D54A3}" destId="{46C24710-CE7A-495F-AE0E-A3AB36684EC3}" srcOrd="1" destOrd="0" parTransId="{F0C2BD89-DEC8-409F-9069-5230B4DA28A5}" sibTransId="{300C37BD-0B1B-4D93-83C9-94ACD61282B4}"/>
    <dgm:cxn modelId="{2A79539C-D12B-45CD-94A8-421C1EB69CBB}" type="presOf" srcId="{29CDD2E5-6761-4445-81E7-C303A9D1BB8B}" destId="{0D3E779E-BF6E-4C05-951F-2D002791DBF1}" srcOrd="0" destOrd="0" presId="urn:microsoft.com/office/officeart/2005/8/layout/vList2"/>
    <dgm:cxn modelId="{B6E98DC7-BEB2-4CFD-9B3F-6854D9F4CA23}" type="presOf" srcId="{61EEB54D-7287-49CE-8510-5C8A651D54A3}" destId="{A6A67D49-7837-44F2-89D7-9E29B0C709AE}" srcOrd="0" destOrd="0" presId="urn:microsoft.com/office/officeart/2005/8/layout/vList2"/>
    <dgm:cxn modelId="{860065D5-C750-4979-915D-6370E160DE20}" type="presParOf" srcId="{A6A67D49-7837-44F2-89D7-9E29B0C709AE}" destId="{0D3E779E-BF6E-4C05-951F-2D002791DBF1}" srcOrd="0" destOrd="0" presId="urn:microsoft.com/office/officeart/2005/8/layout/vList2"/>
    <dgm:cxn modelId="{A972B2FA-368D-4FED-B5F8-7F2BD5BDDEF7}" type="presParOf" srcId="{A6A67D49-7837-44F2-89D7-9E29B0C709AE}" destId="{1272E13A-827D-4B54-8C4D-682D6E8A2C54}" srcOrd="1" destOrd="0" presId="urn:microsoft.com/office/officeart/2005/8/layout/vList2"/>
    <dgm:cxn modelId="{1D873EA7-7431-45F0-B010-E6375E804F06}" type="presParOf" srcId="{A6A67D49-7837-44F2-89D7-9E29B0C709AE}" destId="{40981B30-7F61-4097-AD91-23F73864EB7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26871C0-690E-4C6B-8340-357A88419CA2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0F6B4AA-4D00-4AC9-9625-85B269ACC9DC}">
      <dgm:prSet/>
      <dgm:spPr/>
      <dgm:t>
        <a:bodyPr/>
        <a:lstStyle/>
        <a:p>
          <a:r>
            <a:rPr lang="en-GB"/>
            <a:t>Focuses on a child’s feelings</a:t>
          </a:r>
          <a:endParaRPr lang="en-US"/>
        </a:p>
      </dgm:t>
    </dgm:pt>
    <dgm:pt modelId="{35770091-212F-48EA-AC16-53BD131F898C}" type="parTrans" cxnId="{97CB94EE-3F3C-4567-B475-68DD71D9FC2B}">
      <dgm:prSet/>
      <dgm:spPr/>
      <dgm:t>
        <a:bodyPr/>
        <a:lstStyle/>
        <a:p>
          <a:endParaRPr lang="en-US"/>
        </a:p>
      </dgm:t>
    </dgm:pt>
    <dgm:pt modelId="{483C1739-AE4D-481D-904E-89F3EE1024BA}" type="sibTrans" cxnId="{97CB94EE-3F3C-4567-B475-68DD71D9FC2B}">
      <dgm:prSet/>
      <dgm:spPr/>
      <dgm:t>
        <a:bodyPr/>
        <a:lstStyle/>
        <a:p>
          <a:endParaRPr lang="en-US"/>
        </a:p>
      </dgm:t>
    </dgm:pt>
    <dgm:pt modelId="{84281501-2B87-46A5-A1FA-931DAF4B1CA5}">
      <dgm:prSet/>
      <dgm:spPr/>
      <dgm:t>
        <a:bodyPr/>
        <a:lstStyle/>
        <a:p>
          <a:r>
            <a:rPr lang="en-GB"/>
            <a:t>Very loving</a:t>
          </a:r>
          <a:endParaRPr lang="en-US"/>
        </a:p>
      </dgm:t>
    </dgm:pt>
    <dgm:pt modelId="{5AA0F5CF-C781-48F6-BC3A-D597458BF4E3}" type="parTrans" cxnId="{73F989C4-0754-4B2E-9104-BC839D69CC43}">
      <dgm:prSet/>
      <dgm:spPr/>
      <dgm:t>
        <a:bodyPr/>
        <a:lstStyle/>
        <a:p>
          <a:endParaRPr lang="en-US"/>
        </a:p>
      </dgm:t>
    </dgm:pt>
    <dgm:pt modelId="{751A680D-3E65-435E-B26D-17368D987AF2}" type="sibTrans" cxnId="{73F989C4-0754-4B2E-9104-BC839D69CC43}">
      <dgm:prSet/>
      <dgm:spPr/>
      <dgm:t>
        <a:bodyPr/>
        <a:lstStyle/>
        <a:p>
          <a:endParaRPr lang="en-US"/>
        </a:p>
      </dgm:t>
    </dgm:pt>
    <dgm:pt modelId="{99BC1D0C-7DA8-477E-B5D4-B7EAB75DE173}">
      <dgm:prSet/>
      <dgm:spPr/>
      <dgm:t>
        <a:bodyPr/>
        <a:lstStyle/>
        <a:p>
          <a:r>
            <a:rPr lang="en-GB" dirty="0"/>
            <a:t>Less rules</a:t>
          </a:r>
          <a:endParaRPr lang="en-US" dirty="0"/>
        </a:p>
      </dgm:t>
    </dgm:pt>
    <dgm:pt modelId="{3895356A-4058-4AB6-B737-B4A0AB35710F}" type="parTrans" cxnId="{33D90A90-2654-4F9A-BBB9-EFAF964C51DE}">
      <dgm:prSet/>
      <dgm:spPr/>
      <dgm:t>
        <a:bodyPr/>
        <a:lstStyle/>
        <a:p>
          <a:endParaRPr lang="en-US"/>
        </a:p>
      </dgm:t>
    </dgm:pt>
    <dgm:pt modelId="{701B545F-1DC9-4EFB-BA0A-839971639816}" type="sibTrans" cxnId="{33D90A90-2654-4F9A-BBB9-EFAF964C51DE}">
      <dgm:prSet/>
      <dgm:spPr/>
      <dgm:t>
        <a:bodyPr/>
        <a:lstStyle/>
        <a:p>
          <a:endParaRPr lang="en-US"/>
        </a:p>
      </dgm:t>
    </dgm:pt>
    <dgm:pt modelId="{19E3DAC5-C0FC-4B85-BBCF-B5DB5F7CC403}">
      <dgm:prSet/>
      <dgm:spPr/>
      <dgm:t>
        <a:bodyPr/>
        <a:lstStyle/>
        <a:p>
          <a:r>
            <a:rPr lang="en-GB" dirty="0"/>
            <a:t>Less guidance</a:t>
          </a:r>
          <a:endParaRPr lang="en-US" dirty="0"/>
        </a:p>
      </dgm:t>
    </dgm:pt>
    <dgm:pt modelId="{4B07DFCC-D2CE-4B96-BBC4-F4D3BD3E7E5F}" type="parTrans" cxnId="{0BC1A1D1-5ADB-45E3-9914-E6DEA4387AEE}">
      <dgm:prSet/>
      <dgm:spPr/>
      <dgm:t>
        <a:bodyPr/>
        <a:lstStyle/>
        <a:p>
          <a:endParaRPr lang="en-US"/>
        </a:p>
      </dgm:t>
    </dgm:pt>
    <dgm:pt modelId="{CFFDA02B-101D-455A-B298-40A766C071E0}" type="sibTrans" cxnId="{0BC1A1D1-5ADB-45E3-9914-E6DEA4387AEE}">
      <dgm:prSet/>
      <dgm:spPr/>
      <dgm:t>
        <a:bodyPr/>
        <a:lstStyle/>
        <a:p>
          <a:endParaRPr lang="en-US"/>
        </a:p>
      </dgm:t>
    </dgm:pt>
    <dgm:pt modelId="{A8D40D99-AA2F-47BA-892F-A66371665E5F}">
      <dgm:prSet/>
      <dgm:spPr/>
      <dgm:t>
        <a:bodyPr/>
        <a:lstStyle/>
        <a:p>
          <a:r>
            <a:rPr lang="en-GB"/>
            <a:t>More like friends</a:t>
          </a:r>
          <a:endParaRPr lang="en-US"/>
        </a:p>
      </dgm:t>
    </dgm:pt>
    <dgm:pt modelId="{03DEC453-138B-4FBA-B5E3-166B127AC8A1}" type="parTrans" cxnId="{78378699-56E3-42E6-B961-BEA04D785183}">
      <dgm:prSet/>
      <dgm:spPr/>
      <dgm:t>
        <a:bodyPr/>
        <a:lstStyle/>
        <a:p>
          <a:endParaRPr lang="en-US"/>
        </a:p>
      </dgm:t>
    </dgm:pt>
    <dgm:pt modelId="{6DC1475F-CE81-4877-9896-B0D12A1F538B}" type="sibTrans" cxnId="{78378699-56E3-42E6-B961-BEA04D785183}">
      <dgm:prSet/>
      <dgm:spPr/>
      <dgm:t>
        <a:bodyPr/>
        <a:lstStyle/>
        <a:p>
          <a:endParaRPr lang="en-US"/>
        </a:p>
      </dgm:t>
    </dgm:pt>
    <dgm:pt modelId="{DBE26C6B-3A7C-45B4-A08A-13883F00AC09}">
      <dgm:prSet/>
      <dgm:spPr/>
      <dgm:t>
        <a:bodyPr/>
        <a:lstStyle/>
        <a:p>
          <a:r>
            <a:rPr lang="en-GB"/>
            <a:t>Keeps a child young (babies them)</a:t>
          </a:r>
          <a:endParaRPr lang="en-US"/>
        </a:p>
      </dgm:t>
    </dgm:pt>
    <dgm:pt modelId="{F3FFC240-2BC3-4B43-BC7C-D3742B34E959}" type="parTrans" cxnId="{7510852E-5EA8-4F93-93C4-ECC46E682BD3}">
      <dgm:prSet/>
      <dgm:spPr/>
      <dgm:t>
        <a:bodyPr/>
        <a:lstStyle/>
        <a:p>
          <a:endParaRPr lang="en-US"/>
        </a:p>
      </dgm:t>
    </dgm:pt>
    <dgm:pt modelId="{5F75A43D-4133-4E3A-B768-1FFE0130609E}" type="sibTrans" cxnId="{7510852E-5EA8-4F93-93C4-ECC46E682BD3}">
      <dgm:prSet/>
      <dgm:spPr/>
      <dgm:t>
        <a:bodyPr/>
        <a:lstStyle/>
        <a:p>
          <a:endParaRPr lang="en-US"/>
        </a:p>
      </dgm:t>
    </dgm:pt>
    <dgm:pt modelId="{0707B057-A13C-467B-A551-32B107695116}">
      <dgm:prSet/>
      <dgm:spPr/>
      <dgm:t>
        <a:bodyPr/>
        <a:lstStyle/>
        <a:p>
          <a:r>
            <a:rPr lang="en-GB" dirty="0"/>
            <a:t>Is this a good way of parenting?</a:t>
          </a:r>
          <a:endParaRPr lang="en-US" dirty="0"/>
        </a:p>
      </dgm:t>
    </dgm:pt>
    <dgm:pt modelId="{B97FA961-9926-4B59-9DC6-EB7FD8D05129}" type="parTrans" cxnId="{2A84A89A-712C-4DC0-9DD1-99450C31BB4F}">
      <dgm:prSet/>
      <dgm:spPr/>
      <dgm:t>
        <a:bodyPr/>
        <a:lstStyle/>
        <a:p>
          <a:endParaRPr lang="en-US"/>
        </a:p>
      </dgm:t>
    </dgm:pt>
    <dgm:pt modelId="{4B9B2CC9-9F00-453C-AC00-462FC576997A}" type="sibTrans" cxnId="{2A84A89A-712C-4DC0-9DD1-99450C31BB4F}">
      <dgm:prSet/>
      <dgm:spPr/>
      <dgm:t>
        <a:bodyPr/>
        <a:lstStyle/>
        <a:p>
          <a:endParaRPr lang="en-US"/>
        </a:p>
      </dgm:t>
    </dgm:pt>
    <dgm:pt modelId="{92F26675-F216-49EB-AF2C-2DEC07A81376}" type="pres">
      <dgm:prSet presAssocID="{D26871C0-690E-4C6B-8340-357A88419CA2}" presName="Name0" presStyleCnt="0">
        <dgm:presLayoutVars>
          <dgm:dir/>
          <dgm:resizeHandles val="exact"/>
        </dgm:presLayoutVars>
      </dgm:prSet>
      <dgm:spPr/>
    </dgm:pt>
    <dgm:pt modelId="{F468A084-EE58-45CE-B579-D24D29FDC35F}" type="pres">
      <dgm:prSet presAssocID="{F0F6B4AA-4D00-4AC9-9625-85B269ACC9DC}" presName="node" presStyleLbl="node1" presStyleIdx="0" presStyleCnt="7">
        <dgm:presLayoutVars>
          <dgm:bulletEnabled val="1"/>
        </dgm:presLayoutVars>
      </dgm:prSet>
      <dgm:spPr/>
    </dgm:pt>
    <dgm:pt modelId="{0C20553B-87B6-4866-8FEA-501875F91F89}" type="pres">
      <dgm:prSet presAssocID="{483C1739-AE4D-481D-904E-89F3EE1024BA}" presName="sibTrans" presStyleLbl="sibTrans1D1" presStyleIdx="0" presStyleCnt="6"/>
      <dgm:spPr/>
    </dgm:pt>
    <dgm:pt modelId="{8A434AF1-41F1-466A-A39B-D22F41B0AB0C}" type="pres">
      <dgm:prSet presAssocID="{483C1739-AE4D-481D-904E-89F3EE1024BA}" presName="connectorText" presStyleLbl="sibTrans1D1" presStyleIdx="0" presStyleCnt="6"/>
      <dgm:spPr/>
    </dgm:pt>
    <dgm:pt modelId="{B1543638-0B62-4D88-A12D-13C4257B6D35}" type="pres">
      <dgm:prSet presAssocID="{84281501-2B87-46A5-A1FA-931DAF4B1CA5}" presName="node" presStyleLbl="node1" presStyleIdx="1" presStyleCnt="7">
        <dgm:presLayoutVars>
          <dgm:bulletEnabled val="1"/>
        </dgm:presLayoutVars>
      </dgm:prSet>
      <dgm:spPr/>
    </dgm:pt>
    <dgm:pt modelId="{D6706EFD-053E-487C-B591-B952D93DA712}" type="pres">
      <dgm:prSet presAssocID="{751A680D-3E65-435E-B26D-17368D987AF2}" presName="sibTrans" presStyleLbl="sibTrans1D1" presStyleIdx="1" presStyleCnt="6"/>
      <dgm:spPr/>
    </dgm:pt>
    <dgm:pt modelId="{CFE16891-ED3D-4E6F-9937-9B6D7EB3857A}" type="pres">
      <dgm:prSet presAssocID="{751A680D-3E65-435E-B26D-17368D987AF2}" presName="connectorText" presStyleLbl="sibTrans1D1" presStyleIdx="1" presStyleCnt="6"/>
      <dgm:spPr/>
    </dgm:pt>
    <dgm:pt modelId="{0CE37EAE-B55D-49C8-AE23-1AA1CC92C76D}" type="pres">
      <dgm:prSet presAssocID="{99BC1D0C-7DA8-477E-B5D4-B7EAB75DE173}" presName="node" presStyleLbl="node1" presStyleIdx="2" presStyleCnt="7">
        <dgm:presLayoutVars>
          <dgm:bulletEnabled val="1"/>
        </dgm:presLayoutVars>
      </dgm:prSet>
      <dgm:spPr/>
    </dgm:pt>
    <dgm:pt modelId="{3E39D1AF-CAAB-42C5-9203-D58CBE8FFEA8}" type="pres">
      <dgm:prSet presAssocID="{701B545F-1DC9-4EFB-BA0A-839971639816}" presName="sibTrans" presStyleLbl="sibTrans1D1" presStyleIdx="2" presStyleCnt="6"/>
      <dgm:spPr/>
    </dgm:pt>
    <dgm:pt modelId="{E200C12A-7ECF-4A18-83B3-4D677DAC7897}" type="pres">
      <dgm:prSet presAssocID="{701B545F-1DC9-4EFB-BA0A-839971639816}" presName="connectorText" presStyleLbl="sibTrans1D1" presStyleIdx="2" presStyleCnt="6"/>
      <dgm:spPr/>
    </dgm:pt>
    <dgm:pt modelId="{EB06BA52-FC43-4F87-AFF6-86557BB3C340}" type="pres">
      <dgm:prSet presAssocID="{19E3DAC5-C0FC-4B85-BBCF-B5DB5F7CC403}" presName="node" presStyleLbl="node1" presStyleIdx="3" presStyleCnt="7">
        <dgm:presLayoutVars>
          <dgm:bulletEnabled val="1"/>
        </dgm:presLayoutVars>
      </dgm:prSet>
      <dgm:spPr/>
    </dgm:pt>
    <dgm:pt modelId="{8B421475-033C-4311-84DF-2A3CBEBDE744}" type="pres">
      <dgm:prSet presAssocID="{CFFDA02B-101D-455A-B298-40A766C071E0}" presName="sibTrans" presStyleLbl="sibTrans1D1" presStyleIdx="3" presStyleCnt="6"/>
      <dgm:spPr/>
    </dgm:pt>
    <dgm:pt modelId="{106DDC39-4CC9-4774-AEAA-24F064FC7A95}" type="pres">
      <dgm:prSet presAssocID="{CFFDA02B-101D-455A-B298-40A766C071E0}" presName="connectorText" presStyleLbl="sibTrans1D1" presStyleIdx="3" presStyleCnt="6"/>
      <dgm:spPr/>
    </dgm:pt>
    <dgm:pt modelId="{63B5141B-BEE3-4A01-9742-17715E26A80C}" type="pres">
      <dgm:prSet presAssocID="{A8D40D99-AA2F-47BA-892F-A66371665E5F}" presName="node" presStyleLbl="node1" presStyleIdx="4" presStyleCnt="7">
        <dgm:presLayoutVars>
          <dgm:bulletEnabled val="1"/>
        </dgm:presLayoutVars>
      </dgm:prSet>
      <dgm:spPr/>
    </dgm:pt>
    <dgm:pt modelId="{1EBD1F05-0B45-4A65-9695-08AB8692A7CF}" type="pres">
      <dgm:prSet presAssocID="{6DC1475F-CE81-4877-9896-B0D12A1F538B}" presName="sibTrans" presStyleLbl="sibTrans1D1" presStyleIdx="4" presStyleCnt="6"/>
      <dgm:spPr/>
    </dgm:pt>
    <dgm:pt modelId="{4FED2A44-8302-49E1-9D73-0A757559A33A}" type="pres">
      <dgm:prSet presAssocID="{6DC1475F-CE81-4877-9896-B0D12A1F538B}" presName="connectorText" presStyleLbl="sibTrans1D1" presStyleIdx="4" presStyleCnt="6"/>
      <dgm:spPr/>
    </dgm:pt>
    <dgm:pt modelId="{F47215DF-FB29-452F-9073-117B2D95CDAF}" type="pres">
      <dgm:prSet presAssocID="{DBE26C6B-3A7C-45B4-A08A-13883F00AC09}" presName="node" presStyleLbl="node1" presStyleIdx="5" presStyleCnt="7">
        <dgm:presLayoutVars>
          <dgm:bulletEnabled val="1"/>
        </dgm:presLayoutVars>
      </dgm:prSet>
      <dgm:spPr/>
    </dgm:pt>
    <dgm:pt modelId="{FAA22600-98F4-4EB8-9F3E-513342FD3B21}" type="pres">
      <dgm:prSet presAssocID="{5F75A43D-4133-4E3A-B768-1FFE0130609E}" presName="sibTrans" presStyleLbl="sibTrans1D1" presStyleIdx="5" presStyleCnt="6"/>
      <dgm:spPr/>
    </dgm:pt>
    <dgm:pt modelId="{3E549AAE-D1B7-4546-8F22-81AADAEDFFC0}" type="pres">
      <dgm:prSet presAssocID="{5F75A43D-4133-4E3A-B768-1FFE0130609E}" presName="connectorText" presStyleLbl="sibTrans1D1" presStyleIdx="5" presStyleCnt="6"/>
      <dgm:spPr/>
    </dgm:pt>
    <dgm:pt modelId="{F4887574-A516-4664-A14F-2897377C07EC}" type="pres">
      <dgm:prSet presAssocID="{0707B057-A13C-467B-A551-32B107695116}" presName="node" presStyleLbl="node1" presStyleIdx="6" presStyleCnt="7">
        <dgm:presLayoutVars>
          <dgm:bulletEnabled val="1"/>
        </dgm:presLayoutVars>
      </dgm:prSet>
      <dgm:spPr/>
    </dgm:pt>
  </dgm:ptLst>
  <dgm:cxnLst>
    <dgm:cxn modelId="{710A3509-48CF-48E3-8937-0F24B38E8E59}" type="presOf" srcId="{5F75A43D-4133-4E3A-B768-1FFE0130609E}" destId="{FAA22600-98F4-4EB8-9F3E-513342FD3B21}" srcOrd="0" destOrd="0" presId="urn:microsoft.com/office/officeart/2016/7/layout/RepeatingBendingProcessNew"/>
    <dgm:cxn modelId="{C6716A16-FDF4-4DED-999E-5DB3E680A5B9}" type="presOf" srcId="{A8D40D99-AA2F-47BA-892F-A66371665E5F}" destId="{63B5141B-BEE3-4A01-9742-17715E26A80C}" srcOrd="0" destOrd="0" presId="urn:microsoft.com/office/officeart/2016/7/layout/RepeatingBendingProcessNew"/>
    <dgm:cxn modelId="{494F492B-04CD-4FA3-8B2C-EAEEE336A479}" type="presOf" srcId="{483C1739-AE4D-481D-904E-89F3EE1024BA}" destId="{8A434AF1-41F1-466A-A39B-D22F41B0AB0C}" srcOrd="1" destOrd="0" presId="urn:microsoft.com/office/officeart/2016/7/layout/RepeatingBendingProcessNew"/>
    <dgm:cxn modelId="{7510852E-5EA8-4F93-93C4-ECC46E682BD3}" srcId="{D26871C0-690E-4C6B-8340-357A88419CA2}" destId="{DBE26C6B-3A7C-45B4-A08A-13883F00AC09}" srcOrd="5" destOrd="0" parTransId="{F3FFC240-2BC3-4B43-BC7C-D3742B34E959}" sibTransId="{5F75A43D-4133-4E3A-B768-1FFE0130609E}"/>
    <dgm:cxn modelId="{FA775545-0F05-415E-A332-61E3EB2C6C75}" type="presOf" srcId="{19E3DAC5-C0FC-4B85-BBCF-B5DB5F7CC403}" destId="{EB06BA52-FC43-4F87-AFF6-86557BB3C340}" srcOrd="0" destOrd="0" presId="urn:microsoft.com/office/officeart/2016/7/layout/RepeatingBendingProcessNew"/>
    <dgm:cxn modelId="{9C87C36E-97D8-4E41-9930-7C4223D45BD6}" type="presOf" srcId="{D26871C0-690E-4C6B-8340-357A88419CA2}" destId="{92F26675-F216-49EB-AF2C-2DEC07A81376}" srcOrd="0" destOrd="0" presId="urn:microsoft.com/office/officeart/2016/7/layout/RepeatingBendingProcessNew"/>
    <dgm:cxn modelId="{62CF3D7D-9C7F-4FE7-AFC5-DD3E1B4FB866}" type="presOf" srcId="{483C1739-AE4D-481D-904E-89F3EE1024BA}" destId="{0C20553B-87B6-4866-8FEA-501875F91F89}" srcOrd="0" destOrd="0" presId="urn:microsoft.com/office/officeart/2016/7/layout/RepeatingBendingProcessNew"/>
    <dgm:cxn modelId="{4E3D4781-F4E2-4210-8B78-C29B6806D35B}" type="presOf" srcId="{CFFDA02B-101D-455A-B298-40A766C071E0}" destId="{106DDC39-4CC9-4774-AEAA-24F064FC7A95}" srcOrd="1" destOrd="0" presId="urn:microsoft.com/office/officeart/2016/7/layout/RepeatingBendingProcessNew"/>
    <dgm:cxn modelId="{86FDCF8D-C64F-4880-AB99-BD6D1CFFE65A}" type="presOf" srcId="{F0F6B4AA-4D00-4AC9-9625-85B269ACC9DC}" destId="{F468A084-EE58-45CE-B579-D24D29FDC35F}" srcOrd="0" destOrd="0" presId="urn:microsoft.com/office/officeart/2016/7/layout/RepeatingBendingProcessNew"/>
    <dgm:cxn modelId="{33D90A90-2654-4F9A-BBB9-EFAF964C51DE}" srcId="{D26871C0-690E-4C6B-8340-357A88419CA2}" destId="{99BC1D0C-7DA8-477E-B5D4-B7EAB75DE173}" srcOrd="2" destOrd="0" parTransId="{3895356A-4058-4AB6-B737-B4A0AB35710F}" sibTransId="{701B545F-1DC9-4EFB-BA0A-839971639816}"/>
    <dgm:cxn modelId="{AE6C0497-5854-442F-8EF2-997873B02425}" type="presOf" srcId="{751A680D-3E65-435E-B26D-17368D987AF2}" destId="{D6706EFD-053E-487C-B591-B952D93DA712}" srcOrd="0" destOrd="0" presId="urn:microsoft.com/office/officeart/2016/7/layout/RepeatingBendingProcessNew"/>
    <dgm:cxn modelId="{78378699-56E3-42E6-B961-BEA04D785183}" srcId="{D26871C0-690E-4C6B-8340-357A88419CA2}" destId="{A8D40D99-AA2F-47BA-892F-A66371665E5F}" srcOrd="4" destOrd="0" parTransId="{03DEC453-138B-4FBA-B5E3-166B127AC8A1}" sibTransId="{6DC1475F-CE81-4877-9896-B0D12A1F538B}"/>
    <dgm:cxn modelId="{2A84A89A-712C-4DC0-9DD1-99450C31BB4F}" srcId="{D26871C0-690E-4C6B-8340-357A88419CA2}" destId="{0707B057-A13C-467B-A551-32B107695116}" srcOrd="6" destOrd="0" parTransId="{B97FA961-9926-4B59-9DC6-EB7FD8D05129}" sibTransId="{4B9B2CC9-9F00-453C-AC00-462FC576997A}"/>
    <dgm:cxn modelId="{922A349B-D5A5-4BC2-A812-21DEF9B41DF6}" type="presOf" srcId="{6DC1475F-CE81-4877-9896-B0D12A1F538B}" destId="{4FED2A44-8302-49E1-9D73-0A757559A33A}" srcOrd="1" destOrd="0" presId="urn:microsoft.com/office/officeart/2016/7/layout/RepeatingBendingProcessNew"/>
    <dgm:cxn modelId="{73F989C4-0754-4B2E-9104-BC839D69CC43}" srcId="{D26871C0-690E-4C6B-8340-357A88419CA2}" destId="{84281501-2B87-46A5-A1FA-931DAF4B1CA5}" srcOrd="1" destOrd="0" parTransId="{5AA0F5CF-C781-48F6-BC3A-D597458BF4E3}" sibTransId="{751A680D-3E65-435E-B26D-17368D987AF2}"/>
    <dgm:cxn modelId="{32AC75CC-6112-47EA-B254-43576340DDC2}" type="presOf" srcId="{701B545F-1DC9-4EFB-BA0A-839971639816}" destId="{E200C12A-7ECF-4A18-83B3-4D677DAC7897}" srcOrd="1" destOrd="0" presId="urn:microsoft.com/office/officeart/2016/7/layout/RepeatingBendingProcessNew"/>
    <dgm:cxn modelId="{0BC1A1D1-5ADB-45E3-9914-E6DEA4387AEE}" srcId="{D26871C0-690E-4C6B-8340-357A88419CA2}" destId="{19E3DAC5-C0FC-4B85-BBCF-B5DB5F7CC403}" srcOrd="3" destOrd="0" parTransId="{4B07DFCC-D2CE-4B96-BBC4-F4D3BD3E7E5F}" sibTransId="{CFFDA02B-101D-455A-B298-40A766C071E0}"/>
    <dgm:cxn modelId="{952A9CD2-D642-4BE1-9C8A-04F3A5DD8BDD}" type="presOf" srcId="{751A680D-3E65-435E-B26D-17368D987AF2}" destId="{CFE16891-ED3D-4E6F-9937-9B6D7EB3857A}" srcOrd="1" destOrd="0" presId="urn:microsoft.com/office/officeart/2016/7/layout/RepeatingBendingProcessNew"/>
    <dgm:cxn modelId="{2054FCD9-65A7-461B-A365-19902C3DC74E}" type="presOf" srcId="{99BC1D0C-7DA8-477E-B5D4-B7EAB75DE173}" destId="{0CE37EAE-B55D-49C8-AE23-1AA1CC92C76D}" srcOrd="0" destOrd="0" presId="urn:microsoft.com/office/officeart/2016/7/layout/RepeatingBendingProcessNew"/>
    <dgm:cxn modelId="{A98D52DB-2384-44BE-9774-6448E8E19D1D}" type="presOf" srcId="{6DC1475F-CE81-4877-9896-B0D12A1F538B}" destId="{1EBD1F05-0B45-4A65-9695-08AB8692A7CF}" srcOrd="0" destOrd="0" presId="urn:microsoft.com/office/officeart/2016/7/layout/RepeatingBendingProcessNew"/>
    <dgm:cxn modelId="{03A60CE0-BA05-4D26-952F-9EF1AEA92CE0}" type="presOf" srcId="{5F75A43D-4133-4E3A-B768-1FFE0130609E}" destId="{3E549AAE-D1B7-4546-8F22-81AADAEDFFC0}" srcOrd="1" destOrd="0" presId="urn:microsoft.com/office/officeart/2016/7/layout/RepeatingBendingProcessNew"/>
    <dgm:cxn modelId="{6F2DC8E2-5E9B-4B6D-B759-D3A7FD89382C}" type="presOf" srcId="{0707B057-A13C-467B-A551-32B107695116}" destId="{F4887574-A516-4664-A14F-2897377C07EC}" srcOrd="0" destOrd="0" presId="urn:microsoft.com/office/officeart/2016/7/layout/RepeatingBendingProcessNew"/>
    <dgm:cxn modelId="{F0B34CED-FA17-4AB5-AC09-389F61F8224A}" type="presOf" srcId="{DBE26C6B-3A7C-45B4-A08A-13883F00AC09}" destId="{F47215DF-FB29-452F-9073-117B2D95CDAF}" srcOrd="0" destOrd="0" presId="urn:microsoft.com/office/officeart/2016/7/layout/RepeatingBendingProcessNew"/>
    <dgm:cxn modelId="{97CB94EE-3F3C-4567-B475-68DD71D9FC2B}" srcId="{D26871C0-690E-4C6B-8340-357A88419CA2}" destId="{F0F6B4AA-4D00-4AC9-9625-85B269ACC9DC}" srcOrd="0" destOrd="0" parTransId="{35770091-212F-48EA-AC16-53BD131F898C}" sibTransId="{483C1739-AE4D-481D-904E-89F3EE1024BA}"/>
    <dgm:cxn modelId="{284C1AFB-A218-45AB-A545-1909F26F3D18}" type="presOf" srcId="{701B545F-1DC9-4EFB-BA0A-839971639816}" destId="{3E39D1AF-CAAB-42C5-9203-D58CBE8FFEA8}" srcOrd="0" destOrd="0" presId="urn:microsoft.com/office/officeart/2016/7/layout/RepeatingBendingProcessNew"/>
    <dgm:cxn modelId="{7FD14FFC-CFCE-45CB-83DC-5A9C98EE1D52}" type="presOf" srcId="{84281501-2B87-46A5-A1FA-931DAF4B1CA5}" destId="{B1543638-0B62-4D88-A12D-13C4257B6D35}" srcOrd="0" destOrd="0" presId="urn:microsoft.com/office/officeart/2016/7/layout/RepeatingBendingProcessNew"/>
    <dgm:cxn modelId="{811F80FC-AD47-4D39-8A8B-798EB6012B2B}" type="presOf" srcId="{CFFDA02B-101D-455A-B298-40A766C071E0}" destId="{8B421475-033C-4311-84DF-2A3CBEBDE744}" srcOrd="0" destOrd="0" presId="urn:microsoft.com/office/officeart/2016/7/layout/RepeatingBendingProcessNew"/>
    <dgm:cxn modelId="{184DD079-B581-4409-88E8-9D65C15B06B5}" type="presParOf" srcId="{92F26675-F216-49EB-AF2C-2DEC07A81376}" destId="{F468A084-EE58-45CE-B579-D24D29FDC35F}" srcOrd="0" destOrd="0" presId="urn:microsoft.com/office/officeart/2016/7/layout/RepeatingBendingProcessNew"/>
    <dgm:cxn modelId="{B5C0C81E-7366-4689-9AAA-3B71AF81214C}" type="presParOf" srcId="{92F26675-F216-49EB-AF2C-2DEC07A81376}" destId="{0C20553B-87B6-4866-8FEA-501875F91F89}" srcOrd="1" destOrd="0" presId="urn:microsoft.com/office/officeart/2016/7/layout/RepeatingBendingProcessNew"/>
    <dgm:cxn modelId="{13BDF34F-B608-45C9-A04B-060850210967}" type="presParOf" srcId="{0C20553B-87B6-4866-8FEA-501875F91F89}" destId="{8A434AF1-41F1-466A-A39B-D22F41B0AB0C}" srcOrd="0" destOrd="0" presId="urn:microsoft.com/office/officeart/2016/7/layout/RepeatingBendingProcessNew"/>
    <dgm:cxn modelId="{2A3E19D3-9725-400F-A85D-A6234C1D25D5}" type="presParOf" srcId="{92F26675-F216-49EB-AF2C-2DEC07A81376}" destId="{B1543638-0B62-4D88-A12D-13C4257B6D35}" srcOrd="2" destOrd="0" presId="urn:microsoft.com/office/officeart/2016/7/layout/RepeatingBendingProcessNew"/>
    <dgm:cxn modelId="{0024D35A-C6DB-42BD-8BD5-92F0013B699E}" type="presParOf" srcId="{92F26675-F216-49EB-AF2C-2DEC07A81376}" destId="{D6706EFD-053E-487C-B591-B952D93DA712}" srcOrd="3" destOrd="0" presId="urn:microsoft.com/office/officeart/2016/7/layout/RepeatingBendingProcessNew"/>
    <dgm:cxn modelId="{0B975209-23AE-43DE-837D-3EE40805814B}" type="presParOf" srcId="{D6706EFD-053E-487C-B591-B952D93DA712}" destId="{CFE16891-ED3D-4E6F-9937-9B6D7EB3857A}" srcOrd="0" destOrd="0" presId="urn:microsoft.com/office/officeart/2016/7/layout/RepeatingBendingProcessNew"/>
    <dgm:cxn modelId="{5CC68588-4577-4801-AFF3-8F59C78E43F6}" type="presParOf" srcId="{92F26675-F216-49EB-AF2C-2DEC07A81376}" destId="{0CE37EAE-B55D-49C8-AE23-1AA1CC92C76D}" srcOrd="4" destOrd="0" presId="urn:microsoft.com/office/officeart/2016/7/layout/RepeatingBendingProcessNew"/>
    <dgm:cxn modelId="{EDBA5E49-8CAF-4E9A-925D-B758A7B892F0}" type="presParOf" srcId="{92F26675-F216-49EB-AF2C-2DEC07A81376}" destId="{3E39D1AF-CAAB-42C5-9203-D58CBE8FFEA8}" srcOrd="5" destOrd="0" presId="urn:microsoft.com/office/officeart/2016/7/layout/RepeatingBendingProcessNew"/>
    <dgm:cxn modelId="{B4F4447F-6231-4572-B2DD-19BFECBF1C16}" type="presParOf" srcId="{3E39D1AF-CAAB-42C5-9203-D58CBE8FFEA8}" destId="{E200C12A-7ECF-4A18-83B3-4D677DAC7897}" srcOrd="0" destOrd="0" presId="urn:microsoft.com/office/officeart/2016/7/layout/RepeatingBendingProcessNew"/>
    <dgm:cxn modelId="{0F846C7E-1644-433B-B1DD-EEB1EC349A9E}" type="presParOf" srcId="{92F26675-F216-49EB-AF2C-2DEC07A81376}" destId="{EB06BA52-FC43-4F87-AFF6-86557BB3C340}" srcOrd="6" destOrd="0" presId="urn:microsoft.com/office/officeart/2016/7/layout/RepeatingBendingProcessNew"/>
    <dgm:cxn modelId="{26119105-BEC3-48C1-B66B-81E164DA8D51}" type="presParOf" srcId="{92F26675-F216-49EB-AF2C-2DEC07A81376}" destId="{8B421475-033C-4311-84DF-2A3CBEBDE744}" srcOrd="7" destOrd="0" presId="urn:microsoft.com/office/officeart/2016/7/layout/RepeatingBendingProcessNew"/>
    <dgm:cxn modelId="{E5EC1363-070D-4CE5-AE65-099E035F8666}" type="presParOf" srcId="{8B421475-033C-4311-84DF-2A3CBEBDE744}" destId="{106DDC39-4CC9-4774-AEAA-24F064FC7A95}" srcOrd="0" destOrd="0" presId="urn:microsoft.com/office/officeart/2016/7/layout/RepeatingBendingProcessNew"/>
    <dgm:cxn modelId="{FF0795F8-E803-4C20-B87E-BFDCC0282E84}" type="presParOf" srcId="{92F26675-F216-49EB-AF2C-2DEC07A81376}" destId="{63B5141B-BEE3-4A01-9742-17715E26A80C}" srcOrd="8" destOrd="0" presId="urn:microsoft.com/office/officeart/2016/7/layout/RepeatingBendingProcessNew"/>
    <dgm:cxn modelId="{B54BBD93-159D-4E11-B1F4-5032965761F3}" type="presParOf" srcId="{92F26675-F216-49EB-AF2C-2DEC07A81376}" destId="{1EBD1F05-0B45-4A65-9695-08AB8692A7CF}" srcOrd="9" destOrd="0" presId="urn:microsoft.com/office/officeart/2016/7/layout/RepeatingBendingProcessNew"/>
    <dgm:cxn modelId="{BF879291-9B20-49FD-9078-1BA5F99086BC}" type="presParOf" srcId="{1EBD1F05-0B45-4A65-9695-08AB8692A7CF}" destId="{4FED2A44-8302-49E1-9D73-0A757559A33A}" srcOrd="0" destOrd="0" presId="urn:microsoft.com/office/officeart/2016/7/layout/RepeatingBendingProcessNew"/>
    <dgm:cxn modelId="{0481BFEA-238C-4F27-9452-EB9231042611}" type="presParOf" srcId="{92F26675-F216-49EB-AF2C-2DEC07A81376}" destId="{F47215DF-FB29-452F-9073-117B2D95CDAF}" srcOrd="10" destOrd="0" presId="urn:microsoft.com/office/officeart/2016/7/layout/RepeatingBendingProcessNew"/>
    <dgm:cxn modelId="{40562D24-6E99-435E-A8E2-D72CD66018A3}" type="presParOf" srcId="{92F26675-F216-49EB-AF2C-2DEC07A81376}" destId="{FAA22600-98F4-4EB8-9F3E-513342FD3B21}" srcOrd="11" destOrd="0" presId="urn:microsoft.com/office/officeart/2016/7/layout/RepeatingBendingProcessNew"/>
    <dgm:cxn modelId="{520165B4-D190-4BF8-921C-6E02940590AA}" type="presParOf" srcId="{FAA22600-98F4-4EB8-9F3E-513342FD3B21}" destId="{3E549AAE-D1B7-4546-8F22-81AADAEDFFC0}" srcOrd="0" destOrd="0" presId="urn:microsoft.com/office/officeart/2016/7/layout/RepeatingBendingProcessNew"/>
    <dgm:cxn modelId="{EBA32B51-101E-4966-AF4E-C5695149E9D8}" type="presParOf" srcId="{92F26675-F216-49EB-AF2C-2DEC07A81376}" destId="{F4887574-A516-4664-A14F-2897377C07EC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DAEFA10-D57D-4667-8B98-5FEAEDA74EC4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9995784-1541-44FD-9330-009BE122BBDE}">
      <dgm:prSet/>
      <dgm:spPr/>
      <dgm:t>
        <a:bodyPr/>
        <a:lstStyle/>
        <a:p>
          <a:r>
            <a:rPr lang="en-GB"/>
            <a:t>Without rules</a:t>
          </a:r>
          <a:endParaRPr lang="en-US"/>
        </a:p>
      </dgm:t>
    </dgm:pt>
    <dgm:pt modelId="{03735076-3075-4737-B36D-9B5A4FECA5F3}" type="parTrans" cxnId="{3B158862-0739-435A-934C-D9D8F0E773F7}">
      <dgm:prSet/>
      <dgm:spPr/>
      <dgm:t>
        <a:bodyPr/>
        <a:lstStyle/>
        <a:p>
          <a:endParaRPr lang="en-US"/>
        </a:p>
      </dgm:t>
    </dgm:pt>
    <dgm:pt modelId="{C9726FB0-04A4-4B2B-AFD7-0048BF93AD19}" type="sibTrans" cxnId="{3B158862-0739-435A-934C-D9D8F0E773F7}">
      <dgm:prSet/>
      <dgm:spPr/>
      <dgm:t>
        <a:bodyPr/>
        <a:lstStyle/>
        <a:p>
          <a:endParaRPr lang="en-US"/>
        </a:p>
      </dgm:t>
    </dgm:pt>
    <dgm:pt modelId="{370C1440-192B-43A5-8598-49FFA59C67C6}">
      <dgm:prSet/>
      <dgm:spPr/>
      <dgm:t>
        <a:bodyPr/>
        <a:lstStyle/>
        <a:p>
          <a:r>
            <a:rPr lang="en-GB"/>
            <a:t>Less self-regulation</a:t>
          </a:r>
          <a:endParaRPr lang="en-US"/>
        </a:p>
      </dgm:t>
    </dgm:pt>
    <dgm:pt modelId="{63C0D337-B727-45AB-9023-C2A25EFD587C}" type="parTrans" cxnId="{05A991B3-B461-4756-8750-0E93A3B7207C}">
      <dgm:prSet/>
      <dgm:spPr/>
      <dgm:t>
        <a:bodyPr/>
        <a:lstStyle/>
        <a:p>
          <a:endParaRPr lang="en-US"/>
        </a:p>
      </dgm:t>
    </dgm:pt>
    <dgm:pt modelId="{03600A4F-6579-46CC-B5F8-9FB885FCE91C}" type="sibTrans" cxnId="{05A991B3-B461-4756-8750-0E93A3B7207C}">
      <dgm:prSet/>
      <dgm:spPr/>
      <dgm:t>
        <a:bodyPr/>
        <a:lstStyle/>
        <a:p>
          <a:endParaRPr lang="en-US"/>
        </a:p>
      </dgm:t>
    </dgm:pt>
    <dgm:pt modelId="{3935A0C4-4814-4619-B022-CB4DE8EC8DE6}">
      <dgm:prSet/>
      <dgm:spPr/>
      <dgm:t>
        <a:bodyPr/>
        <a:lstStyle/>
        <a:p>
          <a:r>
            <a:rPr lang="en-GB"/>
            <a:t>Less self-control</a:t>
          </a:r>
          <a:endParaRPr lang="en-US"/>
        </a:p>
      </dgm:t>
    </dgm:pt>
    <dgm:pt modelId="{F53C32F4-79C4-428C-A780-41AB75BA8238}" type="parTrans" cxnId="{47E84C5B-9C23-4409-9259-B16AEB0F1640}">
      <dgm:prSet/>
      <dgm:spPr/>
      <dgm:t>
        <a:bodyPr/>
        <a:lstStyle/>
        <a:p>
          <a:endParaRPr lang="en-US"/>
        </a:p>
      </dgm:t>
    </dgm:pt>
    <dgm:pt modelId="{A434CC40-B789-4D7B-99A6-36C093C7BA34}" type="sibTrans" cxnId="{47E84C5B-9C23-4409-9259-B16AEB0F1640}">
      <dgm:prSet/>
      <dgm:spPr/>
      <dgm:t>
        <a:bodyPr/>
        <a:lstStyle/>
        <a:p>
          <a:endParaRPr lang="en-US"/>
        </a:p>
      </dgm:t>
    </dgm:pt>
    <dgm:pt modelId="{1610A8D8-D74D-4C74-95A9-440DF0F35E85}">
      <dgm:prSet/>
      <dgm:spPr/>
      <dgm:t>
        <a:bodyPr/>
        <a:lstStyle/>
        <a:p>
          <a:r>
            <a:rPr lang="en-GB"/>
            <a:t>Lack of discipline</a:t>
          </a:r>
          <a:endParaRPr lang="en-US"/>
        </a:p>
      </dgm:t>
    </dgm:pt>
    <dgm:pt modelId="{DE21BDAA-A22B-4903-A401-B76C48761333}" type="parTrans" cxnId="{F45D8FDC-301B-4D60-A8C3-A30794EF3E2A}">
      <dgm:prSet/>
      <dgm:spPr/>
      <dgm:t>
        <a:bodyPr/>
        <a:lstStyle/>
        <a:p>
          <a:endParaRPr lang="en-US"/>
        </a:p>
      </dgm:t>
    </dgm:pt>
    <dgm:pt modelId="{15D24E0B-8E65-4849-8933-34D64A5F4443}" type="sibTrans" cxnId="{F45D8FDC-301B-4D60-A8C3-A30794EF3E2A}">
      <dgm:prSet/>
      <dgm:spPr/>
      <dgm:t>
        <a:bodyPr/>
        <a:lstStyle/>
        <a:p>
          <a:endParaRPr lang="en-US"/>
        </a:p>
      </dgm:t>
    </dgm:pt>
    <dgm:pt modelId="{10985D76-AE92-499B-A4B1-E8742AA21F80}">
      <dgm:prSet/>
      <dgm:spPr/>
      <dgm:t>
        <a:bodyPr/>
        <a:lstStyle/>
        <a:p>
          <a:r>
            <a:rPr lang="en-GB"/>
            <a:t>Low achievement</a:t>
          </a:r>
          <a:endParaRPr lang="en-US"/>
        </a:p>
      </dgm:t>
    </dgm:pt>
    <dgm:pt modelId="{8176A2BD-8DC3-4B57-9A63-C83BA21E7BF8}" type="parTrans" cxnId="{BF350E6F-A008-402F-9A43-20995E513E14}">
      <dgm:prSet/>
      <dgm:spPr/>
      <dgm:t>
        <a:bodyPr/>
        <a:lstStyle/>
        <a:p>
          <a:endParaRPr lang="en-US"/>
        </a:p>
      </dgm:t>
    </dgm:pt>
    <dgm:pt modelId="{68B7DB4B-8708-4BE8-AC7D-E5A14D8D83E2}" type="sibTrans" cxnId="{BF350E6F-A008-402F-9A43-20995E513E14}">
      <dgm:prSet/>
      <dgm:spPr/>
      <dgm:t>
        <a:bodyPr/>
        <a:lstStyle/>
        <a:p>
          <a:endParaRPr lang="en-US"/>
        </a:p>
      </dgm:t>
    </dgm:pt>
    <dgm:pt modelId="{014868D3-2823-4516-9D50-8255A23E6C42}">
      <dgm:prSet/>
      <dgm:spPr/>
      <dgm:t>
        <a:bodyPr/>
        <a:lstStyle/>
        <a:p>
          <a:r>
            <a:rPr lang="en-GB"/>
            <a:t>Poor decision makers</a:t>
          </a:r>
          <a:endParaRPr lang="en-US"/>
        </a:p>
      </dgm:t>
    </dgm:pt>
    <dgm:pt modelId="{BD138455-C2CE-4793-B831-6D7F60FDE47F}" type="parTrans" cxnId="{922F904C-D165-434F-827F-A3EB5AD2FBCE}">
      <dgm:prSet/>
      <dgm:spPr/>
      <dgm:t>
        <a:bodyPr/>
        <a:lstStyle/>
        <a:p>
          <a:endParaRPr lang="en-US"/>
        </a:p>
      </dgm:t>
    </dgm:pt>
    <dgm:pt modelId="{1F35F5C8-882E-4A8E-8611-1E61D460B220}" type="sibTrans" cxnId="{922F904C-D165-434F-827F-A3EB5AD2FBCE}">
      <dgm:prSet/>
      <dgm:spPr/>
      <dgm:t>
        <a:bodyPr/>
        <a:lstStyle/>
        <a:p>
          <a:endParaRPr lang="en-US"/>
        </a:p>
      </dgm:t>
    </dgm:pt>
    <dgm:pt modelId="{40CCF567-97F1-41B3-BAA8-1BE6D22C4D88}">
      <dgm:prSet/>
      <dgm:spPr/>
      <dgm:t>
        <a:bodyPr/>
        <a:lstStyle/>
        <a:p>
          <a:r>
            <a:rPr lang="en-GB"/>
            <a:t>Prone to delinquency</a:t>
          </a:r>
          <a:endParaRPr lang="en-US"/>
        </a:p>
      </dgm:t>
    </dgm:pt>
    <dgm:pt modelId="{5861B50E-26A7-45B9-A306-628EA9235B20}" type="parTrans" cxnId="{374CE965-3242-43F5-BF5B-81997246C5E6}">
      <dgm:prSet/>
      <dgm:spPr/>
      <dgm:t>
        <a:bodyPr/>
        <a:lstStyle/>
        <a:p>
          <a:endParaRPr lang="en-US"/>
        </a:p>
      </dgm:t>
    </dgm:pt>
    <dgm:pt modelId="{0F24E760-101D-42FC-9BE7-9727F0784E3B}" type="sibTrans" cxnId="{374CE965-3242-43F5-BF5B-81997246C5E6}">
      <dgm:prSet/>
      <dgm:spPr/>
      <dgm:t>
        <a:bodyPr/>
        <a:lstStyle/>
        <a:p>
          <a:endParaRPr lang="en-US"/>
        </a:p>
      </dgm:t>
    </dgm:pt>
    <dgm:pt modelId="{07887E25-F311-4EB5-A9E9-9D554A246FB8}">
      <dgm:prSet/>
      <dgm:spPr/>
      <dgm:t>
        <a:bodyPr/>
        <a:lstStyle/>
        <a:p>
          <a:r>
            <a:rPr lang="en-GB"/>
            <a:t>More likely to take drugs.</a:t>
          </a:r>
          <a:endParaRPr lang="en-US"/>
        </a:p>
      </dgm:t>
    </dgm:pt>
    <dgm:pt modelId="{AB60B616-581D-4164-8678-98830B6D7512}" type="parTrans" cxnId="{BBAE4EEA-7BDF-42D9-8CFC-36714F252555}">
      <dgm:prSet/>
      <dgm:spPr/>
      <dgm:t>
        <a:bodyPr/>
        <a:lstStyle/>
        <a:p>
          <a:endParaRPr lang="en-US"/>
        </a:p>
      </dgm:t>
    </dgm:pt>
    <dgm:pt modelId="{1FB2A1B0-6A95-4A43-828D-25E197D431E7}" type="sibTrans" cxnId="{BBAE4EEA-7BDF-42D9-8CFC-36714F252555}">
      <dgm:prSet/>
      <dgm:spPr/>
      <dgm:t>
        <a:bodyPr/>
        <a:lstStyle/>
        <a:p>
          <a:endParaRPr lang="en-US"/>
        </a:p>
      </dgm:t>
    </dgm:pt>
    <dgm:pt modelId="{5EB2C455-B846-4064-AD95-178777D79EE1}" type="pres">
      <dgm:prSet presAssocID="{1DAEFA10-D57D-4667-8B98-5FEAEDA74EC4}" presName="diagram" presStyleCnt="0">
        <dgm:presLayoutVars>
          <dgm:dir/>
          <dgm:resizeHandles val="exact"/>
        </dgm:presLayoutVars>
      </dgm:prSet>
      <dgm:spPr/>
    </dgm:pt>
    <dgm:pt modelId="{8FC3C32D-9F40-460D-A246-7B926A11F2AF}" type="pres">
      <dgm:prSet presAssocID="{C9995784-1541-44FD-9330-009BE122BBDE}" presName="node" presStyleLbl="node1" presStyleIdx="0" presStyleCnt="8">
        <dgm:presLayoutVars>
          <dgm:bulletEnabled val="1"/>
        </dgm:presLayoutVars>
      </dgm:prSet>
      <dgm:spPr/>
    </dgm:pt>
    <dgm:pt modelId="{3FD4F7DA-892B-4D8C-A012-11C626705172}" type="pres">
      <dgm:prSet presAssocID="{C9726FB0-04A4-4B2B-AFD7-0048BF93AD19}" presName="sibTrans" presStyleCnt="0"/>
      <dgm:spPr/>
    </dgm:pt>
    <dgm:pt modelId="{22859699-E061-45DC-BC40-590A79B83BED}" type="pres">
      <dgm:prSet presAssocID="{370C1440-192B-43A5-8598-49FFA59C67C6}" presName="node" presStyleLbl="node1" presStyleIdx="1" presStyleCnt="8">
        <dgm:presLayoutVars>
          <dgm:bulletEnabled val="1"/>
        </dgm:presLayoutVars>
      </dgm:prSet>
      <dgm:spPr/>
    </dgm:pt>
    <dgm:pt modelId="{F82647D1-8727-42B3-8D5B-40FF0CCEE748}" type="pres">
      <dgm:prSet presAssocID="{03600A4F-6579-46CC-B5F8-9FB885FCE91C}" presName="sibTrans" presStyleCnt="0"/>
      <dgm:spPr/>
    </dgm:pt>
    <dgm:pt modelId="{1F724F10-1C7B-480A-B75A-FE65EE6BA1D3}" type="pres">
      <dgm:prSet presAssocID="{3935A0C4-4814-4619-B022-CB4DE8EC8DE6}" presName="node" presStyleLbl="node1" presStyleIdx="2" presStyleCnt="8">
        <dgm:presLayoutVars>
          <dgm:bulletEnabled val="1"/>
        </dgm:presLayoutVars>
      </dgm:prSet>
      <dgm:spPr/>
    </dgm:pt>
    <dgm:pt modelId="{C299988F-A0F1-498E-B357-76B709A5D687}" type="pres">
      <dgm:prSet presAssocID="{A434CC40-B789-4D7B-99A6-36C093C7BA34}" presName="sibTrans" presStyleCnt="0"/>
      <dgm:spPr/>
    </dgm:pt>
    <dgm:pt modelId="{60BF1E95-FC7F-42E6-94DD-3BDCB2A01159}" type="pres">
      <dgm:prSet presAssocID="{1610A8D8-D74D-4C74-95A9-440DF0F35E85}" presName="node" presStyleLbl="node1" presStyleIdx="3" presStyleCnt="8">
        <dgm:presLayoutVars>
          <dgm:bulletEnabled val="1"/>
        </dgm:presLayoutVars>
      </dgm:prSet>
      <dgm:spPr/>
    </dgm:pt>
    <dgm:pt modelId="{6878C192-CDC9-497C-B19F-52BA8B90162A}" type="pres">
      <dgm:prSet presAssocID="{15D24E0B-8E65-4849-8933-34D64A5F4443}" presName="sibTrans" presStyleCnt="0"/>
      <dgm:spPr/>
    </dgm:pt>
    <dgm:pt modelId="{CD6A6AD4-0093-427D-8A48-5D9BD8168814}" type="pres">
      <dgm:prSet presAssocID="{10985D76-AE92-499B-A4B1-E8742AA21F80}" presName="node" presStyleLbl="node1" presStyleIdx="4" presStyleCnt="8">
        <dgm:presLayoutVars>
          <dgm:bulletEnabled val="1"/>
        </dgm:presLayoutVars>
      </dgm:prSet>
      <dgm:spPr/>
    </dgm:pt>
    <dgm:pt modelId="{EEE27942-2ABB-482E-A83C-4AE9AC3111B8}" type="pres">
      <dgm:prSet presAssocID="{68B7DB4B-8708-4BE8-AC7D-E5A14D8D83E2}" presName="sibTrans" presStyleCnt="0"/>
      <dgm:spPr/>
    </dgm:pt>
    <dgm:pt modelId="{B961A436-6498-4CF7-82DC-FEE7A9C704C9}" type="pres">
      <dgm:prSet presAssocID="{014868D3-2823-4516-9D50-8255A23E6C42}" presName="node" presStyleLbl="node1" presStyleIdx="5" presStyleCnt="8">
        <dgm:presLayoutVars>
          <dgm:bulletEnabled val="1"/>
        </dgm:presLayoutVars>
      </dgm:prSet>
      <dgm:spPr/>
    </dgm:pt>
    <dgm:pt modelId="{A7D1161B-B8BA-4ADA-BFDB-7B6BB5B3DB1E}" type="pres">
      <dgm:prSet presAssocID="{1F35F5C8-882E-4A8E-8611-1E61D460B220}" presName="sibTrans" presStyleCnt="0"/>
      <dgm:spPr/>
    </dgm:pt>
    <dgm:pt modelId="{1ADE26B7-D84C-430A-8A31-564BEC25DDF0}" type="pres">
      <dgm:prSet presAssocID="{40CCF567-97F1-41B3-BAA8-1BE6D22C4D88}" presName="node" presStyleLbl="node1" presStyleIdx="6" presStyleCnt="8">
        <dgm:presLayoutVars>
          <dgm:bulletEnabled val="1"/>
        </dgm:presLayoutVars>
      </dgm:prSet>
      <dgm:spPr/>
    </dgm:pt>
    <dgm:pt modelId="{FD6186AA-C49B-4545-95FC-BE13D016B2B0}" type="pres">
      <dgm:prSet presAssocID="{0F24E760-101D-42FC-9BE7-9727F0784E3B}" presName="sibTrans" presStyleCnt="0"/>
      <dgm:spPr/>
    </dgm:pt>
    <dgm:pt modelId="{651A1F0E-84A4-4FA8-9E0D-188BAE5148E6}" type="pres">
      <dgm:prSet presAssocID="{07887E25-F311-4EB5-A9E9-9D554A246FB8}" presName="node" presStyleLbl="node1" presStyleIdx="7" presStyleCnt="8">
        <dgm:presLayoutVars>
          <dgm:bulletEnabled val="1"/>
        </dgm:presLayoutVars>
      </dgm:prSet>
      <dgm:spPr/>
    </dgm:pt>
  </dgm:ptLst>
  <dgm:cxnLst>
    <dgm:cxn modelId="{33669718-E52D-4150-AB1D-66221FF3EBF5}" type="presOf" srcId="{014868D3-2823-4516-9D50-8255A23E6C42}" destId="{B961A436-6498-4CF7-82DC-FEE7A9C704C9}" srcOrd="0" destOrd="0" presId="urn:microsoft.com/office/officeart/2005/8/layout/default"/>
    <dgm:cxn modelId="{77588227-81C9-4405-8A6C-BD2B788067A5}" type="presOf" srcId="{370C1440-192B-43A5-8598-49FFA59C67C6}" destId="{22859699-E061-45DC-BC40-590A79B83BED}" srcOrd="0" destOrd="0" presId="urn:microsoft.com/office/officeart/2005/8/layout/default"/>
    <dgm:cxn modelId="{47E84C5B-9C23-4409-9259-B16AEB0F1640}" srcId="{1DAEFA10-D57D-4667-8B98-5FEAEDA74EC4}" destId="{3935A0C4-4814-4619-B022-CB4DE8EC8DE6}" srcOrd="2" destOrd="0" parTransId="{F53C32F4-79C4-428C-A780-41AB75BA8238}" sibTransId="{A434CC40-B789-4D7B-99A6-36C093C7BA34}"/>
    <dgm:cxn modelId="{3B158862-0739-435A-934C-D9D8F0E773F7}" srcId="{1DAEFA10-D57D-4667-8B98-5FEAEDA74EC4}" destId="{C9995784-1541-44FD-9330-009BE122BBDE}" srcOrd="0" destOrd="0" parTransId="{03735076-3075-4737-B36D-9B5A4FECA5F3}" sibTransId="{C9726FB0-04A4-4B2B-AFD7-0048BF93AD19}"/>
    <dgm:cxn modelId="{374CE965-3242-43F5-BF5B-81997246C5E6}" srcId="{1DAEFA10-D57D-4667-8B98-5FEAEDA74EC4}" destId="{40CCF567-97F1-41B3-BAA8-1BE6D22C4D88}" srcOrd="6" destOrd="0" parTransId="{5861B50E-26A7-45B9-A306-628EA9235B20}" sibTransId="{0F24E760-101D-42FC-9BE7-9727F0784E3B}"/>
    <dgm:cxn modelId="{F4613B47-FA97-4335-8EF1-D1C8BC7A141A}" type="presOf" srcId="{C9995784-1541-44FD-9330-009BE122BBDE}" destId="{8FC3C32D-9F40-460D-A246-7B926A11F2AF}" srcOrd="0" destOrd="0" presId="urn:microsoft.com/office/officeart/2005/8/layout/default"/>
    <dgm:cxn modelId="{48B69548-DD85-4CF1-B315-CC16284F07EE}" type="presOf" srcId="{10985D76-AE92-499B-A4B1-E8742AA21F80}" destId="{CD6A6AD4-0093-427D-8A48-5D9BD8168814}" srcOrd="0" destOrd="0" presId="urn:microsoft.com/office/officeart/2005/8/layout/default"/>
    <dgm:cxn modelId="{922F904C-D165-434F-827F-A3EB5AD2FBCE}" srcId="{1DAEFA10-D57D-4667-8B98-5FEAEDA74EC4}" destId="{014868D3-2823-4516-9D50-8255A23E6C42}" srcOrd="5" destOrd="0" parTransId="{BD138455-C2CE-4793-B831-6D7F60FDE47F}" sibTransId="{1F35F5C8-882E-4A8E-8611-1E61D460B220}"/>
    <dgm:cxn modelId="{99AD304D-E645-427E-B970-21466E9F64E1}" type="presOf" srcId="{1DAEFA10-D57D-4667-8B98-5FEAEDA74EC4}" destId="{5EB2C455-B846-4064-AD95-178777D79EE1}" srcOrd="0" destOrd="0" presId="urn:microsoft.com/office/officeart/2005/8/layout/default"/>
    <dgm:cxn modelId="{3F41086F-C3B6-4E09-A8E6-520B233EC63C}" type="presOf" srcId="{07887E25-F311-4EB5-A9E9-9D554A246FB8}" destId="{651A1F0E-84A4-4FA8-9E0D-188BAE5148E6}" srcOrd="0" destOrd="0" presId="urn:microsoft.com/office/officeart/2005/8/layout/default"/>
    <dgm:cxn modelId="{BF350E6F-A008-402F-9A43-20995E513E14}" srcId="{1DAEFA10-D57D-4667-8B98-5FEAEDA74EC4}" destId="{10985D76-AE92-499B-A4B1-E8742AA21F80}" srcOrd="4" destOrd="0" parTransId="{8176A2BD-8DC3-4B57-9A63-C83BA21E7BF8}" sibTransId="{68B7DB4B-8708-4BE8-AC7D-E5A14D8D83E2}"/>
    <dgm:cxn modelId="{C7FF0072-FA2C-462A-AED8-9A057F74901F}" type="presOf" srcId="{1610A8D8-D74D-4C74-95A9-440DF0F35E85}" destId="{60BF1E95-FC7F-42E6-94DD-3BDCB2A01159}" srcOrd="0" destOrd="0" presId="urn:microsoft.com/office/officeart/2005/8/layout/default"/>
    <dgm:cxn modelId="{9FFA8957-7AE1-4139-8FD9-00671F5E1B6B}" type="presOf" srcId="{40CCF567-97F1-41B3-BAA8-1BE6D22C4D88}" destId="{1ADE26B7-D84C-430A-8A31-564BEC25DDF0}" srcOrd="0" destOrd="0" presId="urn:microsoft.com/office/officeart/2005/8/layout/default"/>
    <dgm:cxn modelId="{5D678796-70E0-48AD-86AF-51B93522FE7E}" type="presOf" srcId="{3935A0C4-4814-4619-B022-CB4DE8EC8DE6}" destId="{1F724F10-1C7B-480A-B75A-FE65EE6BA1D3}" srcOrd="0" destOrd="0" presId="urn:microsoft.com/office/officeart/2005/8/layout/default"/>
    <dgm:cxn modelId="{05A991B3-B461-4756-8750-0E93A3B7207C}" srcId="{1DAEFA10-D57D-4667-8B98-5FEAEDA74EC4}" destId="{370C1440-192B-43A5-8598-49FFA59C67C6}" srcOrd="1" destOrd="0" parTransId="{63C0D337-B727-45AB-9023-C2A25EFD587C}" sibTransId="{03600A4F-6579-46CC-B5F8-9FB885FCE91C}"/>
    <dgm:cxn modelId="{F45D8FDC-301B-4D60-A8C3-A30794EF3E2A}" srcId="{1DAEFA10-D57D-4667-8B98-5FEAEDA74EC4}" destId="{1610A8D8-D74D-4C74-95A9-440DF0F35E85}" srcOrd="3" destOrd="0" parTransId="{DE21BDAA-A22B-4903-A401-B76C48761333}" sibTransId="{15D24E0B-8E65-4849-8933-34D64A5F4443}"/>
    <dgm:cxn modelId="{BBAE4EEA-7BDF-42D9-8CFC-36714F252555}" srcId="{1DAEFA10-D57D-4667-8B98-5FEAEDA74EC4}" destId="{07887E25-F311-4EB5-A9E9-9D554A246FB8}" srcOrd="7" destOrd="0" parTransId="{AB60B616-581D-4164-8678-98830B6D7512}" sibTransId="{1FB2A1B0-6A95-4A43-828D-25E197D431E7}"/>
    <dgm:cxn modelId="{34A10AD8-F4B3-4FA6-BD2A-C3D93039756D}" type="presParOf" srcId="{5EB2C455-B846-4064-AD95-178777D79EE1}" destId="{8FC3C32D-9F40-460D-A246-7B926A11F2AF}" srcOrd="0" destOrd="0" presId="urn:microsoft.com/office/officeart/2005/8/layout/default"/>
    <dgm:cxn modelId="{94A0F9B1-C71B-47F6-AD7E-30D9AAB4AFEA}" type="presParOf" srcId="{5EB2C455-B846-4064-AD95-178777D79EE1}" destId="{3FD4F7DA-892B-4D8C-A012-11C626705172}" srcOrd="1" destOrd="0" presId="urn:microsoft.com/office/officeart/2005/8/layout/default"/>
    <dgm:cxn modelId="{297D0E5D-11C4-4569-99D8-5A28F04D932C}" type="presParOf" srcId="{5EB2C455-B846-4064-AD95-178777D79EE1}" destId="{22859699-E061-45DC-BC40-590A79B83BED}" srcOrd="2" destOrd="0" presId="urn:microsoft.com/office/officeart/2005/8/layout/default"/>
    <dgm:cxn modelId="{84C0F289-593E-40D3-9F69-87E7A617E1E4}" type="presParOf" srcId="{5EB2C455-B846-4064-AD95-178777D79EE1}" destId="{F82647D1-8727-42B3-8D5B-40FF0CCEE748}" srcOrd="3" destOrd="0" presId="urn:microsoft.com/office/officeart/2005/8/layout/default"/>
    <dgm:cxn modelId="{DC5FFE32-B68B-4D7D-9657-41016081E09A}" type="presParOf" srcId="{5EB2C455-B846-4064-AD95-178777D79EE1}" destId="{1F724F10-1C7B-480A-B75A-FE65EE6BA1D3}" srcOrd="4" destOrd="0" presId="urn:microsoft.com/office/officeart/2005/8/layout/default"/>
    <dgm:cxn modelId="{C93C222D-DF12-4F10-8533-CA39D3AA47D2}" type="presParOf" srcId="{5EB2C455-B846-4064-AD95-178777D79EE1}" destId="{C299988F-A0F1-498E-B357-76B709A5D687}" srcOrd="5" destOrd="0" presId="urn:microsoft.com/office/officeart/2005/8/layout/default"/>
    <dgm:cxn modelId="{5FB04D8F-F756-49A1-BE36-05C91DFE08BC}" type="presParOf" srcId="{5EB2C455-B846-4064-AD95-178777D79EE1}" destId="{60BF1E95-FC7F-42E6-94DD-3BDCB2A01159}" srcOrd="6" destOrd="0" presId="urn:microsoft.com/office/officeart/2005/8/layout/default"/>
    <dgm:cxn modelId="{D58A4ACA-C41C-4012-B8E2-55A7E535DC77}" type="presParOf" srcId="{5EB2C455-B846-4064-AD95-178777D79EE1}" destId="{6878C192-CDC9-497C-B19F-52BA8B90162A}" srcOrd="7" destOrd="0" presId="urn:microsoft.com/office/officeart/2005/8/layout/default"/>
    <dgm:cxn modelId="{EE4FCD9A-A771-40BA-A5F1-E39B63A5E2D7}" type="presParOf" srcId="{5EB2C455-B846-4064-AD95-178777D79EE1}" destId="{CD6A6AD4-0093-427D-8A48-5D9BD8168814}" srcOrd="8" destOrd="0" presId="urn:microsoft.com/office/officeart/2005/8/layout/default"/>
    <dgm:cxn modelId="{BD0D544D-F5E2-4E8D-BA61-5155C0A1377A}" type="presParOf" srcId="{5EB2C455-B846-4064-AD95-178777D79EE1}" destId="{EEE27942-2ABB-482E-A83C-4AE9AC3111B8}" srcOrd="9" destOrd="0" presId="urn:microsoft.com/office/officeart/2005/8/layout/default"/>
    <dgm:cxn modelId="{D6FB9244-892A-44C8-AF4A-DB8517C9AA0C}" type="presParOf" srcId="{5EB2C455-B846-4064-AD95-178777D79EE1}" destId="{B961A436-6498-4CF7-82DC-FEE7A9C704C9}" srcOrd="10" destOrd="0" presId="urn:microsoft.com/office/officeart/2005/8/layout/default"/>
    <dgm:cxn modelId="{C006DC74-8308-4F6F-8429-5E9DAC9527E9}" type="presParOf" srcId="{5EB2C455-B846-4064-AD95-178777D79EE1}" destId="{A7D1161B-B8BA-4ADA-BFDB-7B6BB5B3DB1E}" srcOrd="11" destOrd="0" presId="urn:microsoft.com/office/officeart/2005/8/layout/default"/>
    <dgm:cxn modelId="{A5AB8455-5EC1-49DB-8961-4A7C49CE92D7}" type="presParOf" srcId="{5EB2C455-B846-4064-AD95-178777D79EE1}" destId="{1ADE26B7-D84C-430A-8A31-564BEC25DDF0}" srcOrd="12" destOrd="0" presId="urn:microsoft.com/office/officeart/2005/8/layout/default"/>
    <dgm:cxn modelId="{916A1785-E5D2-4D17-A9B7-8372E28F15F9}" type="presParOf" srcId="{5EB2C455-B846-4064-AD95-178777D79EE1}" destId="{FD6186AA-C49B-4545-95FC-BE13D016B2B0}" srcOrd="13" destOrd="0" presId="urn:microsoft.com/office/officeart/2005/8/layout/default"/>
    <dgm:cxn modelId="{6DF27E4C-6B0B-4AE0-88CA-13D7C6153FE3}" type="presParOf" srcId="{5EB2C455-B846-4064-AD95-178777D79EE1}" destId="{651A1F0E-84A4-4FA8-9E0D-188BAE5148E6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DABE40E-663D-4E83-BD5D-A844DA0E1EF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43E7377-8BC9-4EB5-B0BE-249ECA043E48}">
      <dgm:prSet/>
      <dgm:spPr/>
      <dgm:t>
        <a:bodyPr/>
        <a:lstStyle/>
        <a:p>
          <a:r>
            <a:rPr lang="en-GB"/>
            <a:t>Less parental time</a:t>
          </a:r>
          <a:endParaRPr lang="en-US"/>
        </a:p>
      </dgm:t>
    </dgm:pt>
    <dgm:pt modelId="{5693D0FA-EEE9-45B8-B1E1-1CADCA8C01A3}" type="parTrans" cxnId="{613AA2FA-83DE-4DD6-BE60-92FF07C11BDF}">
      <dgm:prSet/>
      <dgm:spPr/>
      <dgm:t>
        <a:bodyPr/>
        <a:lstStyle/>
        <a:p>
          <a:endParaRPr lang="en-US"/>
        </a:p>
      </dgm:t>
    </dgm:pt>
    <dgm:pt modelId="{F00D37F4-DE74-42D8-BF8F-43D622C7D7D5}" type="sibTrans" cxnId="{613AA2FA-83DE-4DD6-BE60-92FF07C11BDF}">
      <dgm:prSet/>
      <dgm:spPr/>
      <dgm:t>
        <a:bodyPr/>
        <a:lstStyle/>
        <a:p>
          <a:endParaRPr lang="en-US"/>
        </a:p>
      </dgm:t>
    </dgm:pt>
    <dgm:pt modelId="{C3CD08F0-46F1-47EC-8BAB-1EB507FBB4D5}">
      <dgm:prSet/>
      <dgm:spPr/>
      <dgm:t>
        <a:bodyPr/>
        <a:lstStyle/>
        <a:p>
          <a:r>
            <a:rPr lang="en-GB"/>
            <a:t>Lower childhood performance (cognitive and social behaviour)</a:t>
          </a:r>
          <a:endParaRPr lang="en-US"/>
        </a:p>
      </dgm:t>
    </dgm:pt>
    <dgm:pt modelId="{CC093CCA-445A-4F80-B8AA-F5A60D19E369}" type="parTrans" cxnId="{0414FD58-254A-451B-9CAE-F439D0A8BE8A}">
      <dgm:prSet/>
      <dgm:spPr/>
      <dgm:t>
        <a:bodyPr/>
        <a:lstStyle/>
        <a:p>
          <a:endParaRPr lang="en-US"/>
        </a:p>
      </dgm:t>
    </dgm:pt>
    <dgm:pt modelId="{D913703D-FDB5-420D-8911-B52718D25DBD}" type="sibTrans" cxnId="{0414FD58-254A-451B-9CAE-F439D0A8BE8A}">
      <dgm:prSet/>
      <dgm:spPr/>
      <dgm:t>
        <a:bodyPr/>
        <a:lstStyle/>
        <a:p>
          <a:endParaRPr lang="en-US"/>
        </a:p>
      </dgm:t>
    </dgm:pt>
    <dgm:pt modelId="{2914C155-6FB2-4284-A433-856EFA3CFAB8}">
      <dgm:prSet/>
      <dgm:spPr/>
      <dgm:t>
        <a:bodyPr/>
        <a:lstStyle/>
        <a:p>
          <a:r>
            <a:rPr lang="en-GB"/>
            <a:t>Financial strain (less likely to goon to further education)</a:t>
          </a:r>
          <a:endParaRPr lang="en-US"/>
        </a:p>
      </dgm:t>
    </dgm:pt>
    <dgm:pt modelId="{539C9FD1-E8B6-4981-AE5C-BE8F3338BCF8}" type="parTrans" cxnId="{73CEC1FB-51A2-4B00-8899-526A55EE4343}">
      <dgm:prSet/>
      <dgm:spPr/>
      <dgm:t>
        <a:bodyPr/>
        <a:lstStyle/>
        <a:p>
          <a:endParaRPr lang="en-US"/>
        </a:p>
      </dgm:t>
    </dgm:pt>
    <dgm:pt modelId="{F5860E77-BEEC-479D-BFB0-A44EF5716FB6}" type="sibTrans" cxnId="{73CEC1FB-51A2-4B00-8899-526A55EE4343}">
      <dgm:prSet/>
      <dgm:spPr/>
      <dgm:t>
        <a:bodyPr/>
        <a:lstStyle/>
        <a:p>
          <a:endParaRPr lang="en-US"/>
        </a:p>
      </dgm:t>
    </dgm:pt>
    <dgm:pt modelId="{ACFE157D-E32D-4C55-86D0-56C5046BB6C7}">
      <dgm:prSet/>
      <dgm:spPr/>
      <dgm:t>
        <a:bodyPr/>
        <a:lstStyle/>
        <a:p>
          <a:r>
            <a:rPr lang="en-GB"/>
            <a:t>Less resources within the home</a:t>
          </a:r>
          <a:endParaRPr lang="en-US"/>
        </a:p>
      </dgm:t>
    </dgm:pt>
    <dgm:pt modelId="{0DCCEDCD-8051-4968-B9DE-9559E1355432}" type="parTrans" cxnId="{520AA628-DDF3-4024-B37C-B2902760AFD2}">
      <dgm:prSet/>
      <dgm:spPr/>
      <dgm:t>
        <a:bodyPr/>
        <a:lstStyle/>
        <a:p>
          <a:endParaRPr lang="en-US"/>
        </a:p>
      </dgm:t>
    </dgm:pt>
    <dgm:pt modelId="{674475F1-724B-4CF2-B6D0-61AAF48CF2B6}" type="sibTrans" cxnId="{520AA628-DDF3-4024-B37C-B2902760AFD2}">
      <dgm:prSet/>
      <dgm:spPr/>
      <dgm:t>
        <a:bodyPr/>
        <a:lstStyle/>
        <a:p>
          <a:endParaRPr lang="en-US"/>
        </a:p>
      </dgm:t>
    </dgm:pt>
    <dgm:pt modelId="{FFC872AF-E7D1-447B-863A-58C4B6D4761F}">
      <dgm:prSet/>
      <dgm:spPr/>
      <dgm:t>
        <a:bodyPr/>
        <a:lstStyle/>
        <a:p>
          <a:r>
            <a:rPr lang="en-GB"/>
            <a:t>Competition between siblings</a:t>
          </a:r>
          <a:endParaRPr lang="en-US"/>
        </a:p>
      </dgm:t>
    </dgm:pt>
    <dgm:pt modelId="{71BE1E10-4685-463A-A083-B0522D79C87F}" type="parTrans" cxnId="{B1E5C6D5-AF6D-4819-9AEB-9C3EE02D0757}">
      <dgm:prSet/>
      <dgm:spPr/>
      <dgm:t>
        <a:bodyPr/>
        <a:lstStyle/>
        <a:p>
          <a:endParaRPr lang="en-US"/>
        </a:p>
      </dgm:t>
    </dgm:pt>
    <dgm:pt modelId="{EBB1B647-0857-43C4-9C71-7206011AE71D}" type="sibTrans" cxnId="{B1E5C6D5-AF6D-4819-9AEB-9C3EE02D0757}">
      <dgm:prSet/>
      <dgm:spPr/>
      <dgm:t>
        <a:bodyPr/>
        <a:lstStyle/>
        <a:p>
          <a:endParaRPr lang="en-US"/>
        </a:p>
      </dgm:t>
    </dgm:pt>
    <dgm:pt modelId="{22511BB5-D778-4E24-926E-4ADFA997EB8D}">
      <dgm:prSet/>
      <dgm:spPr/>
      <dgm:t>
        <a:bodyPr/>
        <a:lstStyle/>
        <a:p>
          <a:r>
            <a:rPr lang="en-GB"/>
            <a:t>Older siblings becoming carers for younger siblings</a:t>
          </a:r>
          <a:endParaRPr lang="en-US"/>
        </a:p>
      </dgm:t>
    </dgm:pt>
    <dgm:pt modelId="{083F99C4-07DD-429E-9B4A-96DCB1FAC932}" type="parTrans" cxnId="{273D03E2-A75E-4794-AEC4-7E0CCCA0565D}">
      <dgm:prSet/>
      <dgm:spPr/>
      <dgm:t>
        <a:bodyPr/>
        <a:lstStyle/>
        <a:p>
          <a:endParaRPr lang="en-US"/>
        </a:p>
      </dgm:t>
    </dgm:pt>
    <dgm:pt modelId="{2FBAE4C5-79B3-4095-AE44-E2CE521477B2}" type="sibTrans" cxnId="{273D03E2-A75E-4794-AEC4-7E0CCCA0565D}">
      <dgm:prSet/>
      <dgm:spPr/>
      <dgm:t>
        <a:bodyPr/>
        <a:lstStyle/>
        <a:p>
          <a:endParaRPr lang="en-US"/>
        </a:p>
      </dgm:t>
    </dgm:pt>
    <dgm:pt modelId="{FD523697-3BB1-4A0C-9289-DCECB7711488}">
      <dgm:prSet/>
      <dgm:spPr/>
      <dgm:t>
        <a:bodyPr/>
        <a:lstStyle/>
        <a:p>
          <a:r>
            <a:rPr lang="en-GB"/>
            <a:t>What could the benefits of a large family be?</a:t>
          </a:r>
          <a:endParaRPr lang="en-US"/>
        </a:p>
      </dgm:t>
    </dgm:pt>
    <dgm:pt modelId="{27189405-9F68-4A9D-9F68-459852166777}" type="parTrans" cxnId="{AD547B3B-1AC1-4433-9FAE-0A47B16FB0F9}">
      <dgm:prSet/>
      <dgm:spPr/>
      <dgm:t>
        <a:bodyPr/>
        <a:lstStyle/>
        <a:p>
          <a:endParaRPr lang="en-US"/>
        </a:p>
      </dgm:t>
    </dgm:pt>
    <dgm:pt modelId="{9441FD08-0469-4BA5-8727-17A3B10AE062}" type="sibTrans" cxnId="{AD547B3B-1AC1-4433-9FAE-0A47B16FB0F9}">
      <dgm:prSet/>
      <dgm:spPr/>
      <dgm:t>
        <a:bodyPr/>
        <a:lstStyle/>
        <a:p>
          <a:endParaRPr lang="en-US"/>
        </a:p>
      </dgm:t>
    </dgm:pt>
    <dgm:pt modelId="{BDF3002A-C5F8-4039-8898-EDFF8E1974FD}" type="pres">
      <dgm:prSet presAssocID="{7DABE40E-663D-4E83-BD5D-A844DA0E1EF3}" presName="vert0" presStyleCnt="0">
        <dgm:presLayoutVars>
          <dgm:dir/>
          <dgm:animOne val="branch"/>
          <dgm:animLvl val="lvl"/>
        </dgm:presLayoutVars>
      </dgm:prSet>
      <dgm:spPr/>
    </dgm:pt>
    <dgm:pt modelId="{693B3397-D6D9-4115-B49C-0DB1C706C057}" type="pres">
      <dgm:prSet presAssocID="{B43E7377-8BC9-4EB5-B0BE-249ECA043E48}" presName="thickLine" presStyleLbl="alignNode1" presStyleIdx="0" presStyleCnt="7"/>
      <dgm:spPr/>
    </dgm:pt>
    <dgm:pt modelId="{8443C834-1962-4210-8A31-3D72EC380FFB}" type="pres">
      <dgm:prSet presAssocID="{B43E7377-8BC9-4EB5-B0BE-249ECA043E48}" presName="horz1" presStyleCnt="0"/>
      <dgm:spPr/>
    </dgm:pt>
    <dgm:pt modelId="{1977CE14-E662-4CB3-B67C-9E4078FAA0DE}" type="pres">
      <dgm:prSet presAssocID="{B43E7377-8BC9-4EB5-B0BE-249ECA043E48}" presName="tx1" presStyleLbl="revTx" presStyleIdx="0" presStyleCnt="7"/>
      <dgm:spPr/>
    </dgm:pt>
    <dgm:pt modelId="{7B9997EC-0765-4FCA-95F1-9DACFE99AEE6}" type="pres">
      <dgm:prSet presAssocID="{B43E7377-8BC9-4EB5-B0BE-249ECA043E48}" presName="vert1" presStyleCnt="0"/>
      <dgm:spPr/>
    </dgm:pt>
    <dgm:pt modelId="{4EA02E07-A46B-4DB9-933A-A5DA6BF7FE41}" type="pres">
      <dgm:prSet presAssocID="{C3CD08F0-46F1-47EC-8BAB-1EB507FBB4D5}" presName="thickLine" presStyleLbl="alignNode1" presStyleIdx="1" presStyleCnt="7"/>
      <dgm:spPr/>
    </dgm:pt>
    <dgm:pt modelId="{09224CE2-7648-4317-B93C-FA2EF2F0C37C}" type="pres">
      <dgm:prSet presAssocID="{C3CD08F0-46F1-47EC-8BAB-1EB507FBB4D5}" presName="horz1" presStyleCnt="0"/>
      <dgm:spPr/>
    </dgm:pt>
    <dgm:pt modelId="{A730727B-E4A2-4BAD-BAE8-90FE13C11F48}" type="pres">
      <dgm:prSet presAssocID="{C3CD08F0-46F1-47EC-8BAB-1EB507FBB4D5}" presName="tx1" presStyleLbl="revTx" presStyleIdx="1" presStyleCnt="7"/>
      <dgm:spPr/>
    </dgm:pt>
    <dgm:pt modelId="{3345B5BF-2A84-4E5C-AC40-13DC6FB1AA76}" type="pres">
      <dgm:prSet presAssocID="{C3CD08F0-46F1-47EC-8BAB-1EB507FBB4D5}" presName="vert1" presStyleCnt="0"/>
      <dgm:spPr/>
    </dgm:pt>
    <dgm:pt modelId="{7C14D4E0-027D-4356-B666-24DC14012F37}" type="pres">
      <dgm:prSet presAssocID="{2914C155-6FB2-4284-A433-856EFA3CFAB8}" presName="thickLine" presStyleLbl="alignNode1" presStyleIdx="2" presStyleCnt="7"/>
      <dgm:spPr/>
    </dgm:pt>
    <dgm:pt modelId="{F8EA0307-D71E-461A-B5BC-D1645914A223}" type="pres">
      <dgm:prSet presAssocID="{2914C155-6FB2-4284-A433-856EFA3CFAB8}" presName="horz1" presStyleCnt="0"/>
      <dgm:spPr/>
    </dgm:pt>
    <dgm:pt modelId="{8E56C018-B99E-44DA-8D33-B0AE079AD1C7}" type="pres">
      <dgm:prSet presAssocID="{2914C155-6FB2-4284-A433-856EFA3CFAB8}" presName="tx1" presStyleLbl="revTx" presStyleIdx="2" presStyleCnt="7"/>
      <dgm:spPr/>
    </dgm:pt>
    <dgm:pt modelId="{C55AAC6D-A28E-4D20-B7A6-DCDE8EB03242}" type="pres">
      <dgm:prSet presAssocID="{2914C155-6FB2-4284-A433-856EFA3CFAB8}" presName="vert1" presStyleCnt="0"/>
      <dgm:spPr/>
    </dgm:pt>
    <dgm:pt modelId="{F12D5E63-C0D9-41FF-B500-693E512C3B5D}" type="pres">
      <dgm:prSet presAssocID="{ACFE157D-E32D-4C55-86D0-56C5046BB6C7}" presName="thickLine" presStyleLbl="alignNode1" presStyleIdx="3" presStyleCnt="7"/>
      <dgm:spPr/>
    </dgm:pt>
    <dgm:pt modelId="{7F22ABBD-62D3-4574-845A-55F380D2D5F5}" type="pres">
      <dgm:prSet presAssocID="{ACFE157D-E32D-4C55-86D0-56C5046BB6C7}" presName="horz1" presStyleCnt="0"/>
      <dgm:spPr/>
    </dgm:pt>
    <dgm:pt modelId="{B2A136D8-E577-45AB-840D-A21D852E0D84}" type="pres">
      <dgm:prSet presAssocID="{ACFE157D-E32D-4C55-86D0-56C5046BB6C7}" presName="tx1" presStyleLbl="revTx" presStyleIdx="3" presStyleCnt="7"/>
      <dgm:spPr/>
    </dgm:pt>
    <dgm:pt modelId="{DDB4EAD7-EF34-42D3-8161-36C559E3B045}" type="pres">
      <dgm:prSet presAssocID="{ACFE157D-E32D-4C55-86D0-56C5046BB6C7}" presName="vert1" presStyleCnt="0"/>
      <dgm:spPr/>
    </dgm:pt>
    <dgm:pt modelId="{76CA81A8-8143-4F7D-9224-D8BFDEAA68A9}" type="pres">
      <dgm:prSet presAssocID="{FFC872AF-E7D1-447B-863A-58C4B6D4761F}" presName="thickLine" presStyleLbl="alignNode1" presStyleIdx="4" presStyleCnt="7"/>
      <dgm:spPr/>
    </dgm:pt>
    <dgm:pt modelId="{60A7608B-C14E-4CF5-A3CD-1CB62E4EB5E8}" type="pres">
      <dgm:prSet presAssocID="{FFC872AF-E7D1-447B-863A-58C4B6D4761F}" presName="horz1" presStyleCnt="0"/>
      <dgm:spPr/>
    </dgm:pt>
    <dgm:pt modelId="{232C9A7E-9A7B-401E-BB6E-B837E19AD531}" type="pres">
      <dgm:prSet presAssocID="{FFC872AF-E7D1-447B-863A-58C4B6D4761F}" presName="tx1" presStyleLbl="revTx" presStyleIdx="4" presStyleCnt="7"/>
      <dgm:spPr/>
    </dgm:pt>
    <dgm:pt modelId="{CE7F0A14-1299-4C8A-A763-B9220E764864}" type="pres">
      <dgm:prSet presAssocID="{FFC872AF-E7D1-447B-863A-58C4B6D4761F}" presName="vert1" presStyleCnt="0"/>
      <dgm:spPr/>
    </dgm:pt>
    <dgm:pt modelId="{8CF497CF-9DE4-40B6-A98A-809C17E365C6}" type="pres">
      <dgm:prSet presAssocID="{22511BB5-D778-4E24-926E-4ADFA997EB8D}" presName="thickLine" presStyleLbl="alignNode1" presStyleIdx="5" presStyleCnt="7"/>
      <dgm:spPr/>
    </dgm:pt>
    <dgm:pt modelId="{08387DD7-0B92-4F3C-929E-0A3BD8A9B4CE}" type="pres">
      <dgm:prSet presAssocID="{22511BB5-D778-4E24-926E-4ADFA997EB8D}" presName="horz1" presStyleCnt="0"/>
      <dgm:spPr/>
    </dgm:pt>
    <dgm:pt modelId="{AA097A1F-CA71-4FB2-9297-C60C4E381B22}" type="pres">
      <dgm:prSet presAssocID="{22511BB5-D778-4E24-926E-4ADFA997EB8D}" presName="tx1" presStyleLbl="revTx" presStyleIdx="5" presStyleCnt="7"/>
      <dgm:spPr/>
    </dgm:pt>
    <dgm:pt modelId="{F45E829A-BE9A-447B-B7A4-CB01F1DEDD66}" type="pres">
      <dgm:prSet presAssocID="{22511BB5-D778-4E24-926E-4ADFA997EB8D}" presName="vert1" presStyleCnt="0"/>
      <dgm:spPr/>
    </dgm:pt>
    <dgm:pt modelId="{DA9DA8D7-1A7E-4B41-BA6F-6D7F0BD23EFA}" type="pres">
      <dgm:prSet presAssocID="{FD523697-3BB1-4A0C-9289-DCECB7711488}" presName="thickLine" presStyleLbl="alignNode1" presStyleIdx="6" presStyleCnt="7"/>
      <dgm:spPr/>
    </dgm:pt>
    <dgm:pt modelId="{476E4C3B-A4E4-48A0-9E76-A8C7A3CBFB3D}" type="pres">
      <dgm:prSet presAssocID="{FD523697-3BB1-4A0C-9289-DCECB7711488}" presName="horz1" presStyleCnt="0"/>
      <dgm:spPr/>
    </dgm:pt>
    <dgm:pt modelId="{77679710-D0A6-44D4-86FF-0A1C8AC99330}" type="pres">
      <dgm:prSet presAssocID="{FD523697-3BB1-4A0C-9289-DCECB7711488}" presName="tx1" presStyleLbl="revTx" presStyleIdx="6" presStyleCnt="7"/>
      <dgm:spPr/>
    </dgm:pt>
    <dgm:pt modelId="{F7A1F6E0-2903-480E-BB73-35887C49EBD3}" type="pres">
      <dgm:prSet presAssocID="{FD523697-3BB1-4A0C-9289-DCECB7711488}" presName="vert1" presStyleCnt="0"/>
      <dgm:spPr/>
    </dgm:pt>
  </dgm:ptLst>
  <dgm:cxnLst>
    <dgm:cxn modelId="{86361C24-EB59-43EB-B250-EF0B50B977E7}" type="presOf" srcId="{FFC872AF-E7D1-447B-863A-58C4B6D4761F}" destId="{232C9A7E-9A7B-401E-BB6E-B837E19AD531}" srcOrd="0" destOrd="0" presId="urn:microsoft.com/office/officeart/2008/layout/LinedList"/>
    <dgm:cxn modelId="{520AA628-DDF3-4024-B37C-B2902760AFD2}" srcId="{7DABE40E-663D-4E83-BD5D-A844DA0E1EF3}" destId="{ACFE157D-E32D-4C55-86D0-56C5046BB6C7}" srcOrd="3" destOrd="0" parTransId="{0DCCEDCD-8051-4968-B9DE-9559E1355432}" sibTransId="{674475F1-724B-4CF2-B6D0-61AAF48CF2B6}"/>
    <dgm:cxn modelId="{AD547B3B-1AC1-4433-9FAE-0A47B16FB0F9}" srcId="{7DABE40E-663D-4E83-BD5D-A844DA0E1EF3}" destId="{FD523697-3BB1-4A0C-9289-DCECB7711488}" srcOrd="6" destOrd="0" parTransId="{27189405-9F68-4A9D-9F68-459852166777}" sibTransId="{9441FD08-0469-4BA5-8727-17A3B10AE062}"/>
    <dgm:cxn modelId="{2315CF3D-AD53-4474-B080-B1B29D249DE4}" type="presOf" srcId="{2914C155-6FB2-4284-A433-856EFA3CFAB8}" destId="{8E56C018-B99E-44DA-8D33-B0AE079AD1C7}" srcOrd="0" destOrd="0" presId="urn:microsoft.com/office/officeart/2008/layout/LinedList"/>
    <dgm:cxn modelId="{C5F59E68-80EE-4F4A-B815-A358CAE48A95}" type="presOf" srcId="{22511BB5-D778-4E24-926E-4ADFA997EB8D}" destId="{AA097A1F-CA71-4FB2-9297-C60C4E381B22}" srcOrd="0" destOrd="0" presId="urn:microsoft.com/office/officeart/2008/layout/LinedList"/>
    <dgm:cxn modelId="{0414FD58-254A-451B-9CAE-F439D0A8BE8A}" srcId="{7DABE40E-663D-4E83-BD5D-A844DA0E1EF3}" destId="{C3CD08F0-46F1-47EC-8BAB-1EB507FBB4D5}" srcOrd="1" destOrd="0" parTransId="{CC093CCA-445A-4F80-B8AA-F5A60D19E369}" sibTransId="{D913703D-FDB5-420D-8911-B52718D25DBD}"/>
    <dgm:cxn modelId="{5D3F5E89-238B-4024-8A31-1F76FEE08A25}" type="presOf" srcId="{FD523697-3BB1-4A0C-9289-DCECB7711488}" destId="{77679710-D0A6-44D4-86FF-0A1C8AC99330}" srcOrd="0" destOrd="0" presId="urn:microsoft.com/office/officeart/2008/layout/LinedList"/>
    <dgm:cxn modelId="{B1E5C6D5-AF6D-4819-9AEB-9C3EE02D0757}" srcId="{7DABE40E-663D-4E83-BD5D-A844DA0E1EF3}" destId="{FFC872AF-E7D1-447B-863A-58C4B6D4761F}" srcOrd="4" destOrd="0" parTransId="{71BE1E10-4685-463A-A083-B0522D79C87F}" sibTransId="{EBB1B647-0857-43C4-9C71-7206011AE71D}"/>
    <dgm:cxn modelId="{273D03E2-A75E-4794-AEC4-7E0CCCA0565D}" srcId="{7DABE40E-663D-4E83-BD5D-A844DA0E1EF3}" destId="{22511BB5-D778-4E24-926E-4ADFA997EB8D}" srcOrd="5" destOrd="0" parTransId="{083F99C4-07DD-429E-9B4A-96DCB1FAC932}" sibTransId="{2FBAE4C5-79B3-4095-AE44-E2CE521477B2}"/>
    <dgm:cxn modelId="{6274D0E6-AE46-4AC2-84BE-FF217ACDBB12}" type="presOf" srcId="{B43E7377-8BC9-4EB5-B0BE-249ECA043E48}" destId="{1977CE14-E662-4CB3-B67C-9E4078FAA0DE}" srcOrd="0" destOrd="0" presId="urn:microsoft.com/office/officeart/2008/layout/LinedList"/>
    <dgm:cxn modelId="{DAA53AE7-B844-4593-A489-31663199294E}" type="presOf" srcId="{ACFE157D-E32D-4C55-86D0-56C5046BB6C7}" destId="{B2A136D8-E577-45AB-840D-A21D852E0D84}" srcOrd="0" destOrd="0" presId="urn:microsoft.com/office/officeart/2008/layout/LinedList"/>
    <dgm:cxn modelId="{B28972E7-6C8B-46BB-965C-08E18433EA02}" type="presOf" srcId="{C3CD08F0-46F1-47EC-8BAB-1EB507FBB4D5}" destId="{A730727B-E4A2-4BAD-BAE8-90FE13C11F48}" srcOrd="0" destOrd="0" presId="urn:microsoft.com/office/officeart/2008/layout/LinedList"/>
    <dgm:cxn modelId="{6099F3F4-CAA4-4E93-BFAC-085CBC10F7C4}" type="presOf" srcId="{7DABE40E-663D-4E83-BD5D-A844DA0E1EF3}" destId="{BDF3002A-C5F8-4039-8898-EDFF8E1974FD}" srcOrd="0" destOrd="0" presId="urn:microsoft.com/office/officeart/2008/layout/LinedList"/>
    <dgm:cxn modelId="{613AA2FA-83DE-4DD6-BE60-92FF07C11BDF}" srcId="{7DABE40E-663D-4E83-BD5D-A844DA0E1EF3}" destId="{B43E7377-8BC9-4EB5-B0BE-249ECA043E48}" srcOrd="0" destOrd="0" parTransId="{5693D0FA-EEE9-45B8-B1E1-1CADCA8C01A3}" sibTransId="{F00D37F4-DE74-42D8-BF8F-43D622C7D7D5}"/>
    <dgm:cxn modelId="{73CEC1FB-51A2-4B00-8899-526A55EE4343}" srcId="{7DABE40E-663D-4E83-BD5D-A844DA0E1EF3}" destId="{2914C155-6FB2-4284-A433-856EFA3CFAB8}" srcOrd="2" destOrd="0" parTransId="{539C9FD1-E8B6-4981-AE5C-BE8F3338BCF8}" sibTransId="{F5860E77-BEEC-479D-BFB0-A44EF5716FB6}"/>
    <dgm:cxn modelId="{5BE5E03A-74CC-497F-832F-E1D617F852F4}" type="presParOf" srcId="{BDF3002A-C5F8-4039-8898-EDFF8E1974FD}" destId="{693B3397-D6D9-4115-B49C-0DB1C706C057}" srcOrd="0" destOrd="0" presId="urn:microsoft.com/office/officeart/2008/layout/LinedList"/>
    <dgm:cxn modelId="{01312BFE-E776-4ED9-B4AA-FB2E8BA5FF4B}" type="presParOf" srcId="{BDF3002A-C5F8-4039-8898-EDFF8E1974FD}" destId="{8443C834-1962-4210-8A31-3D72EC380FFB}" srcOrd="1" destOrd="0" presId="urn:microsoft.com/office/officeart/2008/layout/LinedList"/>
    <dgm:cxn modelId="{6D140366-45B8-4191-9298-92CEF0715308}" type="presParOf" srcId="{8443C834-1962-4210-8A31-3D72EC380FFB}" destId="{1977CE14-E662-4CB3-B67C-9E4078FAA0DE}" srcOrd="0" destOrd="0" presId="urn:microsoft.com/office/officeart/2008/layout/LinedList"/>
    <dgm:cxn modelId="{A3A6B77C-90B8-4AFE-A336-FB838DFB31A1}" type="presParOf" srcId="{8443C834-1962-4210-8A31-3D72EC380FFB}" destId="{7B9997EC-0765-4FCA-95F1-9DACFE99AEE6}" srcOrd="1" destOrd="0" presId="urn:microsoft.com/office/officeart/2008/layout/LinedList"/>
    <dgm:cxn modelId="{9511EB20-2A8C-4302-A742-07F6CFA5E223}" type="presParOf" srcId="{BDF3002A-C5F8-4039-8898-EDFF8E1974FD}" destId="{4EA02E07-A46B-4DB9-933A-A5DA6BF7FE41}" srcOrd="2" destOrd="0" presId="urn:microsoft.com/office/officeart/2008/layout/LinedList"/>
    <dgm:cxn modelId="{8527B36C-DA31-41EE-88A8-4285F6904EE4}" type="presParOf" srcId="{BDF3002A-C5F8-4039-8898-EDFF8E1974FD}" destId="{09224CE2-7648-4317-B93C-FA2EF2F0C37C}" srcOrd="3" destOrd="0" presId="urn:microsoft.com/office/officeart/2008/layout/LinedList"/>
    <dgm:cxn modelId="{2F9247E0-A9C1-4CB4-BD6B-24E41ECA3ACF}" type="presParOf" srcId="{09224CE2-7648-4317-B93C-FA2EF2F0C37C}" destId="{A730727B-E4A2-4BAD-BAE8-90FE13C11F48}" srcOrd="0" destOrd="0" presId="urn:microsoft.com/office/officeart/2008/layout/LinedList"/>
    <dgm:cxn modelId="{E8200496-8421-498B-9998-999F924C74F9}" type="presParOf" srcId="{09224CE2-7648-4317-B93C-FA2EF2F0C37C}" destId="{3345B5BF-2A84-4E5C-AC40-13DC6FB1AA76}" srcOrd="1" destOrd="0" presId="urn:microsoft.com/office/officeart/2008/layout/LinedList"/>
    <dgm:cxn modelId="{6193833E-4CD0-4CAC-9EC4-9C99AB5D5620}" type="presParOf" srcId="{BDF3002A-C5F8-4039-8898-EDFF8E1974FD}" destId="{7C14D4E0-027D-4356-B666-24DC14012F37}" srcOrd="4" destOrd="0" presId="urn:microsoft.com/office/officeart/2008/layout/LinedList"/>
    <dgm:cxn modelId="{4B30B608-FE8B-429A-8BF5-6DB6DAA53D4E}" type="presParOf" srcId="{BDF3002A-C5F8-4039-8898-EDFF8E1974FD}" destId="{F8EA0307-D71E-461A-B5BC-D1645914A223}" srcOrd="5" destOrd="0" presId="urn:microsoft.com/office/officeart/2008/layout/LinedList"/>
    <dgm:cxn modelId="{0FEA4185-24CA-4701-95CD-929D3239343D}" type="presParOf" srcId="{F8EA0307-D71E-461A-B5BC-D1645914A223}" destId="{8E56C018-B99E-44DA-8D33-B0AE079AD1C7}" srcOrd="0" destOrd="0" presId="urn:microsoft.com/office/officeart/2008/layout/LinedList"/>
    <dgm:cxn modelId="{C1EB197A-82E9-4A8F-99EC-4708C0103151}" type="presParOf" srcId="{F8EA0307-D71E-461A-B5BC-D1645914A223}" destId="{C55AAC6D-A28E-4D20-B7A6-DCDE8EB03242}" srcOrd="1" destOrd="0" presId="urn:microsoft.com/office/officeart/2008/layout/LinedList"/>
    <dgm:cxn modelId="{B3746163-F15F-4D18-8F57-7BF38F9FE89C}" type="presParOf" srcId="{BDF3002A-C5F8-4039-8898-EDFF8E1974FD}" destId="{F12D5E63-C0D9-41FF-B500-693E512C3B5D}" srcOrd="6" destOrd="0" presId="urn:microsoft.com/office/officeart/2008/layout/LinedList"/>
    <dgm:cxn modelId="{86EB08A9-D22D-43F8-AE8E-F7E2B7FAD369}" type="presParOf" srcId="{BDF3002A-C5F8-4039-8898-EDFF8E1974FD}" destId="{7F22ABBD-62D3-4574-845A-55F380D2D5F5}" srcOrd="7" destOrd="0" presId="urn:microsoft.com/office/officeart/2008/layout/LinedList"/>
    <dgm:cxn modelId="{0E62EF98-20D5-4030-B666-B3A7A1922C2B}" type="presParOf" srcId="{7F22ABBD-62D3-4574-845A-55F380D2D5F5}" destId="{B2A136D8-E577-45AB-840D-A21D852E0D84}" srcOrd="0" destOrd="0" presId="urn:microsoft.com/office/officeart/2008/layout/LinedList"/>
    <dgm:cxn modelId="{26B4BCE1-4313-4D5F-8D96-EFDEAE14B0B1}" type="presParOf" srcId="{7F22ABBD-62D3-4574-845A-55F380D2D5F5}" destId="{DDB4EAD7-EF34-42D3-8161-36C559E3B045}" srcOrd="1" destOrd="0" presId="urn:microsoft.com/office/officeart/2008/layout/LinedList"/>
    <dgm:cxn modelId="{B3CD80C9-6780-4AFA-A116-C9041D93CF22}" type="presParOf" srcId="{BDF3002A-C5F8-4039-8898-EDFF8E1974FD}" destId="{76CA81A8-8143-4F7D-9224-D8BFDEAA68A9}" srcOrd="8" destOrd="0" presId="urn:microsoft.com/office/officeart/2008/layout/LinedList"/>
    <dgm:cxn modelId="{8F319202-36A6-4627-8422-C8445E257229}" type="presParOf" srcId="{BDF3002A-C5F8-4039-8898-EDFF8E1974FD}" destId="{60A7608B-C14E-4CF5-A3CD-1CB62E4EB5E8}" srcOrd="9" destOrd="0" presId="urn:microsoft.com/office/officeart/2008/layout/LinedList"/>
    <dgm:cxn modelId="{3F79D17B-3D71-45CE-89A3-D2F284ED080F}" type="presParOf" srcId="{60A7608B-C14E-4CF5-A3CD-1CB62E4EB5E8}" destId="{232C9A7E-9A7B-401E-BB6E-B837E19AD531}" srcOrd="0" destOrd="0" presId="urn:microsoft.com/office/officeart/2008/layout/LinedList"/>
    <dgm:cxn modelId="{DD8AD111-2D82-4517-B44A-8A5827B52B5A}" type="presParOf" srcId="{60A7608B-C14E-4CF5-A3CD-1CB62E4EB5E8}" destId="{CE7F0A14-1299-4C8A-A763-B9220E764864}" srcOrd="1" destOrd="0" presId="urn:microsoft.com/office/officeart/2008/layout/LinedList"/>
    <dgm:cxn modelId="{BF872B82-8770-4057-98FD-56F80330C655}" type="presParOf" srcId="{BDF3002A-C5F8-4039-8898-EDFF8E1974FD}" destId="{8CF497CF-9DE4-40B6-A98A-809C17E365C6}" srcOrd="10" destOrd="0" presId="urn:microsoft.com/office/officeart/2008/layout/LinedList"/>
    <dgm:cxn modelId="{CB1D3ADA-D7F6-4A3C-9A13-C0441A2BF0C4}" type="presParOf" srcId="{BDF3002A-C5F8-4039-8898-EDFF8E1974FD}" destId="{08387DD7-0B92-4F3C-929E-0A3BD8A9B4CE}" srcOrd="11" destOrd="0" presId="urn:microsoft.com/office/officeart/2008/layout/LinedList"/>
    <dgm:cxn modelId="{841AC274-3EBB-472F-944F-3AD19E64731B}" type="presParOf" srcId="{08387DD7-0B92-4F3C-929E-0A3BD8A9B4CE}" destId="{AA097A1F-CA71-4FB2-9297-C60C4E381B22}" srcOrd="0" destOrd="0" presId="urn:microsoft.com/office/officeart/2008/layout/LinedList"/>
    <dgm:cxn modelId="{452EA7C5-CF6C-4CE4-982E-017096F018DF}" type="presParOf" srcId="{08387DD7-0B92-4F3C-929E-0A3BD8A9B4CE}" destId="{F45E829A-BE9A-447B-B7A4-CB01F1DEDD66}" srcOrd="1" destOrd="0" presId="urn:microsoft.com/office/officeart/2008/layout/LinedList"/>
    <dgm:cxn modelId="{EE9CF6DE-4A26-4247-B6BC-F11FC0889991}" type="presParOf" srcId="{BDF3002A-C5F8-4039-8898-EDFF8E1974FD}" destId="{DA9DA8D7-1A7E-4B41-BA6F-6D7F0BD23EFA}" srcOrd="12" destOrd="0" presId="urn:microsoft.com/office/officeart/2008/layout/LinedList"/>
    <dgm:cxn modelId="{69B2C35B-56E3-4BA4-8ED3-3001E9F2502A}" type="presParOf" srcId="{BDF3002A-C5F8-4039-8898-EDFF8E1974FD}" destId="{476E4C3B-A4E4-48A0-9E76-A8C7A3CBFB3D}" srcOrd="13" destOrd="0" presId="urn:microsoft.com/office/officeart/2008/layout/LinedList"/>
    <dgm:cxn modelId="{A775D238-23B6-4590-A9EB-7458647B8F99}" type="presParOf" srcId="{476E4C3B-A4E4-48A0-9E76-A8C7A3CBFB3D}" destId="{77679710-D0A6-44D4-86FF-0A1C8AC99330}" srcOrd="0" destOrd="0" presId="urn:microsoft.com/office/officeart/2008/layout/LinedList"/>
    <dgm:cxn modelId="{92FAFF8A-13B8-4C3B-A71A-7FE59D46D43F}" type="presParOf" srcId="{476E4C3B-A4E4-48A0-9E76-A8C7A3CBFB3D}" destId="{F7A1F6E0-2903-480E-BB73-35887C49EB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B82B2A8-9F3E-47E4-B754-14459DF6914A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8AF3F9B4-DFD4-464E-926B-6C99A194B8D8}">
      <dgm:prSet/>
      <dgm:spPr/>
      <dgm:t>
        <a:bodyPr/>
        <a:lstStyle/>
        <a:p>
          <a:r>
            <a:rPr lang="en-GB"/>
            <a:t>Mental health problems (anxiety)</a:t>
          </a:r>
          <a:endParaRPr lang="en-US"/>
        </a:p>
      </dgm:t>
    </dgm:pt>
    <dgm:pt modelId="{7CCE2471-74EF-4B7E-BACD-F731FD00957C}" type="parTrans" cxnId="{E90B11FF-7B70-4952-B3F8-AD217ACC10AF}">
      <dgm:prSet/>
      <dgm:spPr/>
      <dgm:t>
        <a:bodyPr/>
        <a:lstStyle/>
        <a:p>
          <a:endParaRPr lang="en-US"/>
        </a:p>
      </dgm:t>
    </dgm:pt>
    <dgm:pt modelId="{C1A0E700-7110-4CFB-ABEF-2793B3E8580D}" type="sibTrans" cxnId="{E90B11FF-7B70-4952-B3F8-AD217ACC10AF}">
      <dgm:prSet/>
      <dgm:spPr/>
      <dgm:t>
        <a:bodyPr/>
        <a:lstStyle/>
        <a:p>
          <a:endParaRPr lang="en-US"/>
        </a:p>
      </dgm:t>
    </dgm:pt>
    <dgm:pt modelId="{7DAE2155-9DED-4C78-AAD4-A3396A50B585}">
      <dgm:prSet/>
      <dgm:spPr/>
      <dgm:t>
        <a:bodyPr/>
        <a:lstStyle/>
        <a:p>
          <a:r>
            <a:rPr lang="en-GB"/>
            <a:t>Behaviour problems</a:t>
          </a:r>
          <a:endParaRPr lang="en-US"/>
        </a:p>
      </dgm:t>
    </dgm:pt>
    <dgm:pt modelId="{1B91B26B-6105-439A-A563-1985D8D4C1AF}" type="parTrans" cxnId="{08BC2BA1-0194-4039-A756-21715BD3110E}">
      <dgm:prSet/>
      <dgm:spPr/>
      <dgm:t>
        <a:bodyPr/>
        <a:lstStyle/>
        <a:p>
          <a:endParaRPr lang="en-US"/>
        </a:p>
      </dgm:t>
    </dgm:pt>
    <dgm:pt modelId="{1274DD56-61AD-41F7-A11F-72F4E4F4D9C6}" type="sibTrans" cxnId="{08BC2BA1-0194-4039-A756-21715BD3110E}">
      <dgm:prSet/>
      <dgm:spPr/>
      <dgm:t>
        <a:bodyPr/>
        <a:lstStyle/>
        <a:p>
          <a:endParaRPr lang="en-US"/>
        </a:p>
      </dgm:t>
    </dgm:pt>
    <dgm:pt modelId="{A899A422-BB3B-43C2-93C9-425733B0DC83}">
      <dgm:prSet/>
      <dgm:spPr/>
      <dgm:t>
        <a:bodyPr/>
        <a:lstStyle/>
        <a:p>
          <a:r>
            <a:rPr lang="en-GB"/>
            <a:t>Alcohol and drug use</a:t>
          </a:r>
          <a:endParaRPr lang="en-US"/>
        </a:p>
      </dgm:t>
    </dgm:pt>
    <dgm:pt modelId="{F30CFDCD-72A6-4683-A3AE-C98921A4B173}" type="parTrans" cxnId="{08A3A742-B9F2-408E-A138-DE24D5304ECF}">
      <dgm:prSet/>
      <dgm:spPr/>
      <dgm:t>
        <a:bodyPr/>
        <a:lstStyle/>
        <a:p>
          <a:endParaRPr lang="en-US"/>
        </a:p>
      </dgm:t>
    </dgm:pt>
    <dgm:pt modelId="{ED638008-6AA7-4FE6-9DED-DE1C4C38440F}" type="sibTrans" cxnId="{08A3A742-B9F2-408E-A138-DE24D5304ECF}">
      <dgm:prSet/>
      <dgm:spPr/>
      <dgm:t>
        <a:bodyPr/>
        <a:lstStyle/>
        <a:p>
          <a:endParaRPr lang="en-US"/>
        </a:p>
      </dgm:t>
    </dgm:pt>
    <dgm:pt modelId="{BD25B269-0032-4FDB-B55B-8B49C9A58DF9}">
      <dgm:prSet/>
      <dgm:spPr/>
      <dgm:t>
        <a:bodyPr/>
        <a:lstStyle/>
        <a:p>
          <a:r>
            <a:rPr lang="en-GB"/>
            <a:t>Risky behaviour</a:t>
          </a:r>
          <a:endParaRPr lang="en-US"/>
        </a:p>
      </dgm:t>
    </dgm:pt>
    <dgm:pt modelId="{04B0A17A-022D-406C-992E-B69B36A5D9E8}" type="parTrans" cxnId="{A8851B77-16BE-484F-B0FD-73526375996F}">
      <dgm:prSet/>
      <dgm:spPr/>
      <dgm:t>
        <a:bodyPr/>
        <a:lstStyle/>
        <a:p>
          <a:endParaRPr lang="en-US"/>
        </a:p>
      </dgm:t>
    </dgm:pt>
    <dgm:pt modelId="{B2C4C7CB-D0F3-4BAA-AE2B-799ED05BF11C}" type="sibTrans" cxnId="{A8851B77-16BE-484F-B0FD-73526375996F}">
      <dgm:prSet/>
      <dgm:spPr/>
      <dgm:t>
        <a:bodyPr/>
        <a:lstStyle/>
        <a:p>
          <a:endParaRPr lang="en-US"/>
        </a:p>
      </dgm:t>
    </dgm:pt>
    <dgm:pt modelId="{54E7A89C-A4D1-4C8D-B041-8EEFA8D04050}">
      <dgm:prSet/>
      <dgm:spPr/>
      <dgm:t>
        <a:bodyPr/>
        <a:lstStyle/>
        <a:p>
          <a:r>
            <a:rPr lang="en-GB"/>
            <a:t>When is it a positive reason for divorce?</a:t>
          </a:r>
          <a:endParaRPr lang="en-US"/>
        </a:p>
      </dgm:t>
    </dgm:pt>
    <dgm:pt modelId="{3FA40A5C-8AD8-4EEC-84D5-3E2C302039CC}" type="parTrans" cxnId="{51FC21DA-78E0-4515-978F-D67ED9594981}">
      <dgm:prSet/>
      <dgm:spPr/>
      <dgm:t>
        <a:bodyPr/>
        <a:lstStyle/>
        <a:p>
          <a:endParaRPr lang="en-US"/>
        </a:p>
      </dgm:t>
    </dgm:pt>
    <dgm:pt modelId="{1D4677D5-F8E7-425E-BCFE-F7249339C288}" type="sibTrans" cxnId="{51FC21DA-78E0-4515-978F-D67ED9594981}">
      <dgm:prSet/>
      <dgm:spPr/>
      <dgm:t>
        <a:bodyPr/>
        <a:lstStyle/>
        <a:p>
          <a:endParaRPr lang="en-US"/>
        </a:p>
      </dgm:t>
    </dgm:pt>
    <dgm:pt modelId="{144D9346-5136-468F-B65F-2B222C5B82F8}">
      <dgm:prSet/>
      <dgm:spPr/>
      <dgm:t>
        <a:bodyPr/>
        <a:lstStyle/>
        <a:p>
          <a:r>
            <a:rPr lang="en-GB"/>
            <a:t>How can parents minimise risk?</a:t>
          </a:r>
          <a:endParaRPr lang="en-US"/>
        </a:p>
      </dgm:t>
    </dgm:pt>
    <dgm:pt modelId="{B26C49E4-897F-477A-A3B3-9F033E45CD0E}" type="parTrans" cxnId="{4E749ABA-476C-4833-8D04-E37AB0F2C4C5}">
      <dgm:prSet/>
      <dgm:spPr/>
      <dgm:t>
        <a:bodyPr/>
        <a:lstStyle/>
        <a:p>
          <a:endParaRPr lang="en-US"/>
        </a:p>
      </dgm:t>
    </dgm:pt>
    <dgm:pt modelId="{4E344A29-D482-458C-949B-BBCC88A71211}" type="sibTrans" cxnId="{4E749ABA-476C-4833-8D04-E37AB0F2C4C5}">
      <dgm:prSet/>
      <dgm:spPr/>
      <dgm:t>
        <a:bodyPr/>
        <a:lstStyle/>
        <a:p>
          <a:endParaRPr lang="en-US"/>
        </a:p>
      </dgm:t>
    </dgm:pt>
    <dgm:pt modelId="{C41B184E-6A77-45FF-9A4F-FF42122CF599}" type="pres">
      <dgm:prSet presAssocID="{DB82B2A8-9F3E-47E4-B754-14459DF6914A}" presName="vert0" presStyleCnt="0">
        <dgm:presLayoutVars>
          <dgm:dir/>
          <dgm:animOne val="branch"/>
          <dgm:animLvl val="lvl"/>
        </dgm:presLayoutVars>
      </dgm:prSet>
      <dgm:spPr/>
    </dgm:pt>
    <dgm:pt modelId="{9095B897-5156-4DF0-88B3-FB5548B08E7E}" type="pres">
      <dgm:prSet presAssocID="{8AF3F9B4-DFD4-464E-926B-6C99A194B8D8}" presName="thickLine" presStyleLbl="alignNode1" presStyleIdx="0" presStyleCnt="6"/>
      <dgm:spPr/>
    </dgm:pt>
    <dgm:pt modelId="{EBF8FF16-C738-4FCF-9EAB-94E56A13943E}" type="pres">
      <dgm:prSet presAssocID="{8AF3F9B4-DFD4-464E-926B-6C99A194B8D8}" presName="horz1" presStyleCnt="0"/>
      <dgm:spPr/>
    </dgm:pt>
    <dgm:pt modelId="{E3EED274-7B36-42F2-9302-C652D8AAC29A}" type="pres">
      <dgm:prSet presAssocID="{8AF3F9B4-DFD4-464E-926B-6C99A194B8D8}" presName="tx1" presStyleLbl="revTx" presStyleIdx="0" presStyleCnt="6"/>
      <dgm:spPr/>
    </dgm:pt>
    <dgm:pt modelId="{B319B79C-145B-4038-B1F6-0959A6654843}" type="pres">
      <dgm:prSet presAssocID="{8AF3F9B4-DFD4-464E-926B-6C99A194B8D8}" presName="vert1" presStyleCnt="0"/>
      <dgm:spPr/>
    </dgm:pt>
    <dgm:pt modelId="{C81D4D4D-0BC3-4692-8A38-971CFB325E03}" type="pres">
      <dgm:prSet presAssocID="{7DAE2155-9DED-4C78-AAD4-A3396A50B585}" presName="thickLine" presStyleLbl="alignNode1" presStyleIdx="1" presStyleCnt="6"/>
      <dgm:spPr/>
    </dgm:pt>
    <dgm:pt modelId="{4488326F-8DFF-40BE-9A18-8629DA58D0A8}" type="pres">
      <dgm:prSet presAssocID="{7DAE2155-9DED-4C78-AAD4-A3396A50B585}" presName="horz1" presStyleCnt="0"/>
      <dgm:spPr/>
    </dgm:pt>
    <dgm:pt modelId="{FBAFD1D5-B676-47FB-82C6-9A81215E02D2}" type="pres">
      <dgm:prSet presAssocID="{7DAE2155-9DED-4C78-AAD4-A3396A50B585}" presName="tx1" presStyleLbl="revTx" presStyleIdx="1" presStyleCnt="6"/>
      <dgm:spPr/>
    </dgm:pt>
    <dgm:pt modelId="{AD8F1D06-D2E6-4F13-8C86-850B711C2514}" type="pres">
      <dgm:prSet presAssocID="{7DAE2155-9DED-4C78-AAD4-A3396A50B585}" presName="vert1" presStyleCnt="0"/>
      <dgm:spPr/>
    </dgm:pt>
    <dgm:pt modelId="{3431FB1A-291B-4043-A429-F1CB01E07642}" type="pres">
      <dgm:prSet presAssocID="{A899A422-BB3B-43C2-93C9-425733B0DC83}" presName="thickLine" presStyleLbl="alignNode1" presStyleIdx="2" presStyleCnt="6"/>
      <dgm:spPr/>
    </dgm:pt>
    <dgm:pt modelId="{F7DACA52-E02B-44B0-8C92-8BBD0ED93628}" type="pres">
      <dgm:prSet presAssocID="{A899A422-BB3B-43C2-93C9-425733B0DC83}" presName="horz1" presStyleCnt="0"/>
      <dgm:spPr/>
    </dgm:pt>
    <dgm:pt modelId="{0CA1E527-4D0E-4734-8825-214EE00F533E}" type="pres">
      <dgm:prSet presAssocID="{A899A422-BB3B-43C2-93C9-425733B0DC83}" presName="tx1" presStyleLbl="revTx" presStyleIdx="2" presStyleCnt="6"/>
      <dgm:spPr/>
    </dgm:pt>
    <dgm:pt modelId="{AB271E52-F005-4D36-8E9A-136A64322E47}" type="pres">
      <dgm:prSet presAssocID="{A899A422-BB3B-43C2-93C9-425733B0DC83}" presName="vert1" presStyleCnt="0"/>
      <dgm:spPr/>
    </dgm:pt>
    <dgm:pt modelId="{866E05A2-6B36-4197-99E0-93AEF76566E0}" type="pres">
      <dgm:prSet presAssocID="{BD25B269-0032-4FDB-B55B-8B49C9A58DF9}" presName="thickLine" presStyleLbl="alignNode1" presStyleIdx="3" presStyleCnt="6"/>
      <dgm:spPr/>
    </dgm:pt>
    <dgm:pt modelId="{A9D674AC-4969-485A-8A4D-E1718E418D85}" type="pres">
      <dgm:prSet presAssocID="{BD25B269-0032-4FDB-B55B-8B49C9A58DF9}" presName="horz1" presStyleCnt="0"/>
      <dgm:spPr/>
    </dgm:pt>
    <dgm:pt modelId="{E7E783D9-E5C8-4C8D-81D5-30CEC70DD184}" type="pres">
      <dgm:prSet presAssocID="{BD25B269-0032-4FDB-B55B-8B49C9A58DF9}" presName="tx1" presStyleLbl="revTx" presStyleIdx="3" presStyleCnt="6"/>
      <dgm:spPr/>
    </dgm:pt>
    <dgm:pt modelId="{7A02E969-A012-4BB0-96FA-63D0269B2511}" type="pres">
      <dgm:prSet presAssocID="{BD25B269-0032-4FDB-B55B-8B49C9A58DF9}" presName="vert1" presStyleCnt="0"/>
      <dgm:spPr/>
    </dgm:pt>
    <dgm:pt modelId="{BAC94404-BC81-4546-A854-B3B6A7B8B463}" type="pres">
      <dgm:prSet presAssocID="{54E7A89C-A4D1-4C8D-B041-8EEFA8D04050}" presName="thickLine" presStyleLbl="alignNode1" presStyleIdx="4" presStyleCnt="6"/>
      <dgm:spPr/>
    </dgm:pt>
    <dgm:pt modelId="{F3AA4064-4646-43E5-B33E-2E9A2AED0F4D}" type="pres">
      <dgm:prSet presAssocID="{54E7A89C-A4D1-4C8D-B041-8EEFA8D04050}" presName="horz1" presStyleCnt="0"/>
      <dgm:spPr/>
    </dgm:pt>
    <dgm:pt modelId="{1EA85BB7-5F2E-4854-8164-64DC6D43B95D}" type="pres">
      <dgm:prSet presAssocID="{54E7A89C-A4D1-4C8D-B041-8EEFA8D04050}" presName="tx1" presStyleLbl="revTx" presStyleIdx="4" presStyleCnt="6"/>
      <dgm:spPr/>
    </dgm:pt>
    <dgm:pt modelId="{BA5800CD-AFB8-487D-9C4B-C0B5A7C10542}" type="pres">
      <dgm:prSet presAssocID="{54E7A89C-A4D1-4C8D-B041-8EEFA8D04050}" presName="vert1" presStyleCnt="0"/>
      <dgm:spPr/>
    </dgm:pt>
    <dgm:pt modelId="{BC0CA1B6-F629-4F10-8497-C09949953A0C}" type="pres">
      <dgm:prSet presAssocID="{144D9346-5136-468F-B65F-2B222C5B82F8}" presName="thickLine" presStyleLbl="alignNode1" presStyleIdx="5" presStyleCnt="6"/>
      <dgm:spPr/>
    </dgm:pt>
    <dgm:pt modelId="{00C54C5F-A434-4949-B807-481AA6B33E2A}" type="pres">
      <dgm:prSet presAssocID="{144D9346-5136-468F-B65F-2B222C5B82F8}" presName="horz1" presStyleCnt="0"/>
      <dgm:spPr/>
    </dgm:pt>
    <dgm:pt modelId="{9D56AB91-736F-48BB-AE11-EACD72022DEF}" type="pres">
      <dgm:prSet presAssocID="{144D9346-5136-468F-B65F-2B222C5B82F8}" presName="tx1" presStyleLbl="revTx" presStyleIdx="5" presStyleCnt="6"/>
      <dgm:spPr/>
    </dgm:pt>
    <dgm:pt modelId="{A5880E69-5FB4-4046-85D2-F07B2A50B790}" type="pres">
      <dgm:prSet presAssocID="{144D9346-5136-468F-B65F-2B222C5B82F8}" presName="vert1" presStyleCnt="0"/>
      <dgm:spPr/>
    </dgm:pt>
  </dgm:ptLst>
  <dgm:cxnLst>
    <dgm:cxn modelId="{9D4AC920-D25A-4A64-BA19-F70415755D81}" type="presOf" srcId="{144D9346-5136-468F-B65F-2B222C5B82F8}" destId="{9D56AB91-736F-48BB-AE11-EACD72022DEF}" srcOrd="0" destOrd="0" presId="urn:microsoft.com/office/officeart/2008/layout/LinedList"/>
    <dgm:cxn modelId="{41B83C61-4E5C-40E3-89B9-3AE0AD39EA19}" type="presOf" srcId="{BD25B269-0032-4FDB-B55B-8B49C9A58DF9}" destId="{E7E783D9-E5C8-4C8D-81D5-30CEC70DD184}" srcOrd="0" destOrd="0" presId="urn:microsoft.com/office/officeart/2008/layout/LinedList"/>
    <dgm:cxn modelId="{08A3A742-B9F2-408E-A138-DE24D5304ECF}" srcId="{DB82B2A8-9F3E-47E4-B754-14459DF6914A}" destId="{A899A422-BB3B-43C2-93C9-425733B0DC83}" srcOrd="2" destOrd="0" parTransId="{F30CFDCD-72A6-4683-A3AE-C98921A4B173}" sibTransId="{ED638008-6AA7-4FE6-9DED-DE1C4C38440F}"/>
    <dgm:cxn modelId="{A50CF74D-E4ED-46A4-A57E-76F78EF35519}" type="presOf" srcId="{54E7A89C-A4D1-4C8D-B041-8EEFA8D04050}" destId="{1EA85BB7-5F2E-4854-8164-64DC6D43B95D}" srcOrd="0" destOrd="0" presId="urn:microsoft.com/office/officeart/2008/layout/LinedList"/>
    <dgm:cxn modelId="{1B393A4E-E2F8-4D66-9684-F0B38B06BA03}" type="presOf" srcId="{A899A422-BB3B-43C2-93C9-425733B0DC83}" destId="{0CA1E527-4D0E-4734-8825-214EE00F533E}" srcOrd="0" destOrd="0" presId="urn:microsoft.com/office/officeart/2008/layout/LinedList"/>
    <dgm:cxn modelId="{A8851B77-16BE-484F-B0FD-73526375996F}" srcId="{DB82B2A8-9F3E-47E4-B754-14459DF6914A}" destId="{BD25B269-0032-4FDB-B55B-8B49C9A58DF9}" srcOrd="3" destOrd="0" parTransId="{04B0A17A-022D-406C-992E-B69B36A5D9E8}" sibTransId="{B2C4C7CB-D0F3-4BAA-AE2B-799ED05BF11C}"/>
    <dgm:cxn modelId="{82915180-D3C6-4303-9CDB-63F411B78778}" type="presOf" srcId="{DB82B2A8-9F3E-47E4-B754-14459DF6914A}" destId="{C41B184E-6A77-45FF-9A4F-FF42122CF599}" srcOrd="0" destOrd="0" presId="urn:microsoft.com/office/officeart/2008/layout/LinedList"/>
    <dgm:cxn modelId="{08BC2BA1-0194-4039-A756-21715BD3110E}" srcId="{DB82B2A8-9F3E-47E4-B754-14459DF6914A}" destId="{7DAE2155-9DED-4C78-AAD4-A3396A50B585}" srcOrd="1" destOrd="0" parTransId="{1B91B26B-6105-439A-A563-1985D8D4C1AF}" sibTransId="{1274DD56-61AD-41F7-A11F-72F4E4F4D9C6}"/>
    <dgm:cxn modelId="{22A954AF-75F7-449B-AFB7-133F54B1A521}" type="presOf" srcId="{7DAE2155-9DED-4C78-AAD4-A3396A50B585}" destId="{FBAFD1D5-B676-47FB-82C6-9A81215E02D2}" srcOrd="0" destOrd="0" presId="urn:microsoft.com/office/officeart/2008/layout/LinedList"/>
    <dgm:cxn modelId="{4E749ABA-476C-4833-8D04-E37AB0F2C4C5}" srcId="{DB82B2A8-9F3E-47E4-B754-14459DF6914A}" destId="{144D9346-5136-468F-B65F-2B222C5B82F8}" srcOrd="5" destOrd="0" parTransId="{B26C49E4-897F-477A-A3B3-9F033E45CD0E}" sibTransId="{4E344A29-D482-458C-949B-BBCC88A71211}"/>
    <dgm:cxn modelId="{51FC21DA-78E0-4515-978F-D67ED9594981}" srcId="{DB82B2A8-9F3E-47E4-B754-14459DF6914A}" destId="{54E7A89C-A4D1-4C8D-B041-8EEFA8D04050}" srcOrd="4" destOrd="0" parTransId="{3FA40A5C-8AD8-4EEC-84D5-3E2C302039CC}" sibTransId="{1D4677D5-F8E7-425E-BCFE-F7249339C288}"/>
    <dgm:cxn modelId="{20AE68DB-0C7E-4C63-9300-9BCD7953F85A}" type="presOf" srcId="{8AF3F9B4-DFD4-464E-926B-6C99A194B8D8}" destId="{E3EED274-7B36-42F2-9302-C652D8AAC29A}" srcOrd="0" destOrd="0" presId="urn:microsoft.com/office/officeart/2008/layout/LinedList"/>
    <dgm:cxn modelId="{E90B11FF-7B70-4952-B3F8-AD217ACC10AF}" srcId="{DB82B2A8-9F3E-47E4-B754-14459DF6914A}" destId="{8AF3F9B4-DFD4-464E-926B-6C99A194B8D8}" srcOrd="0" destOrd="0" parTransId="{7CCE2471-74EF-4B7E-BACD-F731FD00957C}" sibTransId="{C1A0E700-7110-4CFB-ABEF-2793B3E8580D}"/>
    <dgm:cxn modelId="{63A65583-228E-4901-93E5-276FE8AED913}" type="presParOf" srcId="{C41B184E-6A77-45FF-9A4F-FF42122CF599}" destId="{9095B897-5156-4DF0-88B3-FB5548B08E7E}" srcOrd="0" destOrd="0" presId="urn:microsoft.com/office/officeart/2008/layout/LinedList"/>
    <dgm:cxn modelId="{1215FEF3-15F8-4875-8907-3CC47B4C2938}" type="presParOf" srcId="{C41B184E-6A77-45FF-9A4F-FF42122CF599}" destId="{EBF8FF16-C738-4FCF-9EAB-94E56A13943E}" srcOrd="1" destOrd="0" presId="urn:microsoft.com/office/officeart/2008/layout/LinedList"/>
    <dgm:cxn modelId="{841FA9A7-18CA-478D-8F73-694FF753E4B8}" type="presParOf" srcId="{EBF8FF16-C738-4FCF-9EAB-94E56A13943E}" destId="{E3EED274-7B36-42F2-9302-C652D8AAC29A}" srcOrd="0" destOrd="0" presId="urn:microsoft.com/office/officeart/2008/layout/LinedList"/>
    <dgm:cxn modelId="{DCC05470-3C2F-4817-86D1-AEE0B84659E6}" type="presParOf" srcId="{EBF8FF16-C738-4FCF-9EAB-94E56A13943E}" destId="{B319B79C-145B-4038-B1F6-0959A6654843}" srcOrd="1" destOrd="0" presId="urn:microsoft.com/office/officeart/2008/layout/LinedList"/>
    <dgm:cxn modelId="{33DDD717-3E3D-4C24-9ED1-27ACFA0C2334}" type="presParOf" srcId="{C41B184E-6A77-45FF-9A4F-FF42122CF599}" destId="{C81D4D4D-0BC3-4692-8A38-971CFB325E03}" srcOrd="2" destOrd="0" presId="urn:microsoft.com/office/officeart/2008/layout/LinedList"/>
    <dgm:cxn modelId="{321D8D91-6325-4546-91FA-CA6268FD9C67}" type="presParOf" srcId="{C41B184E-6A77-45FF-9A4F-FF42122CF599}" destId="{4488326F-8DFF-40BE-9A18-8629DA58D0A8}" srcOrd="3" destOrd="0" presId="urn:microsoft.com/office/officeart/2008/layout/LinedList"/>
    <dgm:cxn modelId="{F2B7AE4F-36DA-45A6-9DF1-70388D750FE1}" type="presParOf" srcId="{4488326F-8DFF-40BE-9A18-8629DA58D0A8}" destId="{FBAFD1D5-B676-47FB-82C6-9A81215E02D2}" srcOrd="0" destOrd="0" presId="urn:microsoft.com/office/officeart/2008/layout/LinedList"/>
    <dgm:cxn modelId="{3D3D8A07-1FD4-4A29-8950-BEC46651E29D}" type="presParOf" srcId="{4488326F-8DFF-40BE-9A18-8629DA58D0A8}" destId="{AD8F1D06-D2E6-4F13-8C86-850B711C2514}" srcOrd="1" destOrd="0" presId="urn:microsoft.com/office/officeart/2008/layout/LinedList"/>
    <dgm:cxn modelId="{D58FE898-7C63-4592-B1A7-5CCD19D863A1}" type="presParOf" srcId="{C41B184E-6A77-45FF-9A4F-FF42122CF599}" destId="{3431FB1A-291B-4043-A429-F1CB01E07642}" srcOrd="4" destOrd="0" presId="urn:microsoft.com/office/officeart/2008/layout/LinedList"/>
    <dgm:cxn modelId="{CC83A6FE-3E44-4A38-AF27-A8AEACD78C8C}" type="presParOf" srcId="{C41B184E-6A77-45FF-9A4F-FF42122CF599}" destId="{F7DACA52-E02B-44B0-8C92-8BBD0ED93628}" srcOrd="5" destOrd="0" presId="urn:microsoft.com/office/officeart/2008/layout/LinedList"/>
    <dgm:cxn modelId="{9F48BB8F-316D-4027-8E7C-4EBAC9C15B54}" type="presParOf" srcId="{F7DACA52-E02B-44B0-8C92-8BBD0ED93628}" destId="{0CA1E527-4D0E-4734-8825-214EE00F533E}" srcOrd="0" destOrd="0" presId="urn:microsoft.com/office/officeart/2008/layout/LinedList"/>
    <dgm:cxn modelId="{C92D5D9E-98AD-455A-BAAB-A65C62F6161D}" type="presParOf" srcId="{F7DACA52-E02B-44B0-8C92-8BBD0ED93628}" destId="{AB271E52-F005-4D36-8E9A-136A64322E47}" srcOrd="1" destOrd="0" presId="urn:microsoft.com/office/officeart/2008/layout/LinedList"/>
    <dgm:cxn modelId="{E697761E-801F-4378-9113-E7FF964CAD81}" type="presParOf" srcId="{C41B184E-6A77-45FF-9A4F-FF42122CF599}" destId="{866E05A2-6B36-4197-99E0-93AEF76566E0}" srcOrd="6" destOrd="0" presId="urn:microsoft.com/office/officeart/2008/layout/LinedList"/>
    <dgm:cxn modelId="{678CA225-6AEF-4AE4-B480-F622209334C6}" type="presParOf" srcId="{C41B184E-6A77-45FF-9A4F-FF42122CF599}" destId="{A9D674AC-4969-485A-8A4D-E1718E418D85}" srcOrd="7" destOrd="0" presId="urn:microsoft.com/office/officeart/2008/layout/LinedList"/>
    <dgm:cxn modelId="{D3EA63C8-7D96-4ED8-80B2-F4CD293DCE1D}" type="presParOf" srcId="{A9D674AC-4969-485A-8A4D-E1718E418D85}" destId="{E7E783D9-E5C8-4C8D-81D5-30CEC70DD184}" srcOrd="0" destOrd="0" presId="urn:microsoft.com/office/officeart/2008/layout/LinedList"/>
    <dgm:cxn modelId="{CD6754A1-76EE-45EB-BFF5-20A8BFF185A4}" type="presParOf" srcId="{A9D674AC-4969-485A-8A4D-E1718E418D85}" destId="{7A02E969-A012-4BB0-96FA-63D0269B2511}" srcOrd="1" destOrd="0" presId="urn:microsoft.com/office/officeart/2008/layout/LinedList"/>
    <dgm:cxn modelId="{D3B2EFEB-52EA-47E3-B51E-794F9CA3DAAA}" type="presParOf" srcId="{C41B184E-6A77-45FF-9A4F-FF42122CF599}" destId="{BAC94404-BC81-4546-A854-B3B6A7B8B463}" srcOrd="8" destOrd="0" presId="urn:microsoft.com/office/officeart/2008/layout/LinedList"/>
    <dgm:cxn modelId="{65A3F527-7A77-46D3-9D91-9C5AF1E13866}" type="presParOf" srcId="{C41B184E-6A77-45FF-9A4F-FF42122CF599}" destId="{F3AA4064-4646-43E5-B33E-2E9A2AED0F4D}" srcOrd="9" destOrd="0" presId="urn:microsoft.com/office/officeart/2008/layout/LinedList"/>
    <dgm:cxn modelId="{1247E117-3CE9-4689-9BE4-61798364BFA0}" type="presParOf" srcId="{F3AA4064-4646-43E5-B33E-2E9A2AED0F4D}" destId="{1EA85BB7-5F2E-4854-8164-64DC6D43B95D}" srcOrd="0" destOrd="0" presId="urn:microsoft.com/office/officeart/2008/layout/LinedList"/>
    <dgm:cxn modelId="{697DA894-5BA2-4BBC-8782-7FDE736F28D6}" type="presParOf" srcId="{F3AA4064-4646-43E5-B33E-2E9A2AED0F4D}" destId="{BA5800CD-AFB8-487D-9C4B-C0B5A7C10542}" srcOrd="1" destOrd="0" presId="urn:microsoft.com/office/officeart/2008/layout/LinedList"/>
    <dgm:cxn modelId="{9F8036E5-4D33-4408-A6EE-A0C7DE82F41F}" type="presParOf" srcId="{C41B184E-6A77-45FF-9A4F-FF42122CF599}" destId="{BC0CA1B6-F629-4F10-8497-C09949953A0C}" srcOrd="10" destOrd="0" presId="urn:microsoft.com/office/officeart/2008/layout/LinedList"/>
    <dgm:cxn modelId="{0ECF9CB7-802A-4526-B5E0-8035DEBBC1D3}" type="presParOf" srcId="{C41B184E-6A77-45FF-9A4F-FF42122CF599}" destId="{00C54C5F-A434-4949-B807-481AA6B33E2A}" srcOrd="11" destOrd="0" presId="urn:microsoft.com/office/officeart/2008/layout/LinedList"/>
    <dgm:cxn modelId="{B1E5D2C7-5462-4F58-8B42-EC38308119A8}" type="presParOf" srcId="{00C54C5F-A434-4949-B807-481AA6B33E2A}" destId="{9D56AB91-736F-48BB-AE11-EACD72022DEF}" srcOrd="0" destOrd="0" presId="urn:microsoft.com/office/officeart/2008/layout/LinedList"/>
    <dgm:cxn modelId="{D3A0130F-5B8C-48E2-AAA2-BA2DA9CDD518}" type="presParOf" srcId="{00C54C5F-A434-4949-B807-481AA6B33E2A}" destId="{A5880E69-5FB4-4046-85D2-F07B2A50B79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D68A744-76EE-4893-8AB3-8526CE6C6FA4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ECB615A-7D39-4B7F-A7F6-C7DA10297A2D}">
      <dgm:prSet/>
      <dgm:spPr/>
      <dgm:t>
        <a:bodyPr/>
        <a:lstStyle/>
        <a:p>
          <a:r>
            <a:rPr lang="en-GB" dirty="0"/>
            <a:t>Look at alternate therapies for children with autism, choose one and </a:t>
          </a:r>
          <a:r>
            <a:rPr lang="en-GB"/>
            <a:t>research this</a:t>
          </a:r>
          <a:endParaRPr lang="en-US" dirty="0"/>
        </a:p>
      </dgm:t>
    </dgm:pt>
    <dgm:pt modelId="{C685D321-7324-4D77-B967-D3C2576A5933}" type="parTrans" cxnId="{A4C77A58-7B79-4A51-9C4C-101654528F71}">
      <dgm:prSet/>
      <dgm:spPr/>
      <dgm:t>
        <a:bodyPr/>
        <a:lstStyle/>
        <a:p>
          <a:endParaRPr lang="en-US"/>
        </a:p>
      </dgm:t>
    </dgm:pt>
    <dgm:pt modelId="{08E20652-136F-4909-833C-61AE0A2E435B}" type="sibTrans" cxnId="{A4C77A58-7B79-4A51-9C4C-101654528F71}">
      <dgm:prSet/>
      <dgm:spPr/>
      <dgm:t>
        <a:bodyPr/>
        <a:lstStyle/>
        <a:p>
          <a:endParaRPr lang="en-US"/>
        </a:p>
      </dgm:t>
    </dgm:pt>
    <dgm:pt modelId="{1013BD0B-6373-4E34-82B2-2C67BC47794E}">
      <dgm:prSet/>
      <dgm:spPr/>
      <dgm:t>
        <a:bodyPr/>
        <a:lstStyle/>
        <a:p>
          <a:r>
            <a:rPr lang="en-GB"/>
            <a:t>Wakelet will be available on Teams</a:t>
          </a:r>
          <a:endParaRPr lang="en-US"/>
        </a:p>
      </dgm:t>
    </dgm:pt>
    <dgm:pt modelId="{3977EE96-59B0-43F8-9F25-E093232DA7D0}" type="parTrans" cxnId="{FE97FFA9-16DA-4834-B605-5417796DECF9}">
      <dgm:prSet/>
      <dgm:spPr/>
      <dgm:t>
        <a:bodyPr/>
        <a:lstStyle/>
        <a:p>
          <a:endParaRPr lang="en-US"/>
        </a:p>
      </dgm:t>
    </dgm:pt>
    <dgm:pt modelId="{C729F58E-6C27-409E-8783-C8427EC99948}" type="sibTrans" cxnId="{FE97FFA9-16DA-4834-B605-5417796DECF9}">
      <dgm:prSet/>
      <dgm:spPr/>
      <dgm:t>
        <a:bodyPr/>
        <a:lstStyle/>
        <a:p>
          <a:endParaRPr lang="en-US"/>
        </a:p>
      </dgm:t>
    </dgm:pt>
    <dgm:pt modelId="{D1086344-81E0-484A-8AA6-EC7B480F8564}">
      <dgm:prSet/>
      <dgm:spPr/>
      <dgm:t>
        <a:bodyPr/>
        <a:lstStyle/>
        <a:p>
          <a:r>
            <a:rPr lang="en-GB"/>
            <a:t>Please prepare your finding for discussion on Friday 19</a:t>
          </a:r>
          <a:r>
            <a:rPr lang="en-GB" baseline="30000"/>
            <a:t>th</a:t>
          </a:r>
          <a:r>
            <a:rPr lang="en-GB"/>
            <a:t> March.</a:t>
          </a:r>
          <a:endParaRPr lang="en-US"/>
        </a:p>
      </dgm:t>
    </dgm:pt>
    <dgm:pt modelId="{E97E6D33-2A1D-430D-8069-A3A06900544F}" type="parTrans" cxnId="{F137662B-340F-4470-BEC7-18FB65373FFF}">
      <dgm:prSet/>
      <dgm:spPr/>
      <dgm:t>
        <a:bodyPr/>
        <a:lstStyle/>
        <a:p>
          <a:endParaRPr lang="en-US"/>
        </a:p>
      </dgm:t>
    </dgm:pt>
    <dgm:pt modelId="{115369E4-E734-479B-A7FF-B6C087C16F80}" type="sibTrans" cxnId="{F137662B-340F-4470-BEC7-18FB65373FFF}">
      <dgm:prSet/>
      <dgm:spPr/>
      <dgm:t>
        <a:bodyPr/>
        <a:lstStyle/>
        <a:p>
          <a:endParaRPr lang="en-US"/>
        </a:p>
      </dgm:t>
    </dgm:pt>
    <dgm:pt modelId="{0DB7F5A0-D16B-4859-9B08-705C11EBD659}" type="pres">
      <dgm:prSet presAssocID="{5D68A744-76EE-4893-8AB3-8526CE6C6FA4}" presName="diagram" presStyleCnt="0">
        <dgm:presLayoutVars>
          <dgm:dir/>
          <dgm:resizeHandles val="exact"/>
        </dgm:presLayoutVars>
      </dgm:prSet>
      <dgm:spPr/>
    </dgm:pt>
    <dgm:pt modelId="{2969C4DE-5C2A-4DE6-A546-77F1D1F7CF98}" type="pres">
      <dgm:prSet presAssocID="{9ECB615A-7D39-4B7F-A7F6-C7DA10297A2D}" presName="node" presStyleLbl="node1" presStyleIdx="0" presStyleCnt="3">
        <dgm:presLayoutVars>
          <dgm:bulletEnabled val="1"/>
        </dgm:presLayoutVars>
      </dgm:prSet>
      <dgm:spPr/>
    </dgm:pt>
    <dgm:pt modelId="{29F6DAA0-899A-4E41-BA36-3E2F85C574D8}" type="pres">
      <dgm:prSet presAssocID="{08E20652-136F-4909-833C-61AE0A2E435B}" presName="sibTrans" presStyleCnt="0"/>
      <dgm:spPr/>
    </dgm:pt>
    <dgm:pt modelId="{BD6CBA68-16B4-4EC5-B3F4-0A79A1C7965C}" type="pres">
      <dgm:prSet presAssocID="{1013BD0B-6373-4E34-82B2-2C67BC47794E}" presName="node" presStyleLbl="node1" presStyleIdx="1" presStyleCnt="3">
        <dgm:presLayoutVars>
          <dgm:bulletEnabled val="1"/>
        </dgm:presLayoutVars>
      </dgm:prSet>
      <dgm:spPr/>
    </dgm:pt>
    <dgm:pt modelId="{488C773C-1E18-486C-9706-FAAC646FB801}" type="pres">
      <dgm:prSet presAssocID="{C729F58E-6C27-409E-8783-C8427EC99948}" presName="sibTrans" presStyleCnt="0"/>
      <dgm:spPr/>
    </dgm:pt>
    <dgm:pt modelId="{EFE06B7A-4F12-4BAF-8E0F-F98588E683F7}" type="pres">
      <dgm:prSet presAssocID="{D1086344-81E0-484A-8AA6-EC7B480F8564}" presName="node" presStyleLbl="node1" presStyleIdx="2" presStyleCnt="3">
        <dgm:presLayoutVars>
          <dgm:bulletEnabled val="1"/>
        </dgm:presLayoutVars>
      </dgm:prSet>
      <dgm:spPr/>
    </dgm:pt>
  </dgm:ptLst>
  <dgm:cxnLst>
    <dgm:cxn modelId="{F137662B-340F-4470-BEC7-18FB65373FFF}" srcId="{5D68A744-76EE-4893-8AB3-8526CE6C6FA4}" destId="{D1086344-81E0-484A-8AA6-EC7B480F8564}" srcOrd="2" destOrd="0" parTransId="{E97E6D33-2A1D-430D-8069-A3A06900544F}" sibTransId="{115369E4-E734-479B-A7FF-B6C087C16F80}"/>
    <dgm:cxn modelId="{A4C77A58-7B79-4A51-9C4C-101654528F71}" srcId="{5D68A744-76EE-4893-8AB3-8526CE6C6FA4}" destId="{9ECB615A-7D39-4B7F-A7F6-C7DA10297A2D}" srcOrd="0" destOrd="0" parTransId="{C685D321-7324-4D77-B967-D3C2576A5933}" sibTransId="{08E20652-136F-4909-833C-61AE0A2E435B}"/>
    <dgm:cxn modelId="{9B1FC981-867D-4643-9FA7-04059E01AC75}" type="presOf" srcId="{D1086344-81E0-484A-8AA6-EC7B480F8564}" destId="{EFE06B7A-4F12-4BAF-8E0F-F98588E683F7}" srcOrd="0" destOrd="0" presId="urn:microsoft.com/office/officeart/2005/8/layout/default"/>
    <dgm:cxn modelId="{E3460A8D-52EA-4849-91AB-A412FD569EE0}" type="presOf" srcId="{9ECB615A-7D39-4B7F-A7F6-C7DA10297A2D}" destId="{2969C4DE-5C2A-4DE6-A546-77F1D1F7CF98}" srcOrd="0" destOrd="0" presId="urn:microsoft.com/office/officeart/2005/8/layout/default"/>
    <dgm:cxn modelId="{FE97FFA9-16DA-4834-B605-5417796DECF9}" srcId="{5D68A744-76EE-4893-8AB3-8526CE6C6FA4}" destId="{1013BD0B-6373-4E34-82B2-2C67BC47794E}" srcOrd="1" destOrd="0" parTransId="{3977EE96-59B0-43F8-9F25-E093232DA7D0}" sibTransId="{C729F58E-6C27-409E-8783-C8427EC99948}"/>
    <dgm:cxn modelId="{6DA160CD-AE5E-440D-BA48-18A013B8CEC6}" type="presOf" srcId="{5D68A744-76EE-4893-8AB3-8526CE6C6FA4}" destId="{0DB7F5A0-D16B-4859-9B08-705C11EBD659}" srcOrd="0" destOrd="0" presId="urn:microsoft.com/office/officeart/2005/8/layout/default"/>
    <dgm:cxn modelId="{3D1483EC-085A-45F4-97BF-D90B57C7CD88}" type="presOf" srcId="{1013BD0B-6373-4E34-82B2-2C67BC47794E}" destId="{BD6CBA68-16B4-4EC5-B3F4-0A79A1C7965C}" srcOrd="0" destOrd="0" presId="urn:microsoft.com/office/officeart/2005/8/layout/default"/>
    <dgm:cxn modelId="{089BF095-612D-47B0-AF85-46F58E216FF7}" type="presParOf" srcId="{0DB7F5A0-D16B-4859-9B08-705C11EBD659}" destId="{2969C4DE-5C2A-4DE6-A546-77F1D1F7CF98}" srcOrd="0" destOrd="0" presId="urn:microsoft.com/office/officeart/2005/8/layout/default"/>
    <dgm:cxn modelId="{AF33910E-6FEB-4E72-A589-80CAC30F9E41}" type="presParOf" srcId="{0DB7F5A0-D16B-4859-9B08-705C11EBD659}" destId="{29F6DAA0-899A-4E41-BA36-3E2F85C574D8}" srcOrd="1" destOrd="0" presId="urn:microsoft.com/office/officeart/2005/8/layout/default"/>
    <dgm:cxn modelId="{E60AA4FC-1E2D-43E4-9E83-790B63AABC2C}" type="presParOf" srcId="{0DB7F5A0-D16B-4859-9B08-705C11EBD659}" destId="{BD6CBA68-16B4-4EC5-B3F4-0A79A1C7965C}" srcOrd="2" destOrd="0" presId="urn:microsoft.com/office/officeart/2005/8/layout/default"/>
    <dgm:cxn modelId="{E9192B13-3ED8-42C6-90C0-B1982DE0D62C}" type="presParOf" srcId="{0DB7F5A0-D16B-4859-9B08-705C11EBD659}" destId="{488C773C-1E18-486C-9706-FAAC646FB801}" srcOrd="3" destOrd="0" presId="urn:microsoft.com/office/officeart/2005/8/layout/default"/>
    <dgm:cxn modelId="{26264DB2-0D7A-4339-98C2-A44E801A704D}" type="presParOf" srcId="{0DB7F5A0-D16B-4859-9B08-705C11EBD659}" destId="{EFE06B7A-4F12-4BAF-8E0F-F98588E683F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B91695-C4DD-4116-9444-15C73AD4C7AB}">
      <dsp:nvSpPr>
        <dsp:cNvPr id="0" name=""/>
        <dsp:cNvSpPr/>
      </dsp:nvSpPr>
      <dsp:spPr>
        <a:xfrm>
          <a:off x="0" y="354500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553D99-012B-428E-AD51-48B8D9A8E41E}">
      <dsp:nvSpPr>
        <dsp:cNvPr id="0" name=""/>
        <dsp:cNvSpPr/>
      </dsp:nvSpPr>
      <dsp:spPr>
        <a:xfrm>
          <a:off x="298136" y="88820"/>
          <a:ext cx="4173904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Family dynamics</a:t>
          </a:r>
          <a:endParaRPr lang="en-US" sz="1800" kern="1200"/>
        </a:p>
      </dsp:txBody>
      <dsp:txXfrm>
        <a:off x="324075" y="114759"/>
        <a:ext cx="4122026" cy="479482"/>
      </dsp:txXfrm>
    </dsp:sp>
    <dsp:sp modelId="{A9193B13-1166-45EC-9C6B-DCF3993C970D}">
      <dsp:nvSpPr>
        <dsp:cNvPr id="0" name=""/>
        <dsp:cNvSpPr/>
      </dsp:nvSpPr>
      <dsp:spPr>
        <a:xfrm>
          <a:off x="0" y="1170980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9CDAE3-9D20-4DCA-B326-A898A63D11F1}">
      <dsp:nvSpPr>
        <dsp:cNvPr id="0" name=""/>
        <dsp:cNvSpPr/>
      </dsp:nvSpPr>
      <dsp:spPr>
        <a:xfrm>
          <a:off x="298136" y="905300"/>
          <a:ext cx="4173904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Relationships</a:t>
          </a:r>
          <a:endParaRPr lang="en-US" sz="1800" kern="1200"/>
        </a:p>
      </dsp:txBody>
      <dsp:txXfrm>
        <a:off x="324075" y="931239"/>
        <a:ext cx="4122026" cy="479482"/>
      </dsp:txXfrm>
    </dsp:sp>
    <dsp:sp modelId="{6F8E868E-1F11-4603-AE76-A33D108CA86B}">
      <dsp:nvSpPr>
        <dsp:cNvPr id="0" name=""/>
        <dsp:cNvSpPr/>
      </dsp:nvSpPr>
      <dsp:spPr>
        <a:xfrm>
          <a:off x="0" y="1987461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21E561-BFE0-406E-8AF3-7D7E37BBF605}">
      <dsp:nvSpPr>
        <dsp:cNvPr id="0" name=""/>
        <dsp:cNvSpPr/>
      </dsp:nvSpPr>
      <dsp:spPr>
        <a:xfrm>
          <a:off x="298136" y="1721781"/>
          <a:ext cx="4173904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Interactions</a:t>
          </a:r>
          <a:endParaRPr lang="en-US" sz="1800" kern="1200"/>
        </a:p>
      </dsp:txBody>
      <dsp:txXfrm>
        <a:off x="324075" y="1747720"/>
        <a:ext cx="4122026" cy="479482"/>
      </dsp:txXfrm>
    </dsp:sp>
    <dsp:sp modelId="{1FE55053-FCC4-4EE7-84AD-91615525318F}">
      <dsp:nvSpPr>
        <dsp:cNvPr id="0" name=""/>
        <dsp:cNvSpPr/>
      </dsp:nvSpPr>
      <dsp:spPr>
        <a:xfrm>
          <a:off x="0" y="2803941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882961-7593-4FAB-91E1-5BE56F1739C8}">
      <dsp:nvSpPr>
        <dsp:cNvPr id="0" name=""/>
        <dsp:cNvSpPr/>
      </dsp:nvSpPr>
      <dsp:spPr>
        <a:xfrm>
          <a:off x="298136" y="2538261"/>
          <a:ext cx="4173904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Family arrangements</a:t>
          </a:r>
          <a:endParaRPr lang="en-US" sz="1800" kern="1200"/>
        </a:p>
      </dsp:txBody>
      <dsp:txXfrm>
        <a:off x="324075" y="2564200"/>
        <a:ext cx="4122026" cy="479482"/>
      </dsp:txXfrm>
    </dsp:sp>
    <dsp:sp modelId="{D22D9715-1BDA-4730-89E0-4DA7BBFBC8E4}">
      <dsp:nvSpPr>
        <dsp:cNvPr id="0" name=""/>
        <dsp:cNvSpPr/>
      </dsp:nvSpPr>
      <dsp:spPr>
        <a:xfrm>
          <a:off x="0" y="3620421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C43361-F487-4DBA-846D-7122461F381E}">
      <dsp:nvSpPr>
        <dsp:cNvPr id="0" name=""/>
        <dsp:cNvSpPr/>
      </dsp:nvSpPr>
      <dsp:spPr>
        <a:xfrm>
          <a:off x="298136" y="3354741"/>
          <a:ext cx="4173904" cy="5313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/>
            <a:t>Hierarchies</a:t>
          </a:r>
          <a:endParaRPr lang="en-US" sz="1800" kern="1200"/>
        </a:p>
      </dsp:txBody>
      <dsp:txXfrm>
        <a:off x="324075" y="3380680"/>
        <a:ext cx="4122026" cy="479482"/>
      </dsp:txXfrm>
    </dsp:sp>
    <dsp:sp modelId="{74A7D243-F54C-4083-8405-1D92C5B10BE0}">
      <dsp:nvSpPr>
        <dsp:cNvPr id="0" name=""/>
        <dsp:cNvSpPr/>
      </dsp:nvSpPr>
      <dsp:spPr>
        <a:xfrm>
          <a:off x="0" y="4436901"/>
          <a:ext cx="596272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3C9C0D-351D-4669-8C4D-7521A6C747D4}">
      <dsp:nvSpPr>
        <dsp:cNvPr id="0" name=""/>
        <dsp:cNvSpPr/>
      </dsp:nvSpPr>
      <dsp:spPr>
        <a:xfrm>
          <a:off x="298136" y="4171221"/>
          <a:ext cx="4173904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7764" tIns="0" rIns="157764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Rules.</a:t>
          </a:r>
          <a:endParaRPr lang="en-US" sz="1800" kern="1200"/>
        </a:p>
      </dsp:txBody>
      <dsp:txXfrm>
        <a:off x="324075" y="4197160"/>
        <a:ext cx="4122026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34F697-22D0-4C81-BDE7-7F670BD01613}">
      <dsp:nvSpPr>
        <dsp:cNvPr id="0" name=""/>
        <dsp:cNvSpPr/>
      </dsp:nvSpPr>
      <dsp:spPr>
        <a:xfrm>
          <a:off x="0" y="61640"/>
          <a:ext cx="5962720" cy="16309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A</a:t>
          </a:r>
          <a:r>
            <a:rPr lang="en-GB" sz="4100" b="0" i="0" kern="1200"/>
            <a:t>dults affected are more likely to</a:t>
          </a:r>
          <a:endParaRPr lang="en-US" sz="4100" kern="1200"/>
        </a:p>
      </dsp:txBody>
      <dsp:txXfrm>
        <a:off x="79618" y="141258"/>
        <a:ext cx="5803484" cy="1471744"/>
      </dsp:txXfrm>
    </dsp:sp>
    <dsp:sp modelId="{A5B3238C-A37D-47D6-AC88-ACADDC7BE398}">
      <dsp:nvSpPr>
        <dsp:cNvPr id="0" name=""/>
        <dsp:cNvSpPr/>
      </dsp:nvSpPr>
      <dsp:spPr>
        <a:xfrm>
          <a:off x="0" y="1692621"/>
          <a:ext cx="5962720" cy="3225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9316" tIns="52070" rIns="291592" bIns="5207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b="0" i="0" kern="1200"/>
            <a:t>Use alcohol or drugs to escape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b="0" i="0" kern="1200"/>
            <a:t>Some become timid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Others may have difficulty forming healthy relationships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Self-esteem may be low</a:t>
          </a:r>
          <a:endParaRPr lang="en-US" sz="3200" kern="120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/>
            <a:t>Trust can be lost.</a:t>
          </a:r>
          <a:endParaRPr lang="en-US" sz="3200" kern="1200"/>
        </a:p>
      </dsp:txBody>
      <dsp:txXfrm>
        <a:off x="0" y="1692621"/>
        <a:ext cx="5962720" cy="32250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BB9AEA-C57E-4249-8E25-4CD55BEA2644}">
      <dsp:nvSpPr>
        <dsp:cNvPr id="0" name=""/>
        <dsp:cNvSpPr/>
      </dsp:nvSpPr>
      <dsp:spPr>
        <a:xfrm>
          <a:off x="0" y="100610"/>
          <a:ext cx="5962720" cy="4797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An abusive parent</a:t>
          </a:r>
          <a:endParaRPr lang="en-US" sz="2000" kern="1200"/>
        </a:p>
      </dsp:txBody>
      <dsp:txXfrm>
        <a:off x="23417" y="124027"/>
        <a:ext cx="5915886" cy="432866"/>
      </dsp:txXfrm>
    </dsp:sp>
    <dsp:sp modelId="{25A224B7-4230-4F27-91E7-D67890DB51F9}">
      <dsp:nvSpPr>
        <dsp:cNvPr id="0" name=""/>
        <dsp:cNvSpPr/>
      </dsp:nvSpPr>
      <dsp:spPr>
        <a:xfrm>
          <a:off x="0" y="637910"/>
          <a:ext cx="5962720" cy="479700"/>
        </a:xfrm>
        <a:prstGeom prst="roundRect">
          <a:avLst/>
        </a:prstGeom>
        <a:solidFill>
          <a:schemeClr val="accent2">
            <a:hueOff val="-181920"/>
            <a:satOff val="-10491"/>
            <a:lumOff val="10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 strict controlling parent</a:t>
          </a:r>
          <a:endParaRPr lang="en-US" sz="2000" kern="1200"/>
        </a:p>
      </dsp:txBody>
      <dsp:txXfrm>
        <a:off x="23417" y="661327"/>
        <a:ext cx="5915886" cy="432866"/>
      </dsp:txXfrm>
    </dsp:sp>
    <dsp:sp modelId="{D83B86CB-4BC2-4537-A608-AD5A49C72203}">
      <dsp:nvSpPr>
        <dsp:cNvPr id="0" name=""/>
        <dsp:cNvSpPr/>
      </dsp:nvSpPr>
      <dsp:spPr>
        <a:xfrm>
          <a:off x="0" y="1175211"/>
          <a:ext cx="5962720" cy="47970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 soft parent</a:t>
          </a:r>
          <a:endParaRPr lang="en-US" sz="2000" kern="1200"/>
        </a:p>
      </dsp:txBody>
      <dsp:txXfrm>
        <a:off x="23417" y="1198628"/>
        <a:ext cx="5915886" cy="432866"/>
      </dsp:txXfrm>
    </dsp:sp>
    <dsp:sp modelId="{8DD469F4-4F19-495B-B2BD-D8632FDF2E3A}">
      <dsp:nvSpPr>
        <dsp:cNvPr id="0" name=""/>
        <dsp:cNvSpPr/>
      </dsp:nvSpPr>
      <dsp:spPr>
        <a:xfrm>
          <a:off x="0" y="1712511"/>
          <a:ext cx="5962720" cy="479700"/>
        </a:xfrm>
        <a:prstGeom prst="roundRect">
          <a:avLst/>
        </a:prstGeom>
        <a:solidFill>
          <a:schemeClr val="accent2">
            <a:hueOff val="-545761"/>
            <a:satOff val="-31473"/>
            <a:lumOff val="3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 large family</a:t>
          </a:r>
          <a:endParaRPr lang="en-US" sz="2000" kern="1200"/>
        </a:p>
      </dsp:txBody>
      <dsp:txXfrm>
        <a:off x="23417" y="1735928"/>
        <a:ext cx="5915886" cy="432866"/>
      </dsp:txXfrm>
    </dsp:sp>
    <dsp:sp modelId="{982D026F-4C58-4ECB-8882-4100FE063494}">
      <dsp:nvSpPr>
        <dsp:cNvPr id="0" name=""/>
        <dsp:cNvSpPr/>
      </dsp:nvSpPr>
      <dsp:spPr>
        <a:xfrm>
          <a:off x="0" y="2249811"/>
          <a:ext cx="5962720" cy="47970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Personality disorder in a family member</a:t>
          </a:r>
          <a:endParaRPr lang="en-US" sz="2000" kern="1200"/>
        </a:p>
      </dsp:txBody>
      <dsp:txXfrm>
        <a:off x="23417" y="2273228"/>
        <a:ext cx="5915886" cy="432866"/>
      </dsp:txXfrm>
    </dsp:sp>
    <dsp:sp modelId="{A9704AC9-A655-49B8-93D9-01B52F217B5C}">
      <dsp:nvSpPr>
        <dsp:cNvPr id="0" name=""/>
        <dsp:cNvSpPr/>
      </dsp:nvSpPr>
      <dsp:spPr>
        <a:xfrm>
          <a:off x="0" y="2787111"/>
          <a:ext cx="5962720" cy="479700"/>
        </a:xfrm>
        <a:prstGeom prst="roundRect">
          <a:avLst/>
        </a:prstGeom>
        <a:solidFill>
          <a:schemeClr val="accent2">
            <a:hueOff val="-909602"/>
            <a:satOff val="-52455"/>
            <a:lumOff val="539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Having a sick or disabled child or family member</a:t>
          </a:r>
          <a:endParaRPr lang="en-US" sz="2000" kern="1200"/>
        </a:p>
      </dsp:txBody>
      <dsp:txXfrm>
        <a:off x="23417" y="2810528"/>
        <a:ext cx="5915886" cy="432866"/>
      </dsp:txXfrm>
    </dsp:sp>
    <dsp:sp modelId="{6672FE5A-F236-4BEC-A857-5AA4BC3AA01F}">
      <dsp:nvSpPr>
        <dsp:cNvPr id="0" name=""/>
        <dsp:cNvSpPr/>
      </dsp:nvSpPr>
      <dsp:spPr>
        <a:xfrm>
          <a:off x="0" y="3324411"/>
          <a:ext cx="5962720" cy="47970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Life events (divorce, death, loss of job)</a:t>
          </a:r>
          <a:endParaRPr lang="en-US" sz="2000" kern="1200"/>
        </a:p>
      </dsp:txBody>
      <dsp:txXfrm>
        <a:off x="23417" y="3347828"/>
        <a:ext cx="5915886" cy="432866"/>
      </dsp:txXfrm>
    </dsp:sp>
    <dsp:sp modelId="{965C7165-2A1F-493C-9B8C-10D7EF716F6A}">
      <dsp:nvSpPr>
        <dsp:cNvPr id="0" name=""/>
        <dsp:cNvSpPr/>
      </dsp:nvSpPr>
      <dsp:spPr>
        <a:xfrm>
          <a:off x="0" y="3861711"/>
          <a:ext cx="5962720" cy="479700"/>
        </a:xfrm>
        <a:prstGeom prst="roundRect">
          <a:avLst/>
        </a:prstGeom>
        <a:solidFill>
          <a:schemeClr val="accent2">
            <a:hueOff val="-1273443"/>
            <a:satOff val="-73437"/>
            <a:lumOff val="754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Family value, culture and ethnicity</a:t>
          </a:r>
          <a:endParaRPr lang="en-US" sz="2000" kern="1200"/>
        </a:p>
      </dsp:txBody>
      <dsp:txXfrm>
        <a:off x="23417" y="3885128"/>
        <a:ext cx="5915886" cy="432866"/>
      </dsp:txXfrm>
    </dsp:sp>
    <dsp:sp modelId="{2BAC6A71-6551-4158-99A9-49A572E2A42C}">
      <dsp:nvSpPr>
        <dsp:cNvPr id="0" name=""/>
        <dsp:cNvSpPr/>
      </dsp:nvSpPr>
      <dsp:spPr>
        <a:xfrm>
          <a:off x="0" y="4399011"/>
          <a:ext cx="5962720" cy="4797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Family attachment issues.</a:t>
          </a:r>
          <a:endParaRPr lang="en-US" sz="2000" kern="1200"/>
        </a:p>
      </dsp:txBody>
      <dsp:txXfrm>
        <a:off x="23417" y="4422428"/>
        <a:ext cx="5915886" cy="4328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02116D-12F2-427C-A9E9-61EC1DAA781A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6FF34-B4BF-43E9-9929-F3DFCA07E96F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Behavioural control:</a:t>
          </a:r>
          <a:endParaRPr lang="en-US" sz="2500" kern="1200"/>
        </a:p>
      </dsp:txBody>
      <dsp:txXfrm>
        <a:off x="0" y="2703"/>
        <a:ext cx="6900512" cy="921789"/>
      </dsp:txXfrm>
    </dsp:sp>
    <dsp:sp modelId="{0F31AD53-1C15-4EF8-B041-4456772B14D8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8B5899-D468-491D-B891-338FF08CED25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Discipline behaviour</a:t>
          </a:r>
          <a:endParaRPr lang="en-US" sz="2500" kern="1200"/>
        </a:p>
      </dsp:txBody>
      <dsp:txXfrm>
        <a:off x="0" y="924492"/>
        <a:ext cx="6900512" cy="921789"/>
      </dsp:txXfrm>
    </dsp:sp>
    <dsp:sp modelId="{9530E247-A563-4AAF-A510-09668B49C8B5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9AF93A-41F4-4152-A896-213D9BA1593A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Monitor whereabouts</a:t>
          </a:r>
          <a:endParaRPr lang="en-US" sz="2500" kern="1200"/>
        </a:p>
      </dsp:txBody>
      <dsp:txXfrm>
        <a:off x="0" y="1846281"/>
        <a:ext cx="6900512" cy="921789"/>
      </dsp:txXfrm>
    </dsp:sp>
    <dsp:sp modelId="{19D1DA8C-B8D3-4972-AE95-D959710956A0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4BDB16-D55E-4646-B1E9-A6F36E10AB4F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Oversee social life</a:t>
          </a:r>
          <a:endParaRPr lang="en-US" sz="2500" kern="1200"/>
        </a:p>
      </dsp:txBody>
      <dsp:txXfrm>
        <a:off x="0" y="2768070"/>
        <a:ext cx="6900512" cy="921789"/>
      </dsp:txXfrm>
    </dsp:sp>
    <dsp:sp modelId="{3B168B7D-838B-4F79-B02F-F6F165C5B48B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9308A8-03F3-4F23-8A74-DD8DD4805298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Can be positive to show boundaries and teach appropriate behaviour</a:t>
          </a:r>
          <a:endParaRPr lang="en-US" sz="2500" kern="1200"/>
        </a:p>
      </dsp:txBody>
      <dsp:txXfrm>
        <a:off x="0" y="3689859"/>
        <a:ext cx="6900512" cy="921789"/>
      </dsp:txXfrm>
    </dsp:sp>
    <dsp:sp modelId="{5A265046-5D1D-4B55-A74E-AEEE4A47CF55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30765D-2250-4D18-AEED-EEE42A99E9C7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Can be negative if everything is controlled.</a:t>
          </a:r>
          <a:endParaRPr lang="en-US" sz="2500" kern="1200"/>
        </a:p>
      </dsp:txBody>
      <dsp:txXfrm>
        <a:off x="0" y="4611648"/>
        <a:ext cx="6900512" cy="9217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E02A44-1FF3-4BE5-8211-8AFF969DD1DF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06D284-2348-460D-BA62-192612C825C0}">
      <dsp:nvSpPr>
        <dsp:cNvPr id="0" name=""/>
        <dsp:cNvSpPr/>
      </dsp:nvSpPr>
      <dsp:spPr>
        <a:xfrm>
          <a:off x="0" y="0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Psychological control</a:t>
          </a:r>
          <a:endParaRPr lang="en-US" sz="2100" kern="1200"/>
        </a:p>
      </dsp:txBody>
      <dsp:txXfrm>
        <a:off x="0" y="0"/>
        <a:ext cx="6900512" cy="692017"/>
      </dsp:txXfrm>
    </dsp:sp>
    <dsp:sp modelId="{EDD2551F-5464-4BAC-80AF-F1AFB3D4E930}">
      <dsp:nvSpPr>
        <dsp:cNvPr id="0" name=""/>
        <dsp:cNvSpPr/>
      </dsp:nvSpPr>
      <dsp:spPr>
        <a:xfrm>
          <a:off x="0" y="692017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EFAA3-0622-47B4-A4B5-EFA3B7382CFA}">
      <dsp:nvSpPr>
        <dsp:cNvPr id="0" name=""/>
        <dsp:cNvSpPr/>
      </dsp:nvSpPr>
      <dsp:spPr>
        <a:xfrm>
          <a:off x="0" y="692017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Nonresponsive to a child’s emotional or psychological needs</a:t>
          </a:r>
          <a:endParaRPr lang="en-US" sz="2100" kern="1200" dirty="0"/>
        </a:p>
      </dsp:txBody>
      <dsp:txXfrm>
        <a:off x="0" y="692017"/>
        <a:ext cx="6900512" cy="692017"/>
      </dsp:txXfrm>
    </dsp:sp>
    <dsp:sp modelId="{09081AE5-DBF2-49F7-AEDF-0CF1532F3BF6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737395-7BF0-4AB9-997F-C3A6B742FFF8}">
      <dsp:nvSpPr>
        <dsp:cNvPr id="0" name=""/>
        <dsp:cNvSpPr/>
      </dsp:nvSpPr>
      <dsp:spPr>
        <a:xfrm>
          <a:off x="0" y="1384035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Manipulate a child’s experience</a:t>
          </a:r>
          <a:endParaRPr lang="en-US" sz="2100" kern="1200"/>
        </a:p>
      </dsp:txBody>
      <dsp:txXfrm>
        <a:off x="0" y="1384035"/>
        <a:ext cx="6900512" cy="692017"/>
      </dsp:txXfrm>
    </dsp:sp>
    <dsp:sp modelId="{797EDED7-5998-4C5B-A84C-1471233B2FE5}">
      <dsp:nvSpPr>
        <dsp:cNvPr id="0" name=""/>
        <dsp:cNvSpPr/>
      </dsp:nvSpPr>
      <dsp:spPr>
        <a:xfrm>
          <a:off x="0" y="2076052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F9E9AB-60AB-4314-AD9C-54C22E9D4E75}">
      <dsp:nvSpPr>
        <dsp:cNvPr id="0" name=""/>
        <dsp:cNvSpPr/>
      </dsp:nvSpPr>
      <dsp:spPr>
        <a:xfrm>
          <a:off x="0" y="2076052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Supress independence and individuality</a:t>
          </a:r>
          <a:endParaRPr lang="en-US" sz="2100" kern="1200"/>
        </a:p>
      </dsp:txBody>
      <dsp:txXfrm>
        <a:off x="0" y="2076052"/>
        <a:ext cx="6900512" cy="692017"/>
      </dsp:txXfrm>
    </dsp:sp>
    <dsp:sp modelId="{AB8738C9-D8C0-4DF7-AFB9-476302BC9DBE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F50474-6605-46E2-9336-BE640244D8D2}">
      <dsp:nvSpPr>
        <dsp:cNvPr id="0" name=""/>
        <dsp:cNvSpPr/>
      </dsp:nvSpPr>
      <dsp:spPr>
        <a:xfrm>
          <a:off x="0" y="2768070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Supress expression of emotion</a:t>
          </a:r>
          <a:endParaRPr lang="en-US" sz="2100" kern="1200"/>
        </a:p>
      </dsp:txBody>
      <dsp:txXfrm>
        <a:off x="0" y="2768070"/>
        <a:ext cx="6900512" cy="692017"/>
      </dsp:txXfrm>
    </dsp:sp>
    <dsp:sp modelId="{8629B09D-644B-422E-888E-51C734DF8358}">
      <dsp:nvSpPr>
        <dsp:cNvPr id="0" name=""/>
        <dsp:cNvSpPr/>
      </dsp:nvSpPr>
      <dsp:spPr>
        <a:xfrm>
          <a:off x="0" y="3460088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A44B66-C169-426E-A25F-619354EB7EE4}">
      <dsp:nvSpPr>
        <dsp:cNvPr id="0" name=""/>
        <dsp:cNvSpPr/>
      </dsp:nvSpPr>
      <dsp:spPr>
        <a:xfrm>
          <a:off x="0" y="3460088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Through guilt</a:t>
          </a:r>
          <a:endParaRPr lang="en-US" sz="2100" kern="1200"/>
        </a:p>
      </dsp:txBody>
      <dsp:txXfrm>
        <a:off x="0" y="3460088"/>
        <a:ext cx="6900512" cy="692017"/>
      </dsp:txXfrm>
    </dsp:sp>
    <dsp:sp modelId="{AE309FCC-14E7-4D9D-9A96-6336EA771E1D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76C9DB-F7A3-42F3-BE8E-315BD67BE707}">
      <dsp:nvSpPr>
        <dsp:cNvPr id="0" name=""/>
        <dsp:cNvSpPr/>
      </dsp:nvSpPr>
      <dsp:spPr>
        <a:xfrm>
          <a:off x="0" y="4152105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Shaming</a:t>
          </a:r>
          <a:endParaRPr lang="en-US" sz="2100" kern="1200"/>
        </a:p>
      </dsp:txBody>
      <dsp:txXfrm>
        <a:off x="0" y="4152105"/>
        <a:ext cx="6900512" cy="692017"/>
      </dsp:txXfrm>
    </dsp:sp>
    <dsp:sp modelId="{BDAE6F22-4A09-43DA-806C-866164D31737}">
      <dsp:nvSpPr>
        <dsp:cNvPr id="0" name=""/>
        <dsp:cNvSpPr/>
      </dsp:nvSpPr>
      <dsp:spPr>
        <a:xfrm>
          <a:off x="0" y="4844123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D782A1-F281-4B2A-8478-FBE6968154A8}">
      <dsp:nvSpPr>
        <dsp:cNvPr id="0" name=""/>
        <dsp:cNvSpPr/>
      </dsp:nvSpPr>
      <dsp:spPr>
        <a:xfrm>
          <a:off x="0" y="4844123"/>
          <a:ext cx="6900512" cy="692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Disappointment.</a:t>
          </a:r>
          <a:endParaRPr lang="en-US" sz="2100" kern="1200"/>
        </a:p>
      </dsp:txBody>
      <dsp:txXfrm>
        <a:off x="0" y="4844123"/>
        <a:ext cx="6900512" cy="6920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3E779E-BF6E-4C05-951F-2D002791DBF1}">
      <dsp:nvSpPr>
        <dsp:cNvPr id="0" name=""/>
        <dsp:cNvSpPr/>
      </dsp:nvSpPr>
      <dsp:spPr>
        <a:xfrm>
          <a:off x="0" y="419226"/>
          <a:ext cx="6263640" cy="22740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Task</a:t>
          </a:r>
          <a:endParaRPr lang="en-US" sz="4100" kern="1200"/>
        </a:p>
      </dsp:txBody>
      <dsp:txXfrm>
        <a:off x="111011" y="530237"/>
        <a:ext cx="6041618" cy="2052055"/>
      </dsp:txXfrm>
    </dsp:sp>
    <dsp:sp modelId="{40981B30-7F61-4097-AD91-23F73864EB7A}">
      <dsp:nvSpPr>
        <dsp:cNvPr id="0" name=""/>
        <dsp:cNvSpPr/>
      </dsp:nvSpPr>
      <dsp:spPr>
        <a:xfrm>
          <a:off x="0" y="2811383"/>
          <a:ext cx="6263640" cy="2274077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How do you think a soft parent can have a negative impact on a child?</a:t>
          </a:r>
          <a:endParaRPr lang="en-US" sz="4100" kern="1200"/>
        </a:p>
      </dsp:txBody>
      <dsp:txXfrm>
        <a:off x="111011" y="2922394"/>
        <a:ext cx="6041618" cy="205205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20553B-87B6-4866-8FEA-501875F91F89}">
      <dsp:nvSpPr>
        <dsp:cNvPr id="0" name=""/>
        <dsp:cNvSpPr/>
      </dsp:nvSpPr>
      <dsp:spPr>
        <a:xfrm>
          <a:off x="2431801" y="1120946"/>
          <a:ext cx="5286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8606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82124" y="1163870"/>
        <a:ext cx="27960" cy="5592"/>
      </dsp:txXfrm>
    </dsp:sp>
    <dsp:sp modelId="{F468A084-EE58-45CE-B579-D24D29FDC35F}">
      <dsp:nvSpPr>
        <dsp:cNvPr id="0" name=""/>
        <dsp:cNvSpPr/>
      </dsp:nvSpPr>
      <dsp:spPr>
        <a:xfrm>
          <a:off x="2269" y="437266"/>
          <a:ext cx="2431332" cy="14587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Focuses on a child’s feelings</a:t>
          </a:r>
          <a:endParaRPr lang="en-US" sz="2800" kern="1200"/>
        </a:p>
      </dsp:txBody>
      <dsp:txXfrm>
        <a:off x="2269" y="437266"/>
        <a:ext cx="2431332" cy="1458799"/>
      </dsp:txXfrm>
    </dsp:sp>
    <dsp:sp modelId="{D6706EFD-053E-487C-B591-B952D93DA712}">
      <dsp:nvSpPr>
        <dsp:cNvPr id="0" name=""/>
        <dsp:cNvSpPr/>
      </dsp:nvSpPr>
      <dsp:spPr>
        <a:xfrm>
          <a:off x="5422340" y="1120946"/>
          <a:ext cx="5286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8606" y="45720"/>
              </a:lnTo>
            </a:path>
          </a:pathLst>
        </a:custGeom>
        <a:noFill/>
        <a:ln w="635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72663" y="1163870"/>
        <a:ext cx="27960" cy="5592"/>
      </dsp:txXfrm>
    </dsp:sp>
    <dsp:sp modelId="{B1543638-0B62-4D88-A12D-13C4257B6D35}">
      <dsp:nvSpPr>
        <dsp:cNvPr id="0" name=""/>
        <dsp:cNvSpPr/>
      </dsp:nvSpPr>
      <dsp:spPr>
        <a:xfrm>
          <a:off x="2992808" y="437266"/>
          <a:ext cx="2431332" cy="1458799"/>
        </a:xfrm>
        <a:prstGeom prst="rect">
          <a:avLst/>
        </a:prstGeom>
        <a:solidFill>
          <a:schemeClr val="accent2">
            <a:hueOff val="-242561"/>
            <a:satOff val="-13988"/>
            <a:lumOff val="143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Very loving</a:t>
          </a:r>
          <a:endParaRPr lang="en-US" sz="2800" kern="1200"/>
        </a:p>
      </dsp:txBody>
      <dsp:txXfrm>
        <a:off x="2992808" y="437266"/>
        <a:ext cx="2431332" cy="1458799"/>
      </dsp:txXfrm>
    </dsp:sp>
    <dsp:sp modelId="{3E39D1AF-CAAB-42C5-9203-D58CBE8FFEA8}">
      <dsp:nvSpPr>
        <dsp:cNvPr id="0" name=""/>
        <dsp:cNvSpPr/>
      </dsp:nvSpPr>
      <dsp:spPr>
        <a:xfrm>
          <a:off x="8412878" y="1120946"/>
          <a:ext cx="5286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8606" y="45720"/>
              </a:lnTo>
            </a:path>
          </a:pathLst>
        </a:custGeom>
        <a:noFill/>
        <a:ln w="6350" cap="flat" cmpd="sng" algn="ctr">
          <a:solidFill>
            <a:schemeClr val="accent2">
              <a:hueOff val="-582145"/>
              <a:satOff val="-33571"/>
              <a:lumOff val="345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663201" y="1163870"/>
        <a:ext cx="27960" cy="5592"/>
      </dsp:txXfrm>
    </dsp:sp>
    <dsp:sp modelId="{0CE37EAE-B55D-49C8-AE23-1AA1CC92C76D}">
      <dsp:nvSpPr>
        <dsp:cNvPr id="0" name=""/>
        <dsp:cNvSpPr/>
      </dsp:nvSpPr>
      <dsp:spPr>
        <a:xfrm>
          <a:off x="5983346" y="437266"/>
          <a:ext cx="2431332" cy="1458799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Less rules</a:t>
          </a:r>
          <a:endParaRPr lang="en-US" sz="2800" kern="1200" dirty="0"/>
        </a:p>
      </dsp:txBody>
      <dsp:txXfrm>
        <a:off x="5983346" y="437266"/>
        <a:ext cx="2431332" cy="1458799"/>
      </dsp:txXfrm>
    </dsp:sp>
    <dsp:sp modelId="{8B421475-033C-4311-84DF-2A3CBEBDE744}">
      <dsp:nvSpPr>
        <dsp:cNvPr id="0" name=""/>
        <dsp:cNvSpPr/>
      </dsp:nvSpPr>
      <dsp:spPr>
        <a:xfrm>
          <a:off x="1217935" y="1894265"/>
          <a:ext cx="8971615" cy="528606"/>
        </a:xfrm>
        <a:custGeom>
          <a:avLst/>
          <a:gdLst/>
          <a:ahLst/>
          <a:cxnLst/>
          <a:rect l="0" t="0" r="0" b="0"/>
          <a:pathLst>
            <a:path>
              <a:moveTo>
                <a:pt x="8971615" y="0"/>
              </a:moveTo>
              <a:lnTo>
                <a:pt x="8971615" y="281403"/>
              </a:lnTo>
              <a:lnTo>
                <a:pt x="0" y="281403"/>
              </a:lnTo>
              <a:lnTo>
                <a:pt x="0" y="528606"/>
              </a:lnTo>
            </a:path>
          </a:pathLst>
        </a:custGeom>
        <a:noFill/>
        <a:ln w="635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79017" y="2155772"/>
        <a:ext cx="449451" cy="5592"/>
      </dsp:txXfrm>
    </dsp:sp>
    <dsp:sp modelId="{EB06BA52-FC43-4F87-AFF6-86557BB3C340}">
      <dsp:nvSpPr>
        <dsp:cNvPr id="0" name=""/>
        <dsp:cNvSpPr/>
      </dsp:nvSpPr>
      <dsp:spPr>
        <a:xfrm>
          <a:off x="8973885" y="437266"/>
          <a:ext cx="2431332" cy="1458799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Less guidance</a:t>
          </a:r>
          <a:endParaRPr lang="en-US" sz="2800" kern="1200" dirty="0"/>
        </a:p>
      </dsp:txBody>
      <dsp:txXfrm>
        <a:off x="8973885" y="437266"/>
        <a:ext cx="2431332" cy="1458799"/>
      </dsp:txXfrm>
    </dsp:sp>
    <dsp:sp modelId="{1EBD1F05-0B45-4A65-9695-08AB8692A7CF}">
      <dsp:nvSpPr>
        <dsp:cNvPr id="0" name=""/>
        <dsp:cNvSpPr/>
      </dsp:nvSpPr>
      <dsp:spPr>
        <a:xfrm>
          <a:off x="2431801" y="3138951"/>
          <a:ext cx="5286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8606" y="45720"/>
              </a:lnTo>
            </a:path>
          </a:pathLst>
        </a:custGeom>
        <a:noFill/>
        <a:ln w="6350" cap="flat" cmpd="sng" algn="ctr">
          <a:solidFill>
            <a:schemeClr val="accent2">
              <a:hueOff val="-1164290"/>
              <a:satOff val="-67142"/>
              <a:lumOff val="690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82124" y="3181875"/>
        <a:ext cx="27960" cy="5592"/>
      </dsp:txXfrm>
    </dsp:sp>
    <dsp:sp modelId="{63B5141B-BEE3-4A01-9742-17715E26A80C}">
      <dsp:nvSpPr>
        <dsp:cNvPr id="0" name=""/>
        <dsp:cNvSpPr/>
      </dsp:nvSpPr>
      <dsp:spPr>
        <a:xfrm>
          <a:off x="2269" y="2455272"/>
          <a:ext cx="2431332" cy="1458799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More like friends</a:t>
          </a:r>
          <a:endParaRPr lang="en-US" sz="2800" kern="1200"/>
        </a:p>
      </dsp:txBody>
      <dsp:txXfrm>
        <a:off x="2269" y="2455272"/>
        <a:ext cx="2431332" cy="1458799"/>
      </dsp:txXfrm>
    </dsp:sp>
    <dsp:sp modelId="{FAA22600-98F4-4EB8-9F3E-513342FD3B21}">
      <dsp:nvSpPr>
        <dsp:cNvPr id="0" name=""/>
        <dsp:cNvSpPr/>
      </dsp:nvSpPr>
      <dsp:spPr>
        <a:xfrm>
          <a:off x="5422340" y="3138951"/>
          <a:ext cx="52860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28606" y="45720"/>
              </a:lnTo>
            </a:path>
          </a:pathLst>
        </a:custGeom>
        <a:noFill/>
        <a:ln w="635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72663" y="3181875"/>
        <a:ext cx="27960" cy="5592"/>
      </dsp:txXfrm>
    </dsp:sp>
    <dsp:sp modelId="{F47215DF-FB29-452F-9073-117B2D95CDAF}">
      <dsp:nvSpPr>
        <dsp:cNvPr id="0" name=""/>
        <dsp:cNvSpPr/>
      </dsp:nvSpPr>
      <dsp:spPr>
        <a:xfrm>
          <a:off x="2992808" y="2455272"/>
          <a:ext cx="2431332" cy="1458799"/>
        </a:xfrm>
        <a:prstGeom prst="rect">
          <a:avLst/>
        </a:prstGeom>
        <a:solidFill>
          <a:schemeClr val="accent2">
            <a:hueOff val="-1212803"/>
            <a:satOff val="-69940"/>
            <a:lumOff val="719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Keeps a child young (babies them)</a:t>
          </a:r>
          <a:endParaRPr lang="en-US" sz="2800" kern="1200"/>
        </a:p>
      </dsp:txBody>
      <dsp:txXfrm>
        <a:off x="2992808" y="2455272"/>
        <a:ext cx="2431332" cy="1458799"/>
      </dsp:txXfrm>
    </dsp:sp>
    <dsp:sp modelId="{F4887574-A516-4664-A14F-2897377C07EC}">
      <dsp:nvSpPr>
        <dsp:cNvPr id="0" name=""/>
        <dsp:cNvSpPr/>
      </dsp:nvSpPr>
      <dsp:spPr>
        <a:xfrm>
          <a:off x="5983346" y="2455272"/>
          <a:ext cx="2431332" cy="145879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137" tIns="125056" rIns="119137" bIns="12505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Is this a good way of parenting?</a:t>
          </a:r>
          <a:endParaRPr lang="en-US" sz="2800" kern="1200" dirty="0"/>
        </a:p>
      </dsp:txBody>
      <dsp:txXfrm>
        <a:off x="5983346" y="2455272"/>
        <a:ext cx="2431332" cy="145879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3C32D-9F40-460D-A246-7B926A11F2AF}">
      <dsp:nvSpPr>
        <dsp:cNvPr id="0" name=""/>
        <dsp:cNvSpPr/>
      </dsp:nvSpPr>
      <dsp:spPr>
        <a:xfrm>
          <a:off x="3342" y="452291"/>
          <a:ext cx="2651349" cy="15908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Without rules</a:t>
          </a:r>
          <a:endParaRPr lang="en-US" sz="3400" kern="1200"/>
        </a:p>
      </dsp:txBody>
      <dsp:txXfrm>
        <a:off x="3342" y="452291"/>
        <a:ext cx="2651349" cy="1590809"/>
      </dsp:txXfrm>
    </dsp:sp>
    <dsp:sp modelId="{22859699-E061-45DC-BC40-590A79B83BED}">
      <dsp:nvSpPr>
        <dsp:cNvPr id="0" name=""/>
        <dsp:cNvSpPr/>
      </dsp:nvSpPr>
      <dsp:spPr>
        <a:xfrm>
          <a:off x="2919826" y="452291"/>
          <a:ext cx="2651349" cy="1590809"/>
        </a:xfrm>
        <a:prstGeom prst="rect">
          <a:avLst/>
        </a:prstGeom>
        <a:solidFill>
          <a:schemeClr val="accent2">
            <a:hueOff val="-207909"/>
            <a:satOff val="-11990"/>
            <a:lumOff val="12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Less self-regulation</a:t>
          </a:r>
          <a:endParaRPr lang="en-US" sz="3400" kern="1200"/>
        </a:p>
      </dsp:txBody>
      <dsp:txXfrm>
        <a:off x="2919826" y="452291"/>
        <a:ext cx="2651349" cy="1590809"/>
      </dsp:txXfrm>
    </dsp:sp>
    <dsp:sp modelId="{1F724F10-1C7B-480A-B75A-FE65EE6BA1D3}">
      <dsp:nvSpPr>
        <dsp:cNvPr id="0" name=""/>
        <dsp:cNvSpPr/>
      </dsp:nvSpPr>
      <dsp:spPr>
        <a:xfrm>
          <a:off x="5836310" y="452291"/>
          <a:ext cx="2651349" cy="1590809"/>
        </a:xfrm>
        <a:prstGeom prst="rect">
          <a:avLst/>
        </a:prstGeom>
        <a:solidFill>
          <a:schemeClr val="accent2">
            <a:hueOff val="-415818"/>
            <a:satOff val="-23979"/>
            <a:lumOff val="24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Less self-control</a:t>
          </a:r>
          <a:endParaRPr lang="en-US" sz="3400" kern="1200"/>
        </a:p>
      </dsp:txBody>
      <dsp:txXfrm>
        <a:off x="5836310" y="452291"/>
        <a:ext cx="2651349" cy="1590809"/>
      </dsp:txXfrm>
    </dsp:sp>
    <dsp:sp modelId="{60BF1E95-FC7F-42E6-94DD-3BDCB2A01159}">
      <dsp:nvSpPr>
        <dsp:cNvPr id="0" name=""/>
        <dsp:cNvSpPr/>
      </dsp:nvSpPr>
      <dsp:spPr>
        <a:xfrm>
          <a:off x="8752795" y="452291"/>
          <a:ext cx="2651349" cy="1590809"/>
        </a:xfrm>
        <a:prstGeom prst="rect">
          <a:avLst/>
        </a:prstGeom>
        <a:solidFill>
          <a:schemeClr val="accent2">
            <a:hueOff val="-623727"/>
            <a:satOff val="-35969"/>
            <a:lumOff val="36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Lack of discipline</a:t>
          </a:r>
          <a:endParaRPr lang="en-US" sz="3400" kern="1200"/>
        </a:p>
      </dsp:txBody>
      <dsp:txXfrm>
        <a:off x="8752795" y="452291"/>
        <a:ext cx="2651349" cy="1590809"/>
      </dsp:txXfrm>
    </dsp:sp>
    <dsp:sp modelId="{CD6A6AD4-0093-427D-8A48-5D9BD8168814}">
      <dsp:nvSpPr>
        <dsp:cNvPr id="0" name=""/>
        <dsp:cNvSpPr/>
      </dsp:nvSpPr>
      <dsp:spPr>
        <a:xfrm>
          <a:off x="3342" y="2308236"/>
          <a:ext cx="2651349" cy="1590809"/>
        </a:xfrm>
        <a:prstGeom prst="rect">
          <a:avLst/>
        </a:prstGeom>
        <a:solidFill>
          <a:schemeClr val="accent2">
            <a:hueOff val="-831636"/>
            <a:satOff val="-47959"/>
            <a:lumOff val="49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Low achievement</a:t>
          </a:r>
          <a:endParaRPr lang="en-US" sz="3400" kern="1200"/>
        </a:p>
      </dsp:txBody>
      <dsp:txXfrm>
        <a:off x="3342" y="2308236"/>
        <a:ext cx="2651349" cy="1590809"/>
      </dsp:txXfrm>
    </dsp:sp>
    <dsp:sp modelId="{B961A436-6498-4CF7-82DC-FEE7A9C704C9}">
      <dsp:nvSpPr>
        <dsp:cNvPr id="0" name=""/>
        <dsp:cNvSpPr/>
      </dsp:nvSpPr>
      <dsp:spPr>
        <a:xfrm>
          <a:off x="2919826" y="2308236"/>
          <a:ext cx="2651349" cy="1590809"/>
        </a:xfrm>
        <a:prstGeom prst="rect">
          <a:avLst/>
        </a:prstGeom>
        <a:solidFill>
          <a:schemeClr val="accent2">
            <a:hueOff val="-1039545"/>
            <a:satOff val="-59949"/>
            <a:lumOff val="61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Poor decision makers</a:t>
          </a:r>
          <a:endParaRPr lang="en-US" sz="3400" kern="1200"/>
        </a:p>
      </dsp:txBody>
      <dsp:txXfrm>
        <a:off x="2919826" y="2308236"/>
        <a:ext cx="2651349" cy="1590809"/>
      </dsp:txXfrm>
    </dsp:sp>
    <dsp:sp modelId="{1ADE26B7-D84C-430A-8A31-564BEC25DDF0}">
      <dsp:nvSpPr>
        <dsp:cNvPr id="0" name=""/>
        <dsp:cNvSpPr/>
      </dsp:nvSpPr>
      <dsp:spPr>
        <a:xfrm>
          <a:off x="5836310" y="2308236"/>
          <a:ext cx="2651349" cy="1590809"/>
        </a:xfrm>
        <a:prstGeom prst="rect">
          <a:avLst/>
        </a:prstGeom>
        <a:solidFill>
          <a:schemeClr val="accent2">
            <a:hueOff val="-1247454"/>
            <a:satOff val="-71938"/>
            <a:lumOff val="739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Prone to delinquency</a:t>
          </a:r>
          <a:endParaRPr lang="en-US" sz="3400" kern="1200"/>
        </a:p>
      </dsp:txBody>
      <dsp:txXfrm>
        <a:off x="5836310" y="2308236"/>
        <a:ext cx="2651349" cy="1590809"/>
      </dsp:txXfrm>
    </dsp:sp>
    <dsp:sp modelId="{651A1F0E-84A4-4FA8-9E0D-188BAE5148E6}">
      <dsp:nvSpPr>
        <dsp:cNvPr id="0" name=""/>
        <dsp:cNvSpPr/>
      </dsp:nvSpPr>
      <dsp:spPr>
        <a:xfrm>
          <a:off x="8752795" y="2308236"/>
          <a:ext cx="2651349" cy="1590809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400" kern="1200"/>
            <a:t>More likely to take drugs.</a:t>
          </a:r>
          <a:endParaRPr lang="en-US" sz="3400" kern="1200"/>
        </a:p>
      </dsp:txBody>
      <dsp:txXfrm>
        <a:off x="8752795" y="2308236"/>
        <a:ext cx="2651349" cy="159080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3B3397-D6D9-4115-B49C-0DB1C706C057}">
      <dsp:nvSpPr>
        <dsp:cNvPr id="0" name=""/>
        <dsp:cNvSpPr/>
      </dsp:nvSpPr>
      <dsp:spPr>
        <a:xfrm>
          <a:off x="0" y="457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77CE14-E662-4CB3-B67C-9E4078FAA0DE}">
      <dsp:nvSpPr>
        <dsp:cNvPr id="0" name=""/>
        <dsp:cNvSpPr/>
      </dsp:nvSpPr>
      <dsp:spPr>
        <a:xfrm>
          <a:off x="0" y="457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Less parental time</a:t>
          </a:r>
          <a:endParaRPr lang="en-US" sz="2400" kern="1200"/>
        </a:p>
      </dsp:txBody>
      <dsp:txXfrm>
        <a:off x="0" y="457"/>
        <a:ext cx="11059805" cy="535785"/>
      </dsp:txXfrm>
    </dsp:sp>
    <dsp:sp modelId="{4EA02E07-A46B-4DB9-933A-A5DA6BF7FE41}">
      <dsp:nvSpPr>
        <dsp:cNvPr id="0" name=""/>
        <dsp:cNvSpPr/>
      </dsp:nvSpPr>
      <dsp:spPr>
        <a:xfrm>
          <a:off x="0" y="536243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30727B-E4A2-4BAD-BAE8-90FE13C11F48}">
      <dsp:nvSpPr>
        <dsp:cNvPr id="0" name=""/>
        <dsp:cNvSpPr/>
      </dsp:nvSpPr>
      <dsp:spPr>
        <a:xfrm>
          <a:off x="0" y="536243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Lower childhood performance (cognitive and social behaviour)</a:t>
          </a:r>
          <a:endParaRPr lang="en-US" sz="2400" kern="1200"/>
        </a:p>
      </dsp:txBody>
      <dsp:txXfrm>
        <a:off x="0" y="536243"/>
        <a:ext cx="11059805" cy="535785"/>
      </dsp:txXfrm>
    </dsp:sp>
    <dsp:sp modelId="{7C14D4E0-027D-4356-B666-24DC14012F37}">
      <dsp:nvSpPr>
        <dsp:cNvPr id="0" name=""/>
        <dsp:cNvSpPr/>
      </dsp:nvSpPr>
      <dsp:spPr>
        <a:xfrm>
          <a:off x="0" y="1072029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56C018-B99E-44DA-8D33-B0AE079AD1C7}">
      <dsp:nvSpPr>
        <dsp:cNvPr id="0" name=""/>
        <dsp:cNvSpPr/>
      </dsp:nvSpPr>
      <dsp:spPr>
        <a:xfrm>
          <a:off x="0" y="1072029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Financial strain (less likely to goon to further education)</a:t>
          </a:r>
          <a:endParaRPr lang="en-US" sz="2400" kern="1200"/>
        </a:p>
      </dsp:txBody>
      <dsp:txXfrm>
        <a:off x="0" y="1072029"/>
        <a:ext cx="11059805" cy="535785"/>
      </dsp:txXfrm>
    </dsp:sp>
    <dsp:sp modelId="{F12D5E63-C0D9-41FF-B500-693E512C3B5D}">
      <dsp:nvSpPr>
        <dsp:cNvPr id="0" name=""/>
        <dsp:cNvSpPr/>
      </dsp:nvSpPr>
      <dsp:spPr>
        <a:xfrm>
          <a:off x="0" y="1607814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136D8-E577-45AB-840D-A21D852E0D84}">
      <dsp:nvSpPr>
        <dsp:cNvPr id="0" name=""/>
        <dsp:cNvSpPr/>
      </dsp:nvSpPr>
      <dsp:spPr>
        <a:xfrm>
          <a:off x="0" y="1607814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Less resources within the home</a:t>
          </a:r>
          <a:endParaRPr lang="en-US" sz="2400" kern="1200"/>
        </a:p>
      </dsp:txBody>
      <dsp:txXfrm>
        <a:off x="0" y="1607814"/>
        <a:ext cx="11059805" cy="535785"/>
      </dsp:txXfrm>
    </dsp:sp>
    <dsp:sp modelId="{76CA81A8-8143-4F7D-9224-D8BFDEAA68A9}">
      <dsp:nvSpPr>
        <dsp:cNvPr id="0" name=""/>
        <dsp:cNvSpPr/>
      </dsp:nvSpPr>
      <dsp:spPr>
        <a:xfrm>
          <a:off x="0" y="2143600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2C9A7E-9A7B-401E-BB6E-B837E19AD531}">
      <dsp:nvSpPr>
        <dsp:cNvPr id="0" name=""/>
        <dsp:cNvSpPr/>
      </dsp:nvSpPr>
      <dsp:spPr>
        <a:xfrm>
          <a:off x="0" y="2143600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Competition between siblings</a:t>
          </a:r>
          <a:endParaRPr lang="en-US" sz="2400" kern="1200"/>
        </a:p>
      </dsp:txBody>
      <dsp:txXfrm>
        <a:off x="0" y="2143600"/>
        <a:ext cx="11059805" cy="535785"/>
      </dsp:txXfrm>
    </dsp:sp>
    <dsp:sp modelId="{8CF497CF-9DE4-40B6-A98A-809C17E365C6}">
      <dsp:nvSpPr>
        <dsp:cNvPr id="0" name=""/>
        <dsp:cNvSpPr/>
      </dsp:nvSpPr>
      <dsp:spPr>
        <a:xfrm>
          <a:off x="0" y="2679385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097A1F-CA71-4FB2-9297-C60C4E381B22}">
      <dsp:nvSpPr>
        <dsp:cNvPr id="0" name=""/>
        <dsp:cNvSpPr/>
      </dsp:nvSpPr>
      <dsp:spPr>
        <a:xfrm>
          <a:off x="0" y="2679385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Older siblings becoming carers for younger siblings</a:t>
          </a:r>
          <a:endParaRPr lang="en-US" sz="2400" kern="1200"/>
        </a:p>
      </dsp:txBody>
      <dsp:txXfrm>
        <a:off x="0" y="2679385"/>
        <a:ext cx="11059805" cy="535785"/>
      </dsp:txXfrm>
    </dsp:sp>
    <dsp:sp modelId="{DA9DA8D7-1A7E-4B41-BA6F-6D7F0BD23EFA}">
      <dsp:nvSpPr>
        <dsp:cNvPr id="0" name=""/>
        <dsp:cNvSpPr/>
      </dsp:nvSpPr>
      <dsp:spPr>
        <a:xfrm>
          <a:off x="0" y="3215171"/>
          <a:ext cx="110598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679710-D0A6-44D4-86FF-0A1C8AC99330}">
      <dsp:nvSpPr>
        <dsp:cNvPr id="0" name=""/>
        <dsp:cNvSpPr/>
      </dsp:nvSpPr>
      <dsp:spPr>
        <a:xfrm>
          <a:off x="0" y="3215171"/>
          <a:ext cx="11059805" cy="535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What could the benefits of a large family be?</a:t>
          </a:r>
          <a:endParaRPr lang="en-US" sz="2400" kern="1200"/>
        </a:p>
      </dsp:txBody>
      <dsp:txXfrm>
        <a:off x="0" y="3215171"/>
        <a:ext cx="11059805" cy="53578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5B897-5156-4DF0-88B3-FB5548B08E7E}">
      <dsp:nvSpPr>
        <dsp:cNvPr id="0" name=""/>
        <dsp:cNvSpPr/>
      </dsp:nvSpPr>
      <dsp:spPr>
        <a:xfrm>
          <a:off x="0" y="2703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EED274-7B36-42F2-9302-C652D8AAC29A}">
      <dsp:nvSpPr>
        <dsp:cNvPr id="0" name=""/>
        <dsp:cNvSpPr/>
      </dsp:nvSpPr>
      <dsp:spPr>
        <a:xfrm>
          <a:off x="0" y="2703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Mental health problems (anxiety)</a:t>
          </a:r>
          <a:endParaRPr lang="en-US" sz="3200" kern="1200"/>
        </a:p>
      </dsp:txBody>
      <dsp:txXfrm>
        <a:off x="0" y="2703"/>
        <a:ext cx="6900512" cy="921789"/>
      </dsp:txXfrm>
    </dsp:sp>
    <dsp:sp modelId="{C81D4D4D-0BC3-4692-8A38-971CFB325E03}">
      <dsp:nvSpPr>
        <dsp:cNvPr id="0" name=""/>
        <dsp:cNvSpPr/>
      </dsp:nvSpPr>
      <dsp:spPr>
        <a:xfrm>
          <a:off x="0" y="924492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AFD1D5-B676-47FB-82C6-9A81215E02D2}">
      <dsp:nvSpPr>
        <dsp:cNvPr id="0" name=""/>
        <dsp:cNvSpPr/>
      </dsp:nvSpPr>
      <dsp:spPr>
        <a:xfrm>
          <a:off x="0" y="924492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Behaviour problems</a:t>
          </a:r>
          <a:endParaRPr lang="en-US" sz="3200" kern="1200"/>
        </a:p>
      </dsp:txBody>
      <dsp:txXfrm>
        <a:off x="0" y="924492"/>
        <a:ext cx="6900512" cy="921789"/>
      </dsp:txXfrm>
    </dsp:sp>
    <dsp:sp modelId="{3431FB1A-291B-4043-A429-F1CB01E07642}">
      <dsp:nvSpPr>
        <dsp:cNvPr id="0" name=""/>
        <dsp:cNvSpPr/>
      </dsp:nvSpPr>
      <dsp:spPr>
        <a:xfrm>
          <a:off x="0" y="184628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A1E527-4D0E-4734-8825-214EE00F533E}">
      <dsp:nvSpPr>
        <dsp:cNvPr id="0" name=""/>
        <dsp:cNvSpPr/>
      </dsp:nvSpPr>
      <dsp:spPr>
        <a:xfrm>
          <a:off x="0" y="1846281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Alcohol and drug use</a:t>
          </a:r>
          <a:endParaRPr lang="en-US" sz="3200" kern="1200"/>
        </a:p>
      </dsp:txBody>
      <dsp:txXfrm>
        <a:off x="0" y="1846281"/>
        <a:ext cx="6900512" cy="921789"/>
      </dsp:txXfrm>
    </dsp:sp>
    <dsp:sp modelId="{866E05A2-6B36-4197-99E0-93AEF76566E0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E783D9-E5C8-4C8D-81D5-30CEC70DD184}">
      <dsp:nvSpPr>
        <dsp:cNvPr id="0" name=""/>
        <dsp:cNvSpPr/>
      </dsp:nvSpPr>
      <dsp:spPr>
        <a:xfrm>
          <a:off x="0" y="2768070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Risky behaviour</a:t>
          </a:r>
          <a:endParaRPr lang="en-US" sz="3200" kern="1200"/>
        </a:p>
      </dsp:txBody>
      <dsp:txXfrm>
        <a:off x="0" y="2768070"/>
        <a:ext cx="6900512" cy="921789"/>
      </dsp:txXfrm>
    </dsp:sp>
    <dsp:sp modelId="{BAC94404-BC81-4546-A854-B3B6A7B8B463}">
      <dsp:nvSpPr>
        <dsp:cNvPr id="0" name=""/>
        <dsp:cNvSpPr/>
      </dsp:nvSpPr>
      <dsp:spPr>
        <a:xfrm>
          <a:off x="0" y="3689859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A85BB7-5F2E-4854-8164-64DC6D43B95D}">
      <dsp:nvSpPr>
        <dsp:cNvPr id="0" name=""/>
        <dsp:cNvSpPr/>
      </dsp:nvSpPr>
      <dsp:spPr>
        <a:xfrm>
          <a:off x="0" y="3689859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When is it a positive reason for divorce?</a:t>
          </a:r>
          <a:endParaRPr lang="en-US" sz="3200" kern="1200"/>
        </a:p>
      </dsp:txBody>
      <dsp:txXfrm>
        <a:off x="0" y="3689859"/>
        <a:ext cx="6900512" cy="921789"/>
      </dsp:txXfrm>
    </dsp:sp>
    <dsp:sp modelId="{BC0CA1B6-F629-4F10-8497-C09949953A0C}">
      <dsp:nvSpPr>
        <dsp:cNvPr id="0" name=""/>
        <dsp:cNvSpPr/>
      </dsp:nvSpPr>
      <dsp:spPr>
        <a:xfrm>
          <a:off x="0" y="4611648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6AB91-736F-48BB-AE11-EACD72022DEF}">
      <dsp:nvSpPr>
        <dsp:cNvPr id="0" name=""/>
        <dsp:cNvSpPr/>
      </dsp:nvSpPr>
      <dsp:spPr>
        <a:xfrm>
          <a:off x="0" y="4611648"/>
          <a:ext cx="6900512" cy="9217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How can parents minimise risk?</a:t>
          </a:r>
          <a:endParaRPr lang="en-US" sz="3200" kern="1200"/>
        </a:p>
      </dsp:txBody>
      <dsp:txXfrm>
        <a:off x="0" y="4611648"/>
        <a:ext cx="6900512" cy="92178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69C4DE-5C2A-4DE6-A546-77F1D1F7CF98}">
      <dsp:nvSpPr>
        <dsp:cNvPr id="0" name=""/>
        <dsp:cNvSpPr/>
      </dsp:nvSpPr>
      <dsp:spPr>
        <a:xfrm>
          <a:off x="1582650" y="194"/>
          <a:ext cx="3202612" cy="19215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Look at alternate therapies for children with autism, choose one and </a:t>
          </a:r>
          <a:r>
            <a:rPr lang="en-GB" sz="2700" kern="1200"/>
            <a:t>research this</a:t>
          </a:r>
          <a:endParaRPr lang="en-US" sz="2700" kern="1200" dirty="0"/>
        </a:p>
      </dsp:txBody>
      <dsp:txXfrm>
        <a:off x="1582650" y="194"/>
        <a:ext cx="3202612" cy="1921567"/>
      </dsp:txXfrm>
    </dsp:sp>
    <dsp:sp modelId="{BD6CBA68-16B4-4EC5-B3F4-0A79A1C7965C}">
      <dsp:nvSpPr>
        <dsp:cNvPr id="0" name=""/>
        <dsp:cNvSpPr/>
      </dsp:nvSpPr>
      <dsp:spPr>
        <a:xfrm>
          <a:off x="1582650" y="2242022"/>
          <a:ext cx="3202612" cy="19215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Wakelet will be available on Teams</a:t>
          </a:r>
          <a:endParaRPr lang="en-US" sz="2700" kern="1200"/>
        </a:p>
      </dsp:txBody>
      <dsp:txXfrm>
        <a:off x="1582650" y="2242022"/>
        <a:ext cx="3202612" cy="1921567"/>
      </dsp:txXfrm>
    </dsp:sp>
    <dsp:sp modelId="{EFE06B7A-4F12-4BAF-8E0F-F98588E683F7}">
      <dsp:nvSpPr>
        <dsp:cNvPr id="0" name=""/>
        <dsp:cNvSpPr/>
      </dsp:nvSpPr>
      <dsp:spPr>
        <a:xfrm>
          <a:off x="1582650" y="4483851"/>
          <a:ext cx="3202612" cy="192156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Please prepare your finding for discussion on Friday 19</a:t>
          </a:r>
          <a:r>
            <a:rPr lang="en-GB" sz="2700" kern="1200" baseline="30000"/>
            <a:t>th</a:t>
          </a:r>
          <a:r>
            <a:rPr lang="en-GB" sz="2700" kern="1200"/>
            <a:t> March.</a:t>
          </a:r>
          <a:endParaRPr lang="en-US" sz="2700" kern="1200"/>
        </a:p>
      </dsp:txBody>
      <dsp:txXfrm>
        <a:off x="1582650" y="4483851"/>
        <a:ext cx="3202612" cy="19215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B8C21-3A23-4F46-8BE1-963F1C509C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1690C4-1147-4025-8227-FC8E2506D3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B0E6F-C542-41DB-8ADB-EF4A33CD5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65CDC-0977-4DB2-84C5-31E0B1BC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46395-4AB0-4E11-BED3-683905E73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2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48496-5461-4C9D-8B89-C4FF57826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EF5CC-5DB1-4F7E-AE26-6991A0CDA5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9F247-77AE-4BAD-8058-12DF01B5C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2B053E-3072-4488-9C16-D69CE41A3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DAB7E5-389C-4A2B-BD33-D17E2C9B4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419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D3C29-B528-436B-A717-45030C0BB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51AA2-FDEB-4DE9-86AE-3EDDD5F119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9C2E82-2710-4B78-9B11-D4431AE78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90655-C72E-4851-9488-7FDBDB368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A54EC4-D0AD-4DAA-A055-DC2A5FC64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34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2D553-995F-4DF7-B422-C1DF27FA7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9C961-2D4C-476E-BB9D-78839B2137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1C3C97-F9F5-49AC-8210-3BE4D94238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48D0E-8E75-4CA3-8460-BC8AA2551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219BD7-7E3E-4008-85A3-7F419C8DD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231A9-4BF1-4AE8-9D16-4A39D62D5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52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BDA33-0AC8-469C-BF88-577EBFD2A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AEB22E-11B5-4282-B868-F3EA52CE0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26D91B-735F-40BD-8D86-BFAC2C60F9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0F164F-0CE5-45EA-9102-8ED6829BB4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C807A-5908-4E6B-8BD0-A0ED47D629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4D8C17-3568-43F2-8F2E-3E86DC0B9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F1CEE4-717A-4119-B8E2-9682466B9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36CAF4-CC59-4A55-A31B-AED29CA46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133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BADF8-1AAB-4DB7-B017-14F508AA8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1F42E4-E046-431D-874F-F0F6E878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D15B11-A559-4F64-B906-0891F3945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50C27D-5315-4EB9-913C-C15F68A1D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020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59C2BD-0AEC-43EA-88DC-361165008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A513EF-B672-417D-9A83-67B8617A7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12EC67-52C6-46B9-A3F3-5967AAE56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212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A5548-C964-442B-A7EC-EAD68D4FD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26E34-8B47-4743-9413-B47678447A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0E39E-4293-4EA9-A324-573B33D41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E2FC0-3CE9-4CAE-B979-5365A1D11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691368-DEAA-4A33-99B7-1D3553522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1727B-AC66-4C8F-A4B1-1AB26F2FF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29BE8-00A6-4268-8BEF-89AA4565A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FE8343-8A3A-4611-BB45-7FFCE2F25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8B4302-ECA3-444E-BD33-D3DD15259A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AB2F7-D0CF-423C-8BBA-278FD3E7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E4385C-BD96-4562-B451-3353CD851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FC5A32-D3FE-4779-8F1B-39C8FC5AC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101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C5422-57AE-4F30-9990-A63FB6AB4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1079F-78C9-4B4C-95F4-C075813C02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EF3293-906E-4D78-AF03-B77040471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BEFFCE-A308-457A-B3BC-2534011C5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5663C-7F16-44E4-94D1-43980F4B8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78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4146A2-2B77-4BE4-9F66-864375E6DD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2759B6-EFB5-4ADF-9D12-EE071DF052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F72F6-7A1F-4D55-9166-DBEDEA8BC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F9E3B-B255-475E-BFEC-12CF68558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8B8F-3692-4404-8FA0-24D527727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39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8321F6-B823-45DF-95A8-6D1E5B3B0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FF042-E328-4292-AD6B-049BF318E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2EA03-28D0-47DE-894B-AE06B7E8C9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2D32A-A729-4E63-AF8E-8D8B287C976C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79EAF-0A96-451D-8B92-155A37B11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914F9-F769-44D6-842A-BF3F8B67D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D009B-C496-4DF4-BA90-BB279FD5E8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919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clinmedjournals.org/articles/jfmdp/journal-of-family-medicine-and-disease-prevention-jfmdp-3-059.php?jid=jfmd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F66B6E-8BAF-437C-888C-DCABAD7ED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en-GB" sz="7200" dirty="0"/>
              <a:t>Working therapeutically with children and young people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A9D1E0-EB95-4BA7-89AC-341D4A8980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53961"/>
            <a:ext cx="9144000" cy="1012001"/>
          </a:xfrm>
        </p:spPr>
        <p:txBody>
          <a:bodyPr anchor="ctr">
            <a:noAutofit/>
          </a:bodyPr>
          <a:lstStyle/>
          <a:p>
            <a:r>
              <a:rPr lang="en-GB" dirty="0"/>
              <a:t>Session 5</a:t>
            </a:r>
          </a:p>
          <a:p>
            <a:r>
              <a:rPr lang="en-GB" dirty="0"/>
              <a:t>Sarah Knight</a:t>
            </a:r>
          </a:p>
          <a:p>
            <a:r>
              <a:rPr lang="en-GB" dirty="0"/>
              <a:t>16/02/2021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63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1F6A4D-5C07-4701-83CF-9729B5754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2648" y="473830"/>
            <a:ext cx="9700066" cy="1340902"/>
          </a:xfrm>
        </p:spPr>
        <p:txBody>
          <a:bodyPr anchor="b">
            <a:normAutofit/>
          </a:bodyPr>
          <a:lstStyle/>
          <a:p>
            <a:r>
              <a:rPr lang="en-GB" sz="5400" dirty="0"/>
              <a:t>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96F79-5F31-4224-835C-81E7B5AFD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9286" y="1814733"/>
            <a:ext cx="10631971" cy="4417256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600" dirty="0"/>
              <a:t>Aims</a:t>
            </a:r>
          </a:p>
          <a:p>
            <a:r>
              <a:rPr lang="en-GB" sz="2600" dirty="0"/>
              <a:t>Consider the impact of bereavement for children and young people</a:t>
            </a:r>
          </a:p>
          <a:p>
            <a:r>
              <a:rPr lang="en-GB" sz="2600" dirty="0"/>
              <a:t>Look at children’s understanding of death</a:t>
            </a:r>
          </a:p>
          <a:p>
            <a:r>
              <a:rPr lang="en-GB" sz="2600" dirty="0"/>
              <a:t>Explore the impact of a dysfunctional family on a child or young person</a:t>
            </a:r>
          </a:p>
          <a:p>
            <a:endParaRPr lang="en-GB" sz="2600" dirty="0"/>
          </a:p>
          <a:p>
            <a:r>
              <a:rPr lang="en-GB" sz="2600" dirty="0"/>
              <a:t>Objectives</a:t>
            </a:r>
          </a:p>
          <a:p>
            <a:r>
              <a:rPr lang="en-GB" sz="2600" dirty="0"/>
              <a:t>Identify how bereavement can impact children and young people</a:t>
            </a:r>
          </a:p>
          <a:p>
            <a:r>
              <a:rPr lang="en-GB" sz="2600" dirty="0"/>
              <a:t>Analyse a child’s understanding of death</a:t>
            </a:r>
          </a:p>
          <a:p>
            <a:r>
              <a:rPr lang="en-GB" sz="2600" dirty="0"/>
              <a:t>Value the impact of a dysfunctional family on a child or young person.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186140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3682F-D920-4DD9-808C-D966C35E6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GB" dirty="0"/>
              <a:t>Recap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807DC-EC7C-4607-9009-50EE6CA508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Consider self esteem and self worth and the impact of therapeutic practice, also explore developmental framework, age and understanding.</a:t>
            </a:r>
            <a:endParaRPr lang="en-US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30476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ACAFB1-52F2-43DA-A504-C951023B7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Bereavement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F2813-A402-4D77-8779-13A1FDA95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To lose someone or something significant</a:t>
            </a:r>
          </a:p>
          <a:p>
            <a:r>
              <a:rPr lang="en-GB" sz="2400" dirty="0">
                <a:latin typeface="-apple-system"/>
              </a:rPr>
              <a:t>Bereavement is loss</a:t>
            </a:r>
          </a:p>
          <a:p>
            <a:r>
              <a:rPr lang="en-GB" sz="2400" b="0" i="0" dirty="0">
                <a:effectLst/>
                <a:latin typeface="-apple-system"/>
              </a:rPr>
              <a:t>Grief is the reaction to loss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How can bereavement affect a child or young person across their lifespan?</a:t>
            </a:r>
          </a:p>
          <a:p>
            <a:pPr marL="0" indent="0">
              <a:buNone/>
            </a:pPr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00837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E5AB9D-0658-4D29-AF25-37CBD85BE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303" y="816049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 dirty="0"/>
              <a:t>Children face bereavement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44DAB-E2BD-49B8-B688-5DDB8F228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3120" y="2475914"/>
            <a:ext cx="10838137" cy="356603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Death of a family member (age, illness, accident, suicide)</a:t>
            </a:r>
          </a:p>
          <a:p>
            <a:r>
              <a:rPr lang="en-GB" sz="2400" dirty="0"/>
              <a:t>Death of a friend</a:t>
            </a:r>
          </a:p>
          <a:p>
            <a:r>
              <a:rPr lang="en-GB" sz="2400" dirty="0"/>
              <a:t>Death of a pet</a:t>
            </a:r>
          </a:p>
          <a:p>
            <a:r>
              <a:rPr lang="en-GB" sz="2400" dirty="0"/>
              <a:t>The loss of a relationship</a:t>
            </a:r>
          </a:p>
          <a:p>
            <a:r>
              <a:rPr lang="en-GB" sz="2400" dirty="0"/>
              <a:t>The loss of a precious item (toy)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How do you think a child would feel?</a:t>
            </a:r>
          </a:p>
        </p:txBody>
      </p:sp>
    </p:spTree>
    <p:extLst>
      <p:ext uri="{BB962C8B-B14F-4D97-AF65-F5344CB8AC3E}">
        <p14:creationId xmlns:p14="http://schemas.microsoft.com/office/powerpoint/2010/main" val="251792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739CA5-F0F5-48E1-8E8C-F24B7182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3EAD2937-F230-41D4-B9C5-975B129BF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D444A3-C338-4886-B7F1-4BA2AF46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3B8398-7AE4-4451-8A26-11865950D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56" y="1444741"/>
            <a:ext cx="9357865" cy="1041901"/>
          </a:xfrm>
        </p:spPr>
        <p:txBody>
          <a:bodyPr>
            <a:normAutofit/>
          </a:bodyPr>
          <a:lstStyle/>
          <a:p>
            <a:r>
              <a:rPr lang="en-GB" sz="4000"/>
              <a:t>How children may feel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89D28E-23BE-4BCA-AD43-E2F259883D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2656" y="2701427"/>
            <a:ext cx="4483324" cy="269996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S</a:t>
            </a:r>
            <a:r>
              <a:rPr lang="en-GB" sz="2400" b="0" i="0" dirty="0">
                <a:effectLst/>
                <a:latin typeface="Lato"/>
              </a:rPr>
              <a:t>hock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P</a:t>
            </a:r>
            <a:r>
              <a:rPr lang="en-GB" sz="2400" b="0" i="0" dirty="0">
                <a:effectLst/>
                <a:latin typeface="Lato"/>
              </a:rPr>
              <a:t>anic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S</a:t>
            </a:r>
            <a:r>
              <a:rPr lang="en-GB" sz="2400" b="0" i="0" dirty="0">
                <a:effectLst/>
                <a:latin typeface="Lato"/>
              </a:rPr>
              <a:t>adness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A</a:t>
            </a:r>
            <a:r>
              <a:rPr lang="en-GB" sz="2400" b="0" i="0" dirty="0">
                <a:effectLst/>
                <a:latin typeface="Lato"/>
              </a:rPr>
              <a:t>nger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F</a:t>
            </a:r>
            <a:r>
              <a:rPr lang="en-GB" sz="2400" b="0" i="0" dirty="0">
                <a:effectLst/>
                <a:latin typeface="Lato"/>
              </a:rPr>
              <a:t>ear </a:t>
            </a:r>
          </a:p>
          <a:p>
            <a:endParaRPr lang="en-GB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0D9CF-AF3F-4D0E-80C7-AA47600BF2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701427"/>
            <a:ext cx="4554501" cy="269996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b="0" i="0" dirty="0">
                <a:effectLst/>
                <a:latin typeface="Lato"/>
              </a:rPr>
              <a:t>Guilt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R</a:t>
            </a:r>
            <a:r>
              <a:rPr lang="en-GB" sz="2400" b="0" i="0" dirty="0">
                <a:effectLst/>
                <a:latin typeface="Lato"/>
              </a:rPr>
              <a:t>elief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N</a:t>
            </a:r>
            <a:r>
              <a:rPr lang="en-GB" sz="2400" b="0" i="0" dirty="0">
                <a:effectLst/>
                <a:latin typeface="Lato"/>
              </a:rPr>
              <a:t>umbness, or nothing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C</a:t>
            </a:r>
            <a:r>
              <a:rPr lang="en-GB" sz="2400" b="0" i="0" dirty="0">
                <a:effectLst/>
                <a:latin typeface="Lato"/>
              </a:rPr>
              <a:t>oncerned with </a:t>
            </a:r>
            <a:r>
              <a:rPr lang="en-GB" sz="2400" dirty="0">
                <a:latin typeface="Lato"/>
              </a:rPr>
              <a:t>their </a:t>
            </a:r>
            <a:r>
              <a:rPr lang="en-GB" sz="2400" b="0" i="0" dirty="0">
                <a:effectLst/>
                <a:latin typeface="Lato"/>
              </a:rPr>
              <a:t>health or other people’s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Lato"/>
              </a:rPr>
              <a:t>A</a:t>
            </a:r>
            <a:r>
              <a:rPr lang="en-GB" sz="2400" b="0" i="0" dirty="0">
                <a:effectLst/>
                <a:latin typeface="Lato"/>
              </a:rPr>
              <a:t>bandoned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513535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B9AA7C6-5E5A-498E-A6DF-A943376E0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3EAB11A-76F7-48F4-9B4F-5BFDF4BF96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300" y="2385102"/>
            <a:ext cx="574091" cy="2087796"/>
            <a:chOff x="209668" y="2857422"/>
            <a:chExt cx="463662" cy="208779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D4C416-D5F4-4F6F-A6F1-87A21CD4FC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423947" y="2857422"/>
              <a:ext cx="249383" cy="208779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1C30-21C6-4BF6-93EE-B211D7A85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209668" y="2857423"/>
              <a:ext cx="1" cy="208779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1E140AE-0ABF-47C8-BF32-7D2F0CF2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631767"/>
            <a:ext cx="11111729" cy="575240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351FCF-9D00-4D66-8D49-EDCC776A3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18" y="1239927"/>
            <a:ext cx="4008586" cy="4680583"/>
          </a:xfrm>
        </p:spPr>
        <p:txBody>
          <a:bodyPr anchor="ctr">
            <a:normAutofit/>
          </a:bodyPr>
          <a:lstStyle/>
          <a:p>
            <a:r>
              <a:rPr lang="en-GB" sz="5200"/>
              <a:t>Children’s long term grief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81A10-5D20-4FC2-BF59-72E1F855A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787791"/>
            <a:ext cx="5167747" cy="5438442"/>
          </a:xfrm>
        </p:spPr>
        <p:txBody>
          <a:bodyPr anchor="ctr">
            <a:normAutofit/>
          </a:bodyPr>
          <a:lstStyle/>
          <a:p>
            <a:r>
              <a:rPr lang="en-GB" sz="2400" dirty="0"/>
              <a:t>Some children do not react short term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Grief re-enters throughout their childhood</a:t>
            </a:r>
          </a:p>
          <a:p>
            <a:r>
              <a:rPr lang="en-GB" sz="2400" dirty="0"/>
              <a:t>Belated reaction to grief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Can cause more issues to development and health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More likely to have depression, be unemployed with poor education (especially if bereavement is a loss of a parent)</a:t>
            </a:r>
          </a:p>
          <a:p>
            <a:r>
              <a:rPr lang="en-GB" sz="2400" dirty="0"/>
              <a:t>Negative affect on society.</a:t>
            </a:r>
          </a:p>
        </p:txBody>
      </p:sp>
    </p:spTree>
    <p:extLst>
      <p:ext uri="{BB962C8B-B14F-4D97-AF65-F5344CB8AC3E}">
        <p14:creationId xmlns:p14="http://schemas.microsoft.com/office/powerpoint/2010/main" val="2979723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739CA5-F0F5-48E1-8E8C-F24B7182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3EAD2937-F230-41D4-B9C5-975B129BF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D444A3-C338-4886-B7F1-4BA2AF46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462110-263D-4BF5-B842-156AB0E8D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56" y="1444741"/>
            <a:ext cx="9357865" cy="1041901"/>
          </a:xfrm>
        </p:spPr>
        <p:txBody>
          <a:bodyPr>
            <a:normAutofit/>
          </a:bodyPr>
          <a:lstStyle/>
          <a:p>
            <a:r>
              <a:rPr lang="en-GB" sz="4000"/>
              <a:t>Grief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00A51-BD7E-454E-ADFB-6619773B69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2656" y="2701427"/>
            <a:ext cx="4483324" cy="269996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-apple-system"/>
              </a:rPr>
              <a:t>T</a:t>
            </a:r>
            <a:r>
              <a:rPr lang="en-GB" sz="2400" b="0" i="0" dirty="0">
                <a:effectLst/>
                <a:latin typeface="-apple-system"/>
              </a:rPr>
              <a:t>he response to loss</a:t>
            </a:r>
          </a:p>
          <a:p>
            <a:r>
              <a:rPr lang="en-GB" sz="2400" dirty="0">
                <a:latin typeface="-apple-system"/>
              </a:rPr>
              <a:t>Usually </a:t>
            </a:r>
            <a:r>
              <a:rPr lang="en-GB" sz="2400" b="0" i="0" dirty="0">
                <a:effectLst/>
                <a:latin typeface="-apple-system"/>
              </a:rPr>
              <a:t>the loss of someone or some living thing that has died </a:t>
            </a:r>
          </a:p>
          <a:p>
            <a:r>
              <a:rPr lang="en-GB" sz="2400" b="0" i="0" dirty="0">
                <a:effectLst/>
                <a:latin typeface="-apple-system"/>
              </a:rPr>
              <a:t>A bond or affection would have formed</a:t>
            </a:r>
          </a:p>
          <a:p>
            <a:endParaRPr lang="en-GB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0C5FC8-1678-4BE2-993D-4443955E61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659988"/>
            <a:ext cx="4714521" cy="42378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0" i="0" dirty="0">
                <a:effectLst/>
                <a:latin typeface="-apple-system"/>
              </a:rPr>
              <a:t>Affects a child’s development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Emotional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Physical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Cognitive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Behaviour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Social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Cultural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-apple-system"/>
              </a:rPr>
              <a:t>Spiritual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-apple-system"/>
              </a:rPr>
              <a:t>Philosophical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36703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C19BB8-EC7C-4278-992C-83C95658B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2963" y="1238080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4200"/>
              <a:t>Children’s understanding of death at different 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D0965-475A-4615-BCB8-BF0AD32686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9304" y="2902913"/>
            <a:ext cx="9849751" cy="303216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400" dirty="0"/>
              <a:t>Task</a:t>
            </a:r>
          </a:p>
          <a:p>
            <a:endParaRPr lang="en-GB" sz="2400" dirty="0"/>
          </a:p>
          <a:p>
            <a:r>
              <a:rPr lang="en-GB" sz="2400" dirty="0"/>
              <a:t>In groups consider how children and young people may react </a:t>
            </a:r>
            <a:r>
              <a:rPr lang="en-GB" sz="2400"/>
              <a:t>to death at different ages.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59827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EB4E7-37DF-40BB-A2E8-712461409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054" y="1261137"/>
            <a:ext cx="8959893" cy="888360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chemeClr val="tx1">
                    <a:lumMod val="65000"/>
                    <a:lumOff val="35000"/>
                  </a:schemeClr>
                </a:solidFill>
              </a:rPr>
              <a:t>Children's understanding of death at different 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05AEB-7945-4A13-95C1-143EDBAE74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053" y="2427382"/>
            <a:ext cx="8959893" cy="374481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Young children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Unable to understand bereavement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Piaget: do not understand until 7 years old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Before 5 years old: may think a person may come back</a:t>
            </a:r>
          </a:p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Acknowledge a person is not coming back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Have negative thoughts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Afraid they can cause death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Child’s emotional development could with be affected.</a:t>
            </a: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indent="0">
              <a:buNone/>
            </a:pPr>
            <a:endParaRPr lang="en-GB" sz="19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052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60A430-9FC9-4C37-AB6E-8469C2231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054" y="1261137"/>
            <a:ext cx="8959893" cy="88836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Children’s understanding of death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2019F-D548-48B9-99C1-7403B80F3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054" y="2427383"/>
            <a:ext cx="8959892" cy="3169482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After 5 years old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Understand someone has gone forever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Will be sad and anxious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Afraid of death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 feeling of helplessness can make a child fear death may happen to someone else.</a:t>
            </a:r>
          </a:p>
        </p:txBody>
      </p:sp>
    </p:spTree>
    <p:extLst>
      <p:ext uri="{BB962C8B-B14F-4D97-AF65-F5344CB8AC3E}">
        <p14:creationId xmlns:p14="http://schemas.microsoft.com/office/powerpoint/2010/main" val="1216367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3C1849-7AC3-4DB3-8E89-E10897D45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054" y="1261137"/>
            <a:ext cx="8959893" cy="888360"/>
          </a:xfrm>
        </p:spPr>
        <p:txBody>
          <a:bodyPr anchor="b">
            <a:normAutofit/>
          </a:bodyPr>
          <a:lstStyle/>
          <a:p>
            <a:pPr algn="ctr"/>
            <a:r>
              <a:rPr lang="en-GB" sz="3200">
                <a:solidFill>
                  <a:schemeClr val="tx1">
                    <a:lumMod val="65000"/>
                    <a:lumOff val="35000"/>
                  </a:schemeClr>
                </a:solidFill>
              </a:rPr>
              <a:t>Children’s understanding of death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5C229-3AEF-44C1-912C-2D469C05C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054" y="2427383"/>
            <a:ext cx="8959892" cy="3169482"/>
          </a:xfrm>
        </p:spPr>
        <p:txBody>
          <a:bodyPr anchor="t">
            <a:normAutofit/>
          </a:bodyPr>
          <a:lstStyle/>
          <a:p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Adolescents understand death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May cause drug or alcohol misuse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Feel they are the worst affected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Find it hard to recover from grief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Will need more support.</a:t>
            </a:r>
          </a:p>
        </p:txBody>
      </p:sp>
    </p:spTree>
    <p:extLst>
      <p:ext uri="{BB962C8B-B14F-4D97-AF65-F5344CB8AC3E}">
        <p14:creationId xmlns:p14="http://schemas.microsoft.com/office/powerpoint/2010/main" val="3880227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76FBE5-79A8-4BB1-A704-BCD952218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Help with grief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F6C31-8D59-4ABD-AE35-7E0AFCA84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407" y="2203079"/>
            <a:ext cx="10308374" cy="4147845"/>
          </a:xfrm>
        </p:spPr>
        <p:txBody>
          <a:bodyPr anchor="ctr">
            <a:normAutofit lnSpcReduction="10000"/>
          </a:bodyPr>
          <a:lstStyle/>
          <a:p>
            <a:r>
              <a:rPr lang="en-GB" sz="2400" dirty="0"/>
              <a:t>Depends on type of bereavement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Parental support to support the child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Doctor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Schools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Child and adolescent mental health services (CAMHS)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Bereavement counselling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Cognitive Behaviour Therapy (CBT)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Expressive therapies (play, music, art)</a:t>
            </a:r>
          </a:p>
          <a:p>
            <a:r>
              <a:rPr lang="en-GB" sz="2400" dirty="0"/>
              <a:t>We need to be mindful professional support may not always be needed (can have a adverse affect</a:t>
            </a:r>
            <a:r>
              <a:rPr lang="en-GB" sz="2400"/>
              <a:t>) why?</a:t>
            </a:r>
            <a:endParaRPr lang="en-GB" sz="2400" dirty="0"/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169218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4494A2-9E60-4237-B459-7CA30E836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Dysfunctional family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8CC04-8233-43EF-AF34-F8BBB968A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/>
              <a:t>Task</a:t>
            </a:r>
          </a:p>
          <a:p>
            <a:endParaRPr lang="en-GB" sz="2400" dirty="0"/>
          </a:p>
          <a:p>
            <a:r>
              <a:rPr lang="en-GB" sz="2400" dirty="0"/>
              <a:t>Research what is a dysfunctional family?</a:t>
            </a:r>
          </a:p>
        </p:txBody>
      </p:sp>
    </p:spTree>
    <p:extLst>
      <p:ext uri="{BB962C8B-B14F-4D97-AF65-F5344CB8AC3E}">
        <p14:creationId xmlns:p14="http://schemas.microsoft.com/office/powerpoint/2010/main" val="2418245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167B93-6620-46F8-A933-ABC4767B3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/>
              <a:t>Dysfunctional families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FD9FCC-B551-40DD-8B26-6DE365E70E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6442590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17066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10303D-241D-4EEF-98C5-E37672F48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Dysfunctional family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E0E45-86E4-4A61-91FF-0969CCA88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2508071"/>
            <a:ext cx="9941319" cy="3977240"/>
          </a:xfrm>
        </p:spPr>
        <p:txBody>
          <a:bodyPr anchor="ctr">
            <a:normAutofit/>
          </a:bodyPr>
          <a:lstStyle/>
          <a:p>
            <a:r>
              <a:rPr lang="en-GB" sz="2400" b="0" i="0" dirty="0">
                <a:effectLst/>
                <a:latin typeface="Europa"/>
              </a:rPr>
              <a:t>Families are unique</a:t>
            </a:r>
          </a:p>
          <a:p>
            <a:r>
              <a:rPr lang="en-GB" sz="2400" dirty="0">
                <a:latin typeface="Europa"/>
              </a:rPr>
              <a:t>Dynamics will influence young people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Europa"/>
              </a:rPr>
              <a:t>How they see themselves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Europa"/>
              </a:rPr>
              <a:t>How they see the world</a:t>
            </a:r>
          </a:p>
          <a:p>
            <a:r>
              <a:rPr lang="en-GB" sz="2400" dirty="0">
                <a:latin typeface="Europa"/>
              </a:rPr>
              <a:t>Relationships</a:t>
            </a:r>
          </a:p>
          <a:p>
            <a:r>
              <a:rPr lang="en-GB" sz="2400" dirty="0">
                <a:latin typeface="Europa"/>
              </a:rPr>
              <a:t>Behaviours</a:t>
            </a:r>
          </a:p>
          <a:p>
            <a:r>
              <a:rPr lang="en-GB" sz="2400" dirty="0">
                <a:latin typeface="Europa"/>
              </a:rPr>
              <a:t>And wellbeing can be affected if raised in a dysfunctional family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0" i="0" dirty="0">
                <a:effectLst/>
                <a:latin typeface="Europa"/>
              </a:rPr>
              <a:t>Children and young people may feel deprived.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526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68F1BA-113D-4AEA-BF98-CFCA043D1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/>
              <a:t>Dysfunctional family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8EC43C-5150-4D5B-977C-AE16147F19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61671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76486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1739CA5-F0F5-48E1-8E8C-F24B71827E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3EAD2937-F230-41D4-B9C5-975B129BF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6745" y="640080"/>
            <a:ext cx="1092041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D444A3-C338-4886-B7F1-4BA2AF46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8024" y="960109"/>
            <a:ext cx="10277856" cy="49377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3700B-A090-4D6A-BF5E-8777F0A1F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56" y="1444741"/>
            <a:ext cx="9357865" cy="1041901"/>
          </a:xfrm>
        </p:spPr>
        <p:txBody>
          <a:bodyPr>
            <a:normAutofit/>
          </a:bodyPr>
          <a:lstStyle/>
          <a:p>
            <a:r>
              <a:rPr lang="en-GB" sz="4000"/>
              <a:t>What is a healthy family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DF7CFD-935A-432A-84AD-010A639016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52656" y="2701427"/>
            <a:ext cx="4483324" cy="2699968"/>
          </a:xfrm>
        </p:spPr>
        <p:txBody>
          <a:bodyPr>
            <a:normAutofit lnSpcReduction="10000"/>
          </a:bodyPr>
          <a:lstStyle/>
          <a:p>
            <a:r>
              <a:rPr lang="en-GB" sz="2400" b="0" i="0" dirty="0">
                <a:effectLst/>
                <a:latin typeface="Europa"/>
              </a:rPr>
              <a:t>Allow and accept emotional expressions</a:t>
            </a:r>
          </a:p>
          <a:p>
            <a:r>
              <a:rPr lang="en-GB" sz="2400" dirty="0">
                <a:latin typeface="Europa"/>
              </a:rPr>
              <a:t>C</a:t>
            </a:r>
            <a:r>
              <a:rPr lang="en-GB" sz="2400" b="0" i="0" dirty="0">
                <a:effectLst/>
                <a:latin typeface="Europa"/>
              </a:rPr>
              <a:t>onsistent rules and boundaries </a:t>
            </a:r>
          </a:p>
          <a:p>
            <a:r>
              <a:rPr lang="en-GB" sz="2400" dirty="0">
                <a:latin typeface="Europa"/>
              </a:rPr>
              <a:t>T</a:t>
            </a:r>
            <a:r>
              <a:rPr lang="en-GB" sz="2400" b="0" i="0" dirty="0">
                <a:effectLst/>
                <a:latin typeface="Europa"/>
              </a:rPr>
              <a:t>reat family members with respect </a:t>
            </a:r>
          </a:p>
          <a:p>
            <a:r>
              <a:rPr lang="en-GB" sz="2400" dirty="0">
                <a:latin typeface="Europa"/>
              </a:rPr>
              <a:t>F</a:t>
            </a:r>
            <a:r>
              <a:rPr lang="en-GB" sz="2400" b="0" i="0" dirty="0">
                <a:effectLst/>
                <a:latin typeface="Europa"/>
              </a:rPr>
              <a:t>amily members feel safe and secure</a:t>
            </a:r>
          </a:p>
          <a:p>
            <a:endParaRPr lang="en-GB" sz="2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7ADB5C-91F3-436F-A8A0-E3D86D187B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701427"/>
            <a:ext cx="4554501" cy="2699968"/>
          </a:xfrm>
        </p:spPr>
        <p:txBody>
          <a:bodyPr>
            <a:noAutofit/>
          </a:bodyPr>
          <a:lstStyle/>
          <a:p>
            <a:r>
              <a:rPr lang="en-GB" sz="2400" b="0" i="0" dirty="0">
                <a:effectLst/>
                <a:latin typeface="Europa"/>
              </a:rPr>
              <a:t>Parents provide care for their children</a:t>
            </a:r>
          </a:p>
          <a:p>
            <a:r>
              <a:rPr lang="en-GB" sz="2400" dirty="0">
                <a:latin typeface="Europa"/>
              </a:rPr>
              <a:t>Mistakes can be made</a:t>
            </a:r>
            <a:endParaRPr lang="en-GB" sz="2400" b="0" i="0" dirty="0">
              <a:effectLst/>
              <a:latin typeface="Europa"/>
            </a:endParaRPr>
          </a:p>
          <a:p>
            <a:r>
              <a:rPr lang="en-GB" sz="2400" b="0" i="0" dirty="0">
                <a:effectLst/>
                <a:latin typeface="Europa"/>
              </a:rPr>
              <a:t>Responsibilities given are appropriate to their age</a:t>
            </a:r>
          </a:p>
          <a:p>
            <a:r>
              <a:rPr lang="en-GB" sz="2400" b="0" i="0" dirty="0">
                <a:effectLst/>
                <a:latin typeface="Europa"/>
              </a:rPr>
              <a:t>Perfection is unattainable</a:t>
            </a:r>
            <a:r>
              <a:rPr lang="en-GB" sz="2400" dirty="0">
                <a:latin typeface="Europa"/>
              </a:rPr>
              <a:t> or</a:t>
            </a:r>
            <a:r>
              <a:rPr lang="en-GB" sz="2400" b="0" i="0" dirty="0">
                <a:effectLst/>
                <a:latin typeface="Europa"/>
              </a:rPr>
              <a:t> unrealistic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61719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3476C-9DEA-4E94-A0D5-E5A511A8C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GB" sz="4800"/>
              <a:t>What makes a dysfunctional family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A2DF49-2FE7-4AEF-B1C5-89D5F31016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0085578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17031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B03D67-173F-48AA-80D2-947010E57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A strict controlling parent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0CAFA3-7FCA-41ED-853A-DAEFC9E1AA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71965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46442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67A943-6BA1-4D15-9124-48D7EDE82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A strict controlling parent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596302-C362-4FAC-ABEB-0401AF1B2A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853589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8329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E1A56-F373-4F83-B745-82F5F43EB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/>
              <a:t>A soft parent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5D84EFE8-C53A-44C4-B289-D1B42CF69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032938" y="-6032938"/>
            <a:ext cx="126124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0E32921E-1E05-4B1D-8405-64C003CABA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778369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23466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17C2A-B7CA-4A3F-A9BC-A1CF0E3F7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accent5"/>
                </a:solidFill>
              </a:rPr>
              <a:t>A soft parent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1C8FC93-CAB2-4956-9EF5-1E38DE5D40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4362530"/>
              </p:ext>
            </p:extLst>
          </p:nvPr>
        </p:nvGraphicFramePr>
        <p:xfrm>
          <a:off x="391379" y="1825625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68734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7F9AE-E947-4F2B-9E10-25A50BB2C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73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/>
              <a:t>Soft parenting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E32B78-23DD-4E77-8B9C-7779E3BF2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6124" cy="6858000"/>
          </a:xfrm>
          <a:prstGeom prst="rect">
            <a:avLst/>
          </a:prstGeom>
          <a:solidFill>
            <a:srgbClr val="4472C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DF013C4-1721-4031-92F3-F527B81B3C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6036125"/>
              </p:ext>
            </p:extLst>
          </p:nvPr>
        </p:nvGraphicFramePr>
        <p:xfrm>
          <a:off x="396574" y="1825625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16785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6673C4-FF8F-4275-ABF9-29D400C8B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A large family</a:t>
            </a:r>
          </a:p>
        </p:txBody>
      </p:sp>
      <p:grpSp>
        <p:nvGrpSpPr>
          <p:cNvPr id="36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37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458EB89-15F3-4731-9779-F48142452F7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23557" y="2389218"/>
          <a:ext cx="11059805" cy="3751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87991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8CD565-36BF-4A3A-89E4-28359CA36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4200"/>
              <a:t>Having a sick or disabled child or family member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7FAB7-A57C-4349-8352-2D5FC2188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400" dirty="0"/>
              <a:t>Time taken up by the sick or disabled family member</a:t>
            </a:r>
          </a:p>
          <a:p>
            <a:r>
              <a:rPr lang="en-GB" sz="2400" dirty="0"/>
              <a:t>Needs of others not considered</a:t>
            </a:r>
          </a:p>
          <a:p>
            <a:r>
              <a:rPr lang="en-GB" sz="2400" dirty="0"/>
              <a:t>Feeling of loss or isolation</a:t>
            </a:r>
          </a:p>
          <a:p>
            <a:r>
              <a:rPr lang="en-GB" sz="2400" dirty="0"/>
              <a:t>Disruption to routine</a:t>
            </a:r>
          </a:p>
          <a:p>
            <a:r>
              <a:rPr lang="en-GB" sz="2400" dirty="0"/>
              <a:t>Financial constraints (loss of work)</a:t>
            </a:r>
          </a:p>
          <a:p>
            <a:r>
              <a:rPr lang="en-GB" sz="2400" dirty="0"/>
              <a:t>Affect on interpersonal relationships</a:t>
            </a:r>
          </a:p>
          <a:p>
            <a:r>
              <a:rPr lang="en-GB" sz="2400" dirty="0"/>
              <a:t>Feeling of helplessness</a:t>
            </a:r>
          </a:p>
          <a:p>
            <a:r>
              <a:rPr lang="en-GB" sz="2400" dirty="0"/>
              <a:t>Embarrassment</a:t>
            </a:r>
          </a:p>
          <a:p>
            <a:r>
              <a:rPr lang="en-GB" sz="2400" dirty="0"/>
              <a:t>Separation of family.</a:t>
            </a:r>
          </a:p>
          <a:p>
            <a:endParaRPr lang="en-GB" sz="2200" dirty="0"/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973781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875F1A-261B-4656-9F69-65A9D2E72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3000"/>
              <a:t>Life events (divorce/separation)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CB97D-D60B-45B8-9B3E-AFE0562753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6003454"/>
          </a:xfrm>
        </p:spPr>
        <p:txBody>
          <a:bodyPr anchor="ctr">
            <a:normAutofit/>
          </a:bodyPr>
          <a:lstStyle/>
          <a:p>
            <a:r>
              <a:rPr lang="en-GB" sz="2400" dirty="0"/>
              <a:t>Family dynamics change</a:t>
            </a:r>
          </a:p>
          <a:p>
            <a:r>
              <a:rPr lang="en-GB" sz="2400" dirty="0"/>
              <a:t>Young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Can struggle to understand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Why they are between 2 houses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Will the absent parent stop loving them</a:t>
            </a:r>
          </a:p>
          <a:p>
            <a:r>
              <a:rPr lang="en-GB" sz="2400" dirty="0"/>
              <a:t>Older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May blame themselves</a:t>
            </a:r>
          </a:p>
          <a:p>
            <a:r>
              <a:rPr lang="en-GB" sz="2400" dirty="0"/>
              <a:t>Adolescents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Often feel angry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Resentful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Blame their parents.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5884003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7EDECD-A3B0-44DC-B257-3A509D2CE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000"/>
              <a:t>Risks of divorce/separation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9B04D62-02B1-4DF9-ABB3-DF77400A4E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682627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58917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FF575-A03D-4747-A04D-81C142CDF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Family system theory - therapy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8352C-E955-4CDA-8C98-7FB6DF90B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447779"/>
            <a:ext cx="11268222" cy="3903146"/>
          </a:xfrm>
        </p:spPr>
        <p:txBody>
          <a:bodyPr anchor="ctr">
            <a:normAutofit/>
          </a:bodyPr>
          <a:lstStyle/>
          <a:p>
            <a:r>
              <a:rPr lang="en-GB" sz="2400" b="0" i="0" dirty="0">
                <a:effectLst/>
                <a:latin typeface="Europa"/>
              </a:rPr>
              <a:t>Family Systems Theory looks at problems in a circular manner. </a:t>
            </a:r>
          </a:p>
          <a:p>
            <a:r>
              <a:rPr lang="en-GB" sz="2400" dirty="0">
                <a:latin typeface="Europa"/>
              </a:rPr>
              <a:t>It recognises </a:t>
            </a:r>
            <a:r>
              <a:rPr lang="en-GB" sz="2400" b="0" i="0" dirty="0">
                <a:effectLst/>
                <a:latin typeface="Europa"/>
              </a:rPr>
              <a:t>each family member influences the others</a:t>
            </a:r>
          </a:p>
          <a:p>
            <a:r>
              <a:rPr lang="en-GB" sz="2400" b="0" i="0" dirty="0">
                <a:effectLst/>
                <a:latin typeface="Europa"/>
              </a:rPr>
              <a:t>Each family member’s perception is important</a:t>
            </a:r>
          </a:p>
          <a:p>
            <a:r>
              <a:rPr lang="en-GB" sz="2400" b="0" i="0" dirty="0">
                <a:effectLst/>
                <a:latin typeface="Europa"/>
              </a:rPr>
              <a:t>Assessment looks at patterns of family interaction</a:t>
            </a:r>
          </a:p>
          <a:p>
            <a:r>
              <a:rPr lang="en-GB" sz="2400" b="0" i="0" dirty="0">
                <a:effectLst/>
                <a:latin typeface="Europa"/>
              </a:rPr>
              <a:t>It concentrates on what is happening not why it is happening</a:t>
            </a:r>
          </a:p>
          <a:p>
            <a:r>
              <a:rPr lang="en-GB" sz="2400" b="0" i="0" dirty="0">
                <a:effectLst/>
                <a:latin typeface="Europa"/>
              </a:rPr>
              <a:t>It tries to remove blame and looks for solutions</a:t>
            </a:r>
          </a:p>
          <a:p>
            <a:pPr marL="0" indent="0">
              <a:buNone/>
            </a:pPr>
            <a:r>
              <a:rPr lang="en-GB" sz="2400" b="0" i="0" dirty="0">
                <a:effectLst/>
                <a:latin typeface="Europa"/>
              </a:rPr>
              <a:t>However, many families are reluctant to believe or accept that they are a part of what is classified as a dysfunctional family (</a:t>
            </a:r>
            <a:r>
              <a:rPr lang="en-GB" sz="2400" dirty="0"/>
              <a:t>Al Ubaidi,2017).</a:t>
            </a:r>
            <a:endParaRPr lang="en-GB" sz="2400" b="0" i="0" dirty="0">
              <a:effectLst/>
              <a:latin typeface="Europa"/>
            </a:endParaRP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4022075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34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730B7F7-6DB1-417D-819B-A54C71107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Asynchronous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CDD664-5ECB-419E-8D9A-581B10F722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278798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97008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BF61EA3-B236-439E-9C0B-340980D56B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890A5F-19B8-4F29-A972-9A005FC90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GB" sz="5400"/>
              <a:t>References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FAF094-D087-493F-8DF9-A486C2D6BB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D7C88D8-5509-4514-925A-9CE148E5C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275593D-F75E-4426-AE3E-2CDEFD228D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4CAA2-E699-4176-B1A7-E41EA3F1F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GB" sz="2400"/>
              <a:t>Al Ubaidi, B.  (2017) ‘Cost of Growing up in a Dysfunction family’, </a:t>
            </a:r>
            <a:r>
              <a:rPr lang="en-GB" sz="2400" i="1"/>
              <a:t>Journal of Family Medicine and Disease Prevention</a:t>
            </a:r>
            <a:r>
              <a:rPr lang="en-GB" sz="2400"/>
              <a:t>, 3(3), pp.  1-6.  Available at: </a:t>
            </a:r>
            <a:r>
              <a:rPr lang="en-GB" sz="2400">
                <a:hlinkClick r:id="rId2"/>
              </a:rPr>
              <a:t>Cost of Growing up in Dysfunctional Family (clinmedjournals.org)</a:t>
            </a:r>
            <a:r>
              <a:rPr lang="en-GB" sz="2400"/>
              <a:t> (Accessed:  10</a:t>
            </a:r>
            <a:r>
              <a:rPr lang="en-GB" sz="2400" baseline="30000"/>
              <a:t>th</a:t>
            </a:r>
            <a:r>
              <a:rPr lang="en-GB" sz="2400"/>
              <a:t> March 2021). </a:t>
            </a:r>
          </a:p>
        </p:txBody>
      </p:sp>
    </p:spTree>
    <p:extLst>
      <p:ext uri="{BB962C8B-B14F-4D97-AF65-F5344CB8AC3E}">
        <p14:creationId xmlns:p14="http://schemas.microsoft.com/office/powerpoint/2010/main" val="1255595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</TotalTime>
  <Words>1189</Words>
  <Application>Microsoft Office PowerPoint</Application>
  <PresentationFormat>Widescreen</PresentationFormat>
  <Paragraphs>242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-apple-system</vt:lpstr>
      <vt:lpstr>Arial</vt:lpstr>
      <vt:lpstr>Calibri</vt:lpstr>
      <vt:lpstr>Calibri Light</vt:lpstr>
      <vt:lpstr>Europa</vt:lpstr>
      <vt:lpstr>Lato</vt:lpstr>
      <vt:lpstr>Wingdings</vt:lpstr>
      <vt:lpstr>Office Theme</vt:lpstr>
      <vt:lpstr>Working therapeutically with children and young people</vt:lpstr>
      <vt:lpstr>Aims and objectives</vt:lpstr>
      <vt:lpstr>Recap</vt:lpstr>
      <vt:lpstr>Bereavement</vt:lpstr>
      <vt:lpstr>Children face bereavement </vt:lpstr>
      <vt:lpstr>How children may feel</vt:lpstr>
      <vt:lpstr>Children’s long term grief</vt:lpstr>
      <vt:lpstr>Grief</vt:lpstr>
      <vt:lpstr>Children’s understanding of death at different ages</vt:lpstr>
      <vt:lpstr>Children's understanding of death at different ages</vt:lpstr>
      <vt:lpstr>Children’s understanding of death</vt:lpstr>
      <vt:lpstr>Children’s understanding of death</vt:lpstr>
      <vt:lpstr>Help with grief</vt:lpstr>
      <vt:lpstr>Dysfunctional family</vt:lpstr>
      <vt:lpstr>Dysfunctional families</vt:lpstr>
      <vt:lpstr>Dysfunctional family</vt:lpstr>
      <vt:lpstr>Dysfunctional family</vt:lpstr>
      <vt:lpstr>What is a healthy family</vt:lpstr>
      <vt:lpstr>What makes a dysfunctional family </vt:lpstr>
      <vt:lpstr>A strict controlling parent</vt:lpstr>
      <vt:lpstr>A strict controlling parent</vt:lpstr>
      <vt:lpstr>A soft parent</vt:lpstr>
      <vt:lpstr>A soft parent</vt:lpstr>
      <vt:lpstr>Soft parenting</vt:lpstr>
      <vt:lpstr>A large family</vt:lpstr>
      <vt:lpstr>Having a sick or disabled child or family member</vt:lpstr>
      <vt:lpstr>Life events (divorce/separation)</vt:lpstr>
      <vt:lpstr>Risks of divorce/separation</vt:lpstr>
      <vt:lpstr>Family system theory - therapy</vt:lpstr>
      <vt:lpstr>Asynchronous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Knight</dc:creator>
  <cp:lastModifiedBy>Sarah Knight</cp:lastModifiedBy>
  <cp:revision>40</cp:revision>
  <dcterms:created xsi:type="dcterms:W3CDTF">2021-03-10T10:47:54Z</dcterms:created>
  <dcterms:modified xsi:type="dcterms:W3CDTF">2021-03-16T09:24:10Z</dcterms:modified>
</cp:coreProperties>
</file>