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773" r:id="rId1"/>
  </p:sldMasterIdLst>
  <p:notesMasterIdLst>
    <p:notesMasterId r:id="rId12"/>
  </p:notesMasterIdLst>
  <p:handoutMasterIdLst>
    <p:handoutMasterId r:id="rId13"/>
  </p:handoutMasterIdLst>
  <p:sldIdLst>
    <p:sldId id="256" r:id="rId2"/>
    <p:sldId id="258" r:id="rId3"/>
    <p:sldId id="259" r:id="rId4"/>
    <p:sldId id="260" r:id="rId5"/>
    <p:sldId id="261" r:id="rId6"/>
    <p:sldId id="266" r:id="rId7"/>
    <p:sldId id="265" r:id="rId8"/>
    <p:sldId id="264" r:id="rId9"/>
    <p:sldId id="267" r:id="rId10"/>
    <p:sldId id="262" r:id="rId11"/>
  </p:sldIdLst>
  <p:sldSz cx="9144000" cy="6858000" type="screen4x3"/>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3BBCDF-A3D6-D82B-8E8B-C555A473A392}" v="455" dt="2023-02-17T18:22:06.311"/>
    <p1510:client id="{0E6952C1-0506-3C0F-9EFD-EA657B3606F3}" v="5" dt="2023-02-14T21:17:09.625"/>
    <p1510:client id="{18CF5E9B-D6F6-DBC2-5E35-00F117AAE65E}" v="1990" dt="2023-02-17T15:45:50.868"/>
    <p1510:client id="{324C40EB-F9C9-B293-C5F3-09449F8E6EAE}" v="44" dt="2023-02-20T11:43:21.848"/>
    <p1510:client id="{3F8702E4-EEB2-2091-3AA2-576FF7D2E5BE}" v="608" dt="2023-02-12T13:24:36.868"/>
    <p1510:client id="{4676A993-A183-8C18-95A1-AD25BDDA5F5D}" v="358" dt="2023-02-17T18:20:59.540"/>
    <p1510:client id="{4CD5727D-0EE1-A1AE-63EA-AB20FEDE692B}" v="100" dt="2023-02-14T21:16:20.019"/>
    <p1510:client id="{4E606562-5CB7-D872-047C-9C99613A49C3}" v="505" dt="2023-02-15T13:50:33.990"/>
    <p1510:client id="{4FB61FE7-7D03-2480-4E6C-A78401A17CEC}" v="19" dt="2023-02-17T19:44:03.971"/>
    <p1510:client id="{9373CF83-088D-7A6F-9A27-FE55B605D0E2}" v="20" dt="2023-02-17T17:06:19.771"/>
    <p1510:client id="{A4A0D5EB-E57C-C59A-9CCB-3F8C0BE7A87B}" v="8" dt="2023-02-12T14:01:41.814"/>
    <p1510:client id="{BDFF98DC-B33D-FD83-6D30-7F67B4632079}" v="2" dt="2023-02-17T20:03:30.536"/>
    <p1510:client id="{F0E1E2F2-78B6-DDED-E4E1-78FA42A2DE92}" v="44" dt="2023-02-20T17:15:47.775"/>
    <p1510:client id="{F698DF11-3CA2-9F29-C3BE-9BC0938BECEA}" v="416" dt="2023-02-15T23:57:25.3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sh Shazady (2224320)" userId="S::2224320@student.uwtsd.ac.uk::e2ce2f7f-1b29-4b5e-a3b8-5e0048064849" providerId="AD" clId="Web-{9373CF83-088D-7A6F-9A27-FE55B605D0E2}"/>
    <pc:docChg chg="modSld addMainMaster delMainMaster">
      <pc:chgData name="Nazish Shazady (2224320)" userId="S::2224320@student.uwtsd.ac.uk::e2ce2f7f-1b29-4b5e-a3b8-5e0048064849" providerId="AD" clId="Web-{9373CF83-088D-7A6F-9A27-FE55B605D0E2}" dt="2023-02-17T17:06:19.771" v="20"/>
      <pc:docMkLst>
        <pc:docMk/>
      </pc:docMkLst>
      <pc:sldChg chg="addSp delSp modSp mod modClrScheme delDesignElem modShow chgLayout">
        <pc:chgData name="Nazish Shazady (2224320)" userId="S::2224320@student.uwtsd.ac.uk::e2ce2f7f-1b29-4b5e-a3b8-5e0048064849" providerId="AD" clId="Web-{9373CF83-088D-7A6F-9A27-FE55B605D0E2}" dt="2023-02-17T17:04:47.016" v="12"/>
        <pc:sldMkLst>
          <pc:docMk/>
          <pc:sldMk cId="3622625124" sldId="256"/>
        </pc:sldMkLst>
        <pc:spChg chg="mod ord">
          <ac:chgData name="Nazish Shazady (2224320)" userId="S::2224320@student.uwtsd.ac.uk::e2ce2f7f-1b29-4b5e-a3b8-5e0048064849" providerId="AD" clId="Web-{9373CF83-088D-7A6F-9A27-FE55B605D0E2}" dt="2023-02-17T17:04:47.016" v="12"/>
          <ac:spMkLst>
            <pc:docMk/>
            <pc:sldMk cId="3622625124" sldId="256"/>
            <ac:spMk id="2" creationId="{00000000-0000-0000-0000-000000000000}"/>
          </ac:spMkLst>
        </pc:spChg>
        <pc:spChg chg="mod">
          <ac:chgData name="Nazish Shazady (2224320)" userId="S::2224320@student.uwtsd.ac.uk::e2ce2f7f-1b29-4b5e-a3b8-5e0048064849" providerId="AD" clId="Web-{9373CF83-088D-7A6F-9A27-FE55B605D0E2}" dt="2023-02-17T17:02:29.055" v="5"/>
          <ac:spMkLst>
            <pc:docMk/>
            <pc:sldMk cId="3622625124" sldId="256"/>
            <ac:spMk id="3" creationId="{323D6CF6-191B-D1A1-1BB5-9605DAF67F6E}"/>
          </ac:spMkLst>
        </pc:spChg>
        <pc:spChg chg="mod ord">
          <ac:chgData name="Nazish Shazady (2224320)" userId="S::2224320@student.uwtsd.ac.uk::e2ce2f7f-1b29-4b5e-a3b8-5e0048064849" providerId="AD" clId="Web-{9373CF83-088D-7A6F-9A27-FE55B605D0E2}" dt="2023-02-17T17:04:47.016" v="12"/>
          <ac:spMkLst>
            <pc:docMk/>
            <pc:sldMk cId="3622625124" sldId="256"/>
            <ac:spMk id="4" creationId="{6671A521-4702-7435-5250-5EE2498AA81E}"/>
          </ac:spMkLst>
        </pc:spChg>
        <pc:spChg chg="mod ord">
          <ac:chgData name="Nazish Shazady (2224320)" userId="S::2224320@student.uwtsd.ac.uk::e2ce2f7f-1b29-4b5e-a3b8-5e0048064849" providerId="AD" clId="Web-{9373CF83-088D-7A6F-9A27-FE55B605D0E2}" dt="2023-02-17T17:04:47.016" v="12"/>
          <ac:spMkLst>
            <pc:docMk/>
            <pc:sldMk cId="3622625124" sldId="256"/>
            <ac:spMk id="5" creationId="{D36D4AC4-2E2B-A617-2AD3-33860862E734}"/>
          </ac:spMkLst>
        </pc:spChg>
        <pc:spChg chg="add del mod ord">
          <ac:chgData name="Nazish Shazady (2224320)" userId="S::2224320@student.uwtsd.ac.uk::e2ce2f7f-1b29-4b5e-a3b8-5e0048064849" providerId="AD" clId="Web-{9373CF83-088D-7A6F-9A27-FE55B605D0E2}" dt="2023-02-17T17:01:41.083" v="1"/>
          <ac:spMkLst>
            <pc:docMk/>
            <pc:sldMk cId="3622625124" sldId="256"/>
            <ac:spMk id="6" creationId="{80A2B088-DA67-FC03-00DA-7889FBE8B71D}"/>
          </ac:spMkLst>
        </pc:spChg>
        <pc:spChg chg="mod ord">
          <ac:chgData name="Nazish Shazady (2224320)" userId="S::2224320@student.uwtsd.ac.uk::e2ce2f7f-1b29-4b5e-a3b8-5e0048064849" providerId="AD" clId="Web-{9373CF83-088D-7A6F-9A27-FE55B605D0E2}" dt="2023-02-17T17:03:27.855" v="9" actId="20577"/>
          <ac:spMkLst>
            <pc:docMk/>
            <pc:sldMk cId="3622625124" sldId="256"/>
            <ac:spMk id="7" creationId="{53417F49-174D-3AD6-049A-6489CB974809}"/>
          </ac:spMkLst>
        </pc:spChg>
        <pc:spChg chg="add del mod ord">
          <ac:chgData name="Nazish Shazady (2224320)" userId="S::2224320@student.uwtsd.ac.uk::e2ce2f7f-1b29-4b5e-a3b8-5e0048064849" providerId="AD" clId="Web-{9373CF83-088D-7A6F-9A27-FE55B605D0E2}" dt="2023-02-17T17:02:05.007" v="4"/>
          <ac:spMkLst>
            <pc:docMk/>
            <pc:sldMk cId="3622625124" sldId="256"/>
            <ac:spMk id="8" creationId="{87814DFE-CFAD-C335-3157-3EB3C996B2B2}"/>
          </ac:spMkLst>
        </pc:spChg>
        <pc:spChg chg="add del">
          <ac:chgData name="Nazish Shazady (2224320)" userId="S::2224320@student.uwtsd.ac.uk::e2ce2f7f-1b29-4b5e-a3b8-5e0048064849" providerId="AD" clId="Web-{9373CF83-088D-7A6F-9A27-FE55B605D0E2}" dt="2023-02-17T17:04:39.937" v="11"/>
          <ac:spMkLst>
            <pc:docMk/>
            <pc:sldMk cId="3622625124" sldId="256"/>
            <ac:spMk id="52" creationId="{CEB41C5C-0F34-4DDA-9D7C-5E717F35F60C}"/>
          </ac:spMkLst>
        </pc:spChg>
        <pc:picChg chg="mod ord">
          <ac:chgData name="Nazish Shazady (2224320)" userId="S::2224320@student.uwtsd.ac.uk::e2ce2f7f-1b29-4b5e-a3b8-5e0048064849" providerId="AD" clId="Web-{9373CF83-088D-7A6F-9A27-FE55B605D0E2}" dt="2023-02-17T17:04:47.016" v="12"/>
          <ac:picMkLst>
            <pc:docMk/>
            <pc:sldMk cId="3622625124" sldId="256"/>
            <ac:picMk id="47" creationId="{9829AB12-6FF2-C1A2-F19E-0F1696584213}"/>
          </ac:picMkLst>
        </pc:picChg>
        <pc:cxnChg chg="add del">
          <ac:chgData name="Nazish Shazady (2224320)" userId="S::2224320@student.uwtsd.ac.uk::e2ce2f7f-1b29-4b5e-a3b8-5e0048064849" providerId="AD" clId="Web-{9373CF83-088D-7A6F-9A27-FE55B605D0E2}" dt="2023-02-17T17:04:39.937" v="11"/>
          <ac:cxnSpMkLst>
            <pc:docMk/>
            <pc:sldMk cId="3622625124" sldId="256"/>
            <ac:cxnSpMk id="54" creationId="{57E1E5E6-F385-4E9C-B201-BA5BDE5CAD52}"/>
          </ac:cxnSpMkLst>
        </pc:cxnChg>
      </pc:sldChg>
      <pc:sldChg chg="modSp mod modClrScheme chgLayout">
        <pc:chgData name="Nazish Shazady (2224320)" userId="S::2224320@student.uwtsd.ac.uk::e2ce2f7f-1b29-4b5e-a3b8-5e0048064849" providerId="AD" clId="Web-{9373CF83-088D-7A6F-9A27-FE55B605D0E2}" dt="2023-02-17T17:04:47.016" v="12"/>
        <pc:sldMkLst>
          <pc:docMk/>
          <pc:sldMk cId="3034923333" sldId="258"/>
        </pc:sldMkLst>
        <pc:spChg chg="mod ord">
          <ac:chgData name="Nazish Shazady (2224320)" userId="S::2224320@student.uwtsd.ac.uk::e2ce2f7f-1b29-4b5e-a3b8-5e0048064849" providerId="AD" clId="Web-{9373CF83-088D-7A6F-9A27-FE55B605D0E2}" dt="2023-02-17T17:04:47.016" v="12"/>
          <ac:spMkLst>
            <pc:docMk/>
            <pc:sldMk cId="3034923333" sldId="258"/>
            <ac:spMk id="2" creationId="{FFF5126F-2998-45BA-7088-F359027F6566}"/>
          </ac:spMkLst>
        </pc:spChg>
        <pc:spChg chg="mod ord">
          <ac:chgData name="Nazish Shazady (2224320)" userId="S::2224320@student.uwtsd.ac.uk::e2ce2f7f-1b29-4b5e-a3b8-5e0048064849" providerId="AD" clId="Web-{9373CF83-088D-7A6F-9A27-FE55B605D0E2}" dt="2023-02-17T17:04:47.016" v="12"/>
          <ac:spMkLst>
            <pc:docMk/>
            <pc:sldMk cId="3034923333" sldId="258"/>
            <ac:spMk id="5" creationId="{11CFC96E-38E8-D495-92CC-22DD5D916EBB}"/>
          </ac:spMkLst>
        </pc:spChg>
        <pc:spChg chg="mod ord">
          <ac:chgData name="Nazish Shazady (2224320)" userId="S::2224320@student.uwtsd.ac.uk::e2ce2f7f-1b29-4b5e-a3b8-5e0048064849" providerId="AD" clId="Web-{9373CF83-088D-7A6F-9A27-FE55B605D0E2}" dt="2023-02-17T17:04:47.016" v="12"/>
          <ac:spMkLst>
            <pc:docMk/>
            <pc:sldMk cId="3034923333" sldId="258"/>
            <ac:spMk id="6" creationId="{95D51602-798E-CB8F-648E-EFD7B0746D5D}"/>
          </ac:spMkLst>
        </pc:spChg>
        <pc:graphicFrameChg chg="mod ord">
          <ac:chgData name="Nazish Shazady (2224320)" userId="S::2224320@student.uwtsd.ac.uk::e2ce2f7f-1b29-4b5e-a3b8-5e0048064849" providerId="AD" clId="Web-{9373CF83-088D-7A6F-9A27-FE55B605D0E2}" dt="2023-02-17T17:04:47.016" v="12"/>
          <ac:graphicFrameMkLst>
            <pc:docMk/>
            <pc:sldMk cId="3034923333" sldId="258"/>
            <ac:graphicFrameMk id="19" creationId="{1DCC1FED-0347-6E4B-4FF4-C84D09A30F22}"/>
          </ac:graphicFrameMkLst>
        </pc:graphicFrameChg>
      </pc:sldChg>
      <pc:sldChg chg="modSp mod modClrScheme chgLayout">
        <pc:chgData name="Nazish Shazady (2224320)" userId="S::2224320@student.uwtsd.ac.uk::e2ce2f7f-1b29-4b5e-a3b8-5e0048064849" providerId="AD" clId="Web-{9373CF83-088D-7A6F-9A27-FE55B605D0E2}" dt="2023-02-17T17:04:47.016" v="12"/>
        <pc:sldMkLst>
          <pc:docMk/>
          <pc:sldMk cId="1050094871" sldId="259"/>
        </pc:sldMkLst>
        <pc:spChg chg="mod ord">
          <ac:chgData name="Nazish Shazady (2224320)" userId="S::2224320@student.uwtsd.ac.uk::e2ce2f7f-1b29-4b5e-a3b8-5e0048064849" providerId="AD" clId="Web-{9373CF83-088D-7A6F-9A27-FE55B605D0E2}" dt="2023-02-17T17:04:47.016" v="12"/>
          <ac:spMkLst>
            <pc:docMk/>
            <pc:sldMk cId="1050094871" sldId="259"/>
            <ac:spMk id="2" creationId="{668BFCFC-27EA-0FB2-F292-BCD2A05B3B28}"/>
          </ac:spMkLst>
        </pc:spChg>
        <pc:spChg chg="mod ord">
          <ac:chgData name="Nazish Shazady (2224320)" userId="S::2224320@student.uwtsd.ac.uk::e2ce2f7f-1b29-4b5e-a3b8-5e0048064849" providerId="AD" clId="Web-{9373CF83-088D-7A6F-9A27-FE55B605D0E2}" dt="2023-02-17T17:04:47.016" v="12"/>
          <ac:spMkLst>
            <pc:docMk/>
            <pc:sldMk cId="1050094871" sldId="259"/>
            <ac:spMk id="4" creationId="{EDE6FC88-EF30-C718-D5C4-FE3BBDBA9C2D}"/>
          </ac:spMkLst>
        </pc:spChg>
        <pc:spChg chg="mod ord">
          <ac:chgData name="Nazish Shazady (2224320)" userId="S::2224320@student.uwtsd.ac.uk::e2ce2f7f-1b29-4b5e-a3b8-5e0048064849" providerId="AD" clId="Web-{9373CF83-088D-7A6F-9A27-FE55B605D0E2}" dt="2023-02-17T17:04:47.016" v="12"/>
          <ac:spMkLst>
            <pc:docMk/>
            <pc:sldMk cId="1050094871" sldId="259"/>
            <ac:spMk id="5" creationId="{70A97AE8-0AB7-553B-83F2-C66EAB43F150}"/>
          </ac:spMkLst>
        </pc:spChg>
        <pc:spChg chg="mod ord">
          <ac:chgData name="Nazish Shazady (2224320)" userId="S::2224320@student.uwtsd.ac.uk::e2ce2f7f-1b29-4b5e-a3b8-5e0048064849" providerId="AD" clId="Web-{9373CF83-088D-7A6F-9A27-FE55B605D0E2}" dt="2023-02-17T17:04:47.016" v="12"/>
          <ac:spMkLst>
            <pc:docMk/>
            <pc:sldMk cId="1050094871" sldId="259"/>
            <ac:spMk id="55" creationId="{A9542470-53DD-39E9-6437-68D3B2DFD74B}"/>
          </ac:spMkLst>
        </pc:spChg>
      </pc:sldChg>
      <pc:sldChg chg="modSp mod modClrScheme chgLayout">
        <pc:chgData name="Nazish Shazady (2224320)" userId="S::2224320@student.uwtsd.ac.uk::e2ce2f7f-1b29-4b5e-a3b8-5e0048064849" providerId="AD" clId="Web-{9373CF83-088D-7A6F-9A27-FE55B605D0E2}" dt="2023-02-17T17:04:47.016" v="12"/>
        <pc:sldMkLst>
          <pc:docMk/>
          <pc:sldMk cId="2370149118" sldId="260"/>
        </pc:sldMkLst>
        <pc:spChg chg="mod ord">
          <ac:chgData name="Nazish Shazady (2224320)" userId="S::2224320@student.uwtsd.ac.uk::e2ce2f7f-1b29-4b5e-a3b8-5e0048064849" providerId="AD" clId="Web-{9373CF83-088D-7A6F-9A27-FE55B605D0E2}" dt="2023-02-17T17:04:47.016" v="12"/>
          <ac:spMkLst>
            <pc:docMk/>
            <pc:sldMk cId="2370149118" sldId="260"/>
            <ac:spMk id="3" creationId="{8B87D77F-3C3F-CED2-BF71-70D8DEAF27D8}"/>
          </ac:spMkLst>
        </pc:spChg>
        <pc:spChg chg="mod ord">
          <ac:chgData name="Nazish Shazady (2224320)" userId="S::2224320@student.uwtsd.ac.uk::e2ce2f7f-1b29-4b5e-a3b8-5e0048064849" providerId="AD" clId="Web-{9373CF83-088D-7A6F-9A27-FE55B605D0E2}" dt="2023-02-17T17:04:47.016" v="12"/>
          <ac:spMkLst>
            <pc:docMk/>
            <pc:sldMk cId="2370149118" sldId="260"/>
            <ac:spMk id="4" creationId="{ACEF3BAC-6DD2-9A95-AECC-8EC4634C1DD9}"/>
          </ac:spMkLst>
        </pc:spChg>
        <pc:spChg chg="mod ord">
          <ac:chgData name="Nazish Shazady (2224320)" userId="S::2224320@student.uwtsd.ac.uk::e2ce2f7f-1b29-4b5e-a3b8-5e0048064849" providerId="AD" clId="Web-{9373CF83-088D-7A6F-9A27-FE55B605D0E2}" dt="2023-02-17T17:04:47.016" v="12"/>
          <ac:spMkLst>
            <pc:docMk/>
            <pc:sldMk cId="2370149118" sldId="260"/>
            <ac:spMk id="5" creationId="{9411D805-DDE7-ECD9-DEE7-CF8510E9DE69}"/>
          </ac:spMkLst>
        </pc:spChg>
      </pc:sldChg>
      <pc:sldChg chg="modSp mod modClrScheme chgLayout">
        <pc:chgData name="Nazish Shazady (2224320)" userId="S::2224320@student.uwtsd.ac.uk::e2ce2f7f-1b29-4b5e-a3b8-5e0048064849" providerId="AD" clId="Web-{9373CF83-088D-7A6F-9A27-FE55B605D0E2}" dt="2023-02-17T17:04:47.016" v="12"/>
        <pc:sldMkLst>
          <pc:docMk/>
          <pc:sldMk cId="2196990383" sldId="261"/>
        </pc:sldMkLst>
        <pc:spChg chg="mod ord">
          <ac:chgData name="Nazish Shazady (2224320)" userId="S::2224320@student.uwtsd.ac.uk::e2ce2f7f-1b29-4b5e-a3b8-5e0048064849" providerId="AD" clId="Web-{9373CF83-088D-7A6F-9A27-FE55B605D0E2}" dt="2023-02-17T17:04:47.016" v="12"/>
          <ac:spMkLst>
            <pc:docMk/>
            <pc:sldMk cId="2196990383" sldId="261"/>
            <ac:spMk id="4" creationId="{BF1F5418-87C5-55E3-ADE7-36F2B8F2F95C}"/>
          </ac:spMkLst>
        </pc:spChg>
        <pc:spChg chg="mod ord">
          <ac:chgData name="Nazish Shazady (2224320)" userId="S::2224320@student.uwtsd.ac.uk::e2ce2f7f-1b29-4b5e-a3b8-5e0048064849" providerId="AD" clId="Web-{9373CF83-088D-7A6F-9A27-FE55B605D0E2}" dt="2023-02-17T17:04:47.016" v="12"/>
          <ac:spMkLst>
            <pc:docMk/>
            <pc:sldMk cId="2196990383" sldId="261"/>
            <ac:spMk id="5" creationId="{5146CC08-F32F-8454-4DE0-04DF9EB18D94}"/>
          </ac:spMkLst>
        </pc:spChg>
        <pc:graphicFrameChg chg="mod ord">
          <ac:chgData name="Nazish Shazady (2224320)" userId="S::2224320@student.uwtsd.ac.uk::e2ce2f7f-1b29-4b5e-a3b8-5e0048064849" providerId="AD" clId="Web-{9373CF83-088D-7A6F-9A27-FE55B605D0E2}" dt="2023-02-17T17:04:47.016" v="12"/>
          <ac:graphicFrameMkLst>
            <pc:docMk/>
            <pc:sldMk cId="2196990383" sldId="261"/>
            <ac:graphicFrameMk id="7" creationId="{0618E323-2015-CEE7-0181-48CCA9F510E1}"/>
          </ac:graphicFrameMkLst>
        </pc:graphicFrameChg>
      </pc:sldChg>
      <pc:sldChg chg="modSp mod modClrScheme chgLayout">
        <pc:chgData name="Nazish Shazady (2224320)" userId="S::2224320@student.uwtsd.ac.uk::e2ce2f7f-1b29-4b5e-a3b8-5e0048064849" providerId="AD" clId="Web-{9373CF83-088D-7A6F-9A27-FE55B605D0E2}" dt="2023-02-17T17:04:47.016" v="12"/>
        <pc:sldMkLst>
          <pc:docMk/>
          <pc:sldMk cId="3523403452" sldId="262"/>
        </pc:sldMkLst>
        <pc:spChg chg="mod ord">
          <ac:chgData name="Nazish Shazady (2224320)" userId="S::2224320@student.uwtsd.ac.uk::e2ce2f7f-1b29-4b5e-a3b8-5e0048064849" providerId="AD" clId="Web-{9373CF83-088D-7A6F-9A27-FE55B605D0E2}" dt="2023-02-17T17:04:47.016" v="12"/>
          <ac:spMkLst>
            <pc:docMk/>
            <pc:sldMk cId="3523403452" sldId="262"/>
            <ac:spMk id="2" creationId="{3BFFD679-3B1F-8FDC-6D71-97759F45F0D6}"/>
          </ac:spMkLst>
        </pc:spChg>
        <pc:spChg chg="mod ord">
          <ac:chgData name="Nazish Shazady (2224320)" userId="S::2224320@student.uwtsd.ac.uk::e2ce2f7f-1b29-4b5e-a3b8-5e0048064849" providerId="AD" clId="Web-{9373CF83-088D-7A6F-9A27-FE55B605D0E2}" dt="2023-02-17T17:04:47.016" v="12"/>
          <ac:spMkLst>
            <pc:docMk/>
            <pc:sldMk cId="3523403452" sldId="262"/>
            <ac:spMk id="4" creationId="{62145407-5B92-E862-B943-A939D89117C0}"/>
          </ac:spMkLst>
        </pc:spChg>
        <pc:spChg chg="mod ord">
          <ac:chgData name="Nazish Shazady (2224320)" userId="S::2224320@student.uwtsd.ac.uk::e2ce2f7f-1b29-4b5e-a3b8-5e0048064849" providerId="AD" clId="Web-{9373CF83-088D-7A6F-9A27-FE55B605D0E2}" dt="2023-02-17T17:04:47.016" v="12"/>
          <ac:spMkLst>
            <pc:docMk/>
            <pc:sldMk cId="3523403452" sldId="262"/>
            <ac:spMk id="5" creationId="{4380F6C4-5ECE-472D-C295-14176725DA2C}"/>
          </ac:spMkLst>
        </pc:spChg>
        <pc:spChg chg="mod ord">
          <ac:chgData name="Nazish Shazady (2224320)" userId="S::2224320@student.uwtsd.ac.uk::e2ce2f7f-1b29-4b5e-a3b8-5e0048064849" providerId="AD" clId="Web-{9373CF83-088D-7A6F-9A27-FE55B605D0E2}" dt="2023-02-17T17:04:47.016" v="12"/>
          <ac:spMkLst>
            <pc:docMk/>
            <pc:sldMk cId="3523403452" sldId="262"/>
            <ac:spMk id="23" creationId="{012A59E1-E7CD-F4CC-C83F-DE4715C6C7E2}"/>
          </ac:spMkLst>
        </pc:spChg>
      </pc:sldChg>
      <pc:sldChg chg="addSp delSp modSp mod modTransition modClrScheme chgLayout">
        <pc:chgData name="Nazish Shazady (2224320)" userId="S::2224320@student.uwtsd.ac.uk::e2ce2f7f-1b29-4b5e-a3b8-5e0048064849" providerId="AD" clId="Web-{9373CF83-088D-7A6F-9A27-FE55B605D0E2}" dt="2023-02-17T17:06:10.411" v="18"/>
        <pc:sldMkLst>
          <pc:docMk/>
          <pc:sldMk cId="2078267905" sldId="264"/>
        </pc:sldMkLst>
        <pc:spChg chg="mod ord">
          <ac:chgData name="Nazish Shazady (2224320)" userId="S::2224320@student.uwtsd.ac.uk::e2ce2f7f-1b29-4b5e-a3b8-5e0048064849" providerId="AD" clId="Web-{9373CF83-088D-7A6F-9A27-FE55B605D0E2}" dt="2023-02-17T17:04:47.016" v="12"/>
          <ac:spMkLst>
            <pc:docMk/>
            <pc:sldMk cId="2078267905" sldId="264"/>
            <ac:spMk id="2" creationId="{CE71F546-C122-C779-5DD3-70E6544F792D}"/>
          </ac:spMkLst>
        </pc:spChg>
        <pc:spChg chg="mod ord">
          <ac:chgData name="Nazish Shazady (2224320)" userId="S::2224320@student.uwtsd.ac.uk::e2ce2f7f-1b29-4b5e-a3b8-5e0048064849" providerId="AD" clId="Web-{9373CF83-088D-7A6F-9A27-FE55B605D0E2}" dt="2023-02-17T17:04:47.016" v="12"/>
          <ac:spMkLst>
            <pc:docMk/>
            <pc:sldMk cId="2078267905" sldId="264"/>
            <ac:spMk id="3" creationId="{4BB765F1-E61C-9F27-987D-AABAD5950503}"/>
          </ac:spMkLst>
        </pc:spChg>
        <pc:spChg chg="mod ord">
          <ac:chgData name="Nazish Shazady (2224320)" userId="S::2224320@student.uwtsd.ac.uk::e2ce2f7f-1b29-4b5e-a3b8-5e0048064849" providerId="AD" clId="Web-{9373CF83-088D-7A6F-9A27-FE55B605D0E2}" dt="2023-02-17T17:04:47.016" v="12"/>
          <ac:spMkLst>
            <pc:docMk/>
            <pc:sldMk cId="2078267905" sldId="264"/>
            <ac:spMk id="4" creationId="{2CAE0123-B111-C00D-A883-F948F01BA954}"/>
          </ac:spMkLst>
        </pc:spChg>
        <pc:spChg chg="mod ord">
          <ac:chgData name="Nazish Shazady (2224320)" userId="S::2224320@student.uwtsd.ac.uk::e2ce2f7f-1b29-4b5e-a3b8-5e0048064849" providerId="AD" clId="Web-{9373CF83-088D-7A6F-9A27-FE55B605D0E2}" dt="2023-02-17T17:04:47.016" v="12"/>
          <ac:spMkLst>
            <pc:docMk/>
            <pc:sldMk cId="2078267905" sldId="264"/>
            <ac:spMk id="5" creationId="{83A94542-F550-DB14-D2B6-0A6181EB53C0}"/>
          </ac:spMkLst>
        </pc:spChg>
        <pc:graphicFrameChg chg="del">
          <ac:chgData name="Nazish Shazady (2224320)" userId="S::2224320@student.uwtsd.ac.uk::e2ce2f7f-1b29-4b5e-a3b8-5e0048064849" providerId="AD" clId="Web-{9373CF83-088D-7A6F-9A27-FE55B605D0E2}" dt="2023-02-17T17:04:32.874" v="10"/>
          <ac:graphicFrameMkLst>
            <pc:docMk/>
            <pc:sldMk cId="2078267905" sldId="264"/>
            <ac:graphicFrameMk id="42" creationId="{B49E3215-442C-F0B3-E061-626EFC98C84C}"/>
          </ac:graphicFrameMkLst>
        </pc:graphicFrameChg>
        <pc:graphicFrameChg chg="add">
          <ac:chgData name="Nazish Shazady (2224320)" userId="S::2224320@student.uwtsd.ac.uk::e2ce2f7f-1b29-4b5e-a3b8-5e0048064849" providerId="AD" clId="Web-{9373CF83-088D-7A6F-9A27-FE55B605D0E2}" dt="2023-02-17T17:04:32.874" v="10"/>
          <ac:graphicFrameMkLst>
            <pc:docMk/>
            <pc:sldMk cId="2078267905" sldId="264"/>
            <ac:graphicFrameMk id="44" creationId="{5882A9AC-02C4-CF13-7104-9898CA915D18}"/>
          </ac:graphicFrameMkLst>
        </pc:graphicFrameChg>
      </pc:sldChg>
      <pc:sldChg chg="modSp mod modTransition modClrScheme chgLayout">
        <pc:chgData name="Nazish Shazady (2224320)" userId="S::2224320@student.uwtsd.ac.uk::e2ce2f7f-1b29-4b5e-a3b8-5e0048064849" providerId="AD" clId="Web-{9373CF83-088D-7A6F-9A27-FE55B605D0E2}" dt="2023-02-17T17:06:14.458" v="19"/>
        <pc:sldMkLst>
          <pc:docMk/>
          <pc:sldMk cId="636662948" sldId="265"/>
        </pc:sldMkLst>
        <pc:spChg chg="mod ord">
          <ac:chgData name="Nazish Shazady (2224320)" userId="S::2224320@student.uwtsd.ac.uk::e2ce2f7f-1b29-4b5e-a3b8-5e0048064849" providerId="AD" clId="Web-{9373CF83-088D-7A6F-9A27-FE55B605D0E2}" dt="2023-02-17T17:04:47.016" v="12"/>
          <ac:spMkLst>
            <pc:docMk/>
            <pc:sldMk cId="636662948" sldId="265"/>
            <ac:spMk id="2" creationId="{AAA004CA-8643-903D-52C0-3EFE8DBF5590}"/>
          </ac:spMkLst>
        </pc:spChg>
        <pc:spChg chg="mod ord">
          <ac:chgData name="Nazish Shazady (2224320)" userId="S::2224320@student.uwtsd.ac.uk::e2ce2f7f-1b29-4b5e-a3b8-5e0048064849" providerId="AD" clId="Web-{9373CF83-088D-7A6F-9A27-FE55B605D0E2}" dt="2023-02-17T17:04:47.016" v="12"/>
          <ac:spMkLst>
            <pc:docMk/>
            <pc:sldMk cId="636662948" sldId="265"/>
            <ac:spMk id="3" creationId="{06868B3B-BC7E-15A1-45DC-0298687EEF70}"/>
          </ac:spMkLst>
        </pc:spChg>
        <pc:spChg chg="mod ord">
          <ac:chgData name="Nazish Shazady (2224320)" userId="S::2224320@student.uwtsd.ac.uk::e2ce2f7f-1b29-4b5e-a3b8-5e0048064849" providerId="AD" clId="Web-{9373CF83-088D-7A6F-9A27-FE55B605D0E2}" dt="2023-02-17T17:04:47.016" v="12"/>
          <ac:spMkLst>
            <pc:docMk/>
            <pc:sldMk cId="636662948" sldId="265"/>
            <ac:spMk id="4" creationId="{32732C96-937A-E7DE-D889-A037ABFABEF2}"/>
          </ac:spMkLst>
        </pc:spChg>
        <pc:spChg chg="mod ord">
          <ac:chgData name="Nazish Shazady (2224320)" userId="S::2224320@student.uwtsd.ac.uk::e2ce2f7f-1b29-4b5e-a3b8-5e0048064849" providerId="AD" clId="Web-{9373CF83-088D-7A6F-9A27-FE55B605D0E2}" dt="2023-02-17T17:04:47.016" v="12"/>
          <ac:spMkLst>
            <pc:docMk/>
            <pc:sldMk cId="636662948" sldId="265"/>
            <ac:spMk id="5" creationId="{A5818E88-24FA-C351-91EC-3E0A947C20A6}"/>
          </ac:spMkLst>
        </pc:spChg>
      </pc:sldChg>
      <pc:sldChg chg="modSp mod modClrScheme chgLayout">
        <pc:chgData name="Nazish Shazady (2224320)" userId="S::2224320@student.uwtsd.ac.uk::e2ce2f7f-1b29-4b5e-a3b8-5e0048064849" providerId="AD" clId="Web-{9373CF83-088D-7A6F-9A27-FE55B605D0E2}" dt="2023-02-17T17:04:47.016" v="12"/>
        <pc:sldMkLst>
          <pc:docMk/>
          <pc:sldMk cId="3817311864" sldId="266"/>
        </pc:sldMkLst>
        <pc:spChg chg="mod ord">
          <ac:chgData name="Nazish Shazady (2224320)" userId="S::2224320@student.uwtsd.ac.uk::e2ce2f7f-1b29-4b5e-a3b8-5e0048064849" providerId="AD" clId="Web-{9373CF83-088D-7A6F-9A27-FE55B605D0E2}" dt="2023-02-17T17:04:47.016" v="12"/>
          <ac:spMkLst>
            <pc:docMk/>
            <pc:sldMk cId="3817311864" sldId="266"/>
            <ac:spMk id="2" creationId="{737C80B8-FE9A-7BFD-CEE5-4D3DA57ABB7F}"/>
          </ac:spMkLst>
        </pc:spChg>
        <pc:spChg chg="mod ord">
          <ac:chgData name="Nazish Shazady (2224320)" userId="S::2224320@student.uwtsd.ac.uk::e2ce2f7f-1b29-4b5e-a3b8-5e0048064849" providerId="AD" clId="Web-{9373CF83-088D-7A6F-9A27-FE55B605D0E2}" dt="2023-02-17T17:04:47.016" v="12"/>
          <ac:spMkLst>
            <pc:docMk/>
            <pc:sldMk cId="3817311864" sldId="266"/>
            <ac:spMk id="3" creationId="{D1375E63-B404-13A2-C3D4-394D964B7F46}"/>
          </ac:spMkLst>
        </pc:spChg>
        <pc:spChg chg="mod ord">
          <ac:chgData name="Nazish Shazady (2224320)" userId="S::2224320@student.uwtsd.ac.uk::e2ce2f7f-1b29-4b5e-a3b8-5e0048064849" providerId="AD" clId="Web-{9373CF83-088D-7A6F-9A27-FE55B605D0E2}" dt="2023-02-17T17:04:47.016" v="12"/>
          <ac:spMkLst>
            <pc:docMk/>
            <pc:sldMk cId="3817311864" sldId="266"/>
            <ac:spMk id="7" creationId="{92A9B2F7-7C73-5194-C847-27F8E679B906}"/>
          </ac:spMkLst>
        </pc:spChg>
        <pc:spChg chg="mod ord">
          <ac:chgData name="Nazish Shazady (2224320)" userId="S::2224320@student.uwtsd.ac.uk::e2ce2f7f-1b29-4b5e-a3b8-5e0048064849" providerId="AD" clId="Web-{9373CF83-088D-7A6F-9A27-FE55B605D0E2}" dt="2023-02-17T17:04:47.016" v="12"/>
          <ac:spMkLst>
            <pc:docMk/>
            <pc:sldMk cId="3817311864" sldId="266"/>
            <ac:spMk id="8" creationId="{98921905-96C5-D1C5-B109-09DA3D7BF5D2}"/>
          </ac:spMkLst>
        </pc:spChg>
      </pc:sldChg>
      <pc:sldChg chg="modSp mod modTransition modClrScheme chgLayout">
        <pc:chgData name="Nazish Shazady (2224320)" userId="S::2224320@student.uwtsd.ac.uk::e2ce2f7f-1b29-4b5e-a3b8-5e0048064849" providerId="AD" clId="Web-{9373CF83-088D-7A6F-9A27-FE55B605D0E2}" dt="2023-02-17T17:06:19.771" v="20"/>
        <pc:sldMkLst>
          <pc:docMk/>
          <pc:sldMk cId="187241284" sldId="267"/>
        </pc:sldMkLst>
        <pc:spChg chg="mod ord">
          <ac:chgData name="Nazish Shazady (2224320)" userId="S::2224320@student.uwtsd.ac.uk::e2ce2f7f-1b29-4b5e-a3b8-5e0048064849" providerId="AD" clId="Web-{9373CF83-088D-7A6F-9A27-FE55B605D0E2}" dt="2023-02-17T17:04:47.016" v="12"/>
          <ac:spMkLst>
            <pc:docMk/>
            <pc:sldMk cId="187241284" sldId="267"/>
            <ac:spMk id="2" creationId="{4FB89B10-288E-EB72-D6DC-A80DCB473ABB}"/>
          </ac:spMkLst>
        </pc:spChg>
        <pc:spChg chg="mod ord">
          <ac:chgData name="Nazish Shazady (2224320)" userId="S::2224320@student.uwtsd.ac.uk::e2ce2f7f-1b29-4b5e-a3b8-5e0048064849" providerId="AD" clId="Web-{9373CF83-088D-7A6F-9A27-FE55B605D0E2}" dt="2023-02-17T17:04:47.016" v="12"/>
          <ac:spMkLst>
            <pc:docMk/>
            <pc:sldMk cId="187241284" sldId="267"/>
            <ac:spMk id="3" creationId="{8E3F6DB8-E18D-B941-6DD3-DC9AA38CF63A}"/>
          </ac:spMkLst>
        </pc:spChg>
        <pc:spChg chg="mod ord">
          <ac:chgData name="Nazish Shazady (2224320)" userId="S::2224320@student.uwtsd.ac.uk::e2ce2f7f-1b29-4b5e-a3b8-5e0048064849" providerId="AD" clId="Web-{9373CF83-088D-7A6F-9A27-FE55B605D0E2}" dt="2023-02-17T17:04:47.016" v="12"/>
          <ac:spMkLst>
            <pc:docMk/>
            <pc:sldMk cId="187241284" sldId="267"/>
            <ac:spMk id="4" creationId="{AE6AB16F-D0E0-C58D-CAD8-31839242AE95}"/>
          </ac:spMkLst>
        </pc:spChg>
        <pc:spChg chg="mod ord">
          <ac:chgData name="Nazish Shazady (2224320)" userId="S::2224320@student.uwtsd.ac.uk::e2ce2f7f-1b29-4b5e-a3b8-5e0048064849" providerId="AD" clId="Web-{9373CF83-088D-7A6F-9A27-FE55B605D0E2}" dt="2023-02-17T17:04:47.016" v="12"/>
          <ac:spMkLst>
            <pc:docMk/>
            <pc:sldMk cId="187241284" sldId="267"/>
            <ac:spMk id="5" creationId="{B7FF249E-7364-2D1A-53BE-F720FECADCBE}"/>
          </ac:spMkLst>
        </pc:spChg>
      </pc:sldChg>
      <pc:sldMasterChg chg="del delSldLayout">
        <pc:chgData name="Nazish Shazady (2224320)" userId="S::2224320@student.uwtsd.ac.uk::e2ce2f7f-1b29-4b5e-a3b8-5e0048064849" providerId="AD" clId="Web-{9373CF83-088D-7A6F-9A27-FE55B605D0E2}" dt="2023-02-17T17:04:39.937" v="11"/>
        <pc:sldMasterMkLst>
          <pc:docMk/>
          <pc:sldMasterMk cId="2778350622" sldId="2147484444"/>
        </pc:sldMasterMkLst>
        <pc:sldLayoutChg chg="del">
          <pc:chgData name="Nazish Shazady (2224320)" userId="S::2224320@student.uwtsd.ac.uk::e2ce2f7f-1b29-4b5e-a3b8-5e0048064849" providerId="AD" clId="Web-{9373CF83-088D-7A6F-9A27-FE55B605D0E2}" dt="2023-02-17T17:04:39.937" v="11"/>
          <pc:sldLayoutMkLst>
            <pc:docMk/>
            <pc:sldMasterMk cId="2778350622" sldId="2147484444"/>
            <pc:sldLayoutMk cId="3656735578" sldId="2147484445"/>
          </pc:sldLayoutMkLst>
        </pc:sldLayoutChg>
        <pc:sldLayoutChg chg="del">
          <pc:chgData name="Nazish Shazady (2224320)" userId="S::2224320@student.uwtsd.ac.uk::e2ce2f7f-1b29-4b5e-a3b8-5e0048064849" providerId="AD" clId="Web-{9373CF83-088D-7A6F-9A27-FE55B605D0E2}" dt="2023-02-17T17:04:39.937" v="11"/>
          <pc:sldLayoutMkLst>
            <pc:docMk/>
            <pc:sldMasterMk cId="2778350622" sldId="2147484444"/>
            <pc:sldLayoutMk cId="2592608244" sldId="2147484446"/>
          </pc:sldLayoutMkLst>
        </pc:sldLayoutChg>
        <pc:sldLayoutChg chg="del">
          <pc:chgData name="Nazish Shazady (2224320)" userId="S::2224320@student.uwtsd.ac.uk::e2ce2f7f-1b29-4b5e-a3b8-5e0048064849" providerId="AD" clId="Web-{9373CF83-088D-7A6F-9A27-FE55B605D0E2}" dt="2023-02-17T17:04:39.937" v="11"/>
          <pc:sldLayoutMkLst>
            <pc:docMk/>
            <pc:sldMasterMk cId="2778350622" sldId="2147484444"/>
            <pc:sldLayoutMk cId="3585857338" sldId="2147484447"/>
          </pc:sldLayoutMkLst>
        </pc:sldLayoutChg>
        <pc:sldLayoutChg chg="del">
          <pc:chgData name="Nazish Shazady (2224320)" userId="S::2224320@student.uwtsd.ac.uk::e2ce2f7f-1b29-4b5e-a3b8-5e0048064849" providerId="AD" clId="Web-{9373CF83-088D-7A6F-9A27-FE55B605D0E2}" dt="2023-02-17T17:04:39.937" v="11"/>
          <pc:sldLayoutMkLst>
            <pc:docMk/>
            <pc:sldMasterMk cId="2778350622" sldId="2147484444"/>
            <pc:sldLayoutMk cId="1705237189" sldId="2147484448"/>
          </pc:sldLayoutMkLst>
        </pc:sldLayoutChg>
        <pc:sldLayoutChg chg="del">
          <pc:chgData name="Nazish Shazady (2224320)" userId="S::2224320@student.uwtsd.ac.uk::e2ce2f7f-1b29-4b5e-a3b8-5e0048064849" providerId="AD" clId="Web-{9373CF83-088D-7A6F-9A27-FE55B605D0E2}" dt="2023-02-17T17:04:39.937" v="11"/>
          <pc:sldLayoutMkLst>
            <pc:docMk/>
            <pc:sldMasterMk cId="2778350622" sldId="2147484444"/>
            <pc:sldLayoutMk cId="3696752000" sldId="2147484449"/>
          </pc:sldLayoutMkLst>
        </pc:sldLayoutChg>
        <pc:sldLayoutChg chg="del">
          <pc:chgData name="Nazish Shazady (2224320)" userId="S::2224320@student.uwtsd.ac.uk::e2ce2f7f-1b29-4b5e-a3b8-5e0048064849" providerId="AD" clId="Web-{9373CF83-088D-7A6F-9A27-FE55B605D0E2}" dt="2023-02-17T17:04:39.937" v="11"/>
          <pc:sldLayoutMkLst>
            <pc:docMk/>
            <pc:sldMasterMk cId="2778350622" sldId="2147484444"/>
            <pc:sldLayoutMk cId="608666245" sldId="2147484450"/>
          </pc:sldLayoutMkLst>
        </pc:sldLayoutChg>
        <pc:sldLayoutChg chg="del">
          <pc:chgData name="Nazish Shazady (2224320)" userId="S::2224320@student.uwtsd.ac.uk::e2ce2f7f-1b29-4b5e-a3b8-5e0048064849" providerId="AD" clId="Web-{9373CF83-088D-7A6F-9A27-FE55B605D0E2}" dt="2023-02-17T17:04:39.937" v="11"/>
          <pc:sldLayoutMkLst>
            <pc:docMk/>
            <pc:sldMasterMk cId="2778350622" sldId="2147484444"/>
            <pc:sldLayoutMk cId="2505721485" sldId="2147484451"/>
          </pc:sldLayoutMkLst>
        </pc:sldLayoutChg>
        <pc:sldLayoutChg chg="del">
          <pc:chgData name="Nazish Shazady (2224320)" userId="S::2224320@student.uwtsd.ac.uk::e2ce2f7f-1b29-4b5e-a3b8-5e0048064849" providerId="AD" clId="Web-{9373CF83-088D-7A6F-9A27-FE55B605D0E2}" dt="2023-02-17T17:04:39.937" v="11"/>
          <pc:sldLayoutMkLst>
            <pc:docMk/>
            <pc:sldMasterMk cId="2778350622" sldId="2147484444"/>
            <pc:sldLayoutMk cId="2055760499" sldId="2147484452"/>
          </pc:sldLayoutMkLst>
        </pc:sldLayoutChg>
        <pc:sldLayoutChg chg="del">
          <pc:chgData name="Nazish Shazady (2224320)" userId="S::2224320@student.uwtsd.ac.uk::e2ce2f7f-1b29-4b5e-a3b8-5e0048064849" providerId="AD" clId="Web-{9373CF83-088D-7A6F-9A27-FE55B605D0E2}" dt="2023-02-17T17:04:39.937" v="11"/>
          <pc:sldLayoutMkLst>
            <pc:docMk/>
            <pc:sldMasterMk cId="2778350622" sldId="2147484444"/>
            <pc:sldLayoutMk cId="3023319520" sldId="2147484453"/>
          </pc:sldLayoutMkLst>
        </pc:sldLayoutChg>
        <pc:sldLayoutChg chg="del">
          <pc:chgData name="Nazish Shazady (2224320)" userId="S::2224320@student.uwtsd.ac.uk::e2ce2f7f-1b29-4b5e-a3b8-5e0048064849" providerId="AD" clId="Web-{9373CF83-088D-7A6F-9A27-FE55B605D0E2}" dt="2023-02-17T17:04:39.937" v="11"/>
          <pc:sldLayoutMkLst>
            <pc:docMk/>
            <pc:sldMasterMk cId="2778350622" sldId="2147484444"/>
            <pc:sldLayoutMk cId="3569393180" sldId="2147484454"/>
          </pc:sldLayoutMkLst>
        </pc:sldLayoutChg>
        <pc:sldLayoutChg chg="del">
          <pc:chgData name="Nazish Shazady (2224320)" userId="S::2224320@student.uwtsd.ac.uk::e2ce2f7f-1b29-4b5e-a3b8-5e0048064849" providerId="AD" clId="Web-{9373CF83-088D-7A6F-9A27-FE55B605D0E2}" dt="2023-02-17T17:04:39.937" v="11"/>
          <pc:sldLayoutMkLst>
            <pc:docMk/>
            <pc:sldMasterMk cId="2778350622" sldId="2147484444"/>
            <pc:sldLayoutMk cId="216176964" sldId="2147484455"/>
          </pc:sldLayoutMkLst>
        </pc:sldLayoutChg>
      </pc:sldMasterChg>
      <pc:sldMasterChg chg="add del addSldLayout delSldLayout modSldLayout">
        <pc:chgData name="Nazish Shazady (2224320)" userId="S::2224320@student.uwtsd.ac.uk::e2ce2f7f-1b29-4b5e-a3b8-5e0048064849" providerId="AD" clId="Web-{9373CF83-088D-7A6F-9A27-FE55B605D0E2}" dt="2023-02-17T17:04:47.016" v="12"/>
        <pc:sldMasterMkLst>
          <pc:docMk/>
          <pc:sldMasterMk cId="92537401" sldId="2147484456"/>
        </pc:sldMasterMkLst>
        <pc:sldLayoutChg chg="add del mod replId">
          <pc:chgData name="Nazish Shazady (2224320)" userId="S::2224320@student.uwtsd.ac.uk::e2ce2f7f-1b29-4b5e-a3b8-5e0048064849" providerId="AD" clId="Web-{9373CF83-088D-7A6F-9A27-FE55B605D0E2}" dt="2023-02-17T17:04:47.016" v="12"/>
          <pc:sldLayoutMkLst>
            <pc:docMk/>
            <pc:sldMasterMk cId="92537401" sldId="2147484456"/>
            <pc:sldLayoutMk cId="2549362427" sldId="2147484457"/>
          </pc:sldLayoutMkLst>
        </pc:sldLayoutChg>
        <pc:sldLayoutChg chg="add del mod replId">
          <pc:chgData name="Nazish Shazady (2224320)" userId="S::2224320@student.uwtsd.ac.uk::e2ce2f7f-1b29-4b5e-a3b8-5e0048064849" providerId="AD" clId="Web-{9373CF83-088D-7A6F-9A27-FE55B605D0E2}" dt="2023-02-17T17:04:47.016" v="12"/>
          <pc:sldLayoutMkLst>
            <pc:docMk/>
            <pc:sldMasterMk cId="92537401" sldId="2147484456"/>
            <pc:sldLayoutMk cId="2503722728" sldId="2147484458"/>
          </pc:sldLayoutMkLst>
        </pc:sldLayoutChg>
        <pc:sldLayoutChg chg="add del mod replId">
          <pc:chgData name="Nazish Shazady (2224320)" userId="S::2224320@student.uwtsd.ac.uk::e2ce2f7f-1b29-4b5e-a3b8-5e0048064849" providerId="AD" clId="Web-{9373CF83-088D-7A6F-9A27-FE55B605D0E2}" dt="2023-02-17T17:04:47.016" v="12"/>
          <pc:sldLayoutMkLst>
            <pc:docMk/>
            <pc:sldMasterMk cId="92537401" sldId="2147484456"/>
            <pc:sldLayoutMk cId="367929410" sldId="2147484459"/>
          </pc:sldLayoutMkLst>
        </pc:sldLayoutChg>
        <pc:sldLayoutChg chg="add del mod replId">
          <pc:chgData name="Nazish Shazady (2224320)" userId="S::2224320@student.uwtsd.ac.uk::e2ce2f7f-1b29-4b5e-a3b8-5e0048064849" providerId="AD" clId="Web-{9373CF83-088D-7A6F-9A27-FE55B605D0E2}" dt="2023-02-17T17:04:47.016" v="12"/>
          <pc:sldLayoutMkLst>
            <pc:docMk/>
            <pc:sldMasterMk cId="92537401" sldId="2147484456"/>
            <pc:sldLayoutMk cId="771410693" sldId="2147484460"/>
          </pc:sldLayoutMkLst>
        </pc:sldLayoutChg>
        <pc:sldLayoutChg chg="add del mod replId">
          <pc:chgData name="Nazish Shazady (2224320)" userId="S::2224320@student.uwtsd.ac.uk::e2ce2f7f-1b29-4b5e-a3b8-5e0048064849" providerId="AD" clId="Web-{9373CF83-088D-7A6F-9A27-FE55B605D0E2}" dt="2023-02-17T17:04:47.016" v="12"/>
          <pc:sldLayoutMkLst>
            <pc:docMk/>
            <pc:sldMasterMk cId="92537401" sldId="2147484456"/>
            <pc:sldLayoutMk cId="743722099" sldId="2147484461"/>
          </pc:sldLayoutMkLst>
        </pc:sldLayoutChg>
        <pc:sldLayoutChg chg="add del mod replId">
          <pc:chgData name="Nazish Shazady (2224320)" userId="S::2224320@student.uwtsd.ac.uk::e2ce2f7f-1b29-4b5e-a3b8-5e0048064849" providerId="AD" clId="Web-{9373CF83-088D-7A6F-9A27-FE55B605D0E2}" dt="2023-02-17T17:04:47.016" v="12"/>
          <pc:sldLayoutMkLst>
            <pc:docMk/>
            <pc:sldMasterMk cId="92537401" sldId="2147484456"/>
            <pc:sldLayoutMk cId="2621543300" sldId="2147484462"/>
          </pc:sldLayoutMkLst>
        </pc:sldLayoutChg>
        <pc:sldLayoutChg chg="add del mod replId">
          <pc:chgData name="Nazish Shazady (2224320)" userId="S::2224320@student.uwtsd.ac.uk::e2ce2f7f-1b29-4b5e-a3b8-5e0048064849" providerId="AD" clId="Web-{9373CF83-088D-7A6F-9A27-FE55B605D0E2}" dt="2023-02-17T17:04:47.016" v="12"/>
          <pc:sldLayoutMkLst>
            <pc:docMk/>
            <pc:sldMasterMk cId="92537401" sldId="2147484456"/>
            <pc:sldLayoutMk cId="868106544" sldId="2147484463"/>
          </pc:sldLayoutMkLst>
        </pc:sldLayoutChg>
        <pc:sldLayoutChg chg="add del mod replId">
          <pc:chgData name="Nazish Shazady (2224320)" userId="S::2224320@student.uwtsd.ac.uk::e2ce2f7f-1b29-4b5e-a3b8-5e0048064849" providerId="AD" clId="Web-{9373CF83-088D-7A6F-9A27-FE55B605D0E2}" dt="2023-02-17T17:04:47.016" v="12"/>
          <pc:sldLayoutMkLst>
            <pc:docMk/>
            <pc:sldMasterMk cId="92537401" sldId="2147484456"/>
            <pc:sldLayoutMk cId="3885300672" sldId="2147484464"/>
          </pc:sldLayoutMkLst>
        </pc:sldLayoutChg>
        <pc:sldLayoutChg chg="add del mod replId">
          <pc:chgData name="Nazish Shazady (2224320)" userId="S::2224320@student.uwtsd.ac.uk::e2ce2f7f-1b29-4b5e-a3b8-5e0048064849" providerId="AD" clId="Web-{9373CF83-088D-7A6F-9A27-FE55B605D0E2}" dt="2023-02-17T17:04:47.016" v="12"/>
          <pc:sldLayoutMkLst>
            <pc:docMk/>
            <pc:sldMasterMk cId="92537401" sldId="2147484456"/>
            <pc:sldLayoutMk cId="2344185282" sldId="2147484465"/>
          </pc:sldLayoutMkLst>
        </pc:sldLayoutChg>
        <pc:sldLayoutChg chg="add del mod replId">
          <pc:chgData name="Nazish Shazady (2224320)" userId="S::2224320@student.uwtsd.ac.uk::e2ce2f7f-1b29-4b5e-a3b8-5e0048064849" providerId="AD" clId="Web-{9373CF83-088D-7A6F-9A27-FE55B605D0E2}" dt="2023-02-17T17:04:47.016" v="12"/>
          <pc:sldLayoutMkLst>
            <pc:docMk/>
            <pc:sldMasterMk cId="92537401" sldId="2147484456"/>
            <pc:sldLayoutMk cId="2563468448" sldId="2147484466"/>
          </pc:sldLayoutMkLst>
        </pc:sldLayoutChg>
        <pc:sldLayoutChg chg="add del mod replId">
          <pc:chgData name="Nazish Shazady (2224320)" userId="S::2224320@student.uwtsd.ac.uk::e2ce2f7f-1b29-4b5e-a3b8-5e0048064849" providerId="AD" clId="Web-{9373CF83-088D-7A6F-9A27-FE55B605D0E2}" dt="2023-02-17T17:04:47.016" v="12"/>
          <pc:sldLayoutMkLst>
            <pc:docMk/>
            <pc:sldMasterMk cId="92537401" sldId="2147484456"/>
            <pc:sldLayoutMk cId="1097558752" sldId="2147484467"/>
          </pc:sldLayoutMkLst>
        </pc:sldLayoutChg>
      </pc:sldMasterChg>
      <pc:sldMasterChg chg="add addSldLayout modSldLayout">
        <pc:chgData name="Nazish Shazady (2224320)" userId="S::2224320@student.uwtsd.ac.uk::e2ce2f7f-1b29-4b5e-a3b8-5e0048064849" providerId="AD" clId="Web-{9373CF83-088D-7A6F-9A27-FE55B605D0E2}" dt="2023-02-17T17:04:47.016" v="12"/>
        <pc:sldMasterMkLst>
          <pc:docMk/>
          <pc:sldMasterMk cId="3462739130" sldId="2147484468"/>
        </pc:sldMasterMkLst>
        <pc:sldLayoutChg chg="add mod replId">
          <pc:chgData name="Nazish Shazady (2224320)" userId="S::2224320@student.uwtsd.ac.uk::e2ce2f7f-1b29-4b5e-a3b8-5e0048064849" providerId="AD" clId="Web-{9373CF83-088D-7A6F-9A27-FE55B605D0E2}" dt="2023-02-17T17:04:47.016" v="12"/>
          <pc:sldLayoutMkLst>
            <pc:docMk/>
            <pc:sldMasterMk cId="3462739130" sldId="2147484468"/>
            <pc:sldLayoutMk cId="2518722639" sldId="2147484469"/>
          </pc:sldLayoutMkLst>
        </pc:sldLayoutChg>
        <pc:sldLayoutChg chg="add mod replId">
          <pc:chgData name="Nazish Shazady (2224320)" userId="S::2224320@student.uwtsd.ac.uk::e2ce2f7f-1b29-4b5e-a3b8-5e0048064849" providerId="AD" clId="Web-{9373CF83-088D-7A6F-9A27-FE55B605D0E2}" dt="2023-02-17T17:04:47.016" v="12"/>
          <pc:sldLayoutMkLst>
            <pc:docMk/>
            <pc:sldMasterMk cId="3462739130" sldId="2147484468"/>
            <pc:sldLayoutMk cId="3694239292" sldId="2147484470"/>
          </pc:sldLayoutMkLst>
        </pc:sldLayoutChg>
        <pc:sldLayoutChg chg="add mod replId">
          <pc:chgData name="Nazish Shazady (2224320)" userId="S::2224320@student.uwtsd.ac.uk::e2ce2f7f-1b29-4b5e-a3b8-5e0048064849" providerId="AD" clId="Web-{9373CF83-088D-7A6F-9A27-FE55B605D0E2}" dt="2023-02-17T17:04:47.016" v="12"/>
          <pc:sldLayoutMkLst>
            <pc:docMk/>
            <pc:sldMasterMk cId="3462739130" sldId="2147484468"/>
            <pc:sldLayoutMk cId="3062607498" sldId="2147484471"/>
          </pc:sldLayoutMkLst>
        </pc:sldLayoutChg>
        <pc:sldLayoutChg chg="add mod replId">
          <pc:chgData name="Nazish Shazady (2224320)" userId="S::2224320@student.uwtsd.ac.uk::e2ce2f7f-1b29-4b5e-a3b8-5e0048064849" providerId="AD" clId="Web-{9373CF83-088D-7A6F-9A27-FE55B605D0E2}" dt="2023-02-17T17:04:47.016" v="12"/>
          <pc:sldLayoutMkLst>
            <pc:docMk/>
            <pc:sldMasterMk cId="3462739130" sldId="2147484468"/>
            <pc:sldLayoutMk cId="3110124313" sldId="2147484472"/>
          </pc:sldLayoutMkLst>
        </pc:sldLayoutChg>
        <pc:sldLayoutChg chg="add mod replId">
          <pc:chgData name="Nazish Shazady (2224320)" userId="S::2224320@student.uwtsd.ac.uk::e2ce2f7f-1b29-4b5e-a3b8-5e0048064849" providerId="AD" clId="Web-{9373CF83-088D-7A6F-9A27-FE55B605D0E2}" dt="2023-02-17T17:04:47.016" v="12"/>
          <pc:sldLayoutMkLst>
            <pc:docMk/>
            <pc:sldMasterMk cId="3462739130" sldId="2147484468"/>
            <pc:sldLayoutMk cId="2156889923" sldId="2147484473"/>
          </pc:sldLayoutMkLst>
        </pc:sldLayoutChg>
        <pc:sldLayoutChg chg="add mod replId">
          <pc:chgData name="Nazish Shazady (2224320)" userId="S::2224320@student.uwtsd.ac.uk::e2ce2f7f-1b29-4b5e-a3b8-5e0048064849" providerId="AD" clId="Web-{9373CF83-088D-7A6F-9A27-FE55B605D0E2}" dt="2023-02-17T17:04:47.016" v="12"/>
          <pc:sldLayoutMkLst>
            <pc:docMk/>
            <pc:sldMasterMk cId="3462739130" sldId="2147484468"/>
            <pc:sldLayoutMk cId="3175323176" sldId="2147484474"/>
          </pc:sldLayoutMkLst>
        </pc:sldLayoutChg>
        <pc:sldLayoutChg chg="add mod replId">
          <pc:chgData name="Nazish Shazady (2224320)" userId="S::2224320@student.uwtsd.ac.uk::e2ce2f7f-1b29-4b5e-a3b8-5e0048064849" providerId="AD" clId="Web-{9373CF83-088D-7A6F-9A27-FE55B605D0E2}" dt="2023-02-17T17:04:47.016" v="12"/>
          <pc:sldLayoutMkLst>
            <pc:docMk/>
            <pc:sldMasterMk cId="3462739130" sldId="2147484468"/>
            <pc:sldLayoutMk cId="2461920416" sldId="2147484475"/>
          </pc:sldLayoutMkLst>
        </pc:sldLayoutChg>
        <pc:sldLayoutChg chg="add mod replId">
          <pc:chgData name="Nazish Shazady (2224320)" userId="S::2224320@student.uwtsd.ac.uk::e2ce2f7f-1b29-4b5e-a3b8-5e0048064849" providerId="AD" clId="Web-{9373CF83-088D-7A6F-9A27-FE55B605D0E2}" dt="2023-02-17T17:04:47.016" v="12"/>
          <pc:sldLayoutMkLst>
            <pc:docMk/>
            <pc:sldMasterMk cId="3462739130" sldId="2147484468"/>
            <pc:sldLayoutMk cId="771486347" sldId="2147484476"/>
          </pc:sldLayoutMkLst>
        </pc:sldLayoutChg>
        <pc:sldLayoutChg chg="add mod replId">
          <pc:chgData name="Nazish Shazady (2224320)" userId="S::2224320@student.uwtsd.ac.uk::e2ce2f7f-1b29-4b5e-a3b8-5e0048064849" providerId="AD" clId="Web-{9373CF83-088D-7A6F-9A27-FE55B605D0E2}" dt="2023-02-17T17:04:47.016" v="12"/>
          <pc:sldLayoutMkLst>
            <pc:docMk/>
            <pc:sldMasterMk cId="3462739130" sldId="2147484468"/>
            <pc:sldLayoutMk cId="2484434301" sldId="2147484477"/>
          </pc:sldLayoutMkLst>
        </pc:sldLayoutChg>
        <pc:sldLayoutChg chg="add mod replId">
          <pc:chgData name="Nazish Shazady (2224320)" userId="S::2224320@student.uwtsd.ac.uk::e2ce2f7f-1b29-4b5e-a3b8-5e0048064849" providerId="AD" clId="Web-{9373CF83-088D-7A6F-9A27-FE55B605D0E2}" dt="2023-02-17T17:04:47.016" v="12"/>
          <pc:sldLayoutMkLst>
            <pc:docMk/>
            <pc:sldMasterMk cId="3462739130" sldId="2147484468"/>
            <pc:sldLayoutMk cId="1581066563" sldId="2147484478"/>
          </pc:sldLayoutMkLst>
        </pc:sldLayoutChg>
        <pc:sldLayoutChg chg="add mod replId">
          <pc:chgData name="Nazish Shazady (2224320)" userId="S::2224320@student.uwtsd.ac.uk::e2ce2f7f-1b29-4b5e-a3b8-5e0048064849" providerId="AD" clId="Web-{9373CF83-088D-7A6F-9A27-FE55B605D0E2}" dt="2023-02-17T17:04:47.016" v="12"/>
          <pc:sldLayoutMkLst>
            <pc:docMk/>
            <pc:sldMasterMk cId="3462739130" sldId="2147484468"/>
            <pc:sldLayoutMk cId="2308793754" sldId="2147484479"/>
          </pc:sldLayoutMkLst>
        </pc:sldLayoutChg>
      </pc:sldMasterChg>
    </pc:docChg>
  </pc:docChgLst>
  <pc:docChgLst>
    <pc:chgData name="Nazish Shazady (2224320)" userId="S::2224320@student.uwtsd.ac.uk::e2ce2f7f-1b29-4b5e-a3b8-5e0048064849" providerId="AD" clId="Web-{4676A993-A183-8C18-95A1-AD25BDDA5F5D}"/>
    <pc:docChg chg="mod modSld addMainMaster delMainMaster modMainMaster setSldSz">
      <pc:chgData name="Nazish Shazady (2224320)" userId="S::2224320@student.uwtsd.ac.uk::e2ce2f7f-1b29-4b5e-a3b8-5e0048064849" providerId="AD" clId="Web-{4676A993-A183-8C18-95A1-AD25BDDA5F5D}" dt="2023-02-17T18:20:59.540" v="470" actId="20577"/>
      <pc:docMkLst>
        <pc:docMk/>
      </pc:docMkLst>
      <pc:sldChg chg="addSp delSp modSp mod modTransition setBg modClrScheme delDesignElem chgLayout">
        <pc:chgData name="Nazish Shazady (2224320)" userId="S::2224320@student.uwtsd.ac.uk::e2ce2f7f-1b29-4b5e-a3b8-5e0048064849" providerId="AD" clId="Web-{4676A993-A183-8C18-95A1-AD25BDDA5F5D}" dt="2023-02-17T18:11:03.777" v="412"/>
        <pc:sldMkLst>
          <pc:docMk/>
          <pc:sldMk cId="3622625124" sldId="256"/>
        </pc:sldMkLst>
        <pc:spChg chg="mod ord">
          <ac:chgData name="Nazish Shazady (2224320)" userId="S::2224320@student.uwtsd.ac.uk::e2ce2f7f-1b29-4b5e-a3b8-5e0048064849" providerId="AD" clId="Web-{4676A993-A183-8C18-95A1-AD25BDDA5F5D}" dt="2023-02-17T17:47:13.980" v="353"/>
          <ac:spMkLst>
            <pc:docMk/>
            <pc:sldMk cId="3622625124" sldId="256"/>
            <ac:spMk id="2" creationId="{00000000-0000-0000-0000-000000000000}"/>
          </ac:spMkLst>
        </pc:spChg>
        <pc:spChg chg="mod">
          <ac:chgData name="Nazish Shazady (2224320)" userId="S::2224320@student.uwtsd.ac.uk::e2ce2f7f-1b29-4b5e-a3b8-5e0048064849" providerId="AD" clId="Web-{4676A993-A183-8C18-95A1-AD25BDDA5F5D}" dt="2023-02-17T17:47:13.980" v="353"/>
          <ac:spMkLst>
            <pc:docMk/>
            <pc:sldMk cId="3622625124" sldId="256"/>
            <ac:spMk id="3" creationId="{323D6CF6-191B-D1A1-1BB5-9605DAF67F6E}"/>
          </ac:spMkLst>
        </pc:spChg>
        <pc:spChg chg="mod ord">
          <ac:chgData name="Nazish Shazady (2224320)" userId="S::2224320@student.uwtsd.ac.uk::e2ce2f7f-1b29-4b5e-a3b8-5e0048064849" providerId="AD" clId="Web-{4676A993-A183-8C18-95A1-AD25BDDA5F5D}" dt="2023-02-17T17:47:13.980" v="353"/>
          <ac:spMkLst>
            <pc:docMk/>
            <pc:sldMk cId="3622625124" sldId="256"/>
            <ac:spMk id="4" creationId="{6671A521-4702-7435-5250-5EE2498AA81E}"/>
          </ac:spMkLst>
        </pc:spChg>
        <pc:spChg chg="mod ord">
          <ac:chgData name="Nazish Shazady (2224320)" userId="S::2224320@student.uwtsd.ac.uk::e2ce2f7f-1b29-4b5e-a3b8-5e0048064849" providerId="AD" clId="Web-{4676A993-A183-8C18-95A1-AD25BDDA5F5D}" dt="2023-02-17T17:47:13.980" v="353"/>
          <ac:spMkLst>
            <pc:docMk/>
            <pc:sldMk cId="3622625124" sldId="256"/>
            <ac:spMk id="5" creationId="{D36D4AC4-2E2B-A617-2AD3-33860862E734}"/>
          </ac:spMkLst>
        </pc:spChg>
        <pc:spChg chg="del mod ord">
          <ac:chgData name="Nazish Shazady (2224320)" userId="S::2224320@student.uwtsd.ac.uk::e2ce2f7f-1b29-4b5e-a3b8-5e0048064849" providerId="AD" clId="Web-{4676A993-A183-8C18-95A1-AD25BDDA5F5D}" dt="2023-02-17T17:10:46.506" v="247"/>
          <ac:spMkLst>
            <pc:docMk/>
            <pc:sldMk cId="3622625124" sldId="256"/>
            <ac:spMk id="7" creationId="{53417F49-174D-3AD6-049A-6489CB974809}"/>
          </ac:spMkLst>
        </pc:spChg>
        <pc:spChg chg="add del">
          <ac:chgData name="Nazish Shazady (2224320)" userId="S::2224320@student.uwtsd.ac.uk::e2ce2f7f-1b29-4b5e-a3b8-5e0048064849" providerId="AD" clId="Web-{4676A993-A183-8C18-95A1-AD25BDDA5F5D}" dt="2023-02-17T17:11:03.476" v="248"/>
          <ac:spMkLst>
            <pc:docMk/>
            <pc:sldMk cId="3622625124" sldId="256"/>
            <ac:spMk id="49" creationId="{45D37F4E-DDB4-456B-97E0-9937730A039F}"/>
          </ac:spMkLst>
        </pc:spChg>
        <pc:spChg chg="add del">
          <ac:chgData name="Nazish Shazady (2224320)" userId="S::2224320@student.uwtsd.ac.uk::e2ce2f7f-1b29-4b5e-a3b8-5e0048064849" providerId="AD" clId="Web-{4676A993-A183-8C18-95A1-AD25BDDA5F5D}" dt="2023-02-17T17:11:03.476" v="248"/>
          <ac:spMkLst>
            <pc:docMk/>
            <pc:sldMk cId="3622625124" sldId="256"/>
            <ac:spMk id="50" creationId="{B2DD41CD-8F47-4F56-AD12-4E2FF7696987}"/>
          </ac:spMkLst>
        </pc:spChg>
        <pc:spChg chg="add del">
          <ac:chgData name="Nazish Shazady (2224320)" userId="S::2224320@student.uwtsd.ac.uk::e2ce2f7f-1b29-4b5e-a3b8-5e0048064849" providerId="AD" clId="Web-{4676A993-A183-8C18-95A1-AD25BDDA5F5D}" dt="2023-02-17T17:30:09.717" v="282"/>
          <ac:spMkLst>
            <pc:docMk/>
            <pc:sldMk cId="3622625124" sldId="256"/>
            <ac:spMk id="55" creationId="{362D44EE-C852-4460-B8B5-C4F2BC20510C}"/>
          </ac:spMkLst>
        </pc:spChg>
        <pc:spChg chg="add del">
          <ac:chgData name="Nazish Shazady (2224320)" userId="S::2224320@student.uwtsd.ac.uk::e2ce2f7f-1b29-4b5e-a3b8-5e0048064849" providerId="AD" clId="Web-{4676A993-A183-8C18-95A1-AD25BDDA5F5D}" dt="2023-02-17T17:30:09.717" v="282"/>
          <ac:spMkLst>
            <pc:docMk/>
            <pc:sldMk cId="3622625124" sldId="256"/>
            <ac:spMk id="56" creationId="{03C2051E-A88D-48E5-BACF-AAED17892722}"/>
          </ac:spMkLst>
        </pc:spChg>
        <pc:spChg chg="add del">
          <ac:chgData name="Nazish Shazady (2224320)" userId="S::2224320@student.uwtsd.ac.uk::e2ce2f7f-1b29-4b5e-a3b8-5e0048064849" providerId="AD" clId="Web-{4676A993-A183-8C18-95A1-AD25BDDA5F5D}" dt="2023-02-17T17:30:09.717" v="282"/>
          <ac:spMkLst>
            <pc:docMk/>
            <pc:sldMk cId="3622625124" sldId="256"/>
            <ac:spMk id="57" creationId="{7821A508-2985-4905-874A-527429BAABFA}"/>
          </ac:spMkLst>
        </pc:spChg>
        <pc:spChg chg="add del">
          <ac:chgData name="Nazish Shazady (2224320)" userId="S::2224320@student.uwtsd.ac.uk::e2ce2f7f-1b29-4b5e-a3b8-5e0048064849" providerId="AD" clId="Web-{4676A993-A183-8C18-95A1-AD25BDDA5F5D}" dt="2023-02-17T17:30:09.717" v="282"/>
          <ac:spMkLst>
            <pc:docMk/>
            <pc:sldMk cId="3622625124" sldId="256"/>
            <ac:spMk id="59" creationId="{D2929CB1-0E3C-4B2D-ADC5-0154FB33BA44}"/>
          </ac:spMkLst>
        </pc:spChg>
        <pc:spChg chg="add del">
          <ac:chgData name="Nazish Shazady (2224320)" userId="S::2224320@student.uwtsd.ac.uk::e2ce2f7f-1b29-4b5e-a3b8-5e0048064849" providerId="AD" clId="Web-{4676A993-A183-8C18-95A1-AD25BDDA5F5D}" dt="2023-02-17T17:30:09.717" v="282"/>
          <ac:spMkLst>
            <pc:docMk/>
            <pc:sldMk cId="3622625124" sldId="256"/>
            <ac:spMk id="60" creationId="{658970D8-8D1D-4B5C-894B-E871CC86543D}"/>
          </ac:spMkLst>
        </pc:spChg>
        <pc:spChg chg="add del">
          <ac:chgData name="Nazish Shazady (2224320)" userId="S::2224320@student.uwtsd.ac.uk::e2ce2f7f-1b29-4b5e-a3b8-5e0048064849" providerId="AD" clId="Web-{4676A993-A183-8C18-95A1-AD25BDDA5F5D}" dt="2023-02-17T17:30:09.717" v="282"/>
          <ac:spMkLst>
            <pc:docMk/>
            <pc:sldMk cId="3622625124" sldId="256"/>
            <ac:spMk id="62" creationId="{F227E5B6-9132-43CA-B503-37A18562ADF2}"/>
          </ac:spMkLst>
        </pc:spChg>
        <pc:spChg chg="add del">
          <ac:chgData name="Nazish Shazady (2224320)" userId="S::2224320@student.uwtsd.ac.uk::e2ce2f7f-1b29-4b5e-a3b8-5e0048064849" providerId="AD" clId="Web-{4676A993-A183-8C18-95A1-AD25BDDA5F5D}" dt="2023-02-17T17:31:21.175" v="293"/>
          <ac:spMkLst>
            <pc:docMk/>
            <pc:sldMk cId="3622625124" sldId="256"/>
            <ac:spMk id="65" creationId="{B81933D1-5615-42C7-9C0B-4EB7105CCE2D}"/>
          </ac:spMkLst>
        </pc:spChg>
        <pc:spChg chg="add del">
          <ac:chgData name="Nazish Shazady (2224320)" userId="S::2224320@student.uwtsd.ac.uk::e2ce2f7f-1b29-4b5e-a3b8-5e0048064849" providerId="AD" clId="Web-{4676A993-A183-8C18-95A1-AD25BDDA5F5D}" dt="2023-02-17T17:25:12.210" v="264"/>
          <ac:spMkLst>
            <pc:docMk/>
            <pc:sldMk cId="3622625124" sldId="256"/>
            <ac:spMk id="66" creationId="{22AC0F86-9A78-4E84-A4B4-ADB8B2629A0C}"/>
          </ac:spMkLst>
        </pc:spChg>
        <pc:spChg chg="add del">
          <ac:chgData name="Nazish Shazady (2224320)" userId="S::2224320@student.uwtsd.ac.uk::e2ce2f7f-1b29-4b5e-a3b8-5e0048064849" providerId="AD" clId="Web-{4676A993-A183-8C18-95A1-AD25BDDA5F5D}" dt="2023-02-17T17:30:09.717" v="282"/>
          <ac:spMkLst>
            <pc:docMk/>
            <pc:sldMk cId="3622625124" sldId="256"/>
            <ac:spMk id="70" creationId="{5F2F0C84-BE8C-4DC2-A6D3-30349A801D5C}"/>
          </ac:spMkLst>
        </pc:spChg>
        <pc:spChg chg="add del">
          <ac:chgData name="Nazish Shazady (2224320)" userId="S::2224320@student.uwtsd.ac.uk::e2ce2f7f-1b29-4b5e-a3b8-5e0048064849" providerId="AD" clId="Web-{4676A993-A183-8C18-95A1-AD25BDDA5F5D}" dt="2023-02-17T17:33:28.028" v="311"/>
          <ac:spMkLst>
            <pc:docMk/>
            <pc:sldMk cId="3622625124" sldId="256"/>
            <ac:spMk id="72" creationId="{46187E64-7A77-4D13-A5F4-9AEC282BBB9E}"/>
          </ac:spMkLst>
        </pc:spChg>
        <pc:spChg chg="add del">
          <ac:chgData name="Nazish Shazady (2224320)" userId="S::2224320@student.uwtsd.ac.uk::e2ce2f7f-1b29-4b5e-a3b8-5e0048064849" providerId="AD" clId="Web-{4676A993-A183-8C18-95A1-AD25BDDA5F5D}" dt="2023-02-17T17:25:12.210" v="264"/>
          <ac:spMkLst>
            <pc:docMk/>
            <pc:sldMk cId="3622625124" sldId="256"/>
            <ac:spMk id="74" creationId="{69A54E25-1C05-48E5-A5CC-3778C1D3632D}"/>
          </ac:spMkLst>
        </pc:spChg>
        <pc:spChg chg="add del">
          <ac:chgData name="Nazish Shazady (2224320)" userId="S::2224320@student.uwtsd.ac.uk::e2ce2f7f-1b29-4b5e-a3b8-5e0048064849" providerId="AD" clId="Web-{4676A993-A183-8C18-95A1-AD25BDDA5F5D}" dt="2023-02-17T17:33:28.028" v="311"/>
          <ac:spMkLst>
            <pc:docMk/>
            <pc:sldMk cId="3622625124" sldId="256"/>
            <ac:spMk id="75" creationId="{E2B33195-5BCA-4BB7-A82D-6739522687DD}"/>
          </ac:spMkLst>
        </pc:spChg>
        <pc:spChg chg="add del">
          <ac:chgData name="Nazish Shazady (2224320)" userId="S::2224320@student.uwtsd.ac.uk::e2ce2f7f-1b29-4b5e-a3b8-5e0048064849" providerId="AD" clId="Web-{4676A993-A183-8C18-95A1-AD25BDDA5F5D}" dt="2023-02-17T17:33:28.028" v="311"/>
          <ac:spMkLst>
            <pc:docMk/>
            <pc:sldMk cId="3622625124" sldId="256"/>
            <ac:spMk id="77" creationId="{CF8AD9F3-9AF6-494F-83A3-2F677563935C}"/>
          </ac:spMkLst>
        </pc:spChg>
        <pc:spChg chg="add del">
          <ac:chgData name="Nazish Shazady (2224320)" userId="S::2224320@student.uwtsd.ac.uk::e2ce2f7f-1b29-4b5e-a3b8-5e0048064849" providerId="AD" clId="Web-{4676A993-A183-8C18-95A1-AD25BDDA5F5D}" dt="2023-02-17T17:25:32.040" v="266"/>
          <ac:spMkLst>
            <pc:docMk/>
            <pc:sldMk cId="3622625124" sldId="256"/>
            <ac:spMk id="80" creationId="{22AC0F86-9A78-4E84-A4B4-ADB8B2629A0C}"/>
          </ac:spMkLst>
        </pc:spChg>
        <pc:spChg chg="add del">
          <ac:chgData name="Nazish Shazady (2224320)" userId="S::2224320@student.uwtsd.ac.uk::e2ce2f7f-1b29-4b5e-a3b8-5e0048064849" providerId="AD" clId="Web-{4676A993-A183-8C18-95A1-AD25BDDA5F5D}" dt="2023-02-17T17:25:32.040" v="266"/>
          <ac:spMkLst>
            <pc:docMk/>
            <pc:sldMk cId="3622625124" sldId="256"/>
            <ac:spMk id="82" creationId="{69A54E25-1C05-48E5-A5CC-3778C1D3632D}"/>
          </ac:spMkLst>
        </pc:spChg>
        <pc:spChg chg="add del">
          <ac:chgData name="Nazish Shazady (2224320)" userId="S::2224320@student.uwtsd.ac.uk::e2ce2f7f-1b29-4b5e-a3b8-5e0048064849" providerId="AD" clId="Web-{4676A993-A183-8C18-95A1-AD25BDDA5F5D}" dt="2023-02-17T17:33:28.028" v="311"/>
          <ac:spMkLst>
            <pc:docMk/>
            <pc:sldMk cId="3622625124" sldId="256"/>
            <ac:spMk id="84" creationId="{0DA5DB8B-7E5C-4ABC-8069-A9A8806F3976}"/>
          </ac:spMkLst>
        </pc:spChg>
        <pc:spChg chg="add del">
          <ac:chgData name="Nazish Shazady (2224320)" userId="S::2224320@student.uwtsd.ac.uk::e2ce2f7f-1b29-4b5e-a3b8-5e0048064849" providerId="AD" clId="Web-{4676A993-A183-8C18-95A1-AD25BDDA5F5D}" dt="2023-02-17T17:30:57.939" v="287"/>
          <ac:spMkLst>
            <pc:docMk/>
            <pc:sldMk cId="3622625124" sldId="256"/>
            <ac:spMk id="86" creationId="{A34066D6-1B59-4642-A86D-39464CEE971B}"/>
          </ac:spMkLst>
        </pc:spChg>
        <pc:spChg chg="add del">
          <ac:chgData name="Nazish Shazady (2224320)" userId="S::2224320@student.uwtsd.ac.uk::e2ce2f7f-1b29-4b5e-a3b8-5e0048064849" providerId="AD" clId="Web-{4676A993-A183-8C18-95A1-AD25BDDA5F5D}" dt="2023-02-17T17:30:57.939" v="287"/>
          <ac:spMkLst>
            <pc:docMk/>
            <pc:sldMk cId="3622625124" sldId="256"/>
            <ac:spMk id="87" creationId="{18E928D9-3091-4385-B979-265D55AD02CE}"/>
          </ac:spMkLst>
        </pc:spChg>
        <pc:spChg chg="add del">
          <ac:chgData name="Nazish Shazady (2224320)" userId="S::2224320@student.uwtsd.ac.uk::e2ce2f7f-1b29-4b5e-a3b8-5e0048064849" providerId="AD" clId="Web-{4676A993-A183-8C18-95A1-AD25BDDA5F5D}" dt="2023-02-17T17:30:57.939" v="287"/>
          <ac:spMkLst>
            <pc:docMk/>
            <pc:sldMk cId="3622625124" sldId="256"/>
            <ac:spMk id="88" creationId="{7D602432-D774-4CF5-94E8-7D52D01059D2}"/>
          </ac:spMkLst>
        </pc:spChg>
        <pc:spChg chg="add del">
          <ac:chgData name="Nazish Shazady (2224320)" userId="S::2224320@student.uwtsd.ac.uk::e2ce2f7f-1b29-4b5e-a3b8-5e0048064849" providerId="AD" clId="Web-{4676A993-A183-8C18-95A1-AD25BDDA5F5D}" dt="2023-02-17T17:30:57.939" v="287"/>
          <ac:spMkLst>
            <pc:docMk/>
            <pc:sldMk cId="3622625124" sldId="256"/>
            <ac:spMk id="89" creationId="{CBF9EBB4-5078-47B2-AAA0-DF4A88D8182A}"/>
          </ac:spMkLst>
        </pc:spChg>
        <pc:spChg chg="add del">
          <ac:chgData name="Nazish Shazady (2224320)" userId="S::2224320@student.uwtsd.ac.uk::e2ce2f7f-1b29-4b5e-a3b8-5e0048064849" providerId="AD" clId="Web-{4676A993-A183-8C18-95A1-AD25BDDA5F5D}" dt="2023-02-17T17:30:59.705" v="289"/>
          <ac:spMkLst>
            <pc:docMk/>
            <pc:sldMk cId="3622625124" sldId="256"/>
            <ac:spMk id="91" creationId="{37C89E4B-3C9F-44B9-8B86-D9E3D112D8EC}"/>
          </ac:spMkLst>
        </pc:spChg>
        <pc:spChg chg="add del">
          <ac:chgData name="Nazish Shazady (2224320)" userId="S::2224320@student.uwtsd.ac.uk::e2ce2f7f-1b29-4b5e-a3b8-5e0048064849" providerId="AD" clId="Web-{4676A993-A183-8C18-95A1-AD25BDDA5F5D}" dt="2023-02-17T17:31:04.252" v="291"/>
          <ac:spMkLst>
            <pc:docMk/>
            <pc:sldMk cId="3622625124" sldId="256"/>
            <ac:spMk id="95" creationId="{A34066D6-1B59-4642-A86D-39464CEE971B}"/>
          </ac:spMkLst>
        </pc:spChg>
        <pc:spChg chg="add del">
          <ac:chgData name="Nazish Shazady (2224320)" userId="S::2224320@student.uwtsd.ac.uk::e2ce2f7f-1b29-4b5e-a3b8-5e0048064849" providerId="AD" clId="Web-{4676A993-A183-8C18-95A1-AD25BDDA5F5D}" dt="2023-02-17T17:31:04.252" v="291"/>
          <ac:spMkLst>
            <pc:docMk/>
            <pc:sldMk cId="3622625124" sldId="256"/>
            <ac:spMk id="96" creationId="{18E928D9-3091-4385-B979-265D55AD02CE}"/>
          </ac:spMkLst>
        </pc:spChg>
        <pc:spChg chg="add del">
          <ac:chgData name="Nazish Shazady (2224320)" userId="S::2224320@student.uwtsd.ac.uk::e2ce2f7f-1b29-4b5e-a3b8-5e0048064849" providerId="AD" clId="Web-{4676A993-A183-8C18-95A1-AD25BDDA5F5D}" dt="2023-02-17T17:31:04.252" v="291"/>
          <ac:spMkLst>
            <pc:docMk/>
            <pc:sldMk cId="3622625124" sldId="256"/>
            <ac:spMk id="97" creationId="{7D602432-D774-4CF5-94E8-7D52D01059D2}"/>
          </ac:spMkLst>
        </pc:spChg>
        <pc:spChg chg="add del">
          <ac:chgData name="Nazish Shazady (2224320)" userId="S::2224320@student.uwtsd.ac.uk::e2ce2f7f-1b29-4b5e-a3b8-5e0048064849" providerId="AD" clId="Web-{4676A993-A183-8C18-95A1-AD25BDDA5F5D}" dt="2023-02-17T17:31:04.252" v="291"/>
          <ac:spMkLst>
            <pc:docMk/>
            <pc:sldMk cId="3622625124" sldId="256"/>
            <ac:spMk id="98" creationId="{CBF9EBB4-5078-47B2-AAA0-DF4A88D8182A}"/>
          </ac:spMkLst>
        </pc:spChg>
        <pc:spChg chg="add del">
          <ac:chgData name="Nazish Shazady (2224320)" userId="S::2224320@student.uwtsd.ac.uk::e2ce2f7f-1b29-4b5e-a3b8-5e0048064849" providerId="AD" clId="Web-{4676A993-A183-8C18-95A1-AD25BDDA5F5D}" dt="2023-02-17T17:31:21.175" v="293"/>
          <ac:spMkLst>
            <pc:docMk/>
            <pc:sldMk cId="3622625124" sldId="256"/>
            <ac:spMk id="100" creationId="{47942995-B07F-4636-9A06-C6A104B260A8}"/>
          </ac:spMkLst>
        </pc:spChg>
        <pc:spChg chg="add del">
          <ac:chgData name="Nazish Shazady (2224320)" userId="S::2224320@student.uwtsd.ac.uk::e2ce2f7f-1b29-4b5e-a3b8-5e0048064849" providerId="AD" clId="Web-{4676A993-A183-8C18-95A1-AD25BDDA5F5D}" dt="2023-02-17T17:43:30.620" v="349"/>
          <ac:spMkLst>
            <pc:docMk/>
            <pc:sldMk cId="3622625124" sldId="256"/>
            <ac:spMk id="102" creationId="{22AC0F86-9A78-4E84-A4B4-ADB8B2629A0C}"/>
          </ac:spMkLst>
        </pc:spChg>
        <pc:spChg chg="add del">
          <ac:chgData name="Nazish Shazady (2224320)" userId="S::2224320@student.uwtsd.ac.uk::e2ce2f7f-1b29-4b5e-a3b8-5e0048064849" providerId="AD" clId="Web-{4676A993-A183-8C18-95A1-AD25BDDA5F5D}" dt="2023-02-17T17:31:21.175" v="293"/>
          <ac:spMkLst>
            <pc:docMk/>
            <pc:sldMk cId="3622625124" sldId="256"/>
            <ac:spMk id="103" creationId="{19C9EAEA-39D0-4B0E-A0EB-51E7B26740B1}"/>
          </ac:spMkLst>
        </pc:spChg>
        <pc:spChg chg="add del">
          <ac:chgData name="Nazish Shazady (2224320)" userId="S::2224320@student.uwtsd.ac.uk::e2ce2f7f-1b29-4b5e-a3b8-5e0048064849" providerId="AD" clId="Web-{4676A993-A183-8C18-95A1-AD25BDDA5F5D}" dt="2023-02-17T17:31:43.193" v="295"/>
          <ac:spMkLst>
            <pc:docMk/>
            <pc:sldMk cId="3622625124" sldId="256"/>
            <ac:spMk id="105" creationId="{3F138222-D274-4866-96E7-C3B1D6DA8CEE}"/>
          </ac:spMkLst>
        </pc:spChg>
        <pc:spChg chg="add del">
          <ac:chgData name="Nazish Shazady (2224320)" userId="S::2224320@student.uwtsd.ac.uk::e2ce2f7f-1b29-4b5e-a3b8-5e0048064849" providerId="AD" clId="Web-{4676A993-A183-8C18-95A1-AD25BDDA5F5D}" dt="2023-02-17T17:31:43.193" v="295"/>
          <ac:spMkLst>
            <pc:docMk/>
            <pc:sldMk cId="3622625124" sldId="256"/>
            <ac:spMk id="106" creationId="{5888E255-D20B-4F26-B9DA-3DF036797008}"/>
          </ac:spMkLst>
        </pc:spChg>
        <pc:spChg chg="add del">
          <ac:chgData name="Nazish Shazady (2224320)" userId="S::2224320@student.uwtsd.ac.uk::e2ce2f7f-1b29-4b5e-a3b8-5e0048064849" providerId="AD" clId="Web-{4676A993-A183-8C18-95A1-AD25BDDA5F5D}" dt="2023-02-17T17:31:43.193" v="295"/>
          <ac:spMkLst>
            <pc:docMk/>
            <pc:sldMk cId="3622625124" sldId="256"/>
            <ac:spMk id="107" creationId="{02AD46D6-02D6-45B3-921C-F4033826EFA7}"/>
          </ac:spMkLst>
        </pc:spChg>
        <pc:spChg chg="add del">
          <ac:chgData name="Nazish Shazady (2224320)" userId="S::2224320@student.uwtsd.ac.uk::e2ce2f7f-1b29-4b5e-a3b8-5e0048064849" providerId="AD" clId="Web-{4676A993-A183-8C18-95A1-AD25BDDA5F5D}" dt="2023-02-17T17:31:44.302" v="297"/>
          <ac:spMkLst>
            <pc:docMk/>
            <pc:sldMk cId="3622625124" sldId="256"/>
            <ac:spMk id="109" creationId="{35555856-9970-4BC3-9AA9-6A917F53AFBD}"/>
          </ac:spMkLst>
        </pc:spChg>
        <pc:spChg chg="add del">
          <ac:chgData name="Nazish Shazady (2224320)" userId="S::2224320@student.uwtsd.ac.uk::e2ce2f7f-1b29-4b5e-a3b8-5e0048064849" providerId="AD" clId="Web-{4676A993-A183-8C18-95A1-AD25BDDA5F5D}" dt="2023-02-17T17:31:44.302" v="297"/>
          <ac:spMkLst>
            <pc:docMk/>
            <pc:sldMk cId="3622625124" sldId="256"/>
            <ac:spMk id="111" creationId="{13722DD7-BA73-4776-93A3-94491FEF7260}"/>
          </ac:spMkLst>
        </pc:spChg>
        <pc:spChg chg="add del">
          <ac:chgData name="Nazish Shazady (2224320)" userId="S::2224320@student.uwtsd.ac.uk::e2ce2f7f-1b29-4b5e-a3b8-5e0048064849" providerId="AD" clId="Web-{4676A993-A183-8C18-95A1-AD25BDDA5F5D}" dt="2023-02-17T17:31:49.724" v="299"/>
          <ac:spMkLst>
            <pc:docMk/>
            <pc:sldMk cId="3622625124" sldId="256"/>
            <ac:spMk id="113" creationId="{3F138222-D274-4866-96E7-C3B1D6DA8CEE}"/>
          </ac:spMkLst>
        </pc:spChg>
        <pc:spChg chg="add del">
          <ac:chgData name="Nazish Shazady (2224320)" userId="S::2224320@student.uwtsd.ac.uk::e2ce2f7f-1b29-4b5e-a3b8-5e0048064849" providerId="AD" clId="Web-{4676A993-A183-8C18-95A1-AD25BDDA5F5D}" dt="2023-02-17T17:31:49.724" v="299"/>
          <ac:spMkLst>
            <pc:docMk/>
            <pc:sldMk cId="3622625124" sldId="256"/>
            <ac:spMk id="114" creationId="{5888E255-D20B-4F26-B9DA-3DF036797008}"/>
          </ac:spMkLst>
        </pc:spChg>
        <pc:spChg chg="add del">
          <ac:chgData name="Nazish Shazady (2224320)" userId="S::2224320@student.uwtsd.ac.uk::e2ce2f7f-1b29-4b5e-a3b8-5e0048064849" providerId="AD" clId="Web-{4676A993-A183-8C18-95A1-AD25BDDA5F5D}" dt="2023-02-17T17:31:49.724" v="299"/>
          <ac:spMkLst>
            <pc:docMk/>
            <pc:sldMk cId="3622625124" sldId="256"/>
            <ac:spMk id="115" creationId="{02AD46D6-02D6-45B3-921C-F4033826EFA7}"/>
          </ac:spMkLst>
        </pc:spChg>
        <pc:spChg chg="add del">
          <ac:chgData name="Nazish Shazady (2224320)" userId="S::2224320@student.uwtsd.ac.uk::e2ce2f7f-1b29-4b5e-a3b8-5e0048064849" providerId="AD" clId="Web-{4676A993-A183-8C18-95A1-AD25BDDA5F5D}" dt="2023-02-17T17:43:30.620" v="349"/>
          <ac:spMkLst>
            <pc:docMk/>
            <pc:sldMk cId="3622625124" sldId="256"/>
            <ac:spMk id="116" creationId="{69A54E25-1C05-48E5-A5CC-3778C1D3632D}"/>
          </ac:spMkLst>
        </pc:spChg>
        <pc:spChg chg="add del">
          <ac:chgData name="Nazish Shazady (2224320)" userId="S::2224320@student.uwtsd.ac.uk::e2ce2f7f-1b29-4b5e-a3b8-5e0048064849" providerId="AD" clId="Web-{4676A993-A183-8C18-95A1-AD25BDDA5F5D}" dt="2023-02-17T17:31:59.334" v="301"/>
          <ac:spMkLst>
            <pc:docMk/>
            <pc:sldMk cId="3622625124" sldId="256"/>
            <ac:spMk id="117" creationId="{6CCA5F87-1D1E-45CB-8D83-FC7EEFAD9935}"/>
          </ac:spMkLst>
        </pc:spChg>
        <pc:spChg chg="add del">
          <ac:chgData name="Nazish Shazady (2224320)" userId="S::2224320@student.uwtsd.ac.uk::e2ce2f7f-1b29-4b5e-a3b8-5e0048064849" providerId="AD" clId="Web-{4676A993-A183-8C18-95A1-AD25BDDA5F5D}" dt="2023-02-17T17:31:59.334" v="301"/>
          <ac:spMkLst>
            <pc:docMk/>
            <pc:sldMk cId="3622625124" sldId="256"/>
            <ac:spMk id="118" creationId="{7CCFC2C6-6238-4A2F-93DE-2ADF74AF635E}"/>
          </ac:spMkLst>
        </pc:spChg>
        <pc:spChg chg="add del">
          <ac:chgData name="Nazish Shazady (2224320)" userId="S::2224320@student.uwtsd.ac.uk::e2ce2f7f-1b29-4b5e-a3b8-5e0048064849" providerId="AD" clId="Web-{4676A993-A183-8C18-95A1-AD25BDDA5F5D}" dt="2023-02-17T17:31:59.334" v="301"/>
          <ac:spMkLst>
            <pc:docMk/>
            <pc:sldMk cId="3622625124" sldId="256"/>
            <ac:spMk id="119" creationId="{AF2F604E-43BE-4DC3-B983-E071523364F8}"/>
          </ac:spMkLst>
        </pc:spChg>
        <pc:spChg chg="add del">
          <ac:chgData name="Nazish Shazady (2224320)" userId="S::2224320@student.uwtsd.ac.uk::e2ce2f7f-1b29-4b5e-a3b8-5e0048064849" providerId="AD" clId="Web-{4676A993-A183-8C18-95A1-AD25BDDA5F5D}" dt="2023-02-17T17:31:59.334" v="301"/>
          <ac:spMkLst>
            <pc:docMk/>
            <pc:sldMk cId="3622625124" sldId="256"/>
            <ac:spMk id="120" creationId="{08C9B587-E65E-4B52-B37C-ABEBB6E87928}"/>
          </ac:spMkLst>
        </pc:spChg>
        <pc:spChg chg="add del">
          <ac:chgData name="Nazish Shazady (2224320)" userId="S::2224320@student.uwtsd.ac.uk::e2ce2f7f-1b29-4b5e-a3b8-5e0048064849" providerId="AD" clId="Web-{4676A993-A183-8C18-95A1-AD25BDDA5F5D}" dt="2023-02-17T17:32:10.773" v="303"/>
          <ac:spMkLst>
            <pc:docMk/>
            <pc:sldMk cId="3622625124" sldId="256"/>
            <ac:spMk id="122" creationId="{362D44EE-C852-4460-B8B5-C4F2BC20510C}"/>
          </ac:spMkLst>
        </pc:spChg>
        <pc:spChg chg="add del">
          <ac:chgData name="Nazish Shazady (2224320)" userId="S::2224320@student.uwtsd.ac.uk::e2ce2f7f-1b29-4b5e-a3b8-5e0048064849" providerId="AD" clId="Web-{4676A993-A183-8C18-95A1-AD25BDDA5F5D}" dt="2023-02-17T17:32:10.773" v="303"/>
          <ac:spMkLst>
            <pc:docMk/>
            <pc:sldMk cId="3622625124" sldId="256"/>
            <ac:spMk id="123" creationId="{658970D8-8D1D-4B5C-894B-E871CC86543D}"/>
          </ac:spMkLst>
        </pc:spChg>
        <pc:spChg chg="add del">
          <ac:chgData name="Nazish Shazady (2224320)" userId="S::2224320@student.uwtsd.ac.uk::e2ce2f7f-1b29-4b5e-a3b8-5e0048064849" providerId="AD" clId="Web-{4676A993-A183-8C18-95A1-AD25BDDA5F5D}" dt="2023-02-17T17:32:10.773" v="303"/>
          <ac:spMkLst>
            <pc:docMk/>
            <pc:sldMk cId="3622625124" sldId="256"/>
            <ac:spMk id="124" creationId="{F227E5B6-9132-43CA-B503-37A18562ADF2}"/>
          </ac:spMkLst>
        </pc:spChg>
        <pc:spChg chg="add del">
          <ac:chgData name="Nazish Shazady (2224320)" userId="S::2224320@student.uwtsd.ac.uk::e2ce2f7f-1b29-4b5e-a3b8-5e0048064849" providerId="AD" clId="Web-{4676A993-A183-8C18-95A1-AD25BDDA5F5D}" dt="2023-02-17T17:32:10.773" v="303"/>
          <ac:spMkLst>
            <pc:docMk/>
            <pc:sldMk cId="3622625124" sldId="256"/>
            <ac:spMk id="125" creationId="{03C2051E-A88D-48E5-BACF-AAED17892722}"/>
          </ac:spMkLst>
        </pc:spChg>
        <pc:spChg chg="add del">
          <ac:chgData name="Nazish Shazady (2224320)" userId="S::2224320@student.uwtsd.ac.uk::e2ce2f7f-1b29-4b5e-a3b8-5e0048064849" providerId="AD" clId="Web-{4676A993-A183-8C18-95A1-AD25BDDA5F5D}" dt="2023-02-17T17:32:10.773" v="303"/>
          <ac:spMkLst>
            <pc:docMk/>
            <pc:sldMk cId="3622625124" sldId="256"/>
            <ac:spMk id="126" creationId="{7821A508-2985-4905-874A-527429BAABFA}"/>
          </ac:spMkLst>
        </pc:spChg>
        <pc:spChg chg="add del">
          <ac:chgData name="Nazish Shazady (2224320)" userId="S::2224320@student.uwtsd.ac.uk::e2ce2f7f-1b29-4b5e-a3b8-5e0048064849" providerId="AD" clId="Web-{4676A993-A183-8C18-95A1-AD25BDDA5F5D}" dt="2023-02-17T17:32:10.773" v="303"/>
          <ac:spMkLst>
            <pc:docMk/>
            <pc:sldMk cId="3622625124" sldId="256"/>
            <ac:spMk id="127" creationId="{D2929CB1-0E3C-4B2D-ADC5-0154FB33BA44}"/>
          </ac:spMkLst>
        </pc:spChg>
        <pc:spChg chg="add del">
          <ac:chgData name="Nazish Shazady (2224320)" userId="S::2224320@student.uwtsd.ac.uk::e2ce2f7f-1b29-4b5e-a3b8-5e0048064849" providerId="AD" clId="Web-{4676A993-A183-8C18-95A1-AD25BDDA5F5D}" dt="2023-02-17T17:32:10.773" v="303"/>
          <ac:spMkLst>
            <pc:docMk/>
            <pc:sldMk cId="3622625124" sldId="256"/>
            <ac:spMk id="128" creationId="{5F2F0C84-BE8C-4DC2-A6D3-30349A801D5C}"/>
          </ac:spMkLst>
        </pc:spChg>
        <pc:spChg chg="add del">
          <ac:chgData name="Nazish Shazady (2224320)" userId="S::2224320@student.uwtsd.ac.uk::e2ce2f7f-1b29-4b5e-a3b8-5e0048064849" providerId="AD" clId="Web-{4676A993-A183-8C18-95A1-AD25BDDA5F5D}" dt="2023-02-17T17:32:16.726" v="305"/>
          <ac:spMkLst>
            <pc:docMk/>
            <pc:sldMk cId="3622625124" sldId="256"/>
            <ac:spMk id="130" creationId="{46187E64-7A77-4D13-A5F4-9AEC282BBB9E}"/>
          </ac:spMkLst>
        </pc:spChg>
        <pc:spChg chg="add del">
          <ac:chgData name="Nazish Shazady (2224320)" userId="S::2224320@student.uwtsd.ac.uk::e2ce2f7f-1b29-4b5e-a3b8-5e0048064849" providerId="AD" clId="Web-{4676A993-A183-8C18-95A1-AD25BDDA5F5D}" dt="2023-02-17T17:32:16.726" v="305"/>
          <ac:spMkLst>
            <pc:docMk/>
            <pc:sldMk cId="3622625124" sldId="256"/>
            <ac:spMk id="131" creationId="{E2B33195-5BCA-4BB7-A82D-6739522687DD}"/>
          </ac:spMkLst>
        </pc:spChg>
        <pc:spChg chg="add del">
          <ac:chgData name="Nazish Shazady (2224320)" userId="S::2224320@student.uwtsd.ac.uk::e2ce2f7f-1b29-4b5e-a3b8-5e0048064849" providerId="AD" clId="Web-{4676A993-A183-8C18-95A1-AD25BDDA5F5D}" dt="2023-02-17T17:32:16.726" v="305"/>
          <ac:spMkLst>
            <pc:docMk/>
            <pc:sldMk cId="3622625124" sldId="256"/>
            <ac:spMk id="132" creationId="{CF8AD9F3-9AF6-494F-83A3-2F677563935C}"/>
          </ac:spMkLst>
        </pc:spChg>
        <pc:spChg chg="add del">
          <ac:chgData name="Nazish Shazady (2224320)" userId="S::2224320@student.uwtsd.ac.uk::e2ce2f7f-1b29-4b5e-a3b8-5e0048064849" providerId="AD" clId="Web-{4676A993-A183-8C18-95A1-AD25BDDA5F5D}" dt="2023-02-17T17:32:16.726" v="305"/>
          <ac:spMkLst>
            <pc:docMk/>
            <pc:sldMk cId="3622625124" sldId="256"/>
            <ac:spMk id="133" creationId="{0DA5DB8B-7E5C-4ABC-8069-A9A8806F3976}"/>
          </ac:spMkLst>
        </pc:spChg>
        <pc:spChg chg="add">
          <ac:chgData name="Nazish Shazady (2224320)" userId="S::2224320@student.uwtsd.ac.uk::e2ce2f7f-1b29-4b5e-a3b8-5e0048064849" providerId="AD" clId="Web-{4676A993-A183-8C18-95A1-AD25BDDA5F5D}" dt="2023-02-17T17:47:13.980" v="353"/>
          <ac:spMkLst>
            <pc:docMk/>
            <pc:sldMk cId="3622625124" sldId="256"/>
            <ac:spMk id="134" creationId="{6AD30037-67ED-4367-9BE0-45787510BF13}"/>
          </ac:spMkLst>
        </pc:spChg>
        <pc:spChg chg="add del">
          <ac:chgData name="Nazish Shazady (2224320)" userId="S::2224320@student.uwtsd.ac.uk::e2ce2f7f-1b29-4b5e-a3b8-5e0048064849" providerId="AD" clId="Web-{4676A993-A183-8C18-95A1-AD25BDDA5F5D}" dt="2023-02-17T17:32:18.023" v="307"/>
          <ac:spMkLst>
            <pc:docMk/>
            <pc:sldMk cId="3622625124" sldId="256"/>
            <ac:spMk id="135" creationId="{362D44EE-C852-4460-B8B5-C4F2BC20510C}"/>
          </ac:spMkLst>
        </pc:spChg>
        <pc:spChg chg="add del">
          <ac:chgData name="Nazish Shazady (2224320)" userId="S::2224320@student.uwtsd.ac.uk::e2ce2f7f-1b29-4b5e-a3b8-5e0048064849" providerId="AD" clId="Web-{4676A993-A183-8C18-95A1-AD25BDDA5F5D}" dt="2023-02-17T17:32:18.023" v="307"/>
          <ac:spMkLst>
            <pc:docMk/>
            <pc:sldMk cId="3622625124" sldId="256"/>
            <ac:spMk id="136" creationId="{658970D8-8D1D-4B5C-894B-E871CC86543D}"/>
          </ac:spMkLst>
        </pc:spChg>
        <pc:spChg chg="add del">
          <ac:chgData name="Nazish Shazady (2224320)" userId="S::2224320@student.uwtsd.ac.uk::e2ce2f7f-1b29-4b5e-a3b8-5e0048064849" providerId="AD" clId="Web-{4676A993-A183-8C18-95A1-AD25BDDA5F5D}" dt="2023-02-17T17:32:18.023" v="307"/>
          <ac:spMkLst>
            <pc:docMk/>
            <pc:sldMk cId="3622625124" sldId="256"/>
            <ac:spMk id="137" creationId="{F227E5B6-9132-43CA-B503-37A18562ADF2}"/>
          </ac:spMkLst>
        </pc:spChg>
        <pc:spChg chg="add del">
          <ac:chgData name="Nazish Shazady (2224320)" userId="S::2224320@student.uwtsd.ac.uk::e2ce2f7f-1b29-4b5e-a3b8-5e0048064849" providerId="AD" clId="Web-{4676A993-A183-8C18-95A1-AD25BDDA5F5D}" dt="2023-02-17T17:32:18.023" v="307"/>
          <ac:spMkLst>
            <pc:docMk/>
            <pc:sldMk cId="3622625124" sldId="256"/>
            <ac:spMk id="138" creationId="{03C2051E-A88D-48E5-BACF-AAED17892722}"/>
          </ac:spMkLst>
        </pc:spChg>
        <pc:spChg chg="add del">
          <ac:chgData name="Nazish Shazady (2224320)" userId="S::2224320@student.uwtsd.ac.uk::e2ce2f7f-1b29-4b5e-a3b8-5e0048064849" providerId="AD" clId="Web-{4676A993-A183-8C18-95A1-AD25BDDA5F5D}" dt="2023-02-17T17:32:18.023" v="307"/>
          <ac:spMkLst>
            <pc:docMk/>
            <pc:sldMk cId="3622625124" sldId="256"/>
            <ac:spMk id="139" creationId="{7821A508-2985-4905-874A-527429BAABFA}"/>
          </ac:spMkLst>
        </pc:spChg>
        <pc:spChg chg="add del">
          <ac:chgData name="Nazish Shazady (2224320)" userId="S::2224320@student.uwtsd.ac.uk::e2ce2f7f-1b29-4b5e-a3b8-5e0048064849" providerId="AD" clId="Web-{4676A993-A183-8C18-95A1-AD25BDDA5F5D}" dt="2023-02-17T17:32:18.023" v="307"/>
          <ac:spMkLst>
            <pc:docMk/>
            <pc:sldMk cId="3622625124" sldId="256"/>
            <ac:spMk id="140" creationId="{D2929CB1-0E3C-4B2D-ADC5-0154FB33BA44}"/>
          </ac:spMkLst>
        </pc:spChg>
        <pc:spChg chg="add del">
          <ac:chgData name="Nazish Shazady (2224320)" userId="S::2224320@student.uwtsd.ac.uk::e2ce2f7f-1b29-4b5e-a3b8-5e0048064849" providerId="AD" clId="Web-{4676A993-A183-8C18-95A1-AD25BDDA5F5D}" dt="2023-02-17T17:32:18.023" v="307"/>
          <ac:spMkLst>
            <pc:docMk/>
            <pc:sldMk cId="3622625124" sldId="256"/>
            <ac:spMk id="141" creationId="{5F2F0C84-BE8C-4DC2-A6D3-30349A801D5C}"/>
          </ac:spMkLst>
        </pc:spChg>
        <pc:spChg chg="add del">
          <ac:chgData name="Nazish Shazady (2224320)" userId="S::2224320@student.uwtsd.ac.uk::e2ce2f7f-1b29-4b5e-a3b8-5e0048064849" providerId="AD" clId="Web-{4676A993-A183-8C18-95A1-AD25BDDA5F5D}" dt="2023-02-17T17:33:28.028" v="311"/>
          <ac:spMkLst>
            <pc:docMk/>
            <pc:sldMk cId="3622625124" sldId="256"/>
            <ac:spMk id="143" creationId="{46090D5F-01AF-4676-ADF9-09DA80A264EF}"/>
          </ac:spMkLst>
        </pc:spChg>
        <pc:spChg chg="add del">
          <ac:chgData name="Nazish Shazady (2224320)" userId="S::2224320@student.uwtsd.ac.uk::e2ce2f7f-1b29-4b5e-a3b8-5e0048064849" providerId="AD" clId="Web-{4676A993-A183-8C18-95A1-AD25BDDA5F5D}" dt="2023-02-17T17:33:28.028" v="311"/>
          <ac:spMkLst>
            <pc:docMk/>
            <pc:sldMk cId="3622625124" sldId="256"/>
            <ac:spMk id="144" creationId="{129A6924-D08B-45DD-8219-D130D09CE56C}"/>
          </ac:spMkLst>
        </pc:spChg>
        <pc:spChg chg="add del">
          <ac:chgData name="Nazish Shazady (2224320)" userId="S::2224320@student.uwtsd.ac.uk::e2ce2f7f-1b29-4b5e-a3b8-5e0048064849" providerId="AD" clId="Web-{4676A993-A183-8C18-95A1-AD25BDDA5F5D}" dt="2023-02-17T17:33:28.028" v="311"/>
          <ac:spMkLst>
            <pc:docMk/>
            <pc:sldMk cId="3622625124" sldId="256"/>
            <ac:spMk id="145" creationId="{01B0AB56-1C73-492F-9E03-DF7B546AFCE4}"/>
          </ac:spMkLst>
        </pc:spChg>
        <pc:grpChg chg="add del">
          <ac:chgData name="Nazish Shazady (2224320)" userId="S::2224320@student.uwtsd.ac.uk::e2ce2f7f-1b29-4b5e-a3b8-5e0048064849" providerId="AD" clId="Web-{4676A993-A183-8C18-95A1-AD25BDDA5F5D}" dt="2023-02-17T17:24:28.785" v="262"/>
          <ac:grpSpMkLst>
            <pc:docMk/>
            <pc:sldMk cId="3622625124" sldId="256"/>
            <ac:grpSpMk id="58" creationId="{DFB5D1BB-0703-437B-BD1E-1D07F8A2730B}"/>
          </ac:grpSpMkLst>
        </pc:grpChg>
        <pc:grpChg chg="add del">
          <ac:chgData name="Nazish Shazady (2224320)" userId="S::2224320@student.uwtsd.ac.uk::e2ce2f7f-1b29-4b5e-a3b8-5e0048064849" providerId="AD" clId="Web-{4676A993-A183-8C18-95A1-AD25BDDA5F5D}" dt="2023-02-17T17:43:30.620" v="349"/>
          <ac:grpSpMkLst>
            <pc:docMk/>
            <pc:sldMk cId="3622625124" sldId="256"/>
            <ac:grpSpMk id="63" creationId="{DFB5D1BB-0703-437B-BD1E-1D07F8A2730B}"/>
          </ac:grpSpMkLst>
        </pc:grpChg>
        <pc:grpChg chg="add del">
          <ac:chgData name="Nazish Shazady (2224320)" userId="S::2224320@student.uwtsd.ac.uk::e2ce2f7f-1b29-4b5e-a3b8-5e0048064849" providerId="AD" clId="Web-{4676A993-A183-8C18-95A1-AD25BDDA5F5D}" dt="2023-02-17T17:25:12.210" v="264"/>
          <ac:grpSpMkLst>
            <pc:docMk/>
            <pc:sldMk cId="3622625124" sldId="256"/>
            <ac:grpSpMk id="67" creationId="{DFB5D1BB-0703-437B-BD1E-1D07F8A2730B}"/>
          </ac:grpSpMkLst>
        </pc:grpChg>
        <pc:grpChg chg="add del">
          <ac:chgData name="Nazish Shazady (2224320)" userId="S::2224320@student.uwtsd.ac.uk::e2ce2f7f-1b29-4b5e-a3b8-5e0048064849" providerId="AD" clId="Web-{4676A993-A183-8C18-95A1-AD25BDDA5F5D}" dt="2023-02-17T17:25:12.210" v="264"/>
          <ac:grpSpMkLst>
            <pc:docMk/>
            <pc:sldMk cId="3622625124" sldId="256"/>
            <ac:grpSpMk id="68" creationId="{4AF78B9E-8BE2-4706-9377-A05FA25ABABF}"/>
          </ac:grpSpMkLst>
        </pc:grpChg>
        <pc:grpChg chg="add del">
          <ac:chgData name="Nazish Shazady (2224320)" userId="S::2224320@student.uwtsd.ac.uk::e2ce2f7f-1b29-4b5e-a3b8-5e0048064849" providerId="AD" clId="Web-{4676A993-A183-8C18-95A1-AD25BDDA5F5D}" dt="2023-02-17T17:25:32.040" v="266"/>
          <ac:grpSpMkLst>
            <pc:docMk/>
            <pc:sldMk cId="3622625124" sldId="256"/>
            <ac:grpSpMk id="78" creationId="{DFB5D1BB-0703-437B-BD1E-1D07F8A2730B}"/>
          </ac:grpSpMkLst>
        </pc:grpChg>
        <pc:grpChg chg="add del">
          <ac:chgData name="Nazish Shazady (2224320)" userId="S::2224320@student.uwtsd.ac.uk::e2ce2f7f-1b29-4b5e-a3b8-5e0048064849" providerId="AD" clId="Web-{4676A993-A183-8C18-95A1-AD25BDDA5F5D}" dt="2023-02-17T17:25:32.040" v="266"/>
          <ac:grpSpMkLst>
            <pc:docMk/>
            <pc:sldMk cId="3622625124" sldId="256"/>
            <ac:grpSpMk id="81" creationId="{4AF78B9E-8BE2-4706-9377-A05FA25ABABF}"/>
          </ac:grpSpMkLst>
        </pc:grpChg>
        <pc:grpChg chg="add">
          <ac:chgData name="Nazish Shazady (2224320)" userId="S::2224320@student.uwtsd.ac.uk::e2ce2f7f-1b29-4b5e-a3b8-5e0048064849" providerId="AD" clId="Web-{4676A993-A183-8C18-95A1-AD25BDDA5F5D}" dt="2023-02-17T17:47:13.980" v="353"/>
          <ac:grpSpMkLst>
            <pc:docMk/>
            <pc:sldMk cId="3622625124" sldId="256"/>
            <ac:grpSpMk id="85" creationId="{260ACC13-B825-49F3-93DE-C8B8F2FA37A1}"/>
          </ac:grpSpMkLst>
        </pc:grpChg>
        <pc:grpChg chg="add del">
          <ac:chgData name="Nazish Shazady (2224320)" userId="S::2224320@student.uwtsd.ac.uk::e2ce2f7f-1b29-4b5e-a3b8-5e0048064849" providerId="AD" clId="Web-{4676A993-A183-8C18-95A1-AD25BDDA5F5D}" dt="2023-02-17T17:31:21.175" v="293"/>
          <ac:grpSpMkLst>
            <pc:docMk/>
            <pc:sldMk cId="3622625124" sldId="256"/>
            <ac:grpSpMk id="101" creationId="{032D8612-31EB-44CF-A1D0-14FD4C705424}"/>
          </ac:grpSpMkLst>
        </pc:grpChg>
        <pc:grpChg chg="add del">
          <ac:chgData name="Nazish Shazady (2224320)" userId="S::2224320@student.uwtsd.ac.uk::e2ce2f7f-1b29-4b5e-a3b8-5e0048064849" providerId="AD" clId="Web-{4676A993-A183-8C18-95A1-AD25BDDA5F5D}" dt="2023-02-17T17:43:30.620" v="349"/>
          <ac:grpSpMkLst>
            <pc:docMk/>
            <pc:sldMk cId="3622625124" sldId="256"/>
            <ac:grpSpMk id="104" creationId="{4AF78B9E-8BE2-4706-9377-A05FA25ABABF}"/>
          </ac:grpSpMkLst>
        </pc:grpChg>
        <pc:grpChg chg="add">
          <ac:chgData name="Nazish Shazady (2224320)" userId="S::2224320@student.uwtsd.ac.uk::e2ce2f7f-1b29-4b5e-a3b8-5e0048064849" providerId="AD" clId="Web-{4676A993-A183-8C18-95A1-AD25BDDA5F5D}" dt="2023-02-17T17:47:13.980" v="353"/>
          <ac:grpSpMkLst>
            <pc:docMk/>
            <pc:sldMk cId="3622625124" sldId="256"/>
            <ac:grpSpMk id="142" creationId="{50841A4E-5BC1-44B4-83CF-D524E8AEAD64}"/>
          </ac:grpSpMkLst>
        </pc:grpChg>
        <pc:graphicFrameChg chg="add mod modGraphic">
          <ac:chgData name="Nazish Shazady (2224320)" userId="S::2224320@student.uwtsd.ac.uk::e2ce2f7f-1b29-4b5e-a3b8-5e0048064849" providerId="AD" clId="Web-{4676A993-A183-8C18-95A1-AD25BDDA5F5D}" dt="2023-02-17T17:47:13.980" v="353"/>
          <ac:graphicFrameMkLst>
            <pc:docMk/>
            <pc:sldMk cId="3622625124" sldId="256"/>
            <ac:graphicFrameMk id="53" creationId="{8A038CE3-EEC0-3EFC-01B3-510C042BE90A}"/>
          </ac:graphicFrameMkLst>
        </pc:graphicFrameChg>
        <pc:picChg chg="mod ord">
          <ac:chgData name="Nazish Shazady (2224320)" userId="S::2224320@student.uwtsd.ac.uk::e2ce2f7f-1b29-4b5e-a3b8-5e0048064849" providerId="AD" clId="Web-{4676A993-A183-8C18-95A1-AD25BDDA5F5D}" dt="2023-02-17T17:47:13.980" v="353"/>
          <ac:picMkLst>
            <pc:docMk/>
            <pc:sldMk cId="3622625124" sldId="256"/>
            <ac:picMk id="47" creationId="{9829AB12-6FF2-C1A2-F19E-0F1696584213}"/>
          </ac:picMkLst>
        </pc:picChg>
        <pc:picChg chg="add del">
          <ac:chgData name="Nazish Shazady (2224320)" userId="S::2224320@student.uwtsd.ac.uk::e2ce2f7f-1b29-4b5e-a3b8-5e0048064849" providerId="AD" clId="Web-{4676A993-A183-8C18-95A1-AD25BDDA5F5D}" dt="2023-02-17T17:31:44.302" v="297"/>
          <ac:picMkLst>
            <pc:docMk/>
            <pc:sldMk cId="3622625124" sldId="256"/>
            <ac:picMk id="110" creationId="{7F487851-BFAF-46D8-A1ED-50CAD6E46F59}"/>
          </ac:picMkLst>
        </pc:picChg>
        <pc:cxnChg chg="add del">
          <ac:chgData name="Nazish Shazady (2224320)" userId="S::2224320@student.uwtsd.ac.uk::e2ce2f7f-1b29-4b5e-a3b8-5e0048064849" providerId="AD" clId="Web-{4676A993-A183-8C18-95A1-AD25BDDA5F5D}" dt="2023-02-17T17:24:28.785" v="262"/>
          <ac:cxnSpMkLst>
            <pc:docMk/>
            <pc:sldMk cId="3622625124" sldId="256"/>
            <ac:cxnSpMk id="64" creationId="{883F92AF-2403-4558-B1D7-72130A1E4BC7}"/>
          </ac:cxnSpMkLst>
        </pc:cxnChg>
        <pc:cxnChg chg="add del">
          <ac:chgData name="Nazish Shazady (2224320)" userId="S::2224320@student.uwtsd.ac.uk::e2ce2f7f-1b29-4b5e-a3b8-5e0048064849" providerId="AD" clId="Web-{4676A993-A183-8C18-95A1-AD25BDDA5F5D}" dt="2023-02-17T17:25:12.210" v="264"/>
          <ac:cxnSpMkLst>
            <pc:docMk/>
            <pc:sldMk cId="3622625124" sldId="256"/>
            <ac:cxnSpMk id="73" creationId="{883F92AF-2403-4558-B1D7-72130A1E4BC7}"/>
          </ac:cxnSpMkLst>
        </pc:cxnChg>
        <pc:cxnChg chg="add del">
          <ac:chgData name="Nazish Shazady (2224320)" userId="S::2224320@student.uwtsd.ac.uk::e2ce2f7f-1b29-4b5e-a3b8-5e0048064849" providerId="AD" clId="Web-{4676A993-A183-8C18-95A1-AD25BDDA5F5D}" dt="2023-02-17T17:25:12.210" v="264"/>
          <ac:cxnSpMkLst>
            <pc:docMk/>
            <pc:sldMk cId="3622625124" sldId="256"/>
            <ac:cxnSpMk id="76" creationId="{0E5D0023-B23E-4823-8D72-B07FFF8CAE96}"/>
          </ac:cxnSpMkLst>
        </pc:cxnChg>
        <pc:cxnChg chg="add del">
          <ac:chgData name="Nazish Shazady (2224320)" userId="S::2224320@student.uwtsd.ac.uk::e2ce2f7f-1b29-4b5e-a3b8-5e0048064849" providerId="AD" clId="Web-{4676A993-A183-8C18-95A1-AD25BDDA5F5D}" dt="2023-02-17T17:25:32.040" v="266"/>
          <ac:cxnSpMkLst>
            <pc:docMk/>
            <pc:sldMk cId="3622625124" sldId="256"/>
            <ac:cxnSpMk id="79" creationId="{883F92AF-2403-4558-B1D7-72130A1E4BC7}"/>
          </ac:cxnSpMkLst>
        </pc:cxnChg>
        <pc:cxnChg chg="add del">
          <ac:chgData name="Nazish Shazady (2224320)" userId="S::2224320@student.uwtsd.ac.uk::e2ce2f7f-1b29-4b5e-a3b8-5e0048064849" providerId="AD" clId="Web-{4676A993-A183-8C18-95A1-AD25BDDA5F5D}" dt="2023-02-17T17:25:32.040" v="266"/>
          <ac:cxnSpMkLst>
            <pc:docMk/>
            <pc:sldMk cId="3622625124" sldId="256"/>
            <ac:cxnSpMk id="83" creationId="{0E5D0023-B23E-4823-8D72-B07FFF8CAE96}"/>
          </ac:cxnSpMkLst>
        </pc:cxnChg>
        <pc:cxnChg chg="add del">
          <ac:chgData name="Nazish Shazady (2224320)" userId="S::2224320@student.uwtsd.ac.uk::e2ce2f7f-1b29-4b5e-a3b8-5e0048064849" providerId="AD" clId="Web-{4676A993-A183-8C18-95A1-AD25BDDA5F5D}" dt="2023-02-17T17:30:59.705" v="289"/>
          <ac:cxnSpMkLst>
            <pc:docMk/>
            <pc:sldMk cId="3622625124" sldId="256"/>
            <ac:cxnSpMk id="92" creationId="{AA2EAA10-076F-46BD-8F0F-B9A2FB77A85C}"/>
          </ac:cxnSpMkLst>
        </pc:cxnChg>
        <pc:cxnChg chg="add del">
          <ac:chgData name="Nazish Shazady (2224320)" userId="S::2224320@student.uwtsd.ac.uk::e2ce2f7f-1b29-4b5e-a3b8-5e0048064849" providerId="AD" clId="Web-{4676A993-A183-8C18-95A1-AD25BDDA5F5D}" dt="2023-02-17T17:30:59.705" v="289"/>
          <ac:cxnSpMkLst>
            <pc:docMk/>
            <pc:sldMk cId="3622625124" sldId="256"/>
            <ac:cxnSpMk id="93" creationId="{D891E407-403B-4764-86C9-33A56D3BCAA3}"/>
          </ac:cxnSpMkLst>
        </pc:cxnChg>
        <pc:cxnChg chg="add del">
          <ac:chgData name="Nazish Shazady (2224320)" userId="S::2224320@student.uwtsd.ac.uk::e2ce2f7f-1b29-4b5e-a3b8-5e0048064849" providerId="AD" clId="Web-{4676A993-A183-8C18-95A1-AD25BDDA5F5D}" dt="2023-02-17T17:43:30.620" v="349"/>
          <ac:cxnSpMkLst>
            <pc:docMk/>
            <pc:sldMk cId="3622625124" sldId="256"/>
            <ac:cxnSpMk id="99" creationId="{883F92AF-2403-4558-B1D7-72130A1E4BC7}"/>
          </ac:cxnSpMkLst>
        </pc:cxnChg>
        <pc:cxnChg chg="add del">
          <ac:chgData name="Nazish Shazady (2224320)" userId="S::2224320@student.uwtsd.ac.uk::e2ce2f7f-1b29-4b5e-a3b8-5e0048064849" providerId="AD" clId="Web-{4676A993-A183-8C18-95A1-AD25BDDA5F5D}" dt="2023-02-17T17:43:30.620" v="349"/>
          <ac:cxnSpMkLst>
            <pc:docMk/>
            <pc:sldMk cId="3622625124" sldId="256"/>
            <ac:cxnSpMk id="121" creationId="{0E5D0023-B23E-4823-8D72-B07FFF8CAE96}"/>
          </ac:cxnSpMkLst>
        </pc:cxnChg>
      </pc:sldChg>
      <pc:sldChg chg="addSp delSp modSp mod modTransition setBg modClrScheme delDesignElem chgLayout">
        <pc:chgData name="Nazish Shazady (2224320)" userId="S::2224320@student.uwtsd.ac.uk::e2ce2f7f-1b29-4b5e-a3b8-5e0048064849" providerId="AD" clId="Web-{4676A993-A183-8C18-95A1-AD25BDDA5F5D}" dt="2023-02-17T18:11:08.340" v="413"/>
        <pc:sldMkLst>
          <pc:docMk/>
          <pc:sldMk cId="3034923333" sldId="258"/>
        </pc:sldMkLst>
        <pc:spChg chg="mod ord">
          <ac:chgData name="Nazish Shazady (2224320)" userId="S::2224320@student.uwtsd.ac.uk::e2ce2f7f-1b29-4b5e-a3b8-5e0048064849" providerId="AD" clId="Web-{4676A993-A183-8C18-95A1-AD25BDDA5F5D}" dt="2023-02-17T17:47:53.389" v="356"/>
          <ac:spMkLst>
            <pc:docMk/>
            <pc:sldMk cId="3034923333" sldId="258"/>
            <ac:spMk id="2" creationId="{FFF5126F-2998-45BA-7088-F359027F6566}"/>
          </ac:spMkLst>
        </pc:spChg>
        <pc:spChg chg="mod ord">
          <ac:chgData name="Nazish Shazady (2224320)" userId="S::2224320@student.uwtsd.ac.uk::e2ce2f7f-1b29-4b5e-a3b8-5e0048064849" providerId="AD" clId="Web-{4676A993-A183-8C18-95A1-AD25BDDA5F5D}" dt="2023-02-17T17:47:53.389" v="356"/>
          <ac:spMkLst>
            <pc:docMk/>
            <pc:sldMk cId="3034923333" sldId="258"/>
            <ac:spMk id="5" creationId="{11CFC96E-38E8-D495-92CC-22DD5D916EBB}"/>
          </ac:spMkLst>
        </pc:spChg>
        <pc:spChg chg="mod ord">
          <ac:chgData name="Nazish Shazady (2224320)" userId="S::2224320@student.uwtsd.ac.uk::e2ce2f7f-1b29-4b5e-a3b8-5e0048064849" providerId="AD" clId="Web-{4676A993-A183-8C18-95A1-AD25BDDA5F5D}" dt="2023-02-17T17:47:53.389" v="356"/>
          <ac:spMkLst>
            <pc:docMk/>
            <pc:sldMk cId="3034923333" sldId="258"/>
            <ac:spMk id="6" creationId="{95D51602-798E-CB8F-648E-EFD7B0746D5D}"/>
          </ac:spMkLst>
        </pc:spChg>
        <pc:spChg chg="add del">
          <ac:chgData name="Nazish Shazady (2224320)" userId="S::2224320@student.uwtsd.ac.uk::e2ce2f7f-1b29-4b5e-a3b8-5e0048064849" providerId="AD" clId="Web-{4676A993-A183-8C18-95A1-AD25BDDA5F5D}" dt="2023-02-17T16:37:57.769" v="210"/>
          <ac:spMkLst>
            <pc:docMk/>
            <pc:sldMk cId="3034923333" sldId="258"/>
            <ac:spMk id="91" creationId="{AE2B703B-46F9-481A-A605-82E2A828C4FA}"/>
          </ac:spMkLst>
        </pc:spChg>
        <pc:spChg chg="del">
          <ac:chgData name="Nazish Shazady (2224320)" userId="S::2224320@student.uwtsd.ac.uk::e2ce2f7f-1b29-4b5e-a3b8-5e0048064849" providerId="AD" clId="Web-{4676A993-A183-8C18-95A1-AD25BDDA5F5D}" dt="2023-02-17T15:48:27.125" v="0"/>
          <ac:spMkLst>
            <pc:docMk/>
            <pc:sldMk cId="3034923333" sldId="258"/>
            <ac:spMk id="97" creationId="{6C4028FD-8BAA-4A19-BFDE-594D991B7552}"/>
          </ac:spMkLst>
        </pc:spChg>
        <pc:spChg chg="add del">
          <ac:chgData name="Nazish Shazady (2224320)" userId="S::2224320@student.uwtsd.ac.uk::e2ce2f7f-1b29-4b5e-a3b8-5e0048064849" providerId="AD" clId="Web-{4676A993-A183-8C18-95A1-AD25BDDA5F5D}" dt="2023-02-17T16:37:57.769" v="210"/>
          <ac:spMkLst>
            <pc:docMk/>
            <pc:sldMk cId="3034923333" sldId="258"/>
            <ac:spMk id="100" creationId="{F13BE4D7-0C3D-4906-B230-A1C5B4665CCF}"/>
          </ac:spMkLst>
        </pc:spChg>
        <pc:spChg chg="add del">
          <ac:chgData name="Nazish Shazady (2224320)" userId="S::2224320@student.uwtsd.ac.uk::e2ce2f7f-1b29-4b5e-a3b8-5e0048064849" providerId="AD" clId="Web-{4676A993-A183-8C18-95A1-AD25BDDA5F5D}" dt="2023-02-17T17:40:25.903" v="336"/>
          <ac:spMkLst>
            <pc:docMk/>
            <pc:sldMk cId="3034923333" sldId="258"/>
            <ac:spMk id="101" creationId="{7025EFD5-738C-41B9-87FE-0C00E211BD8B}"/>
          </ac:spMkLst>
        </pc:spChg>
        <pc:spChg chg="add del">
          <ac:chgData name="Nazish Shazady (2224320)" userId="S::2224320@student.uwtsd.ac.uk::e2ce2f7f-1b29-4b5e-a3b8-5e0048064849" providerId="AD" clId="Web-{4676A993-A183-8C18-95A1-AD25BDDA5F5D}" dt="2023-02-17T17:40:25.903" v="336"/>
          <ac:spMkLst>
            <pc:docMk/>
            <pc:sldMk cId="3034923333" sldId="258"/>
            <ac:spMk id="103" creationId="{835EF3DD-7D43-4A27-8967-A92FD8CC9365}"/>
          </ac:spMkLst>
        </pc:spChg>
        <pc:spChg chg="add del">
          <ac:chgData name="Nazish Shazady (2224320)" userId="S::2224320@student.uwtsd.ac.uk::e2ce2f7f-1b29-4b5e-a3b8-5e0048064849" providerId="AD" clId="Web-{4676A993-A183-8C18-95A1-AD25BDDA5F5D}" dt="2023-02-17T17:47:53.343" v="355"/>
          <ac:spMkLst>
            <pc:docMk/>
            <pc:sldMk cId="3034923333" sldId="258"/>
            <ac:spMk id="104" creationId="{94C52C56-BEF2-4E22-8C8E-A7AC96B03A72}"/>
          </ac:spMkLst>
        </pc:spChg>
        <pc:spChg chg="add del">
          <ac:chgData name="Nazish Shazady (2224320)" userId="S::2224320@student.uwtsd.ac.uk::e2ce2f7f-1b29-4b5e-a3b8-5e0048064849" providerId="AD" clId="Web-{4676A993-A183-8C18-95A1-AD25BDDA5F5D}" dt="2023-02-17T17:40:40.889" v="338"/>
          <ac:spMkLst>
            <pc:docMk/>
            <pc:sldMk cId="3034923333" sldId="258"/>
            <ac:spMk id="105" creationId="{D3E17859-C5F0-476F-A082-A4CB8841DB24}"/>
          </ac:spMkLst>
        </pc:spChg>
        <pc:spChg chg="add del">
          <ac:chgData name="Nazish Shazady (2224320)" userId="S::2224320@student.uwtsd.ac.uk::e2ce2f7f-1b29-4b5e-a3b8-5e0048064849" providerId="AD" clId="Web-{4676A993-A183-8C18-95A1-AD25BDDA5F5D}" dt="2023-02-17T17:40:40.889" v="338"/>
          <ac:spMkLst>
            <pc:docMk/>
            <pc:sldMk cId="3034923333" sldId="258"/>
            <ac:spMk id="107" creationId="{70BEB1E7-2F88-40BC-B73D-42E5B6F80BFC}"/>
          </ac:spMkLst>
        </pc:spChg>
        <pc:spChg chg="add del">
          <ac:chgData name="Nazish Shazady (2224320)" userId="S::2224320@student.uwtsd.ac.uk::e2ce2f7f-1b29-4b5e-a3b8-5e0048064849" providerId="AD" clId="Web-{4676A993-A183-8C18-95A1-AD25BDDA5F5D}" dt="2023-02-17T17:40:40.889" v="338"/>
          <ac:spMkLst>
            <pc:docMk/>
            <pc:sldMk cId="3034923333" sldId="258"/>
            <ac:spMk id="108" creationId="{A7B99495-F43F-4D80-A44F-2CB4764EB90B}"/>
          </ac:spMkLst>
        </pc:spChg>
        <pc:spChg chg="add del">
          <ac:chgData name="Nazish Shazady (2224320)" userId="S::2224320@student.uwtsd.ac.uk::e2ce2f7f-1b29-4b5e-a3b8-5e0048064849" providerId="AD" clId="Web-{4676A993-A183-8C18-95A1-AD25BDDA5F5D}" dt="2023-02-17T17:47:53.343" v="355"/>
          <ac:spMkLst>
            <pc:docMk/>
            <pc:sldMk cId="3034923333" sldId="258"/>
            <ac:spMk id="109" creationId="{42285737-90EE-47DC-AC80-8AE156B11969}"/>
          </ac:spMkLst>
        </pc:spChg>
        <pc:spChg chg="add del">
          <ac:chgData name="Nazish Shazady (2224320)" userId="S::2224320@student.uwtsd.ac.uk::e2ce2f7f-1b29-4b5e-a3b8-5e0048064849" providerId="AD" clId="Web-{4676A993-A183-8C18-95A1-AD25BDDA5F5D}" dt="2023-02-17T17:41:33.689" v="347"/>
          <ac:spMkLst>
            <pc:docMk/>
            <pc:sldMk cId="3034923333" sldId="258"/>
            <ac:spMk id="110" creationId="{7025EFD5-738C-41B9-87FE-0C00E211BD8B}"/>
          </ac:spMkLst>
        </pc:spChg>
        <pc:spChg chg="add del">
          <ac:chgData name="Nazish Shazady (2224320)" userId="S::2224320@student.uwtsd.ac.uk::e2ce2f7f-1b29-4b5e-a3b8-5e0048064849" providerId="AD" clId="Web-{4676A993-A183-8C18-95A1-AD25BDDA5F5D}" dt="2023-02-17T17:41:33.689" v="347"/>
          <ac:spMkLst>
            <pc:docMk/>
            <pc:sldMk cId="3034923333" sldId="258"/>
            <ac:spMk id="112" creationId="{835EF3DD-7D43-4A27-8967-A92FD8CC9365}"/>
          </ac:spMkLst>
        </pc:spChg>
        <pc:spChg chg="add">
          <ac:chgData name="Nazish Shazady (2224320)" userId="S::2224320@student.uwtsd.ac.uk::e2ce2f7f-1b29-4b5e-a3b8-5e0048064849" providerId="AD" clId="Web-{4676A993-A183-8C18-95A1-AD25BDDA5F5D}" dt="2023-02-17T17:41:33.689" v="347"/>
          <ac:spMkLst>
            <pc:docMk/>
            <pc:sldMk cId="3034923333" sldId="258"/>
            <ac:spMk id="117" creationId="{3A5B4632-C963-4296-86F0-79AA9EA5AE98}"/>
          </ac:spMkLst>
        </pc:spChg>
        <pc:spChg chg="add del">
          <ac:chgData name="Nazish Shazady (2224320)" userId="S::2224320@student.uwtsd.ac.uk::e2ce2f7f-1b29-4b5e-a3b8-5e0048064849" providerId="AD" clId="Web-{4676A993-A183-8C18-95A1-AD25BDDA5F5D}" dt="2023-02-17T17:41:33.361" v="346"/>
          <ac:spMkLst>
            <pc:docMk/>
            <pc:sldMk cId="3034923333" sldId="258"/>
            <ac:spMk id="118" creationId="{7025EFD5-738C-41B9-87FE-0C00E211BD8B}"/>
          </ac:spMkLst>
        </pc:spChg>
        <pc:spChg chg="add del">
          <ac:chgData name="Nazish Shazady (2224320)" userId="S::2224320@student.uwtsd.ac.uk::e2ce2f7f-1b29-4b5e-a3b8-5e0048064849" providerId="AD" clId="Web-{4676A993-A183-8C18-95A1-AD25BDDA5F5D}" dt="2023-02-17T17:41:33.361" v="346"/>
          <ac:spMkLst>
            <pc:docMk/>
            <pc:sldMk cId="3034923333" sldId="258"/>
            <ac:spMk id="120" creationId="{835EF3DD-7D43-4A27-8967-A92FD8CC9365}"/>
          </ac:spMkLst>
        </pc:spChg>
        <pc:spChg chg="add">
          <ac:chgData name="Nazish Shazady (2224320)" userId="S::2224320@student.uwtsd.ac.uk::e2ce2f7f-1b29-4b5e-a3b8-5e0048064849" providerId="AD" clId="Web-{4676A993-A183-8C18-95A1-AD25BDDA5F5D}" dt="2023-02-17T17:47:53.389" v="356"/>
          <ac:spMkLst>
            <pc:docMk/>
            <pc:sldMk cId="3034923333" sldId="258"/>
            <ac:spMk id="125" creationId="{94C52C56-BEF2-4E22-8C8E-A7AC96B03A72}"/>
          </ac:spMkLst>
        </pc:spChg>
        <pc:spChg chg="add">
          <ac:chgData name="Nazish Shazady (2224320)" userId="S::2224320@student.uwtsd.ac.uk::e2ce2f7f-1b29-4b5e-a3b8-5e0048064849" providerId="AD" clId="Web-{4676A993-A183-8C18-95A1-AD25BDDA5F5D}" dt="2023-02-17T17:47:53.389" v="356"/>
          <ac:spMkLst>
            <pc:docMk/>
            <pc:sldMk cId="3034923333" sldId="258"/>
            <ac:spMk id="126" creationId="{42285737-90EE-47DC-AC80-8AE156B11969}"/>
          </ac:spMkLst>
        </pc:spChg>
        <pc:grpChg chg="add del">
          <ac:chgData name="Nazish Shazady (2224320)" userId="S::2224320@student.uwtsd.ac.uk::e2ce2f7f-1b29-4b5e-a3b8-5e0048064849" providerId="AD" clId="Web-{4676A993-A183-8C18-95A1-AD25BDDA5F5D}" dt="2023-02-17T17:47:53.343" v="355"/>
          <ac:grpSpMkLst>
            <pc:docMk/>
            <pc:sldMk cId="3034923333" sldId="258"/>
            <ac:grpSpMk id="113" creationId="{B57BDC17-F1B3-455F-BBF1-680AA1F25C06}"/>
          </ac:grpSpMkLst>
        </pc:grpChg>
        <pc:grpChg chg="add">
          <ac:chgData name="Nazish Shazady (2224320)" userId="S::2224320@student.uwtsd.ac.uk::e2ce2f7f-1b29-4b5e-a3b8-5e0048064849" providerId="AD" clId="Web-{4676A993-A183-8C18-95A1-AD25BDDA5F5D}" dt="2023-02-17T17:47:53.389" v="356"/>
          <ac:grpSpMkLst>
            <pc:docMk/>
            <pc:sldMk cId="3034923333" sldId="258"/>
            <ac:grpSpMk id="127" creationId="{B57BDC17-F1B3-455F-BBF1-680AA1F25C06}"/>
          </ac:grpSpMkLst>
        </pc:grpChg>
        <pc:graphicFrameChg chg="mod ord modGraphic">
          <ac:chgData name="Nazish Shazady (2224320)" userId="S::2224320@student.uwtsd.ac.uk::e2ce2f7f-1b29-4b5e-a3b8-5e0048064849" providerId="AD" clId="Web-{4676A993-A183-8C18-95A1-AD25BDDA5F5D}" dt="2023-02-17T17:54:14.059" v="362"/>
          <ac:graphicFrameMkLst>
            <pc:docMk/>
            <pc:sldMk cId="3034923333" sldId="258"/>
            <ac:graphicFrameMk id="19" creationId="{1DCC1FED-0347-6E4B-4FF4-C84D09A30F22}"/>
          </ac:graphicFrameMkLst>
        </pc:graphicFrameChg>
        <pc:picChg chg="add del">
          <ac:chgData name="Nazish Shazady (2224320)" userId="S::2224320@student.uwtsd.ac.uk::e2ce2f7f-1b29-4b5e-a3b8-5e0048064849" providerId="AD" clId="Web-{4676A993-A183-8C18-95A1-AD25BDDA5F5D}" dt="2023-02-17T17:40:25.903" v="336"/>
          <ac:picMkLst>
            <pc:docMk/>
            <pc:sldMk cId="3034923333" sldId="258"/>
            <ac:picMk id="102" creationId="{3654F6FD-4448-85EE-44D5-D34BF4FFECDA}"/>
          </ac:picMkLst>
        </pc:picChg>
        <pc:picChg chg="add del">
          <ac:chgData name="Nazish Shazady (2224320)" userId="S::2224320@student.uwtsd.ac.uk::e2ce2f7f-1b29-4b5e-a3b8-5e0048064849" providerId="AD" clId="Web-{4676A993-A183-8C18-95A1-AD25BDDA5F5D}" dt="2023-02-17T17:40:40.889" v="338"/>
          <ac:picMkLst>
            <pc:docMk/>
            <pc:sldMk cId="3034923333" sldId="258"/>
            <ac:picMk id="106" creationId="{B14A4FD6-3E24-137A-D8AE-B708D2A2EE38}"/>
          </ac:picMkLst>
        </pc:picChg>
        <pc:picChg chg="add del">
          <ac:chgData name="Nazish Shazady (2224320)" userId="S::2224320@student.uwtsd.ac.uk::e2ce2f7f-1b29-4b5e-a3b8-5e0048064849" providerId="AD" clId="Web-{4676A993-A183-8C18-95A1-AD25BDDA5F5D}" dt="2023-02-17T17:40:48.514" v="340"/>
          <ac:picMkLst>
            <pc:docMk/>
            <pc:sldMk cId="3034923333" sldId="258"/>
            <ac:picMk id="111" creationId="{3654F6FD-4448-85EE-44D5-D34BF4FFECDA}"/>
          </ac:picMkLst>
        </pc:picChg>
        <pc:picChg chg="add del">
          <ac:chgData name="Nazish Shazady (2224320)" userId="S::2224320@student.uwtsd.ac.uk::e2ce2f7f-1b29-4b5e-a3b8-5e0048064849" providerId="AD" clId="Web-{4676A993-A183-8C18-95A1-AD25BDDA5F5D}" dt="2023-02-17T17:41:33.361" v="346"/>
          <ac:picMkLst>
            <pc:docMk/>
            <pc:sldMk cId="3034923333" sldId="258"/>
            <ac:picMk id="114" creationId="{E23CBABB-1F68-F803-C1C6-12DDF7D12E2F}"/>
          </ac:picMkLst>
        </pc:picChg>
      </pc:sldChg>
      <pc:sldChg chg="addSp delSp modSp mod modTransition setBg modClrScheme delDesignElem chgLayout">
        <pc:chgData name="Nazish Shazady (2224320)" userId="S::2224320@student.uwtsd.ac.uk::e2ce2f7f-1b29-4b5e-a3b8-5e0048064849" providerId="AD" clId="Web-{4676A993-A183-8C18-95A1-AD25BDDA5F5D}" dt="2023-02-17T18:11:10.918" v="414"/>
        <pc:sldMkLst>
          <pc:docMk/>
          <pc:sldMk cId="1050094871" sldId="259"/>
        </pc:sldMkLst>
        <pc:spChg chg="mod ord">
          <ac:chgData name="Nazish Shazady (2224320)" userId="S::2224320@student.uwtsd.ac.uk::e2ce2f7f-1b29-4b5e-a3b8-5e0048064849" providerId="AD" clId="Web-{4676A993-A183-8C18-95A1-AD25BDDA5F5D}" dt="2023-02-17T17:58:43.657" v="375"/>
          <ac:spMkLst>
            <pc:docMk/>
            <pc:sldMk cId="1050094871" sldId="259"/>
            <ac:spMk id="2" creationId="{668BFCFC-27EA-0FB2-F292-BCD2A05B3B28}"/>
          </ac:spMkLst>
        </pc:spChg>
        <pc:spChg chg="del mod ord">
          <ac:chgData name="Nazish Shazady (2224320)" userId="S::2224320@student.uwtsd.ac.uk::e2ce2f7f-1b29-4b5e-a3b8-5e0048064849" providerId="AD" clId="Web-{4676A993-A183-8C18-95A1-AD25BDDA5F5D}" dt="2023-02-17T16:24:45.283" v="105"/>
          <ac:spMkLst>
            <pc:docMk/>
            <pc:sldMk cId="1050094871" sldId="259"/>
            <ac:spMk id="3" creationId="{908CA1AC-346C-0F8F-B513-F555BE616915}"/>
          </ac:spMkLst>
        </pc:spChg>
        <pc:spChg chg="mod ord">
          <ac:chgData name="Nazish Shazady (2224320)" userId="S::2224320@student.uwtsd.ac.uk::e2ce2f7f-1b29-4b5e-a3b8-5e0048064849" providerId="AD" clId="Web-{4676A993-A183-8C18-95A1-AD25BDDA5F5D}" dt="2023-02-17T17:56:45.336" v="367"/>
          <ac:spMkLst>
            <pc:docMk/>
            <pc:sldMk cId="1050094871" sldId="259"/>
            <ac:spMk id="4" creationId="{EDE6FC88-EF30-C718-D5C4-FE3BBDBA9C2D}"/>
          </ac:spMkLst>
        </pc:spChg>
        <pc:spChg chg="mod ord">
          <ac:chgData name="Nazish Shazady (2224320)" userId="S::2224320@student.uwtsd.ac.uk::e2ce2f7f-1b29-4b5e-a3b8-5e0048064849" providerId="AD" clId="Web-{4676A993-A183-8C18-95A1-AD25BDDA5F5D}" dt="2023-02-17T17:48:13.156" v="357"/>
          <ac:spMkLst>
            <pc:docMk/>
            <pc:sldMk cId="1050094871" sldId="259"/>
            <ac:spMk id="5" creationId="{70A97AE8-0AB7-553B-83F2-C66EAB43F150}"/>
          </ac:spMkLst>
        </pc:spChg>
        <pc:spChg chg="del mod">
          <ac:chgData name="Nazish Shazady (2224320)" userId="S::2224320@student.uwtsd.ac.uk::e2ce2f7f-1b29-4b5e-a3b8-5e0048064849" providerId="AD" clId="Web-{4676A993-A183-8C18-95A1-AD25BDDA5F5D}" dt="2023-02-17T16:24:38.923" v="103"/>
          <ac:spMkLst>
            <pc:docMk/>
            <pc:sldMk cId="1050094871" sldId="259"/>
            <ac:spMk id="6" creationId="{473B5929-8E51-6F10-A6EF-90A17D914DF1}"/>
          </ac:spMkLst>
        </pc:spChg>
        <pc:spChg chg="add del mod ord">
          <ac:chgData name="Nazish Shazady (2224320)" userId="S::2224320@student.uwtsd.ac.uk::e2ce2f7f-1b29-4b5e-a3b8-5e0048064849" providerId="AD" clId="Web-{4676A993-A183-8C18-95A1-AD25BDDA5F5D}" dt="2023-02-17T16:28:14.787" v="120"/>
          <ac:spMkLst>
            <pc:docMk/>
            <pc:sldMk cId="1050094871" sldId="259"/>
            <ac:spMk id="8" creationId="{A9542470-53DD-39E9-6437-68D3B2DFD74B}"/>
          </ac:spMkLst>
        </pc:spChg>
        <pc:spChg chg="add del mod">
          <ac:chgData name="Nazish Shazady (2224320)" userId="S::2224320@student.uwtsd.ac.uk::e2ce2f7f-1b29-4b5e-a3b8-5e0048064849" providerId="AD" clId="Web-{4676A993-A183-8C18-95A1-AD25BDDA5F5D}" dt="2023-02-17T16:30:38.103" v="150"/>
          <ac:spMkLst>
            <pc:docMk/>
            <pc:sldMk cId="1050094871" sldId="259"/>
            <ac:spMk id="9" creationId="{3D3BEC34-56FD-0D9E-1C1C-5D9F676BD3DA}"/>
          </ac:spMkLst>
        </pc:spChg>
        <pc:spChg chg="del">
          <ac:chgData name="Nazish Shazady (2224320)" userId="S::2224320@student.uwtsd.ac.uk::e2ce2f7f-1b29-4b5e-a3b8-5e0048064849" providerId="AD" clId="Web-{4676A993-A183-8C18-95A1-AD25BDDA5F5D}" dt="2023-02-17T15:48:27.125" v="0"/>
          <ac:spMkLst>
            <pc:docMk/>
            <pc:sldMk cId="1050094871" sldId="259"/>
            <ac:spMk id="10" creationId="{C2554CA6-288E-4202-BC52-2E5A8F0C0AED}"/>
          </ac:spMkLst>
        </pc:spChg>
        <pc:spChg chg="del">
          <ac:chgData name="Nazish Shazady (2224320)" userId="S::2224320@student.uwtsd.ac.uk::e2ce2f7f-1b29-4b5e-a3b8-5e0048064849" providerId="AD" clId="Web-{4676A993-A183-8C18-95A1-AD25BDDA5F5D}" dt="2023-02-17T15:48:27.125" v="0"/>
          <ac:spMkLst>
            <pc:docMk/>
            <pc:sldMk cId="1050094871" sldId="259"/>
            <ac:spMk id="12" creationId="{B10BB131-AC8E-4A8E-A5D1-36260F720C3B}"/>
          </ac:spMkLst>
        </pc:spChg>
        <pc:spChg chg="add del">
          <ac:chgData name="Nazish Shazady (2224320)" userId="S::2224320@student.uwtsd.ac.uk::e2ce2f7f-1b29-4b5e-a3b8-5e0048064849" providerId="AD" clId="Web-{4676A993-A183-8C18-95A1-AD25BDDA5F5D}" dt="2023-02-17T16:28:14.787" v="120"/>
          <ac:spMkLst>
            <pc:docMk/>
            <pc:sldMk cId="1050094871" sldId="259"/>
            <ac:spMk id="13" creationId="{1709F1D5-B0F1-4714-A239-E5B61C161915}"/>
          </ac:spMkLst>
        </pc:spChg>
        <pc:spChg chg="del">
          <ac:chgData name="Nazish Shazady (2224320)" userId="S::2224320@student.uwtsd.ac.uk::e2ce2f7f-1b29-4b5e-a3b8-5e0048064849" providerId="AD" clId="Web-{4676A993-A183-8C18-95A1-AD25BDDA5F5D}" dt="2023-02-17T15:48:27.125" v="0"/>
          <ac:spMkLst>
            <pc:docMk/>
            <pc:sldMk cId="1050094871" sldId="259"/>
            <ac:spMk id="14" creationId="{5B7778FC-632E-4DCA-A7CB-0D7731CCF970}"/>
          </ac:spMkLst>
        </pc:spChg>
        <pc:spChg chg="add del">
          <ac:chgData name="Nazish Shazady (2224320)" userId="S::2224320@student.uwtsd.ac.uk::e2ce2f7f-1b29-4b5e-a3b8-5e0048064849" providerId="AD" clId="Web-{4676A993-A183-8C18-95A1-AD25BDDA5F5D}" dt="2023-02-17T16:28:14.787" v="120"/>
          <ac:spMkLst>
            <pc:docMk/>
            <pc:sldMk cId="1050094871" sldId="259"/>
            <ac:spMk id="15" creationId="{228FB460-D3FF-4440-A020-05982A09E517}"/>
          </ac:spMkLst>
        </pc:spChg>
        <pc:spChg chg="del">
          <ac:chgData name="Nazish Shazady (2224320)" userId="S::2224320@student.uwtsd.ac.uk::e2ce2f7f-1b29-4b5e-a3b8-5e0048064849" providerId="AD" clId="Web-{4676A993-A183-8C18-95A1-AD25BDDA5F5D}" dt="2023-02-17T15:48:27.125" v="0"/>
          <ac:spMkLst>
            <pc:docMk/>
            <pc:sldMk cId="1050094871" sldId="259"/>
            <ac:spMk id="16" creationId="{FA23A907-97FB-4A8F-880A-DD77401C4296}"/>
          </ac:spMkLst>
        </pc:spChg>
        <pc:spChg chg="add del">
          <ac:chgData name="Nazish Shazady (2224320)" userId="S::2224320@student.uwtsd.ac.uk::e2ce2f7f-1b29-4b5e-a3b8-5e0048064849" providerId="AD" clId="Web-{4676A993-A183-8C18-95A1-AD25BDDA5F5D}" dt="2023-02-17T16:28:14.787" v="120"/>
          <ac:spMkLst>
            <pc:docMk/>
            <pc:sldMk cId="1050094871" sldId="259"/>
            <ac:spMk id="17" creationId="{14847E93-7DC1-4D4B-8829-B19AA7137C50}"/>
          </ac:spMkLst>
        </pc:spChg>
        <pc:spChg chg="add del">
          <ac:chgData name="Nazish Shazady (2224320)" userId="S::2224320@student.uwtsd.ac.uk::e2ce2f7f-1b29-4b5e-a3b8-5e0048064849" providerId="AD" clId="Web-{4676A993-A183-8C18-95A1-AD25BDDA5F5D}" dt="2023-02-17T16:28:14.787" v="120"/>
          <ac:spMkLst>
            <pc:docMk/>
            <pc:sldMk cId="1050094871" sldId="259"/>
            <ac:spMk id="19" creationId="{5566D6E1-03A1-4D73-A4E0-35D74D568A04}"/>
          </ac:spMkLst>
        </pc:spChg>
        <pc:spChg chg="add del">
          <ac:chgData name="Nazish Shazady (2224320)" userId="S::2224320@student.uwtsd.ac.uk::e2ce2f7f-1b29-4b5e-a3b8-5e0048064849" providerId="AD" clId="Web-{4676A993-A183-8C18-95A1-AD25BDDA5F5D}" dt="2023-02-17T16:28:14.787" v="120"/>
          <ac:spMkLst>
            <pc:docMk/>
            <pc:sldMk cId="1050094871" sldId="259"/>
            <ac:spMk id="21" creationId="{9F835A99-04AC-494A-A572-AFE8413CC938}"/>
          </ac:spMkLst>
        </pc:spChg>
        <pc:spChg chg="add del">
          <ac:chgData name="Nazish Shazady (2224320)" userId="S::2224320@student.uwtsd.ac.uk::e2ce2f7f-1b29-4b5e-a3b8-5e0048064849" providerId="AD" clId="Web-{4676A993-A183-8C18-95A1-AD25BDDA5F5D}" dt="2023-02-17T16:28:14.787" v="120"/>
          <ac:spMkLst>
            <pc:docMk/>
            <pc:sldMk cId="1050094871" sldId="259"/>
            <ac:spMk id="23" creationId="{7B786209-1B0B-4CA9-9BDD-F7327066A84D}"/>
          </ac:spMkLst>
        </pc:spChg>
        <pc:spChg chg="add del">
          <ac:chgData name="Nazish Shazady (2224320)" userId="S::2224320@student.uwtsd.ac.uk::e2ce2f7f-1b29-4b5e-a3b8-5e0048064849" providerId="AD" clId="Web-{4676A993-A183-8C18-95A1-AD25BDDA5F5D}" dt="2023-02-17T16:28:14.787" v="120"/>
          <ac:spMkLst>
            <pc:docMk/>
            <pc:sldMk cId="1050094871" sldId="259"/>
            <ac:spMk id="25" creationId="{2D2964BB-484D-45AE-AD66-D407D0629652}"/>
          </ac:spMkLst>
        </pc:spChg>
        <pc:spChg chg="add del">
          <ac:chgData name="Nazish Shazady (2224320)" userId="S::2224320@student.uwtsd.ac.uk::e2ce2f7f-1b29-4b5e-a3b8-5e0048064849" providerId="AD" clId="Web-{4676A993-A183-8C18-95A1-AD25BDDA5F5D}" dt="2023-02-17T16:28:14.787" v="120"/>
          <ac:spMkLst>
            <pc:docMk/>
            <pc:sldMk cId="1050094871" sldId="259"/>
            <ac:spMk id="27" creationId="{6691AC69-A76E-4DAB-B565-468B6B87ACF3}"/>
          </ac:spMkLst>
        </pc:spChg>
        <pc:spChg chg="add del">
          <ac:chgData name="Nazish Shazady (2224320)" userId="S::2224320@student.uwtsd.ac.uk::e2ce2f7f-1b29-4b5e-a3b8-5e0048064849" providerId="AD" clId="Web-{4676A993-A183-8C18-95A1-AD25BDDA5F5D}" dt="2023-02-17T16:32:01.417" v="170"/>
          <ac:spMkLst>
            <pc:docMk/>
            <pc:sldMk cId="1050094871" sldId="259"/>
            <ac:spMk id="32" creationId="{100EDD19-6802-4EC3-95CE-CFFAB042CFD6}"/>
          </ac:spMkLst>
        </pc:spChg>
        <pc:spChg chg="add del">
          <ac:chgData name="Nazish Shazady (2224320)" userId="S::2224320@student.uwtsd.ac.uk::e2ce2f7f-1b29-4b5e-a3b8-5e0048064849" providerId="AD" clId="Web-{4676A993-A183-8C18-95A1-AD25BDDA5F5D}" dt="2023-02-17T16:28:14.772" v="119"/>
          <ac:spMkLst>
            <pc:docMk/>
            <pc:sldMk cId="1050094871" sldId="259"/>
            <ac:spMk id="33" creationId="{74886643-547B-492D-8E83-30656F734064}"/>
          </ac:spMkLst>
        </pc:spChg>
        <pc:spChg chg="add del">
          <ac:chgData name="Nazish Shazady (2224320)" userId="S::2224320@student.uwtsd.ac.uk::e2ce2f7f-1b29-4b5e-a3b8-5e0048064849" providerId="AD" clId="Web-{4676A993-A183-8C18-95A1-AD25BDDA5F5D}" dt="2023-02-17T16:32:01.417" v="170"/>
          <ac:spMkLst>
            <pc:docMk/>
            <pc:sldMk cId="1050094871" sldId="259"/>
            <ac:spMk id="34" creationId="{DB17E863-922E-4C26-BD64-E8FD41D28661}"/>
          </ac:spMkLst>
        </pc:spChg>
        <pc:spChg chg="add del">
          <ac:chgData name="Nazish Shazady (2224320)" userId="S::2224320@student.uwtsd.ac.uk::e2ce2f7f-1b29-4b5e-a3b8-5e0048064849" providerId="AD" clId="Web-{4676A993-A183-8C18-95A1-AD25BDDA5F5D}" dt="2023-02-17T16:28:14.772" v="119"/>
          <ac:spMkLst>
            <pc:docMk/>
            <pc:sldMk cId="1050094871" sldId="259"/>
            <ac:spMk id="35" creationId="{5707F116-8EC0-4822-9067-186AC8C96EB8}"/>
          </ac:spMkLst>
        </pc:spChg>
        <pc:spChg chg="add del">
          <ac:chgData name="Nazish Shazady (2224320)" userId="S::2224320@student.uwtsd.ac.uk::e2ce2f7f-1b29-4b5e-a3b8-5e0048064849" providerId="AD" clId="Web-{4676A993-A183-8C18-95A1-AD25BDDA5F5D}" dt="2023-02-17T16:28:14.772" v="119"/>
          <ac:spMkLst>
            <pc:docMk/>
            <pc:sldMk cId="1050094871" sldId="259"/>
            <ac:spMk id="37" creationId="{49F1A7E4-819D-4D21-8E8B-32671A9F9853}"/>
          </ac:spMkLst>
        </pc:spChg>
        <pc:spChg chg="add del">
          <ac:chgData name="Nazish Shazady (2224320)" userId="S::2224320@student.uwtsd.ac.uk::e2ce2f7f-1b29-4b5e-a3b8-5e0048064849" providerId="AD" clId="Web-{4676A993-A183-8C18-95A1-AD25BDDA5F5D}" dt="2023-02-17T16:28:14.772" v="119"/>
          <ac:spMkLst>
            <pc:docMk/>
            <pc:sldMk cId="1050094871" sldId="259"/>
            <ac:spMk id="47" creationId="{56AB08D7-F0FB-4965-B730-8B874214C283}"/>
          </ac:spMkLst>
        </pc:spChg>
        <pc:spChg chg="add del">
          <ac:chgData name="Nazish Shazady (2224320)" userId="S::2224320@student.uwtsd.ac.uk::e2ce2f7f-1b29-4b5e-a3b8-5e0048064849" providerId="AD" clId="Web-{4676A993-A183-8C18-95A1-AD25BDDA5F5D}" dt="2023-02-17T16:28:14.772" v="119"/>
          <ac:spMkLst>
            <pc:docMk/>
            <pc:sldMk cId="1050094871" sldId="259"/>
            <ac:spMk id="49" creationId="{148D9297-49FA-43ED-AC6B-E2F153B3A5A6}"/>
          </ac:spMkLst>
        </pc:spChg>
        <pc:spChg chg="add del">
          <ac:chgData name="Nazish Shazady (2224320)" userId="S::2224320@student.uwtsd.ac.uk::e2ce2f7f-1b29-4b5e-a3b8-5e0048064849" providerId="AD" clId="Web-{4676A993-A183-8C18-95A1-AD25BDDA5F5D}" dt="2023-02-17T16:28:14.772" v="119"/>
          <ac:spMkLst>
            <pc:docMk/>
            <pc:sldMk cId="1050094871" sldId="259"/>
            <ac:spMk id="51" creationId="{8D12E931-C1A9-4A7E-A98D-CCA7DC6AC093}"/>
          </ac:spMkLst>
        </pc:spChg>
        <pc:spChg chg="add del">
          <ac:chgData name="Nazish Shazady (2224320)" userId="S::2224320@student.uwtsd.ac.uk::e2ce2f7f-1b29-4b5e-a3b8-5e0048064849" providerId="AD" clId="Web-{4676A993-A183-8C18-95A1-AD25BDDA5F5D}" dt="2023-02-17T16:28:14.772" v="119"/>
          <ac:spMkLst>
            <pc:docMk/>
            <pc:sldMk cId="1050094871" sldId="259"/>
            <ac:spMk id="53" creationId="{93727061-1ADF-421E-B715-7D4DE0B2EA29}"/>
          </ac:spMkLst>
        </pc:spChg>
        <pc:spChg chg="add del mod ord">
          <ac:chgData name="Nazish Shazady (2224320)" userId="S::2224320@student.uwtsd.ac.uk::e2ce2f7f-1b29-4b5e-a3b8-5e0048064849" providerId="AD" clId="Web-{4676A993-A183-8C18-95A1-AD25BDDA5F5D}" dt="2023-02-17T17:48:13.156" v="357"/>
          <ac:spMkLst>
            <pc:docMk/>
            <pc:sldMk cId="1050094871" sldId="259"/>
            <ac:spMk id="55" creationId="{A9542470-53DD-39E9-6437-68D3B2DFD74B}"/>
          </ac:spMkLst>
        </pc:spChg>
        <pc:spChg chg="add">
          <ac:chgData name="Nazish Shazady (2224320)" userId="S::2224320@student.uwtsd.ac.uk::e2ce2f7f-1b29-4b5e-a3b8-5e0048064849" providerId="AD" clId="Web-{4676A993-A183-8C18-95A1-AD25BDDA5F5D}" dt="2023-02-17T17:35:57.571" v="323"/>
          <ac:spMkLst>
            <pc:docMk/>
            <pc:sldMk cId="1050094871" sldId="259"/>
            <ac:spMk id="57" creationId="{E92FEB64-6EEA-4759-B4A4-BD2C1E660BA8}"/>
          </ac:spMkLst>
        </pc:spChg>
        <pc:spChg chg="add">
          <ac:chgData name="Nazish Shazady (2224320)" userId="S::2224320@student.uwtsd.ac.uk::e2ce2f7f-1b29-4b5e-a3b8-5e0048064849" providerId="AD" clId="Web-{4676A993-A183-8C18-95A1-AD25BDDA5F5D}" dt="2023-02-17T17:35:57.571" v="323"/>
          <ac:spMkLst>
            <pc:docMk/>
            <pc:sldMk cId="1050094871" sldId="259"/>
            <ac:spMk id="58" creationId="{B10BB131-AC8E-4A8E-A5D1-36260F720C3B}"/>
          </ac:spMkLst>
        </pc:spChg>
        <pc:spChg chg="add del">
          <ac:chgData name="Nazish Shazady (2224320)" userId="S::2224320@student.uwtsd.ac.uk::e2ce2f7f-1b29-4b5e-a3b8-5e0048064849" providerId="AD" clId="Web-{4676A993-A183-8C18-95A1-AD25BDDA5F5D}" dt="2023-02-17T16:37:57.769" v="210"/>
          <ac:spMkLst>
            <pc:docMk/>
            <pc:sldMk cId="1050094871" sldId="259"/>
            <ac:spMk id="60" creationId="{AC17DE74-01C9-4859-B65A-85CF999E8580}"/>
          </ac:spMkLst>
        </pc:spChg>
        <pc:spChg chg="add del">
          <ac:chgData name="Nazish Shazady (2224320)" userId="S::2224320@student.uwtsd.ac.uk::e2ce2f7f-1b29-4b5e-a3b8-5e0048064849" providerId="AD" clId="Web-{4676A993-A183-8C18-95A1-AD25BDDA5F5D}" dt="2023-02-17T17:56:45.336" v="367"/>
          <ac:spMkLst>
            <pc:docMk/>
            <pc:sldMk cId="1050094871" sldId="259"/>
            <ac:spMk id="61" creationId="{94C52C56-BEF2-4E22-8C8E-A7AC96B03A72}"/>
          </ac:spMkLst>
        </pc:spChg>
        <pc:spChg chg="add del">
          <ac:chgData name="Nazish Shazady (2224320)" userId="S::2224320@student.uwtsd.ac.uk::e2ce2f7f-1b29-4b5e-a3b8-5e0048064849" providerId="AD" clId="Web-{4676A993-A183-8C18-95A1-AD25BDDA5F5D}" dt="2023-02-17T16:37:57.769" v="210"/>
          <ac:spMkLst>
            <pc:docMk/>
            <pc:sldMk cId="1050094871" sldId="259"/>
            <ac:spMk id="62" creationId="{068C0432-0E90-4CC1-8CD3-D44A90DF07EF}"/>
          </ac:spMkLst>
        </pc:spChg>
        <pc:spChg chg="add del">
          <ac:chgData name="Nazish Shazady (2224320)" userId="S::2224320@student.uwtsd.ac.uk::e2ce2f7f-1b29-4b5e-a3b8-5e0048064849" providerId="AD" clId="Web-{4676A993-A183-8C18-95A1-AD25BDDA5F5D}" dt="2023-02-17T17:56:45.336" v="367"/>
          <ac:spMkLst>
            <pc:docMk/>
            <pc:sldMk cId="1050094871" sldId="259"/>
            <ac:spMk id="63" creationId="{42285737-90EE-47DC-AC80-8AE156B11969}"/>
          </ac:spMkLst>
        </pc:spChg>
        <pc:spChg chg="add">
          <ac:chgData name="Nazish Shazady (2224320)" userId="S::2224320@student.uwtsd.ac.uk::e2ce2f7f-1b29-4b5e-a3b8-5e0048064849" providerId="AD" clId="Web-{4676A993-A183-8C18-95A1-AD25BDDA5F5D}" dt="2023-02-17T17:35:57.571" v="323"/>
          <ac:spMkLst>
            <pc:docMk/>
            <pc:sldMk cId="1050094871" sldId="259"/>
            <ac:spMk id="64" creationId="{14847E93-7DC1-4D4B-8829-B19AA7137C50}"/>
          </ac:spMkLst>
        </pc:spChg>
        <pc:spChg chg="add">
          <ac:chgData name="Nazish Shazady (2224320)" userId="S::2224320@student.uwtsd.ac.uk::e2ce2f7f-1b29-4b5e-a3b8-5e0048064849" providerId="AD" clId="Web-{4676A993-A183-8C18-95A1-AD25BDDA5F5D}" dt="2023-02-17T17:35:57.571" v="323"/>
          <ac:spMkLst>
            <pc:docMk/>
            <pc:sldMk cId="1050094871" sldId="259"/>
            <ac:spMk id="66" creationId="{5566D6E1-03A1-4D73-A4E0-35D74D568A04}"/>
          </ac:spMkLst>
        </pc:spChg>
        <pc:spChg chg="add">
          <ac:chgData name="Nazish Shazady (2224320)" userId="S::2224320@student.uwtsd.ac.uk::e2ce2f7f-1b29-4b5e-a3b8-5e0048064849" providerId="AD" clId="Web-{4676A993-A183-8C18-95A1-AD25BDDA5F5D}" dt="2023-02-17T17:35:57.571" v="323"/>
          <ac:spMkLst>
            <pc:docMk/>
            <pc:sldMk cId="1050094871" sldId="259"/>
            <ac:spMk id="68" creationId="{9F835A99-04AC-494A-A572-AFE8413CC938}"/>
          </ac:spMkLst>
        </pc:spChg>
        <pc:spChg chg="add">
          <ac:chgData name="Nazish Shazady (2224320)" userId="S::2224320@student.uwtsd.ac.uk::e2ce2f7f-1b29-4b5e-a3b8-5e0048064849" providerId="AD" clId="Web-{4676A993-A183-8C18-95A1-AD25BDDA5F5D}" dt="2023-02-17T17:35:57.571" v="323"/>
          <ac:spMkLst>
            <pc:docMk/>
            <pc:sldMk cId="1050094871" sldId="259"/>
            <ac:spMk id="70" creationId="{7B786209-1B0B-4CA9-9BDD-F7327066A84D}"/>
          </ac:spMkLst>
        </pc:spChg>
        <pc:spChg chg="add">
          <ac:chgData name="Nazish Shazady (2224320)" userId="S::2224320@student.uwtsd.ac.uk::e2ce2f7f-1b29-4b5e-a3b8-5e0048064849" providerId="AD" clId="Web-{4676A993-A183-8C18-95A1-AD25BDDA5F5D}" dt="2023-02-17T17:35:57.571" v="323"/>
          <ac:spMkLst>
            <pc:docMk/>
            <pc:sldMk cId="1050094871" sldId="259"/>
            <ac:spMk id="72" creationId="{2D2964BB-484D-45AE-AD66-D407D0629652}"/>
          </ac:spMkLst>
        </pc:spChg>
        <pc:spChg chg="add">
          <ac:chgData name="Nazish Shazady (2224320)" userId="S::2224320@student.uwtsd.ac.uk::e2ce2f7f-1b29-4b5e-a3b8-5e0048064849" providerId="AD" clId="Web-{4676A993-A183-8C18-95A1-AD25BDDA5F5D}" dt="2023-02-17T17:35:57.571" v="323"/>
          <ac:spMkLst>
            <pc:docMk/>
            <pc:sldMk cId="1050094871" sldId="259"/>
            <ac:spMk id="74" creationId="{6691AC69-A76E-4DAB-B565-468B6B87ACF3}"/>
          </ac:spMkLst>
        </pc:spChg>
        <pc:spChg chg="add del">
          <ac:chgData name="Nazish Shazady (2224320)" userId="S::2224320@student.uwtsd.ac.uk::e2ce2f7f-1b29-4b5e-a3b8-5e0048064849" providerId="AD" clId="Web-{4676A993-A183-8C18-95A1-AD25BDDA5F5D}" dt="2023-02-17T17:56:32.507" v="364"/>
          <ac:spMkLst>
            <pc:docMk/>
            <pc:sldMk cId="1050094871" sldId="259"/>
            <ac:spMk id="81" creationId="{94C52C56-BEF2-4E22-8C8E-A7AC96B03A72}"/>
          </ac:spMkLst>
        </pc:spChg>
        <pc:spChg chg="add del">
          <ac:chgData name="Nazish Shazady (2224320)" userId="S::2224320@student.uwtsd.ac.uk::e2ce2f7f-1b29-4b5e-a3b8-5e0048064849" providerId="AD" clId="Web-{4676A993-A183-8C18-95A1-AD25BDDA5F5D}" dt="2023-02-17T17:56:32.507" v="364"/>
          <ac:spMkLst>
            <pc:docMk/>
            <pc:sldMk cId="1050094871" sldId="259"/>
            <ac:spMk id="83" creationId="{42285737-90EE-47DC-AC80-8AE156B11969}"/>
          </ac:spMkLst>
        </pc:spChg>
        <pc:grpChg chg="add del">
          <ac:chgData name="Nazish Shazady (2224320)" userId="S::2224320@student.uwtsd.ac.uk::e2ce2f7f-1b29-4b5e-a3b8-5e0048064849" providerId="AD" clId="Web-{4676A993-A183-8C18-95A1-AD25BDDA5F5D}" dt="2023-02-17T16:28:14.772" v="119"/>
          <ac:grpSpMkLst>
            <pc:docMk/>
            <pc:sldMk cId="1050094871" sldId="259"/>
            <ac:grpSpMk id="39" creationId="{4A0CBA31-096E-4091-9E61-2D558A509D81}"/>
          </ac:grpSpMkLst>
        </pc:grpChg>
        <pc:grpChg chg="add del">
          <ac:chgData name="Nazish Shazady (2224320)" userId="S::2224320@student.uwtsd.ac.uk::e2ce2f7f-1b29-4b5e-a3b8-5e0048064849" providerId="AD" clId="Web-{4676A993-A183-8C18-95A1-AD25BDDA5F5D}" dt="2023-02-17T16:28:14.772" v="119"/>
          <ac:grpSpMkLst>
            <pc:docMk/>
            <pc:sldMk cId="1050094871" sldId="259"/>
            <ac:grpSpMk id="43" creationId="{7DCEF321-6D7A-4F12-9C40-45B5BCE69DAA}"/>
          </ac:grpSpMkLst>
        </pc:grpChg>
        <pc:grpChg chg="add del">
          <ac:chgData name="Nazish Shazady (2224320)" userId="S::2224320@student.uwtsd.ac.uk::e2ce2f7f-1b29-4b5e-a3b8-5e0048064849" providerId="AD" clId="Web-{4676A993-A183-8C18-95A1-AD25BDDA5F5D}" dt="2023-02-17T17:56:45.336" v="367"/>
          <ac:grpSpMkLst>
            <pc:docMk/>
            <pc:sldMk cId="1050094871" sldId="259"/>
            <ac:grpSpMk id="65" creationId="{B57BDC17-F1B3-455F-BBF1-680AA1F25C06}"/>
          </ac:grpSpMkLst>
        </pc:grpChg>
        <pc:grpChg chg="add">
          <ac:chgData name="Nazish Shazady (2224320)" userId="S::2224320@student.uwtsd.ac.uk::e2ce2f7f-1b29-4b5e-a3b8-5e0048064849" providerId="AD" clId="Web-{4676A993-A183-8C18-95A1-AD25BDDA5F5D}" dt="2023-02-17T17:58:43.657" v="375"/>
          <ac:grpSpMkLst>
            <pc:docMk/>
            <pc:sldMk cId="1050094871" sldId="259"/>
            <ac:grpSpMk id="78" creationId="{CE44BAAA-0355-4DE7-A0FE-B7F21F18A48F}"/>
          </ac:grpSpMkLst>
        </pc:grpChg>
        <pc:grpChg chg="add del">
          <ac:chgData name="Nazish Shazady (2224320)" userId="S::2224320@student.uwtsd.ac.uk::e2ce2f7f-1b29-4b5e-a3b8-5e0048064849" providerId="AD" clId="Web-{4676A993-A183-8C18-95A1-AD25BDDA5F5D}" dt="2023-02-17T17:56:32.507" v="364"/>
          <ac:grpSpMkLst>
            <pc:docMk/>
            <pc:sldMk cId="1050094871" sldId="259"/>
            <ac:grpSpMk id="85" creationId="{B57BDC17-F1B3-455F-BBF1-680AA1F25C06}"/>
          </ac:grpSpMkLst>
        </pc:grpChg>
        <pc:graphicFrameChg chg="add mod modGraphic">
          <ac:chgData name="Nazish Shazady (2224320)" userId="S::2224320@student.uwtsd.ac.uk::e2ce2f7f-1b29-4b5e-a3b8-5e0048064849" providerId="AD" clId="Web-{4676A993-A183-8C18-95A1-AD25BDDA5F5D}" dt="2023-02-17T17:59:43.083" v="378" actId="20577"/>
          <ac:graphicFrameMkLst>
            <pc:docMk/>
            <pc:sldMk cId="1050094871" sldId="259"/>
            <ac:graphicFrameMk id="76" creationId="{311EAFE5-99E0-EED8-2CD4-9E5B7A71B0E1}"/>
          </ac:graphicFrameMkLst>
        </pc:graphicFrameChg>
        <pc:picChg chg="add del">
          <ac:chgData name="Nazish Shazady (2224320)" userId="S::2224320@student.uwtsd.ac.uk::e2ce2f7f-1b29-4b5e-a3b8-5e0048064849" providerId="AD" clId="Web-{4676A993-A183-8C18-95A1-AD25BDDA5F5D}" dt="2023-02-17T16:28:14.772" v="119"/>
          <ac:picMkLst>
            <pc:docMk/>
            <pc:sldMk cId="1050094871" sldId="259"/>
            <ac:picMk id="29" creationId="{E793D55C-658B-B770-509D-97766037304E}"/>
          </ac:picMkLst>
        </pc:picChg>
      </pc:sldChg>
      <pc:sldChg chg="addSp delSp modSp mod modTransition setBg modClrScheme delDesignElem chgLayout">
        <pc:chgData name="Nazish Shazady (2224320)" userId="S::2224320@student.uwtsd.ac.uk::e2ce2f7f-1b29-4b5e-a3b8-5e0048064849" providerId="AD" clId="Web-{4676A993-A183-8C18-95A1-AD25BDDA5F5D}" dt="2023-02-17T18:11:17.168" v="415"/>
        <pc:sldMkLst>
          <pc:docMk/>
          <pc:sldMk cId="2370149118" sldId="260"/>
        </pc:sldMkLst>
        <pc:spChg chg="mod ord">
          <ac:chgData name="Nazish Shazady (2224320)" userId="S::2224320@student.uwtsd.ac.uk::e2ce2f7f-1b29-4b5e-a3b8-5e0048064849" providerId="AD" clId="Web-{4676A993-A183-8C18-95A1-AD25BDDA5F5D}" dt="2023-02-17T18:09:22.519" v="407" actId="1076"/>
          <ac:spMkLst>
            <pc:docMk/>
            <pc:sldMk cId="2370149118" sldId="260"/>
            <ac:spMk id="3" creationId="{8B87D77F-3C3F-CED2-BF71-70D8DEAF27D8}"/>
          </ac:spMkLst>
        </pc:spChg>
        <pc:spChg chg="mod ord">
          <ac:chgData name="Nazish Shazady (2224320)" userId="S::2224320@student.uwtsd.ac.uk::e2ce2f7f-1b29-4b5e-a3b8-5e0048064849" providerId="AD" clId="Web-{4676A993-A183-8C18-95A1-AD25BDDA5F5D}" dt="2023-02-17T17:48:27.079" v="358"/>
          <ac:spMkLst>
            <pc:docMk/>
            <pc:sldMk cId="2370149118" sldId="260"/>
            <ac:spMk id="4" creationId="{ACEF3BAC-6DD2-9A95-AECC-8EC4634C1DD9}"/>
          </ac:spMkLst>
        </pc:spChg>
        <pc:spChg chg="mod ord">
          <ac:chgData name="Nazish Shazady (2224320)" userId="S::2224320@student.uwtsd.ac.uk::e2ce2f7f-1b29-4b5e-a3b8-5e0048064849" providerId="AD" clId="Web-{4676A993-A183-8C18-95A1-AD25BDDA5F5D}" dt="2023-02-17T17:48:27.079" v="358"/>
          <ac:spMkLst>
            <pc:docMk/>
            <pc:sldMk cId="2370149118" sldId="260"/>
            <ac:spMk id="5" creationId="{9411D805-DDE7-ECD9-DEE7-CF8510E9DE69}"/>
          </ac:spMkLst>
        </pc:spChg>
        <pc:spChg chg="add del">
          <ac:chgData name="Nazish Shazady (2224320)" userId="S::2224320@student.uwtsd.ac.uk::e2ce2f7f-1b29-4b5e-a3b8-5e0048064849" providerId="AD" clId="Web-{4676A993-A183-8C18-95A1-AD25BDDA5F5D}" dt="2023-02-17T16:10:50.780" v="66"/>
          <ac:spMkLst>
            <pc:docMk/>
            <pc:sldMk cId="2370149118" sldId="260"/>
            <ac:spMk id="7" creationId="{389575E1-3389-451A-A5F7-27854C25C599}"/>
          </ac:spMkLst>
        </pc:spChg>
        <pc:spChg chg="add del">
          <ac:chgData name="Nazish Shazady (2224320)" userId="S::2224320@student.uwtsd.ac.uk::e2ce2f7f-1b29-4b5e-a3b8-5e0048064849" providerId="AD" clId="Web-{4676A993-A183-8C18-95A1-AD25BDDA5F5D}" dt="2023-02-17T16:10:50.780" v="66"/>
          <ac:spMkLst>
            <pc:docMk/>
            <pc:sldMk cId="2370149118" sldId="260"/>
            <ac:spMk id="8" creationId="{A53CCC5C-D88E-40FB-B30B-23DCDBD01D37}"/>
          </ac:spMkLst>
        </pc:spChg>
        <pc:spChg chg="add del">
          <ac:chgData name="Nazish Shazady (2224320)" userId="S::2224320@student.uwtsd.ac.uk::e2ce2f7f-1b29-4b5e-a3b8-5e0048064849" providerId="AD" clId="Web-{4676A993-A183-8C18-95A1-AD25BDDA5F5D}" dt="2023-02-17T16:10:50.780" v="66"/>
          <ac:spMkLst>
            <pc:docMk/>
            <pc:sldMk cId="2370149118" sldId="260"/>
            <ac:spMk id="9" creationId="{081E4A58-353D-44AE-B2FC-2A74E2E400F7}"/>
          </ac:spMkLst>
        </pc:spChg>
        <pc:spChg chg="add del">
          <ac:chgData name="Nazish Shazady (2224320)" userId="S::2224320@student.uwtsd.ac.uk::e2ce2f7f-1b29-4b5e-a3b8-5e0048064849" providerId="AD" clId="Web-{4676A993-A183-8C18-95A1-AD25BDDA5F5D}" dt="2023-02-17T16:11:10.234" v="68"/>
          <ac:spMkLst>
            <pc:docMk/>
            <pc:sldMk cId="2370149118" sldId="260"/>
            <ac:spMk id="11" creationId="{100EDD19-6802-4EC3-95CE-CFFAB042CFD6}"/>
          </ac:spMkLst>
        </pc:spChg>
        <pc:spChg chg="add del">
          <ac:chgData name="Nazish Shazady (2224320)" userId="S::2224320@student.uwtsd.ac.uk::e2ce2f7f-1b29-4b5e-a3b8-5e0048064849" providerId="AD" clId="Web-{4676A993-A183-8C18-95A1-AD25BDDA5F5D}" dt="2023-02-17T16:11:10.234" v="68"/>
          <ac:spMkLst>
            <pc:docMk/>
            <pc:sldMk cId="2370149118" sldId="260"/>
            <ac:spMk id="13" creationId="{DB17E863-922E-4C26-BD64-E8FD41D28661}"/>
          </ac:spMkLst>
        </pc:spChg>
        <pc:spChg chg="add del">
          <ac:chgData name="Nazish Shazady (2224320)" userId="S::2224320@student.uwtsd.ac.uk::e2ce2f7f-1b29-4b5e-a3b8-5e0048064849" providerId="AD" clId="Web-{4676A993-A183-8C18-95A1-AD25BDDA5F5D}" dt="2023-02-17T16:37:57.769" v="210"/>
          <ac:spMkLst>
            <pc:docMk/>
            <pc:sldMk cId="2370149118" sldId="260"/>
            <ac:spMk id="15" creationId="{F837543A-6020-4505-A233-C9DB4BF74011}"/>
          </ac:spMkLst>
        </pc:spChg>
        <pc:spChg chg="add del">
          <ac:chgData name="Nazish Shazady (2224320)" userId="S::2224320@student.uwtsd.ac.uk::e2ce2f7f-1b29-4b5e-a3b8-5e0048064849" providerId="AD" clId="Web-{4676A993-A183-8C18-95A1-AD25BDDA5F5D}" dt="2023-02-17T16:37:57.769" v="210"/>
          <ac:spMkLst>
            <pc:docMk/>
            <pc:sldMk cId="2370149118" sldId="260"/>
            <ac:spMk id="17" creationId="{35B16301-FB18-48BA-A6DD-C37CAF6F9A18}"/>
          </ac:spMkLst>
        </pc:spChg>
        <pc:spChg chg="add del">
          <ac:chgData name="Nazish Shazady (2224320)" userId="S::2224320@student.uwtsd.ac.uk::e2ce2f7f-1b29-4b5e-a3b8-5e0048064849" providerId="AD" clId="Web-{4676A993-A183-8C18-95A1-AD25BDDA5F5D}" dt="2023-02-17T16:37:57.769" v="210"/>
          <ac:spMkLst>
            <pc:docMk/>
            <pc:sldMk cId="2370149118" sldId="260"/>
            <ac:spMk id="19" creationId="{C3C0D90E-074A-4F52-9B11-B52BEF4BCBE5}"/>
          </ac:spMkLst>
        </pc:spChg>
        <pc:spChg chg="del">
          <ac:chgData name="Nazish Shazady (2224320)" userId="S::2224320@student.uwtsd.ac.uk::e2ce2f7f-1b29-4b5e-a3b8-5e0048064849" providerId="AD" clId="Web-{4676A993-A183-8C18-95A1-AD25BDDA5F5D}" dt="2023-02-17T15:48:27.125" v="0"/>
          <ac:spMkLst>
            <pc:docMk/>
            <pc:sldMk cId="2370149118" sldId="260"/>
            <ac:spMk id="20" creationId="{1BB867FF-FC45-48F7-8104-F89BE54909F1}"/>
          </ac:spMkLst>
        </pc:spChg>
        <pc:spChg chg="del">
          <ac:chgData name="Nazish Shazady (2224320)" userId="S::2224320@student.uwtsd.ac.uk::e2ce2f7f-1b29-4b5e-a3b8-5e0048064849" providerId="AD" clId="Web-{4676A993-A183-8C18-95A1-AD25BDDA5F5D}" dt="2023-02-17T15:48:27.125" v="0"/>
          <ac:spMkLst>
            <pc:docMk/>
            <pc:sldMk cId="2370149118" sldId="260"/>
            <ac:spMk id="21" creationId="{8BB56887-D0D5-4F0C-9E19-7247EB83C8B7}"/>
          </ac:spMkLst>
        </pc:spChg>
        <pc:spChg chg="del">
          <ac:chgData name="Nazish Shazady (2224320)" userId="S::2224320@student.uwtsd.ac.uk::e2ce2f7f-1b29-4b5e-a3b8-5e0048064849" providerId="AD" clId="Web-{4676A993-A183-8C18-95A1-AD25BDDA5F5D}" dt="2023-02-17T15:48:27.125" v="0"/>
          <ac:spMkLst>
            <pc:docMk/>
            <pc:sldMk cId="2370149118" sldId="260"/>
            <ac:spMk id="22" creationId="{081E4A58-353D-44AE-B2FC-2A74E2E400F7}"/>
          </ac:spMkLst>
        </pc:spChg>
        <pc:spChg chg="add del">
          <ac:chgData name="Nazish Shazady (2224320)" userId="S::2224320@student.uwtsd.ac.uk::e2ce2f7f-1b29-4b5e-a3b8-5e0048064849" providerId="AD" clId="Web-{4676A993-A183-8C18-95A1-AD25BDDA5F5D}" dt="2023-02-17T16:37:57.769" v="210"/>
          <ac:spMkLst>
            <pc:docMk/>
            <pc:sldMk cId="2370149118" sldId="260"/>
            <ac:spMk id="23" creationId="{CABBD4C1-E6F8-46F6-8152-A8A97490BF4D}"/>
          </ac:spMkLst>
        </pc:spChg>
        <pc:spChg chg="add del">
          <ac:chgData name="Nazish Shazady (2224320)" userId="S::2224320@student.uwtsd.ac.uk::e2ce2f7f-1b29-4b5e-a3b8-5e0048064849" providerId="AD" clId="Web-{4676A993-A183-8C18-95A1-AD25BDDA5F5D}" dt="2023-02-17T16:37:57.769" v="210"/>
          <ac:spMkLst>
            <pc:docMk/>
            <pc:sldMk cId="2370149118" sldId="260"/>
            <ac:spMk id="24" creationId="{09192968-3AE7-4470-A61C-97294BB92731}"/>
          </ac:spMkLst>
        </pc:spChg>
        <pc:spChg chg="add del">
          <ac:chgData name="Nazish Shazady (2224320)" userId="S::2224320@student.uwtsd.ac.uk::e2ce2f7f-1b29-4b5e-a3b8-5e0048064849" providerId="AD" clId="Web-{4676A993-A183-8C18-95A1-AD25BDDA5F5D}" dt="2023-02-17T16:37:57.769" v="210"/>
          <ac:spMkLst>
            <pc:docMk/>
            <pc:sldMk cId="2370149118" sldId="260"/>
            <ac:spMk id="25" creationId="{83BA5EF5-1FE9-4BF9-83BB-269BCDDF6156}"/>
          </ac:spMkLst>
        </pc:spChg>
        <pc:spChg chg="add del">
          <ac:chgData name="Nazish Shazady (2224320)" userId="S::2224320@student.uwtsd.ac.uk::e2ce2f7f-1b29-4b5e-a3b8-5e0048064849" providerId="AD" clId="Web-{4676A993-A183-8C18-95A1-AD25BDDA5F5D}" dt="2023-02-17T16:37:57.769" v="210"/>
          <ac:spMkLst>
            <pc:docMk/>
            <pc:sldMk cId="2370149118" sldId="260"/>
            <ac:spMk id="26" creationId="{3AB72E55-43E4-4356-BFE8-E2102CB0B505}"/>
          </ac:spMkLst>
        </pc:spChg>
        <pc:spChg chg="add del">
          <ac:chgData name="Nazish Shazady (2224320)" userId="S::2224320@student.uwtsd.ac.uk::e2ce2f7f-1b29-4b5e-a3b8-5e0048064849" providerId="AD" clId="Web-{4676A993-A183-8C18-95A1-AD25BDDA5F5D}" dt="2023-02-17T16:37:57.769" v="210"/>
          <ac:spMkLst>
            <pc:docMk/>
            <pc:sldMk cId="2370149118" sldId="260"/>
            <ac:spMk id="28" creationId="{88853921-7BC9-4BDE-ACAB-133C683C82D6}"/>
          </ac:spMkLst>
        </pc:spChg>
        <pc:spChg chg="add">
          <ac:chgData name="Nazish Shazady (2224320)" userId="S::2224320@student.uwtsd.ac.uk::e2ce2f7f-1b29-4b5e-a3b8-5e0048064849" providerId="AD" clId="Web-{4676A993-A183-8C18-95A1-AD25BDDA5F5D}" dt="2023-02-17T17:36:43.387" v="324"/>
          <ac:spMkLst>
            <pc:docMk/>
            <pc:sldMk cId="2370149118" sldId="260"/>
            <ac:spMk id="29" creationId="{907EF6B7-1338-4443-8C46-6A318D952DFD}"/>
          </ac:spMkLst>
        </pc:spChg>
        <pc:spChg chg="add">
          <ac:chgData name="Nazish Shazady (2224320)" userId="S::2224320@student.uwtsd.ac.uk::e2ce2f7f-1b29-4b5e-a3b8-5e0048064849" providerId="AD" clId="Web-{4676A993-A183-8C18-95A1-AD25BDDA5F5D}" dt="2023-02-17T17:36:43.387" v="324"/>
          <ac:spMkLst>
            <pc:docMk/>
            <pc:sldMk cId="2370149118" sldId="260"/>
            <ac:spMk id="30" creationId="{DAAE4CDD-124C-4DCF-9584-B6033B545DD5}"/>
          </ac:spMkLst>
        </pc:spChg>
        <pc:spChg chg="add">
          <ac:chgData name="Nazish Shazady (2224320)" userId="S::2224320@student.uwtsd.ac.uk::e2ce2f7f-1b29-4b5e-a3b8-5e0048064849" providerId="AD" clId="Web-{4676A993-A183-8C18-95A1-AD25BDDA5F5D}" dt="2023-02-17T17:36:43.387" v="324"/>
          <ac:spMkLst>
            <pc:docMk/>
            <pc:sldMk cId="2370149118" sldId="260"/>
            <ac:spMk id="31" creationId="{081E4A58-353D-44AE-B2FC-2A74E2E400F7}"/>
          </ac:spMkLst>
        </pc:spChg>
        <pc:spChg chg="add">
          <ac:chgData name="Nazish Shazady (2224320)" userId="S::2224320@student.uwtsd.ac.uk::e2ce2f7f-1b29-4b5e-a3b8-5e0048064849" providerId="AD" clId="Web-{4676A993-A183-8C18-95A1-AD25BDDA5F5D}" dt="2023-02-17T17:48:27.079" v="358"/>
          <ac:spMkLst>
            <pc:docMk/>
            <pc:sldMk cId="2370149118" sldId="260"/>
            <ac:spMk id="32" creationId="{E03BF673-8C68-4092-BF1B-53C57EFEC21F}"/>
          </ac:spMkLst>
        </pc:spChg>
        <pc:spChg chg="add">
          <ac:chgData name="Nazish Shazady (2224320)" userId="S::2224320@student.uwtsd.ac.uk::e2ce2f7f-1b29-4b5e-a3b8-5e0048064849" providerId="AD" clId="Web-{4676A993-A183-8C18-95A1-AD25BDDA5F5D}" dt="2023-02-17T17:48:27.079" v="358"/>
          <ac:spMkLst>
            <pc:docMk/>
            <pc:sldMk cId="2370149118" sldId="260"/>
            <ac:spMk id="33" creationId="{B1BDB70B-F0E6-4867-818F-C582494FB6D6}"/>
          </ac:spMkLst>
        </pc:spChg>
        <pc:grpChg chg="add">
          <ac:chgData name="Nazish Shazady (2224320)" userId="S::2224320@student.uwtsd.ac.uk::e2ce2f7f-1b29-4b5e-a3b8-5e0048064849" providerId="AD" clId="Web-{4676A993-A183-8C18-95A1-AD25BDDA5F5D}" dt="2023-02-17T17:48:27.079" v="358"/>
          <ac:grpSpMkLst>
            <pc:docMk/>
            <pc:sldMk cId="2370149118" sldId="260"/>
            <ac:grpSpMk id="34" creationId="{1E52C707-F508-47B5-8864-8CC3EE0F030B}"/>
          </ac:grpSpMkLst>
        </pc:grpChg>
        <pc:cxnChg chg="add del">
          <ac:chgData name="Nazish Shazady (2224320)" userId="S::2224320@student.uwtsd.ac.uk::e2ce2f7f-1b29-4b5e-a3b8-5e0048064849" providerId="AD" clId="Web-{4676A993-A183-8C18-95A1-AD25BDDA5F5D}" dt="2023-02-17T16:37:57.769" v="210"/>
          <ac:cxnSpMkLst>
            <pc:docMk/>
            <pc:sldMk cId="2370149118" sldId="260"/>
            <ac:cxnSpMk id="27" creationId="{4B3BCACB-5880-460B-9606-8C433A9AF99D}"/>
          </ac:cxnSpMkLst>
        </pc:cxnChg>
      </pc:sldChg>
      <pc:sldChg chg="addSp delSp modSp mod modTransition setBg modClrScheme delDesignElem chgLayout">
        <pc:chgData name="Nazish Shazady (2224320)" userId="S::2224320@student.uwtsd.ac.uk::e2ce2f7f-1b29-4b5e-a3b8-5e0048064849" providerId="AD" clId="Web-{4676A993-A183-8C18-95A1-AD25BDDA5F5D}" dt="2023-02-17T18:16:46.974" v="456" actId="1076"/>
        <pc:sldMkLst>
          <pc:docMk/>
          <pc:sldMk cId="2196990383" sldId="261"/>
        </pc:sldMkLst>
        <pc:spChg chg="mod ord">
          <ac:chgData name="Nazish Shazady (2224320)" userId="S::2224320@student.uwtsd.ac.uk::e2ce2f7f-1b29-4b5e-a3b8-5e0048064849" providerId="AD" clId="Web-{4676A993-A183-8C18-95A1-AD25BDDA5F5D}" dt="2023-02-17T18:15:20.093" v="444"/>
          <ac:spMkLst>
            <pc:docMk/>
            <pc:sldMk cId="2196990383" sldId="261"/>
            <ac:spMk id="4" creationId="{BF1F5418-87C5-55E3-ADE7-36F2B8F2F95C}"/>
          </ac:spMkLst>
        </pc:spChg>
        <pc:spChg chg="mod ord">
          <ac:chgData name="Nazish Shazady (2224320)" userId="S::2224320@student.uwtsd.ac.uk::e2ce2f7f-1b29-4b5e-a3b8-5e0048064849" providerId="AD" clId="Web-{4676A993-A183-8C18-95A1-AD25BDDA5F5D}" dt="2023-02-17T18:06:44.242" v="402"/>
          <ac:spMkLst>
            <pc:docMk/>
            <pc:sldMk cId="2196990383" sldId="261"/>
            <ac:spMk id="5" creationId="{5146CC08-F32F-8454-4DE0-04DF9EB18D94}"/>
          </ac:spMkLst>
        </pc:spChg>
        <pc:spChg chg="del">
          <ac:chgData name="Nazish Shazady (2224320)" userId="S::2224320@student.uwtsd.ac.uk::e2ce2f7f-1b29-4b5e-a3b8-5e0048064849" providerId="AD" clId="Web-{4676A993-A183-8C18-95A1-AD25BDDA5F5D}" dt="2023-02-17T15:48:27.125" v="0"/>
          <ac:spMkLst>
            <pc:docMk/>
            <pc:sldMk cId="2196990383" sldId="261"/>
            <ac:spMk id="11" creationId="{3A5B4632-C963-4296-86F0-79AA9EA5AE98}"/>
          </ac:spMkLst>
        </pc:spChg>
        <pc:spChg chg="add del">
          <ac:chgData name="Nazish Shazady (2224320)" userId="S::2224320@student.uwtsd.ac.uk::e2ce2f7f-1b29-4b5e-a3b8-5e0048064849" providerId="AD" clId="Web-{4676A993-A183-8C18-95A1-AD25BDDA5F5D}" dt="2023-02-17T18:06:44.242" v="402"/>
          <ac:spMkLst>
            <pc:docMk/>
            <pc:sldMk cId="2196990383" sldId="261"/>
            <ac:spMk id="12" creationId="{BED1B64B-251E-446A-A285-6626C4EC010D}"/>
          </ac:spMkLst>
        </pc:spChg>
        <pc:spChg chg="add">
          <ac:chgData name="Nazish Shazady (2224320)" userId="S::2224320@student.uwtsd.ac.uk::e2ce2f7f-1b29-4b5e-a3b8-5e0048064849" providerId="AD" clId="Web-{4676A993-A183-8C18-95A1-AD25BDDA5F5D}" dt="2023-02-17T17:38:10.065" v="330"/>
          <ac:spMkLst>
            <pc:docMk/>
            <pc:sldMk cId="2196990383" sldId="261"/>
            <ac:spMk id="13" creationId="{7025EFD5-738C-41B9-87FE-0C00E211BD8B}"/>
          </ac:spMkLst>
        </pc:spChg>
        <pc:spChg chg="add">
          <ac:chgData name="Nazish Shazady (2224320)" userId="S::2224320@student.uwtsd.ac.uk::e2ce2f7f-1b29-4b5e-a3b8-5e0048064849" providerId="AD" clId="Web-{4676A993-A183-8C18-95A1-AD25BDDA5F5D}" dt="2023-02-17T17:38:10.065" v="330"/>
          <ac:spMkLst>
            <pc:docMk/>
            <pc:sldMk cId="2196990383" sldId="261"/>
            <ac:spMk id="15" creationId="{835EF3DD-7D43-4A27-8967-A92FD8CC9365}"/>
          </ac:spMkLst>
        </pc:spChg>
        <pc:spChg chg="add del">
          <ac:chgData name="Nazish Shazady (2224320)" userId="S::2224320@student.uwtsd.ac.uk::e2ce2f7f-1b29-4b5e-a3b8-5e0048064849" providerId="AD" clId="Web-{4676A993-A183-8C18-95A1-AD25BDDA5F5D}" dt="2023-02-17T18:06:44.242" v="402"/>
          <ac:spMkLst>
            <pc:docMk/>
            <pc:sldMk cId="2196990383" sldId="261"/>
            <ac:spMk id="22" creationId="{A27AE693-58E8-48BC-8ED0-568ABFEABB35}"/>
          </ac:spMkLst>
        </pc:spChg>
        <pc:spChg chg="add del">
          <ac:chgData name="Nazish Shazady (2224320)" userId="S::2224320@student.uwtsd.ac.uk::e2ce2f7f-1b29-4b5e-a3b8-5e0048064849" providerId="AD" clId="Web-{4676A993-A183-8C18-95A1-AD25BDDA5F5D}" dt="2023-02-17T18:15:20.139" v="446"/>
          <ac:spMkLst>
            <pc:docMk/>
            <pc:sldMk cId="2196990383" sldId="261"/>
            <ac:spMk id="27" creationId="{94C52C56-BEF2-4E22-8C8E-A7AC96B03A72}"/>
          </ac:spMkLst>
        </pc:spChg>
        <pc:spChg chg="add del">
          <ac:chgData name="Nazish Shazady (2224320)" userId="S::2224320@student.uwtsd.ac.uk::e2ce2f7f-1b29-4b5e-a3b8-5e0048064849" providerId="AD" clId="Web-{4676A993-A183-8C18-95A1-AD25BDDA5F5D}" dt="2023-02-17T18:15:20.139" v="446"/>
          <ac:spMkLst>
            <pc:docMk/>
            <pc:sldMk cId="2196990383" sldId="261"/>
            <ac:spMk id="29" creationId="{42285737-90EE-47DC-AC80-8AE156B11969}"/>
          </ac:spMkLst>
        </pc:spChg>
        <pc:spChg chg="add del">
          <ac:chgData name="Nazish Shazady (2224320)" userId="S::2224320@student.uwtsd.ac.uk::e2ce2f7f-1b29-4b5e-a3b8-5e0048064849" providerId="AD" clId="Web-{4676A993-A183-8C18-95A1-AD25BDDA5F5D}" dt="2023-02-17T18:16:03.377" v="450"/>
          <ac:spMkLst>
            <pc:docMk/>
            <pc:sldMk cId="2196990383" sldId="261"/>
            <ac:spMk id="39" creationId="{94C52C56-BEF2-4E22-8C8E-A7AC96B03A72}"/>
          </ac:spMkLst>
        </pc:spChg>
        <pc:spChg chg="add del">
          <ac:chgData name="Nazish Shazady (2224320)" userId="S::2224320@student.uwtsd.ac.uk::e2ce2f7f-1b29-4b5e-a3b8-5e0048064849" providerId="AD" clId="Web-{4676A993-A183-8C18-95A1-AD25BDDA5F5D}" dt="2023-02-17T18:16:03.377" v="450"/>
          <ac:spMkLst>
            <pc:docMk/>
            <pc:sldMk cId="2196990383" sldId="261"/>
            <ac:spMk id="40" creationId="{42285737-90EE-47DC-AC80-8AE156B11969}"/>
          </ac:spMkLst>
        </pc:spChg>
        <pc:spChg chg="mod replId">
          <ac:chgData name="Nazish Shazady (2224320)" userId="S::2224320@student.uwtsd.ac.uk::e2ce2f7f-1b29-4b5e-a3b8-5e0048064849" providerId="AD" clId="Web-{4676A993-A183-8C18-95A1-AD25BDDA5F5D}" dt="2023-02-17T18:15:20.093" v="445"/>
          <ac:spMkLst>
            <pc:docMk/>
            <pc:sldMk cId="2196990383" sldId="261"/>
            <ac:spMk id="42" creationId="{332B1723-69BF-42D7-B757-0FA059E15256}"/>
          </ac:spMkLst>
        </pc:spChg>
        <pc:spChg chg="mod replId">
          <ac:chgData name="Nazish Shazady (2224320)" userId="S::2224320@student.uwtsd.ac.uk::e2ce2f7f-1b29-4b5e-a3b8-5e0048064849" providerId="AD" clId="Web-{4676A993-A183-8C18-95A1-AD25BDDA5F5D}" dt="2023-02-17T18:15:20.093" v="445"/>
          <ac:spMkLst>
            <pc:docMk/>
            <pc:sldMk cId="2196990383" sldId="261"/>
            <ac:spMk id="43" creationId="{F115D62D-1E96-48D1-A78D-D370A0BFB9B5}"/>
          </ac:spMkLst>
        </pc:spChg>
        <pc:spChg chg="mod replId">
          <ac:chgData name="Nazish Shazady (2224320)" userId="S::2224320@student.uwtsd.ac.uk::e2ce2f7f-1b29-4b5e-a3b8-5e0048064849" providerId="AD" clId="Web-{4676A993-A183-8C18-95A1-AD25BDDA5F5D}" dt="2023-02-17T18:15:20.093" v="445"/>
          <ac:spMkLst>
            <pc:docMk/>
            <pc:sldMk cId="2196990383" sldId="261"/>
            <ac:spMk id="44" creationId="{91C2876A-169D-4822-A766-C00578C88B4B}"/>
          </ac:spMkLst>
        </pc:spChg>
        <pc:spChg chg="mod replId">
          <ac:chgData name="Nazish Shazady (2224320)" userId="S::2224320@student.uwtsd.ac.uk::e2ce2f7f-1b29-4b5e-a3b8-5e0048064849" providerId="AD" clId="Web-{4676A993-A183-8C18-95A1-AD25BDDA5F5D}" dt="2023-02-17T18:15:20.093" v="445"/>
          <ac:spMkLst>
            <pc:docMk/>
            <pc:sldMk cId="2196990383" sldId="261"/>
            <ac:spMk id="45" creationId="{64E2FA9A-FEF7-4501-B0EB-5E45EDD2177A}"/>
          </ac:spMkLst>
        </pc:spChg>
        <pc:spChg chg="mod replId">
          <ac:chgData name="Nazish Shazady (2224320)" userId="S::2224320@student.uwtsd.ac.uk::e2ce2f7f-1b29-4b5e-a3b8-5e0048064849" providerId="AD" clId="Web-{4676A993-A183-8C18-95A1-AD25BDDA5F5D}" dt="2023-02-17T18:15:20.093" v="445"/>
          <ac:spMkLst>
            <pc:docMk/>
            <pc:sldMk cId="2196990383" sldId="261"/>
            <ac:spMk id="46" creationId="{BC38192B-B4CB-47D4-A3B1-10010247F158}"/>
          </ac:spMkLst>
        </pc:spChg>
        <pc:spChg chg="mod replId">
          <ac:chgData name="Nazish Shazady (2224320)" userId="S::2224320@student.uwtsd.ac.uk::e2ce2f7f-1b29-4b5e-a3b8-5e0048064849" providerId="AD" clId="Web-{4676A993-A183-8C18-95A1-AD25BDDA5F5D}" dt="2023-02-17T18:15:20.093" v="445"/>
          <ac:spMkLst>
            <pc:docMk/>
            <pc:sldMk cId="2196990383" sldId="261"/>
            <ac:spMk id="47" creationId="{96330E33-E171-4B0F-82B5-AF7230399B5C}"/>
          </ac:spMkLst>
        </pc:spChg>
        <pc:spChg chg="add">
          <ac:chgData name="Nazish Shazady (2224320)" userId="S::2224320@student.uwtsd.ac.uk::e2ce2f7f-1b29-4b5e-a3b8-5e0048064849" providerId="AD" clId="Web-{4676A993-A183-8C18-95A1-AD25BDDA5F5D}" dt="2023-02-17T18:16:03.377" v="450"/>
          <ac:spMkLst>
            <pc:docMk/>
            <pc:sldMk cId="2196990383" sldId="261"/>
            <ac:spMk id="48" creationId="{42285737-90EE-47DC-AC80-8AE156B11969}"/>
          </ac:spMkLst>
        </pc:spChg>
        <pc:spChg chg="add">
          <ac:chgData name="Nazish Shazady (2224320)" userId="S::2224320@student.uwtsd.ac.uk::e2ce2f7f-1b29-4b5e-a3b8-5e0048064849" providerId="AD" clId="Web-{4676A993-A183-8C18-95A1-AD25BDDA5F5D}" dt="2023-02-17T18:16:03.377" v="450"/>
          <ac:spMkLst>
            <pc:docMk/>
            <pc:sldMk cId="2196990383" sldId="261"/>
            <ac:spMk id="49" creationId="{94C52C56-BEF2-4E22-8C8E-A7AC96B03A72}"/>
          </ac:spMkLst>
        </pc:spChg>
        <pc:grpChg chg="add del">
          <ac:chgData name="Nazish Shazady (2224320)" userId="S::2224320@student.uwtsd.ac.uk::e2ce2f7f-1b29-4b5e-a3b8-5e0048064849" providerId="AD" clId="Web-{4676A993-A183-8C18-95A1-AD25BDDA5F5D}" dt="2023-02-17T18:06:44.242" v="402"/>
          <ac:grpSpMkLst>
            <pc:docMk/>
            <pc:sldMk cId="2196990383" sldId="261"/>
            <ac:grpSpMk id="14" creationId="{CD02B5D1-60D4-4D5B-AFD9-C986E227431B}"/>
          </ac:grpSpMkLst>
        </pc:grpChg>
        <pc:grpChg chg="add del">
          <ac:chgData name="Nazish Shazady (2224320)" userId="S::2224320@student.uwtsd.ac.uk::e2ce2f7f-1b29-4b5e-a3b8-5e0048064849" providerId="AD" clId="Web-{4676A993-A183-8C18-95A1-AD25BDDA5F5D}" dt="2023-02-17T18:15:20.139" v="446"/>
          <ac:grpSpMkLst>
            <pc:docMk/>
            <pc:sldMk cId="2196990383" sldId="261"/>
            <ac:grpSpMk id="31" creationId="{B57BDC17-F1B3-455F-BBF1-680AA1F25C06}"/>
          </ac:grpSpMkLst>
        </pc:grpChg>
        <pc:grpChg chg="add del">
          <ac:chgData name="Nazish Shazady (2224320)" userId="S::2224320@student.uwtsd.ac.uk::e2ce2f7f-1b29-4b5e-a3b8-5e0048064849" providerId="AD" clId="Web-{4676A993-A183-8C18-95A1-AD25BDDA5F5D}" dt="2023-02-17T18:16:03.377" v="450"/>
          <ac:grpSpMkLst>
            <pc:docMk/>
            <pc:sldMk cId="2196990383" sldId="261"/>
            <ac:grpSpMk id="41" creationId="{B57BDC17-F1B3-455F-BBF1-680AA1F25C06}"/>
          </ac:grpSpMkLst>
        </pc:grpChg>
        <pc:grpChg chg="add">
          <ac:chgData name="Nazish Shazady (2224320)" userId="S::2224320@student.uwtsd.ac.uk::e2ce2f7f-1b29-4b5e-a3b8-5e0048064849" providerId="AD" clId="Web-{4676A993-A183-8C18-95A1-AD25BDDA5F5D}" dt="2023-02-17T18:16:03.377" v="450"/>
          <ac:grpSpMkLst>
            <pc:docMk/>
            <pc:sldMk cId="2196990383" sldId="261"/>
            <ac:grpSpMk id="50" creationId="{B57BDC17-F1B3-455F-BBF1-680AA1F25C06}"/>
          </ac:grpSpMkLst>
        </pc:grpChg>
        <pc:graphicFrameChg chg="mod ord modGraphic">
          <ac:chgData name="Nazish Shazady (2224320)" userId="S::2224320@student.uwtsd.ac.uk::e2ce2f7f-1b29-4b5e-a3b8-5e0048064849" providerId="AD" clId="Web-{4676A993-A183-8C18-95A1-AD25BDDA5F5D}" dt="2023-02-17T18:16:46.974" v="456" actId="1076"/>
          <ac:graphicFrameMkLst>
            <pc:docMk/>
            <pc:sldMk cId="2196990383" sldId="261"/>
            <ac:graphicFrameMk id="7" creationId="{0618E323-2015-CEE7-0181-48CCA9F510E1}"/>
          </ac:graphicFrameMkLst>
        </pc:graphicFrameChg>
        <pc:picChg chg="add del">
          <ac:chgData name="Nazish Shazady (2224320)" userId="S::2224320@student.uwtsd.ac.uk::e2ce2f7f-1b29-4b5e-a3b8-5e0048064849" providerId="AD" clId="Web-{4676A993-A183-8C18-95A1-AD25BDDA5F5D}" dt="2023-02-17T17:38:42.255" v="332"/>
          <ac:picMkLst>
            <pc:docMk/>
            <pc:sldMk cId="2196990383" sldId="261"/>
            <ac:picMk id="9" creationId="{F3BEA82F-3CF5-ACB2-E715-6553CDA219CF}"/>
          </ac:picMkLst>
        </pc:picChg>
      </pc:sldChg>
      <pc:sldChg chg="addSp delSp modSp mod modTransition setBg modClrScheme delDesignElem chgLayout">
        <pc:chgData name="Nazish Shazady (2224320)" userId="S::2224320@student.uwtsd.ac.uk::e2ce2f7f-1b29-4b5e-a3b8-5e0048064849" providerId="AD" clId="Web-{4676A993-A183-8C18-95A1-AD25BDDA5F5D}" dt="2023-02-17T18:12:41.800" v="425" actId="20577"/>
        <pc:sldMkLst>
          <pc:docMk/>
          <pc:sldMk cId="3523403452" sldId="262"/>
        </pc:sldMkLst>
        <pc:spChg chg="mod ord">
          <ac:chgData name="Nazish Shazady (2224320)" userId="S::2224320@student.uwtsd.ac.uk::e2ce2f7f-1b29-4b5e-a3b8-5e0048064849" providerId="AD" clId="Web-{4676A993-A183-8C18-95A1-AD25BDDA5F5D}" dt="2023-02-17T18:12:04.375" v="420" actId="1076"/>
          <ac:spMkLst>
            <pc:docMk/>
            <pc:sldMk cId="3523403452" sldId="262"/>
            <ac:spMk id="2" creationId="{3BFFD679-3B1F-8FDC-6D71-97759F45F0D6}"/>
          </ac:spMkLst>
        </pc:spChg>
        <pc:spChg chg="add del mod ord">
          <ac:chgData name="Nazish Shazady (2224320)" userId="S::2224320@student.uwtsd.ac.uk::e2ce2f7f-1b29-4b5e-a3b8-5e0048064849" providerId="AD" clId="Web-{4676A993-A183-8C18-95A1-AD25BDDA5F5D}" dt="2023-02-17T15:50:03.284" v="7"/>
          <ac:spMkLst>
            <pc:docMk/>
            <pc:sldMk cId="3523403452" sldId="262"/>
            <ac:spMk id="3" creationId="{012A59E1-E7CD-F4CC-C83F-DE4715C6C7E2}"/>
          </ac:spMkLst>
        </pc:spChg>
        <pc:spChg chg="mod ord">
          <ac:chgData name="Nazish Shazady (2224320)" userId="S::2224320@student.uwtsd.ac.uk::e2ce2f7f-1b29-4b5e-a3b8-5e0048064849" providerId="AD" clId="Web-{4676A993-A183-8C18-95A1-AD25BDDA5F5D}" dt="2023-02-17T18:07:30.886" v="405"/>
          <ac:spMkLst>
            <pc:docMk/>
            <pc:sldMk cId="3523403452" sldId="262"/>
            <ac:spMk id="4" creationId="{62145407-5B92-E862-B943-A939D89117C0}"/>
          </ac:spMkLst>
        </pc:spChg>
        <pc:spChg chg="mod ord">
          <ac:chgData name="Nazish Shazady (2224320)" userId="S::2224320@student.uwtsd.ac.uk::e2ce2f7f-1b29-4b5e-a3b8-5e0048064849" providerId="AD" clId="Web-{4676A993-A183-8C18-95A1-AD25BDDA5F5D}" dt="2023-02-17T18:07:30.886" v="405"/>
          <ac:spMkLst>
            <pc:docMk/>
            <pc:sldMk cId="3523403452" sldId="262"/>
            <ac:spMk id="5" creationId="{4380F6C4-5ECE-472D-C295-14176725DA2C}"/>
          </ac:spMkLst>
        </pc:spChg>
        <pc:spChg chg="add del">
          <ac:chgData name="Nazish Shazady (2224320)" userId="S::2224320@student.uwtsd.ac.uk::e2ce2f7f-1b29-4b5e-a3b8-5e0048064849" providerId="AD" clId="Web-{4676A993-A183-8C18-95A1-AD25BDDA5F5D}" dt="2023-02-17T15:49:50.830" v="4"/>
          <ac:spMkLst>
            <pc:docMk/>
            <pc:sldMk cId="3523403452" sldId="262"/>
            <ac:spMk id="9" creationId="{460B0EFB-53ED-4F35-B05D-F658EA021C65}"/>
          </ac:spMkLst>
        </pc:spChg>
        <pc:spChg chg="del">
          <ac:chgData name="Nazish Shazady (2224320)" userId="S::2224320@student.uwtsd.ac.uk::e2ce2f7f-1b29-4b5e-a3b8-5e0048064849" providerId="AD" clId="Web-{4676A993-A183-8C18-95A1-AD25BDDA5F5D}" dt="2023-02-17T15:48:27.125" v="0"/>
          <ac:spMkLst>
            <pc:docMk/>
            <pc:sldMk cId="3523403452" sldId="262"/>
            <ac:spMk id="10" creationId="{1BB867FF-FC45-48F7-8104-F89BE54909F1}"/>
          </ac:spMkLst>
        </pc:spChg>
        <pc:spChg chg="add del">
          <ac:chgData name="Nazish Shazady (2224320)" userId="S::2224320@student.uwtsd.ac.uk::e2ce2f7f-1b29-4b5e-a3b8-5e0048064849" providerId="AD" clId="Web-{4676A993-A183-8C18-95A1-AD25BDDA5F5D}" dt="2023-02-17T15:49:50.830" v="4"/>
          <ac:spMkLst>
            <pc:docMk/>
            <pc:sldMk cId="3523403452" sldId="262"/>
            <ac:spMk id="11" creationId="{835EF3DD-7D43-4A27-8967-A92FD8CC9365}"/>
          </ac:spMkLst>
        </pc:spChg>
        <pc:spChg chg="del">
          <ac:chgData name="Nazish Shazady (2224320)" userId="S::2224320@student.uwtsd.ac.uk::e2ce2f7f-1b29-4b5e-a3b8-5e0048064849" providerId="AD" clId="Web-{4676A993-A183-8C18-95A1-AD25BDDA5F5D}" dt="2023-02-17T15:48:27.125" v="0"/>
          <ac:spMkLst>
            <pc:docMk/>
            <pc:sldMk cId="3523403452" sldId="262"/>
            <ac:spMk id="12" creationId="{8BB56887-D0D5-4F0C-9E19-7247EB83C8B7}"/>
          </ac:spMkLst>
        </pc:spChg>
        <pc:spChg chg="add del">
          <ac:chgData name="Nazish Shazady (2224320)" userId="S::2224320@student.uwtsd.ac.uk::e2ce2f7f-1b29-4b5e-a3b8-5e0048064849" providerId="AD" clId="Web-{4676A993-A183-8C18-95A1-AD25BDDA5F5D}" dt="2023-02-17T15:50:03.268" v="6"/>
          <ac:spMkLst>
            <pc:docMk/>
            <pc:sldMk cId="3523403452" sldId="262"/>
            <ac:spMk id="13" creationId="{1BB867FF-FC45-48F7-8104-F89BE54909F1}"/>
          </ac:spMkLst>
        </pc:spChg>
        <pc:spChg chg="del">
          <ac:chgData name="Nazish Shazady (2224320)" userId="S::2224320@student.uwtsd.ac.uk::e2ce2f7f-1b29-4b5e-a3b8-5e0048064849" providerId="AD" clId="Web-{4676A993-A183-8C18-95A1-AD25BDDA5F5D}" dt="2023-02-17T15:48:27.125" v="0"/>
          <ac:spMkLst>
            <pc:docMk/>
            <pc:sldMk cId="3523403452" sldId="262"/>
            <ac:spMk id="14" creationId="{081E4A58-353D-44AE-B2FC-2A74E2E400F7}"/>
          </ac:spMkLst>
        </pc:spChg>
        <pc:spChg chg="add del">
          <ac:chgData name="Nazish Shazady (2224320)" userId="S::2224320@student.uwtsd.ac.uk::e2ce2f7f-1b29-4b5e-a3b8-5e0048064849" providerId="AD" clId="Web-{4676A993-A183-8C18-95A1-AD25BDDA5F5D}" dt="2023-02-17T15:50:03.268" v="6"/>
          <ac:spMkLst>
            <pc:docMk/>
            <pc:sldMk cId="3523403452" sldId="262"/>
            <ac:spMk id="15" creationId="{8BB56887-D0D5-4F0C-9E19-7247EB83C8B7}"/>
          </ac:spMkLst>
        </pc:spChg>
        <pc:spChg chg="add del">
          <ac:chgData name="Nazish Shazady (2224320)" userId="S::2224320@student.uwtsd.ac.uk::e2ce2f7f-1b29-4b5e-a3b8-5e0048064849" providerId="AD" clId="Web-{4676A993-A183-8C18-95A1-AD25BDDA5F5D}" dt="2023-02-17T15:50:03.268" v="6"/>
          <ac:spMkLst>
            <pc:docMk/>
            <pc:sldMk cId="3523403452" sldId="262"/>
            <ac:spMk id="16" creationId="{081E4A58-353D-44AE-B2FC-2A74E2E400F7}"/>
          </ac:spMkLst>
        </pc:spChg>
        <pc:spChg chg="add del">
          <ac:chgData name="Nazish Shazady (2224320)" userId="S::2224320@student.uwtsd.ac.uk::e2ce2f7f-1b29-4b5e-a3b8-5e0048064849" providerId="AD" clId="Web-{4676A993-A183-8C18-95A1-AD25BDDA5F5D}" dt="2023-02-17T15:50:03.268" v="6"/>
          <ac:spMkLst>
            <pc:docMk/>
            <pc:sldMk cId="3523403452" sldId="262"/>
            <ac:spMk id="17" creationId="{012A59E1-E7CD-F4CC-C83F-DE4715C6C7E2}"/>
          </ac:spMkLst>
        </pc:spChg>
        <pc:spChg chg="add del">
          <ac:chgData name="Nazish Shazady (2224320)" userId="S::2224320@student.uwtsd.ac.uk::e2ce2f7f-1b29-4b5e-a3b8-5e0048064849" providerId="AD" clId="Web-{4676A993-A183-8C18-95A1-AD25BDDA5F5D}" dt="2023-02-17T16:08:11.558" v="43"/>
          <ac:spMkLst>
            <pc:docMk/>
            <pc:sldMk cId="3523403452" sldId="262"/>
            <ac:spMk id="19" creationId="{081EA652-8C6A-4E69-BEB9-170809474553}"/>
          </ac:spMkLst>
        </pc:spChg>
        <pc:spChg chg="add del">
          <ac:chgData name="Nazish Shazady (2224320)" userId="S::2224320@student.uwtsd.ac.uk::e2ce2f7f-1b29-4b5e-a3b8-5e0048064849" providerId="AD" clId="Web-{4676A993-A183-8C18-95A1-AD25BDDA5F5D}" dt="2023-02-17T16:08:11.558" v="43"/>
          <ac:spMkLst>
            <pc:docMk/>
            <pc:sldMk cId="3523403452" sldId="262"/>
            <ac:spMk id="20" creationId="{A4026A73-1F7F-49F2-B319-8CA3B3D53269}"/>
          </ac:spMkLst>
        </pc:spChg>
        <pc:spChg chg="add del">
          <ac:chgData name="Nazish Shazady (2224320)" userId="S::2224320@student.uwtsd.ac.uk::e2ce2f7f-1b29-4b5e-a3b8-5e0048064849" providerId="AD" clId="Web-{4676A993-A183-8C18-95A1-AD25BDDA5F5D}" dt="2023-02-17T16:08:11.558" v="43"/>
          <ac:spMkLst>
            <pc:docMk/>
            <pc:sldMk cId="3523403452" sldId="262"/>
            <ac:spMk id="21" creationId="{5298780A-33B9-4EA2-8F67-DE68AD62841B}"/>
          </ac:spMkLst>
        </pc:spChg>
        <pc:spChg chg="add del">
          <ac:chgData name="Nazish Shazady (2224320)" userId="S::2224320@student.uwtsd.ac.uk::e2ce2f7f-1b29-4b5e-a3b8-5e0048064849" providerId="AD" clId="Web-{4676A993-A183-8C18-95A1-AD25BDDA5F5D}" dt="2023-02-17T16:08:11.558" v="43"/>
          <ac:spMkLst>
            <pc:docMk/>
            <pc:sldMk cId="3523403452" sldId="262"/>
            <ac:spMk id="22" creationId="{7F488E8B-4E1E-4402-8935-D4E6C02615C7}"/>
          </ac:spMkLst>
        </pc:spChg>
        <pc:spChg chg="add mod ord">
          <ac:chgData name="Nazish Shazady (2224320)" userId="S::2224320@student.uwtsd.ac.uk::e2ce2f7f-1b29-4b5e-a3b8-5e0048064849" providerId="AD" clId="Web-{4676A993-A183-8C18-95A1-AD25BDDA5F5D}" dt="2023-02-17T18:12:41.800" v="425" actId="20577"/>
          <ac:spMkLst>
            <pc:docMk/>
            <pc:sldMk cId="3523403452" sldId="262"/>
            <ac:spMk id="23" creationId="{012A59E1-E7CD-F4CC-C83F-DE4715C6C7E2}"/>
          </ac:spMkLst>
        </pc:spChg>
        <pc:spChg chg="add">
          <ac:chgData name="Nazish Shazady (2224320)" userId="S::2224320@student.uwtsd.ac.uk::e2ce2f7f-1b29-4b5e-a3b8-5e0048064849" providerId="AD" clId="Web-{4676A993-A183-8C18-95A1-AD25BDDA5F5D}" dt="2023-02-17T18:07:30.886" v="405"/>
          <ac:spMkLst>
            <pc:docMk/>
            <pc:sldMk cId="3523403452" sldId="262"/>
            <ac:spMk id="25" creationId="{99CAC3B1-4879-424D-8F15-206277196159}"/>
          </ac:spMkLst>
        </pc:spChg>
        <pc:spChg chg="add">
          <ac:chgData name="Nazish Shazady (2224320)" userId="S::2224320@student.uwtsd.ac.uk::e2ce2f7f-1b29-4b5e-a3b8-5e0048064849" providerId="AD" clId="Web-{4676A993-A183-8C18-95A1-AD25BDDA5F5D}" dt="2023-02-17T18:07:30.886" v="405"/>
          <ac:spMkLst>
            <pc:docMk/>
            <pc:sldMk cId="3523403452" sldId="262"/>
            <ac:spMk id="26" creationId="{E34CC1C8-EBDD-4AEA-83E6-B27575B62E2E}"/>
          </ac:spMkLst>
        </pc:spChg>
        <pc:spChg chg="add del">
          <ac:chgData name="Nazish Shazady (2224320)" userId="S::2224320@student.uwtsd.ac.uk::e2ce2f7f-1b29-4b5e-a3b8-5e0048064849" providerId="AD" clId="Web-{4676A993-A183-8C18-95A1-AD25BDDA5F5D}" dt="2023-02-17T16:37:57.769" v="210"/>
          <ac:spMkLst>
            <pc:docMk/>
            <pc:sldMk cId="3523403452" sldId="262"/>
            <ac:spMk id="28" creationId="{AC17DE74-01C9-4859-B65A-85CF999E8580}"/>
          </ac:spMkLst>
        </pc:spChg>
        <pc:spChg chg="add del">
          <ac:chgData name="Nazish Shazady (2224320)" userId="S::2224320@student.uwtsd.ac.uk::e2ce2f7f-1b29-4b5e-a3b8-5e0048064849" providerId="AD" clId="Web-{4676A993-A183-8C18-95A1-AD25BDDA5F5D}" dt="2023-02-17T16:37:57.769" v="210"/>
          <ac:spMkLst>
            <pc:docMk/>
            <pc:sldMk cId="3523403452" sldId="262"/>
            <ac:spMk id="30" creationId="{068C0432-0E90-4CC1-8CD3-D44A90DF07EF}"/>
          </ac:spMkLst>
        </pc:spChg>
        <pc:spChg chg="add">
          <ac:chgData name="Nazish Shazady (2224320)" userId="S::2224320@student.uwtsd.ac.uk::e2ce2f7f-1b29-4b5e-a3b8-5e0048064849" providerId="AD" clId="Web-{4676A993-A183-8C18-95A1-AD25BDDA5F5D}" dt="2023-02-17T18:07:30.886" v="405"/>
          <ac:spMkLst>
            <pc:docMk/>
            <pc:sldMk cId="3523403452" sldId="262"/>
            <ac:spMk id="32" creationId="{D6B38644-B85D-4211-9526-5B4C2A662BF7}"/>
          </ac:spMkLst>
        </pc:spChg>
        <pc:spChg chg="add">
          <ac:chgData name="Nazish Shazady (2224320)" userId="S::2224320@student.uwtsd.ac.uk::e2ce2f7f-1b29-4b5e-a3b8-5e0048064849" providerId="AD" clId="Web-{4676A993-A183-8C18-95A1-AD25BDDA5F5D}" dt="2023-02-17T18:07:30.886" v="405"/>
          <ac:spMkLst>
            <pc:docMk/>
            <pc:sldMk cId="3523403452" sldId="262"/>
            <ac:spMk id="34" creationId="{8A8B2820-6B8F-4C19-BFC5-D28EE44E54CB}"/>
          </ac:spMkLst>
        </pc:spChg>
        <pc:spChg chg="add del">
          <ac:chgData name="Nazish Shazady (2224320)" userId="S::2224320@student.uwtsd.ac.uk::e2ce2f7f-1b29-4b5e-a3b8-5e0048064849" providerId="AD" clId="Web-{4676A993-A183-8C18-95A1-AD25BDDA5F5D}" dt="2023-02-17T16:36:22.642" v="189"/>
          <ac:spMkLst>
            <pc:docMk/>
            <pc:sldMk cId="3523403452" sldId="262"/>
            <ac:spMk id="35" creationId="{85016AEC-0320-4ED0-8ECB-FE11DDDFE17A}"/>
          </ac:spMkLst>
        </pc:spChg>
        <pc:spChg chg="add">
          <ac:chgData name="Nazish Shazady (2224320)" userId="S::2224320@student.uwtsd.ac.uk::e2ce2f7f-1b29-4b5e-a3b8-5e0048064849" providerId="AD" clId="Web-{4676A993-A183-8C18-95A1-AD25BDDA5F5D}" dt="2023-02-17T18:07:30.886" v="405"/>
          <ac:spMkLst>
            <pc:docMk/>
            <pc:sldMk cId="3523403452" sldId="262"/>
            <ac:spMk id="36" creationId="{DCA45AB7-441E-40A8-A98B-557D68F48A48}"/>
          </ac:spMkLst>
        </pc:spChg>
        <pc:spChg chg="add del">
          <ac:chgData name="Nazish Shazady (2224320)" userId="S::2224320@student.uwtsd.ac.uk::e2ce2f7f-1b29-4b5e-a3b8-5e0048064849" providerId="AD" clId="Web-{4676A993-A183-8C18-95A1-AD25BDDA5F5D}" dt="2023-02-17T16:36:22.642" v="189"/>
          <ac:spMkLst>
            <pc:docMk/>
            <pc:sldMk cId="3523403452" sldId="262"/>
            <ac:spMk id="37" creationId="{D3CDB30C-1F82-41E6-A067-831D6E89184F}"/>
          </ac:spMkLst>
        </pc:spChg>
        <pc:spChg chg="add">
          <ac:chgData name="Nazish Shazady (2224320)" userId="S::2224320@student.uwtsd.ac.uk::e2ce2f7f-1b29-4b5e-a3b8-5e0048064849" providerId="AD" clId="Web-{4676A993-A183-8C18-95A1-AD25BDDA5F5D}" dt="2023-02-17T18:07:30.886" v="405"/>
          <ac:spMkLst>
            <pc:docMk/>
            <pc:sldMk cId="3523403452" sldId="262"/>
            <ac:spMk id="38" creationId="{5F516030-4F00-4C48-AD93-91EFA17A1AC3}"/>
          </ac:spMkLst>
        </pc:spChg>
        <pc:spChg chg="add del">
          <ac:chgData name="Nazish Shazady (2224320)" userId="S::2224320@student.uwtsd.ac.uk::e2ce2f7f-1b29-4b5e-a3b8-5e0048064849" providerId="AD" clId="Web-{4676A993-A183-8C18-95A1-AD25BDDA5F5D}" dt="2023-02-17T16:36:22.642" v="189"/>
          <ac:spMkLst>
            <pc:docMk/>
            <pc:sldMk cId="3523403452" sldId="262"/>
            <ac:spMk id="39" creationId="{2DDA86DD-F997-4F66-A87C-5B58AB6D19EC}"/>
          </ac:spMkLst>
        </pc:spChg>
        <pc:spChg chg="add">
          <ac:chgData name="Nazish Shazady (2224320)" userId="S::2224320@student.uwtsd.ac.uk::e2ce2f7f-1b29-4b5e-a3b8-5e0048064849" providerId="AD" clId="Web-{4676A993-A183-8C18-95A1-AD25BDDA5F5D}" dt="2023-02-17T18:07:30.886" v="405"/>
          <ac:spMkLst>
            <pc:docMk/>
            <pc:sldMk cId="3523403452" sldId="262"/>
            <ac:spMk id="40" creationId="{5820085E-2582-4A95-98EE-45DFFD5C017C}"/>
          </ac:spMkLst>
        </pc:spChg>
        <pc:spChg chg="add del">
          <ac:chgData name="Nazish Shazady (2224320)" userId="S::2224320@student.uwtsd.ac.uk::e2ce2f7f-1b29-4b5e-a3b8-5e0048064849" providerId="AD" clId="Web-{4676A993-A183-8C18-95A1-AD25BDDA5F5D}" dt="2023-02-17T16:36:22.642" v="189"/>
          <ac:spMkLst>
            <pc:docMk/>
            <pc:sldMk cId="3523403452" sldId="262"/>
            <ac:spMk id="41" creationId="{D241B827-437E-40A3-A732-669230D6A5BC}"/>
          </ac:spMkLst>
        </pc:spChg>
        <pc:graphicFrameChg chg="add del">
          <ac:chgData name="Nazish Shazady (2224320)" userId="S::2224320@student.uwtsd.ac.uk::e2ce2f7f-1b29-4b5e-a3b8-5e0048064849" providerId="AD" clId="Web-{4676A993-A183-8C18-95A1-AD25BDDA5F5D}" dt="2023-02-17T15:49:50.830" v="4"/>
          <ac:graphicFrameMkLst>
            <pc:docMk/>
            <pc:sldMk cId="3523403452" sldId="262"/>
            <ac:graphicFrameMk id="7" creationId="{009856F2-C9C1-7F2C-6A0E-73ADF6B6837A}"/>
          </ac:graphicFrameMkLst>
        </pc:graphicFrameChg>
        <pc:picChg chg="add del">
          <ac:chgData name="Nazish Shazady (2224320)" userId="S::2224320@student.uwtsd.ac.uk::e2ce2f7f-1b29-4b5e-a3b8-5e0048064849" providerId="AD" clId="Web-{4676A993-A183-8C18-95A1-AD25BDDA5F5D}" dt="2023-02-17T15:49:50.830" v="4"/>
          <ac:picMkLst>
            <pc:docMk/>
            <pc:sldMk cId="3523403452" sldId="262"/>
            <ac:picMk id="8" creationId="{17109ED0-38BC-AEBB-00D0-2623AE079C6E}"/>
          </ac:picMkLst>
        </pc:picChg>
        <pc:cxnChg chg="add del">
          <ac:chgData name="Nazish Shazady (2224320)" userId="S::2224320@student.uwtsd.ac.uk::e2ce2f7f-1b29-4b5e-a3b8-5e0048064849" providerId="AD" clId="Web-{4676A993-A183-8C18-95A1-AD25BDDA5F5D}" dt="2023-02-17T16:08:11.558" v="43"/>
          <ac:cxnSpMkLst>
            <pc:docMk/>
            <pc:sldMk cId="3523403452" sldId="262"/>
            <ac:cxnSpMk id="18" creationId="{23AAC9B5-8015-485C-ACF9-A750390E9A56}"/>
          </ac:cxnSpMkLst>
        </pc:cxnChg>
      </pc:sldChg>
      <pc:sldChg chg="addSp delSp modSp mod modTransition setBg modClrScheme setClrOvrMap delDesignElem chgLayout">
        <pc:chgData name="Nazish Shazady (2224320)" userId="S::2224320@student.uwtsd.ac.uk::e2ce2f7f-1b29-4b5e-a3b8-5e0048064849" providerId="AD" clId="Web-{4676A993-A183-8C18-95A1-AD25BDDA5F5D}" dt="2023-02-17T18:11:34.685" v="417"/>
        <pc:sldMkLst>
          <pc:docMk/>
          <pc:sldMk cId="2078267905" sldId="264"/>
        </pc:sldMkLst>
        <pc:spChg chg="mod ord">
          <ac:chgData name="Nazish Shazady (2224320)" userId="S::2224320@student.uwtsd.ac.uk::e2ce2f7f-1b29-4b5e-a3b8-5e0048064849" providerId="AD" clId="Web-{4676A993-A183-8C18-95A1-AD25BDDA5F5D}" dt="2023-02-17T18:07:03.243" v="403" actId="1076"/>
          <ac:spMkLst>
            <pc:docMk/>
            <pc:sldMk cId="2078267905" sldId="264"/>
            <ac:spMk id="2" creationId="{CE71F546-C122-C779-5DD3-70E6544F792D}"/>
          </ac:spMkLst>
        </pc:spChg>
        <pc:spChg chg="mod ord">
          <ac:chgData name="Nazish Shazady (2224320)" userId="S::2224320@student.uwtsd.ac.uk::e2ce2f7f-1b29-4b5e-a3b8-5e0048064849" providerId="AD" clId="Web-{4676A993-A183-8C18-95A1-AD25BDDA5F5D}" dt="2023-02-17T17:45:56.646" v="352"/>
          <ac:spMkLst>
            <pc:docMk/>
            <pc:sldMk cId="2078267905" sldId="264"/>
            <ac:spMk id="3" creationId="{4BB765F1-E61C-9F27-987D-AABAD5950503}"/>
          </ac:spMkLst>
        </pc:spChg>
        <pc:spChg chg="mod ord">
          <ac:chgData name="Nazish Shazady (2224320)" userId="S::2224320@student.uwtsd.ac.uk::e2ce2f7f-1b29-4b5e-a3b8-5e0048064849" providerId="AD" clId="Web-{4676A993-A183-8C18-95A1-AD25BDDA5F5D}" dt="2023-02-17T17:45:56.646" v="352"/>
          <ac:spMkLst>
            <pc:docMk/>
            <pc:sldMk cId="2078267905" sldId="264"/>
            <ac:spMk id="4" creationId="{2CAE0123-B111-C00D-A883-F948F01BA954}"/>
          </ac:spMkLst>
        </pc:spChg>
        <pc:spChg chg="mod ord">
          <ac:chgData name="Nazish Shazady (2224320)" userId="S::2224320@student.uwtsd.ac.uk::e2ce2f7f-1b29-4b5e-a3b8-5e0048064849" providerId="AD" clId="Web-{4676A993-A183-8C18-95A1-AD25BDDA5F5D}" dt="2023-02-17T17:45:56.646" v="352"/>
          <ac:spMkLst>
            <pc:docMk/>
            <pc:sldMk cId="2078267905" sldId="264"/>
            <ac:spMk id="5" creationId="{83A94542-F550-DB14-D2B6-0A6181EB53C0}"/>
          </ac:spMkLst>
        </pc:spChg>
        <pc:spChg chg="add del">
          <ac:chgData name="Nazish Shazady (2224320)" userId="S::2224320@student.uwtsd.ac.uk::e2ce2f7f-1b29-4b5e-a3b8-5e0048064849" providerId="AD" clId="Web-{4676A993-A183-8C18-95A1-AD25BDDA5F5D}" dt="2023-02-17T15:53:37.867" v="16"/>
          <ac:spMkLst>
            <pc:docMk/>
            <pc:sldMk cId="2078267905" sldId="264"/>
            <ac:spMk id="6" creationId="{7516A5D7-429A-058F-48AD-8D029224C8EA}"/>
          </ac:spMkLst>
        </pc:spChg>
        <pc:spChg chg="del">
          <ac:chgData name="Nazish Shazady (2224320)" userId="S::2224320@student.uwtsd.ac.uk::e2ce2f7f-1b29-4b5e-a3b8-5e0048064849" providerId="AD" clId="Web-{4676A993-A183-8C18-95A1-AD25BDDA5F5D}" dt="2023-02-17T15:48:27.125" v="0"/>
          <ac:spMkLst>
            <pc:docMk/>
            <pc:sldMk cId="2078267905" sldId="264"/>
            <ac:spMk id="10" creationId="{1BB867FF-FC45-48F7-8104-F89BE54909F1}"/>
          </ac:spMkLst>
        </pc:spChg>
        <pc:spChg chg="del">
          <ac:chgData name="Nazish Shazady (2224320)" userId="S::2224320@student.uwtsd.ac.uk::e2ce2f7f-1b29-4b5e-a3b8-5e0048064849" providerId="AD" clId="Web-{4676A993-A183-8C18-95A1-AD25BDDA5F5D}" dt="2023-02-17T15:48:27.125" v="0"/>
          <ac:spMkLst>
            <pc:docMk/>
            <pc:sldMk cId="2078267905" sldId="264"/>
            <ac:spMk id="12" creationId="{8BB56887-D0D5-4F0C-9E19-7247EB83C8B7}"/>
          </ac:spMkLst>
        </pc:spChg>
        <pc:spChg chg="del">
          <ac:chgData name="Nazish Shazady (2224320)" userId="S::2224320@student.uwtsd.ac.uk::e2ce2f7f-1b29-4b5e-a3b8-5e0048064849" providerId="AD" clId="Web-{4676A993-A183-8C18-95A1-AD25BDDA5F5D}" dt="2023-02-17T15:48:27.125" v="0"/>
          <ac:spMkLst>
            <pc:docMk/>
            <pc:sldMk cId="2078267905" sldId="264"/>
            <ac:spMk id="14" creationId="{081E4A58-353D-44AE-B2FC-2A74E2E400F7}"/>
          </ac:spMkLst>
        </pc:spChg>
        <pc:spChg chg="add del">
          <ac:chgData name="Nazish Shazady (2224320)" userId="S::2224320@student.uwtsd.ac.uk::e2ce2f7f-1b29-4b5e-a3b8-5e0048064849" providerId="AD" clId="Web-{4676A993-A183-8C18-95A1-AD25BDDA5F5D}" dt="2023-02-17T16:06:08.680" v="31"/>
          <ac:spMkLst>
            <pc:docMk/>
            <pc:sldMk cId="2078267905" sldId="264"/>
            <ac:spMk id="19" creationId="{CF62D2A7-8207-488C-9F46-316BA81A16C8}"/>
          </ac:spMkLst>
        </pc:spChg>
        <pc:spChg chg="add del">
          <ac:chgData name="Nazish Shazady (2224320)" userId="S::2224320@student.uwtsd.ac.uk::e2ce2f7f-1b29-4b5e-a3b8-5e0048064849" providerId="AD" clId="Web-{4676A993-A183-8C18-95A1-AD25BDDA5F5D}" dt="2023-02-17T16:06:04.790" v="29"/>
          <ac:spMkLst>
            <pc:docMk/>
            <pc:sldMk cId="2078267905" sldId="264"/>
            <ac:spMk id="20" creationId="{460B0EFB-53ED-4F35-B05D-F658EA021C65}"/>
          </ac:spMkLst>
        </pc:spChg>
        <pc:spChg chg="add del">
          <ac:chgData name="Nazish Shazady (2224320)" userId="S::2224320@student.uwtsd.ac.uk::e2ce2f7f-1b29-4b5e-a3b8-5e0048064849" providerId="AD" clId="Web-{4676A993-A183-8C18-95A1-AD25BDDA5F5D}" dt="2023-02-17T16:06:04.790" v="29"/>
          <ac:spMkLst>
            <pc:docMk/>
            <pc:sldMk cId="2078267905" sldId="264"/>
            <ac:spMk id="22" creationId="{835EF3DD-7D43-4A27-8967-A92FD8CC9365}"/>
          </ac:spMkLst>
        </pc:spChg>
        <pc:spChg chg="add del">
          <ac:chgData name="Nazish Shazady (2224320)" userId="S::2224320@student.uwtsd.ac.uk::e2ce2f7f-1b29-4b5e-a3b8-5e0048064849" providerId="AD" clId="Web-{4676A993-A183-8C18-95A1-AD25BDDA5F5D}" dt="2023-02-17T16:06:19.306" v="33"/>
          <ac:spMkLst>
            <pc:docMk/>
            <pc:sldMk cId="2078267905" sldId="264"/>
            <ac:spMk id="28" creationId="{7269EBCC-2006-4BB1-87B8-1E132C787EDF}"/>
          </ac:spMkLst>
        </pc:spChg>
        <pc:spChg chg="add del">
          <ac:chgData name="Nazish Shazady (2224320)" userId="S::2224320@student.uwtsd.ac.uk::e2ce2f7f-1b29-4b5e-a3b8-5e0048064849" providerId="AD" clId="Web-{4676A993-A183-8C18-95A1-AD25BDDA5F5D}" dt="2023-02-17T16:08:11.558" v="43"/>
          <ac:spMkLst>
            <pc:docMk/>
            <pc:sldMk cId="2078267905" sldId="264"/>
            <ac:spMk id="31" creationId="{460B0EFB-53ED-4F35-B05D-F658EA021C65}"/>
          </ac:spMkLst>
        </pc:spChg>
        <pc:spChg chg="add del">
          <ac:chgData name="Nazish Shazady (2224320)" userId="S::2224320@student.uwtsd.ac.uk::e2ce2f7f-1b29-4b5e-a3b8-5e0048064849" providerId="AD" clId="Web-{4676A993-A183-8C18-95A1-AD25BDDA5F5D}" dt="2023-02-17T16:08:11.558" v="43"/>
          <ac:spMkLst>
            <pc:docMk/>
            <pc:sldMk cId="2078267905" sldId="264"/>
            <ac:spMk id="33" creationId="{835EF3DD-7D43-4A27-8967-A92FD8CC9365}"/>
          </ac:spMkLst>
        </pc:spChg>
        <pc:graphicFrameChg chg="add del">
          <ac:chgData name="Nazish Shazady (2224320)" userId="S::2224320@student.uwtsd.ac.uk::e2ce2f7f-1b29-4b5e-a3b8-5e0048064849" providerId="AD" clId="Web-{4676A993-A183-8C18-95A1-AD25BDDA5F5D}" dt="2023-02-17T15:53:28.742" v="13"/>
          <ac:graphicFrameMkLst>
            <pc:docMk/>
            <pc:sldMk cId="2078267905" sldId="264"/>
            <ac:graphicFrameMk id="8" creationId="{7A5748F1-1A3A-FA58-0313-374F5C68ABF4}"/>
          </ac:graphicFrameMkLst>
        </pc:graphicFrameChg>
        <pc:graphicFrameChg chg="add del">
          <ac:chgData name="Nazish Shazady (2224320)" userId="S::2224320@student.uwtsd.ac.uk::e2ce2f7f-1b29-4b5e-a3b8-5e0048064849" providerId="AD" clId="Web-{4676A993-A183-8C18-95A1-AD25BDDA5F5D}" dt="2023-02-17T15:53:37.836" v="15"/>
          <ac:graphicFrameMkLst>
            <pc:docMk/>
            <pc:sldMk cId="2078267905" sldId="264"/>
            <ac:graphicFrameMk id="11" creationId="{D0E60994-6986-BB95-D9C1-A8F67D4B789F}"/>
          </ac:graphicFrameMkLst>
        </pc:graphicFrameChg>
        <pc:graphicFrameChg chg="add del mod">
          <ac:chgData name="Nazish Shazady (2224320)" userId="S::2224320@student.uwtsd.ac.uk::e2ce2f7f-1b29-4b5e-a3b8-5e0048064849" providerId="AD" clId="Web-{4676A993-A183-8C18-95A1-AD25BDDA5F5D}" dt="2023-02-17T16:06:19.337" v="34"/>
          <ac:graphicFrameMkLst>
            <pc:docMk/>
            <pc:sldMk cId="2078267905" sldId="264"/>
            <ac:graphicFrameMk id="13" creationId="{7A5748F1-1A3A-FA58-0313-374F5C68ABF4}"/>
          </ac:graphicFrameMkLst>
        </pc:graphicFrameChg>
        <pc:graphicFrameChg chg="add del">
          <ac:chgData name="Nazish Shazady (2224320)" userId="S::2224320@student.uwtsd.ac.uk::e2ce2f7f-1b29-4b5e-a3b8-5e0048064849" providerId="AD" clId="Web-{4676A993-A183-8C18-95A1-AD25BDDA5F5D}" dt="2023-02-17T16:06:04.790" v="29"/>
          <ac:graphicFrameMkLst>
            <pc:docMk/>
            <pc:sldMk cId="2078267905" sldId="264"/>
            <ac:graphicFrameMk id="15" creationId="{2D637325-EC8C-79B2-D67D-30FCBAAE5F85}"/>
          </ac:graphicFrameMkLst>
        </pc:graphicFrameChg>
        <pc:graphicFrameChg chg="add del">
          <ac:chgData name="Nazish Shazady (2224320)" userId="S::2224320@student.uwtsd.ac.uk::e2ce2f7f-1b29-4b5e-a3b8-5e0048064849" providerId="AD" clId="Web-{4676A993-A183-8C18-95A1-AD25BDDA5F5D}" dt="2023-02-17T16:06:08.680" v="31"/>
          <ac:graphicFrameMkLst>
            <pc:docMk/>
            <pc:sldMk cId="2078267905" sldId="264"/>
            <ac:graphicFrameMk id="25" creationId="{7A5748F1-1A3A-FA58-0313-374F5C68ABF4}"/>
          </ac:graphicFrameMkLst>
        </pc:graphicFrameChg>
        <pc:graphicFrameChg chg="add del">
          <ac:chgData name="Nazish Shazady (2224320)" userId="S::2224320@student.uwtsd.ac.uk::e2ce2f7f-1b29-4b5e-a3b8-5e0048064849" providerId="AD" clId="Web-{4676A993-A183-8C18-95A1-AD25BDDA5F5D}" dt="2023-02-17T16:06:19.306" v="33"/>
          <ac:graphicFrameMkLst>
            <pc:docMk/>
            <pc:sldMk cId="2078267905" sldId="264"/>
            <ac:graphicFrameMk id="29" creationId="{B6B53A2A-B244-4205-D9B7-9271CB3DD81A}"/>
          </ac:graphicFrameMkLst>
        </pc:graphicFrameChg>
        <pc:graphicFrameChg chg="add del mod">
          <ac:chgData name="Nazish Shazady (2224320)" userId="S::2224320@student.uwtsd.ac.uk::e2ce2f7f-1b29-4b5e-a3b8-5e0048064849" providerId="AD" clId="Web-{4676A993-A183-8C18-95A1-AD25BDDA5F5D}" dt="2023-02-17T16:06:52.728" v="37"/>
          <ac:graphicFrameMkLst>
            <pc:docMk/>
            <pc:sldMk cId="2078267905" sldId="264"/>
            <ac:graphicFrameMk id="34" creationId="{2D637325-EC8C-79B2-D67D-30FCBAAE5F85}"/>
          </ac:graphicFrameMkLst>
        </pc:graphicFrameChg>
        <pc:graphicFrameChg chg="add del mod">
          <ac:chgData name="Nazish Shazady (2224320)" userId="S::2224320@student.uwtsd.ac.uk::e2ce2f7f-1b29-4b5e-a3b8-5e0048064849" providerId="AD" clId="Web-{4676A993-A183-8C18-95A1-AD25BDDA5F5D}" dt="2023-02-17T16:08:01.308" v="42"/>
          <ac:graphicFrameMkLst>
            <pc:docMk/>
            <pc:sldMk cId="2078267905" sldId="264"/>
            <ac:graphicFrameMk id="36" creationId="{20C93E3B-3B9A-5106-E3B0-57D362DA32EA}"/>
          </ac:graphicFrameMkLst>
        </pc:graphicFrameChg>
        <pc:graphicFrameChg chg="add del">
          <ac:chgData name="Nazish Shazady (2224320)" userId="S::2224320@student.uwtsd.ac.uk::e2ce2f7f-1b29-4b5e-a3b8-5e0048064849" providerId="AD" clId="Web-{4676A993-A183-8C18-95A1-AD25BDDA5F5D}" dt="2023-02-17T16:08:01.261" v="41"/>
          <ac:graphicFrameMkLst>
            <pc:docMk/>
            <pc:sldMk cId="2078267905" sldId="264"/>
            <ac:graphicFrameMk id="38" creationId="{89F6B241-D459-5413-D7FC-7E122E5AD2E9}"/>
          </ac:graphicFrameMkLst>
        </pc:graphicFrameChg>
        <pc:graphicFrameChg chg="add del">
          <ac:chgData name="Nazish Shazady (2224320)" userId="S::2224320@student.uwtsd.ac.uk::e2ce2f7f-1b29-4b5e-a3b8-5e0048064849" providerId="AD" clId="Web-{4676A993-A183-8C18-95A1-AD25BDDA5F5D}" dt="2023-02-17T16:39:35.943" v="217"/>
          <ac:graphicFrameMkLst>
            <pc:docMk/>
            <pc:sldMk cId="2078267905" sldId="264"/>
            <ac:graphicFrameMk id="40" creationId="{7E4B8B28-CA03-6182-446A-9D9D09A08E5D}"/>
          </ac:graphicFrameMkLst>
        </pc:graphicFrameChg>
        <pc:graphicFrameChg chg="add mod">
          <ac:chgData name="Nazish Shazady (2224320)" userId="S::2224320@student.uwtsd.ac.uk::e2ce2f7f-1b29-4b5e-a3b8-5e0048064849" providerId="AD" clId="Web-{4676A993-A183-8C18-95A1-AD25BDDA5F5D}" dt="2023-02-17T16:43:45.198" v="235"/>
          <ac:graphicFrameMkLst>
            <pc:docMk/>
            <pc:sldMk cId="2078267905" sldId="264"/>
            <ac:graphicFrameMk id="42" creationId="{B49E3215-442C-F0B3-E061-626EFC98C84C}"/>
          </ac:graphicFrameMkLst>
        </pc:graphicFrameChg>
        <pc:graphicFrameChg chg="del">
          <ac:chgData name="Nazish Shazady (2224320)" userId="S::2224320@student.uwtsd.ac.uk::e2ce2f7f-1b29-4b5e-a3b8-5e0048064849" providerId="AD" clId="Web-{4676A993-A183-8C18-95A1-AD25BDDA5F5D}" dt="2023-02-17T18:00:31.946" v="380"/>
          <ac:graphicFrameMkLst>
            <pc:docMk/>
            <pc:sldMk cId="2078267905" sldId="264"/>
            <ac:graphicFrameMk id="44" creationId="{5882A9AC-02C4-CF13-7104-9898CA915D18}"/>
          </ac:graphicFrameMkLst>
        </pc:graphicFrameChg>
        <pc:graphicFrameChg chg="add">
          <ac:chgData name="Nazish Shazady (2224320)" userId="S::2224320@student.uwtsd.ac.uk::e2ce2f7f-1b29-4b5e-a3b8-5e0048064849" providerId="AD" clId="Web-{4676A993-A183-8C18-95A1-AD25BDDA5F5D}" dt="2023-02-17T18:00:31.946" v="380"/>
          <ac:graphicFrameMkLst>
            <pc:docMk/>
            <pc:sldMk cId="2078267905" sldId="264"/>
            <ac:graphicFrameMk id="46" creationId="{99CDF861-5F21-86E7-C124-E28C45A93D33}"/>
          </ac:graphicFrameMkLst>
        </pc:graphicFrameChg>
        <pc:picChg chg="add del">
          <ac:chgData name="Nazish Shazady (2224320)" userId="S::2224320@student.uwtsd.ac.uk::e2ce2f7f-1b29-4b5e-a3b8-5e0048064849" providerId="AD" clId="Web-{4676A993-A183-8C18-95A1-AD25BDDA5F5D}" dt="2023-02-17T16:06:04.790" v="29"/>
          <ac:picMkLst>
            <pc:docMk/>
            <pc:sldMk cId="2078267905" sldId="264"/>
            <ac:picMk id="16" creationId="{893DEEA9-D300-4547-33A2-CB2E0F8C05D9}"/>
          </ac:picMkLst>
        </pc:picChg>
        <pc:picChg chg="add del">
          <ac:chgData name="Nazish Shazady (2224320)" userId="S::2224320@student.uwtsd.ac.uk::e2ce2f7f-1b29-4b5e-a3b8-5e0048064849" providerId="AD" clId="Web-{4676A993-A183-8C18-95A1-AD25BDDA5F5D}" dt="2023-02-17T16:06:08.680" v="31"/>
          <ac:picMkLst>
            <pc:docMk/>
            <pc:sldMk cId="2078267905" sldId="264"/>
            <ac:picMk id="24" creationId="{8C451C74-B9CD-E437-5C47-9DE0F4383F82}"/>
          </ac:picMkLst>
        </pc:picChg>
        <pc:picChg chg="add del">
          <ac:chgData name="Nazish Shazady (2224320)" userId="S::2224320@student.uwtsd.ac.uk::e2ce2f7f-1b29-4b5e-a3b8-5e0048064849" providerId="AD" clId="Web-{4676A993-A183-8C18-95A1-AD25BDDA5F5D}" dt="2023-02-17T16:06:19.306" v="33"/>
          <ac:picMkLst>
            <pc:docMk/>
            <pc:sldMk cId="2078267905" sldId="264"/>
            <ac:picMk id="27" creationId="{BD23BEB0-FE02-8279-E061-71EC5A2769F5}"/>
          </ac:picMkLst>
        </pc:picChg>
        <pc:picChg chg="add del mod">
          <ac:chgData name="Nazish Shazady (2224320)" userId="S::2224320@student.uwtsd.ac.uk::e2ce2f7f-1b29-4b5e-a3b8-5e0048064849" providerId="AD" clId="Web-{4676A993-A183-8C18-95A1-AD25BDDA5F5D}" dt="2023-02-17T17:10:28.629" v="246"/>
          <ac:picMkLst>
            <pc:docMk/>
            <pc:sldMk cId="2078267905" sldId="264"/>
            <ac:picMk id="32" creationId="{893DEEA9-D300-4547-33A2-CB2E0F8C05D9}"/>
          </ac:picMkLst>
        </pc:picChg>
      </pc:sldChg>
      <pc:sldChg chg="addSp delSp modSp mod setBg modClrScheme setClrOvrMap delDesignElem chgLayout">
        <pc:chgData name="Nazish Shazady (2224320)" userId="S::2224320@student.uwtsd.ac.uk::e2ce2f7f-1b29-4b5e-a3b8-5e0048064849" providerId="AD" clId="Web-{4676A993-A183-8C18-95A1-AD25BDDA5F5D}" dt="2023-02-17T18:19:40.549" v="461" actId="20577"/>
        <pc:sldMkLst>
          <pc:docMk/>
          <pc:sldMk cId="636662948" sldId="265"/>
        </pc:sldMkLst>
        <pc:spChg chg="mod ord">
          <ac:chgData name="Nazish Shazady (2224320)" userId="S::2224320@student.uwtsd.ac.uk::e2ce2f7f-1b29-4b5e-a3b8-5e0048064849" providerId="AD" clId="Web-{4676A993-A183-8C18-95A1-AD25BDDA5F5D}" dt="2023-02-17T18:00:07.851" v="379"/>
          <ac:spMkLst>
            <pc:docMk/>
            <pc:sldMk cId="636662948" sldId="265"/>
            <ac:spMk id="2" creationId="{AAA004CA-8643-903D-52C0-3EFE8DBF5590}"/>
          </ac:spMkLst>
        </pc:spChg>
        <pc:spChg chg="mod ord">
          <ac:chgData name="Nazish Shazady (2224320)" userId="S::2224320@student.uwtsd.ac.uk::e2ce2f7f-1b29-4b5e-a3b8-5e0048064849" providerId="AD" clId="Web-{4676A993-A183-8C18-95A1-AD25BDDA5F5D}" dt="2023-02-17T18:19:40.549" v="461" actId="20577"/>
          <ac:spMkLst>
            <pc:docMk/>
            <pc:sldMk cId="636662948" sldId="265"/>
            <ac:spMk id="3" creationId="{06868B3B-BC7E-15A1-45DC-0298687EEF70}"/>
          </ac:spMkLst>
        </pc:spChg>
        <pc:spChg chg="mod ord">
          <ac:chgData name="Nazish Shazady (2224320)" userId="S::2224320@student.uwtsd.ac.uk::e2ce2f7f-1b29-4b5e-a3b8-5e0048064849" providerId="AD" clId="Web-{4676A993-A183-8C18-95A1-AD25BDDA5F5D}" dt="2023-02-17T18:00:07.851" v="379"/>
          <ac:spMkLst>
            <pc:docMk/>
            <pc:sldMk cId="636662948" sldId="265"/>
            <ac:spMk id="4" creationId="{32732C96-937A-E7DE-D889-A037ABFABEF2}"/>
          </ac:spMkLst>
        </pc:spChg>
        <pc:spChg chg="mod ord">
          <ac:chgData name="Nazish Shazady (2224320)" userId="S::2224320@student.uwtsd.ac.uk::e2ce2f7f-1b29-4b5e-a3b8-5e0048064849" providerId="AD" clId="Web-{4676A993-A183-8C18-95A1-AD25BDDA5F5D}" dt="2023-02-17T18:00:07.851" v="379"/>
          <ac:spMkLst>
            <pc:docMk/>
            <pc:sldMk cId="636662948" sldId="265"/>
            <ac:spMk id="5" creationId="{A5818E88-24FA-C351-91EC-3E0A947C20A6}"/>
          </ac:spMkLst>
        </pc:spChg>
        <pc:spChg chg="add del">
          <ac:chgData name="Nazish Shazady (2224320)" userId="S::2224320@student.uwtsd.ac.uk::e2ce2f7f-1b29-4b5e-a3b8-5e0048064849" providerId="AD" clId="Web-{4676A993-A183-8C18-95A1-AD25BDDA5F5D}" dt="2023-02-17T16:08:52.872" v="47"/>
          <ac:spMkLst>
            <pc:docMk/>
            <pc:sldMk cId="636662948" sldId="265"/>
            <ac:spMk id="7" creationId="{907EF6B7-1338-4443-8C46-6A318D952DFD}"/>
          </ac:spMkLst>
        </pc:spChg>
        <pc:spChg chg="del">
          <ac:chgData name="Nazish Shazady (2224320)" userId="S::2224320@student.uwtsd.ac.uk::e2ce2f7f-1b29-4b5e-a3b8-5e0048064849" providerId="AD" clId="Web-{4676A993-A183-8C18-95A1-AD25BDDA5F5D}" dt="2023-02-17T15:48:27.125" v="0"/>
          <ac:spMkLst>
            <pc:docMk/>
            <pc:sldMk cId="636662948" sldId="265"/>
            <ac:spMk id="8" creationId="{100EDD19-6802-4EC3-95CE-CFFAB042CFD6}"/>
          </ac:spMkLst>
        </pc:spChg>
        <pc:spChg chg="add del">
          <ac:chgData name="Nazish Shazady (2224320)" userId="S::2224320@student.uwtsd.ac.uk::e2ce2f7f-1b29-4b5e-a3b8-5e0048064849" providerId="AD" clId="Web-{4676A993-A183-8C18-95A1-AD25BDDA5F5D}" dt="2023-02-17T16:37:57.769" v="210"/>
          <ac:spMkLst>
            <pc:docMk/>
            <pc:sldMk cId="636662948" sldId="265"/>
            <ac:spMk id="9" creationId="{907EF6B7-1338-4443-8C46-6A318D952DFD}"/>
          </ac:spMkLst>
        </pc:spChg>
        <pc:spChg chg="del">
          <ac:chgData name="Nazish Shazady (2224320)" userId="S::2224320@student.uwtsd.ac.uk::e2ce2f7f-1b29-4b5e-a3b8-5e0048064849" providerId="AD" clId="Web-{4676A993-A183-8C18-95A1-AD25BDDA5F5D}" dt="2023-02-17T15:48:27.125" v="0"/>
          <ac:spMkLst>
            <pc:docMk/>
            <pc:sldMk cId="636662948" sldId="265"/>
            <ac:spMk id="10" creationId="{DB17E863-922E-4C26-BD64-E8FD41D28661}"/>
          </ac:spMkLst>
        </pc:spChg>
        <pc:spChg chg="add del">
          <ac:chgData name="Nazish Shazady (2224320)" userId="S::2224320@student.uwtsd.ac.uk::e2ce2f7f-1b29-4b5e-a3b8-5e0048064849" providerId="AD" clId="Web-{4676A993-A183-8C18-95A1-AD25BDDA5F5D}" dt="2023-02-17T16:37:57.769" v="210"/>
          <ac:spMkLst>
            <pc:docMk/>
            <pc:sldMk cId="636662948" sldId="265"/>
            <ac:spMk id="11" creationId="{DAAE4CDD-124C-4DCF-9584-B6033B545DD5}"/>
          </ac:spMkLst>
        </pc:spChg>
        <pc:spChg chg="add del">
          <ac:chgData name="Nazish Shazady (2224320)" userId="S::2224320@student.uwtsd.ac.uk::e2ce2f7f-1b29-4b5e-a3b8-5e0048064849" providerId="AD" clId="Web-{4676A993-A183-8C18-95A1-AD25BDDA5F5D}" dt="2023-02-17T16:08:52.872" v="47"/>
          <ac:spMkLst>
            <pc:docMk/>
            <pc:sldMk cId="636662948" sldId="265"/>
            <ac:spMk id="12" creationId="{DAAE4CDD-124C-4DCF-9584-B6033B545DD5}"/>
          </ac:spMkLst>
        </pc:spChg>
        <pc:spChg chg="add del">
          <ac:chgData name="Nazish Shazady (2224320)" userId="S::2224320@student.uwtsd.ac.uk::e2ce2f7f-1b29-4b5e-a3b8-5e0048064849" providerId="AD" clId="Web-{4676A993-A183-8C18-95A1-AD25BDDA5F5D}" dt="2023-02-17T16:37:57.769" v="210"/>
          <ac:spMkLst>
            <pc:docMk/>
            <pc:sldMk cId="636662948" sldId="265"/>
            <ac:spMk id="13" creationId="{081E4A58-353D-44AE-B2FC-2A74E2E400F7}"/>
          </ac:spMkLst>
        </pc:spChg>
        <pc:spChg chg="add del">
          <ac:chgData name="Nazish Shazady (2224320)" userId="S::2224320@student.uwtsd.ac.uk::e2ce2f7f-1b29-4b5e-a3b8-5e0048064849" providerId="AD" clId="Web-{4676A993-A183-8C18-95A1-AD25BDDA5F5D}" dt="2023-02-17T16:08:52.872" v="47"/>
          <ac:spMkLst>
            <pc:docMk/>
            <pc:sldMk cId="636662948" sldId="265"/>
            <ac:spMk id="14" creationId="{081E4A58-353D-44AE-B2FC-2A74E2E400F7}"/>
          </ac:spMkLst>
        </pc:spChg>
        <pc:spChg chg="add del">
          <ac:chgData name="Nazish Shazady (2224320)" userId="S::2224320@student.uwtsd.ac.uk::e2ce2f7f-1b29-4b5e-a3b8-5e0048064849" providerId="AD" clId="Web-{4676A993-A183-8C18-95A1-AD25BDDA5F5D}" dt="2023-02-17T16:09:58.904" v="59"/>
          <ac:spMkLst>
            <pc:docMk/>
            <pc:sldMk cId="636662948" sldId="265"/>
            <ac:spMk id="16" creationId="{CABBD4C1-E6F8-46F6-8152-A8A97490BF4D}"/>
          </ac:spMkLst>
        </pc:spChg>
        <pc:spChg chg="add del">
          <ac:chgData name="Nazish Shazady (2224320)" userId="S::2224320@student.uwtsd.ac.uk::e2ce2f7f-1b29-4b5e-a3b8-5e0048064849" providerId="AD" clId="Web-{4676A993-A183-8C18-95A1-AD25BDDA5F5D}" dt="2023-02-17T16:09:58.904" v="59"/>
          <ac:spMkLst>
            <pc:docMk/>
            <pc:sldMk cId="636662948" sldId="265"/>
            <ac:spMk id="17" creationId="{F837543A-6020-4505-A233-C9DB4BF74011}"/>
          </ac:spMkLst>
        </pc:spChg>
        <pc:spChg chg="add del">
          <ac:chgData name="Nazish Shazady (2224320)" userId="S::2224320@student.uwtsd.ac.uk::e2ce2f7f-1b29-4b5e-a3b8-5e0048064849" providerId="AD" clId="Web-{4676A993-A183-8C18-95A1-AD25BDDA5F5D}" dt="2023-02-17T16:09:58.904" v="59"/>
          <ac:spMkLst>
            <pc:docMk/>
            <pc:sldMk cId="636662948" sldId="265"/>
            <ac:spMk id="18" creationId="{83BA5EF5-1FE9-4BF9-83BB-269BCDDF6156}"/>
          </ac:spMkLst>
        </pc:spChg>
        <pc:spChg chg="add del">
          <ac:chgData name="Nazish Shazady (2224320)" userId="S::2224320@student.uwtsd.ac.uk::e2ce2f7f-1b29-4b5e-a3b8-5e0048064849" providerId="AD" clId="Web-{4676A993-A183-8C18-95A1-AD25BDDA5F5D}" dt="2023-02-17T16:09:58.904" v="59"/>
          <ac:spMkLst>
            <pc:docMk/>
            <pc:sldMk cId="636662948" sldId="265"/>
            <ac:spMk id="19" creationId="{35B16301-FB18-48BA-A6DD-C37CAF6F9A18}"/>
          </ac:spMkLst>
        </pc:spChg>
        <pc:spChg chg="add del">
          <ac:chgData name="Nazish Shazady (2224320)" userId="S::2224320@student.uwtsd.ac.uk::e2ce2f7f-1b29-4b5e-a3b8-5e0048064849" providerId="AD" clId="Web-{4676A993-A183-8C18-95A1-AD25BDDA5F5D}" dt="2023-02-17T16:09:58.904" v="59"/>
          <ac:spMkLst>
            <pc:docMk/>
            <pc:sldMk cId="636662948" sldId="265"/>
            <ac:spMk id="21" creationId="{C3C0D90E-074A-4F52-9B11-B52BEF4BCBE5}"/>
          </ac:spMkLst>
        </pc:spChg>
        <pc:spChg chg="add del">
          <ac:chgData name="Nazish Shazady (2224320)" userId="S::2224320@student.uwtsd.ac.uk::e2ce2f7f-1b29-4b5e-a3b8-5e0048064849" providerId="AD" clId="Web-{4676A993-A183-8C18-95A1-AD25BDDA5F5D}" dt="2023-02-17T16:09:58.904" v="59"/>
          <ac:spMkLst>
            <pc:docMk/>
            <pc:sldMk cId="636662948" sldId="265"/>
            <ac:spMk id="22" creationId="{88853921-7BC9-4BDE-ACAB-133C683C82D6}"/>
          </ac:spMkLst>
        </pc:spChg>
        <pc:spChg chg="add del">
          <ac:chgData name="Nazish Shazady (2224320)" userId="S::2224320@student.uwtsd.ac.uk::e2ce2f7f-1b29-4b5e-a3b8-5e0048064849" providerId="AD" clId="Web-{4676A993-A183-8C18-95A1-AD25BDDA5F5D}" dt="2023-02-17T16:09:58.904" v="59"/>
          <ac:spMkLst>
            <pc:docMk/>
            <pc:sldMk cId="636662948" sldId="265"/>
            <ac:spMk id="24" creationId="{09192968-3AE7-4470-A61C-97294BB92731}"/>
          </ac:spMkLst>
        </pc:spChg>
        <pc:spChg chg="add del">
          <ac:chgData name="Nazish Shazady (2224320)" userId="S::2224320@student.uwtsd.ac.uk::e2ce2f7f-1b29-4b5e-a3b8-5e0048064849" providerId="AD" clId="Web-{4676A993-A183-8C18-95A1-AD25BDDA5F5D}" dt="2023-02-17T16:09:58.904" v="59"/>
          <ac:spMkLst>
            <pc:docMk/>
            <pc:sldMk cId="636662948" sldId="265"/>
            <ac:spMk id="26" creationId="{3AB72E55-43E4-4356-BFE8-E2102CB0B505}"/>
          </ac:spMkLst>
        </pc:spChg>
        <pc:spChg chg="add del">
          <ac:chgData name="Nazish Shazady (2224320)" userId="S::2224320@student.uwtsd.ac.uk::e2ce2f7f-1b29-4b5e-a3b8-5e0048064849" providerId="AD" clId="Web-{4676A993-A183-8C18-95A1-AD25BDDA5F5D}" dt="2023-02-17T17:13:58.004" v="253"/>
          <ac:spMkLst>
            <pc:docMk/>
            <pc:sldMk cId="636662948" sldId="265"/>
            <ac:spMk id="28" creationId="{C2554CA6-288E-4202-BC52-2E5A8F0C0AED}"/>
          </ac:spMkLst>
        </pc:spChg>
        <pc:spChg chg="add del">
          <ac:chgData name="Nazish Shazady (2224320)" userId="S::2224320@student.uwtsd.ac.uk::e2ce2f7f-1b29-4b5e-a3b8-5e0048064849" providerId="AD" clId="Web-{4676A993-A183-8C18-95A1-AD25BDDA5F5D}" dt="2023-02-17T17:13:58.004" v="253"/>
          <ac:spMkLst>
            <pc:docMk/>
            <pc:sldMk cId="636662948" sldId="265"/>
            <ac:spMk id="34" creationId="{B10BB131-AC8E-4A8E-A5D1-36260F720C3B}"/>
          </ac:spMkLst>
        </pc:spChg>
        <pc:spChg chg="add del">
          <ac:chgData name="Nazish Shazady (2224320)" userId="S::2224320@student.uwtsd.ac.uk::e2ce2f7f-1b29-4b5e-a3b8-5e0048064849" providerId="AD" clId="Web-{4676A993-A183-8C18-95A1-AD25BDDA5F5D}" dt="2023-02-17T17:13:58.004" v="253"/>
          <ac:spMkLst>
            <pc:docMk/>
            <pc:sldMk cId="636662948" sldId="265"/>
            <ac:spMk id="39" creationId="{5B7778FC-632E-4DCA-A7CB-0D7731CCF970}"/>
          </ac:spMkLst>
        </pc:spChg>
        <pc:spChg chg="add del">
          <ac:chgData name="Nazish Shazady (2224320)" userId="S::2224320@student.uwtsd.ac.uk::e2ce2f7f-1b29-4b5e-a3b8-5e0048064849" providerId="AD" clId="Web-{4676A993-A183-8C18-95A1-AD25BDDA5F5D}" dt="2023-02-17T17:13:58.004" v="253"/>
          <ac:spMkLst>
            <pc:docMk/>
            <pc:sldMk cId="636662948" sldId="265"/>
            <ac:spMk id="45" creationId="{FA23A907-97FB-4A8F-880A-DD77401C4296}"/>
          </ac:spMkLst>
        </pc:spChg>
        <pc:spChg chg="del">
          <ac:chgData name="Nazish Shazady (2224320)" userId="S::2224320@student.uwtsd.ac.uk::e2ce2f7f-1b29-4b5e-a3b8-5e0048064849" providerId="AD" clId="Web-{4676A993-A183-8C18-95A1-AD25BDDA5F5D}" dt="2023-02-17T17:13:49.472" v="251"/>
          <ac:spMkLst>
            <pc:docMk/>
            <pc:sldMk cId="636662948" sldId="265"/>
            <ac:spMk id="46" creationId="{052BEFF1-896C-45B1-B02C-96A6A1BC389A}"/>
          </ac:spMkLst>
        </pc:spChg>
        <pc:spChg chg="del">
          <ac:chgData name="Nazish Shazady (2224320)" userId="S::2224320@student.uwtsd.ac.uk::e2ce2f7f-1b29-4b5e-a3b8-5e0048064849" providerId="AD" clId="Web-{4676A993-A183-8C18-95A1-AD25BDDA5F5D}" dt="2023-02-17T17:13:49.472" v="251"/>
          <ac:spMkLst>
            <pc:docMk/>
            <pc:sldMk cId="636662948" sldId="265"/>
            <ac:spMk id="47" creationId="{BB237A14-61B1-4C00-A670-5D8D68A8668E}"/>
          </ac:spMkLst>
        </pc:spChg>
        <pc:spChg chg="del">
          <ac:chgData name="Nazish Shazady (2224320)" userId="S::2224320@student.uwtsd.ac.uk::e2ce2f7f-1b29-4b5e-a3b8-5e0048064849" providerId="AD" clId="Web-{4676A993-A183-8C18-95A1-AD25BDDA5F5D}" dt="2023-02-17T17:13:49.472" v="251"/>
          <ac:spMkLst>
            <pc:docMk/>
            <pc:sldMk cId="636662948" sldId="265"/>
            <ac:spMk id="48" creationId="{8598F259-6F54-47A3-8D13-1603D786A328}"/>
          </ac:spMkLst>
        </pc:spChg>
        <pc:spChg chg="del">
          <ac:chgData name="Nazish Shazady (2224320)" userId="S::2224320@student.uwtsd.ac.uk::e2ce2f7f-1b29-4b5e-a3b8-5e0048064849" providerId="AD" clId="Web-{4676A993-A183-8C18-95A1-AD25BDDA5F5D}" dt="2023-02-17T17:13:49.472" v="251"/>
          <ac:spMkLst>
            <pc:docMk/>
            <pc:sldMk cId="636662948" sldId="265"/>
            <ac:spMk id="49" creationId="{0BA768A8-4FED-4ED8-9E46-6BE72188ECD2}"/>
          </ac:spMkLst>
        </pc:spChg>
        <pc:spChg chg="add">
          <ac:chgData name="Nazish Shazady (2224320)" userId="S::2224320@student.uwtsd.ac.uk::e2ce2f7f-1b29-4b5e-a3b8-5e0048064849" providerId="AD" clId="Web-{4676A993-A183-8C18-95A1-AD25BDDA5F5D}" dt="2023-02-17T17:13:58.020" v="254"/>
          <ac:spMkLst>
            <pc:docMk/>
            <pc:sldMk cId="636662948" sldId="265"/>
            <ac:spMk id="50" creationId="{E92FEB64-6EEA-4759-B4A4-BD2C1E660BA8}"/>
          </ac:spMkLst>
        </pc:spChg>
        <pc:spChg chg="add">
          <ac:chgData name="Nazish Shazady (2224320)" userId="S::2224320@student.uwtsd.ac.uk::e2ce2f7f-1b29-4b5e-a3b8-5e0048064849" providerId="AD" clId="Web-{4676A993-A183-8C18-95A1-AD25BDDA5F5D}" dt="2023-02-17T17:13:58.020" v="254"/>
          <ac:spMkLst>
            <pc:docMk/>
            <pc:sldMk cId="636662948" sldId="265"/>
            <ac:spMk id="51" creationId="{B10BB131-AC8E-4A8E-A5D1-36260F720C3B}"/>
          </ac:spMkLst>
        </pc:spChg>
        <pc:spChg chg="add">
          <ac:chgData name="Nazish Shazady (2224320)" userId="S::2224320@student.uwtsd.ac.uk::e2ce2f7f-1b29-4b5e-a3b8-5e0048064849" providerId="AD" clId="Web-{4676A993-A183-8C18-95A1-AD25BDDA5F5D}" dt="2023-02-17T17:13:58.020" v="254"/>
          <ac:spMkLst>
            <pc:docMk/>
            <pc:sldMk cId="636662948" sldId="265"/>
            <ac:spMk id="52" creationId="{14847E93-7DC1-4D4B-8829-B19AA7137C50}"/>
          </ac:spMkLst>
        </pc:spChg>
        <pc:spChg chg="add">
          <ac:chgData name="Nazish Shazady (2224320)" userId="S::2224320@student.uwtsd.ac.uk::e2ce2f7f-1b29-4b5e-a3b8-5e0048064849" providerId="AD" clId="Web-{4676A993-A183-8C18-95A1-AD25BDDA5F5D}" dt="2023-02-17T17:13:58.020" v="254"/>
          <ac:spMkLst>
            <pc:docMk/>
            <pc:sldMk cId="636662948" sldId="265"/>
            <ac:spMk id="53" creationId="{5566D6E1-03A1-4D73-A4E0-35D74D568A04}"/>
          </ac:spMkLst>
        </pc:spChg>
        <pc:spChg chg="add">
          <ac:chgData name="Nazish Shazady (2224320)" userId="S::2224320@student.uwtsd.ac.uk::e2ce2f7f-1b29-4b5e-a3b8-5e0048064849" providerId="AD" clId="Web-{4676A993-A183-8C18-95A1-AD25BDDA5F5D}" dt="2023-02-17T17:13:58.020" v="254"/>
          <ac:spMkLst>
            <pc:docMk/>
            <pc:sldMk cId="636662948" sldId="265"/>
            <ac:spMk id="54" creationId="{9F835A99-04AC-494A-A572-AFE8413CC938}"/>
          </ac:spMkLst>
        </pc:spChg>
        <pc:spChg chg="add">
          <ac:chgData name="Nazish Shazady (2224320)" userId="S::2224320@student.uwtsd.ac.uk::e2ce2f7f-1b29-4b5e-a3b8-5e0048064849" providerId="AD" clId="Web-{4676A993-A183-8C18-95A1-AD25BDDA5F5D}" dt="2023-02-17T17:13:58.020" v="254"/>
          <ac:spMkLst>
            <pc:docMk/>
            <pc:sldMk cId="636662948" sldId="265"/>
            <ac:spMk id="55" creationId="{7B786209-1B0B-4CA9-9BDD-F7327066A84D}"/>
          </ac:spMkLst>
        </pc:spChg>
        <pc:spChg chg="add">
          <ac:chgData name="Nazish Shazady (2224320)" userId="S::2224320@student.uwtsd.ac.uk::e2ce2f7f-1b29-4b5e-a3b8-5e0048064849" providerId="AD" clId="Web-{4676A993-A183-8C18-95A1-AD25BDDA5F5D}" dt="2023-02-17T17:13:58.020" v="254"/>
          <ac:spMkLst>
            <pc:docMk/>
            <pc:sldMk cId="636662948" sldId="265"/>
            <ac:spMk id="56" creationId="{2D2964BB-484D-45AE-AD66-D407D0629652}"/>
          </ac:spMkLst>
        </pc:spChg>
        <pc:spChg chg="add">
          <ac:chgData name="Nazish Shazady (2224320)" userId="S::2224320@student.uwtsd.ac.uk::e2ce2f7f-1b29-4b5e-a3b8-5e0048064849" providerId="AD" clId="Web-{4676A993-A183-8C18-95A1-AD25BDDA5F5D}" dt="2023-02-17T17:13:58.020" v="254"/>
          <ac:spMkLst>
            <pc:docMk/>
            <pc:sldMk cId="636662948" sldId="265"/>
            <ac:spMk id="57" creationId="{6691AC69-A76E-4DAB-B565-468B6B87ACF3}"/>
          </ac:spMkLst>
        </pc:spChg>
        <pc:spChg chg="add">
          <ac:chgData name="Nazish Shazady (2224320)" userId="S::2224320@student.uwtsd.ac.uk::e2ce2f7f-1b29-4b5e-a3b8-5e0048064849" providerId="AD" clId="Web-{4676A993-A183-8C18-95A1-AD25BDDA5F5D}" dt="2023-02-17T18:00:07.851" v="379"/>
          <ac:spMkLst>
            <pc:docMk/>
            <pc:sldMk cId="636662948" sldId="265"/>
            <ac:spMk id="58" creationId="{E03BF673-8C68-4092-BF1B-53C57EFEC21F}"/>
          </ac:spMkLst>
        </pc:spChg>
        <pc:spChg chg="add">
          <ac:chgData name="Nazish Shazady (2224320)" userId="S::2224320@student.uwtsd.ac.uk::e2ce2f7f-1b29-4b5e-a3b8-5e0048064849" providerId="AD" clId="Web-{4676A993-A183-8C18-95A1-AD25BDDA5F5D}" dt="2023-02-17T18:00:07.851" v="379"/>
          <ac:spMkLst>
            <pc:docMk/>
            <pc:sldMk cId="636662948" sldId="265"/>
            <ac:spMk id="59" creationId="{B1BDB70B-F0E6-4867-818F-C582494FB6D6}"/>
          </ac:spMkLst>
        </pc:spChg>
        <pc:grpChg chg="add">
          <ac:chgData name="Nazish Shazady (2224320)" userId="S::2224320@student.uwtsd.ac.uk::e2ce2f7f-1b29-4b5e-a3b8-5e0048064849" providerId="AD" clId="Web-{4676A993-A183-8C18-95A1-AD25BDDA5F5D}" dt="2023-02-17T18:00:07.851" v="379"/>
          <ac:grpSpMkLst>
            <pc:docMk/>
            <pc:sldMk cId="636662948" sldId="265"/>
            <ac:grpSpMk id="60" creationId="{1E52C707-F508-47B5-8864-8CC3EE0F030B}"/>
          </ac:grpSpMkLst>
        </pc:grpChg>
        <pc:cxnChg chg="add del">
          <ac:chgData name="Nazish Shazady (2224320)" userId="S::2224320@student.uwtsd.ac.uk::e2ce2f7f-1b29-4b5e-a3b8-5e0048064849" providerId="AD" clId="Web-{4676A993-A183-8C18-95A1-AD25BDDA5F5D}" dt="2023-02-17T16:09:58.904" v="59"/>
          <ac:cxnSpMkLst>
            <pc:docMk/>
            <pc:sldMk cId="636662948" sldId="265"/>
            <ac:cxnSpMk id="20" creationId="{4B3BCACB-5880-460B-9606-8C433A9AF99D}"/>
          </ac:cxnSpMkLst>
        </pc:cxnChg>
      </pc:sldChg>
      <pc:sldChg chg="addSp delSp modSp mod setBg modClrScheme delDesignElem chgLayout">
        <pc:chgData name="Nazish Shazady (2224320)" userId="S::2224320@student.uwtsd.ac.uk::e2ce2f7f-1b29-4b5e-a3b8-5e0048064849" providerId="AD" clId="Web-{4676A993-A183-8C18-95A1-AD25BDDA5F5D}" dt="2023-02-17T18:20:59.540" v="470" actId="20577"/>
        <pc:sldMkLst>
          <pc:docMk/>
          <pc:sldMk cId="3817311864" sldId="266"/>
        </pc:sldMkLst>
        <pc:spChg chg="mod ord">
          <ac:chgData name="Nazish Shazady (2224320)" userId="S::2224320@student.uwtsd.ac.uk::e2ce2f7f-1b29-4b5e-a3b8-5e0048064849" providerId="AD" clId="Web-{4676A993-A183-8C18-95A1-AD25BDDA5F5D}" dt="2023-02-17T18:20:41.694" v="468" actId="14100"/>
          <ac:spMkLst>
            <pc:docMk/>
            <pc:sldMk cId="3817311864" sldId="266"/>
            <ac:spMk id="2" creationId="{737C80B8-FE9A-7BFD-CEE5-4D3DA57ABB7F}"/>
          </ac:spMkLst>
        </pc:spChg>
        <pc:spChg chg="add del mod ord">
          <ac:chgData name="Nazish Shazady (2224320)" userId="S::2224320@student.uwtsd.ac.uk::e2ce2f7f-1b29-4b5e-a3b8-5e0048064849" providerId="AD" clId="Web-{4676A993-A183-8C18-95A1-AD25BDDA5F5D}" dt="2023-02-17T18:20:59.540" v="470" actId="20577"/>
          <ac:spMkLst>
            <pc:docMk/>
            <pc:sldMk cId="3817311864" sldId="266"/>
            <ac:spMk id="3" creationId="{D1375E63-B404-13A2-C3D4-394D964B7F46}"/>
          </ac:spMkLst>
        </pc:spChg>
        <pc:spChg chg="mod ord">
          <ac:chgData name="Nazish Shazady (2224320)" userId="S::2224320@student.uwtsd.ac.uk::e2ce2f7f-1b29-4b5e-a3b8-5e0048064849" providerId="AD" clId="Web-{4676A993-A183-8C18-95A1-AD25BDDA5F5D}" dt="2023-02-17T18:18:36.201" v="460"/>
          <ac:spMkLst>
            <pc:docMk/>
            <pc:sldMk cId="3817311864" sldId="266"/>
            <ac:spMk id="7" creationId="{92A9B2F7-7C73-5194-C847-27F8E679B906}"/>
          </ac:spMkLst>
        </pc:spChg>
        <pc:spChg chg="mod ord">
          <ac:chgData name="Nazish Shazady (2224320)" userId="S::2224320@student.uwtsd.ac.uk::e2ce2f7f-1b29-4b5e-a3b8-5e0048064849" providerId="AD" clId="Web-{4676A993-A183-8C18-95A1-AD25BDDA5F5D}" dt="2023-02-17T18:18:36.201" v="460"/>
          <ac:spMkLst>
            <pc:docMk/>
            <pc:sldMk cId="3817311864" sldId="266"/>
            <ac:spMk id="8" creationId="{98921905-96C5-D1C5-B109-09DA3D7BF5D2}"/>
          </ac:spMkLst>
        </pc:spChg>
        <pc:spChg chg="del">
          <ac:chgData name="Nazish Shazady (2224320)" userId="S::2224320@student.uwtsd.ac.uk::e2ce2f7f-1b29-4b5e-a3b8-5e0048064849" providerId="AD" clId="Web-{4676A993-A183-8C18-95A1-AD25BDDA5F5D}" dt="2023-02-17T15:48:27.125" v="0"/>
          <ac:spMkLst>
            <pc:docMk/>
            <pc:sldMk cId="3817311864" sldId="266"/>
            <ac:spMk id="10" creationId="{77C59BEC-C4CC-4741-B975-08C543178D3D}"/>
          </ac:spMkLst>
        </pc:spChg>
        <pc:spChg chg="add del">
          <ac:chgData name="Nazish Shazady (2224320)" userId="S::2224320@student.uwtsd.ac.uk::e2ce2f7f-1b29-4b5e-a3b8-5e0048064849" providerId="AD" clId="Web-{4676A993-A183-8C18-95A1-AD25BDDA5F5D}" dt="2023-02-17T18:02:45.287" v="394"/>
          <ac:spMkLst>
            <pc:docMk/>
            <pc:sldMk cId="3817311864" sldId="266"/>
            <ac:spMk id="11" creationId="{01355D4F-439D-46D1-9007-6D39B8422A19}"/>
          </ac:spMkLst>
        </pc:spChg>
        <pc:spChg chg="del">
          <ac:chgData name="Nazish Shazady (2224320)" userId="S::2224320@student.uwtsd.ac.uk::e2ce2f7f-1b29-4b5e-a3b8-5e0048064849" providerId="AD" clId="Web-{4676A993-A183-8C18-95A1-AD25BDDA5F5D}" dt="2023-02-17T15:48:27.125" v="0"/>
          <ac:spMkLst>
            <pc:docMk/>
            <pc:sldMk cId="3817311864" sldId="266"/>
            <ac:spMk id="12" creationId="{72DEF309-605D-4117-9340-6D589B6C3A34}"/>
          </ac:spMkLst>
        </pc:spChg>
        <pc:spChg chg="add del">
          <ac:chgData name="Nazish Shazady (2224320)" userId="S::2224320@student.uwtsd.ac.uk::e2ce2f7f-1b29-4b5e-a3b8-5e0048064849" providerId="AD" clId="Web-{4676A993-A183-8C18-95A1-AD25BDDA5F5D}" dt="2023-02-17T16:37:57.769" v="210"/>
          <ac:spMkLst>
            <pc:docMk/>
            <pc:sldMk cId="3817311864" sldId="266"/>
            <ac:spMk id="13" creationId="{1BB867FF-FC45-48F7-8104-F89BE54909F1}"/>
          </ac:spMkLst>
        </pc:spChg>
        <pc:spChg chg="del">
          <ac:chgData name="Nazish Shazady (2224320)" userId="S::2224320@student.uwtsd.ac.uk::e2ce2f7f-1b29-4b5e-a3b8-5e0048064849" providerId="AD" clId="Web-{4676A993-A183-8C18-95A1-AD25BDDA5F5D}" dt="2023-02-17T15:48:27.125" v="0"/>
          <ac:spMkLst>
            <pc:docMk/>
            <pc:sldMk cId="3817311864" sldId="266"/>
            <ac:spMk id="14" creationId="{A7B99495-F43F-4D80-A44F-2CB4764EB90B}"/>
          </ac:spMkLst>
        </pc:spChg>
        <pc:spChg chg="add del">
          <ac:chgData name="Nazish Shazady (2224320)" userId="S::2224320@student.uwtsd.ac.uk::e2ce2f7f-1b29-4b5e-a3b8-5e0048064849" providerId="AD" clId="Web-{4676A993-A183-8C18-95A1-AD25BDDA5F5D}" dt="2023-02-17T16:37:57.769" v="210"/>
          <ac:spMkLst>
            <pc:docMk/>
            <pc:sldMk cId="3817311864" sldId="266"/>
            <ac:spMk id="15" creationId="{8BB56887-D0D5-4F0C-9E19-7247EB83C8B7}"/>
          </ac:spMkLst>
        </pc:spChg>
        <pc:spChg chg="add del">
          <ac:chgData name="Nazish Shazady (2224320)" userId="S::2224320@student.uwtsd.ac.uk::e2ce2f7f-1b29-4b5e-a3b8-5e0048064849" providerId="AD" clId="Web-{4676A993-A183-8C18-95A1-AD25BDDA5F5D}" dt="2023-02-17T16:37:57.769" v="210"/>
          <ac:spMkLst>
            <pc:docMk/>
            <pc:sldMk cId="3817311864" sldId="266"/>
            <ac:spMk id="17" creationId="{081E4A58-353D-44AE-B2FC-2A74E2E400F7}"/>
          </ac:spMkLst>
        </pc:spChg>
        <pc:spChg chg="add del">
          <ac:chgData name="Nazish Shazady (2224320)" userId="S::2224320@student.uwtsd.ac.uk::e2ce2f7f-1b29-4b5e-a3b8-5e0048064849" providerId="AD" clId="Web-{4676A993-A183-8C18-95A1-AD25BDDA5F5D}" dt="2023-02-17T18:18:36.201" v="460"/>
          <ac:spMkLst>
            <pc:docMk/>
            <pc:sldMk cId="3817311864" sldId="266"/>
            <ac:spMk id="29" creationId="{24C41CF4-4A13-4AA9-9300-CB7A2E37C861}"/>
          </ac:spMkLst>
        </pc:spChg>
        <pc:spChg chg="add">
          <ac:chgData name="Nazish Shazady (2224320)" userId="S::2224320@student.uwtsd.ac.uk::e2ce2f7f-1b29-4b5e-a3b8-5e0048064849" providerId="AD" clId="Web-{4676A993-A183-8C18-95A1-AD25BDDA5F5D}" dt="2023-02-17T18:18:36.201" v="460"/>
          <ac:spMkLst>
            <pc:docMk/>
            <pc:sldMk cId="3817311864" sldId="266"/>
            <ac:spMk id="36" creationId="{99CAC3B1-4879-424D-8F15-206277196159}"/>
          </ac:spMkLst>
        </pc:spChg>
        <pc:spChg chg="add">
          <ac:chgData name="Nazish Shazady (2224320)" userId="S::2224320@student.uwtsd.ac.uk::e2ce2f7f-1b29-4b5e-a3b8-5e0048064849" providerId="AD" clId="Web-{4676A993-A183-8C18-95A1-AD25BDDA5F5D}" dt="2023-02-17T18:18:36.201" v="460"/>
          <ac:spMkLst>
            <pc:docMk/>
            <pc:sldMk cId="3817311864" sldId="266"/>
            <ac:spMk id="38" creationId="{E34CC1C8-EBDD-4AEA-83E6-B27575B62E2E}"/>
          </ac:spMkLst>
        </pc:spChg>
        <pc:spChg chg="add">
          <ac:chgData name="Nazish Shazady (2224320)" userId="S::2224320@student.uwtsd.ac.uk::e2ce2f7f-1b29-4b5e-a3b8-5e0048064849" providerId="AD" clId="Web-{4676A993-A183-8C18-95A1-AD25BDDA5F5D}" dt="2023-02-17T18:18:36.201" v="460"/>
          <ac:spMkLst>
            <pc:docMk/>
            <pc:sldMk cId="3817311864" sldId="266"/>
            <ac:spMk id="40" creationId="{D6B38644-B85D-4211-9526-5B4C2A662BF7}"/>
          </ac:spMkLst>
        </pc:spChg>
        <pc:spChg chg="add">
          <ac:chgData name="Nazish Shazady (2224320)" userId="S::2224320@student.uwtsd.ac.uk::e2ce2f7f-1b29-4b5e-a3b8-5e0048064849" providerId="AD" clId="Web-{4676A993-A183-8C18-95A1-AD25BDDA5F5D}" dt="2023-02-17T18:18:36.201" v="460"/>
          <ac:spMkLst>
            <pc:docMk/>
            <pc:sldMk cId="3817311864" sldId="266"/>
            <ac:spMk id="42" creationId="{8A8B2820-6B8F-4C19-BFC5-D28EE44E54CB}"/>
          </ac:spMkLst>
        </pc:spChg>
        <pc:spChg chg="add">
          <ac:chgData name="Nazish Shazady (2224320)" userId="S::2224320@student.uwtsd.ac.uk::e2ce2f7f-1b29-4b5e-a3b8-5e0048064849" providerId="AD" clId="Web-{4676A993-A183-8C18-95A1-AD25BDDA5F5D}" dt="2023-02-17T18:18:36.201" v="460"/>
          <ac:spMkLst>
            <pc:docMk/>
            <pc:sldMk cId="3817311864" sldId="266"/>
            <ac:spMk id="44" creationId="{DCA45AB7-441E-40A8-A98B-557D68F48A48}"/>
          </ac:spMkLst>
        </pc:spChg>
        <pc:spChg chg="add">
          <ac:chgData name="Nazish Shazady (2224320)" userId="S::2224320@student.uwtsd.ac.uk::e2ce2f7f-1b29-4b5e-a3b8-5e0048064849" providerId="AD" clId="Web-{4676A993-A183-8C18-95A1-AD25BDDA5F5D}" dt="2023-02-17T18:18:36.201" v="460"/>
          <ac:spMkLst>
            <pc:docMk/>
            <pc:sldMk cId="3817311864" sldId="266"/>
            <ac:spMk id="46" creationId="{5F516030-4F00-4C48-AD93-91EFA17A1AC3}"/>
          </ac:spMkLst>
        </pc:spChg>
        <pc:spChg chg="add">
          <ac:chgData name="Nazish Shazady (2224320)" userId="S::2224320@student.uwtsd.ac.uk::e2ce2f7f-1b29-4b5e-a3b8-5e0048064849" providerId="AD" clId="Web-{4676A993-A183-8C18-95A1-AD25BDDA5F5D}" dt="2023-02-17T18:18:36.201" v="460"/>
          <ac:spMkLst>
            <pc:docMk/>
            <pc:sldMk cId="3817311864" sldId="266"/>
            <ac:spMk id="48" creationId="{5820085E-2582-4A95-98EE-45DFFD5C017C}"/>
          </ac:spMkLst>
        </pc:spChg>
        <pc:grpChg chg="add del">
          <ac:chgData name="Nazish Shazady (2224320)" userId="S::2224320@student.uwtsd.ac.uk::e2ce2f7f-1b29-4b5e-a3b8-5e0048064849" providerId="AD" clId="Web-{4676A993-A183-8C18-95A1-AD25BDDA5F5D}" dt="2023-02-17T18:02:45.287" v="394"/>
          <ac:grpSpMkLst>
            <pc:docMk/>
            <pc:sldMk cId="3817311864" sldId="266"/>
            <ac:grpSpMk id="22" creationId="{BAACB4EA-FD87-4345-AC16-8265F9596779}"/>
          </ac:grpSpMkLst>
        </pc:grpChg>
        <pc:graphicFrameChg chg="add del mod">
          <ac:chgData name="Nazish Shazady (2224320)" userId="S::2224320@student.uwtsd.ac.uk::e2ce2f7f-1b29-4b5e-a3b8-5e0048064849" providerId="AD" clId="Web-{4676A993-A183-8C18-95A1-AD25BDDA5F5D}" dt="2023-02-17T16:36:12.657" v="188"/>
          <ac:graphicFrameMkLst>
            <pc:docMk/>
            <pc:sldMk cId="3817311864" sldId="266"/>
            <ac:graphicFrameMk id="19" creationId="{23362291-3FFA-086A-CDF7-B6796EEB362E}"/>
          </ac:graphicFrameMkLst>
        </pc:graphicFrameChg>
        <pc:cxnChg chg="add del">
          <ac:chgData name="Nazish Shazady (2224320)" userId="S::2224320@student.uwtsd.ac.uk::e2ce2f7f-1b29-4b5e-a3b8-5e0048064849" providerId="AD" clId="Web-{4676A993-A183-8C18-95A1-AD25BDDA5F5D}" dt="2023-02-17T18:18:36.201" v="460"/>
          <ac:cxnSpMkLst>
            <pc:docMk/>
            <pc:sldMk cId="3817311864" sldId="266"/>
            <ac:cxnSpMk id="31" creationId="{7A77B115-9FF3-46AE-AE08-826DEB9A6246}"/>
          </ac:cxnSpMkLst>
        </pc:cxnChg>
      </pc:sldChg>
      <pc:sldChg chg="addSp delSp modSp mod modTransition setBg modClrScheme delDesignElem chgLayout">
        <pc:chgData name="Nazish Shazady (2224320)" userId="S::2224320@student.uwtsd.ac.uk::e2ce2f7f-1b29-4b5e-a3b8-5e0048064849" providerId="AD" clId="Web-{4676A993-A183-8C18-95A1-AD25BDDA5F5D}" dt="2023-02-17T18:13:36.366" v="435"/>
        <pc:sldMkLst>
          <pc:docMk/>
          <pc:sldMk cId="187241284" sldId="267"/>
        </pc:sldMkLst>
        <pc:spChg chg="mod ord">
          <ac:chgData name="Nazish Shazady (2224320)" userId="S::2224320@student.uwtsd.ac.uk::e2ce2f7f-1b29-4b5e-a3b8-5e0048064849" providerId="AD" clId="Web-{4676A993-A183-8C18-95A1-AD25BDDA5F5D}" dt="2023-02-17T18:13:19.380" v="431" actId="1076"/>
          <ac:spMkLst>
            <pc:docMk/>
            <pc:sldMk cId="187241284" sldId="267"/>
            <ac:spMk id="2" creationId="{4FB89B10-288E-EB72-D6DC-A80DCB473ABB}"/>
          </ac:spMkLst>
        </pc:spChg>
        <pc:spChg chg="mod ord">
          <ac:chgData name="Nazish Shazady (2224320)" userId="S::2224320@student.uwtsd.ac.uk::e2ce2f7f-1b29-4b5e-a3b8-5e0048064849" providerId="AD" clId="Web-{4676A993-A183-8C18-95A1-AD25BDDA5F5D}" dt="2023-02-17T18:13:36.366" v="435"/>
          <ac:spMkLst>
            <pc:docMk/>
            <pc:sldMk cId="187241284" sldId="267"/>
            <ac:spMk id="3" creationId="{8E3F6DB8-E18D-B941-6DD3-DC9AA38CF63A}"/>
          </ac:spMkLst>
        </pc:spChg>
        <pc:spChg chg="mod ord">
          <ac:chgData name="Nazish Shazady (2224320)" userId="S::2224320@student.uwtsd.ac.uk::e2ce2f7f-1b29-4b5e-a3b8-5e0048064849" providerId="AD" clId="Web-{4676A993-A183-8C18-95A1-AD25BDDA5F5D}" dt="2023-02-17T18:07:21.198" v="404"/>
          <ac:spMkLst>
            <pc:docMk/>
            <pc:sldMk cId="187241284" sldId="267"/>
            <ac:spMk id="4" creationId="{AE6AB16F-D0E0-C58D-CAD8-31839242AE95}"/>
          </ac:spMkLst>
        </pc:spChg>
        <pc:spChg chg="mod ord">
          <ac:chgData name="Nazish Shazady (2224320)" userId="S::2224320@student.uwtsd.ac.uk::e2ce2f7f-1b29-4b5e-a3b8-5e0048064849" providerId="AD" clId="Web-{4676A993-A183-8C18-95A1-AD25BDDA5F5D}" dt="2023-02-17T18:07:21.198" v="404"/>
          <ac:spMkLst>
            <pc:docMk/>
            <pc:sldMk cId="187241284" sldId="267"/>
            <ac:spMk id="5" creationId="{B7FF249E-7364-2D1A-53BE-F720FECADCBE}"/>
          </ac:spMkLst>
        </pc:spChg>
        <pc:spChg chg="add del">
          <ac:chgData name="Nazish Shazady (2224320)" userId="S::2224320@student.uwtsd.ac.uk::e2ce2f7f-1b29-4b5e-a3b8-5e0048064849" providerId="AD" clId="Web-{4676A993-A183-8C18-95A1-AD25BDDA5F5D}" dt="2023-02-17T16:37:57.769" v="210"/>
          <ac:spMkLst>
            <pc:docMk/>
            <pc:sldMk cId="187241284" sldId="267"/>
            <ac:spMk id="7" creationId="{E92FEB64-6EEA-4759-B4A4-BD2C1E660BA8}"/>
          </ac:spMkLst>
        </pc:spChg>
        <pc:spChg chg="add del">
          <ac:chgData name="Nazish Shazady (2224320)" userId="S::2224320@student.uwtsd.ac.uk::e2ce2f7f-1b29-4b5e-a3b8-5e0048064849" providerId="AD" clId="Web-{4676A993-A183-8C18-95A1-AD25BDDA5F5D}" dt="2023-02-17T16:37:57.769" v="210"/>
          <ac:spMkLst>
            <pc:docMk/>
            <pc:sldMk cId="187241284" sldId="267"/>
            <ac:spMk id="8" creationId="{B10BB131-AC8E-4A8E-A5D1-36260F720C3B}"/>
          </ac:spMkLst>
        </pc:spChg>
        <pc:spChg chg="add del">
          <ac:chgData name="Nazish Shazady (2224320)" userId="S::2224320@student.uwtsd.ac.uk::e2ce2f7f-1b29-4b5e-a3b8-5e0048064849" providerId="AD" clId="Web-{4676A993-A183-8C18-95A1-AD25BDDA5F5D}" dt="2023-02-17T16:37:57.769" v="210"/>
          <ac:spMkLst>
            <pc:docMk/>
            <pc:sldMk cId="187241284" sldId="267"/>
            <ac:spMk id="9" creationId="{14847E93-7DC1-4D4B-8829-B19AA7137C50}"/>
          </ac:spMkLst>
        </pc:spChg>
        <pc:spChg chg="add del">
          <ac:chgData name="Nazish Shazady (2224320)" userId="S::2224320@student.uwtsd.ac.uk::e2ce2f7f-1b29-4b5e-a3b8-5e0048064849" providerId="AD" clId="Web-{4676A993-A183-8C18-95A1-AD25BDDA5F5D}" dt="2023-02-17T16:08:11.558" v="43"/>
          <ac:spMkLst>
            <pc:docMk/>
            <pc:sldMk cId="187241284" sldId="267"/>
            <ac:spMk id="10" creationId="{907EF6B7-1338-4443-8C46-6A318D952DFD}"/>
          </ac:spMkLst>
        </pc:spChg>
        <pc:spChg chg="add del">
          <ac:chgData name="Nazish Shazady (2224320)" userId="S::2224320@student.uwtsd.ac.uk::e2ce2f7f-1b29-4b5e-a3b8-5e0048064849" providerId="AD" clId="Web-{4676A993-A183-8C18-95A1-AD25BDDA5F5D}" dt="2023-02-17T18:07:21.198" v="404"/>
          <ac:spMkLst>
            <pc:docMk/>
            <pc:sldMk cId="187241284" sldId="267"/>
            <ac:spMk id="11" creationId="{24C41CF4-4A13-4AA9-9300-CB7A2E37C861}"/>
          </ac:spMkLst>
        </pc:spChg>
        <pc:spChg chg="add del">
          <ac:chgData name="Nazish Shazady (2224320)" userId="S::2224320@student.uwtsd.ac.uk::e2ce2f7f-1b29-4b5e-a3b8-5e0048064849" providerId="AD" clId="Web-{4676A993-A183-8C18-95A1-AD25BDDA5F5D}" dt="2023-02-17T16:08:11.558" v="43"/>
          <ac:spMkLst>
            <pc:docMk/>
            <pc:sldMk cId="187241284" sldId="267"/>
            <ac:spMk id="12" creationId="{DAAE4CDD-124C-4DCF-9584-B6033B545DD5}"/>
          </ac:spMkLst>
        </pc:spChg>
        <pc:spChg chg="add del">
          <ac:chgData name="Nazish Shazady (2224320)" userId="S::2224320@student.uwtsd.ac.uk::e2ce2f7f-1b29-4b5e-a3b8-5e0048064849" providerId="AD" clId="Web-{4676A993-A183-8C18-95A1-AD25BDDA5F5D}" dt="2023-02-17T16:08:11.558" v="43"/>
          <ac:spMkLst>
            <pc:docMk/>
            <pc:sldMk cId="187241284" sldId="267"/>
            <ac:spMk id="14" creationId="{081E4A58-353D-44AE-B2FC-2A74E2E400F7}"/>
          </ac:spMkLst>
        </pc:spChg>
        <pc:spChg chg="add">
          <ac:chgData name="Nazish Shazady (2224320)" userId="S::2224320@student.uwtsd.ac.uk::e2ce2f7f-1b29-4b5e-a3b8-5e0048064849" providerId="AD" clId="Web-{4676A993-A183-8C18-95A1-AD25BDDA5F5D}" dt="2023-02-17T18:07:21.198" v="404"/>
          <ac:spMkLst>
            <pc:docMk/>
            <pc:sldMk cId="187241284" sldId="267"/>
            <ac:spMk id="15" creationId="{99CAC3B1-4879-424D-8F15-206277196159}"/>
          </ac:spMkLst>
        </pc:spChg>
        <pc:spChg chg="add del">
          <ac:chgData name="Nazish Shazady (2224320)" userId="S::2224320@student.uwtsd.ac.uk::e2ce2f7f-1b29-4b5e-a3b8-5e0048064849" providerId="AD" clId="Web-{4676A993-A183-8C18-95A1-AD25BDDA5F5D}" dt="2023-02-17T16:37:57.769" v="210"/>
          <ac:spMkLst>
            <pc:docMk/>
            <pc:sldMk cId="187241284" sldId="267"/>
            <ac:spMk id="16" creationId="{5566D6E1-03A1-4D73-A4E0-35D74D568A04}"/>
          </ac:spMkLst>
        </pc:spChg>
        <pc:spChg chg="add">
          <ac:chgData name="Nazish Shazady (2224320)" userId="S::2224320@student.uwtsd.ac.uk::e2ce2f7f-1b29-4b5e-a3b8-5e0048064849" providerId="AD" clId="Web-{4676A993-A183-8C18-95A1-AD25BDDA5F5D}" dt="2023-02-17T18:07:21.198" v="404"/>
          <ac:spMkLst>
            <pc:docMk/>
            <pc:sldMk cId="187241284" sldId="267"/>
            <ac:spMk id="17" creationId="{E34CC1C8-EBDD-4AEA-83E6-B27575B62E2E}"/>
          </ac:spMkLst>
        </pc:spChg>
        <pc:spChg chg="add del">
          <ac:chgData name="Nazish Shazady (2224320)" userId="S::2224320@student.uwtsd.ac.uk::e2ce2f7f-1b29-4b5e-a3b8-5e0048064849" providerId="AD" clId="Web-{4676A993-A183-8C18-95A1-AD25BDDA5F5D}" dt="2023-02-17T16:37:57.769" v="210"/>
          <ac:spMkLst>
            <pc:docMk/>
            <pc:sldMk cId="187241284" sldId="267"/>
            <ac:spMk id="18" creationId="{9F835A99-04AC-494A-A572-AFE8413CC938}"/>
          </ac:spMkLst>
        </pc:spChg>
        <pc:spChg chg="add">
          <ac:chgData name="Nazish Shazady (2224320)" userId="S::2224320@student.uwtsd.ac.uk::e2ce2f7f-1b29-4b5e-a3b8-5e0048064849" providerId="AD" clId="Web-{4676A993-A183-8C18-95A1-AD25BDDA5F5D}" dt="2023-02-17T18:07:21.198" v="404"/>
          <ac:spMkLst>
            <pc:docMk/>
            <pc:sldMk cId="187241284" sldId="267"/>
            <ac:spMk id="19" creationId="{D6B38644-B85D-4211-9526-5B4C2A662BF7}"/>
          </ac:spMkLst>
        </pc:spChg>
        <pc:spChg chg="add del">
          <ac:chgData name="Nazish Shazady (2224320)" userId="S::2224320@student.uwtsd.ac.uk::e2ce2f7f-1b29-4b5e-a3b8-5e0048064849" providerId="AD" clId="Web-{4676A993-A183-8C18-95A1-AD25BDDA5F5D}" dt="2023-02-17T16:37:57.769" v="210"/>
          <ac:spMkLst>
            <pc:docMk/>
            <pc:sldMk cId="187241284" sldId="267"/>
            <ac:spMk id="20" creationId="{7B786209-1B0B-4CA9-9BDD-F7327066A84D}"/>
          </ac:spMkLst>
        </pc:spChg>
        <pc:spChg chg="add">
          <ac:chgData name="Nazish Shazady (2224320)" userId="S::2224320@student.uwtsd.ac.uk::e2ce2f7f-1b29-4b5e-a3b8-5e0048064849" providerId="AD" clId="Web-{4676A993-A183-8C18-95A1-AD25BDDA5F5D}" dt="2023-02-17T18:07:21.198" v="404"/>
          <ac:spMkLst>
            <pc:docMk/>
            <pc:sldMk cId="187241284" sldId="267"/>
            <ac:spMk id="21" creationId="{8A8B2820-6B8F-4C19-BFC5-D28EE44E54CB}"/>
          </ac:spMkLst>
        </pc:spChg>
        <pc:spChg chg="add del">
          <ac:chgData name="Nazish Shazady (2224320)" userId="S::2224320@student.uwtsd.ac.uk::e2ce2f7f-1b29-4b5e-a3b8-5e0048064849" providerId="AD" clId="Web-{4676A993-A183-8C18-95A1-AD25BDDA5F5D}" dt="2023-02-17T16:37:57.769" v="210"/>
          <ac:spMkLst>
            <pc:docMk/>
            <pc:sldMk cId="187241284" sldId="267"/>
            <ac:spMk id="22" creationId="{2D2964BB-484D-45AE-AD66-D407D0629652}"/>
          </ac:spMkLst>
        </pc:spChg>
        <pc:spChg chg="add del">
          <ac:chgData name="Nazish Shazady (2224320)" userId="S::2224320@student.uwtsd.ac.uk::e2ce2f7f-1b29-4b5e-a3b8-5e0048064849" providerId="AD" clId="Web-{4676A993-A183-8C18-95A1-AD25BDDA5F5D}" dt="2023-02-17T16:37:57.769" v="210"/>
          <ac:spMkLst>
            <pc:docMk/>
            <pc:sldMk cId="187241284" sldId="267"/>
            <ac:spMk id="24" creationId="{6691AC69-A76E-4DAB-B565-468B6B87ACF3}"/>
          </ac:spMkLst>
        </pc:spChg>
        <pc:spChg chg="add">
          <ac:chgData name="Nazish Shazady (2224320)" userId="S::2224320@student.uwtsd.ac.uk::e2ce2f7f-1b29-4b5e-a3b8-5e0048064849" providerId="AD" clId="Web-{4676A993-A183-8C18-95A1-AD25BDDA5F5D}" dt="2023-02-17T18:07:21.198" v="404"/>
          <ac:spMkLst>
            <pc:docMk/>
            <pc:sldMk cId="187241284" sldId="267"/>
            <ac:spMk id="26" creationId="{DCA45AB7-441E-40A8-A98B-557D68F48A48}"/>
          </ac:spMkLst>
        </pc:spChg>
        <pc:spChg chg="add">
          <ac:chgData name="Nazish Shazady (2224320)" userId="S::2224320@student.uwtsd.ac.uk::e2ce2f7f-1b29-4b5e-a3b8-5e0048064849" providerId="AD" clId="Web-{4676A993-A183-8C18-95A1-AD25BDDA5F5D}" dt="2023-02-17T18:07:21.198" v="404"/>
          <ac:spMkLst>
            <pc:docMk/>
            <pc:sldMk cId="187241284" sldId="267"/>
            <ac:spMk id="28" creationId="{5F516030-4F00-4C48-AD93-91EFA17A1AC3}"/>
          </ac:spMkLst>
        </pc:spChg>
        <pc:spChg chg="add">
          <ac:chgData name="Nazish Shazady (2224320)" userId="S::2224320@student.uwtsd.ac.uk::e2ce2f7f-1b29-4b5e-a3b8-5e0048064849" providerId="AD" clId="Web-{4676A993-A183-8C18-95A1-AD25BDDA5F5D}" dt="2023-02-17T18:07:21.198" v="404"/>
          <ac:spMkLst>
            <pc:docMk/>
            <pc:sldMk cId="187241284" sldId="267"/>
            <ac:spMk id="30" creationId="{5820085E-2582-4A95-98EE-45DFFD5C017C}"/>
          </ac:spMkLst>
        </pc:spChg>
        <pc:cxnChg chg="add del">
          <ac:chgData name="Nazish Shazady (2224320)" userId="S::2224320@student.uwtsd.ac.uk::e2ce2f7f-1b29-4b5e-a3b8-5e0048064849" providerId="AD" clId="Web-{4676A993-A183-8C18-95A1-AD25BDDA5F5D}" dt="2023-02-17T18:07:21.198" v="404"/>
          <ac:cxnSpMkLst>
            <pc:docMk/>
            <pc:sldMk cId="187241284" sldId="267"/>
            <ac:cxnSpMk id="13" creationId="{7A77B115-9FF3-46AE-AE08-826DEB9A6246}"/>
          </ac:cxnSpMkLst>
        </pc:cxnChg>
      </pc:sldChg>
      <pc:sldMasterChg chg="del delSldLayout">
        <pc:chgData name="Nazish Shazady (2224320)" userId="S::2224320@student.uwtsd.ac.uk::e2ce2f7f-1b29-4b5e-a3b8-5e0048064849" providerId="AD" clId="Web-{4676A993-A183-8C18-95A1-AD25BDDA5F5D}" dt="2023-02-17T15:48:27.125" v="0"/>
        <pc:sldMasterMkLst>
          <pc:docMk/>
          <pc:sldMasterMk cId="2242506575" sldId="2147483995"/>
        </pc:sldMasterMkLst>
        <pc:sldLayoutChg chg="del">
          <pc:chgData name="Nazish Shazady (2224320)" userId="S::2224320@student.uwtsd.ac.uk::e2ce2f7f-1b29-4b5e-a3b8-5e0048064849" providerId="AD" clId="Web-{4676A993-A183-8C18-95A1-AD25BDDA5F5D}" dt="2023-02-17T15:48:27.125" v="0"/>
          <pc:sldLayoutMkLst>
            <pc:docMk/>
            <pc:sldMasterMk cId="2242506575" sldId="2147483995"/>
            <pc:sldLayoutMk cId="1166255478" sldId="2147483996"/>
          </pc:sldLayoutMkLst>
        </pc:sldLayoutChg>
        <pc:sldLayoutChg chg="del">
          <pc:chgData name="Nazish Shazady (2224320)" userId="S::2224320@student.uwtsd.ac.uk::e2ce2f7f-1b29-4b5e-a3b8-5e0048064849" providerId="AD" clId="Web-{4676A993-A183-8C18-95A1-AD25BDDA5F5D}" dt="2023-02-17T15:48:27.125" v="0"/>
          <pc:sldLayoutMkLst>
            <pc:docMk/>
            <pc:sldMasterMk cId="2242506575" sldId="2147483995"/>
            <pc:sldLayoutMk cId="1432975922" sldId="2147483997"/>
          </pc:sldLayoutMkLst>
        </pc:sldLayoutChg>
        <pc:sldLayoutChg chg="del">
          <pc:chgData name="Nazish Shazady (2224320)" userId="S::2224320@student.uwtsd.ac.uk::e2ce2f7f-1b29-4b5e-a3b8-5e0048064849" providerId="AD" clId="Web-{4676A993-A183-8C18-95A1-AD25BDDA5F5D}" dt="2023-02-17T15:48:27.125" v="0"/>
          <pc:sldLayoutMkLst>
            <pc:docMk/>
            <pc:sldMasterMk cId="2242506575" sldId="2147483995"/>
            <pc:sldLayoutMk cId="2964759982" sldId="2147483998"/>
          </pc:sldLayoutMkLst>
        </pc:sldLayoutChg>
        <pc:sldLayoutChg chg="del">
          <pc:chgData name="Nazish Shazady (2224320)" userId="S::2224320@student.uwtsd.ac.uk::e2ce2f7f-1b29-4b5e-a3b8-5e0048064849" providerId="AD" clId="Web-{4676A993-A183-8C18-95A1-AD25BDDA5F5D}" dt="2023-02-17T15:48:27.125" v="0"/>
          <pc:sldLayoutMkLst>
            <pc:docMk/>
            <pc:sldMasterMk cId="2242506575" sldId="2147483995"/>
            <pc:sldLayoutMk cId="252275486" sldId="2147483999"/>
          </pc:sldLayoutMkLst>
        </pc:sldLayoutChg>
        <pc:sldLayoutChg chg="del">
          <pc:chgData name="Nazish Shazady (2224320)" userId="S::2224320@student.uwtsd.ac.uk::e2ce2f7f-1b29-4b5e-a3b8-5e0048064849" providerId="AD" clId="Web-{4676A993-A183-8C18-95A1-AD25BDDA5F5D}" dt="2023-02-17T15:48:27.125" v="0"/>
          <pc:sldLayoutMkLst>
            <pc:docMk/>
            <pc:sldMasterMk cId="2242506575" sldId="2147483995"/>
            <pc:sldLayoutMk cId="81869062" sldId="2147484000"/>
          </pc:sldLayoutMkLst>
        </pc:sldLayoutChg>
        <pc:sldLayoutChg chg="del">
          <pc:chgData name="Nazish Shazady (2224320)" userId="S::2224320@student.uwtsd.ac.uk::e2ce2f7f-1b29-4b5e-a3b8-5e0048064849" providerId="AD" clId="Web-{4676A993-A183-8C18-95A1-AD25BDDA5F5D}" dt="2023-02-17T15:48:27.125" v="0"/>
          <pc:sldLayoutMkLst>
            <pc:docMk/>
            <pc:sldMasterMk cId="2242506575" sldId="2147483995"/>
            <pc:sldLayoutMk cId="659597676" sldId="2147484001"/>
          </pc:sldLayoutMkLst>
        </pc:sldLayoutChg>
        <pc:sldLayoutChg chg="del">
          <pc:chgData name="Nazish Shazady (2224320)" userId="S::2224320@student.uwtsd.ac.uk::e2ce2f7f-1b29-4b5e-a3b8-5e0048064849" providerId="AD" clId="Web-{4676A993-A183-8C18-95A1-AD25BDDA5F5D}" dt="2023-02-17T15:48:27.125" v="0"/>
          <pc:sldLayoutMkLst>
            <pc:docMk/>
            <pc:sldMasterMk cId="2242506575" sldId="2147483995"/>
            <pc:sldLayoutMk cId="875619561" sldId="2147484002"/>
          </pc:sldLayoutMkLst>
        </pc:sldLayoutChg>
        <pc:sldLayoutChg chg="del">
          <pc:chgData name="Nazish Shazady (2224320)" userId="S::2224320@student.uwtsd.ac.uk::e2ce2f7f-1b29-4b5e-a3b8-5e0048064849" providerId="AD" clId="Web-{4676A993-A183-8C18-95A1-AD25BDDA5F5D}" dt="2023-02-17T15:48:27.125" v="0"/>
          <pc:sldLayoutMkLst>
            <pc:docMk/>
            <pc:sldMasterMk cId="2242506575" sldId="2147483995"/>
            <pc:sldLayoutMk cId="519701226" sldId="2147484003"/>
          </pc:sldLayoutMkLst>
        </pc:sldLayoutChg>
        <pc:sldLayoutChg chg="del">
          <pc:chgData name="Nazish Shazady (2224320)" userId="S::2224320@student.uwtsd.ac.uk::e2ce2f7f-1b29-4b5e-a3b8-5e0048064849" providerId="AD" clId="Web-{4676A993-A183-8C18-95A1-AD25BDDA5F5D}" dt="2023-02-17T15:48:27.125" v="0"/>
          <pc:sldLayoutMkLst>
            <pc:docMk/>
            <pc:sldMasterMk cId="2242506575" sldId="2147483995"/>
            <pc:sldLayoutMk cId="4239645969" sldId="2147484004"/>
          </pc:sldLayoutMkLst>
        </pc:sldLayoutChg>
        <pc:sldLayoutChg chg="del">
          <pc:chgData name="Nazish Shazady (2224320)" userId="S::2224320@student.uwtsd.ac.uk::e2ce2f7f-1b29-4b5e-a3b8-5e0048064849" providerId="AD" clId="Web-{4676A993-A183-8C18-95A1-AD25BDDA5F5D}" dt="2023-02-17T15:48:27.125" v="0"/>
          <pc:sldLayoutMkLst>
            <pc:docMk/>
            <pc:sldMasterMk cId="2242506575" sldId="2147483995"/>
            <pc:sldLayoutMk cId="3265021033" sldId="2147484005"/>
          </pc:sldLayoutMkLst>
        </pc:sldLayoutChg>
        <pc:sldLayoutChg chg="del">
          <pc:chgData name="Nazish Shazady (2224320)" userId="S::2224320@student.uwtsd.ac.uk::e2ce2f7f-1b29-4b5e-a3b8-5e0048064849" providerId="AD" clId="Web-{4676A993-A183-8C18-95A1-AD25BDDA5F5D}" dt="2023-02-17T15:48:27.125" v="0"/>
          <pc:sldLayoutMkLst>
            <pc:docMk/>
            <pc:sldMasterMk cId="2242506575" sldId="2147483995"/>
            <pc:sldLayoutMk cId="2485947367" sldId="2147484006"/>
          </pc:sldLayoutMkLst>
        </pc:sldLayoutChg>
      </pc:sldMasterChg>
      <pc:sldMasterChg chg="add del addSldLayout delSldLayout modSldLayout">
        <pc:chgData name="Nazish Shazady (2224320)" userId="S::2224320@student.uwtsd.ac.uk::e2ce2f7f-1b29-4b5e-a3b8-5e0048064849" providerId="AD" clId="Web-{4676A993-A183-8C18-95A1-AD25BDDA5F5D}" dt="2023-02-17T15:48:34.157" v="1"/>
        <pc:sldMasterMkLst>
          <pc:docMk/>
          <pc:sldMasterMk cId="1165528076" sldId="2147484007"/>
        </pc:sldMasterMkLst>
        <pc:sldLayoutChg chg="add del mod replId">
          <pc:chgData name="Nazish Shazady (2224320)" userId="S::2224320@student.uwtsd.ac.uk::e2ce2f7f-1b29-4b5e-a3b8-5e0048064849" providerId="AD" clId="Web-{4676A993-A183-8C18-95A1-AD25BDDA5F5D}" dt="2023-02-17T15:48:34.157" v="1"/>
          <pc:sldLayoutMkLst>
            <pc:docMk/>
            <pc:sldMasterMk cId="1165528076" sldId="2147484007"/>
            <pc:sldLayoutMk cId="1657883939" sldId="2147484008"/>
          </pc:sldLayoutMkLst>
        </pc:sldLayoutChg>
        <pc:sldLayoutChg chg="add del mod replId">
          <pc:chgData name="Nazish Shazady (2224320)" userId="S::2224320@student.uwtsd.ac.uk::e2ce2f7f-1b29-4b5e-a3b8-5e0048064849" providerId="AD" clId="Web-{4676A993-A183-8C18-95A1-AD25BDDA5F5D}" dt="2023-02-17T15:48:34.157" v="1"/>
          <pc:sldLayoutMkLst>
            <pc:docMk/>
            <pc:sldMasterMk cId="1165528076" sldId="2147484007"/>
            <pc:sldLayoutMk cId="1101000934" sldId="2147484009"/>
          </pc:sldLayoutMkLst>
        </pc:sldLayoutChg>
        <pc:sldLayoutChg chg="add del mod replId">
          <pc:chgData name="Nazish Shazady (2224320)" userId="S::2224320@student.uwtsd.ac.uk::e2ce2f7f-1b29-4b5e-a3b8-5e0048064849" providerId="AD" clId="Web-{4676A993-A183-8C18-95A1-AD25BDDA5F5D}" dt="2023-02-17T15:48:34.157" v="1"/>
          <pc:sldLayoutMkLst>
            <pc:docMk/>
            <pc:sldMasterMk cId="1165528076" sldId="2147484007"/>
            <pc:sldLayoutMk cId="464173741" sldId="2147484010"/>
          </pc:sldLayoutMkLst>
        </pc:sldLayoutChg>
        <pc:sldLayoutChg chg="add del mod replId">
          <pc:chgData name="Nazish Shazady (2224320)" userId="S::2224320@student.uwtsd.ac.uk::e2ce2f7f-1b29-4b5e-a3b8-5e0048064849" providerId="AD" clId="Web-{4676A993-A183-8C18-95A1-AD25BDDA5F5D}" dt="2023-02-17T15:48:34.157" v="1"/>
          <pc:sldLayoutMkLst>
            <pc:docMk/>
            <pc:sldMasterMk cId="1165528076" sldId="2147484007"/>
            <pc:sldLayoutMk cId="3470848950" sldId="2147484011"/>
          </pc:sldLayoutMkLst>
        </pc:sldLayoutChg>
        <pc:sldLayoutChg chg="add del mod replId">
          <pc:chgData name="Nazish Shazady (2224320)" userId="S::2224320@student.uwtsd.ac.uk::e2ce2f7f-1b29-4b5e-a3b8-5e0048064849" providerId="AD" clId="Web-{4676A993-A183-8C18-95A1-AD25BDDA5F5D}" dt="2023-02-17T15:48:34.157" v="1"/>
          <pc:sldLayoutMkLst>
            <pc:docMk/>
            <pc:sldMasterMk cId="1165528076" sldId="2147484007"/>
            <pc:sldLayoutMk cId="2806767505" sldId="2147484012"/>
          </pc:sldLayoutMkLst>
        </pc:sldLayoutChg>
        <pc:sldLayoutChg chg="add del mod replId">
          <pc:chgData name="Nazish Shazady (2224320)" userId="S::2224320@student.uwtsd.ac.uk::e2ce2f7f-1b29-4b5e-a3b8-5e0048064849" providerId="AD" clId="Web-{4676A993-A183-8C18-95A1-AD25BDDA5F5D}" dt="2023-02-17T15:48:34.157" v="1"/>
          <pc:sldLayoutMkLst>
            <pc:docMk/>
            <pc:sldMasterMk cId="1165528076" sldId="2147484007"/>
            <pc:sldLayoutMk cId="3458020781" sldId="2147484013"/>
          </pc:sldLayoutMkLst>
        </pc:sldLayoutChg>
        <pc:sldLayoutChg chg="add del mod replId">
          <pc:chgData name="Nazish Shazady (2224320)" userId="S::2224320@student.uwtsd.ac.uk::e2ce2f7f-1b29-4b5e-a3b8-5e0048064849" providerId="AD" clId="Web-{4676A993-A183-8C18-95A1-AD25BDDA5F5D}" dt="2023-02-17T15:48:34.157" v="1"/>
          <pc:sldLayoutMkLst>
            <pc:docMk/>
            <pc:sldMasterMk cId="1165528076" sldId="2147484007"/>
            <pc:sldLayoutMk cId="3850426597" sldId="2147484014"/>
          </pc:sldLayoutMkLst>
        </pc:sldLayoutChg>
        <pc:sldLayoutChg chg="add del mod replId">
          <pc:chgData name="Nazish Shazady (2224320)" userId="S::2224320@student.uwtsd.ac.uk::e2ce2f7f-1b29-4b5e-a3b8-5e0048064849" providerId="AD" clId="Web-{4676A993-A183-8C18-95A1-AD25BDDA5F5D}" dt="2023-02-17T15:48:34.157" v="1"/>
          <pc:sldLayoutMkLst>
            <pc:docMk/>
            <pc:sldMasterMk cId="1165528076" sldId="2147484007"/>
            <pc:sldLayoutMk cId="223624317" sldId="2147484015"/>
          </pc:sldLayoutMkLst>
        </pc:sldLayoutChg>
        <pc:sldLayoutChg chg="add del mod replId">
          <pc:chgData name="Nazish Shazady (2224320)" userId="S::2224320@student.uwtsd.ac.uk::e2ce2f7f-1b29-4b5e-a3b8-5e0048064849" providerId="AD" clId="Web-{4676A993-A183-8C18-95A1-AD25BDDA5F5D}" dt="2023-02-17T15:48:34.157" v="1"/>
          <pc:sldLayoutMkLst>
            <pc:docMk/>
            <pc:sldMasterMk cId="1165528076" sldId="2147484007"/>
            <pc:sldLayoutMk cId="680797642" sldId="2147484016"/>
          </pc:sldLayoutMkLst>
        </pc:sldLayoutChg>
        <pc:sldLayoutChg chg="add del mod replId">
          <pc:chgData name="Nazish Shazady (2224320)" userId="S::2224320@student.uwtsd.ac.uk::e2ce2f7f-1b29-4b5e-a3b8-5e0048064849" providerId="AD" clId="Web-{4676A993-A183-8C18-95A1-AD25BDDA5F5D}" dt="2023-02-17T15:48:34.157" v="1"/>
          <pc:sldLayoutMkLst>
            <pc:docMk/>
            <pc:sldMasterMk cId="1165528076" sldId="2147484007"/>
            <pc:sldLayoutMk cId="2202270334" sldId="2147484017"/>
          </pc:sldLayoutMkLst>
        </pc:sldLayoutChg>
        <pc:sldLayoutChg chg="add del mod replId">
          <pc:chgData name="Nazish Shazady (2224320)" userId="S::2224320@student.uwtsd.ac.uk::e2ce2f7f-1b29-4b5e-a3b8-5e0048064849" providerId="AD" clId="Web-{4676A993-A183-8C18-95A1-AD25BDDA5F5D}" dt="2023-02-17T15:48:34.157" v="1"/>
          <pc:sldLayoutMkLst>
            <pc:docMk/>
            <pc:sldMasterMk cId="1165528076" sldId="2147484007"/>
            <pc:sldLayoutMk cId="1034187330" sldId="2147484018"/>
          </pc:sldLayoutMkLst>
        </pc:sldLayoutChg>
      </pc:sldMasterChg>
      <pc:sldMasterChg chg="add del addSldLayout delSldLayout modSldLayout">
        <pc:chgData name="Nazish Shazady (2224320)" userId="S::2224320@student.uwtsd.ac.uk::e2ce2f7f-1b29-4b5e-a3b8-5e0048064849" providerId="AD" clId="Web-{4676A993-A183-8C18-95A1-AD25BDDA5F5D}" dt="2023-02-17T16:08:11.558" v="43"/>
        <pc:sldMasterMkLst>
          <pc:docMk/>
          <pc:sldMasterMk cId="2076288374" sldId="2147484019"/>
        </pc:sldMasterMkLst>
        <pc:sldLayoutChg chg="add del mod replId">
          <pc:chgData name="Nazish Shazady (2224320)" userId="S::2224320@student.uwtsd.ac.uk::e2ce2f7f-1b29-4b5e-a3b8-5e0048064849" providerId="AD" clId="Web-{4676A993-A183-8C18-95A1-AD25BDDA5F5D}" dt="2023-02-17T16:08:11.558" v="43"/>
          <pc:sldLayoutMkLst>
            <pc:docMk/>
            <pc:sldMasterMk cId="2076288374" sldId="2147484019"/>
            <pc:sldLayoutMk cId="3435569500" sldId="2147484020"/>
          </pc:sldLayoutMkLst>
        </pc:sldLayoutChg>
        <pc:sldLayoutChg chg="add del mod replId">
          <pc:chgData name="Nazish Shazady (2224320)" userId="S::2224320@student.uwtsd.ac.uk::e2ce2f7f-1b29-4b5e-a3b8-5e0048064849" providerId="AD" clId="Web-{4676A993-A183-8C18-95A1-AD25BDDA5F5D}" dt="2023-02-17T16:08:11.558" v="43"/>
          <pc:sldLayoutMkLst>
            <pc:docMk/>
            <pc:sldMasterMk cId="2076288374" sldId="2147484019"/>
            <pc:sldLayoutMk cId="4127827810" sldId="2147484021"/>
          </pc:sldLayoutMkLst>
        </pc:sldLayoutChg>
        <pc:sldLayoutChg chg="add del mod replId">
          <pc:chgData name="Nazish Shazady (2224320)" userId="S::2224320@student.uwtsd.ac.uk::e2ce2f7f-1b29-4b5e-a3b8-5e0048064849" providerId="AD" clId="Web-{4676A993-A183-8C18-95A1-AD25BDDA5F5D}" dt="2023-02-17T16:08:11.558" v="43"/>
          <pc:sldLayoutMkLst>
            <pc:docMk/>
            <pc:sldMasterMk cId="2076288374" sldId="2147484019"/>
            <pc:sldLayoutMk cId="2462714082" sldId="2147484022"/>
          </pc:sldLayoutMkLst>
        </pc:sldLayoutChg>
        <pc:sldLayoutChg chg="add del mod replId">
          <pc:chgData name="Nazish Shazady (2224320)" userId="S::2224320@student.uwtsd.ac.uk::e2ce2f7f-1b29-4b5e-a3b8-5e0048064849" providerId="AD" clId="Web-{4676A993-A183-8C18-95A1-AD25BDDA5F5D}" dt="2023-02-17T16:08:11.558" v="43"/>
          <pc:sldLayoutMkLst>
            <pc:docMk/>
            <pc:sldMasterMk cId="2076288374" sldId="2147484019"/>
            <pc:sldLayoutMk cId="974183145" sldId="2147484023"/>
          </pc:sldLayoutMkLst>
        </pc:sldLayoutChg>
        <pc:sldLayoutChg chg="add del mod replId">
          <pc:chgData name="Nazish Shazady (2224320)" userId="S::2224320@student.uwtsd.ac.uk::e2ce2f7f-1b29-4b5e-a3b8-5e0048064849" providerId="AD" clId="Web-{4676A993-A183-8C18-95A1-AD25BDDA5F5D}" dt="2023-02-17T16:08:11.558" v="43"/>
          <pc:sldLayoutMkLst>
            <pc:docMk/>
            <pc:sldMasterMk cId="2076288374" sldId="2147484019"/>
            <pc:sldLayoutMk cId="425235106" sldId="2147484024"/>
          </pc:sldLayoutMkLst>
        </pc:sldLayoutChg>
        <pc:sldLayoutChg chg="add del mod replId">
          <pc:chgData name="Nazish Shazady (2224320)" userId="S::2224320@student.uwtsd.ac.uk::e2ce2f7f-1b29-4b5e-a3b8-5e0048064849" providerId="AD" clId="Web-{4676A993-A183-8C18-95A1-AD25BDDA5F5D}" dt="2023-02-17T16:08:11.558" v="43"/>
          <pc:sldLayoutMkLst>
            <pc:docMk/>
            <pc:sldMasterMk cId="2076288374" sldId="2147484019"/>
            <pc:sldLayoutMk cId="2415285061" sldId="2147484025"/>
          </pc:sldLayoutMkLst>
        </pc:sldLayoutChg>
        <pc:sldLayoutChg chg="add del mod replId">
          <pc:chgData name="Nazish Shazady (2224320)" userId="S::2224320@student.uwtsd.ac.uk::e2ce2f7f-1b29-4b5e-a3b8-5e0048064849" providerId="AD" clId="Web-{4676A993-A183-8C18-95A1-AD25BDDA5F5D}" dt="2023-02-17T16:08:11.558" v="43"/>
          <pc:sldLayoutMkLst>
            <pc:docMk/>
            <pc:sldMasterMk cId="2076288374" sldId="2147484019"/>
            <pc:sldLayoutMk cId="1200532347" sldId="2147484026"/>
          </pc:sldLayoutMkLst>
        </pc:sldLayoutChg>
        <pc:sldLayoutChg chg="add del mod replId">
          <pc:chgData name="Nazish Shazady (2224320)" userId="S::2224320@student.uwtsd.ac.uk::e2ce2f7f-1b29-4b5e-a3b8-5e0048064849" providerId="AD" clId="Web-{4676A993-A183-8C18-95A1-AD25BDDA5F5D}" dt="2023-02-17T16:08:11.558" v="43"/>
          <pc:sldLayoutMkLst>
            <pc:docMk/>
            <pc:sldMasterMk cId="2076288374" sldId="2147484019"/>
            <pc:sldLayoutMk cId="3989842043" sldId="2147484027"/>
          </pc:sldLayoutMkLst>
        </pc:sldLayoutChg>
        <pc:sldLayoutChg chg="add del mod replId">
          <pc:chgData name="Nazish Shazady (2224320)" userId="S::2224320@student.uwtsd.ac.uk::e2ce2f7f-1b29-4b5e-a3b8-5e0048064849" providerId="AD" clId="Web-{4676A993-A183-8C18-95A1-AD25BDDA5F5D}" dt="2023-02-17T16:08:11.558" v="43"/>
          <pc:sldLayoutMkLst>
            <pc:docMk/>
            <pc:sldMasterMk cId="2076288374" sldId="2147484019"/>
            <pc:sldLayoutMk cId="2409006984" sldId="2147484028"/>
          </pc:sldLayoutMkLst>
        </pc:sldLayoutChg>
        <pc:sldLayoutChg chg="add del mod replId">
          <pc:chgData name="Nazish Shazady (2224320)" userId="S::2224320@student.uwtsd.ac.uk::e2ce2f7f-1b29-4b5e-a3b8-5e0048064849" providerId="AD" clId="Web-{4676A993-A183-8C18-95A1-AD25BDDA5F5D}" dt="2023-02-17T16:08:11.558" v="43"/>
          <pc:sldLayoutMkLst>
            <pc:docMk/>
            <pc:sldMasterMk cId="2076288374" sldId="2147484019"/>
            <pc:sldLayoutMk cId="242433925" sldId="2147484029"/>
          </pc:sldLayoutMkLst>
        </pc:sldLayoutChg>
        <pc:sldLayoutChg chg="add del mod replId">
          <pc:chgData name="Nazish Shazady (2224320)" userId="S::2224320@student.uwtsd.ac.uk::e2ce2f7f-1b29-4b5e-a3b8-5e0048064849" providerId="AD" clId="Web-{4676A993-A183-8C18-95A1-AD25BDDA5F5D}" dt="2023-02-17T16:08:11.558" v="43"/>
          <pc:sldLayoutMkLst>
            <pc:docMk/>
            <pc:sldMasterMk cId="2076288374" sldId="2147484019"/>
            <pc:sldLayoutMk cId="3820732528" sldId="2147484030"/>
          </pc:sldLayoutMkLst>
        </pc:sldLayoutChg>
      </pc:sldMasterChg>
      <pc:sldMasterChg chg="add del addSldLayout delSldLayout modSldLayout">
        <pc:chgData name="Nazish Shazady (2224320)" userId="S::2224320@student.uwtsd.ac.uk::e2ce2f7f-1b29-4b5e-a3b8-5e0048064849" providerId="AD" clId="Web-{4676A993-A183-8C18-95A1-AD25BDDA5F5D}" dt="2023-02-17T16:08:33.168" v="44"/>
        <pc:sldMasterMkLst>
          <pc:docMk/>
          <pc:sldMasterMk cId="2351701282" sldId="2147484031"/>
        </pc:sldMasterMkLst>
        <pc:sldLayoutChg chg="add del mod replId">
          <pc:chgData name="Nazish Shazady (2224320)" userId="S::2224320@student.uwtsd.ac.uk::e2ce2f7f-1b29-4b5e-a3b8-5e0048064849" providerId="AD" clId="Web-{4676A993-A183-8C18-95A1-AD25BDDA5F5D}" dt="2023-02-17T16:08:33.168" v="44"/>
          <pc:sldLayoutMkLst>
            <pc:docMk/>
            <pc:sldMasterMk cId="2351701282" sldId="2147484031"/>
            <pc:sldLayoutMk cId="3204643507" sldId="2147484032"/>
          </pc:sldLayoutMkLst>
        </pc:sldLayoutChg>
        <pc:sldLayoutChg chg="add del mod replId">
          <pc:chgData name="Nazish Shazady (2224320)" userId="S::2224320@student.uwtsd.ac.uk::e2ce2f7f-1b29-4b5e-a3b8-5e0048064849" providerId="AD" clId="Web-{4676A993-A183-8C18-95A1-AD25BDDA5F5D}" dt="2023-02-17T16:08:33.168" v="44"/>
          <pc:sldLayoutMkLst>
            <pc:docMk/>
            <pc:sldMasterMk cId="2351701282" sldId="2147484031"/>
            <pc:sldLayoutMk cId="2541051587" sldId="2147484033"/>
          </pc:sldLayoutMkLst>
        </pc:sldLayoutChg>
        <pc:sldLayoutChg chg="add del mod replId">
          <pc:chgData name="Nazish Shazady (2224320)" userId="S::2224320@student.uwtsd.ac.uk::e2ce2f7f-1b29-4b5e-a3b8-5e0048064849" providerId="AD" clId="Web-{4676A993-A183-8C18-95A1-AD25BDDA5F5D}" dt="2023-02-17T16:08:33.168" v="44"/>
          <pc:sldLayoutMkLst>
            <pc:docMk/>
            <pc:sldMasterMk cId="2351701282" sldId="2147484031"/>
            <pc:sldLayoutMk cId="2724759636" sldId="2147484034"/>
          </pc:sldLayoutMkLst>
        </pc:sldLayoutChg>
        <pc:sldLayoutChg chg="add del mod replId">
          <pc:chgData name="Nazish Shazady (2224320)" userId="S::2224320@student.uwtsd.ac.uk::e2ce2f7f-1b29-4b5e-a3b8-5e0048064849" providerId="AD" clId="Web-{4676A993-A183-8C18-95A1-AD25BDDA5F5D}" dt="2023-02-17T16:08:33.168" v="44"/>
          <pc:sldLayoutMkLst>
            <pc:docMk/>
            <pc:sldMasterMk cId="2351701282" sldId="2147484031"/>
            <pc:sldLayoutMk cId="1856002236" sldId="2147484035"/>
          </pc:sldLayoutMkLst>
        </pc:sldLayoutChg>
        <pc:sldLayoutChg chg="add del mod replId">
          <pc:chgData name="Nazish Shazady (2224320)" userId="S::2224320@student.uwtsd.ac.uk::e2ce2f7f-1b29-4b5e-a3b8-5e0048064849" providerId="AD" clId="Web-{4676A993-A183-8C18-95A1-AD25BDDA5F5D}" dt="2023-02-17T16:08:33.168" v="44"/>
          <pc:sldLayoutMkLst>
            <pc:docMk/>
            <pc:sldMasterMk cId="2351701282" sldId="2147484031"/>
            <pc:sldLayoutMk cId="2401446170" sldId="2147484036"/>
          </pc:sldLayoutMkLst>
        </pc:sldLayoutChg>
        <pc:sldLayoutChg chg="add del mod replId">
          <pc:chgData name="Nazish Shazady (2224320)" userId="S::2224320@student.uwtsd.ac.uk::e2ce2f7f-1b29-4b5e-a3b8-5e0048064849" providerId="AD" clId="Web-{4676A993-A183-8C18-95A1-AD25BDDA5F5D}" dt="2023-02-17T16:08:33.168" v="44"/>
          <pc:sldLayoutMkLst>
            <pc:docMk/>
            <pc:sldMasterMk cId="2351701282" sldId="2147484031"/>
            <pc:sldLayoutMk cId="1166275658" sldId="2147484037"/>
          </pc:sldLayoutMkLst>
        </pc:sldLayoutChg>
        <pc:sldLayoutChg chg="add del mod replId">
          <pc:chgData name="Nazish Shazady (2224320)" userId="S::2224320@student.uwtsd.ac.uk::e2ce2f7f-1b29-4b5e-a3b8-5e0048064849" providerId="AD" clId="Web-{4676A993-A183-8C18-95A1-AD25BDDA5F5D}" dt="2023-02-17T16:08:33.168" v="44"/>
          <pc:sldLayoutMkLst>
            <pc:docMk/>
            <pc:sldMasterMk cId="2351701282" sldId="2147484031"/>
            <pc:sldLayoutMk cId="1533259405" sldId="2147484038"/>
          </pc:sldLayoutMkLst>
        </pc:sldLayoutChg>
        <pc:sldLayoutChg chg="add del mod replId">
          <pc:chgData name="Nazish Shazady (2224320)" userId="S::2224320@student.uwtsd.ac.uk::e2ce2f7f-1b29-4b5e-a3b8-5e0048064849" providerId="AD" clId="Web-{4676A993-A183-8C18-95A1-AD25BDDA5F5D}" dt="2023-02-17T16:08:33.168" v="44"/>
          <pc:sldLayoutMkLst>
            <pc:docMk/>
            <pc:sldMasterMk cId="2351701282" sldId="2147484031"/>
            <pc:sldLayoutMk cId="900447542" sldId="2147484039"/>
          </pc:sldLayoutMkLst>
        </pc:sldLayoutChg>
        <pc:sldLayoutChg chg="add del mod replId">
          <pc:chgData name="Nazish Shazady (2224320)" userId="S::2224320@student.uwtsd.ac.uk::e2ce2f7f-1b29-4b5e-a3b8-5e0048064849" providerId="AD" clId="Web-{4676A993-A183-8C18-95A1-AD25BDDA5F5D}" dt="2023-02-17T16:08:33.168" v="44"/>
          <pc:sldLayoutMkLst>
            <pc:docMk/>
            <pc:sldMasterMk cId="2351701282" sldId="2147484031"/>
            <pc:sldLayoutMk cId="2632852467" sldId="2147484040"/>
          </pc:sldLayoutMkLst>
        </pc:sldLayoutChg>
        <pc:sldLayoutChg chg="add del mod replId">
          <pc:chgData name="Nazish Shazady (2224320)" userId="S::2224320@student.uwtsd.ac.uk::e2ce2f7f-1b29-4b5e-a3b8-5e0048064849" providerId="AD" clId="Web-{4676A993-A183-8C18-95A1-AD25BDDA5F5D}" dt="2023-02-17T16:08:33.168" v="44"/>
          <pc:sldLayoutMkLst>
            <pc:docMk/>
            <pc:sldMasterMk cId="2351701282" sldId="2147484031"/>
            <pc:sldLayoutMk cId="3283115618" sldId="2147484041"/>
          </pc:sldLayoutMkLst>
        </pc:sldLayoutChg>
        <pc:sldLayoutChg chg="add del mod replId">
          <pc:chgData name="Nazish Shazady (2224320)" userId="S::2224320@student.uwtsd.ac.uk::e2ce2f7f-1b29-4b5e-a3b8-5e0048064849" providerId="AD" clId="Web-{4676A993-A183-8C18-95A1-AD25BDDA5F5D}" dt="2023-02-17T16:08:33.168" v="44"/>
          <pc:sldLayoutMkLst>
            <pc:docMk/>
            <pc:sldMasterMk cId="2351701282" sldId="2147484031"/>
            <pc:sldLayoutMk cId="1512361618" sldId="2147484042"/>
          </pc:sldLayoutMkLst>
        </pc:sldLayoutChg>
        <pc:sldLayoutChg chg="add del mod replId">
          <pc:chgData name="Nazish Shazady (2224320)" userId="S::2224320@student.uwtsd.ac.uk::e2ce2f7f-1b29-4b5e-a3b8-5e0048064849" providerId="AD" clId="Web-{4676A993-A183-8C18-95A1-AD25BDDA5F5D}" dt="2023-02-17T16:08:33.168" v="44"/>
          <pc:sldLayoutMkLst>
            <pc:docMk/>
            <pc:sldMasterMk cId="2351701282" sldId="2147484031"/>
            <pc:sldLayoutMk cId="792476977" sldId="2147484043"/>
          </pc:sldLayoutMkLst>
        </pc:sldLayoutChg>
        <pc:sldLayoutChg chg="add del mod replId">
          <pc:chgData name="Nazish Shazady (2224320)" userId="S::2224320@student.uwtsd.ac.uk::e2ce2f7f-1b29-4b5e-a3b8-5e0048064849" providerId="AD" clId="Web-{4676A993-A183-8C18-95A1-AD25BDDA5F5D}" dt="2023-02-17T16:08:33.168" v="44"/>
          <pc:sldLayoutMkLst>
            <pc:docMk/>
            <pc:sldMasterMk cId="2351701282" sldId="2147484031"/>
            <pc:sldLayoutMk cId="3819162804" sldId="2147484044"/>
          </pc:sldLayoutMkLst>
        </pc:sldLayoutChg>
        <pc:sldLayoutChg chg="add del mod replId">
          <pc:chgData name="Nazish Shazady (2224320)" userId="S::2224320@student.uwtsd.ac.uk::e2ce2f7f-1b29-4b5e-a3b8-5e0048064849" providerId="AD" clId="Web-{4676A993-A183-8C18-95A1-AD25BDDA5F5D}" dt="2023-02-17T16:08:33.168" v="44"/>
          <pc:sldLayoutMkLst>
            <pc:docMk/>
            <pc:sldMasterMk cId="2351701282" sldId="2147484031"/>
            <pc:sldLayoutMk cId="2211393211" sldId="2147484045"/>
          </pc:sldLayoutMkLst>
        </pc:sldLayoutChg>
        <pc:sldLayoutChg chg="add del mod replId">
          <pc:chgData name="Nazish Shazady (2224320)" userId="S::2224320@student.uwtsd.ac.uk::e2ce2f7f-1b29-4b5e-a3b8-5e0048064849" providerId="AD" clId="Web-{4676A993-A183-8C18-95A1-AD25BDDA5F5D}" dt="2023-02-17T16:08:33.168" v="44"/>
          <pc:sldLayoutMkLst>
            <pc:docMk/>
            <pc:sldMasterMk cId="2351701282" sldId="2147484031"/>
            <pc:sldLayoutMk cId="2741011852" sldId="2147484046"/>
          </pc:sldLayoutMkLst>
        </pc:sldLayoutChg>
        <pc:sldLayoutChg chg="add del mod replId">
          <pc:chgData name="Nazish Shazady (2224320)" userId="S::2224320@student.uwtsd.ac.uk::e2ce2f7f-1b29-4b5e-a3b8-5e0048064849" providerId="AD" clId="Web-{4676A993-A183-8C18-95A1-AD25BDDA5F5D}" dt="2023-02-17T16:08:33.168" v="44"/>
          <pc:sldLayoutMkLst>
            <pc:docMk/>
            <pc:sldMasterMk cId="2351701282" sldId="2147484031"/>
            <pc:sldLayoutMk cId="1729415719" sldId="2147484047"/>
          </pc:sldLayoutMkLst>
        </pc:sldLayoutChg>
        <pc:sldLayoutChg chg="add del mod replId">
          <pc:chgData name="Nazish Shazady (2224320)" userId="S::2224320@student.uwtsd.ac.uk::e2ce2f7f-1b29-4b5e-a3b8-5e0048064849" providerId="AD" clId="Web-{4676A993-A183-8C18-95A1-AD25BDDA5F5D}" dt="2023-02-17T16:08:33.168" v="44"/>
          <pc:sldLayoutMkLst>
            <pc:docMk/>
            <pc:sldMasterMk cId="2351701282" sldId="2147484031"/>
            <pc:sldLayoutMk cId="3459098200" sldId="2147484048"/>
          </pc:sldLayoutMkLst>
        </pc:sldLayoutChg>
      </pc:sldMasterChg>
      <pc:sldMasterChg chg="add del addSldLayout delSldLayout modSldLayout">
        <pc:chgData name="Nazish Shazady (2224320)" userId="S::2224320@student.uwtsd.ac.uk::e2ce2f7f-1b29-4b5e-a3b8-5e0048064849" providerId="AD" clId="Web-{4676A993-A183-8C18-95A1-AD25BDDA5F5D}" dt="2023-02-17T16:08:44.746" v="45"/>
        <pc:sldMasterMkLst>
          <pc:docMk/>
          <pc:sldMasterMk cId="1883008950" sldId="2147484049"/>
        </pc:sldMasterMkLst>
        <pc:sldLayoutChg chg="add del mod replId">
          <pc:chgData name="Nazish Shazady (2224320)" userId="S::2224320@student.uwtsd.ac.uk::e2ce2f7f-1b29-4b5e-a3b8-5e0048064849" providerId="AD" clId="Web-{4676A993-A183-8C18-95A1-AD25BDDA5F5D}" dt="2023-02-17T16:08:44.746" v="45"/>
          <pc:sldLayoutMkLst>
            <pc:docMk/>
            <pc:sldMasterMk cId="1883008950" sldId="2147484049"/>
            <pc:sldLayoutMk cId="20189784" sldId="2147484050"/>
          </pc:sldLayoutMkLst>
        </pc:sldLayoutChg>
        <pc:sldLayoutChg chg="add del mod replId">
          <pc:chgData name="Nazish Shazady (2224320)" userId="S::2224320@student.uwtsd.ac.uk::e2ce2f7f-1b29-4b5e-a3b8-5e0048064849" providerId="AD" clId="Web-{4676A993-A183-8C18-95A1-AD25BDDA5F5D}" dt="2023-02-17T16:08:44.746" v="45"/>
          <pc:sldLayoutMkLst>
            <pc:docMk/>
            <pc:sldMasterMk cId="1883008950" sldId="2147484049"/>
            <pc:sldLayoutMk cId="1338267549" sldId="2147484051"/>
          </pc:sldLayoutMkLst>
        </pc:sldLayoutChg>
        <pc:sldLayoutChg chg="add del mod replId">
          <pc:chgData name="Nazish Shazady (2224320)" userId="S::2224320@student.uwtsd.ac.uk::e2ce2f7f-1b29-4b5e-a3b8-5e0048064849" providerId="AD" clId="Web-{4676A993-A183-8C18-95A1-AD25BDDA5F5D}" dt="2023-02-17T16:08:44.746" v="45"/>
          <pc:sldLayoutMkLst>
            <pc:docMk/>
            <pc:sldMasterMk cId="1883008950" sldId="2147484049"/>
            <pc:sldLayoutMk cId="2574646312" sldId="2147484052"/>
          </pc:sldLayoutMkLst>
        </pc:sldLayoutChg>
        <pc:sldLayoutChg chg="add del mod replId">
          <pc:chgData name="Nazish Shazady (2224320)" userId="S::2224320@student.uwtsd.ac.uk::e2ce2f7f-1b29-4b5e-a3b8-5e0048064849" providerId="AD" clId="Web-{4676A993-A183-8C18-95A1-AD25BDDA5F5D}" dt="2023-02-17T16:08:44.746" v="45"/>
          <pc:sldLayoutMkLst>
            <pc:docMk/>
            <pc:sldMasterMk cId="1883008950" sldId="2147484049"/>
            <pc:sldLayoutMk cId="3134588398" sldId="2147484053"/>
          </pc:sldLayoutMkLst>
        </pc:sldLayoutChg>
        <pc:sldLayoutChg chg="add del mod replId">
          <pc:chgData name="Nazish Shazady (2224320)" userId="S::2224320@student.uwtsd.ac.uk::e2ce2f7f-1b29-4b5e-a3b8-5e0048064849" providerId="AD" clId="Web-{4676A993-A183-8C18-95A1-AD25BDDA5F5D}" dt="2023-02-17T16:08:44.746" v="45"/>
          <pc:sldLayoutMkLst>
            <pc:docMk/>
            <pc:sldMasterMk cId="1883008950" sldId="2147484049"/>
            <pc:sldLayoutMk cId="3796342459" sldId="2147484054"/>
          </pc:sldLayoutMkLst>
        </pc:sldLayoutChg>
        <pc:sldLayoutChg chg="add del mod replId">
          <pc:chgData name="Nazish Shazady (2224320)" userId="S::2224320@student.uwtsd.ac.uk::e2ce2f7f-1b29-4b5e-a3b8-5e0048064849" providerId="AD" clId="Web-{4676A993-A183-8C18-95A1-AD25BDDA5F5D}" dt="2023-02-17T16:08:44.746" v="45"/>
          <pc:sldLayoutMkLst>
            <pc:docMk/>
            <pc:sldMasterMk cId="1883008950" sldId="2147484049"/>
            <pc:sldLayoutMk cId="2497896745" sldId="2147484055"/>
          </pc:sldLayoutMkLst>
        </pc:sldLayoutChg>
        <pc:sldLayoutChg chg="add del mod replId">
          <pc:chgData name="Nazish Shazady (2224320)" userId="S::2224320@student.uwtsd.ac.uk::e2ce2f7f-1b29-4b5e-a3b8-5e0048064849" providerId="AD" clId="Web-{4676A993-A183-8C18-95A1-AD25BDDA5F5D}" dt="2023-02-17T16:08:44.746" v="45"/>
          <pc:sldLayoutMkLst>
            <pc:docMk/>
            <pc:sldMasterMk cId="1883008950" sldId="2147484049"/>
            <pc:sldLayoutMk cId="3525950078" sldId="2147484056"/>
          </pc:sldLayoutMkLst>
        </pc:sldLayoutChg>
        <pc:sldLayoutChg chg="add del mod replId">
          <pc:chgData name="Nazish Shazady (2224320)" userId="S::2224320@student.uwtsd.ac.uk::e2ce2f7f-1b29-4b5e-a3b8-5e0048064849" providerId="AD" clId="Web-{4676A993-A183-8C18-95A1-AD25BDDA5F5D}" dt="2023-02-17T16:08:44.746" v="45"/>
          <pc:sldLayoutMkLst>
            <pc:docMk/>
            <pc:sldMasterMk cId="1883008950" sldId="2147484049"/>
            <pc:sldLayoutMk cId="14521970" sldId="2147484057"/>
          </pc:sldLayoutMkLst>
        </pc:sldLayoutChg>
        <pc:sldLayoutChg chg="add del mod replId">
          <pc:chgData name="Nazish Shazady (2224320)" userId="S::2224320@student.uwtsd.ac.uk::e2ce2f7f-1b29-4b5e-a3b8-5e0048064849" providerId="AD" clId="Web-{4676A993-A183-8C18-95A1-AD25BDDA5F5D}" dt="2023-02-17T16:08:44.746" v="45"/>
          <pc:sldLayoutMkLst>
            <pc:docMk/>
            <pc:sldMasterMk cId="1883008950" sldId="2147484049"/>
            <pc:sldLayoutMk cId="2262487958" sldId="2147484058"/>
          </pc:sldLayoutMkLst>
        </pc:sldLayoutChg>
        <pc:sldLayoutChg chg="add del mod replId">
          <pc:chgData name="Nazish Shazady (2224320)" userId="S::2224320@student.uwtsd.ac.uk::e2ce2f7f-1b29-4b5e-a3b8-5e0048064849" providerId="AD" clId="Web-{4676A993-A183-8C18-95A1-AD25BDDA5F5D}" dt="2023-02-17T16:08:44.746" v="45"/>
          <pc:sldLayoutMkLst>
            <pc:docMk/>
            <pc:sldMasterMk cId="1883008950" sldId="2147484049"/>
            <pc:sldLayoutMk cId="1330899533" sldId="2147484059"/>
          </pc:sldLayoutMkLst>
        </pc:sldLayoutChg>
        <pc:sldLayoutChg chg="add del mod replId">
          <pc:chgData name="Nazish Shazady (2224320)" userId="S::2224320@student.uwtsd.ac.uk::e2ce2f7f-1b29-4b5e-a3b8-5e0048064849" providerId="AD" clId="Web-{4676A993-A183-8C18-95A1-AD25BDDA5F5D}" dt="2023-02-17T16:08:44.746" v="45"/>
          <pc:sldLayoutMkLst>
            <pc:docMk/>
            <pc:sldMasterMk cId="1883008950" sldId="2147484049"/>
            <pc:sldLayoutMk cId="3321506501" sldId="2147484060"/>
          </pc:sldLayoutMkLst>
        </pc:sldLayoutChg>
        <pc:sldLayoutChg chg="add del mod replId">
          <pc:chgData name="Nazish Shazady (2224320)" userId="S::2224320@student.uwtsd.ac.uk::e2ce2f7f-1b29-4b5e-a3b8-5e0048064849" providerId="AD" clId="Web-{4676A993-A183-8C18-95A1-AD25BDDA5F5D}" dt="2023-02-17T16:08:44.746" v="45"/>
          <pc:sldLayoutMkLst>
            <pc:docMk/>
            <pc:sldMasterMk cId="1883008950" sldId="2147484049"/>
            <pc:sldLayoutMk cId="358506348" sldId="2147484061"/>
          </pc:sldLayoutMkLst>
        </pc:sldLayoutChg>
        <pc:sldLayoutChg chg="add del mod replId">
          <pc:chgData name="Nazish Shazady (2224320)" userId="S::2224320@student.uwtsd.ac.uk::e2ce2f7f-1b29-4b5e-a3b8-5e0048064849" providerId="AD" clId="Web-{4676A993-A183-8C18-95A1-AD25BDDA5F5D}" dt="2023-02-17T16:08:44.746" v="45"/>
          <pc:sldLayoutMkLst>
            <pc:docMk/>
            <pc:sldMasterMk cId="1883008950" sldId="2147484049"/>
            <pc:sldLayoutMk cId="2316331292" sldId="2147484062"/>
          </pc:sldLayoutMkLst>
        </pc:sldLayoutChg>
        <pc:sldLayoutChg chg="add del mod replId">
          <pc:chgData name="Nazish Shazady (2224320)" userId="S::2224320@student.uwtsd.ac.uk::e2ce2f7f-1b29-4b5e-a3b8-5e0048064849" providerId="AD" clId="Web-{4676A993-A183-8C18-95A1-AD25BDDA5F5D}" dt="2023-02-17T16:08:44.746" v="45"/>
          <pc:sldLayoutMkLst>
            <pc:docMk/>
            <pc:sldMasterMk cId="1883008950" sldId="2147484049"/>
            <pc:sldLayoutMk cId="387516471" sldId="2147484063"/>
          </pc:sldLayoutMkLst>
        </pc:sldLayoutChg>
        <pc:sldLayoutChg chg="add del mod replId">
          <pc:chgData name="Nazish Shazady (2224320)" userId="S::2224320@student.uwtsd.ac.uk::e2ce2f7f-1b29-4b5e-a3b8-5e0048064849" providerId="AD" clId="Web-{4676A993-A183-8C18-95A1-AD25BDDA5F5D}" dt="2023-02-17T16:08:44.746" v="45"/>
          <pc:sldLayoutMkLst>
            <pc:docMk/>
            <pc:sldMasterMk cId="1883008950" sldId="2147484049"/>
            <pc:sldLayoutMk cId="2316477852" sldId="2147484064"/>
          </pc:sldLayoutMkLst>
        </pc:sldLayoutChg>
        <pc:sldLayoutChg chg="add del mod replId">
          <pc:chgData name="Nazish Shazady (2224320)" userId="S::2224320@student.uwtsd.ac.uk::e2ce2f7f-1b29-4b5e-a3b8-5e0048064849" providerId="AD" clId="Web-{4676A993-A183-8C18-95A1-AD25BDDA5F5D}" dt="2023-02-17T16:08:44.746" v="45"/>
          <pc:sldLayoutMkLst>
            <pc:docMk/>
            <pc:sldMasterMk cId="1883008950" sldId="2147484049"/>
            <pc:sldLayoutMk cId="2046846974" sldId="2147484065"/>
          </pc:sldLayoutMkLst>
        </pc:sldLayoutChg>
        <pc:sldLayoutChg chg="add del mod replId">
          <pc:chgData name="Nazish Shazady (2224320)" userId="S::2224320@student.uwtsd.ac.uk::e2ce2f7f-1b29-4b5e-a3b8-5e0048064849" providerId="AD" clId="Web-{4676A993-A183-8C18-95A1-AD25BDDA5F5D}" dt="2023-02-17T16:08:44.746" v="45"/>
          <pc:sldLayoutMkLst>
            <pc:docMk/>
            <pc:sldMasterMk cId="1883008950" sldId="2147484049"/>
            <pc:sldLayoutMk cId="2714901517" sldId="2147484066"/>
          </pc:sldLayoutMkLst>
        </pc:sldLayoutChg>
      </pc:sldMasterChg>
      <pc:sldMasterChg chg="add del addSldLayout delSldLayout modSldLayout">
        <pc:chgData name="Nazish Shazady (2224320)" userId="S::2224320@student.uwtsd.ac.uk::e2ce2f7f-1b29-4b5e-a3b8-5e0048064849" providerId="AD" clId="Web-{4676A993-A183-8C18-95A1-AD25BDDA5F5D}" dt="2023-02-17T16:09:58.904" v="59"/>
        <pc:sldMasterMkLst>
          <pc:docMk/>
          <pc:sldMasterMk cId="3493751355" sldId="2147484067"/>
        </pc:sldMasterMkLst>
        <pc:sldLayoutChg chg="add del mod replId">
          <pc:chgData name="Nazish Shazady (2224320)" userId="S::2224320@student.uwtsd.ac.uk::e2ce2f7f-1b29-4b5e-a3b8-5e0048064849" providerId="AD" clId="Web-{4676A993-A183-8C18-95A1-AD25BDDA5F5D}" dt="2023-02-17T16:09:58.904" v="59"/>
          <pc:sldLayoutMkLst>
            <pc:docMk/>
            <pc:sldMasterMk cId="3493751355" sldId="2147484067"/>
            <pc:sldLayoutMk cId="3020310277" sldId="2147484068"/>
          </pc:sldLayoutMkLst>
        </pc:sldLayoutChg>
        <pc:sldLayoutChg chg="add del mod replId">
          <pc:chgData name="Nazish Shazady (2224320)" userId="S::2224320@student.uwtsd.ac.uk::e2ce2f7f-1b29-4b5e-a3b8-5e0048064849" providerId="AD" clId="Web-{4676A993-A183-8C18-95A1-AD25BDDA5F5D}" dt="2023-02-17T16:09:58.904" v="59"/>
          <pc:sldLayoutMkLst>
            <pc:docMk/>
            <pc:sldMasterMk cId="3493751355" sldId="2147484067"/>
            <pc:sldLayoutMk cId="2333610981" sldId="2147484069"/>
          </pc:sldLayoutMkLst>
        </pc:sldLayoutChg>
        <pc:sldLayoutChg chg="add del mod replId">
          <pc:chgData name="Nazish Shazady (2224320)" userId="S::2224320@student.uwtsd.ac.uk::e2ce2f7f-1b29-4b5e-a3b8-5e0048064849" providerId="AD" clId="Web-{4676A993-A183-8C18-95A1-AD25BDDA5F5D}" dt="2023-02-17T16:09:58.904" v="59"/>
          <pc:sldLayoutMkLst>
            <pc:docMk/>
            <pc:sldMasterMk cId="3493751355" sldId="2147484067"/>
            <pc:sldLayoutMk cId="347090311" sldId="2147484070"/>
          </pc:sldLayoutMkLst>
        </pc:sldLayoutChg>
        <pc:sldLayoutChg chg="add del mod replId">
          <pc:chgData name="Nazish Shazady (2224320)" userId="S::2224320@student.uwtsd.ac.uk::e2ce2f7f-1b29-4b5e-a3b8-5e0048064849" providerId="AD" clId="Web-{4676A993-A183-8C18-95A1-AD25BDDA5F5D}" dt="2023-02-17T16:09:58.904" v="59"/>
          <pc:sldLayoutMkLst>
            <pc:docMk/>
            <pc:sldMasterMk cId="3493751355" sldId="2147484067"/>
            <pc:sldLayoutMk cId="4217773854" sldId="2147484071"/>
          </pc:sldLayoutMkLst>
        </pc:sldLayoutChg>
        <pc:sldLayoutChg chg="add del mod replId">
          <pc:chgData name="Nazish Shazady (2224320)" userId="S::2224320@student.uwtsd.ac.uk::e2ce2f7f-1b29-4b5e-a3b8-5e0048064849" providerId="AD" clId="Web-{4676A993-A183-8C18-95A1-AD25BDDA5F5D}" dt="2023-02-17T16:09:58.904" v="59"/>
          <pc:sldLayoutMkLst>
            <pc:docMk/>
            <pc:sldMasterMk cId="3493751355" sldId="2147484067"/>
            <pc:sldLayoutMk cId="3340264222" sldId="2147484072"/>
          </pc:sldLayoutMkLst>
        </pc:sldLayoutChg>
        <pc:sldLayoutChg chg="add del mod replId">
          <pc:chgData name="Nazish Shazady (2224320)" userId="S::2224320@student.uwtsd.ac.uk::e2ce2f7f-1b29-4b5e-a3b8-5e0048064849" providerId="AD" clId="Web-{4676A993-A183-8C18-95A1-AD25BDDA5F5D}" dt="2023-02-17T16:09:58.904" v="59"/>
          <pc:sldLayoutMkLst>
            <pc:docMk/>
            <pc:sldMasterMk cId="3493751355" sldId="2147484067"/>
            <pc:sldLayoutMk cId="2991562744" sldId="2147484073"/>
          </pc:sldLayoutMkLst>
        </pc:sldLayoutChg>
        <pc:sldLayoutChg chg="add del mod replId">
          <pc:chgData name="Nazish Shazady (2224320)" userId="S::2224320@student.uwtsd.ac.uk::e2ce2f7f-1b29-4b5e-a3b8-5e0048064849" providerId="AD" clId="Web-{4676A993-A183-8C18-95A1-AD25BDDA5F5D}" dt="2023-02-17T16:09:58.904" v="59"/>
          <pc:sldLayoutMkLst>
            <pc:docMk/>
            <pc:sldMasterMk cId="3493751355" sldId="2147484067"/>
            <pc:sldLayoutMk cId="506371912" sldId="2147484074"/>
          </pc:sldLayoutMkLst>
        </pc:sldLayoutChg>
        <pc:sldLayoutChg chg="add del mod replId">
          <pc:chgData name="Nazish Shazady (2224320)" userId="S::2224320@student.uwtsd.ac.uk::e2ce2f7f-1b29-4b5e-a3b8-5e0048064849" providerId="AD" clId="Web-{4676A993-A183-8C18-95A1-AD25BDDA5F5D}" dt="2023-02-17T16:09:58.904" v="59"/>
          <pc:sldLayoutMkLst>
            <pc:docMk/>
            <pc:sldMasterMk cId="3493751355" sldId="2147484067"/>
            <pc:sldLayoutMk cId="2728624395" sldId="2147484075"/>
          </pc:sldLayoutMkLst>
        </pc:sldLayoutChg>
        <pc:sldLayoutChg chg="add del mod replId">
          <pc:chgData name="Nazish Shazady (2224320)" userId="S::2224320@student.uwtsd.ac.uk::e2ce2f7f-1b29-4b5e-a3b8-5e0048064849" providerId="AD" clId="Web-{4676A993-A183-8C18-95A1-AD25BDDA5F5D}" dt="2023-02-17T16:09:58.904" v="59"/>
          <pc:sldLayoutMkLst>
            <pc:docMk/>
            <pc:sldMasterMk cId="3493751355" sldId="2147484067"/>
            <pc:sldLayoutMk cId="236401302" sldId="2147484076"/>
          </pc:sldLayoutMkLst>
        </pc:sldLayoutChg>
        <pc:sldLayoutChg chg="add del mod replId">
          <pc:chgData name="Nazish Shazady (2224320)" userId="S::2224320@student.uwtsd.ac.uk::e2ce2f7f-1b29-4b5e-a3b8-5e0048064849" providerId="AD" clId="Web-{4676A993-A183-8C18-95A1-AD25BDDA5F5D}" dt="2023-02-17T16:09:58.904" v="59"/>
          <pc:sldLayoutMkLst>
            <pc:docMk/>
            <pc:sldMasterMk cId="3493751355" sldId="2147484067"/>
            <pc:sldLayoutMk cId="782938871" sldId="2147484077"/>
          </pc:sldLayoutMkLst>
        </pc:sldLayoutChg>
        <pc:sldLayoutChg chg="add del mod replId">
          <pc:chgData name="Nazish Shazady (2224320)" userId="S::2224320@student.uwtsd.ac.uk::e2ce2f7f-1b29-4b5e-a3b8-5e0048064849" providerId="AD" clId="Web-{4676A993-A183-8C18-95A1-AD25BDDA5F5D}" dt="2023-02-17T16:09:58.904" v="59"/>
          <pc:sldLayoutMkLst>
            <pc:docMk/>
            <pc:sldMasterMk cId="3493751355" sldId="2147484067"/>
            <pc:sldLayoutMk cId="2789755608" sldId="2147484078"/>
          </pc:sldLayoutMkLst>
        </pc:sldLayoutChg>
      </pc:sldMasterChg>
      <pc:sldMasterChg chg="add del addSldLayout delSldLayout modSldLayout">
        <pc:chgData name="Nazish Shazady (2224320)" userId="S::2224320@student.uwtsd.ac.uk::e2ce2f7f-1b29-4b5e-a3b8-5e0048064849" providerId="AD" clId="Web-{4676A993-A183-8C18-95A1-AD25BDDA5F5D}" dt="2023-02-17T16:10:15.701" v="60"/>
        <pc:sldMasterMkLst>
          <pc:docMk/>
          <pc:sldMasterMk cId="3912203622" sldId="2147484079"/>
        </pc:sldMasterMkLst>
        <pc:sldLayoutChg chg="add del mod replId">
          <pc:chgData name="Nazish Shazady (2224320)" userId="S::2224320@student.uwtsd.ac.uk::e2ce2f7f-1b29-4b5e-a3b8-5e0048064849" providerId="AD" clId="Web-{4676A993-A183-8C18-95A1-AD25BDDA5F5D}" dt="2023-02-17T16:10:15.701" v="60"/>
          <pc:sldLayoutMkLst>
            <pc:docMk/>
            <pc:sldMasterMk cId="3912203622" sldId="2147484079"/>
            <pc:sldLayoutMk cId="458419409" sldId="2147484080"/>
          </pc:sldLayoutMkLst>
        </pc:sldLayoutChg>
        <pc:sldLayoutChg chg="add del mod replId">
          <pc:chgData name="Nazish Shazady (2224320)" userId="S::2224320@student.uwtsd.ac.uk::e2ce2f7f-1b29-4b5e-a3b8-5e0048064849" providerId="AD" clId="Web-{4676A993-A183-8C18-95A1-AD25BDDA5F5D}" dt="2023-02-17T16:10:15.701" v="60"/>
          <pc:sldLayoutMkLst>
            <pc:docMk/>
            <pc:sldMasterMk cId="3912203622" sldId="2147484079"/>
            <pc:sldLayoutMk cId="569776236" sldId="2147484081"/>
          </pc:sldLayoutMkLst>
        </pc:sldLayoutChg>
        <pc:sldLayoutChg chg="add del mod replId">
          <pc:chgData name="Nazish Shazady (2224320)" userId="S::2224320@student.uwtsd.ac.uk::e2ce2f7f-1b29-4b5e-a3b8-5e0048064849" providerId="AD" clId="Web-{4676A993-A183-8C18-95A1-AD25BDDA5F5D}" dt="2023-02-17T16:10:15.701" v="60"/>
          <pc:sldLayoutMkLst>
            <pc:docMk/>
            <pc:sldMasterMk cId="3912203622" sldId="2147484079"/>
            <pc:sldLayoutMk cId="2377079633" sldId="2147484082"/>
          </pc:sldLayoutMkLst>
        </pc:sldLayoutChg>
        <pc:sldLayoutChg chg="add del mod replId">
          <pc:chgData name="Nazish Shazady (2224320)" userId="S::2224320@student.uwtsd.ac.uk::e2ce2f7f-1b29-4b5e-a3b8-5e0048064849" providerId="AD" clId="Web-{4676A993-A183-8C18-95A1-AD25BDDA5F5D}" dt="2023-02-17T16:10:15.701" v="60"/>
          <pc:sldLayoutMkLst>
            <pc:docMk/>
            <pc:sldMasterMk cId="3912203622" sldId="2147484079"/>
            <pc:sldLayoutMk cId="2304527020" sldId="2147484083"/>
          </pc:sldLayoutMkLst>
        </pc:sldLayoutChg>
        <pc:sldLayoutChg chg="add del mod replId">
          <pc:chgData name="Nazish Shazady (2224320)" userId="S::2224320@student.uwtsd.ac.uk::e2ce2f7f-1b29-4b5e-a3b8-5e0048064849" providerId="AD" clId="Web-{4676A993-A183-8C18-95A1-AD25BDDA5F5D}" dt="2023-02-17T16:10:15.701" v="60"/>
          <pc:sldLayoutMkLst>
            <pc:docMk/>
            <pc:sldMasterMk cId="3912203622" sldId="2147484079"/>
            <pc:sldLayoutMk cId="3374659310" sldId="2147484084"/>
          </pc:sldLayoutMkLst>
        </pc:sldLayoutChg>
        <pc:sldLayoutChg chg="add del mod replId">
          <pc:chgData name="Nazish Shazady (2224320)" userId="S::2224320@student.uwtsd.ac.uk::e2ce2f7f-1b29-4b5e-a3b8-5e0048064849" providerId="AD" clId="Web-{4676A993-A183-8C18-95A1-AD25BDDA5F5D}" dt="2023-02-17T16:10:15.701" v="60"/>
          <pc:sldLayoutMkLst>
            <pc:docMk/>
            <pc:sldMasterMk cId="3912203622" sldId="2147484079"/>
            <pc:sldLayoutMk cId="1056591659" sldId="2147484085"/>
          </pc:sldLayoutMkLst>
        </pc:sldLayoutChg>
        <pc:sldLayoutChg chg="add del mod replId">
          <pc:chgData name="Nazish Shazady (2224320)" userId="S::2224320@student.uwtsd.ac.uk::e2ce2f7f-1b29-4b5e-a3b8-5e0048064849" providerId="AD" clId="Web-{4676A993-A183-8C18-95A1-AD25BDDA5F5D}" dt="2023-02-17T16:10:15.701" v="60"/>
          <pc:sldLayoutMkLst>
            <pc:docMk/>
            <pc:sldMasterMk cId="3912203622" sldId="2147484079"/>
            <pc:sldLayoutMk cId="2729025501" sldId="2147484086"/>
          </pc:sldLayoutMkLst>
        </pc:sldLayoutChg>
        <pc:sldLayoutChg chg="add del mod replId">
          <pc:chgData name="Nazish Shazady (2224320)" userId="S::2224320@student.uwtsd.ac.uk::e2ce2f7f-1b29-4b5e-a3b8-5e0048064849" providerId="AD" clId="Web-{4676A993-A183-8C18-95A1-AD25BDDA5F5D}" dt="2023-02-17T16:10:15.701" v="60"/>
          <pc:sldLayoutMkLst>
            <pc:docMk/>
            <pc:sldMasterMk cId="3912203622" sldId="2147484079"/>
            <pc:sldLayoutMk cId="2450405582" sldId="2147484087"/>
          </pc:sldLayoutMkLst>
        </pc:sldLayoutChg>
        <pc:sldLayoutChg chg="add del mod replId">
          <pc:chgData name="Nazish Shazady (2224320)" userId="S::2224320@student.uwtsd.ac.uk::e2ce2f7f-1b29-4b5e-a3b8-5e0048064849" providerId="AD" clId="Web-{4676A993-A183-8C18-95A1-AD25BDDA5F5D}" dt="2023-02-17T16:10:15.701" v="60"/>
          <pc:sldLayoutMkLst>
            <pc:docMk/>
            <pc:sldMasterMk cId="3912203622" sldId="2147484079"/>
            <pc:sldLayoutMk cId="713046875" sldId="2147484088"/>
          </pc:sldLayoutMkLst>
        </pc:sldLayoutChg>
        <pc:sldLayoutChg chg="add del mod replId">
          <pc:chgData name="Nazish Shazady (2224320)" userId="S::2224320@student.uwtsd.ac.uk::e2ce2f7f-1b29-4b5e-a3b8-5e0048064849" providerId="AD" clId="Web-{4676A993-A183-8C18-95A1-AD25BDDA5F5D}" dt="2023-02-17T16:10:15.701" v="60"/>
          <pc:sldLayoutMkLst>
            <pc:docMk/>
            <pc:sldMasterMk cId="3912203622" sldId="2147484079"/>
            <pc:sldLayoutMk cId="538763555" sldId="2147484089"/>
          </pc:sldLayoutMkLst>
        </pc:sldLayoutChg>
        <pc:sldLayoutChg chg="add del mod replId">
          <pc:chgData name="Nazish Shazady (2224320)" userId="S::2224320@student.uwtsd.ac.uk::e2ce2f7f-1b29-4b5e-a3b8-5e0048064849" providerId="AD" clId="Web-{4676A993-A183-8C18-95A1-AD25BDDA5F5D}" dt="2023-02-17T16:10:15.701" v="60"/>
          <pc:sldLayoutMkLst>
            <pc:docMk/>
            <pc:sldMasterMk cId="3912203622" sldId="2147484079"/>
            <pc:sldLayoutMk cId="2756395301" sldId="2147484090"/>
          </pc:sldLayoutMkLst>
        </pc:sldLayoutChg>
      </pc:sldMasterChg>
      <pc:sldMasterChg chg="add del addSldLayout delSldLayout modSldLayout">
        <pc:chgData name="Nazish Shazady (2224320)" userId="S::2224320@student.uwtsd.ac.uk::e2ce2f7f-1b29-4b5e-a3b8-5e0048064849" providerId="AD" clId="Web-{4676A993-A183-8C18-95A1-AD25BDDA5F5D}" dt="2023-02-17T16:10:21.014" v="61"/>
        <pc:sldMasterMkLst>
          <pc:docMk/>
          <pc:sldMasterMk cId="2518782762" sldId="2147484091"/>
        </pc:sldMasterMkLst>
        <pc:sldLayoutChg chg="add del mod replId">
          <pc:chgData name="Nazish Shazady (2224320)" userId="S::2224320@student.uwtsd.ac.uk::e2ce2f7f-1b29-4b5e-a3b8-5e0048064849" providerId="AD" clId="Web-{4676A993-A183-8C18-95A1-AD25BDDA5F5D}" dt="2023-02-17T16:10:21.014" v="61"/>
          <pc:sldLayoutMkLst>
            <pc:docMk/>
            <pc:sldMasterMk cId="2518782762" sldId="2147484091"/>
            <pc:sldLayoutMk cId="4160983772" sldId="2147484092"/>
          </pc:sldLayoutMkLst>
        </pc:sldLayoutChg>
        <pc:sldLayoutChg chg="add del mod replId">
          <pc:chgData name="Nazish Shazady (2224320)" userId="S::2224320@student.uwtsd.ac.uk::e2ce2f7f-1b29-4b5e-a3b8-5e0048064849" providerId="AD" clId="Web-{4676A993-A183-8C18-95A1-AD25BDDA5F5D}" dt="2023-02-17T16:10:21.014" v="61"/>
          <pc:sldLayoutMkLst>
            <pc:docMk/>
            <pc:sldMasterMk cId="2518782762" sldId="2147484091"/>
            <pc:sldLayoutMk cId="3479564469" sldId="2147484093"/>
          </pc:sldLayoutMkLst>
        </pc:sldLayoutChg>
        <pc:sldLayoutChg chg="add del mod replId">
          <pc:chgData name="Nazish Shazady (2224320)" userId="S::2224320@student.uwtsd.ac.uk::e2ce2f7f-1b29-4b5e-a3b8-5e0048064849" providerId="AD" clId="Web-{4676A993-A183-8C18-95A1-AD25BDDA5F5D}" dt="2023-02-17T16:10:21.014" v="61"/>
          <pc:sldLayoutMkLst>
            <pc:docMk/>
            <pc:sldMasterMk cId="2518782762" sldId="2147484091"/>
            <pc:sldLayoutMk cId="3824904337" sldId="2147484094"/>
          </pc:sldLayoutMkLst>
        </pc:sldLayoutChg>
        <pc:sldLayoutChg chg="add del mod replId">
          <pc:chgData name="Nazish Shazady (2224320)" userId="S::2224320@student.uwtsd.ac.uk::e2ce2f7f-1b29-4b5e-a3b8-5e0048064849" providerId="AD" clId="Web-{4676A993-A183-8C18-95A1-AD25BDDA5F5D}" dt="2023-02-17T16:10:21.014" v="61"/>
          <pc:sldLayoutMkLst>
            <pc:docMk/>
            <pc:sldMasterMk cId="2518782762" sldId="2147484091"/>
            <pc:sldLayoutMk cId="1433895285" sldId="2147484095"/>
          </pc:sldLayoutMkLst>
        </pc:sldLayoutChg>
        <pc:sldLayoutChg chg="add del mod replId">
          <pc:chgData name="Nazish Shazady (2224320)" userId="S::2224320@student.uwtsd.ac.uk::e2ce2f7f-1b29-4b5e-a3b8-5e0048064849" providerId="AD" clId="Web-{4676A993-A183-8C18-95A1-AD25BDDA5F5D}" dt="2023-02-17T16:10:21.014" v="61"/>
          <pc:sldLayoutMkLst>
            <pc:docMk/>
            <pc:sldMasterMk cId="2518782762" sldId="2147484091"/>
            <pc:sldLayoutMk cId="1663383438" sldId="2147484096"/>
          </pc:sldLayoutMkLst>
        </pc:sldLayoutChg>
        <pc:sldLayoutChg chg="add del mod replId">
          <pc:chgData name="Nazish Shazady (2224320)" userId="S::2224320@student.uwtsd.ac.uk::e2ce2f7f-1b29-4b5e-a3b8-5e0048064849" providerId="AD" clId="Web-{4676A993-A183-8C18-95A1-AD25BDDA5F5D}" dt="2023-02-17T16:10:21.014" v="61"/>
          <pc:sldLayoutMkLst>
            <pc:docMk/>
            <pc:sldMasterMk cId="2518782762" sldId="2147484091"/>
            <pc:sldLayoutMk cId="1980861453" sldId="2147484097"/>
          </pc:sldLayoutMkLst>
        </pc:sldLayoutChg>
        <pc:sldLayoutChg chg="add del mod replId">
          <pc:chgData name="Nazish Shazady (2224320)" userId="S::2224320@student.uwtsd.ac.uk::e2ce2f7f-1b29-4b5e-a3b8-5e0048064849" providerId="AD" clId="Web-{4676A993-A183-8C18-95A1-AD25BDDA5F5D}" dt="2023-02-17T16:10:21.014" v="61"/>
          <pc:sldLayoutMkLst>
            <pc:docMk/>
            <pc:sldMasterMk cId="2518782762" sldId="2147484091"/>
            <pc:sldLayoutMk cId="796865829" sldId="2147484098"/>
          </pc:sldLayoutMkLst>
        </pc:sldLayoutChg>
        <pc:sldLayoutChg chg="add del mod replId">
          <pc:chgData name="Nazish Shazady (2224320)" userId="S::2224320@student.uwtsd.ac.uk::e2ce2f7f-1b29-4b5e-a3b8-5e0048064849" providerId="AD" clId="Web-{4676A993-A183-8C18-95A1-AD25BDDA5F5D}" dt="2023-02-17T16:10:21.014" v="61"/>
          <pc:sldLayoutMkLst>
            <pc:docMk/>
            <pc:sldMasterMk cId="2518782762" sldId="2147484091"/>
            <pc:sldLayoutMk cId="1040186725" sldId="2147484099"/>
          </pc:sldLayoutMkLst>
        </pc:sldLayoutChg>
        <pc:sldLayoutChg chg="add del mod replId">
          <pc:chgData name="Nazish Shazady (2224320)" userId="S::2224320@student.uwtsd.ac.uk::e2ce2f7f-1b29-4b5e-a3b8-5e0048064849" providerId="AD" clId="Web-{4676A993-A183-8C18-95A1-AD25BDDA5F5D}" dt="2023-02-17T16:10:21.014" v="61"/>
          <pc:sldLayoutMkLst>
            <pc:docMk/>
            <pc:sldMasterMk cId="2518782762" sldId="2147484091"/>
            <pc:sldLayoutMk cId="799191060" sldId="2147484100"/>
          </pc:sldLayoutMkLst>
        </pc:sldLayoutChg>
        <pc:sldLayoutChg chg="add del mod replId">
          <pc:chgData name="Nazish Shazady (2224320)" userId="S::2224320@student.uwtsd.ac.uk::e2ce2f7f-1b29-4b5e-a3b8-5e0048064849" providerId="AD" clId="Web-{4676A993-A183-8C18-95A1-AD25BDDA5F5D}" dt="2023-02-17T16:10:21.014" v="61"/>
          <pc:sldLayoutMkLst>
            <pc:docMk/>
            <pc:sldMasterMk cId="2518782762" sldId="2147484091"/>
            <pc:sldLayoutMk cId="3986622471" sldId="2147484101"/>
          </pc:sldLayoutMkLst>
        </pc:sldLayoutChg>
        <pc:sldLayoutChg chg="add del mod replId">
          <pc:chgData name="Nazish Shazady (2224320)" userId="S::2224320@student.uwtsd.ac.uk::e2ce2f7f-1b29-4b5e-a3b8-5e0048064849" providerId="AD" clId="Web-{4676A993-A183-8C18-95A1-AD25BDDA5F5D}" dt="2023-02-17T16:10:21.014" v="61"/>
          <pc:sldLayoutMkLst>
            <pc:docMk/>
            <pc:sldMasterMk cId="2518782762" sldId="2147484091"/>
            <pc:sldLayoutMk cId="2378444411" sldId="2147484102"/>
          </pc:sldLayoutMkLst>
        </pc:sldLayoutChg>
      </pc:sldMasterChg>
      <pc:sldMasterChg chg="add del addSldLayout delSldLayout modSldLayout">
        <pc:chgData name="Nazish Shazady (2224320)" userId="S::2224320@student.uwtsd.ac.uk::e2ce2f7f-1b29-4b5e-a3b8-5e0048064849" providerId="AD" clId="Web-{4676A993-A183-8C18-95A1-AD25BDDA5F5D}" dt="2023-02-17T16:10:24.608" v="62"/>
        <pc:sldMasterMkLst>
          <pc:docMk/>
          <pc:sldMasterMk cId="1050815600" sldId="2147484103"/>
        </pc:sldMasterMkLst>
        <pc:sldLayoutChg chg="add del mod replId">
          <pc:chgData name="Nazish Shazady (2224320)" userId="S::2224320@student.uwtsd.ac.uk::e2ce2f7f-1b29-4b5e-a3b8-5e0048064849" providerId="AD" clId="Web-{4676A993-A183-8C18-95A1-AD25BDDA5F5D}" dt="2023-02-17T16:10:24.608" v="62"/>
          <pc:sldLayoutMkLst>
            <pc:docMk/>
            <pc:sldMasterMk cId="1050815600" sldId="2147484103"/>
            <pc:sldLayoutMk cId="1494177028" sldId="2147484104"/>
          </pc:sldLayoutMkLst>
        </pc:sldLayoutChg>
        <pc:sldLayoutChg chg="add del mod replId">
          <pc:chgData name="Nazish Shazady (2224320)" userId="S::2224320@student.uwtsd.ac.uk::e2ce2f7f-1b29-4b5e-a3b8-5e0048064849" providerId="AD" clId="Web-{4676A993-A183-8C18-95A1-AD25BDDA5F5D}" dt="2023-02-17T16:10:24.608" v="62"/>
          <pc:sldLayoutMkLst>
            <pc:docMk/>
            <pc:sldMasterMk cId="1050815600" sldId="2147484103"/>
            <pc:sldLayoutMk cId="1233228515" sldId="2147484105"/>
          </pc:sldLayoutMkLst>
        </pc:sldLayoutChg>
        <pc:sldLayoutChg chg="add del mod replId">
          <pc:chgData name="Nazish Shazady (2224320)" userId="S::2224320@student.uwtsd.ac.uk::e2ce2f7f-1b29-4b5e-a3b8-5e0048064849" providerId="AD" clId="Web-{4676A993-A183-8C18-95A1-AD25BDDA5F5D}" dt="2023-02-17T16:10:24.608" v="62"/>
          <pc:sldLayoutMkLst>
            <pc:docMk/>
            <pc:sldMasterMk cId="1050815600" sldId="2147484103"/>
            <pc:sldLayoutMk cId="4263856793" sldId="2147484106"/>
          </pc:sldLayoutMkLst>
        </pc:sldLayoutChg>
        <pc:sldLayoutChg chg="add del mod replId">
          <pc:chgData name="Nazish Shazady (2224320)" userId="S::2224320@student.uwtsd.ac.uk::e2ce2f7f-1b29-4b5e-a3b8-5e0048064849" providerId="AD" clId="Web-{4676A993-A183-8C18-95A1-AD25BDDA5F5D}" dt="2023-02-17T16:10:24.608" v="62"/>
          <pc:sldLayoutMkLst>
            <pc:docMk/>
            <pc:sldMasterMk cId="1050815600" sldId="2147484103"/>
            <pc:sldLayoutMk cId="1691868801" sldId="2147484107"/>
          </pc:sldLayoutMkLst>
        </pc:sldLayoutChg>
        <pc:sldLayoutChg chg="add del mod replId">
          <pc:chgData name="Nazish Shazady (2224320)" userId="S::2224320@student.uwtsd.ac.uk::e2ce2f7f-1b29-4b5e-a3b8-5e0048064849" providerId="AD" clId="Web-{4676A993-A183-8C18-95A1-AD25BDDA5F5D}" dt="2023-02-17T16:10:24.608" v="62"/>
          <pc:sldLayoutMkLst>
            <pc:docMk/>
            <pc:sldMasterMk cId="1050815600" sldId="2147484103"/>
            <pc:sldLayoutMk cId="2042143925" sldId="2147484108"/>
          </pc:sldLayoutMkLst>
        </pc:sldLayoutChg>
        <pc:sldLayoutChg chg="add del mod replId">
          <pc:chgData name="Nazish Shazady (2224320)" userId="S::2224320@student.uwtsd.ac.uk::e2ce2f7f-1b29-4b5e-a3b8-5e0048064849" providerId="AD" clId="Web-{4676A993-A183-8C18-95A1-AD25BDDA5F5D}" dt="2023-02-17T16:10:24.608" v="62"/>
          <pc:sldLayoutMkLst>
            <pc:docMk/>
            <pc:sldMasterMk cId="1050815600" sldId="2147484103"/>
            <pc:sldLayoutMk cId="1823331481" sldId="2147484109"/>
          </pc:sldLayoutMkLst>
        </pc:sldLayoutChg>
        <pc:sldLayoutChg chg="add del mod replId">
          <pc:chgData name="Nazish Shazady (2224320)" userId="S::2224320@student.uwtsd.ac.uk::e2ce2f7f-1b29-4b5e-a3b8-5e0048064849" providerId="AD" clId="Web-{4676A993-A183-8C18-95A1-AD25BDDA5F5D}" dt="2023-02-17T16:10:24.608" v="62"/>
          <pc:sldLayoutMkLst>
            <pc:docMk/>
            <pc:sldMasterMk cId="1050815600" sldId="2147484103"/>
            <pc:sldLayoutMk cId="698784073" sldId="2147484110"/>
          </pc:sldLayoutMkLst>
        </pc:sldLayoutChg>
        <pc:sldLayoutChg chg="add del mod replId">
          <pc:chgData name="Nazish Shazady (2224320)" userId="S::2224320@student.uwtsd.ac.uk::e2ce2f7f-1b29-4b5e-a3b8-5e0048064849" providerId="AD" clId="Web-{4676A993-A183-8C18-95A1-AD25BDDA5F5D}" dt="2023-02-17T16:10:24.608" v="62"/>
          <pc:sldLayoutMkLst>
            <pc:docMk/>
            <pc:sldMasterMk cId="1050815600" sldId="2147484103"/>
            <pc:sldLayoutMk cId="98932289" sldId="2147484111"/>
          </pc:sldLayoutMkLst>
        </pc:sldLayoutChg>
        <pc:sldLayoutChg chg="add del mod replId">
          <pc:chgData name="Nazish Shazady (2224320)" userId="S::2224320@student.uwtsd.ac.uk::e2ce2f7f-1b29-4b5e-a3b8-5e0048064849" providerId="AD" clId="Web-{4676A993-A183-8C18-95A1-AD25BDDA5F5D}" dt="2023-02-17T16:10:24.608" v="62"/>
          <pc:sldLayoutMkLst>
            <pc:docMk/>
            <pc:sldMasterMk cId="1050815600" sldId="2147484103"/>
            <pc:sldLayoutMk cId="3377639973" sldId="2147484112"/>
          </pc:sldLayoutMkLst>
        </pc:sldLayoutChg>
        <pc:sldLayoutChg chg="add del mod replId">
          <pc:chgData name="Nazish Shazady (2224320)" userId="S::2224320@student.uwtsd.ac.uk::e2ce2f7f-1b29-4b5e-a3b8-5e0048064849" providerId="AD" clId="Web-{4676A993-A183-8C18-95A1-AD25BDDA5F5D}" dt="2023-02-17T16:10:24.608" v="62"/>
          <pc:sldLayoutMkLst>
            <pc:docMk/>
            <pc:sldMasterMk cId="1050815600" sldId="2147484103"/>
            <pc:sldLayoutMk cId="993438346" sldId="2147484113"/>
          </pc:sldLayoutMkLst>
        </pc:sldLayoutChg>
        <pc:sldLayoutChg chg="add del mod replId">
          <pc:chgData name="Nazish Shazady (2224320)" userId="S::2224320@student.uwtsd.ac.uk::e2ce2f7f-1b29-4b5e-a3b8-5e0048064849" providerId="AD" clId="Web-{4676A993-A183-8C18-95A1-AD25BDDA5F5D}" dt="2023-02-17T16:10:24.608" v="62"/>
          <pc:sldLayoutMkLst>
            <pc:docMk/>
            <pc:sldMasterMk cId="1050815600" sldId="2147484103"/>
            <pc:sldLayoutMk cId="2619806930" sldId="2147484114"/>
          </pc:sldLayoutMkLst>
        </pc:sldLayoutChg>
      </pc:sldMasterChg>
      <pc:sldMasterChg chg="add del addSldLayout delSldLayout modSldLayout">
        <pc:chgData name="Nazish Shazady (2224320)" userId="S::2224320@student.uwtsd.ac.uk::e2ce2f7f-1b29-4b5e-a3b8-5e0048064849" providerId="AD" clId="Web-{4676A993-A183-8C18-95A1-AD25BDDA5F5D}" dt="2023-02-17T16:10:28.811" v="63"/>
        <pc:sldMasterMkLst>
          <pc:docMk/>
          <pc:sldMasterMk cId="1081762018" sldId="2147484115"/>
        </pc:sldMasterMkLst>
        <pc:sldLayoutChg chg="add del mod replId">
          <pc:chgData name="Nazish Shazady (2224320)" userId="S::2224320@student.uwtsd.ac.uk::e2ce2f7f-1b29-4b5e-a3b8-5e0048064849" providerId="AD" clId="Web-{4676A993-A183-8C18-95A1-AD25BDDA5F5D}" dt="2023-02-17T16:10:28.811" v="63"/>
          <pc:sldLayoutMkLst>
            <pc:docMk/>
            <pc:sldMasterMk cId="1081762018" sldId="2147484115"/>
            <pc:sldLayoutMk cId="735545739" sldId="2147484116"/>
          </pc:sldLayoutMkLst>
        </pc:sldLayoutChg>
        <pc:sldLayoutChg chg="add del mod replId">
          <pc:chgData name="Nazish Shazady (2224320)" userId="S::2224320@student.uwtsd.ac.uk::e2ce2f7f-1b29-4b5e-a3b8-5e0048064849" providerId="AD" clId="Web-{4676A993-A183-8C18-95A1-AD25BDDA5F5D}" dt="2023-02-17T16:10:28.811" v="63"/>
          <pc:sldLayoutMkLst>
            <pc:docMk/>
            <pc:sldMasterMk cId="1081762018" sldId="2147484115"/>
            <pc:sldLayoutMk cId="679603796" sldId="2147484117"/>
          </pc:sldLayoutMkLst>
        </pc:sldLayoutChg>
        <pc:sldLayoutChg chg="add del mod replId">
          <pc:chgData name="Nazish Shazady (2224320)" userId="S::2224320@student.uwtsd.ac.uk::e2ce2f7f-1b29-4b5e-a3b8-5e0048064849" providerId="AD" clId="Web-{4676A993-A183-8C18-95A1-AD25BDDA5F5D}" dt="2023-02-17T16:10:28.811" v="63"/>
          <pc:sldLayoutMkLst>
            <pc:docMk/>
            <pc:sldMasterMk cId="1081762018" sldId="2147484115"/>
            <pc:sldLayoutMk cId="3448457216" sldId="2147484118"/>
          </pc:sldLayoutMkLst>
        </pc:sldLayoutChg>
        <pc:sldLayoutChg chg="add del mod replId">
          <pc:chgData name="Nazish Shazady (2224320)" userId="S::2224320@student.uwtsd.ac.uk::e2ce2f7f-1b29-4b5e-a3b8-5e0048064849" providerId="AD" clId="Web-{4676A993-A183-8C18-95A1-AD25BDDA5F5D}" dt="2023-02-17T16:10:28.811" v="63"/>
          <pc:sldLayoutMkLst>
            <pc:docMk/>
            <pc:sldMasterMk cId="1081762018" sldId="2147484115"/>
            <pc:sldLayoutMk cId="3279083869" sldId="2147484119"/>
          </pc:sldLayoutMkLst>
        </pc:sldLayoutChg>
        <pc:sldLayoutChg chg="add del mod replId">
          <pc:chgData name="Nazish Shazady (2224320)" userId="S::2224320@student.uwtsd.ac.uk::e2ce2f7f-1b29-4b5e-a3b8-5e0048064849" providerId="AD" clId="Web-{4676A993-A183-8C18-95A1-AD25BDDA5F5D}" dt="2023-02-17T16:10:28.811" v="63"/>
          <pc:sldLayoutMkLst>
            <pc:docMk/>
            <pc:sldMasterMk cId="1081762018" sldId="2147484115"/>
            <pc:sldLayoutMk cId="3216692880" sldId="2147484120"/>
          </pc:sldLayoutMkLst>
        </pc:sldLayoutChg>
        <pc:sldLayoutChg chg="add del mod replId">
          <pc:chgData name="Nazish Shazady (2224320)" userId="S::2224320@student.uwtsd.ac.uk::e2ce2f7f-1b29-4b5e-a3b8-5e0048064849" providerId="AD" clId="Web-{4676A993-A183-8C18-95A1-AD25BDDA5F5D}" dt="2023-02-17T16:10:28.811" v="63"/>
          <pc:sldLayoutMkLst>
            <pc:docMk/>
            <pc:sldMasterMk cId="1081762018" sldId="2147484115"/>
            <pc:sldLayoutMk cId="35583031" sldId="2147484121"/>
          </pc:sldLayoutMkLst>
        </pc:sldLayoutChg>
        <pc:sldLayoutChg chg="add del mod replId">
          <pc:chgData name="Nazish Shazady (2224320)" userId="S::2224320@student.uwtsd.ac.uk::e2ce2f7f-1b29-4b5e-a3b8-5e0048064849" providerId="AD" clId="Web-{4676A993-A183-8C18-95A1-AD25BDDA5F5D}" dt="2023-02-17T16:10:28.811" v="63"/>
          <pc:sldLayoutMkLst>
            <pc:docMk/>
            <pc:sldMasterMk cId="1081762018" sldId="2147484115"/>
            <pc:sldLayoutMk cId="1261725336" sldId="2147484122"/>
          </pc:sldLayoutMkLst>
        </pc:sldLayoutChg>
        <pc:sldLayoutChg chg="add del mod replId">
          <pc:chgData name="Nazish Shazady (2224320)" userId="S::2224320@student.uwtsd.ac.uk::e2ce2f7f-1b29-4b5e-a3b8-5e0048064849" providerId="AD" clId="Web-{4676A993-A183-8C18-95A1-AD25BDDA5F5D}" dt="2023-02-17T16:10:28.811" v="63"/>
          <pc:sldLayoutMkLst>
            <pc:docMk/>
            <pc:sldMasterMk cId="1081762018" sldId="2147484115"/>
            <pc:sldLayoutMk cId="365064099" sldId="2147484123"/>
          </pc:sldLayoutMkLst>
        </pc:sldLayoutChg>
        <pc:sldLayoutChg chg="add del mod replId">
          <pc:chgData name="Nazish Shazady (2224320)" userId="S::2224320@student.uwtsd.ac.uk::e2ce2f7f-1b29-4b5e-a3b8-5e0048064849" providerId="AD" clId="Web-{4676A993-A183-8C18-95A1-AD25BDDA5F5D}" dt="2023-02-17T16:10:28.811" v="63"/>
          <pc:sldLayoutMkLst>
            <pc:docMk/>
            <pc:sldMasterMk cId="1081762018" sldId="2147484115"/>
            <pc:sldLayoutMk cId="918184687" sldId="2147484124"/>
          </pc:sldLayoutMkLst>
        </pc:sldLayoutChg>
        <pc:sldLayoutChg chg="add del mod replId">
          <pc:chgData name="Nazish Shazady (2224320)" userId="S::2224320@student.uwtsd.ac.uk::e2ce2f7f-1b29-4b5e-a3b8-5e0048064849" providerId="AD" clId="Web-{4676A993-A183-8C18-95A1-AD25BDDA5F5D}" dt="2023-02-17T16:10:28.811" v="63"/>
          <pc:sldLayoutMkLst>
            <pc:docMk/>
            <pc:sldMasterMk cId="1081762018" sldId="2147484115"/>
            <pc:sldLayoutMk cId="1798335603" sldId="2147484125"/>
          </pc:sldLayoutMkLst>
        </pc:sldLayoutChg>
        <pc:sldLayoutChg chg="add del mod replId">
          <pc:chgData name="Nazish Shazady (2224320)" userId="S::2224320@student.uwtsd.ac.uk::e2ce2f7f-1b29-4b5e-a3b8-5e0048064849" providerId="AD" clId="Web-{4676A993-A183-8C18-95A1-AD25BDDA5F5D}" dt="2023-02-17T16:10:28.811" v="63"/>
          <pc:sldLayoutMkLst>
            <pc:docMk/>
            <pc:sldMasterMk cId="1081762018" sldId="2147484115"/>
            <pc:sldLayoutMk cId="1947740152" sldId="2147484126"/>
          </pc:sldLayoutMkLst>
        </pc:sldLayoutChg>
      </pc:sldMasterChg>
      <pc:sldMasterChg chg="add del addSldLayout delSldLayout modSldLayout">
        <pc:chgData name="Nazish Shazady (2224320)" userId="S::2224320@student.uwtsd.ac.uk::e2ce2f7f-1b29-4b5e-a3b8-5e0048064849" providerId="AD" clId="Web-{4676A993-A183-8C18-95A1-AD25BDDA5F5D}" dt="2023-02-17T16:10:36.968" v="64"/>
        <pc:sldMasterMkLst>
          <pc:docMk/>
          <pc:sldMasterMk cId="3233587881" sldId="2147484127"/>
        </pc:sldMasterMkLst>
        <pc:sldLayoutChg chg="add del mod replId">
          <pc:chgData name="Nazish Shazady (2224320)" userId="S::2224320@student.uwtsd.ac.uk::e2ce2f7f-1b29-4b5e-a3b8-5e0048064849" providerId="AD" clId="Web-{4676A993-A183-8C18-95A1-AD25BDDA5F5D}" dt="2023-02-17T16:10:36.968" v="64"/>
          <pc:sldLayoutMkLst>
            <pc:docMk/>
            <pc:sldMasterMk cId="3233587881" sldId="2147484127"/>
            <pc:sldLayoutMk cId="3061721474" sldId="2147484128"/>
          </pc:sldLayoutMkLst>
        </pc:sldLayoutChg>
        <pc:sldLayoutChg chg="add del mod replId">
          <pc:chgData name="Nazish Shazady (2224320)" userId="S::2224320@student.uwtsd.ac.uk::e2ce2f7f-1b29-4b5e-a3b8-5e0048064849" providerId="AD" clId="Web-{4676A993-A183-8C18-95A1-AD25BDDA5F5D}" dt="2023-02-17T16:10:36.968" v="64"/>
          <pc:sldLayoutMkLst>
            <pc:docMk/>
            <pc:sldMasterMk cId="3233587881" sldId="2147484127"/>
            <pc:sldLayoutMk cId="2310935286" sldId="2147484129"/>
          </pc:sldLayoutMkLst>
        </pc:sldLayoutChg>
        <pc:sldLayoutChg chg="add del mod replId">
          <pc:chgData name="Nazish Shazady (2224320)" userId="S::2224320@student.uwtsd.ac.uk::e2ce2f7f-1b29-4b5e-a3b8-5e0048064849" providerId="AD" clId="Web-{4676A993-A183-8C18-95A1-AD25BDDA5F5D}" dt="2023-02-17T16:10:36.968" v="64"/>
          <pc:sldLayoutMkLst>
            <pc:docMk/>
            <pc:sldMasterMk cId="3233587881" sldId="2147484127"/>
            <pc:sldLayoutMk cId="814648403" sldId="2147484130"/>
          </pc:sldLayoutMkLst>
        </pc:sldLayoutChg>
        <pc:sldLayoutChg chg="add del mod replId">
          <pc:chgData name="Nazish Shazady (2224320)" userId="S::2224320@student.uwtsd.ac.uk::e2ce2f7f-1b29-4b5e-a3b8-5e0048064849" providerId="AD" clId="Web-{4676A993-A183-8C18-95A1-AD25BDDA5F5D}" dt="2023-02-17T16:10:36.968" v="64"/>
          <pc:sldLayoutMkLst>
            <pc:docMk/>
            <pc:sldMasterMk cId="3233587881" sldId="2147484127"/>
            <pc:sldLayoutMk cId="3412328664" sldId="2147484131"/>
          </pc:sldLayoutMkLst>
        </pc:sldLayoutChg>
        <pc:sldLayoutChg chg="add del mod replId">
          <pc:chgData name="Nazish Shazady (2224320)" userId="S::2224320@student.uwtsd.ac.uk::e2ce2f7f-1b29-4b5e-a3b8-5e0048064849" providerId="AD" clId="Web-{4676A993-A183-8C18-95A1-AD25BDDA5F5D}" dt="2023-02-17T16:10:36.968" v="64"/>
          <pc:sldLayoutMkLst>
            <pc:docMk/>
            <pc:sldMasterMk cId="3233587881" sldId="2147484127"/>
            <pc:sldLayoutMk cId="2084677922" sldId="2147484132"/>
          </pc:sldLayoutMkLst>
        </pc:sldLayoutChg>
        <pc:sldLayoutChg chg="add del mod replId">
          <pc:chgData name="Nazish Shazady (2224320)" userId="S::2224320@student.uwtsd.ac.uk::e2ce2f7f-1b29-4b5e-a3b8-5e0048064849" providerId="AD" clId="Web-{4676A993-A183-8C18-95A1-AD25BDDA5F5D}" dt="2023-02-17T16:10:36.968" v="64"/>
          <pc:sldLayoutMkLst>
            <pc:docMk/>
            <pc:sldMasterMk cId="3233587881" sldId="2147484127"/>
            <pc:sldLayoutMk cId="4093520734" sldId="2147484133"/>
          </pc:sldLayoutMkLst>
        </pc:sldLayoutChg>
        <pc:sldLayoutChg chg="add del mod replId">
          <pc:chgData name="Nazish Shazady (2224320)" userId="S::2224320@student.uwtsd.ac.uk::e2ce2f7f-1b29-4b5e-a3b8-5e0048064849" providerId="AD" clId="Web-{4676A993-A183-8C18-95A1-AD25BDDA5F5D}" dt="2023-02-17T16:10:36.968" v="64"/>
          <pc:sldLayoutMkLst>
            <pc:docMk/>
            <pc:sldMasterMk cId="3233587881" sldId="2147484127"/>
            <pc:sldLayoutMk cId="1651343012" sldId="2147484134"/>
          </pc:sldLayoutMkLst>
        </pc:sldLayoutChg>
        <pc:sldLayoutChg chg="add del mod replId">
          <pc:chgData name="Nazish Shazady (2224320)" userId="S::2224320@student.uwtsd.ac.uk::e2ce2f7f-1b29-4b5e-a3b8-5e0048064849" providerId="AD" clId="Web-{4676A993-A183-8C18-95A1-AD25BDDA5F5D}" dt="2023-02-17T16:10:36.968" v="64"/>
          <pc:sldLayoutMkLst>
            <pc:docMk/>
            <pc:sldMasterMk cId="3233587881" sldId="2147484127"/>
            <pc:sldLayoutMk cId="1341349693" sldId="2147484135"/>
          </pc:sldLayoutMkLst>
        </pc:sldLayoutChg>
        <pc:sldLayoutChg chg="add del mod replId">
          <pc:chgData name="Nazish Shazady (2224320)" userId="S::2224320@student.uwtsd.ac.uk::e2ce2f7f-1b29-4b5e-a3b8-5e0048064849" providerId="AD" clId="Web-{4676A993-A183-8C18-95A1-AD25BDDA5F5D}" dt="2023-02-17T16:10:36.968" v="64"/>
          <pc:sldLayoutMkLst>
            <pc:docMk/>
            <pc:sldMasterMk cId="3233587881" sldId="2147484127"/>
            <pc:sldLayoutMk cId="513601338" sldId="2147484136"/>
          </pc:sldLayoutMkLst>
        </pc:sldLayoutChg>
        <pc:sldLayoutChg chg="add del mod replId">
          <pc:chgData name="Nazish Shazady (2224320)" userId="S::2224320@student.uwtsd.ac.uk::e2ce2f7f-1b29-4b5e-a3b8-5e0048064849" providerId="AD" clId="Web-{4676A993-A183-8C18-95A1-AD25BDDA5F5D}" dt="2023-02-17T16:10:36.968" v="64"/>
          <pc:sldLayoutMkLst>
            <pc:docMk/>
            <pc:sldMasterMk cId="3233587881" sldId="2147484127"/>
            <pc:sldLayoutMk cId="1425995985" sldId="2147484137"/>
          </pc:sldLayoutMkLst>
        </pc:sldLayoutChg>
        <pc:sldLayoutChg chg="add del mod replId">
          <pc:chgData name="Nazish Shazady (2224320)" userId="S::2224320@student.uwtsd.ac.uk::e2ce2f7f-1b29-4b5e-a3b8-5e0048064849" providerId="AD" clId="Web-{4676A993-A183-8C18-95A1-AD25BDDA5F5D}" dt="2023-02-17T16:10:36.968" v="64"/>
          <pc:sldLayoutMkLst>
            <pc:docMk/>
            <pc:sldMasterMk cId="3233587881" sldId="2147484127"/>
            <pc:sldLayoutMk cId="433831978" sldId="2147484138"/>
          </pc:sldLayoutMkLst>
        </pc:sldLayoutChg>
      </pc:sldMasterChg>
      <pc:sldMasterChg chg="add del addSldLayout delSldLayout modSldLayout">
        <pc:chgData name="Nazish Shazady (2224320)" userId="S::2224320@student.uwtsd.ac.uk::e2ce2f7f-1b29-4b5e-a3b8-5e0048064849" providerId="AD" clId="Web-{4676A993-A183-8C18-95A1-AD25BDDA5F5D}" dt="2023-02-17T16:37:57.769" v="210"/>
        <pc:sldMasterMkLst>
          <pc:docMk/>
          <pc:sldMasterMk cId="2525318757" sldId="2147484139"/>
        </pc:sldMasterMkLst>
        <pc:sldLayoutChg chg="add del mod replId">
          <pc:chgData name="Nazish Shazady (2224320)" userId="S::2224320@student.uwtsd.ac.uk::e2ce2f7f-1b29-4b5e-a3b8-5e0048064849" providerId="AD" clId="Web-{4676A993-A183-8C18-95A1-AD25BDDA5F5D}" dt="2023-02-17T16:37:57.769" v="210"/>
          <pc:sldLayoutMkLst>
            <pc:docMk/>
            <pc:sldMasterMk cId="2525318757" sldId="2147484139"/>
            <pc:sldLayoutMk cId="3550554302" sldId="2147484140"/>
          </pc:sldLayoutMkLst>
        </pc:sldLayoutChg>
        <pc:sldLayoutChg chg="add del mod replId">
          <pc:chgData name="Nazish Shazady (2224320)" userId="S::2224320@student.uwtsd.ac.uk::e2ce2f7f-1b29-4b5e-a3b8-5e0048064849" providerId="AD" clId="Web-{4676A993-A183-8C18-95A1-AD25BDDA5F5D}" dt="2023-02-17T16:37:57.769" v="210"/>
          <pc:sldLayoutMkLst>
            <pc:docMk/>
            <pc:sldMasterMk cId="2525318757" sldId="2147484139"/>
            <pc:sldLayoutMk cId="4076710136" sldId="2147484141"/>
          </pc:sldLayoutMkLst>
        </pc:sldLayoutChg>
        <pc:sldLayoutChg chg="add del mod replId">
          <pc:chgData name="Nazish Shazady (2224320)" userId="S::2224320@student.uwtsd.ac.uk::e2ce2f7f-1b29-4b5e-a3b8-5e0048064849" providerId="AD" clId="Web-{4676A993-A183-8C18-95A1-AD25BDDA5F5D}" dt="2023-02-17T16:37:57.769" v="210"/>
          <pc:sldLayoutMkLst>
            <pc:docMk/>
            <pc:sldMasterMk cId="2525318757" sldId="2147484139"/>
            <pc:sldLayoutMk cId="361725519" sldId="2147484142"/>
          </pc:sldLayoutMkLst>
        </pc:sldLayoutChg>
        <pc:sldLayoutChg chg="add del mod replId">
          <pc:chgData name="Nazish Shazady (2224320)" userId="S::2224320@student.uwtsd.ac.uk::e2ce2f7f-1b29-4b5e-a3b8-5e0048064849" providerId="AD" clId="Web-{4676A993-A183-8C18-95A1-AD25BDDA5F5D}" dt="2023-02-17T16:37:57.769" v="210"/>
          <pc:sldLayoutMkLst>
            <pc:docMk/>
            <pc:sldMasterMk cId="2525318757" sldId="2147484139"/>
            <pc:sldLayoutMk cId="692169383" sldId="2147484143"/>
          </pc:sldLayoutMkLst>
        </pc:sldLayoutChg>
        <pc:sldLayoutChg chg="add del mod replId">
          <pc:chgData name="Nazish Shazady (2224320)" userId="S::2224320@student.uwtsd.ac.uk::e2ce2f7f-1b29-4b5e-a3b8-5e0048064849" providerId="AD" clId="Web-{4676A993-A183-8C18-95A1-AD25BDDA5F5D}" dt="2023-02-17T16:37:57.769" v="210"/>
          <pc:sldLayoutMkLst>
            <pc:docMk/>
            <pc:sldMasterMk cId="2525318757" sldId="2147484139"/>
            <pc:sldLayoutMk cId="3136161748" sldId="2147484144"/>
          </pc:sldLayoutMkLst>
        </pc:sldLayoutChg>
        <pc:sldLayoutChg chg="add del mod replId">
          <pc:chgData name="Nazish Shazady (2224320)" userId="S::2224320@student.uwtsd.ac.uk::e2ce2f7f-1b29-4b5e-a3b8-5e0048064849" providerId="AD" clId="Web-{4676A993-A183-8C18-95A1-AD25BDDA5F5D}" dt="2023-02-17T16:37:57.769" v="210"/>
          <pc:sldLayoutMkLst>
            <pc:docMk/>
            <pc:sldMasterMk cId="2525318757" sldId="2147484139"/>
            <pc:sldLayoutMk cId="2834343795" sldId="2147484145"/>
          </pc:sldLayoutMkLst>
        </pc:sldLayoutChg>
        <pc:sldLayoutChg chg="add del mod replId">
          <pc:chgData name="Nazish Shazady (2224320)" userId="S::2224320@student.uwtsd.ac.uk::e2ce2f7f-1b29-4b5e-a3b8-5e0048064849" providerId="AD" clId="Web-{4676A993-A183-8C18-95A1-AD25BDDA5F5D}" dt="2023-02-17T16:37:57.769" v="210"/>
          <pc:sldLayoutMkLst>
            <pc:docMk/>
            <pc:sldMasterMk cId="2525318757" sldId="2147484139"/>
            <pc:sldLayoutMk cId="2344548565" sldId="2147484146"/>
          </pc:sldLayoutMkLst>
        </pc:sldLayoutChg>
        <pc:sldLayoutChg chg="add del mod replId">
          <pc:chgData name="Nazish Shazady (2224320)" userId="S::2224320@student.uwtsd.ac.uk::e2ce2f7f-1b29-4b5e-a3b8-5e0048064849" providerId="AD" clId="Web-{4676A993-A183-8C18-95A1-AD25BDDA5F5D}" dt="2023-02-17T16:37:57.769" v="210"/>
          <pc:sldLayoutMkLst>
            <pc:docMk/>
            <pc:sldMasterMk cId="2525318757" sldId="2147484139"/>
            <pc:sldLayoutMk cId="838598939" sldId="2147484147"/>
          </pc:sldLayoutMkLst>
        </pc:sldLayoutChg>
        <pc:sldLayoutChg chg="add del mod replId">
          <pc:chgData name="Nazish Shazady (2224320)" userId="S::2224320@student.uwtsd.ac.uk::e2ce2f7f-1b29-4b5e-a3b8-5e0048064849" providerId="AD" clId="Web-{4676A993-A183-8C18-95A1-AD25BDDA5F5D}" dt="2023-02-17T16:37:57.769" v="210"/>
          <pc:sldLayoutMkLst>
            <pc:docMk/>
            <pc:sldMasterMk cId="2525318757" sldId="2147484139"/>
            <pc:sldLayoutMk cId="453618119" sldId="2147484148"/>
          </pc:sldLayoutMkLst>
        </pc:sldLayoutChg>
        <pc:sldLayoutChg chg="add del mod replId">
          <pc:chgData name="Nazish Shazady (2224320)" userId="S::2224320@student.uwtsd.ac.uk::e2ce2f7f-1b29-4b5e-a3b8-5e0048064849" providerId="AD" clId="Web-{4676A993-A183-8C18-95A1-AD25BDDA5F5D}" dt="2023-02-17T16:37:57.769" v="210"/>
          <pc:sldLayoutMkLst>
            <pc:docMk/>
            <pc:sldMasterMk cId="2525318757" sldId="2147484139"/>
            <pc:sldLayoutMk cId="6039334" sldId="2147484149"/>
          </pc:sldLayoutMkLst>
        </pc:sldLayoutChg>
        <pc:sldLayoutChg chg="add del mod replId">
          <pc:chgData name="Nazish Shazady (2224320)" userId="S::2224320@student.uwtsd.ac.uk::e2ce2f7f-1b29-4b5e-a3b8-5e0048064849" providerId="AD" clId="Web-{4676A993-A183-8C18-95A1-AD25BDDA5F5D}" dt="2023-02-17T16:37:57.769" v="210"/>
          <pc:sldLayoutMkLst>
            <pc:docMk/>
            <pc:sldMasterMk cId="2525318757" sldId="2147484139"/>
            <pc:sldLayoutMk cId="197573112" sldId="2147484150"/>
          </pc:sldLayoutMkLst>
        </pc:sldLayoutChg>
      </pc:sldMasterChg>
      <pc:sldMasterChg chg="add del addSldLayout delSldLayout modSldLayout">
        <pc:chgData name="Nazish Shazady (2224320)" userId="S::2224320@student.uwtsd.ac.uk::e2ce2f7f-1b29-4b5e-a3b8-5e0048064849" providerId="AD" clId="Web-{4676A993-A183-8C18-95A1-AD25BDDA5F5D}" dt="2023-02-17T16:38:03.550" v="211"/>
        <pc:sldMasterMkLst>
          <pc:docMk/>
          <pc:sldMasterMk cId="1153223980" sldId="2147484151"/>
        </pc:sldMasterMkLst>
        <pc:sldLayoutChg chg="add del mod replId">
          <pc:chgData name="Nazish Shazady (2224320)" userId="S::2224320@student.uwtsd.ac.uk::e2ce2f7f-1b29-4b5e-a3b8-5e0048064849" providerId="AD" clId="Web-{4676A993-A183-8C18-95A1-AD25BDDA5F5D}" dt="2023-02-17T16:38:03.550" v="211"/>
          <pc:sldLayoutMkLst>
            <pc:docMk/>
            <pc:sldMasterMk cId="1153223980" sldId="2147484151"/>
            <pc:sldLayoutMk cId="503869176" sldId="2147484152"/>
          </pc:sldLayoutMkLst>
        </pc:sldLayoutChg>
        <pc:sldLayoutChg chg="add del mod replId">
          <pc:chgData name="Nazish Shazady (2224320)" userId="S::2224320@student.uwtsd.ac.uk::e2ce2f7f-1b29-4b5e-a3b8-5e0048064849" providerId="AD" clId="Web-{4676A993-A183-8C18-95A1-AD25BDDA5F5D}" dt="2023-02-17T16:38:03.550" v="211"/>
          <pc:sldLayoutMkLst>
            <pc:docMk/>
            <pc:sldMasterMk cId="1153223980" sldId="2147484151"/>
            <pc:sldLayoutMk cId="2653186690" sldId="2147484153"/>
          </pc:sldLayoutMkLst>
        </pc:sldLayoutChg>
        <pc:sldLayoutChg chg="add del mod replId">
          <pc:chgData name="Nazish Shazady (2224320)" userId="S::2224320@student.uwtsd.ac.uk::e2ce2f7f-1b29-4b5e-a3b8-5e0048064849" providerId="AD" clId="Web-{4676A993-A183-8C18-95A1-AD25BDDA5F5D}" dt="2023-02-17T16:38:03.550" v="211"/>
          <pc:sldLayoutMkLst>
            <pc:docMk/>
            <pc:sldMasterMk cId="1153223980" sldId="2147484151"/>
            <pc:sldLayoutMk cId="897431005" sldId="2147484154"/>
          </pc:sldLayoutMkLst>
        </pc:sldLayoutChg>
        <pc:sldLayoutChg chg="add del mod replId">
          <pc:chgData name="Nazish Shazady (2224320)" userId="S::2224320@student.uwtsd.ac.uk::e2ce2f7f-1b29-4b5e-a3b8-5e0048064849" providerId="AD" clId="Web-{4676A993-A183-8C18-95A1-AD25BDDA5F5D}" dt="2023-02-17T16:38:03.550" v="211"/>
          <pc:sldLayoutMkLst>
            <pc:docMk/>
            <pc:sldMasterMk cId="1153223980" sldId="2147484151"/>
            <pc:sldLayoutMk cId="1006799075" sldId="2147484155"/>
          </pc:sldLayoutMkLst>
        </pc:sldLayoutChg>
        <pc:sldLayoutChg chg="add del mod replId">
          <pc:chgData name="Nazish Shazady (2224320)" userId="S::2224320@student.uwtsd.ac.uk::e2ce2f7f-1b29-4b5e-a3b8-5e0048064849" providerId="AD" clId="Web-{4676A993-A183-8C18-95A1-AD25BDDA5F5D}" dt="2023-02-17T16:38:03.550" v="211"/>
          <pc:sldLayoutMkLst>
            <pc:docMk/>
            <pc:sldMasterMk cId="1153223980" sldId="2147484151"/>
            <pc:sldLayoutMk cId="170155398" sldId="2147484156"/>
          </pc:sldLayoutMkLst>
        </pc:sldLayoutChg>
        <pc:sldLayoutChg chg="add del mod replId">
          <pc:chgData name="Nazish Shazady (2224320)" userId="S::2224320@student.uwtsd.ac.uk::e2ce2f7f-1b29-4b5e-a3b8-5e0048064849" providerId="AD" clId="Web-{4676A993-A183-8C18-95A1-AD25BDDA5F5D}" dt="2023-02-17T16:38:03.550" v="211"/>
          <pc:sldLayoutMkLst>
            <pc:docMk/>
            <pc:sldMasterMk cId="1153223980" sldId="2147484151"/>
            <pc:sldLayoutMk cId="1937310594" sldId="2147484157"/>
          </pc:sldLayoutMkLst>
        </pc:sldLayoutChg>
        <pc:sldLayoutChg chg="add del mod replId">
          <pc:chgData name="Nazish Shazady (2224320)" userId="S::2224320@student.uwtsd.ac.uk::e2ce2f7f-1b29-4b5e-a3b8-5e0048064849" providerId="AD" clId="Web-{4676A993-A183-8C18-95A1-AD25BDDA5F5D}" dt="2023-02-17T16:38:03.550" v="211"/>
          <pc:sldLayoutMkLst>
            <pc:docMk/>
            <pc:sldMasterMk cId="1153223980" sldId="2147484151"/>
            <pc:sldLayoutMk cId="2700472326" sldId="2147484158"/>
          </pc:sldLayoutMkLst>
        </pc:sldLayoutChg>
        <pc:sldLayoutChg chg="add del mod replId">
          <pc:chgData name="Nazish Shazady (2224320)" userId="S::2224320@student.uwtsd.ac.uk::e2ce2f7f-1b29-4b5e-a3b8-5e0048064849" providerId="AD" clId="Web-{4676A993-A183-8C18-95A1-AD25BDDA5F5D}" dt="2023-02-17T16:38:03.550" v="211"/>
          <pc:sldLayoutMkLst>
            <pc:docMk/>
            <pc:sldMasterMk cId="1153223980" sldId="2147484151"/>
            <pc:sldLayoutMk cId="647548853" sldId="2147484159"/>
          </pc:sldLayoutMkLst>
        </pc:sldLayoutChg>
        <pc:sldLayoutChg chg="add del mod replId">
          <pc:chgData name="Nazish Shazady (2224320)" userId="S::2224320@student.uwtsd.ac.uk::e2ce2f7f-1b29-4b5e-a3b8-5e0048064849" providerId="AD" clId="Web-{4676A993-A183-8C18-95A1-AD25BDDA5F5D}" dt="2023-02-17T16:38:03.550" v="211"/>
          <pc:sldLayoutMkLst>
            <pc:docMk/>
            <pc:sldMasterMk cId="1153223980" sldId="2147484151"/>
            <pc:sldLayoutMk cId="3565507355" sldId="2147484160"/>
          </pc:sldLayoutMkLst>
        </pc:sldLayoutChg>
        <pc:sldLayoutChg chg="add del mod replId">
          <pc:chgData name="Nazish Shazady (2224320)" userId="S::2224320@student.uwtsd.ac.uk::e2ce2f7f-1b29-4b5e-a3b8-5e0048064849" providerId="AD" clId="Web-{4676A993-A183-8C18-95A1-AD25BDDA5F5D}" dt="2023-02-17T16:38:03.550" v="211"/>
          <pc:sldLayoutMkLst>
            <pc:docMk/>
            <pc:sldMasterMk cId="1153223980" sldId="2147484151"/>
            <pc:sldLayoutMk cId="926799376" sldId="2147484161"/>
          </pc:sldLayoutMkLst>
        </pc:sldLayoutChg>
        <pc:sldLayoutChg chg="add del mod replId">
          <pc:chgData name="Nazish Shazady (2224320)" userId="S::2224320@student.uwtsd.ac.uk::e2ce2f7f-1b29-4b5e-a3b8-5e0048064849" providerId="AD" clId="Web-{4676A993-A183-8C18-95A1-AD25BDDA5F5D}" dt="2023-02-17T16:38:03.550" v="211"/>
          <pc:sldLayoutMkLst>
            <pc:docMk/>
            <pc:sldMasterMk cId="1153223980" sldId="2147484151"/>
            <pc:sldLayoutMk cId="3017433240" sldId="2147484162"/>
          </pc:sldLayoutMkLst>
        </pc:sldLayoutChg>
      </pc:sldMasterChg>
      <pc:sldMasterChg chg="add del addSldLayout delSldLayout modSldLayout">
        <pc:chgData name="Nazish Shazady (2224320)" userId="S::2224320@student.uwtsd.ac.uk::e2ce2f7f-1b29-4b5e-a3b8-5e0048064849" providerId="AD" clId="Web-{4676A993-A183-8C18-95A1-AD25BDDA5F5D}" dt="2023-02-17T16:38:10.660" v="212"/>
        <pc:sldMasterMkLst>
          <pc:docMk/>
          <pc:sldMasterMk cId="1162151300" sldId="2147484163"/>
        </pc:sldMasterMkLst>
        <pc:sldLayoutChg chg="add del mod replId">
          <pc:chgData name="Nazish Shazady (2224320)" userId="S::2224320@student.uwtsd.ac.uk::e2ce2f7f-1b29-4b5e-a3b8-5e0048064849" providerId="AD" clId="Web-{4676A993-A183-8C18-95A1-AD25BDDA5F5D}" dt="2023-02-17T16:38:10.660" v="212"/>
          <pc:sldLayoutMkLst>
            <pc:docMk/>
            <pc:sldMasterMk cId="1162151300" sldId="2147484163"/>
            <pc:sldLayoutMk cId="2200070253" sldId="2147484164"/>
          </pc:sldLayoutMkLst>
        </pc:sldLayoutChg>
        <pc:sldLayoutChg chg="add del mod replId">
          <pc:chgData name="Nazish Shazady (2224320)" userId="S::2224320@student.uwtsd.ac.uk::e2ce2f7f-1b29-4b5e-a3b8-5e0048064849" providerId="AD" clId="Web-{4676A993-A183-8C18-95A1-AD25BDDA5F5D}" dt="2023-02-17T16:38:10.660" v="212"/>
          <pc:sldLayoutMkLst>
            <pc:docMk/>
            <pc:sldMasterMk cId="1162151300" sldId="2147484163"/>
            <pc:sldLayoutMk cId="221815545" sldId="2147484165"/>
          </pc:sldLayoutMkLst>
        </pc:sldLayoutChg>
        <pc:sldLayoutChg chg="add del mod replId">
          <pc:chgData name="Nazish Shazady (2224320)" userId="S::2224320@student.uwtsd.ac.uk::e2ce2f7f-1b29-4b5e-a3b8-5e0048064849" providerId="AD" clId="Web-{4676A993-A183-8C18-95A1-AD25BDDA5F5D}" dt="2023-02-17T16:38:10.660" v="212"/>
          <pc:sldLayoutMkLst>
            <pc:docMk/>
            <pc:sldMasterMk cId="1162151300" sldId="2147484163"/>
            <pc:sldLayoutMk cId="982099044" sldId="2147484166"/>
          </pc:sldLayoutMkLst>
        </pc:sldLayoutChg>
        <pc:sldLayoutChg chg="add del mod replId">
          <pc:chgData name="Nazish Shazady (2224320)" userId="S::2224320@student.uwtsd.ac.uk::e2ce2f7f-1b29-4b5e-a3b8-5e0048064849" providerId="AD" clId="Web-{4676A993-A183-8C18-95A1-AD25BDDA5F5D}" dt="2023-02-17T16:38:10.660" v="212"/>
          <pc:sldLayoutMkLst>
            <pc:docMk/>
            <pc:sldMasterMk cId="1162151300" sldId="2147484163"/>
            <pc:sldLayoutMk cId="3583493534" sldId="2147484167"/>
          </pc:sldLayoutMkLst>
        </pc:sldLayoutChg>
        <pc:sldLayoutChg chg="add del mod replId">
          <pc:chgData name="Nazish Shazady (2224320)" userId="S::2224320@student.uwtsd.ac.uk::e2ce2f7f-1b29-4b5e-a3b8-5e0048064849" providerId="AD" clId="Web-{4676A993-A183-8C18-95A1-AD25BDDA5F5D}" dt="2023-02-17T16:38:10.660" v="212"/>
          <pc:sldLayoutMkLst>
            <pc:docMk/>
            <pc:sldMasterMk cId="1162151300" sldId="2147484163"/>
            <pc:sldLayoutMk cId="1004484675" sldId="2147484168"/>
          </pc:sldLayoutMkLst>
        </pc:sldLayoutChg>
        <pc:sldLayoutChg chg="add del mod replId">
          <pc:chgData name="Nazish Shazady (2224320)" userId="S::2224320@student.uwtsd.ac.uk::e2ce2f7f-1b29-4b5e-a3b8-5e0048064849" providerId="AD" clId="Web-{4676A993-A183-8C18-95A1-AD25BDDA5F5D}" dt="2023-02-17T16:38:10.660" v="212"/>
          <pc:sldLayoutMkLst>
            <pc:docMk/>
            <pc:sldMasterMk cId="1162151300" sldId="2147484163"/>
            <pc:sldLayoutMk cId="725756902" sldId="2147484169"/>
          </pc:sldLayoutMkLst>
        </pc:sldLayoutChg>
        <pc:sldLayoutChg chg="add del mod replId">
          <pc:chgData name="Nazish Shazady (2224320)" userId="S::2224320@student.uwtsd.ac.uk::e2ce2f7f-1b29-4b5e-a3b8-5e0048064849" providerId="AD" clId="Web-{4676A993-A183-8C18-95A1-AD25BDDA5F5D}" dt="2023-02-17T16:38:10.660" v="212"/>
          <pc:sldLayoutMkLst>
            <pc:docMk/>
            <pc:sldMasterMk cId="1162151300" sldId="2147484163"/>
            <pc:sldLayoutMk cId="2499435412" sldId="2147484170"/>
          </pc:sldLayoutMkLst>
        </pc:sldLayoutChg>
        <pc:sldLayoutChg chg="add del mod replId">
          <pc:chgData name="Nazish Shazady (2224320)" userId="S::2224320@student.uwtsd.ac.uk::e2ce2f7f-1b29-4b5e-a3b8-5e0048064849" providerId="AD" clId="Web-{4676A993-A183-8C18-95A1-AD25BDDA5F5D}" dt="2023-02-17T16:38:10.660" v="212"/>
          <pc:sldLayoutMkLst>
            <pc:docMk/>
            <pc:sldMasterMk cId="1162151300" sldId="2147484163"/>
            <pc:sldLayoutMk cId="2643147238" sldId="2147484171"/>
          </pc:sldLayoutMkLst>
        </pc:sldLayoutChg>
        <pc:sldLayoutChg chg="add del mod replId">
          <pc:chgData name="Nazish Shazady (2224320)" userId="S::2224320@student.uwtsd.ac.uk::e2ce2f7f-1b29-4b5e-a3b8-5e0048064849" providerId="AD" clId="Web-{4676A993-A183-8C18-95A1-AD25BDDA5F5D}" dt="2023-02-17T16:38:10.660" v="212"/>
          <pc:sldLayoutMkLst>
            <pc:docMk/>
            <pc:sldMasterMk cId="1162151300" sldId="2147484163"/>
            <pc:sldLayoutMk cId="598813531" sldId="2147484172"/>
          </pc:sldLayoutMkLst>
        </pc:sldLayoutChg>
        <pc:sldLayoutChg chg="add del mod replId">
          <pc:chgData name="Nazish Shazady (2224320)" userId="S::2224320@student.uwtsd.ac.uk::e2ce2f7f-1b29-4b5e-a3b8-5e0048064849" providerId="AD" clId="Web-{4676A993-A183-8C18-95A1-AD25BDDA5F5D}" dt="2023-02-17T16:38:10.660" v="212"/>
          <pc:sldLayoutMkLst>
            <pc:docMk/>
            <pc:sldMasterMk cId="1162151300" sldId="2147484163"/>
            <pc:sldLayoutMk cId="1777709671" sldId="2147484173"/>
          </pc:sldLayoutMkLst>
        </pc:sldLayoutChg>
        <pc:sldLayoutChg chg="add del mod replId">
          <pc:chgData name="Nazish Shazady (2224320)" userId="S::2224320@student.uwtsd.ac.uk::e2ce2f7f-1b29-4b5e-a3b8-5e0048064849" providerId="AD" clId="Web-{4676A993-A183-8C18-95A1-AD25BDDA5F5D}" dt="2023-02-17T16:38:10.660" v="212"/>
          <pc:sldLayoutMkLst>
            <pc:docMk/>
            <pc:sldMasterMk cId="1162151300" sldId="2147484163"/>
            <pc:sldLayoutMk cId="3519985319" sldId="2147484174"/>
          </pc:sldLayoutMkLst>
        </pc:sldLayoutChg>
      </pc:sldMasterChg>
      <pc:sldMasterChg chg="add del addSldLayout delSldLayout modSldLayout">
        <pc:chgData name="Nazish Shazady (2224320)" userId="S::2224320@student.uwtsd.ac.uk::e2ce2f7f-1b29-4b5e-a3b8-5e0048064849" providerId="AD" clId="Web-{4676A993-A183-8C18-95A1-AD25BDDA5F5D}" dt="2023-02-17T16:38:29.207" v="213"/>
        <pc:sldMasterMkLst>
          <pc:docMk/>
          <pc:sldMasterMk cId="1794629193" sldId="2147484175"/>
        </pc:sldMasterMkLst>
        <pc:sldLayoutChg chg="add del mod replId">
          <pc:chgData name="Nazish Shazady (2224320)" userId="S::2224320@student.uwtsd.ac.uk::e2ce2f7f-1b29-4b5e-a3b8-5e0048064849" providerId="AD" clId="Web-{4676A993-A183-8C18-95A1-AD25BDDA5F5D}" dt="2023-02-17T16:38:29.207" v="213"/>
          <pc:sldLayoutMkLst>
            <pc:docMk/>
            <pc:sldMasterMk cId="1794629193" sldId="2147484175"/>
            <pc:sldLayoutMk cId="404468717" sldId="2147484176"/>
          </pc:sldLayoutMkLst>
        </pc:sldLayoutChg>
        <pc:sldLayoutChg chg="add del mod replId">
          <pc:chgData name="Nazish Shazady (2224320)" userId="S::2224320@student.uwtsd.ac.uk::e2ce2f7f-1b29-4b5e-a3b8-5e0048064849" providerId="AD" clId="Web-{4676A993-A183-8C18-95A1-AD25BDDA5F5D}" dt="2023-02-17T16:38:29.207" v="213"/>
          <pc:sldLayoutMkLst>
            <pc:docMk/>
            <pc:sldMasterMk cId="1794629193" sldId="2147484175"/>
            <pc:sldLayoutMk cId="722380290" sldId="2147484177"/>
          </pc:sldLayoutMkLst>
        </pc:sldLayoutChg>
        <pc:sldLayoutChg chg="add del mod replId">
          <pc:chgData name="Nazish Shazady (2224320)" userId="S::2224320@student.uwtsd.ac.uk::e2ce2f7f-1b29-4b5e-a3b8-5e0048064849" providerId="AD" clId="Web-{4676A993-A183-8C18-95A1-AD25BDDA5F5D}" dt="2023-02-17T16:38:29.207" v="213"/>
          <pc:sldLayoutMkLst>
            <pc:docMk/>
            <pc:sldMasterMk cId="1794629193" sldId="2147484175"/>
            <pc:sldLayoutMk cId="2917734203" sldId="2147484178"/>
          </pc:sldLayoutMkLst>
        </pc:sldLayoutChg>
        <pc:sldLayoutChg chg="add del mod replId">
          <pc:chgData name="Nazish Shazady (2224320)" userId="S::2224320@student.uwtsd.ac.uk::e2ce2f7f-1b29-4b5e-a3b8-5e0048064849" providerId="AD" clId="Web-{4676A993-A183-8C18-95A1-AD25BDDA5F5D}" dt="2023-02-17T16:38:29.207" v="213"/>
          <pc:sldLayoutMkLst>
            <pc:docMk/>
            <pc:sldMasterMk cId="1794629193" sldId="2147484175"/>
            <pc:sldLayoutMk cId="5932440" sldId="2147484179"/>
          </pc:sldLayoutMkLst>
        </pc:sldLayoutChg>
        <pc:sldLayoutChg chg="add del mod replId">
          <pc:chgData name="Nazish Shazady (2224320)" userId="S::2224320@student.uwtsd.ac.uk::e2ce2f7f-1b29-4b5e-a3b8-5e0048064849" providerId="AD" clId="Web-{4676A993-A183-8C18-95A1-AD25BDDA5F5D}" dt="2023-02-17T16:38:29.207" v="213"/>
          <pc:sldLayoutMkLst>
            <pc:docMk/>
            <pc:sldMasterMk cId="1794629193" sldId="2147484175"/>
            <pc:sldLayoutMk cId="3919566276" sldId="2147484180"/>
          </pc:sldLayoutMkLst>
        </pc:sldLayoutChg>
        <pc:sldLayoutChg chg="add del mod replId">
          <pc:chgData name="Nazish Shazady (2224320)" userId="S::2224320@student.uwtsd.ac.uk::e2ce2f7f-1b29-4b5e-a3b8-5e0048064849" providerId="AD" clId="Web-{4676A993-A183-8C18-95A1-AD25BDDA5F5D}" dt="2023-02-17T16:38:29.207" v="213"/>
          <pc:sldLayoutMkLst>
            <pc:docMk/>
            <pc:sldMasterMk cId="1794629193" sldId="2147484175"/>
            <pc:sldLayoutMk cId="1223866356" sldId="2147484181"/>
          </pc:sldLayoutMkLst>
        </pc:sldLayoutChg>
        <pc:sldLayoutChg chg="add del mod replId">
          <pc:chgData name="Nazish Shazady (2224320)" userId="S::2224320@student.uwtsd.ac.uk::e2ce2f7f-1b29-4b5e-a3b8-5e0048064849" providerId="AD" clId="Web-{4676A993-A183-8C18-95A1-AD25BDDA5F5D}" dt="2023-02-17T16:38:29.207" v="213"/>
          <pc:sldLayoutMkLst>
            <pc:docMk/>
            <pc:sldMasterMk cId="1794629193" sldId="2147484175"/>
            <pc:sldLayoutMk cId="1626335819" sldId="2147484182"/>
          </pc:sldLayoutMkLst>
        </pc:sldLayoutChg>
        <pc:sldLayoutChg chg="add del mod replId">
          <pc:chgData name="Nazish Shazady (2224320)" userId="S::2224320@student.uwtsd.ac.uk::e2ce2f7f-1b29-4b5e-a3b8-5e0048064849" providerId="AD" clId="Web-{4676A993-A183-8C18-95A1-AD25BDDA5F5D}" dt="2023-02-17T16:38:29.207" v="213"/>
          <pc:sldLayoutMkLst>
            <pc:docMk/>
            <pc:sldMasterMk cId="1794629193" sldId="2147484175"/>
            <pc:sldLayoutMk cId="3480321045" sldId="2147484183"/>
          </pc:sldLayoutMkLst>
        </pc:sldLayoutChg>
        <pc:sldLayoutChg chg="add del mod replId">
          <pc:chgData name="Nazish Shazady (2224320)" userId="S::2224320@student.uwtsd.ac.uk::e2ce2f7f-1b29-4b5e-a3b8-5e0048064849" providerId="AD" clId="Web-{4676A993-A183-8C18-95A1-AD25BDDA5F5D}" dt="2023-02-17T16:38:29.207" v="213"/>
          <pc:sldLayoutMkLst>
            <pc:docMk/>
            <pc:sldMasterMk cId="1794629193" sldId="2147484175"/>
            <pc:sldLayoutMk cId="1555533414" sldId="2147484184"/>
          </pc:sldLayoutMkLst>
        </pc:sldLayoutChg>
        <pc:sldLayoutChg chg="add del mod replId">
          <pc:chgData name="Nazish Shazady (2224320)" userId="S::2224320@student.uwtsd.ac.uk::e2ce2f7f-1b29-4b5e-a3b8-5e0048064849" providerId="AD" clId="Web-{4676A993-A183-8C18-95A1-AD25BDDA5F5D}" dt="2023-02-17T16:38:29.207" v="213"/>
          <pc:sldLayoutMkLst>
            <pc:docMk/>
            <pc:sldMasterMk cId="1794629193" sldId="2147484175"/>
            <pc:sldLayoutMk cId="2253331737" sldId="2147484185"/>
          </pc:sldLayoutMkLst>
        </pc:sldLayoutChg>
        <pc:sldLayoutChg chg="add del mod replId">
          <pc:chgData name="Nazish Shazady (2224320)" userId="S::2224320@student.uwtsd.ac.uk::e2ce2f7f-1b29-4b5e-a3b8-5e0048064849" providerId="AD" clId="Web-{4676A993-A183-8C18-95A1-AD25BDDA5F5D}" dt="2023-02-17T16:38:29.207" v="213"/>
          <pc:sldLayoutMkLst>
            <pc:docMk/>
            <pc:sldMasterMk cId="1794629193" sldId="2147484175"/>
            <pc:sldLayoutMk cId="1931857369" sldId="2147484186"/>
          </pc:sldLayoutMkLst>
        </pc:sldLayoutChg>
      </pc:sldMasterChg>
      <pc:sldMasterChg chg="add del addSldLayout delSldLayout modSldLayout">
        <pc:chgData name="Nazish Shazady (2224320)" userId="S::2224320@student.uwtsd.ac.uk::e2ce2f7f-1b29-4b5e-a3b8-5e0048064849" providerId="AD" clId="Web-{4676A993-A183-8C18-95A1-AD25BDDA5F5D}" dt="2023-02-17T16:38:43.520" v="214"/>
        <pc:sldMasterMkLst>
          <pc:docMk/>
          <pc:sldMasterMk cId="2199326219" sldId="2147484187"/>
        </pc:sldMasterMkLst>
        <pc:sldLayoutChg chg="add del mod replId">
          <pc:chgData name="Nazish Shazady (2224320)" userId="S::2224320@student.uwtsd.ac.uk::e2ce2f7f-1b29-4b5e-a3b8-5e0048064849" providerId="AD" clId="Web-{4676A993-A183-8C18-95A1-AD25BDDA5F5D}" dt="2023-02-17T16:38:43.520" v="214"/>
          <pc:sldLayoutMkLst>
            <pc:docMk/>
            <pc:sldMasterMk cId="2199326219" sldId="2147484187"/>
            <pc:sldLayoutMk cId="1955745985" sldId="2147484188"/>
          </pc:sldLayoutMkLst>
        </pc:sldLayoutChg>
        <pc:sldLayoutChg chg="add del mod replId">
          <pc:chgData name="Nazish Shazady (2224320)" userId="S::2224320@student.uwtsd.ac.uk::e2ce2f7f-1b29-4b5e-a3b8-5e0048064849" providerId="AD" clId="Web-{4676A993-A183-8C18-95A1-AD25BDDA5F5D}" dt="2023-02-17T16:38:43.520" v="214"/>
          <pc:sldLayoutMkLst>
            <pc:docMk/>
            <pc:sldMasterMk cId="2199326219" sldId="2147484187"/>
            <pc:sldLayoutMk cId="3866079726" sldId="2147484189"/>
          </pc:sldLayoutMkLst>
        </pc:sldLayoutChg>
        <pc:sldLayoutChg chg="add del mod replId">
          <pc:chgData name="Nazish Shazady (2224320)" userId="S::2224320@student.uwtsd.ac.uk::e2ce2f7f-1b29-4b5e-a3b8-5e0048064849" providerId="AD" clId="Web-{4676A993-A183-8C18-95A1-AD25BDDA5F5D}" dt="2023-02-17T16:38:43.520" v="214"/>
          <pc:sldLayoutMkLst>
            <pc:docMk/>
            <pc:sldMasterMk cId="2199326219" sldId="2147484187"/>
            <pc:sldLayoutMk cId="3253889497" sldId="2147484190"/>
          </pc:sldLayoutMkLst>
        </pc:sldLayoutChg>
        <pc:sldLayoutChg chg="add del mod replId">
          <pc:chgData name="Nazish Shazady (2224320)" userId="S::2224320@student.uwtsd.ac.uk::e2ce2f7f-1b29-4b5e-a3b8-5e0048064849" providerId="AD" clId="Web-{4676A993-A183-8C18-95A1-AD25BDDA5F5D}" dt="2023-02-17T16:38:43.520" v="214"/>
          <pc:sldLayoutMkLst>
            <pc:docMk/>
            <pc:sldMasterMk cId="2199326219" sldId="2147484187"/>
            <pc:sldLayoutMk cId="3081323018" sldId="2147484191"/>
          </pc:sldLayoutMkLst>
        </pc:sldLayoutChg>
        <pc:sldLayoutChg chg="add del mod replId">
          <pc:chgData name="Nazish Shazady (2224320)" userId="S::2224320@student.uwtsd.ac.uk::e2ce2f7f-1b29-4b5e-a3b8-5e0048064849" providerId="AD" clId="Web-{4676A993-A183-8C18-95A1-AD25BDDA5F5D}" dt="2023-02-17T16:38:43.520" v="214"/>
          <pc:sldLayoutMkLst>
            <pc:docMk/>
            <pc:sldMasterMk cId="2199326219" sldId="2147484187"/>
            <pc:sldLayoutMk cId="255499695" sldId="2147484192"/>
          </pc:sldLayoutMkLst>
        </pc:sldLayoutChg>
        <pc:sldLayoutChg chg="add del mod replId">
          <pc:chgData name="Nazish Shazady (2224320)" userId="S::2224320@student.uwtsd.ac.uk::e2ce2f7f-1b29-4b5e-a3b8-5e0048064849" providerId="AD" clId="Web-{4676A993-A183-8C18-95A1-AD25BDDA5F5D}" dt="2023-02-17T16:38:43.520" v="214"/>
          <pc:sldLayoutMkLst>
            <pc:docMk/>
            <pc:sldMasterMk cId="2199326219" sldId="2147484187"/>
            <pc:sldLayoutMk cId="575647973" sldId="2147484193"/>
          </pc:sldLayoutMkLst>
        </pc:sldLayoutChg>
        <pc:sldLayoutChg chg="add del mod replId">
          <pc:chgData name="Nazish Shazady (2224320)" userId="S::2224320@student.uwtsd.ac.uk::e2ce2f7f-1b29-4b5e-a3b8-5e0048064849" providerId="AD" clId="Web-{4676A993-A183-8C18-95A1-AD25BDDA5F5D}" dt="2023-02-17T16:38:43.520" v="214"/>
          <pc:sldLayoutMkLst>
            <pc:docMk/>
            <pc:sldMasterMk cId="2199326219" sldId="2147484187"/>
            <pc:sldLayoutMk cId="732745802" sldId="2147484194"/>
          </pc:sldLayoutMkLst>
        </pc:sldLayoutChg>
        <pc:sldLayoutChg chg="add del mod replId">
          <pc:chgData name="Nazish Shazady (2224320)" userId="S::2224320@student.uwtsd.ac.uk::e2ce2f7f-1b29-4b5e-a3b8-5e0048064849" providerId="AD" clId="Web-{4676A993-A183-8C18-95A1-AD25BDDA5F5D}" dt="2023-02-17T16:38:43.520" v="214"/>
          <pc:sldLayoutMkLst>
            <pc:docMk/>
            <pc:sldMasterMk cId="2199326219" sldId="2147484187"/>
            <pc:sldLayoutMk cId="2160140226" sldId="2147484195"/>
          </pc:sldLayoutMkLst>
        </pc:sldLayoutChg>
        <pc:sldLayoutChg chg="add del mod replId">
          <pc:chgData name="Nazish Shazady (2224320)" userId="S::2224320@student.uwtsd.ac.uk::e2ce2f7f-1b29-4b5e-a3b8-5e0048064849" providerId="AD" clId="Web-{4676A993-A183-8C18-95A1-AD25BDDA5F5D}" dt="2023-02-17T16:38:43.520" v="214"/>
          <pc:sldLayoutMkLst>
            <pc:docMk/>
            <pc:sldMasterMk cId="2199326219" sldId="2147484187"/>
            <pc:sldLayoutMk cId="1871906291" sldId="2147484196"/>
          </pc:sldLayoutMkLst>
        </pc:sldLayoutChg>
        <pc:sldLayoutChg chg="add del mod replId">
          <pc:chgData name="Nazish Shazady (2224320)" userId="S::2224320@student.uwtsd.ac.uk::e2ce2f7f-1b29-4b5e-a3b8-5e0048064849" providerId="AD" clId="Web-{4676A993-A183-8C18-95A1-AD25BDDA5F5D}" dt="2023-02-17T16:38:43.520" v="214"/>
          <pc:sldLayoutMkLst>
            <pc:docMk/>
            <pc:sldMasterMk cId="2199326219" sldId="2147484187"/>
            <pc:sldLayoutMk cId="1755534963" sldId="2147484197"/>
          </pc:sldLayoutMkLst>
        </pc:sldLayoutChg>
        <pc:sldLayoutChg chg="add del mod replId">
          <pc:chgData name="Nazish Shazady (2224320)" userId="S::2224320@student.uwtsd.ac.uk::e2ce2f7f-1b29-4b5e-a3b8-5e0048064849" providerId="AD" clId="Web-{4676A993-A183-8C18-95A1-AD25BDDA5F5D}" dt="2023-02-17T16:38:43.520" v="214"/>
          <pc:sldLayoutMkLst>
            <pc:docMk/>
            <pc:sldMasterMk cId="2199326219" sldId="2147484187"/>
            <pc:sldLayoutMk cId="1983528137" sldId="2147484198"/>
          </pc:sldLayoutMkLst>
        </pc:sldLayoutChg>
        <pc:sldLayoutChg chg="add del mod replId">
          <pc:chgData name="Nazish Shazady (2224320)" userId="S::2224320@student.uwtsd.ac.uk::e2ce2f7f-1b29-4b5e-a3b8-5e0048064849" providerId="AD" clId="Web-{4676A993-A183-8C18-95A1-AD25BDDA5F5D}" dt="2023-02-17T16:38:43.520" v="214"/>
          <pc:sldLayoutMkLst>
            <pc:docMk/>
            <pc:sldMasterMk cId="2199326219" sldId="2147484187"/>
            <pc:sldLayoutMk cId="3804311027" sldId="2147484199"/>
          </pc:sldLayoutMkLst>
        </pc:sldLayoutChg>
        <pc:sldLayoutChg chg="add del mod replId">
          <pc:chgData name="Nazish Shazady (2224320)" userId="S::2224320@student.uwtsd.ac.uk::e2ce2f7f-1b29-4b5e-a3b8-5e0048064849" providerId="AD" clId="Web-{4676A993-A183-8C18-95A1-AD25BDDA5F5D}" dt="2023-02-17T16:38:43.520" v="214"/>
          <pc:sldLayoutMkLst>
            <pc:docMk/>
            <pc:sldMasterMk cId="2199326219" sldId="2147484187"/>
            <pc:sldLayoutMk cId="1072186852" sldId="2147484200"/>
          </pc:sldLayoutMkLst>
        </pc:sldLayoutChg>
        <pc:sldLayoutChg chg="add del mod replId">
          <pc:chgData name="Nazish Shazady (2224320)" userId="S::2224320@student.uwtsd.ac.uk::e2ce2f7f-1b29-4b5e-a3b8-5e0048064849" providerId="AD" clId="Web-{4676A993-A183-8C18-95A1-AD25BDDA5F5D}" dt="2023-02-17T16:38:43.520" v="214"/>
          <pc:sldLayoutMkLst>
            <pc:docMk/>
            <pc:sldMasterMk cId="2199326219" sldId="2147484187"/>
            <pc:sldLayoutMk cId="1468233319" sldId="2147484201"/>
          </pc:sldLayoutMkLst>
        </pc:sldLayoutChg>
        <pc:sldLayoutChg chg="add del mod replId">
          <pc:chgData name="Nazish Shazady (2224320)" userId="S::2224320@student.uwtsd.ac.uk::e2ce2f7f-1b29-4b5e-a3b8-5e0048064849" providerId="AD" clId="Web-{4676A993-A183-8C18-95A1-AD25BDDA5F5D}" dt="2023-02-17T16:38:43.520" v="214"/>
          <pc:sldLayoutMkLst>
            <pc:docMk/>
            <pc:sldMasterMk cId="2199326219" sldId="2147484187"/>
            <pc:sldLayoutMk cId="2915483456" sldId="2147484202"/>
          </pc:sldLayoutMkLst>
        </pc:sldLayoutChg>
        <pc:sldLayoutChg chg="add del mod replId">
          <pc:chgData name="Nazish Shazady (2224320)" userId="S::2224320@student.uwtsd.ac.uk::e2ce2f7f-1b29-4b5e-a3b8-5e0048064849" providerId="AD" clId="Web-{4676A993-A183-8C18-95A1-AD25BDDA5F5D}" dt="2023-02-17T16:38:43.520" v="214"/>
          <pc:sldLayoutMkLst>
            <pc:docMk/>
            <pc:sldMasterMk cId="2199326219" sldId="2147484187"/>
            <pc:sldLayoutMk cId="3647929785" sldId="2147484203"/>
          </pc:sldLayoutMkLst>
        </pc:sldLayoutChg>
      </pc:sldMasterChg>
      <pc:sldMasterChg chg="add del addSldLayout delSldLayout modSldLayout">
        <pc:chgData name="Nazish Shazady (2224320)" userId="S::2224320@student.uwtsd.ac.uk::e2ce2f7f-1b29-4b5e-a3b8-5e0048064849" providerId="AD" clId="Web-{4676A993-A183-8C18-95A1-AD25BDDA5F5D}" dt="2023-02-17T16:39:06.817" v="215"/>
        <pc:sldMasterMkLst>
          <pc:docMk/>
          <pc:sldMasterMk cId="426865837" sldId="2147484204"/>
        </pc:sldMasterMkLst>
        <pc:sldLayoutChg chg="add del mod replId">
          <pc:chgData name="Nazish Shazady (2224320)" userId="S::2224320@student.uwtsd.ac.uk::e2ce2f7f-1b29-4b5e-a3b8-5e0048064849" providerId="AD" clId="Web-{4676A993-A183-8C18-95A1-AD25BDDA5F5D}" dt="2023-02-17T16:39:06.817" v="215"/>
          <pc:sldLayoutMkLst>
            <pc:docMk/>
            <pc:sldMasterMk cId="426865837" sldId="2147484204"/>
            <pc:sldLayoutMk cId="3304825288" sldId="2147484205"/>
          </pc:sldLayoutMkLst>
        </pc:sldLayoutChg>
        <pc:sldLayoutChg chg="add del mod replId">
          <pc:chgData name="Nazish Shazady (2224320)" userId="S::2224320@student.uwtsd.ac.uk::e2ce2f7f-1b29-4b5e-a3b8-5e0048064849" providerId="AD" clId="Web-{4676A993-A183-8C18-95A1-AD25BDDA5F5D}" dt="2023-02-17T16:39:06.817" v="215"/>
          <pc:sldLayoutMkLst>
            <pc:docMk/>
            <pc:sldMasterMk cId="426865837" sldId="2147484204"/>
            <pc:sldLayoutMk cId="3201911743" sldId="2147484206"/>
          </pc:sldLayoutMkLst>
        </pc:sldLayoutChg>
        <pc:sldLayoutChg chg="add del mod replId">
          <pc:chgData name="Nazish Shazady (2224320)" userId="S::2224320@student.uwtsd.ac.uk::e2ce2f7f-1b29-4b5e-a3b8-5e0048064849" providerId="AD" clId="Web-{4676A993-A183-8C18-95A1-AD25BDDA5F5D}" dt="2023-02-17T16:39:06.817" v="215"/>
          <pc:sldLayoutMkLst>
            <pc:docMk/>
            <pc:sldMasterMk cId="426865837" sldId="2147484204"/>
            <pc:sldLayoutMk cId="2428141379" sldId="2147484207"/>
          </pc:sldLayoutMkLst>
        </pc:sldLayoutChg>
        <pc:sldLayoutChg chg="add del mod replId">
          <pc:chgData name="Nazish Shazady (2224320)" userId="S::2224320@student.uwtsd.ac.uk::e2ce2f7f-1b29-4b5e-a3b8-5e0048064849" providerId="AD" clId="Web-{4676A993-A183-8C18-95A1-AD25BDDA5F5D}" dt="2023-02-17T16:39:06.817" v="215"/>
          <pc:sldLayoutMkLst>
            <pc:docMk/>
            <pc:sldMasterMk cId="426865837" sldId="2147484204"/>
            <pc:sldLayoutMk cId="2296944411" sldId="2147484208"/>
          </pc:sldLayoutMkLst>
        </pc:sldLayoutChg>
        <pc:sldLayoutChg chg="add del mod replId">
          <pc:chgData name="Nazish Shazady (2224320)" userId="S::2224320@student.uwtsd.ac.uk::e2ce2f7f-1b29-4b5e-a3b8-5e0048064849" providerId="AD" clId="Web-{4676A993-A183-8C18-95A1-AD25BDDA5F5D}" dt="2023-02-17T16:39:06.817" v="215"/>
          <pc:sldLayoutMkLst>
            <pc:docMk/>
            <pc:sldMasterMk cId="426865837" sldId="2147484204"/>
            <pc:sldLayoutMk cId="1278709039" sldId="2147484209"/>
          </pc:sldLayoutMkLst>
        </pc:sldLayoutChg>
        <pc:sldLayoutChg chg="add del mod replId">
          <pc:chgData name="Nazish Shazady (2224320)" userId="S::2224320@student.uwtsd.ac.uk::e2ce2f7f-1b29-4b5e-a3b8-5e0048064849" providerId="AD" clId="Web-{4676A993-A183-8C18-95A1-AD25BDDA5F5D}" dt="2023-02-17T16:39:06.817" v="215"/>
          <pc:sldLayoutMkLst>
            <pc:docMk/>
            <pc:sldMasterMk cId="426865837" sldId="2147484204"/>
            <pc:sldLayoutMk cId="3761234444" sldId="2147484210"/>
          </pc:sldLayoutMkLst>
        </pc:sldLayoutChg>
        <pc:sldLayoutChg chg="add del mod replId">
          <pc:chgData name="Nazish Shazady (2224320)" userId="S::2224320@student.uwtsd.ac.uk::e2ce2f7f-1b29-4b5e-a3b8-5e0048064849" providerId="AD" clId="Web-{4676A993-A183-8C18-95A1-AD25BDDA5F5D}" dt="2023-02-17T16:39:06.817" v="215"/>
          <pc:sldLayoutMkLst>
            <pc:docMk/>
            <pc:sldMasterMk cId="426865837" sldId="2147484204"/>
            <pc:sldLayoutMk cId="3636479156" sldId="2147484211"/>
          </pc:sldLayoutMkLst>
        </pc:sldLayoutChg>
        <pc:sldLayoutChg chg="add del mod replId">
          <pc:chgData name="Nazish Shazady (2224320)" userId="S::2224320@student.uwtsd.ac.uk::e2ce2f7f-1b29-4b5e-a3b8-5e0048064849" providerId="AD" clId="Web-{4676A993-A183-8C18-95A1-AD25BDDA5F5D}" dt="2023-02-17T16:39:06.817" v="215"/>
          <pc:sldLayoutMkLst>
            <pc:docMk/>
            <pc:sldMasterMk cId="426865837" sldId="2147484204"/>
            <pc:sldLayoutMk cId="2767709071" sldId="2147484212"/>
          </pc:sldLayoutMkLst>
        </pc:sldLayoutChg>
        <pc:sldLayoutChg chg="add del mod replId">
          <pc:chgData name="Nazish Shazady (2224320)" userId="S::2224320@student.uwtsd.ac.uk::e2ce2f7f-1b29-4b5e-a3b8-5e0048064849" providerId="AD" clId="Web-{4676A993-A183-8C18-95A1-AD25BDDA5F5D}" dt="2023-02-17T16:39:06.817" v="215"/>
          <pc:sldLayoutMkLst>
            <pc:docMk/>
            <pc:sldMasterMk cId="426865837" sldId="2147484204"/>
            <pc:sldLayoutMk cId="1120129858" sldId="2147484213"/>
          </pc:sldLayoutMkLst>
        </pc:sldLayoutChg>
        <pc:sldLayoutChg chg="add del mod replId">
          <pc:chgData name="Nazish Shazady (2224320)" userId="S::2224320@student.uwtsd.ac.uk::e2ce2f7f-1b29-4b5e-a3b8-5e0048064849" providerId="AD" clId="Web-{4676A993-A183-8C18-95A1-AD25BDDA5F5D}" dt="2023-02-17T16:39:06.817" v="215"/>
          <pc:sldLayoutMkLst>
            <pc:docMk/>
            <pc:sldMasterMk cId="426865837" sldId="2147484204"/>
            <pc:sldLayoutMk cId="2588153934" sldId="2147484214"/>
          </pc:sldLayoutMkLst>
        </pc:sldLayoutChg>
        <pc:sldLayoutChg chg="add del mod replId">
          <pc:chgData name="Nazish Shazady (2224320)" userId="S::2224320@student.uwtsd.ac.uk::e2ce2f7f-1b29-4b5e-a3b8-5e0048064849" providerId="AD" clId="Web-{4676A993-A183-8C18-95A1-AD25BDDA5F5D}" dt="2023-02-17T16:39:06.817" v="215"/>
          <pc:sldLayoutMkLst>
            <pc:docMk/>
            <pc:sldMasterMk cId="426865837" sldId="2147484204"/>
            <pc:sldLayoutMk cId="2394568564" sldId="2147484215"/>
          </pc:sldLayoutMkLst>
        </pc:sldLayoutChg>
      </pc:sldMasterChg>
      <pc:sldMasterChg chg="add del addSldLayout delSldLayout modSldLayout">
        <pc:chgData name="Nazish Shazady (2224320)" userId="S::2224320@student.uwtsd.ac.uk::e2ce2f7f-1b29-4b5e-a3b8-5e0048064849" providerId="AD" clId="Web-{4676A993-A183-8C18-95A1-AD25BDDA5F5D}" dt="2023-02-17T16:39:21.286" v="216"/>
        <pc:sldMasterMkLst>
          <pc:docMk/>
          <pc:sldMasterMk cId="2289367644" sldId="2147484216"/>
        </pc:sldMasterMkLst>
        <pc:sldLayoutChg chg="add del mod replId">
          <pc:chgData name="Nazish Shazady (2224320)" userId="S::2224320@student.uwtsd.ac.uk::e2ce2f7f-1b29-4b5e-a3b8-5e0048064849" providerId="AD" clId="Web-{4676A993-A183-8C18-95A1-AD25BDDA5F5D}" dt="2023-02-17T16:39:21.286" v="216"/>
          <pc:sldLayoutMkLst>
            <pc:docMk/>
            <pc:sldMasterMk cId="2289367644" sldId="2147484216"/>
            <pc:sldLayoutMk cId="670705758" sldId="2147484217"/>
          </pc:sldLayoutMkLst>
        </pc:sldLayoutChg>
        <pc:sldLayoutChg chg="add del mod replId">
          <pc:chgData name="Nazish Shazady (2224320)" userId="S::2224320@student.uwtsd.ac.uk::e2ce2f7f-1b29-4b5e-a3b8-5e0048064849" providerId="AD" clId="Web-{4676A993-A183-8C18-95A1-AD25BDDA5F5D}" dt="2023-02-17T16:39:21.286" v="216"/>
          <pc:sldLayoutMkLst>
            <pc:docMk/>
            <pc:sldMasterMk cId="2289367644" sldId="2147484216"/>
            <pc:sldLayoutMk cId="3800729023" sldId="2147484218"/>
          </pc:sldLayoutMkLst>
        </pc:sldLayoutChg>
        <pc:sldLayoutChg chg="add del mod replId">
          <pc:chgData name="Nazish Shazady (2224320)" userId="S::2224320@student.uwtsd.ac.uk::e2ce2f7f-1b29-4b5e-a3b8-5e0048064849" providerId="AD" clId="Web-{4676A993-A183-8C18-95A1-AD25BDDA5F5D}" dt="2023-02-17T16:39:21.286" v="216"/>
          <pc:sldLayoutMkLst>
            <pc:docMk/>
            <pc:sldMasterMk cId="2289367644" sldId="2147484216"/>
            <pc:sldLayoutMk cId="328125065" sldId="2147484219"/>
          </pc:sldLayoutMkLst>
        </pc:sldLayoutChg>
        <pc:sldLayoutChg chg="add del mod replId">
          <pc:chgData name="Nazish Shazady (2224320)" userId="S::2224320@student.uwtsd.ac.uk::e2ce2f7f-1b29-4b5e-a3b8-5e0048064849" providerId="AD" clId="Web-{4676A993-A183-8C18-95A1-AD25BDDA5F5D}" dt="2023-02-17T16:39:21.286" v="216"/>
          <pc:sldLayoutMkLst>
            <pc:docMk/>
            <pc:sldMasterMk cId="2289367644" sldId="2147484216"/>
            <pc:sldLayoutMk cId="4030547631" sldId="2147484220"/>
          </pc:sldLayoutMkLst>
        </pc:sldLayoutChg>
        <pc:sldLayoutChg chg="add del mod replId">
          <pc:chgData name="Nazish Shazady (2224320)" userId="S::2224320@student.uwtsd.ac.uk::e2ce2f7f-1b29-4b5e-a3b8-5e0048064849" providerId="AD" clId="Web-{4676A993-A183-8C18-95A1-AD25BDDA5F5D}" dt="2023-02-17T16:39:21.286" v="216"/>
          <pc:sldLayoutMkLst>
            <pc:docMk/>
            <pc:sldMasterMk cId="2289367644" sldId="2147484216"/>
            <pc:sldLayoutMk cId="2735149167" sldId="2147484221"/>
          </pc:sldLayoutMkLst>
        </pc:sldLayoutChg>
        <pc:sldLayoutChg chg="add del mod replId">
          <pc:chgData name="Nazish Shazady (2224320)" userId="S::2224320@student.uwtsd.ac.uk::e2ce2f7f-1b29-4b5e-a3b8-5e0048064849" providerId="AD" clId="Web-{4676A993-A183-8C18-95A1-AD25BDDA5F5D}" dt="2023-02-17T16:39:21.286" v="216"/>
          <pc:sldLayoutMkLst>
            <pc:docMk/>
            <pc:sldMasterMk cId="2289367644" sldId="2147484216"/>
            <pc:sldLayoutMk cId="485446928" sldId="2147484222"/>
          </pc:sldLayoutMkLst>
        </pc:sldLayoutChg>
        <pc:sldLayoutChg chg="add del mod replId">
          <pc:chgData name="Nazish Shazady (2224320)" userId="S::2224320@student.uwtsd.ac.uk::e2ce2f7f-1b29-4b5e-a3b8-5e0048064849" providerId="AD" clId="Web-{4676A993-A183-8C18-95A1-AD25BDDA5F5D}" dt="2023-02-17T16:39:21.286" v="216"/>
          <pc:sldLayoutMkLst>
            <pc:docMk/>
            <pc:sldMasterMk cId="2289367644" sldId="2147484216"/>
            <pc:sldLayoutMk cId="1295364241" sldId="2147484223"/>
          </pc:sldLayoutMkLst>
        </pc:sldLayoutChg>
        <pc:sldLayoutChg chg="add del mod replId">
          <pc:chgData name="Nazish Shazady (2224320)" userId="S::2224320@student.uwtsd.ac.uk::e2ce2f7f-1b29-4b5e-a3b8-5e0048064849" providerId="AD" clId="Web-{4676A993-A183-8C18-95A1-AD25BDDA5F5D}" dt="2023-02-17T16:39:21.286" v="216"/>
          <pc:sldLayoutMkLst>
            <pc:docMk/>
            <pc:sldMasterMk cId="2289367644" sldId="2147484216"/>
            <pc:sldLayoutMk cId="727158597" sldId="2147484224"/>
          </pc:sldLayoutMkLst>
        </pc:sldLayoutChg>
        <pc:sldLayoutChg chg="add del mod replId">
          <pc:chgData name="Nazish Shazady (2224320)" userId="S::2224320@student.uwtsd.ac.uk::e2ce2f7f-1b29-4b5e-a3b8-5e0048064849" providerId="AD" clId="Web-{4676A993-A183-8C18-95A1-AD25BDDA5F5D}" dt="2023-02-17T16:39:21.286" v="216"/>
          <pc:sldLayoutMkLst>
            <pc:docMk/>
            <pc:sldMasterMk cId="2289367644" sldId="2147484216"/>
            <pc:sldLayoutMk cId="37763730" sldId="2147484225"/>
          </pc:sldLayoutMkLst>
        </pc:sldLayoutChg>
        <pc:sldLayoutChg chg="add del mod replId">
          <pc:chgData name="Nazish Shazady (2224320)" userId="S::2224320@student.uwtsd.ac.uk::e2ce2f7f-1b29-4b5e-a3b8-5e0048064849" providerId="AD" clId="Web-{4676A993-A183-8C18-95A1-AD25BDDA5F5D}" dt="2023-02-17T16:39:21.286" v="216"/>
          <pc:sldLayoutMkLst>
            <pc:docMk/>
            <pc:sldMasterMk cId="2289367644" sldId="2147484216"/>
            <pc:sldLayoutMk cId="3441556494" sldId="2147484226"/>
          </pc:sldLayoutMkLst>
        </pc:sldLayoutChg>
        <pc:sldLayoutChg chg="add del mod replId">
          <pc:chgData name="Nazish Shazady (2224320)" userId="S::2224320@student.uwtsd.ac.uk::e2ce2f7f-1b29-4b5e-a3b8-5e0048064849" providerId="AD" clId="Web-{4676A993-A183-8C18-95A1-AD25BDDA5F5D}" dt="2023-02-17T16:39:21.286" v="216"/>
          <pc:sldLayoutMkLst>
            <pc:docMk/>
            <pc:sldMasterMk cId="2289367644" sldId="2147484216"/>
            <pc:sldLayoutMk cId="1148336406" sldId="2147484227"/>
          </pc:sldLayoutMkLst>
        </pc:sldLayoutChg>
        <pc:sldLayoutChg chg="add del mod replId">
          <pc:chgData name="Nazish Shazady (2224320)" userId="S::2224320@student.uwtsd.ac.uk::e2ce2f7f-1b29-4b5e-a3b8-5e0048064849" providerId="AD" clId="Web-{4676A993-A183-8C18-95A1-AD25BDDA5F5D}" dt="2023-02-17T16:39:21.286" v="216"/>
          <pc:sldLayoutMkLst>
            <pc:docMk/>
            <pc:sldMasterMk cId="2289367644" sldId="2147484216"/>
            <pc:sldLayoutMk cId="754192167" sldId="2147484228"/>
          </pc:sldLayoutMkLst>
        </pc:sldLayoutChg>
        <pc:sldLayoutChg chg="add del mod replId">
          <pc:chgData name="Nazish Shazady (2224320)" userId="S::2224320@student.uwtsd.ac.uk::e2ce2f7f-1b29-4b5e-a3b8-5e0048064849" providerId="AD" clId="Web-{4676A993-A183-8C18-95A1-AD25BDDA5F5D}" dt="2023-02-17T16:39:21.286" v="216"/>
          <pc:sldLayoutMkLst>
            <pc:docMk/>
            <pc:sldMasterMk cId="2289367644" sldId="2147484216"/>
            <pc:sldLayoutMk cId="913002971" sldId="2147484229"/>
          </pc:sldLayoutMkLst>
        </pc:sldLayoutChg>
        <pc:sldLayoutChg chg="add del mod replId">
          <pc:chgData name="Nazish Shazady (2224320)" userId="S::2224320@student.uwtsd.ac.uk::e2ce2f7f-1b29-4b5e-a3b8-5e0048064849" providerId="AD" clId="Web-{4676A993-A183-8C18-95A1-AD25BDDA5F5D}" dt="2023-02-17T16:39:21.286" v="216"/>
          <pc:sldLayoutMkLst>
            <pc:docMk/>
            <pc:sldMasterMk cId="2289367644" sldId="2147484216"/>
            <pc:sldLayoutMk cId="3545113026" sldId="2147484230"/>
          </pc:sldLayoutMkLst>
        </pc:sldLayoutChg>
        <pc:sldLayoutChg chg="add del mod replId">
          <pc:chgData name="Nazish Shazady (2224320)" userId="S::2224320@student.uwtsd.ac.uk::e2ce2f7f-1b29-4b5e-a3b8-5e0048064849" providerId="AD" clId="Web-{4676A993-A183-8C18-95A1-AD25BDDA5F5D}" dt="2023-02-17T16:39:21.286" v="216"/>
          <pc:sldLayoutMkLst>
            <pc:docMk/>
            <pc:sldMasterMk cId="2289367644" sldId="2147484216"/>
            <pc:sldLayoutMk cId="2128805297" sldId="2147484231"/>
          </pc:sldLayoutMkLst>
        </pc:sldLayoutChg>
        <pc:sldLayoutChg chg="add del mod replId">
          <pc:chgData name="Nazish Shazady (2224320)" userId="S::2224320@student.uwtsd.ac.uk::e2ce2f7f-1b29-4b5e-a3b8-5e0048064849" providerId="AD" clId="Web-{4676A993-A183-8C18-95A1-AD25BDDA5F5D}" dt="2023-02-17T16:39:21.286" v="216"/>
          <pc:sldLayoutMkLst>
            <pc:docMk/>
            <pc:sldMasterMk cId="2289367644" sldId="2147484216"/>
            <pc:sldLayoutMk cId="3274371746" sldId="2147484232"/>
          </pc:sldLayoutMkLst>
        </pc:sldLayoutChg>
        <pc:sldLayoutChg chg="add del mod replId">
          <pc:chgData name="Nazish Shazady (2224320)" userId="S::2224320@student.uwtsd.ac.uk::e2ce2f7f-1b29-4b5e-a3b8-5e0048064849" providerId="AD" clId="Web-{4676A993-A183-8C18-95A1-AD25BDDA5F5D}" dt="2023-02-17T16:39:21.286" v="216"/>
          <pc:sldLayoutMkLst>
            <pc:docMk/>
            <pc:sldMasterMk cId="2289367644" sldId="2147484216"/>
            <pc:sldLayoutMk cId="4239850306" sldId="2147484233"/>
          </pc:sldLayoutMkLst>
        </pc:sldLayoutChg>
      </pc:sldMasterChg>
      <pc:sldMasterChg chg="add del addSldLayout delSldLayout modSldLayout">
        <pc:chgData name="Nazish Shazady (2224320)" userId="S::2224320@student.uwtsd.ac.uk::e2ce2f7f-1b29-4b5e-a3b8-5e0048064849" providerId="AD" clId="Web-{4676A993-A183-8C18-95A1-AD25BDDA5F5D}" dt="2023-02-17T16:39:51.896" v="218"/>
        <pc:sldMasterMkLst>
          <pc:docMk/>
          <pc:sldMasterMk cId="4023787278" sldId="2147484234"/>
        </pc:sldMasterMkLst>
        <pc:sldLayoutChg chg="add del mod replId">
          <pc:chgData name="Nazish Shazady (2224320)" userId="S::2224320@student.uwtsd.ac.uk::e2ce2f7f-1b29-4b5e-a3b8-5e0048064849" providerId="AD" clId="Web-{4676A993-A183-8C18-95A1-AD25BDDA5F5D}" dt="2023-02-17T16:39:51.896" v="218"/>
          <pc:sldLayoutMkLst>
            <pc:docMk/>
            <pc:sldMasterMk cId="4023787278" sldId="2147484234"/>
            <pc:sldLayoutMk cId="1623323947" sldId="2147484235"/>
          </pc:sldLayoutMkLst>
        </pc:sldLayoutChg>
        <pc:sldLayoutChg chg="add del mod replId">
          <pc:chgData name="Nazish Shazady (2224320)" userId="S::2224320@student.uwtsd.ac.uk::e2ce2f7f-1b29-4b5e-a3b8-5e0048064849" providerId="AD" clId="Web-{4676A993-A183-8C18-95A1-AD25BDDA5F5D}" dt="2023-02-17T16:39:51.896" v="218"/>
          <pc:sldLayoutMkLst>
            <pc:docMk/>
            <pc:sldMasterMk cId="4023787278" sldId="2147484234"/>
            <pc:sldLayoutMk cId="1938281406" sldId="2147484236"/>
          </pc:sldLayoutMkLst>
        </pc:sldLayoutChg>
        <pc:sldLayoutChg chg="add del mod replId">
          <pc:chgData name="Nazish Shazady (2224320)" userId="S::2224320@student.uwtsd.ac.uk::e2ce2f7f-1b29-4b5e-a3b8-5e0048064849" providerId="AD" clId="Web-{4676A993-A183-8C18-95A1-AD25BDDA5F5D}" dt="2023-02-17T16:39:51.896" v="218"/>
          <pc:sldLayoutMkLst>
            <pc:docMk/>
            <pc:sldMasterMk cId="4023787278" sldId="2147484234"/>
            <pc:sldLayoutMk cId="7957159" sldId="2147484237"/>
          </pc:sldLayoutMkLst>
        </pc:sldLayoutChg>
        <pc:sldLayoutChg chg="add del mod replId">
          <pc:chgData name="Nazish Shazady (2224320)" userId="S::2224320@student.uwtsd.ac.uk::e2ce2f7f-1b29-4b5e-a3b8-5e0048064849" providerId="AD" clId="Web-{4676A993-A183-8C18-95A1-AD25BDDA5F5D}" dt="2023-02-17T16:39:51.896" v="218"/>
          <pc:sldLayoutMkLst>
            <pc:docMk/>
            <pc:sldMasterMk cId="4023787278" sldId="2147484234"/>
            <pc:sldLayoutMk cId="2389830756" sldId="2147484238"/>
          </pc:sldLayoutMkLst>
        </pc:sldLayoutChg>
        <pc:sldLayoutChg chg="add del mod replId">
          <pc:chgData name="Nazish Shazady (2224320)" userId="S::2224320@student.uwtsd.ac.uk::e2ce2f7f-1b29-4b5e-a3b8-5e0048064849" providerId="AD" clId="Web-{4676A993-A183-8C18-95A1-AD25BDDA5F5D}" dt="2023-02-17T16:39:51.896" v="218"/>
          <pc:sldLayoutMkLst>
            <pc:docMk/>
            <pc:sldMasterMk cId="4023787278" sldId="2147484234"/>
            <pc:sldLayoutMk cId="2677162128" sldId="2147484239"/>
          </pc:sldLayoutMkLst>
        </pc:sldLayoutChg>
        <pc:sldLayoutChg chg="add del mod replId">
          <pc:chgData name="Nazish Shazady (2224320)" userId="S::2224320@student.uwtsd.ac.uk::e2ce2f7f-1b29-4b5e-a3b8-5e0048064849" providerId="AD" clId="Web-{4676A993-A183-8C18-95A1-AD25BDDA5F5D}" dt="2023-02-17T16:39:51.896" v="218"/>
          <pc:sldLayoutMkLst>
            <pc:docMk/>
            <pc:sldMasterMk cId="4023787278" sldId="2147484234"/>
            <pc:sldLayoutMk cId="3714648685" sldId="2147484240"/>
          </pc:sldLayoutMkLst>
        </pc:sldLayoutChg>
        <pc:sldLayoutChg chg="add del mod replId">
          <pc:chgData name="Nazish Shazady (2224320)" userId="S::2224320@student.uwtsd.ac.uk::e2ce2f7f-1b29-4b5e-a3b8-5e0048064849" providerId="AD" clId="Web-{4676A993-A183-8C18-95A1-AD25BDDA5F5D}" dt="2023-02-17T16:39:51.896" v="218"/>
          <pc:sldLayoutMkLst>
            <pc:docMk/>
            <pc:sldMasterMk cId="4023787278" sldId="2147484234"/>
            <pc:sldLayoutMk cId="1005545544" sldId="2147484241"/>
          </pc:sldLayoutMkLst>
        </pc:sldLayoutChg>
        <pc:sldLayoutChg chg="add del mod replId">
          <pc:chgData name="Nazish Shazady (2224320)" userId="S::2224320@student.uwtsd.ac.uk::e2ce2f7f-1b29-4b5e-a3b8-5e0048064849" providerId="AD" clId="Web-{4676A993-A183-8C18-95A1-AD25BDDA5F5D}" dt="2023-02-17T16:39:51.896" v="218"/>
          <pc:sldLayoutMkLst>
            <pc:docMk/>
            <pc:sldMasterMk cId="4023787278" sldId="2147484234"/>
            <pc:sldLayoutMk cId="2279515398" sldId="2147484242"/>
          </pc:sldLayoutMkLst>
        </pc:sldLayoutChg>
        <pc:sldLayoutChg chg="add del mod replId">
          <pc:chgData name="Nazish Shazady (2224320)" userId="S::2224320@student.uwtsd.ac.uk::e2ce2f7f-1b29-4b5e-a3b8-5e0048064849" providerId="AD" clId="Web-{4676A993-A183-8C18-95A1-AD25BDDA5F5D}" dt="2023-02-17T16:39:51.896" v="218"/>
          <pc:sldLayoutMkLst>
            <pc:docMk/>
            <pc:sldMasterMk cId="4023787278" sldId="2147484234"/>
            <pc:sldLayoutMk cId="2493674582" sldId="2147484243"/>
          </pc:sldLayoutMkLst>
        </pc:sldLayoutChg>
        <pc:sldLayoutChg chg="add del mod replId">
          <pc:chgData name="Nazish Shazady (2224320)" userId="S::2224320@student.uwtsd.ac.uk::e2ce2f7f-1b29-4b5e-a3b8-5e0048064849" providerId="AD" clId="Web-{4676A993-A183-8C18-95A1-AD25BDDA5F5D}" dt="2023-02-17T16:39:51.896" v="218"/>
          <pc:sldLayoutMkLst>
            <pc:docMk/>
            <pc:sldMasterMk cId="4023787278" sldId="2147484234"/>
            <pc:sldLayoutMk cId="2007357478" sldId="2147484244"/>
          </pc:sldLayoutMkLst>
        </pc:sldLayoutChg>
        <pc:sldLayoutChg chg="add del mod replId">
          <pc:chgData name="Nazish Shazady (2224320)" userId="S::2224320@student.uwtsd.ac.uk::e2ce2f7f-1b29-4b5e-a3b8-5e0048064849" providerId="AD" clId="Web-{4676A993-A183-8C18-95A1-AD25BDDA5F5D}" dt="2023-02-17T16:39:51.896" v="218"/>
          <pc:sldLayoutMkLst>
            <pc:docMk/>
            <pc:sldMasterMk cId="4023787278" sldId="2147484234"/>
            <pc:sldLayoutMk cId="3058792020" sldId="2147484245"/>
          </pc:sldLayoutMkLst>
        </pc:sldLayoutChg>
      </pc:sldMasterChg>
      <pc:sldMasterChg chg="add del addSldLayout delSldLayout modSldLayout">
        <pc:chgData name="Nazish Shazady (2224320)" userId="S::2224320@student.uwtsd.ac.uk::e2ce2f7f-1b29-4b5e-a3b8-5e0048064849" providerId="AD" clId="Web-{4676A993-A183-8C18-95A1-AD25BDDA5F5D}" dt="2023-02-17T16:39:59.615" v="219"/>
        <pc:sldMasterMkLst>
          <pc:docMk/>
          <pc:sldMasterMk cId="2557291213" sldId="2147484246"/>
        </pc:sldMasterMkLst>
        <pc:sldLayoutChg chg="add del mod replId">
          <pc:chgData name="Nazish Shazady (2224320)" userId="S::2224320@student.uwtsd.ac.uk::e2ce2f7f-1b29-4b5e-a3b8-5e0048064849" providerId="AD" clId="Web-{4676A993-A183-8C18-95A1-AD25BDDA5F5D}" dt="2023-02-17T16:39:59.615" v="219"/>
          <pc:sldLayoutMkLst>
            <pc:docMk/>
            <pc:sldMasterMk cId="2557291213" sldId="2147484246"/>
            <pc:sldLayoutMk cId="3131120386" sldId="2147484247"/>
          </pc:sldLayoutMkLst>
        </pc:sldLayoutChg>
        <pc:sldLayoutChg chg="add del mod replId">
          <pc:chgData name="Nazish Shazady (2224320)" userId="S::2224320@student.uwtsd.ac.uk::e2ce2f7f-1b29-4b5e-a3b8-5e0048064849" providerId="AD" clId="Web-{4676A993-A183-8C18-95A1-AD25BDDA5F5D}" dt="2023-02-17T16:39:59.615" v="219"/>
          <pc:sldLayoutMkLst>
            <pc:docMk/>
            <pc:sldMasterMk cId="2557291213" sldId="2147484246"/>
            <pc:sldLayoutMk cId="1812336933" sldId="2147484248"/>
          </pc:sldLayoutMkLst>
        </pc:sldLayoutChg>
        <pc:sldLayoutChg chg="add del mod replId">
          <pc:chgData name="Nazish Shazady (2224320)" userId="S::2224320@student.uwtsd.ac.uk::e2ce2f7f-1b29-4b5e-a3b8-5e0048064849" providerId="AD" clId="Web-{4676A993-A183-8C18-95A1-AD25BDDA5F5D}" dt="2023-02-17T16:39:59.615" v="219"/>
          <pc:sldLayoutMkLst>
            <pc:docMk/>
            <pc:sldMasterMk cId="2557291213" sldId="2147484246"/>
            <pc:sldLayoutMk cId="578539007" sldId="2147484249"/>
          </pc:sldLayoutMkLst>
        </pc:sldLayoutChg>
        <pc:sldLayoutChg chg="add del mod replId">
          <pc:chgData name="Nazish Shazady (2224320)" userId="S::2224320@student.uwtsd.ac.uk::e2ce2f7f-1b29-4b5e-a3b8-5e0048064849" providerId="AD" clId="Web-{4676A993-A183-8C18-95A1-AD25BDDA5F5D}" dt="2023-02-17T16:39:59.615" v="219"/>
          <pc:sldLayoutMkLst>
            <pc:docMk/>
            <pc:sldMasterMk cId="2557291213" sldId="2147484246"/>
            <pc:sldLayoutMk cId="2121374214" sldId="2147484250"/>
          </pc:sldLayoutMkLst>
        </pc:sldLayoutChg>
        <pc:sldLayoutChg chg="add del mod replId">
          <pc:chgData name="Nazish Shazady (2224320)" userId="S::2224320@student.uwtsd.ac.uk::e2ce2f7f-1b29-4b5e-a3b8-5e0048064849" providerId="AD" clId="Web-{4676A993-A183-8C18-95A1-AD25BDDA5F5D}" dt="2023-02-17T16:39:59.615" v="219"/>
          <pc:sldLayoutMkLst>
            <pc:docMk/>
            <pc:sldMasterMk cId="2557291213" sldId="2147484246"/>
            <pc:sldLayoutMk cId="3027208110" sldId="2147484251"/>
          </pc:sldLayoutMkLst>
        </pc:sldLayoutChg>
        <pc:sldLayoutChg chg="add del mod replId">
          <pc:chgData name="Nazish Shazady (2224320)" userId="S::2224320@student.uwtsd.ac.uk::e2ce2f7f-1b29-4b5e-a3b8-5e0048064849" providerId="AD" clId="Web-{4676A993-A183-8C18-95A1-AD25BDDA5F5D}" dt="2023-02-17T16:39:59.615" v="219"/>
          <pc:sldLayoutMkLst>
            <pc:docMk/>
            <pc:sldMasterMk cId="2557291213" sldId="2147484246"/>
            <pc:sldLayoutMk cId="1120384837" sldId="2147484252"/>
          </pc:sldLayoutMkLst>
        </pc:sldLayoutChg>
        <pc:sldLayoutChg chg="add del mod replId">
          <pc:chgData name="Nazish Shazady (2224320)" userId="S::2224320@student.uwtsd.ac.uk::e2ce2f7f-1b29-4b5e-a3b8-5e0048064849" providerId="AD" clId="Web-{4676A993-A183-8C18-95A1-AD25BDDA5F5D}" dt="2023-02-17T16:39:59.615" v="219"/>
          <pc:sldLayoutMkLst>
            <pc:docMk/>
            <pc:sldMasterMk cId="2557291213" sldId="2147484246"/>
            <pc:sldLayoutMk cId="2810509960" sldId="2147484253"/>
          </pc:sldLayoutMkLst>
        </pc:sldLayoutChg>
        <pc:sldLayoutChg chg="add del mod replId">
          <pc:chgData name="Nazish Shazady (2224320)" userId="S::2224320@student.uwtsd.ac.uk::e2ce2f7f-1b29-4b5e-a3b8-5e0048064849" providerId="AD" clId="Web-{4676A993-A183-8C18-95A1-AD25BDDA5F5D}" dt="2023-02-17T16:39:59.615" v="219"/>
          <pc:sldLayoutMkLst>
            <pc:docMk/>
            <pc:sldMasterMk cId="2557291213" sldId="2147484246"/>
            <pc:sldLayoutMk cId="1716644277" sldId="2147484254"/>
          </pc:sldLayoutMkLst>
        </pc:sldLayoutChg>
        <pc:sldLayoutChg chg="add del mod replId">
          <pc:chgData name="Nazish Shazady (2224320)" userId="S::2224320@student.uwtsd.ac.uk::e2ce2f7f-1b29-4b5e-a3b8-5e0048064849" providerId="AD" clId="Web-{4676A993-A183-8C18-95A1-AD25BDDA5F5D}" dt="2023-02-17T16:39:59.615" v="219"/>
          <pc:sldLayoutMkLst>
            <pc:docMk/>
            <pc:sldMasterMk cId="2557291213" sldId="2147484246"/>
            <pc:sldLayoutMk cId="2110977590" sldId="2147484255"/>
          </pc:sldLayoutMkLst>
        </pc:sldLayoutChg>
        <pc:sldLayoutChg chg="add del mod replId">
          <pc:chgData name="Nazish Shazady (2224320)" userId="S::2224320@student.uwtsd.ac.uk::e2ce2f7f-1b29-4b5e-a3b8-5e0048064849" providerId="AD" clId="Web-{4676A993-A183-8C18-95A1-AD25BDDA5F5D}" dt="2023-02-17T16:39:59.615" v="219"/>
          <pc:sldLayoutMkLst>
            <pc:docMk/>
            <pc:sldMasterMk cId="2557291213" sldId="2147484246"/>
            <pc:sldLayoutMk cId="26621593" sldId="2147484256"/>
          </pc:sldLayoutMkLst>
        </pc:sldLayoutChg>
        <pc:sldLayoutChg chg="add del mod replId">
          <pc:chgData name="Nazish Shazady (2224320)" userId="S::2224320@student.uwtsd.ac.uk::e2ce2f7f-1b29-4b5e-a3b8-5e0048064849" providerId="AD" clId="Web-{4676A993-A183-8C18-95A1-AD25BDDA5F5D}" dt="2023-02-17T16:39:59.615" v="219"/>
          <pc:sldLayoutMkLst>
            <pc:docMk/>
            <pc:sldMasterMk cId="2557291213" sldId="2147484246"/>
            <pc:sldLayoutMk cId="3809752604" sldId="2147484257"/>
          </pc:sldLayoutMkLst>
        </pc:sldLayoutChg>
      </pc:sldMasterChg>
      <pc:sldMasterChg chg="add del addSldLayout delSldLayout modSldLayout">
        <pc:chgData name="Nazish Shazady (2224320)" userId="S::2224320@student.uwtsd.ac.uk::e2ce2f7f-1b29-4b5e-a3b8-5e0048064849" providerId="AD" clId="Web-{4676A993-A183-8C18-95A1-AD25BDDA5F5D}" dt="2023-02-17T16:40:11.100" v="220"/>
        <pc:sldMasterMkLst>
          <pc:docMk/>
          <pc:sldMasterMk cId="507665553" sldId="2147484258"/>
        </pc:sldMasterMkLst>
        <pc:sldLayoutChg chg="add del mod replId">
          <pc:chgData name="Nazish Shazady (2224320)" userId="S::2224320@student.uwtsd.ac.uk::e2ce2f7f-1b29-4b5e-a3b8-5e0048064849" providerId="AD" clId="Web-{4676A993-A183-8C18-95A1-AD25BDDA5F5D}" dt="2023-02-17T16:40:11.100" v="220"/>
          <pc:sldLayoutMkLst>
            <pc:docMk/>
            <pc:sldMasterMk cId="507665553" sldId="2147484258"/>
            <pc:sldLayoutMk cId="2151969796" sldId="2147484259"/>
          </pc:sldLayoutMkLst>
        </pc:sldLayoutChg>
        <pc:sldLayoutChg chg="add del mod replId">
          <pc:chgData name="Nazish Shazady (2224320)" userId="S::2224320@student.uwtsd.ac.uk::e2ce2f7f-1b29-4b5e-a3b8-5e0048064849" providerId="AD" clId="Web-{4676A993-A183-8C18-95A1-AD25BDDA5F5D}" dt="2023-02-17T16:40:11.100" v="220"/>
          <pc:sldLayoutMkLst>
            <pc:docMk/>
            <pc:sldMasterMk cId="507665553" sldId="2147484258"/>
            <pc:sldLayoutMk cId="2593074431" sldId="2147484260"/>
          </pc:sldLayoutMkLst>
        </pc:sldLayoutChg>
        <pc:sldLayoutChg chg="add del mod replId">
          <pc:chgData name="Nazish Shazady (2224320)" userId="S::2224320@student.uwtsd.ac.uk::e2ce2f7f-1b29-4b5e-a3b8-5e0048064849" providerId="AD" clId="Web-{4676A993-A183-8C18-95A1-AD25BDDA5F5D}" dt="2023-02-17T16:40:11.100" v="220"/>
          <pc:sldLayoutMkLst>
            <pc:docMk/>
            <pc:sldMasterMk cId="507665553" sldId="2147484258"/>
            <pc:sldLayoutMk cId="1249507561" sldId="2147484261"/>
          </pc:sldLayoutMkLst>
        </pc:sldLayoutChg>
        <pc:sldLayoutChg chg="add del mod replId">
          <pc:chgData name="Nazish Shazady (2224320)" userId="S::2224320@student.uwtsd.ac.uk::e2ce2f7f-1b29-4b5e-a3b8-5e0048064849" providerId="AD" clId="Web-{4676A993-A183-8C18-95A1-AD25BDDA5F5D}" dt="2023-02-17T16:40:11.100" v="220"/>
          <pc:sldLayoutMkLst>
            <pc:docMk/>
            <pc:sldMasterMk cId="507665553" sldId="2147484258"/>
            <pc:sldLayoutMk cId="1193765362" sldId="2147484262"/>
          </pc:sldLayoutMkLst>
        </pc:sldLayoutChg>
        <pc:sldLayoutChg chg="add del mod replId">
          <pc:chgData name="Nazish Shazady (2224320)" userId="S::2224320@student.uwtsd.ac.uk::e2ce2f7f-1b29-4b5e-a3b8-5e0048064849" providerId="AD" clId="Web-{4676A993-A183-8C18-95A1-AD25BDDA5F5D}" dt="2023-02-17T16:40:11.100" v="220"/>
          <pc:sldLayoutMkLst>
            <pc:docMk/>
            <pc:sldMasterMk cId="507665553" sldId="2147484258"/>
            <pc:sldLayoutMk cId="2638659530" sldId="2147484263"/>
          </pc:sldLayoutMkLst>
        </pc:sldLayoutChg>
        <pc:sldLayoutChg chg="add del mod replId">
          <pc:chgData name="Nazish Shazady (2224320)" userId="S::2224320@student.uwtsd.ac.uk::e2ce2f7f-1b29-4b5e-a3b8-5e0048064849" providerId="AD" clId="Web-{4676A993-A183-8C18-95A1-AD25BDDA5F5D}" dt="2023-02-17T16:40:11.100" v="220"/>
          <pc:sldLayoutMkLst>
            <pc:docMk/>
            <pc:sldMasterMk cId="507665553" sldId="2147484258"/>
            <pc:sldLayoutMk cId="1402410037" sldId="2147484264"/>
          </pc:sldLayoutMkLst>
        </pc:sldLayoutChg>
        <pc:sldLayoutChg chg="add del mod replId">
          <pc:chgData name="Nazish Shazady (2224320)" userId="S::2224320@student.uwtsd.ac.uk::e2ce2f7f-1b29-4b5e-a3b8-5e0048064849" providerId="AD" clId="Web-{4676A993-A183-8C18-95A1-AD25BDDA5F5D}" dt="2023-02-17T16:40:11.100" v="220"/>
          <pc:sldLayoutMkLst>
            <pc:docMk/>
            <pc:sldMasterMk cId="507665553" sldId="2147484258"/>
            <pc:sldLayoutMk cId="3596897966" sldId="2147484265"/>
          </pc:sldLayoutMkLst>
        </pc:sldLayoutChg>
        <pc:sldLayoutChg chg="add del mod replId">
          <pc:chgData name="Nazish Shazady (2224320)" userId="S::2224320@student.uwtsd.ac.uk::e2ce2f7f-1b29-4b5e-a3b8-5e0048064849" providerId="AD" clId="Web-{4676A993-A183-8C18-95A1-AD25BDDA5F5D}" dt="2023-02-17T16:40:11.100" v="220"/>
          <pc:sldLayoutMkLst>
            <pc:docMk/>
            <pc:sldMasterMk cId="507665553" sldId="2147484258"/>
            <pc:sldLayoutMk cId="3398803622" sldId="2147484266"/>
          </pc:sldLayoutMkLst>
        </pc:sldLayoutChg>
        <pc:sldLayoutChg chg="add del mod replId">
          <pc:chgData name="Nazish Shazady (2224320)" userId="S::2224320@student.uwtsd.ac.uk::e2ce2f7f-1b29-4b5e-a3b8-5e0048064849" providerId="AD" clId="Web-{4676A993-A183-8C18-95A1-AD25BDDA5F5D}" dt="2023-02-17T16:40:11.100" v="220"/>
          <pc:sldLayoutMkLst>
            <pc:docMk/>
            <pc:sldMasterMk cId="507665553" sldId="2147484258"/>
            <pc:sldLayoutMk cId="3018779817" sldId="2147484267"/>
          </pc:sldLayoutMkLst>
        </pc:sldLayoutChg>
        <pc:sldLayoutChg chg="add del mod replId">
          <pc:chgData name="Nazish Shazady (2224320)" userId="S::2224320@student.uwtsd.ac.uk::e2ce2f7f-1b29-4b5e-a3b8-5e0048064849" providerId="AD" clId="Web-{4676A993-A183-8C18-95A1-AD25BDDA5F5D}" dt="2023-02-17T16:40:11.100" v="220"/>
          <pc:sldLayoutMkLst>
            <pc:docMk/>
            <pc:sldMasterMk cId="507665553" sldId="2147484258"/>
            <pc:sldLayoutMk cId="3908451061" sldId="2147484268"/>
          </pc:sldLayoutMkLst>
        </pc:sldLayoutChg>
        <pc:sldLayoutChg chg="add del mod replId">
          <pc:chgData name="Nazish Shazady (2224320)" userId="S::2224320@student.uwtsd.ac.uk::e2ce2f7f-1b29-4b5e-a3b8-5e0048064849" providerId="AD" clId="Web-{4676A993-A183-8C18-95A1-AD25BDDA5F5D}" dt="2023-02-17T16:40:11.100" v="220"/>
          <pc:sldLayoutMkLst>
            <pc:docMk/>
            <pc:sldMasterMk cId="507665553" sldId="2147484258"/>
            <pc:sldLayoutMk cId="2716999218" sldId="2147484269"/>
          </pc:sldLayoutMkLst>
        </pc:sldLayoutChg>
      </pc:sldMasterChg>
      <pc:sldMasterChg chg="add del addSldLayout delSldLayout modSldLayout">
        <pc:chgData name="Nazish Shazady (2224320)" userId="S::2224320@student.uwtsd.ac.uk::e2ce2f7f-1b29-4b5e-a3b8-5e0048064849" providerId="AD" clId="Web-{4676A993-A183-8C18-95A1-AD25BDDA5F5D}" dt="2023-02-17T16:40:34.944" v="222"/>
        <pc:sldMasterMkLst>
          <pc:docMk/>
          <pc:sldMasterMk cId="3260976758" sldId="2147484270"/>
        </pc:sldMasterMkLst>
        <pc:sldLayoutChg chg="add del mod replId">
          <pc:chgData name="Nazish Shazady (2224320)" userId="S::2224320@student.uwtsd.ac.uk::e2ce2f7f-1b29-4b5e-a3b8-5e0048064849" providerId="AD" clId="Web-{4676A993-A183-8C18-95A1-AD25BDDA5F5D}" dt="2023-02-17T16:40:34.944" v="222"/>
          <pc:sldLayoutMkLst>
            <pc:docMk/>
            <pc:sldMasterMk cId="3260976758" sldId="2147484270"/>
            <pc:sldLayoutMk cId="2990634114" sldId="2147484271"/>
          </pc:sldLayoutMkLst>
        </pc:sldLayoutChg>
        <pc:sldLayoutChg chg="add del mod replId">
          <pc:chgData name="Nazish Shazady (2224320)" userId="S::2224320@student.uwtsd.ac.uk::e2ce2f7f-1b29-4b5e-a3b8-5e0048064849" providerId="AD" clId="Web-{4676A993-A183-8C18-95A1-AD25BDDA5F5D}" dt="2023-02-17T16:40:34.944" v="222"/>
          <pc:sldLayoutMkLst>
            <pc:docMk/>
            <pc:sldMasterMk cId="3260976758" sldId="2147484270"/>
            <pc:sldLayoutMk cId="3477832870" sldId="2147484272"/>
          </pc:sldLayoutMkLst>
        </pc:sldLayoutChg>
        <pc:sldLayoutChg chg="add del mod replId">
          <pc:chgData name="Nazish Shazady (2224320)" userId="S::2224320@student.uwtsd.ac.uk::e2ce2f7f-1b29-4b5e-a3b8-5e0048064849" providerId="AD" clId="Web-{4676A993-A183-8C18-95A1-AD25BDDA5F5D}" dt="2023-02-17T16:40:34.944" v="222"/>
          <pc:sldLayoutMkLst>
            <pc:docMk/>
            <pc:sldMasterMk cId="3260976758" sldId="2147484270"/>
            <pc:sldLayoutMk cId="2764000413" sldId="2147484273"/>
          </pc:sldLayoutMkLst>
        </pc:sldLayoutChg>
        <pc:sldLayoutChg chg="add del mod replId">
          <pc:chgData name="Nazish Shazady (2224320)" userId="S::2224320@student.uwtsd.ac.uk::e2ce2f7f-1b29-4b5e-a3b8-5e0048064849" providerId="AD" clId="Web-{4676A993-A183-8C18-95A1-AD25BDDA5F5D}" dt="2023-02-17T16:40:34.944" v="222"/>
          <pc:sldLayoutMkLst>
            <pc:docMk/>
            <pc:sldMasterMk cId="3260976758" sldId="2147484270"/>
            <pc:sldLayoutMk cId="3094980433" sldId="2147484274"/>
          </pc:sldLayoutMkLst>
        </pc:sldLayoutChg>
        <pc:sldLayoutChg chg="add del mod replId">
          <pc:chgData name="Nazish Shazady (2224320)" userId="S::2224320@student.uwtsd.ac.uk::e2ce2f7f-1b29-4b5e-a3b8-5e0048064849" providerId="AD" clId="Web-{4676A993-A183-8C18-95A1-AD25BDDA5F5D}" dt="2023-02-17T16:40:34.944" v="222"/>
          <pc:sldLayoutMkLst>
            <pc:docMk/>
            <pc:sldMasterMk cId="3260976758" sldId="2147484270"/>
            <pc:sldLayoutMk cId="3675581194" sldId="2147484275"/>
          </pc:sldLayoutMkLst>
        </pc:sldLayoutChg>
        <pc:sldLayoutChg chg="add del mod replId">
          <pc:chgData name="Nazish Shazady (2224320)" userId="S::2224320@student.uwtsd.ac.uk::e2ce2f7f-1b29-4b5e-a3b8-5e0048064849" providerId="AD" clId="Web-{4676A993-A183-8C18-95A1-AD25BDDA5F5D}" dt="2023-02-17T16:40:34.944" v="222"/>
          <pc:sldLayoutMkLst>
            <pc:docMk/>
            <pc:sldMasterMk cId="3260976758" sldId="2147484270"/>
            <pc:sldLayoutMk cId="2962597932" sldId="2147484276"/>
          </pc:sldLayoutMkLst>
        </pc:sldLayoutChg>
        <pc:sldLayoutChg chg="add del mod replId">
          <pc:chgData name="Nazish Shazady (2224320)" userId="S::2224320@student.uwtsd.ac.uk::e2ce2f7f-1b29-4b5e-a3b8-5e0048064849" providerId="AD" clId="Web-{4676A993-A183-8C18-95A1-AD25BDDA5F5D}" dt="2023-02-17T16:40:34.944" v="222"/>
          <pc:sldLayoutMkLst>
            <pc:docMk/>
            <pc:sldMasterMk cId="3260976758" sldId="2147484270"/>
            <pc:sldLayoutMk cId="238546623" sldId="2147484277"/>
          </pc:sldLayoutMkLst>
        </pc:sldLayoutChg>
        <pc:sldLayoutChg chg="add del mod replId">
          <pc:chgData name="Nazish Shazady (2224320)" userId="S::2224320@student.uwtsd.ac.uk::e2ce2f7f-1b29-4b5e-a3b8-5e0048064849" providerId="AD" clId="Web-{4676A993-A183-8C18-95A1-AD25BDDA5F5D}" dt="2023-02-17T16:40:34.944" v="222"/>
          <pc:sldLayoutMkLst>
            <pc:docMk/>
            <pc:sldMasterMk cId="3260976758" sldId="2147484270"/>
            <pc:sldLayoutMk cId="2909746653" sldId="2147484278"/>
          </pc:sldLayoutMkLst>
        </pc:sldLayoutChg>
        <pc:sldLayoutChg chg="add del mod replId">
          <pc:chgData name="Nazish Shazady (2224320)" userId="S::2224320@student.uwtsd.ac.uk::e2ce2f7f-1b29-4b5e-a3b8-5e0048064849" providerId="AD" clId="Web-{4676A993-A183-8C18-95A1-AD25BDDA5F5D}" dt="2023-02-17T16:40:34.944" v="222"/>
          <pc:sldLayoutMkLst>
            <pc:docMk/>
            <pc:sldMasterMk cId="3260976758" sldId="2147484270"/>
            <pc:sldLayoutMk cId="3804821284" sldId="2147484279"/>
          </pc:sldLayoutMkLst>
        </pc:sldLayoutChg>
        <pc:sldLayoutChg chg="add del mod replId">
          <pc:chgData name="Nazish Shazady (2224320)" userId="S::2224320@student.uwtsd.ac.uk::e2ce2f7f-1b29-4b5e-a3b8-5e0048064849" providerId="AD" clId="Web-{4676A993-A183-8C18-95A1-AD25BDDA5F5D}" dt="2023-02-17T16:40:34.944" v="222"/>
          <pc:sldLayoutMkLst>
            <pc:docMk/>
            <pc:sldMasterMk cId="3260976758" sldId="2147484270"/>
            <pc:sldLayoutMk cId="1366823319" sldId="2147484280"/>
          </pc:sldLayoutMkLst>
        </pc:sldLayoutChg>
        <pc:sldLayoutChg chg="add del mod replId">
          <pc:chgData name="Nazish Shazady (2224320)" userId="S::2224320@student.uwtsd.ac.uk::e2ce2f7f-1b29-4b5e-a3b8-5e0048064849" providerId="AD" clId="Web-{4676A993-A183-8C18-95A1-AD25BDDA5F5D}" dt="2023-02-17T16:40:34.944" v="222"/>
          <pc:sldLayoutMkLst>
            <pc:docMk/>
            <pc:sldMasterMk cId="3260976758" sldId="2147484270"/>
            <pc:sldLayoutMk cId="966411447" sldId="2147484281"/>
          </pc:sldLayoutMkLst>
        </pc:sldLayoutChg>
      </pc:sldMasterChg>
      <pc:sldMasterChg chg="add del addSldLayout delSldLayout modSldLayout">
        <pc:chgData name="Nazish Shazady (2224320)" userId="S::2224320@student.uwtsd.ac.uk::e2ce2f7f-1b29-4b5e-a3b8-5e0048064849" providerId="AD" clId="Web-{4676A993-A183-8C18-95A1-AD25BDDA5F5D}" dt="2023-02-17T16:40:40.726" v="223"/>
        <pc:sldMasterMkLst>
          <pc:docMk/>
          <pc:sldMasterMk cId="620480449" sldId="2147484282"/>
        </pc:sldMasterMkLst>
        <pc:sldLayoutChg chg="add del mod replId">
          <pc:chgData name="Nazish Shazady (2224320)" userId="S::2224320@student.uwtsd.ac.uk::e2ce2f7f-1b29-4b5e-a3b8-5e0048064849" providerId="AD" clId="Web-{4676A993-A183-8C18-95A1-AD25BDDA5F5D}" dt="2023-02-17T16:40:40.726" v="223"/>
          <pc:sldLayoutMkLst>
            <pc:docMk/>
            <pc:sldMasterMk cId="620480449" sldId="2147484282"/>
            <pc:sldLayoutMk cId="3505055003" sldId="2147484283"/>
          </pc:sldLayoutMkLst>
        </pc:sldLayoutChg>
        <pc:sldLayoutChg chg="add del mod replId">
          <pc:chgData name="Nazish Shazady (2224320)" userId="S::2224320@student.uwtsd.ac.uk::e2ce2f7f-1b29-4b5e-a3b8-5e0048064849" providerId="AD" clId="Web-{4676A993-A183-8C18-95A1-AD25BDDA5F5D}" dt="2023-02-17T16:40:40.726" v="223"/>
          <pc:sldLayoutMkLst>
            <pc:docMk/>
            <pc:sldMasterMk cId="620480449" sldId="2147484282"/>
            <pc:sldLayoutMk cId="3473535329" sldId="2147484284"/>
          </pc:sldLayoutMkLst>
        </pc:sldLayoutChg>
        <pc:sldLayoutChg chg="add del mod replId">
          <pc:chgData name="Nazish Shazady (2224320)" userId="S::2224320@student.uwtsd.ac.uk::e2ce2f7f-1b29-4b5e-a3b8-5e0048064849" providerId="AD" clId="Web-{4676A993-A183-8C18-95A1-AD25BDDA5F5D}" dt="2023-02-17T16:40:40.726" v="223"/>
          <pc:sldLayoutMkLst>
            <pc:docMk/>
            <pc:sldMasterMk cId="620480449" sldId="2147484282"/>
            <pc:sldLayoutMk cId="1123517007" sldId="2147484285"/>
          </pc:sldLayoutMkLst>
        </pc:sldLayoutChg>
        <pc:sldLayoutChg chg="add del mod replId">
          <pc:chgData name="Nazish Shazady (2224320)" userId="S::2224320@student.uwtsd.ac.uk::e2ce2f7f-1b29-4b5e-a3b8-5e0048064849" providerId="AD" clId="Web-{4676A993-A183-8C18-95A1-AD25BDDA5F5D}" dt="2023-02-17T16:40:40.726" v="223"/>
          <pc:sldLayoutMkLst>
            <pc:docMk/>
            <pc:sldMasterMk cId="620480449" sldId="2147484282"/>
            <pc:sldLayoutMk cId="1529986400" sldId="2147484286"/>
          </pc:sldLayoutMkLst>
        </pc:sldLayoutChg>
        <pc:sldLayoutChg chg="add del mod replId">
          <pc:chgData name="Nazish Shazady (2224320)" userId="S::2224320@student.uwtsd.ac.uk::e2ce2f7f-1b29-4b5e-a3b8-5e0048064849" providerId="AD" clId="Web-{4676A993-A183-8C18-95A1-AD25BDDA5F5D}" dt="2023-02-17T16:40:40.726" v="223"/>
          <pc:sldLayoutMkLst>
            <pc:docMk/>
            <pc:sldMasterMk cId="620480449" sldId="2147484282"/>
            <pc:sldLayoutMk cId="4097789447" sldId="2147484287"/>
          </pc:sldLayoutMkLst>
        </pc:sldLayoutChg>
        <pc:sldLayoutChg chg="add del mod replId">
          <pc:chgData name="Nazish Shazady (2224320)" userId="S::2224320@student.uwtsd.ac.uk::e2ce2f7f-1b29-4b5e-a3b8-5e0048064849" providerId="AD" clId="Web-{4676A993-A183-8C18-95A1-AD25BDDA5F5D}" dt="2023-02-17T16:40:40.726" v="223"/>
          <pc:sldLayoutMkLst>
            <pc:docMk/>
            <pc:sldMasterMk cId="620480449" sldId="2147484282"/>
            <pc:sldLayoutMk cId="3752712825" sldId="2147484288"/>
          </pc:sldLayoutMkLst>
        </pc:sldLayoutChg>
        <pc:sldLayoutChg chg="add del mod replId">
          <pc:chgData name="Nazish Shazady (2224320)" userId="S::2224320@student.uwtsd.ac.uk::e2ce2f7f-1b29-4b5e-a3b8-5e0048064849" providerId="AD" clId="Web-{4676A993-A183-8C18-95A1-AD25BDDA5F5D}" dt="2023-02-17T16:40:40.726" v="223"/>
          <pc:sldLayoutMkLst>
            <pc:docMk/>
            <pc:sldMasterMk cId="620480449" sldId="2147484282"/>
            <pc:sldLayoutMk cId="350422191" sldId="2147484289"/>
          </pc:sldLayoutMkLst>
        </pc:sldLayoutChg>
        <pc:sldLayoutChg chg="add del mod replId">
          <pc:chgData name="Nazish Shazady (2224320)" userId="S::2224320@student.uwtsd.ac.uk::e2ce2f7f-1b29-4b5e-a3b8-5e0048064849" providerId="AD" clId="Web-{4676A993-A183-8C18-95A1-AD25BDDA5F5D}" dt="2023-02-17T16:40:40.726" v="223"/>
          <pc:sldLayoutMkLst>
            <pc:docMk/>
            <pc:sldMasterMk cId="620480449" sldId="2147484282"/>
            <pc:sldLayoutMk cId="2461329510" sldId="2147484290"/>
          </pc:sldLayoutMkLst>
        </pc:sldLayoutChg>
        <pc:sldLayoutChg chg="add del mod replId">
          <pc:chgData name="Nazish Shazady (2224320)" userId="S::2224320@student.uwtsd.ac.uk::e2ce2f7f-1b29-4b5e-a3b8-5e0048064849" providerId="AD" clId="Web-{4676A993-A183-8C18-95A1-AD25BDDA5F5D}" dt="2023-02-17T16:40:40.726" v="223"/>
          <pc:sldLayoutMkLst>
            <pc:docMk/>
            <pc:sldMasterMk cId="620480449" sldId="2147484282"/>
            <pc:sldLayoutMk cId="2559205300" sldId="2147484291"/>
          </pc:sldLayoutMkLst>
        </pc:sldLayoutChg>
        <pc:sldLayoutChg chg="add del mod replId">
          <pc:chgData name="Nazish Shazady (2224320)" userId="S::2224320@student.uwtsd.ac.uk::e2ce2f7f-1b29-4b5e-a3b8-5e0048064849" providerId="AD" clId="Web-{4676A993-A183-8C18-95A1-AD25BDDA5F5D}" dt="2023-02-17T16:40:40.726" v="223"/>
          <pc:sldLayoutMkLst>
            <pc:docMk/>
            <pc:sldMasterMk cId="620480449" sldId="2147484282"/>
            <pc:sldLayoutMk cId="3262156727" sldId="2147484292"/>
          </pc:sldLayoutMkLst>
        </pc:sldLayoutChg>
        <pc:sldLayoutChg chg="add del mod replId">
          <pc:chgData name="Nazish Shazady (2224320)" userId="S::2224320@student.uwtsd.ac.uk::e2ce2f7f-1b29-4b5e-a3b8-5e0048064849" providerId="AD" clId="Web-{4676A993-A183-8C18-95A1-AD25BDDA5F5D}" dt="2023-02-17T16:40:40.726" v="223"/>
          <pc:sldLayoutMkLst>
            <pc:docMk/>
            <pc:sldMasterMk cId="620480449" sldId="2147484282"/>
            <pc:sldLayoutMk cId="989551266" sldId="2147484293"/>
          </pc:sldLayoutMkLst>
        </pc:sldLayoutChg>
      </pc:sldMasterChg>
      <pc:sldMasterChg chg="add del addSldLayout delSldLayout modSldLayout">
        <pc:chgData name="Nazish Shazady (2224320)" userId="S::2224320@student.uwtsd.ac.uk::e2ce2f7f-1b29-4b5e-a3b8-5e0048064849" providerId="AD" clId="Web-{4676A993-A183-8C18-95A1-AD25BDDA5F5D}" dt="2023-02-17T16:40:45.710" v="224"/>
        <pc:sldMasterMkLst>
          <pc:docMk/>
          <pc:sldMasterMk cId="1229153776" sldId="2147484294"/>
        </pc:sldMasterMkLst>
        <pc:sldLayoutChg chg="add del mod replId">
          <pc:chgData name="Nazish Shazady (2224320)" userId="S::2224320@student.uwtsd.ac.uk::e2ce2f7f-1b29-4b5e-a3b8-5e0048064849" providerId="AD" clId="Web-{4676A993-A183-8C18-95A1-AD25BDDA5F5D}" dt="2023-02-17T16:40:45.710" v="224"/>
          <pc:sldLayoutMkLst>
            <pc:docMk/>
            <pc:sldMasterMk cId="1229153776" sldId="2147484294"/>
            <pc:sldLayoutMk cId="4089808282" sldId="2147484295"/>
          </pc:sldLayoutMkLst>
        </pc:sldLayoutChg>
        <pc:sldLayoutChg chg="add del mod replId">
          <pc:chgData name="Nazish Shazady (2224320)" userId="S::2224320@student.uwtsd.ac.uk::e2ce2f7f-1b29-4b5e-a3b8-5e0048064849" providerId="AD" clId="Web-{4676A993-A183-8C18-95A1-AD25BDDA5F5D}" dt="2023-02-17T16:40:45.710" v="224"/>
          <pc:sldLayoutMkLst>
            <pc:docMk/>
            <pc:sldMasterMk cId="1229153776" sldId="2147484294"/>
            <pc:sldLayoutMk cId="3671835089" sldId="2147484296"/>
          </pc:sldLayoutMkLst>
        </pc:sldLayoutChg>
        <pc:sldLayoutChg chg="add del mod replId">
          <pc:chgData name="Nazish Shazady (2224320)" userId="S::2224320@student.uwtsd.ac.uk::e2ce2f7f-1b29-4b5e-a3b8-5e0048064849" providerId="AD" clId="Web-{4676A993-A183-8C18-95A1-AD25BDDA5F5D}" dt="2023-02-17T16:40:45.710" v="224"/>
          <pc:sldLayoutMkLst>
            <pc:docMk/>
            <pc:sldMasterMk cId="1229153776" sldId="2147484294"/>
            <pc:sldLayoutMk cId="3648247475" sldId="2147484297"/>
          </pc:sldLayoutMkLst>
        </pc:sldLayoutChg>
        <pc:sldLayoutChg chg="add del mod replId">
          <pc:chgData name="Nazish Shazady (2224320)" userId="S::2224320@student.uwtsd.ac.uk::e2ce2f7f-1b29-4b5e-a3b8-5e0048064849" providerId="AD" clId="Web-{4676A993-A183-8C18-95A1-AD25BDDA5F5D}" dt="2023-02-17T16:40:45.710" v="224"/>
          <pc:sldLayoutMkLst>
            <pc:docMk/>
            <pc:sldMasterMk cId="1229153776" sldId="2147484294"/>
            <pc:sldLayoutMk cId="202420822" sldId="2147484298"/>
          </pc:sldLayoutMkLst>
        </pc:sldLayoutChg>
        <pc:sldLayoutChg chg="add del mod replId">
          <pc:chgData name="Nazish Shazady (2224320)" userId="S::2224320@student.uwtsd.ac.uk::e2ce2f7f-1b29-4b5e-a3b8-5e0048064849" providerId="AD" clId="Web-{4676A993-A183-8C18-95A1-AD25BDDA5F5D}" dt="2023-02-17T16:40:45.710" v="224"/>
          <pc:sldLayoutMkLst>
            <pc:docMk/>
            <pc:sldMasterMk cId="1229153776" sldId="2147484294"/>
            <pc:sldLayoutMk cId="1588307171" sldId="2147484299"/>
          </pc:sldLayoutMkLst>
        </pc:sldLayoutChg>
        <pc:sldLayoutChg chg="add del mod replId">
          <pc:chgData name="Nazish Shazady (2224320)" userId="S::2224320@student.uwtsd.ac.uk::e2ce2f7f-1b29-4b5e-a3b8-5e0048064849" providerId="AD" clId="Web-{4676A993-A183-8C18-95A1-AD25BDDA5F5D}" dt="2023-02-17T16:40:45.710" v="224"/>
          <pc:sldLayoutMkLst>
            <pc:docMk/>
            <pc:sldMasterMk cId="1229153776" sldId="2147484294"/>
            <pc:sldLayoutMk cId="669873293" sldId="2147484300"/>
          </pc:sldLayoutMkLst>
        </pc:sldLayoutChg>
        <pc:sldLayoutChg chg="add del mod replId">
          <pc:chgData name="Nazish Shazady (2224320)" userId="S::2224320@student.uwtsd.ac.uk::e2ce2f7f-1b29-4b5e-a3b8-5e0048064849" providerId="AD" clId="Web-{4676A993-A183-8C18-95A1-AD25BDDA5F5D}" dt="2023-02-17T16:40:45.710" v="224"/>
          <pc:sldLayoutMkLst>
            <pc:docMk/>
            <pc:sldMasterMk cId="1229153776" sldId="2147484294"/>
            <pc:sldLayoutMk cId="1051448734" sldId="2147484301"/>
          </pc:sldLayoutMkLst>
        </pc:sldLayoutChg>
        <pc:sldLayoutChg chg="add del mod replId">
          <pc:chgData name="Nazish Shazady (2224320)" userId="S::2224320@student.uwtsd.ac.uk::e2ce2f7f-1b29-4b5e-a3b8-5e0048064849" providerId="AD" clId="Web-{4676A993-A183-8C18-95A1-AD25BDDA5F5D}" dt="2023-02-17T16:40:45.710" v="224"/>
          <pc:sldLayoutMkLst>
            <pc:docMk/>
            <pc:sldMasterMk cId="1229153776" sldId="2147484294"/>
            <pc:sldLayoutMk cId="3074965191" sldId="2147484302"/>
          </pc:sldLayoutMkLst>
        </pc:sldLayoutChg>
        <pc:sldLayoutChg chg="add del mod replId">
          <pc:chgData name="Nazish Shazady (2224320)" userId="S::2224320@student.uwtsd.ac.uk::e2ce2f7f-1b29-4b5e-a3b8-5e0048064849" providerId="AD" clId="Web-{4676A993-A183-8C18-95A1-AD25BDDA5F5D}" dt="2023-02-17T16:40:45.710" v="224"/>
          <pc:sldLayoutMkLst>
            <pc:docMk/>
            <pc:sldMasterMk cId="1229153776" sldId="2147484294"/>
            <pc:sldLayoutMk cId="113240534" sldId="2147484303"/>
          </pc:sldLayoutMkLst>
        </pc:sldLayoutChg>
        <pc:sldLayoutChg chg="add del mod replId">
          <pc:chgData name="Nazish Shazady (2224320)" userId="S::2224320@student.uwtsd.ac.uk::e2ce2f7f-1b29-4b5e-a3b8-5e0048064849" providerId="AD" clId="Web-{4676A993-A183-8C18-95A1-AD25BDDA5F5D}" dt="2023-02-17T16:40:45.710" v="224"/>
          <pc:sldLayoutMkLst>
            <pc:docMk/>
            <pc:sldMasterMk cId="1229153776" sldId="2147484294"/>
            <pc:sldLayoutMk cId="1835837540" sldId="2147484304"/>
          </pc:sldLayoutMkLst>
        </pc:sldLayoutChg>
        <pc:sldLayoutChg chg="add del mod replId">
          <pc:chgData name="Nazish Shazady (2224320)" userId="S::2224320@student.uwtsd.ac.uk::e2ce2f7f-1b29-4b5e-a3b8-5e0048064849" providerId="AD" clId="Web-{4676A993-A183-8C18-95A1-AD25BDDA5F5D}" dt="2023-02-17T16:40:45.710" v="224"/>
          <pc:sldLayoutMkLst>
            <pc:docMk/>
            <pc:sldMasterMk cId="1229153776" sldId="2147484294"/>
            <pc:sldLayoutMk cId="809268276" sldId="2147484305"/>
          </pc:sldLayoutMkLst>
        </pc:sldLayoutChg>
        <pc:sldLayoutChg chg="add del mod replId">
          <pc:chgData name="Nazish Shazady (2224320)" userId="S::2224320@student.uwtsd.ac.uk::e2ce2f7f-1b29-4b5e-a3b8-5e0048064849" providerId="AD" clId="Web-{4676A993-A183-8C18-95A1-AD25BDDA5F5D}" dt="2023-02-17T16:40:45.710" v="224"/>
          <pc:sldLayoutMkLst>
            <pc:docMk/>
            <pc:sldMasterMk cId="1229153776" sldId="2147484294"/>
            <pc:sldLayoutMk cId="990751422" sldId="2147484306"/>
          </pc:sldLayoutMkLst>
        </pc:sldLayoutChg>
        <pc:sldLayoutChg chg="add del mod replId">
          <pc:chgData name="Nazish Shazady (2224320)" userId="S::2224320@student.uwtsd.ac.uk::e2ce2f7f-1b29-4b5e-a3b8-5e0048064849" providerId="AD" clId="Web-{4676A993-A183-8C18-95A1-AD25BDDA5F5D}" dt="2023-02-17T16:40:45.710" v="224"/>
          <pc:sldLayoutMkLst>
            <pc:docMk/>
            <pc:sldMasterMk cId="1229153776" sldId="2147484294"/>
            <pc:sldLayoutMk cId="3101249544" sldId="2147484307"/>
          </pc:sldLayoutMkLst>
        </pc:sldLayoutChg>
        <pc:sldLayoutChg chg="add del mod replId">
          <pc:chgData name="Nazish Shazady (2224320)" userId="S::2224320@student.uwtsd.ac.uk::e2ce2f7f-1b29-4b5e-a3b8-5e0048064849" providerId="AD" clId="Web-{4676A993-A183-8C18-95A1-AD25BDDA5F5D}" dt="2023-02-17T16:40:45.710" v="224"/>
          <pc:sldLayoutMkLst>
            <pc:docMk/>
            <pc:sldMasterMk cId="1229153776" sldId="2147484294"/>
            <pc:sldLayoutMk cId="2123057153" sldId="2147484308"/>
          </pc:sldLayoutMkLst>
        </pc:sldLayoutChg>
        <pc:sldLayoutChg chg="add del mod replId">
          <pc:chgData name="Nazish Shazady (2224320)" userId="S::2224320@student.uwtsd.ac.uk::e2ce2f7f-1b29-4b5e-a3b8-5e0048064849" providerId="AD" clId="Web-{4676A993-A183-8C18-95A1-AD25BDDA5F5D}" dt="2023-02-17T16:40:45.710" v="224"/>
          <pc:sldLayoutMkLst>
            <pc:docMk/>
            <pc:sldMasterMk cId="1229153776" sldId="2147484294"/>
            <pc:sldLayoutMk cId="2275872944" sldId="2147484309"/>
          </pc:sldLayoutMkLst>
        </pc:sldLayoutChg>
        <pc:sldLayoutChg chg="add del mod replId">
          <pc:chgData name="Nazish Shazady (2224320)" userId="S::2224320@student.uwtsd.ac.uk::e2ce2f7f-1b29-4b5e-a3b8-5e0048064849" providerId="AD" clId="Web-{4676A993-A183-8C18-95A1-AD25BDDA5F5D}" dt="2023-02-17T16:40:45.710" v="224"/>
          <pc:sldLayoutMkLst>
            <pc:docMk/>
            <pc:sldMasterMk cId="1229153776" sldId="2147484294"/>
            <pc:sldLayoutMk cId="180935300" sldId="2147484310"/>
          </pc:sldLayoutMkLst>
        </pc:sldLayoutChg>
        <pc:sldLayoutChg chg="add del mod replId">
          <pc:chgData name="Nazish Shazady (2224320)" userId="S::2224320@student.uwtsd.ac.uk::e2ce2f7f-1b29-4b5e-a3b8-5e0048064849" providerId="AD" clId="Web-{4676A993-A183-8C18-95A1-AD25BDDA5F5D}" dt="2023-02-17T16:40:45.710" v="224"/>
          <pc:sldLayoutMkLst>
            <pc:docMk/>
            <pc:sldMasterMk cId="1229153776" sldId="2147484294"/>
            <pc:sldLayoutMk cId="2495530747" sldId="2147484311"/>
          </pc:sldLayoutMkLst>
        </pc:sldLayoutChg>
      </pc:sldMasterChg>
      <pc:sldMasterChg chg="add del addSldLayout delSldLayout modSldLayout">
        <pc:chgData name="Nazish Shazady (2224320)" userId="S::2224320@student.uwtsd.ac.uk::e2ce2f7f-1b29-4b5e-a3b8-5e0048064849" providerId="AD" clId="Web-{4676A993-A183-8C18-95A1-AD25BDDA5F5D}" dt="2023-02-17T16:40:50.882" v="225"/>
        <pc:sldMasterMkLst>
          <pc:docMk/>
          <pc:sldMasterMk cId="3827145238" sldId="2147484312"/>
        </pc:sldMasterMkLst>
        <pc:sldLayoutChg chg="add del mod replId">
          <pc:chgData name="Nazish Shazady (2224320)" userId="S::2224320@student.uwtsd.ac.uk::e2ce2f7f-1b29-4b5e-a3b8-5e0048064849" providerId="AD" clId="Web-{4676A993-A183-8C18-95A1-AD25BDDA5F5D}" dt="2023-02-17T16:40:50.882" v="225"/>
          <pc:sldLayoutMkLst>
            <pc:docMk/>
            <pc:sldMasterMk cId="3827145238" sldId="2147484312"/>
            <pc:sldLayoutMk cId="937948175" sldId="2147484313"/>
          </pc:sldLayoutMkLst>
        </pc:sldLayoutChg>
        <pc:sldLayoutChg chg="add del mod replId">
          <pc:chgData name="Nazish Shazady (2224320)" userId="S::2224320@student.uwtsd.ac.uk::e2ce2f7f-1b29-4b5e-a3b8-5e0048064849" providerId="AD" clId="Web-{4676A993-A183-8C18-95A1-AD25BDDA5F5D}" dt="2023-02-17T16:40:50.882" v="225"/>
          <pc:sldLayoutMkLst>
            <pc:docMk/>
            <pc:sldMasterMk cId="3827145238" sldId="2147484312"/>
            <pc:sldLayoutMk cId="1249095120" sldId="2147484314"/>
          </pc:sldLayoutMkLst>
        </pc:sldLayoutChg>
        <pc:sldLayoutChg chg="add del mod replId">
          <pc:chgData name="Nazish Shazady (2224320)" userId="S::2224320@student.uwtsd.ac.uk::e2ce2f7f-1b29-4b5e-a3b8-5e0048064849" providerId="AD" clId="Web-{4676A993-A183-8C18-95A1-AD25BDDA5F5D}" dt="2023-02-17T16:40:50.882" v="225"/>
          <pc:sldLayoutMkLst>
            <pc:docMk/>
            <pc:sldMasterMk cId="3827145238" sldId="2147484312"/>
            <pc:sldLayoutMk cId="781239466" sldId="2147484315"/>
          </pc:sldLayoutMkLst>
        </pc:sldLayoutChg>
        <pc:sldLayoutChg chg="add del mod replId">
          <pc:chgData name="Nazish Shazady (2224320)" userId="S::2224320@student.uwtsd.ac.uk::e2ce2f7f-1b29-4b5e-a3b8-5e0048064849" providerId="AD" clId="Web-{4676A993-A183-8C18-95A1-AD25BDDA5F5D}" dt="2023-02-17T16:40:50.882" v="225"/>
          <pc:sldLayoutMkLst>
            <pc:docMk/>
            <pc:sldMasterMk cId="3827145238" sldId="2147484312"/>
            <pc:sldLayoutMk cId="1103222340" sldId="2147484316"/>
          </pc:sldLayoutMkLst>
        </pc:sldLayoutChg>
        <pc:sldLayoutChg chg="add del mod replId">
          <pc:chgData name="Nazish Shazady (2224320)" userId="S::2224320@student.uwtsd.ac.uk::e2ce2f7f-1b29-4b5e-a3b8-5e0048064849" providerId="AD" clId="Web-{4676A993-A183-8C18-95A1-AD25BDDA5F5D}" dt="2023-02-17T16:40:50.882" v="225"/>
          <pc:sldLayoutMkLst>
            <pc:docMk/>
            <pc:sldMasterMk cId="3827145238" sldId="2147484312"/>
            <pc:sldLayoutMk cId="2548774464" sldId="2147484317"/>
          </pc:sldLayoutMkLst>
        </pc:sldLayoutChg>
        <pc:sldLayoutChg chg="add del mod replId">
          <pc:chgData name="Nazish Shazady (2224320)" userId="S::2224320@student.uwtsd.ac.uk::e2ce2f7f-1b29-4b5e-a3b8-5e0048064849" providerId="AD" clId="Web-{4676A993-A183-8C18-95A1-AD25BDDA5F5D}" dt="2023-02-17T16:40:50.882" v="225"/>
          <pc:sldLayoutMkLst>
            <pc:docMk/>
            <pc:sldMasterMk cId="3827145238" sldId="2147484312"/>
            <pc:sldLayoutMk cId="1319817239" sldId="2147484318"/>
          </pc:sldLayoutMkLst>
        </pc:sldLayoutChg>
        <pc:sldLayoutChg chg="add del mod replId">
          <pc:chgData name="Nazish Shazady (2224320)" userId="S::2224320@student.uwtsd.ac.uk::e2ce2f7f-1b29-4b5e-a3b8-5e0048064849" providerId="AD" clId="Web-{4676A993-A183-8C18-95A1-AD25BDDA5F5D}" dt="2023-02-17T16:40:50.882" v="225"/>
          <pc:sldLayoutMkLst>
            <pc:docMk/>
            <pc:sldMasterMk cId="3827145238" sldId="2147484312"/>
            <pc:sldLayoutMk cId="2834993457" sldId="2147484319"/>
          </pc:sldLayoutMkLst>
        </pc:sldLayoutChg>
        <pc:sldLayoutChg chg="add del mod replId">
          <pc:chgData name="Nazish Shazady (2224320)" userId="S::2224320@student.uwtsd.ac.uk::e2ce2f7f-1b29-4b5e-a3b8-5e0048064849" providerId="AD" clId="Web-{4676A993-A183-8C18-95A1-AD25BDDA5F5D}" dt="2023-02-17T16:40:50.882" v="225"/>
          <pc:sldLayoutMkLst>
            <pc:docMk/>
            <pc:sldMasterMk cId="3827145238" sldId="2147484312"/>
            <pc:sldLayoutMk cId="515661538" sldId="2147484320"/>
          </pc:sldLayoutMkLst>
        </pc:sldLayoutChg>
        <pc:sldLayoutChg chg="add del mod replId">
          <pc:chgData name="Nazish Shazady (2224320)" userId="S::2224320@student.uwtsd.ac.uk::e2ce2f7f-1b29-4b5e-a3b8-5e0048064849" providerId="AD" clId="Web-{4676A993-A183-8C18-95A1-AD25BDDA5F5D}" dt="2023-02-17T16:40:50.882" v="225"/>
          <pc:sldLayoutMkLst>
            <pc:docMk/>
            <pc:sldMasterMk cId="3827145238" sldId="2147484312"/>
            <pc:sldLayoutMk cId="568958774" sldId="2147484321"/>
          </pc:sldLayoutMkLst>
        </pc:sldLayoutChg>
        <pc:sldLayoutChg chg="add del mod replId">
          <pc:chgData name="Nazish Shazady (2224320)" userId="S::2224320@student.uwtsd.ac.uk::e2ce2f7f-1b29-4b5e-a3b8-5e0048064849" providerId="AD" clId="Web-{4676A993-A183-8C18-95A1-AD25BDDA5F5D}" dt="2023-02-17T16:40:50.882" v="225"/>
          <pc:sldLayoutMkLst>
            <pc:docMk/>
            <pc:sldMasterMk cId="3827145238" sldId="2147484312"/>
            <pc:sldLayoutMk cId="2431426205" sldId="2147484322"/>
          </pc:sldLayoutMkLst>
        </pc:sldLayoutChg>
        <pc:sldLayoutChg chg="add del mod replId">
          <pc:chgData name="Nazish Shazady (2224320)" userId="S::2224320@student.uwtsd.ac.uk::e2ce2f7f-1b29-4b5e-a3b8-5e0048064849" providerId="AD" clId="Web-{4676A993-A183-8C18-95A1-AD25BDDA5F5D}" dt="2023-02-17T16:40:50.882" v="225"/>
          <pc:sldLayoutMkLst>
            <pc:docMk/>
            <pc:sldMasterMk cId="3827145238" sldId="2147484312"/>
            <pc:sldLayoutMk cId="2559442837" sldId="2147484323"/>
          </pc:sldLayoutMkLst>
        </pc:sldLayoutChg>
        <pc:sldLayoutChg chg="add del mod replId">
          <pc:chgData name="Nazish Shazady (2224320)" userId="S::2224320@student.uwtsd.ac.uk::e2ce2f7f-1b29-4b5e-a3b8-5e0048064849" providerId="AD" clId="Web-{4676A993-A183-8C18-95A1-AD25BDDA5F5D}" dt="2023-02-17T16:40:50.882" v="225"/>
          <pc:sldLayoutMkLst>
            <pc:docMk/>
            <pc:sldMasterMk cId="3827145238" sldId="2147484312"/>
            <pc:sldLayoutMk cId="4023947003" sldId="2147484324"/>
          </pc:sldLayoutMkLst>
        </pc:sldLayoutChg>
        <pc:sldLayoutChg chg="add del mod replId">
          <pc:chgData name="Nazish Shazady (2224320)" userId="S::2224320@student.uwtsd.ac.uk::e2ce2f7f-1b29-4b5e-a3b8-5e0048064849" providerId="AD" clId="Web-{4676A993-A183-8C18-95A1-AD25BDDA5F5D}" dt="2023-02-17T16:40:50.882" v="225"/>
          <pc:sldLayoutMkLst>
            <pc:docMk/>
            <pc:sldMasterMk cId="3827145238" sldId="2147484312"/>
            <pc:sldLayoutMk cId="1011926736" sldId="2147484325"/>
          </pc:sldLayoutMkLst>
        </pc:sldLayoutChg>
        <pc:sldLayoutChg chg="add del mod replId">
          <pc:chgData name="Nazish Shazady (2224320)" userId="S::2224320@student.uwtsd.ac.uk::e2ce2f7f-1b29-4b5e-a3b8-5e0048064849" providerId="AD" clId="Web-{4676A993-A183-8C18-95A1-AD25BDDA5F5D}" dt="2023-02-17T16:40:50.882" v="225"/>
          <pc:sldLayoutMkLst>
            <pc:docMk/>
            <pc:sldMasterMk cId="3827145238" sldId="2147484312"/>
            <pc:sldLayoutMk cId="3888601767" sldId="2147484326"/>
          </pc:sldLayoutMkLst>
        </pc:sldLayoutChg>
        <pc:sldLayoutChg chg="add del mod replId">
          <pc:chgData name="Nazish Shazady (2224320)" userId="S::2224320@student.uwtsd.ac.uk::e2ce2f7f-1b29-4b5e-a3b8-5e0048064849" providerId="AD" clId="Web-{4676A993-A183-8C18-95A1-AD25BDDA5F5D}" dt="2023-02-17T16:40:50.882" v="225"/>
          <pc:sldLayoutMkLst>
            <pc:docMk/>
            <pc:sldMasterMk cId="3827145238" sldId="2147484312"/>
            <pc:sldLayoutMk cId="151471284" sldId="2147484327"/>
          </pc:sldLayoutMkLst>
        </pc:sldLayoutChg>
        <pc:sldLayoutChg chg="add del mod replId">
          <pc:chgData name="Nazish Shazady (2224320)" userId="S::2224320@student.uwtsd.ac.uk::e2ce2f7f-1b29-4b5e-a3b8-5e0048064849" providerId="AD" clId="Web-{4676A993-A183-8C18-95A1-AD25BDDA5F5D}" dt="2023-02-17T16:40:50.882" v="225"/>
          <pc:sldLayoutMkLst>
            <pc:docMk/>
            <pc:sldMasterMk cId="3827145238" sldId="2147484312"/>
            <pc:sldLayoutMk cId="2438963125" sldId="2147484328"/>
          </pc:sldLayoutMkLst>
        </pc:sldLayoutChg>
        <pc:sldLayoutChg chg="add del mod replId">
          <pc:chgData name="Nazish Shazady (2224320)" userId="S::2224320@student.uwtsd.ac.uk::e2ce2f7f-1b29-4b5e-a3b8-5e0048064849" providerId="AD" clId="Web-{4676A993-A183-8C18-95A1-AD25BDDA5F5D}" dt="2023-02-17T16:40:50.882" v="225"/>
          <pc:sldLayoutMkLst>
            <pc:docMk/>
            <pc:sldMasterMk cId="3827145238" sldId="2147484312"/>
            <pc:sldLayoutMk cId="196323064" sldId="2147484329"/>
          </pc:sldLayoutMkLst>
        </pc:sldLayoutChg>
      </pc:sldMasterChg>
      <pc:sldMasterChg chg="add del addSldLayout delSldLayout modSldLayout">
        <pc:chgData name="Nazish Shazady (2224320)" userId="S::2224320@student.uwtsd.ac.uk::e2ce2f7f-1b29-4b5e-a3b8-5e0048064849" providerId="AD" clId="Web-{4676A993-A183-8C18-95A1-AD25BDDA5F5D}" dt="2023-02-17T16:40:55.460" v="226"/>
        <pc:sldMasterMkLst>
          <pc:docMk/>
          <pc:sldMasterMk cId="3319834824" sldId="2147484330"/>
        </pc:sldMasterMkLst>
        <pc:sldLayoutChg chg="add del mod replId">
          <pc:chgData name="Nazish Shazady (2224320)" userId="S::2224320@student.uwtsd.ac.uk::e2ce2f7f-1b29-4b5e-a3b8-5e0048064849" providerId="AD" clId="Web-{4676A993-A183-8C18-95A1-AD25BDDA5F5D}" dt="2023-02-17T16:40:55.460" v="226"/>
          <pc:sldLayoutMkLst>
            <pc:docMk/>
            <pc:sldMasterMk cId="3319834824" sldId="2147484330"/>
            <pc:sldLayoutMk cId="3532251733" sldId="2147484331"/>
          </pc:sldLayoutMkLst>
        </pc:sldLayoutChg>
        <pc:sldLayoutChg chg="add del mod replId">
          <pc:chgData name="Nazish Shazady (2224320)" userId="S::2224320@student.uwtsd.ac.uk::e2ce2f7f-1b29-4b5e-a3b8-5e0048064849" providerId="AD" clId="Web-{4676A993-A183-8C18-95A1-AD25BDDA5F5D}" dt="2023-02-17T16:40:55.460" v="226"/>
          <pc:sldLayoutMkLst>
            <pc:docMk/>
            <pc:sldMasterMk cId="3319834824" sldId="2147484330"/>
            <pc:sldLayoutMk cId="702495865" sldId="2147484332"/>
          </pc:sldLayoutMkLst>
        </pc:sldLayoutChg>
        <pc:sldLayoutChg chg="add del mod replId">
          <pc:chgData name="Nazish Shazady (2224320)" userId="S::2224320@student.uwtsd.ac.uk::e2ce2f7f-1b29-4b5e-a3b8-5e0048064849" providerId="AD" clId="Web-{4676A993-A183-8C18-95A1-AD25BDDA5F5D}" dt="2023-02-17T16:40:55.460" v="226"/>
          <pc:sldLayoutMkLst>
            <pc:docMk/>
            <pc:sldMasterMk cId="3319834824" sldId="2147484330"/>
            <pc:sldLayoutMk cId="2231145672" sldId="2147484333"/>
          </pc:sldLayoutMkLst>
        </pc:sldLayoutChg>
        <pc:sldLayoutChg chg="add del mod replId">
          <pc:chgData name="Nazish Shazady (2224320)" userId="S::2224320@student.uwtsd.ac.uk::e2ce2f7f-1b29-4b5e-a3b8-5e0048064849" providerId="AD" clId="Web-{4676A993-A183-8C18-95A1-AD25BDDA5F5D}" dt="2023-02-17T16:40:55.460" v="226"/>
          <pc:sldLayoutMkLst>
            <pc:docMk/>
            <pc:sldMasterMk cId="3319834824" sldId="2147484330"/>
            <pc:sldLayoutMk cId="2468868727" sldId="2147484334"/>
          </pc:sldLayoutMkLst>
        </pc:sldLayoutChg>
        <pc:sldLayoutChg chg="add del mod replId">
          <pc:chgData name="Nazish Shazady (2224320)" userId="S::2224320@student.uwtsd.ac.uk::e2ce2f7f-1b29-4b5e-a3b8-5e0048064849" providerId="AD" clId="Web-{4676A993-A183-8C18-95A1-AD25BDDA5F5D}" dt="2023-02-17T16:40:55.460" v="226"/>
          <pc:sldLayoutMkLst>
            <pc:docMk/>
            <pc:sldMasterMk cId="3319834824" sldId="2147484330"/>
            <pc:sldLayoutMk cId="3875746279" sldId="2147484335"/>
          </pc:sldLayoutMkLst>
        </pc:sldLayoutChg>
        <pc:sldLayoutChg chg="add del mod replId">
          <pc:chgData name="Nazish Shazady (2224320)" userId="S::2224320@student.uwtsd.ac.uk::e2ce2f7f-1b29-4b5e-a3b8-5e0048064849" providerId="AD" clId="Web-{4676A993-A183-8C18-95A1-AD25BDDA5F5D}" dt="2023-02-17T16:40:55.460" v="226"/>
          <pc:sldLayoutMkLst>
            <pc:docMk/>
            <pc:sldMasterMk cId="3319834824" sldId="2147484330"/>
            <pc:sldLayoutMk cId="3572862399" sldId="2147484336"/>
          </pc:sldLayoutMkLst>
        </pc:sldLayoutChg>
        <pc:sldLayoutChg chg="add del mod replId">
          <pc:chgData name="Nazish Shazady (2224320)" userId="S::2224320@student.uwtsd.ac.uk::e2ce2f7f-1b29-4b5e-a3b8-5e0048064849" providerId="AD" clId="Web-{4676A993-A183-8C18-95A1-AD25BDDA5F5D}" dt="2023-02-17T16:40:55.460" v="226"/>
          <pc:sldLayoutMkLst>
            <pc:docMk/>
            <pc:sldMasterMk cId="3319834824" sldId="2147484330"/>
            <pc:sldLayoutMk cId="4259142737" sldId="2147484337"/>
          </pc:sldLayoutMkLst>
        </pc:sldLayoutChg>
        <pc:sldLayoutChg chg="add del mod replId">
          <pc:chgData name="Nazish Shazady (2224320)" userId="S::2224320@student.uwtsd.ac.uk::e2ce2f7f-1b29-4b5e-a3b8-5e0048064849" providerId="AD" clId="Web-{4676A993-A183-8C18-95A1-AD25BDDA5F5D}" dt="2023-02-17T16:40:55.460" v="226"/>
          <pc:sldLayoutMkLst>
            <pc:docMk/>
            <pc:sldMasterMk cId="3319834824" sldId="2147484330"/>
            <pc:sldLayoutMk cId="1960481076" sldId="2147484338"/>
          </pc:sldLayoutMkLst>
        </pc:sldLayoutChg>
        <pc:sldLayoutChg chg="add del mod replId">
          <pc:chgData name="Nazish Shazady (2224320)" userId="S::2224320@student.uwtsd.ac.uk::e2ce2f7f-1b29-4b5e-a3b8-5e0048064849" providerId="AD" clId="Web-{4676A993-A183-8C18-95A1-AD25BDDA5F5D}" dt="2023-02-17T16:40:55.460" v="226"/>
          <pc:sldLayoutMkLst>
            <pc:docMk/>
            <pc:sldMasterMk cId="3319834824" sldId="2147484330"/>
            <pc:sldLayoutMk cId="105737465" sldId="2147484339"/>
          </pc:sldLayoutMkLst>
        </pc:sldLayoutChg>
        <pc:sldLayoutChg chg="add del mod replId">
          <pc:chgData name="Nazish Shazady (2224320)" userId="S::2224320@student.uwtsd.ac.uk::e2ce2f7f-1b29-4b5e-a3b8-5e0048064849" providerId="AD" clId="Web-{4676A993-A183-8C18-95A1-AD25BDDA5F5D}" dt="2023-02-17T16:40:55.460" v="226"/>
          <pc:sldLayoutMkLst>
            <pc:docMk/>
            <pc:sldMasterMk cId="3319834824" sldId="2147484330"/>
            <pc:sldLayoutMk cId="1168386215" sldId="2147484340"/>
          </pc:sldLayoutMkLst>
        </pc:sldLayoutChg>
        <pc:sldLayoutChg chg="add del mod replId">
          <pc:chgData name="Nazish Shazady (2224320)" userId="S::2224320@student.uwtsd.ac.uk::e2ce2f7f-1b29-4b5e-a3b8-5e0048064849" providerId="AD" clId="Web-{4676A993-A183-8C18-95A1-AD25BDDA5F5D}" dt="2023-02-17T16:40:55.460" v="226"/>
          <pc:sldLayoutMkLst>
            <pc:docMk/>
            <pc:sldMasterMk cId="3319834824" sldId="2147484330"/>
            <pc:sldLayoutMk cId="1387226160" sldId="2147484341"/>
          </pc:sldLayoutMkLst>
        </pc:sldLayoutChg>
      </pc:sldMasterChg>
      <pc:sldMasterChg chg="add del addSldLayout delSldLayout modSldLayout">
        <pc:chgData name="Nazish Shazady (2224320)" userId="S::2224320@student.uwtsd.ac.uk::e2ce2f7f-1b29-4b5e-a3b8-5e0048064849" providerId="AD" clId="Web-{4676A993-A183-8C18-95A1-AD25BDDA5F5D}" dt="2023-02-17T16:41:12.867" v="227"/>
        <pc:sldMasterMkLst>
          <pc:docMk/>
          <pc:sldMasterMk cId="681006278" sldId="2147484342"/>
        </pc:sldMasterMkLst>
        <pc:sldLayoutChg chg="add del mod replId">
          <pc:chgData name="Nazish Shazady (2224320)" userId="S::2224320@student.uwtsd.ac.uk::e2ce2f7f-1b29-4b5e-a3b8-5e0048064849" providerId="AD" clId="Web-{4676A993-A183-8C18-95A1-AD25BDDA5F5D}" dt="2023-02-17T16:41:12.867" v="227"/>
          <pc:sldLayoutMkLst>
            <pc:docMk/>
            <pc:sldMasterMk cId="681006278" sldId="2147484342"/>
            <pc:sldLayoutMk cId="1576149644" sldId="2147484343"/>
          </pc:sldLayoutMkLst>
        </pc:sldLayoutChg>
        <pc:sldLayoutChg chg="add del mod replId">
          <pc:chgData name="Nazish Shazady (2224320)" userId="S::2224320@student.uwtsd.ac.uk::e2ce2f7f-1b29-4b5e-a3b8-5e0048064849" providerId="AD" clId="Web-{4676A993-A183-8C18-95A1-AD25BDDA5F5D}" dt="2023-02-17T16:41:12.867" v="227"/>
          <pc:sldLayoutMkLst>
            <pc:docMk/>
            <pc:sldMasterMk cId="681006278" sldId="2147484342"/>
            <pc:sldLayoutMk cId="2197269057" sldId="2147484344"/>
          </pc:sldLayoutMkLst>
        </pc:sldLayoutChg>
        <pc:sldLayoutChg chg="add del mod replId">
          <pc:chgData name="Nazish Shazady (2224320)" userId="S::2224320@student.uwtsd.ac.uk::e2ce2f7f-1b29-4b5e-a3b8-5e0048064849" providerId="AD" clId="Web-{4676A993-A183-8C18-95A1-AD25BDDA5F5D}" dt="2023-02-17T16:41:12.867" v="227"/>
          <pc:sldLayoutMkLst>
            <pc:docMk/>
            <pc:sldMasterMk cId="681006278" sldId="2147484342"/>
            <pc:sldLayoutMk cId="2889051288" sldId="2147484345"/>
          </pc:sldLayoutMkLst>
        </pc:sldLayoutChg>
        <pc:sldLayoutChg chg="add del mod replId">
          <pc:chgData name="Nazish Shazady (2224320)" userId="S::2224320@student.uwtsd.ac.uk::e2ce2f7f-1b29-4b5e-a3b8-5e0048064849" providerId="AD" clId="Web-{4676A993-A183-8C18-95A1-AD25BDDA5F5D}" dt="2023-02-17T16:41:12.867" v="227"/>
          <pc:sldLayoutMkLst>
            <pc:docMk/>
            <pc:sldMasterMk cId="681006278" sldId="2147484342"/>
            <pc:sldLayoutMk cId="3896337118" sldId="2147484346"/>
          </pc:sldLayoutMkLst>
        </pc:sldLayoutChg>
        <pc:sldLayoutChg chg="add del mod replId">
          <pc:chgData name="Nazish Shazady (2224320)" userId="S::2224320@student.uwtsd.ac.uk::e2ce2f7f-1b29-4b5e-a3b8-5e0048064849" providerId="AD" clId="Web-{4676A993-A183-8C18-95A1-AD25BDDA5F5D}" dt="2023-02-17T16:41:12.867" v="227"/>
          <pc:sldLayoutMkLst>
            <pc:docMk/>
            <pc:sldMasterMk cId="681006278" sldId="2147484342"/>
            <pc:sldLayoutMk cId="1287194410" sldId="2147484347"/>
          </pc:sldLayoutMkLst>
        </pc:sldLayoutChg>
        <pc:sldLayoutChg chg="add del mod replId">
          <pc:chgData name="Nazish Shazady (2224320)" userId="S::2224320@student.uwtsd.ac.uk::e2ce2f7f-1b29-4b5e-a3b8-5e0048064849" providerId="AD" clId="Web-{4676A993-A183-8C18-95A1-AD25BDDA5F5D}" dt="2023-02-17T16:41:12.867" v="227"/>
          <pc:sldLayoutMkLst>
            <pc:docMk/>
            <pc:sldMasterMk cId="681006278" sldId="2147484342"/>
            <pc:sldLayoutMk cId="3654618832" sldId="2147484348"/>
          </pc:sldLayoutMkLst>
        </pc:sldLayoutChg>
        <pc:sldLayoutChg chg="add del mod replId">
          <pc:chgData name="Nazish Shazady (2224320)" userId="S::2224320@student.uwtsd.ac.uk::e2ce2f7f-1b29-4b5e-a3b8-5e0048064849" providerId="AD" clId="Web-{4676A993-A183-8C18-95A1-AD25BDDA5F5D}" dt="2023-02-17T16:41:12.867" v="227"/>
          <pc:sldLayoutMkLst>
            <pc:docMk/>
            <pc:sldMasterMk cId="681006278" sldId="2147484342"/>
            <pc:sldLayoutMk cId="2295486635" sldId="2147484349"/>
          </pc:sldLayoutMkLst>
        </pc:sldLayoutChg>
        <pc:sldLayoutChg chg="add del mod replId">
          <pc:chgData name="Nazish Shazady (2224320)" userId="S::2224320@student.uwtsd.ac.uk::e2ce2f7f-1b29-4b5e-a3b8-5e0048064849" providerId="AD" clId="Web-{4676A993-A183-8C18-95A1-AD25BDDA5F5D}" dt="2023-02-17T16:41:12.867" v="227"/>
          <pc:sldLayoutMkLst>
            <pc:docMk/>
            <pc:sldMasterMk cId="681006278" sldId="2147484342"/>
            <pc:sldLayoutMk cId="925638176" sldId="2147484350"/>
          </pc:sldLayoutMkLst>
        </pc:sldLayoutChg>
        <pc:sldLayoutChg chg="add del mod replId">
          <pc:chgData name="Nazish Shazady (2224320)" userId="S::2224320@student.uwtsd.ac.uk::e2ce2f7f-1b29-4b5e-a3b8-5e0048064849" providerId="AD" clId="Web-{4676A993-A183-8C18-95A1-AD25BDDA5F5D}" dt="2023-02-17T16:41:12.867" v="227"/>
          <pc:sldLayoutMkLst>
            <pc:docMk/>
            <pc:sldMasterMk cId="681006278" sldId="2147484342"/>
            <pc:sldLayoutMk cId="3090338515" sldId="2147484351"/>
          </pc:sldLayoutMkLst>
        </pc:sldLayoutChg>
        <pc:sldLayoutChg chg="add del mod replId">
          <pc:chgData name="Nazish Shazady (2224320)" userId="S::2224320@student.uwtsd.ac.uk::e2ce2f7f-1b29-4b5e-a3b8-5e0048064849" providerId="AD" clId="Web-{4676A993-A183-8C18-95A1-AD25BDDA5F5D}" dt="2023-02-17T16:41:12.867" v="227"/>
          <pc:sldLayoutMkLst>
            <pc:docMk/>
            <pc:sldMasterMk cId="681006278" sldId="2147484342"/>
            <pc:sldLayoutMk cId="1505280307" sldId="2147484352"/>
          </pc:sldLayoutMkLst>
        </pc:sldLayoutChg>
        <pc:sldLayoutChg chg="add del mod replId">
          <pc:chgData name="Nazish Shazady (2224320)" userId="S::2224320@student.uwtsd.ac.uk::e2ce2f7f-1b29-4b5e-a3b8-5e0048064849" providerId="AD" clId="Web-{4676A993-A183-8C18-95A1-AD25BDDA5F5D}" dt="2023-02-17T16:41:12.867" v="227"/>
          <pc:sldLayoutMkLst>
            <pc:docMk/>
            <pc:sldMasterMk cId="681006278" sldId="2147484342"/>
            <pc:sldLayoutMk cId="2060113225" sldId="2147484353"/>
          </pc:sldLayoutMkLst>
        </pc:sldLayoutChg>
      </pc:sldMasterChg>
      <pc:sldMasterChg chg="add del addSldLayout delSldLayout modSldLayout">
        <pc:chgData name="Nazish Shazady (2224320)" userId="S::2224320@student.uwtsd.ac.uk::e2ce2f7f-1b29-4b5e-a3b8-5e0048064849" providerId="AD" clId="Web-{4676A993-A183-8C18-95A1-AD25BDDA5F5D}" dt="2023-02-17T16:41:17.930" v="228"/>
        <pc:sldMasterMkLst>
          <pc:docMk/>
          <pc:sldMasterMk cId="405217824" sldId="2147484354"/>
        </pc:sldMasterMkLst>
        <pc:sldLayoutChg chg="add del mod replId">
          <pc:chgData name="Nazish Shazady (2224320)" userId="S::2224320@student.uwtsd.ac.uk::e2ce2f7f-1b29-4b5e-a3b8-5e0048064849" providerId="AD" clId="Web-{4676A993-A183-8C18-95A1-AD25BDDA5F5D}" dt="2023-02-17T16:41:17.930" v="228"/>
          <pc:sldLayoutMkLst>
            <pc:docMk/>
            <pc:sldMasterMk cId="405217824" sldId="2147484354"/>
            <pc:sldLayoutMk cId="2199799346" sldId="2147484355"/>
          </pc:sldLayoutMkLst>
        </pc:sldLayoutChg>
        <pc:sldLayoutChg chg="add del mod replId">
          <pc:chgData name="Nazish Shazady (2224320)" userId="S::2224320@student.uwtsd.ac.uk::e2ce2f7f-1b29-4b5e-a3b8-5e0048064849" providerId="AD" clId="Web-{4676A993-A183-8C18-95A1-AD25BDDA5F5D}" dt="2023-02-17T16:41:17.930" v="228"/>
          <pc:sldLayoutMkLst>
            <pc:docMk/>
            <pc:sldMasterMk cId="405217824" sldId="2147484354"/>
            <pc:sldLayoutMk cId="2658120218" sldId="2147484356"/>
          </pc:sldLayoutMkLst>
        </pc:sldLayoutChg>
        <pc:sldLayoutChg chg="add del mod replId">
          <pc:chgData name="Nazish Shazady (2224320)" userId="S::2224320@student.uwtsd.ac.uk::e2ce2f7f-1b29-4b5e-a3b8-5e0048064849" providerId="AD" clId="Web-{4676A993-A183-8C18-95A1-AD25BDDA5F5D}" dt="2023-02-17T16:41:17.930" v="228"/>
          <pc:sldLayoutMkLst>
            <pc:docMk/>
            <pc:sldMasterMk cId="405217824" sldId="2147484354"/>
            <pc:sldLayoutMk cId="728024677" sldId="2147484357"/>
          </pc:sldLayoutMkLst>
        </pc:sldLayoutChg>
        <pc:sldLayoutChg chg="add del mod replId">
          <pc:chgData name="Nazish Shazady (2224320)" userId="S::2224320@student.uwtsd.ac.uk::e2ce2f7f-1b29-4b5e-a3b8-5e0048064849" providerId="AD" clId="Web-{4676A993-A183-8C18-95A1-AD25BDDA5F5D}" dt="2023-02-17T16:41:17.930" v="228"/>
          <pc:sldLayoutMkLst>
            <pc:docMk/>
            <pc:sldMasterMk cId="405217824" sldId="2147484354"/>
            <pc:sldLayoutMk cId="1231204844" sldId="2147484358"/>
          </pc:sldLayoutMkLst>
        </pc:sldLayoutChg>
        <pc:sldLayoutChg chg="add del mod replId">
          <pc:chgData name="Nazish Shazady (2224320)" userId="S::2224320@student.uwtsd.ac.uk::e2ce2f7f-1b29-4b5e-a3b8-5e0048064849" providerId="AD" clId="Web-{4676A993-A183-8C18-95A1-AD25BDDA5F5D}" dt="2023-02-17T16:41:17.930" v="228"/>
          <pc:sldLayoutMkLst>
            <pc:docMk/>
            <pc:sldMasterMk cId="405217824" sldId="2147484354"/>
            <pc:sldLayoutMk cId="2656019318" sldId="2147484359"/>
          </pc:sldLayoutMkLst>
        </pc:sldLayoutChg>
        <pc:sldLayoutChg chg="add del mod replId">
          <pc:chgData name="Nazish Shazady (2224320)" userId="S::2224320@student.uwtsd.ac.uk::e2ce2f7f-1b29-4b5e-a3b8-5e0048064849" providerId="AD" clId="Web-{4676A993-A183-8C18-95A1-AD25BDDA5F5D}" dt="2023-02-17T16:41:17.930" v="228"/>
          <pc:sldLayoutMkLst>
            <pc:docMk/>
            <pc:sldMasterMk cId="405217824" sldId="2147484354"/>
            <pc:sldLayoutMk cId="2106891818" sldId="2147484360"/>
          </pc:sldLayoutMkLst>
        </pc:sldLayoutChg>
        <pc:sldLayoutChg chg="add del mod replId">
          <pc:chgData name="Nazish Shazady (2224320)" userId="S::2224320@student.uwtsd.ac.uk::e2ce2f7f-1b29-4b5e-a3b8-5e0048064849" providerId="AD" clId="Web-{4676A993-A183-8C18-95A1-AD25BDDA5F5D}" dt="2023-02-17T16:41:17.930" v="228"/>
          <pc:sldLayoutMkLst>
            <pc:docMk/>
            <pc:sldMasterMk cId="405217824" sldId="2147484354"/>
            <pc:sldLayoutMk cId="2932866900" sldId="2147484361"/>
          </pc:sldLayoutMkLst>
        </pc:sldLayoutChg>
        <pc:sldLayoutChg chg="add del mod replId">
          <pc:chgData name="Nazish Shazady (2224320)" userId="S::2224320@student.uwtsd.ac.uk::e2ce2f7f-1b29-4b5e-a3b8-5e0048064849" providerId="AD" clId="Web-{4676A993-A183-8C18-95A1-AD25BDDA5F5D}" dt="2023-02-17T16:41:17.930" v="228"/>
          <pc:sldLayoutMkLst>
            <pc:docMk/>
            <pc:sldMasterMk cId="405217824" sldId="2147484354"/>
            <pc:sldLayoutMk cId="1201101113" sldId="2147484362"/>
          </pc:sldLayoutMkLst>
        </pc:sldLayoutChg>
        <pc:sldLayoutChg chg="add del mod replId">
          <pc:chgData name="Nazish Shazady (2224320)" userId="S::2224320@student.uwtsd.ac.uk::e2ce2f7f-1b29-4b5e-a3b8-5e0048064849" providerId="AD" clId="Web-{4676A993-A183-8C18-95A1-AD25BDDA5F5D}" dt="2023-02-17T16:41:17.930" v="228"/>
          <pc:sldLayoutMkLst>
            <pc:docMk/>
            <pc:sldMasterMk cId="405217824" sldId="2147484354"/>
            <pc:sldLayoutMk cId="3853254070" sldId="2147484363"/>
          </pc:sldLayoutMkLst>
        </pc:sldLayoutChg>
        <pc:sldLayoutChg chg="add del mod replId">
          <pc:chgData name="Nazish Shazady (2224320)" userId="S::2224320@student.uwtsd.ac.uk::e2ce2f7f-1b29-4b5e-a3b8-5e0048064849" providerId="AD" clId="Web-{4676A993-A183-8C18-95A1-AD25BDDA5F5D}" dt="2023-02-17T16:41:17.930" v="228"/>
          <pc:sldLayoutMkLst>
            <pc:docMk/>
            <pc:sldMasterMk cId="405217824" sldId="2147484354"/>
            <pc:sldLayoutMk cId="3801048624" sldId="2147484364"/>
          </pc:sldLayoutMkLst>
        </pc:sldLayoutChg>
        <pc:sldLayoutChg chg="add del mod replId">
          <pc:chgData name="Nazish Shazady (2224320)" userId="S::2224320@student.uwtsd.ac.uk::e2ce2f7f-1b29-4b5e-a3b8-5e0048064849" providerId="AD" clId="Web-{4676A993-A183-8C18-95A1-AD25BDDA5F5D}" dt="2023-02-17T16:41:17.930" v="228"/>
          <pc:sldLayoutMkLst>
            <pc:docMk/>
            <pc:sldMasterMk cId="405217824" sldId="2147484354"/>
            <pc:sldLayoutMk cId="1518389748" sldId="2147484365"/>
          </pc:sldLayoutMkLst>
        </pc:sldLayoutChg>
      </pc:sldMasterChg>
      <pc:sldMasterChg chg="add del addSldLayout delSldLayout modSldLayout">
        <pc:chgData name="Nazish Shazady (2224320)" userId="S::2224320@student.uwtsd.ac.uk::e2ce2f7f-1b29-4b5e-a3b8-5e0048064849" providerId="AD" clId="Web-{4676A993-A183-8C18-95A1-AD25BDDA5F5D}" dt="2023-02-17T16:41:25.883" v="229"/>
        <pc:sldMasterMkLst>
          <pc:docMk/>
          <pc:sldMasterMk cId="41489901" sldId="2147484366"/>
        </pc:sldMasterMkLst>
        <pc:sldLayoutChg chg="add del mod replId">
          <pc:chgData name="Nazish Shazady (2224320)" userId="S::2224320@student.uwtsd.ac.uk::e2ce2f7f-1b29-4b5e-a3b8-5e0048064849" providerId="AD" clId="Web-{4676A993-A183-8C18-95A1-AD25BDDA5F5D}" dt="2023-02-17T16:41:25.883" v="229"/>
          <pc:sldLayoutMkLst>
            <pc:docMk/>
            <pc:sldMasterMk cId="41489901" sldId="2147484366"/>
            <pc:sldLayoutMk cId="1036008111" sldId="2147484367"/>
          </pc:sldLayoutMkLst>
        </pc:sldLayoutChg>
        <pc:sldLayoutChg chg="add del mod replId">
          <pc:chgData name="Nazish Shazady (2224320)" userId="S::2224320@student.uwtsd.ac.uk::e2ce2f7f-1b29-4b5e-a3b8-5e0048064849" providerId="AD" clId="Web-{4676A993-A183-8C18-95A1-AD25BDDA5F5D}" dt="2023-02-17T16:41:25.883" v="229"/>
          <pc:sldLayoutMkLst>
            <pc:docMk/>
            <pc:sldMasterMk cId="41489901" sldId="2147484366"/>
            <pc:sldLayoutMk cId="1054390499" sldId="2147484368"/>
          </pc:sldLayoutMkLst>
        </pc:sldLayoutChg>
        <pc:sldLayoutChg chg="add del mod replId">
          <pc:chgData name="Nazish Shazady (2224320)" userId="S::2224320@student.uwtsd.ac.uk::e2ce2f7f-1b29-4b5e-a3b8-5e0048064849" providerId="AD" clId="Web-{4676A993-A183-8C18-95A1-AD25BDDA5F5D}" dt="2023-02-17T16:41:25.883" v="229"/>
          <pc:sldLayoutMkLst>
            <pc:docMk/>
            <pc:sldMasterMk cId="41489901" sldId="2147484366"/>
            <pc:sldLayoutMk cId="2029615384" sldId="2147484369"/>
          </pc:sldLayoutMkLst>
        </pc:sldLayoutChg>
        <pc:sldLayoutChg chg="add del mod replId">
          <pc:chgData name="Nazish Shazady (2224320)" userId="S::2224320@student.uwtsd.ac.uk::e2ce2f7f-1b29-4b5e-a3b8-5e0048064849" providerId="AD" clId="Web-{4676A993-A183-8C18-95A1-AD25BDDA5F5D}" dt="2023-02-17T16:41:25.883" v="229"/>
          <pc:sldLayoutMkLst>
            <pc:docMk/>
            <pc:sldMasterMk cId="41489901" sldId="2147484366"/>
            <pc:sldLayoutMk cId="4130973379" sldId="2147484370"/>
          </pc:sldLayoutMkLst>
        </pc:sldLayoutChg>
        <pc:sldLayoutChg chg="add del mod replId">
          <pc:chgData name="Nazish Shazady (2224320)" userId="S::2224320@student.uwtsd.ac.uk::e2ce2f7f-1b29-4b5e-a3b8-5e0048064849" providerId="AD" clId="Web-{4676A993-A183-8C18-95A1-AD25BDDA5F5D}" dt="2023-02-17T16:41:25.883" v="229"/>
          <pc:sldLayoutMkLst>
            <pc:docMk/>
            <pc:sldMasterMk cId="41489901" sldId="2147484366"/>
            <pc:sldLayoutMk cId="3620737476" sldId="2147484371"/>
          </pc:sldLayoutMkLst>
        </pc:sldLayoutChg>
        <pc:sldLayoutChg chg="add del mod replId">
          <pc:chgData name="Nazish Shazady (2224320)" userId="S::2224320@student.uwtsd.ac.uk::e2ce2f7f-1b29-4b5e-a3b8-5e0048064849" providerId="AD" clId="Web-{4676A993-A183-8C18-95A1-AD25BDDA5F5D}" dt="2023-02-17T16:41:25.883" v="229"/>
          <pc:sldLayoutMkLst>
            <pc:docMk/>
            <pc:sldMasterMk cId="41489901" sldId="2147484366"/>
            <pc:sldLayoutMk cId="2953395619" sldId="2147484372"/>
          </pc:sldLayoutMkLst>
        </pc:sldLayoutChg>
        <pc:sldLayoutChg chg="add del mod replId">
          <pc:chgData name="Nazish Shazady (2224320)" userId="S::2224320@student.uwtsd.ac.uk::e2ce2f7f-1b29-4b5e-a3b8-5e0048064849" providerId="AD" clId="Web-{4676A993-A183-8C18-95A1-AD25BDDA5F5D}" dt="2023-02-17T16:41:25.883" v="229"/>
          <pc:sldLayoutMkLst>
            <pc:docMk/>
            <pc:sldMasterMk cId="41489901" sldId="2147484366"/>
            <pc:sldLayoutMk cId="798507706" sldId="2147484373"/>
          </pc:sldLayoutMkLst>
        </pc:sldLayoutChg>
        <pc:sldLayoutChg chg="add del mod replId">
          <pc:chgData name="Nazish Shazady (2224320)" userId="S::2224320@student.uwtsd.ac.uk::e2ce2f7f-1b29-4b5e-a3b8-5e0048064849" providerId="AD" clId="Web-{4676A993-A183-8C18-95A1-AD25BDDA5F5D}" dt="2023-02-17T16:41:25.883" v="229"/>
          <pc:sldLayoutMkLst>
            <pc:docMk/>
            <pc:sldMasterMk cId="41489901" sldId="2147484366"/>
            <pc:sldLayoutMk cId="2201147658" sldId="2147484374"/>
          </pc:sldLayoutMkLst>
        </pc:sldLayoutChg>
        <pc:sldLayoutChg chg="add del mod replId">
          <pc:chgData name="Nazish Shazady (2224320)" userId="S::2224320@student.uwtsd.ac.uk::e2ce2f7f-1b29-4b5e-a3b8-5e0048064849" providerId="AD" clId="Web-{4676A993-A183-8C18-95A1-AD25BDDA5F5D}" dt="2023-02-17T16:41:25.883" v="229"/>
          <pc:sldLayoutMkLst>
            <pc:docMk/>
            <pc:sldMasterMk cId="41489901" sldId="2147484366"/>
            <pc:sldLayoutMk cId="2854923787" sldId="2147484375"/>
          </pc:sldLayoutMkLst>
        </pc:sldLayoutChg>
        <pc:sldLayoutChg chg="add del mod replId">
          <pc:chgData name="Nazish Shazady (2224320)" userId="S::2224320@student.uwtsd.ac.uk::e2ce2f7f-1b29-4b5e-a3b8-5e0048064849" providerId="AD" clId="Web-{4676A993-A183-8C18-95A1-AD25BDDA5F5D}" dt="2023-02-17T16:41:25.883" v="229"/>
          <pc:sldLayoutMkLst>
            <pc:docMk/>
            <pc:sldMasterMk cId="41489901" sldId="2147484366"/>
            <pc:sldLayoutMk cId="3361471735" sldId="2147484376"/>
          </pc:sldLayoutMkLst>
        </pc:sldLayoutChg>
        <pc:sldLayoutChg chg="add del mod replId">
          <pc:chgData name="Nazish Shazady (2224320)" userId="S::2224320@student.uwtsd.ac.uk::e2ce2f7f-1b29-4b5e-a3b8-5e0048064849" providerId="AD" clId="Web-{4676A993-A183-8C18-95A1-AD25BDDA5F5D}" dt="2023-02-17T16:41:25.883" v="229"/>
          <pc:sldLayoutMkLst>
            <pc:docMk/>
            <pc:sldMasterMk cId="41489901" sldId="2147484366"/>
            <pc:sldLayoutMk cId="505686074" sldId="2147484377"/>
          </pc:sldLayoutMkLst>
        </pc:sldLayoutChg>
      </pc:sldMasterChg>
      <pc:sldMasterChg chg="add del addSldLayout delSldLayout modSldLayout">
        <pc:chgData name="Nazish Shazady (2224320)" userId="S::2224320@student.uwtsd.ac.uk::e2ce2f7f-1b29-4b5e-a3b8-5e0048064849" providerId="AD" clId="Web-{4676A993-A183-8C18-95A1-AD25BDDA5F5D}" dt="2023-02-17T16:41:42.883" v="230"/>
        <pc:sldMasterMkLst>
          <pc:docMk/>
          <pc:sldMasterMk cId="2906629678" sldId="2147484378"/>
        </pc:sldMasterMkLst>
        <pc:sldLayoutChg chg="add del mod replId">
          <pc:chgData name="Nazish Shazady (2224320)" userId="S::2224320@student.uwtsd.ac.uk::e2ce2f7f-1b29-4b5e-a3b8-5e0048064849" providerId="AD" clId="Web-{4676A993-A183-8C18-95A1-AD25BDDA5F5D}" dt="2023-02-17T16:41:42.883" v="230"/>
          <pc:sldLayoutMkLst>
            <pc:docMk/>
            <pc:sldMasterMk cId="2906629678" sldId="2147484378"/>
            <pc:sldLayoutMk cId="587606511" sldId="2147484379"/>
          </pc:sldLayoutMkLst>
        </pc:sldLayoutChg>
        <pc:sldLayoutChg chg="add del mod replId">
          <pc:chgData name="Nazish Shazady (2224320)" userId="S::2224320@student.uwtsd.ac.uk::e2ce2f7f-1b29-4b5e-a3b8-5e0048064849" providerId="AD" clId="Web-{4676A993-A183-8C18-95A1-AD25BDDA5F5D}" dt="2023-02-17T16:41:42.883" v="230"/>
          <pc:sldLayoutMkLst>
            <pc:docMk/>
            <pc:sldMasterMk cId="2906629678" sldId="2147484378"/>
            <pc:sldLayoutMk cId="1862635814" sldId="2147484380"/>
          </pc:sldLayoutMkLst>
        </pc:sldLayoutChg>
        <pc:sldLayoutChg chg="add del mod replId">
          <pc:chgData name="Nazish Shazady (2224320)" userId="S::2224320@student.uwtsd.ac.uk::e2ce2f7f-1b29-4b5e-a3b8-5e0048064849" providerId="AD" clId="Web-{4676A993-A183-8C18-95A1-AD25BDDA5F5D}" dt="2023-02-17T16:41:42.883" v="230"/>
          <pc:sldLayoutMkLst>
            <pc:docMk/>
            <pc:sldMasterMk cId="2906629678" sldId="2147484378"/>
            <pc:sldLayoutMk cId="2198740209" sldId="2147484381"/>
          </pc:sldLayoutMkLst>
        </pc:sldLayoutChg>
        <pc:sldLayoutChg chg="add del mod replId">
          <pc:chgData name="Nazish Shazady (2224320)" userId="S::2224320@student.uwtsd.ac.uk::e2ce2f7f-1b29-4b5e-a3b8-5e0048064849" providerId="AD" clId="Web-{4676A993-A183-8C18-95A1-AD25BDDA5F5D}" dt="2023-02-17T16:41:42.883" v="230"/>
          <pc:sldLayoutMkLst>
            <pc:docMk/>
            <pc:sldMasterMk cId="2906629678" sldId="2147484378"/>
            <pc:sldLayoutMk cId="1577174955" sldId="2147484382"/>
          </pc:sldLayoutMkLst>
        </pc:sldLayoutChg>
        <pc:sldLayoutChg chg="add del mod replId">
          <pc:chgData name="Nazish Shazady (2224320)" userId="S::2224320@student.uwtsd.ac.uk::e2ce2f7f-1b29-4b5e-a3b8-5e0048064849" providerId="AD" clId="Web-{4676A993-A183-8C18-95A1-AD25BDDA5F5D}" dt="2023-02-17T16:41:42.883" v="230"/>
          <pc:sldLayoutMkLst>
            <pc:docMk/>
            <pc:sldMasterMk cId="2906629678" sldId="2147484378"/>
            <pc:sldLayoutMk cId="834391400" sldId="2147484383"/>
          </pc:sldLayoutMkLst>
        </pc:sldLayoutChg>
        <pc:sldLayoutChg chg="add del mod replId">
          <pc:chgData name="Nazish Shazady (2224320)" userId="S::2224320@student.uwtsd.ac.uk::e2ce2f7f-1b29-4b5e-a3b8-5e0048064849" providerId="AD" clId="Web-{4676A993-A183-8C18-95A1-AD25BDDA5F5D}" dt="2023-02-17T16:41:42.883" v="230"/>
          <pc:sldLayoutMkLst>
            <pc:docMk/>
            <pc:sldMasterMk cId="2906629678" sldId="2147484378"/>
            <pc:sldLayoutMk cId="2149571090" sldId="2147484384"/>
          </pc:sldLayoutMkLst>
        </pc:sldLayoutChg>
        <pc:sldLayoutChg chg="add del mod replId">
          <pc:chgData name="Nazish Shazady (2224320)" userId="S::2224320@student.uwtsd.ac.uk::e2ce2f7f-1b29-4b5e-a3b8-5e0048064849" providerId="AD" clId="Web-{4676A993-A183-8C18-95A1-AD25BDDA5F5D}" dt="2023-02-17T16:41:42.883" v="230"/>
          <pc:sldLayoutMkLst>
            <pc:docMk/>
            <pc:sldMasterMk cId="2906629678" sldId="2147484378"/>
            <pc:sldLayoutMk cId="794465408" sldId="2147484385"/>
          </pc:sldLayoutMkLst>
        </pc:sldLayoutChg>
        <pc:sldLayoutChg chg="add del mod replId">
          <pc:chgData name="Nazish Shazady (2224320)" userId="S::2224320@student.uwtsd.ac.uk::e2ce2f7f-1b29-4b5e-a3b8-5e0048064849" providerId="AD" clId="Web-{4676A993-A183-8C18-95A1-AD25BDDA5F5D}" dt="2023-02-17T16:41:42.883" v="230"/>
          <pc:sldLayoutMkLst>
            <pc:docMk/>
            <pc:sldMasterMk cId="2906629678" sldId="2147484378"/>
            <pc:sldLayoutMk cId="1579037169" sldId="2147484386"/>
          </pc:sldLayoutMkLst>
        </pc:sldLayoutChg>
        <pc:sldLayoutChg chg="add del mod replId">
          <pc:chgData name="Nazish Shazady (2224320)" userId="S::2224320@student.uwtsd.ac.uk::e2ce2f7f-1b29-4b5e-a3b8-5e0048064849" providerId="AD" clId="Web-{4676A993-A183-8C18-95A1-AD25BDDA5F5D}" dt="2023-02-17T16:41:42.883" v="230"/>
          <pc:sldLayoutMkLst>
            <pc:docMk/>
            <pc:sldMasterMk cId="2906629678" sldId="2147484378"/>
            <pc:sldLayoutMk cId="2652212395" sldId="2147484387"/>
          </pc:sldLayoutMkLst>
        </pc:sldLayoutChg>
        <pc:sldLayoutChg chg="add del mod replId">
          <pc:chgData name="Nazish Shazady (2224320)" userId="S::2224320@student.uwtsd.ac.uk::e2ce2f7f-1b29-4b5e-a3b8-5e0048064849" providerId="AD" clId="Web-{4676A993-A183-8C18-95A1-AD25BDDA5F5D}" dt="2023-02-17T16:41:42.883" v="230"/>
          <pc:sldLayoutMkLst>
            <pc:docMk/>
            <pc:sldMasterMk cId="2906629678" sldId="2147484378"/>
            <pc:sldLayoutMk cId="2676003136" sldId="2147484388"/>
          </pc:sldLayoutMkLst>
        </pc:sldLayoutChg>
        <pc:sldLayoutChg chg="add del mod replId">
          <pc:chgData name="Nazish Shazady (2224320)" userId="S::2224320@student.uwtsd.ac.uk::e2ce2f7f-1b29-4b5e-a3b8-5e0048064849" providerId="AD" clId="Web-{4676A993-A183-8C18-95A1-AD25BDDA5F5D}" dt="2023-02-17T16:41:42.883" v="230"/>
          <pc:sldLayoutMkLst>
            <pc:docMk/>
            <pc:sldMasterMk cId="2906629678" sldId="2147484378"/>
            <pc:sldLayoutMk cId="2094600236" sldId="2147484389"/>
          </pc:sldLayoutMkLst>
        </pc:sldLayoutChg>
        <pc:sldLayoutChg chg="add del mod replId">
          <pc:chgData name="Nazish Shazady (2224320)" userId="S::2224320@student.uwtsd.ac.uk::e2ce2f7f-1b29-4b5e-a3b8-5e0048064849" providerId="AD" clId="Web-{4676A993-A183-8C18-95A1-AD25BDDA5F5D}" dt="2023-02-17T16:41:42.883" v="230"/>
          <pc:sldLayoutMkLst>
            <pc:docMk/>
            <pc:sldMasterMk cId="2906629678" sldId="2147484378"/>
            <pc:sldLayoutMk cId="1422088458" sldId="2147484390"/>
          </pc:sldLayoutMkLst>
        </pc:sldLayoutChg>
        <pc:sldLayoutChg chg="add del mod replId">
          <pc:chgData name="Nazish Shazady (2224320)" userId="S::2224320@student.uwtsd.ac.uk::e2ce2f7f-1b29-4b5e-a3b8-5e0048064849" providerId="AD" clId="Web-{4676A993-A183-8C18-95A1-AD25BDDA5F5D}" dt="2023-02-17T16:41:42.883" v="230"/>
          <pc:sldLayoutMkLst>
            <pc:docMk/>
            <pc:sldMasterMk cId="2906629678" sldId="2147484378"/>
            <pc:sldLayoutMk cId="452144679" sldId="2147484391"/>
          </pc:sldLayoutMkLst>
        </pc:sldLayoutChg>
        <pc:sldLayoutChg chg="add del mod replId">
          <pc:chgData name="Nazish Shazady (2224320)" userId="S::2224320@student.uwtsd.ac.uk::e2ce2f7f-1b29-4b5e-a3b8-5e0048064849" providerId="AD" clId="Web-{4676A993-A183-8C18-95A1-AD25BDDA5F5D}" dt="2023-02-17T16:41:42.883" v="230"/>
          <pc:sldLayoutMkLst>
            <pc:docMk/>
            <pc:sldMasterMk cId="2906629678" sldId="2147484378"/>
            <pc:sldLayoutMk cId="2497704721" sldId="2147484392"/>
          </pc:sldLayoutMkLst>
        </pc:sldLayoutChg>
        <pc:sldLayoutChg chg="add del mod replId">
          <pc:chgData name="Nazish Shazady (2224320)" userId="S::2224320@student.uwtsd.ac.uk::e2ce2f7f-1b29-4b5e-a3b8-5e0048064849" providerId="AD" clId="Web-{4676A993-A183-8C18-95A1-AD25BDDA5F5D}" dt="2023-02-17T16:41:42.883" v="230"/>
          <pc:sldLayoutMkLst>
            <pc:docMk/>
            <pc:sldMasterMk cId="2906629678" sldId="2147484378"/>
            <pc:sldLayoutMk cId="1167512342" sldId="2147484393"/>
          </pc:sldLayoutMkLst>
        </pc:sldLayoutChg>
        <pc:sldLayoutChg chg="add del mod replId">
          <pc:chgData name="Nazish Shazady (2224320)" userId="S::2224320@student.uwtsd.ac.uk::e2ce2f7f-1b29-4b5e-a3b8-5e0048064849" providerId="AD" clId="Web-{4676A993-A183-8C18-95A1-AD25BDDA5F5D}" dt="2023-02-17T16:41:42.883" v="230"/>
          <pc:sldLayoutMkLst>
            <pc:docMk/>
            <pc:sldMasterMk cId="2906629678" sldId="2147484378"/>
            <pc:sldLayoutMk cId="3730585680" sldId="2147484394"/>
          </pc:sldLayoutMkLst>
        </pc:sldLayoutChg>
        <pc:sldLayoutChg chg="add del mod replId">
          <pc:chgData name="Nazish Shazady (2224320)" userId="S::2224320@student.uwtsd.ac.uk::e2ce2f7f-1b29-4b5e-a3b8-5e0048064849" providerId="AD" clId="Web-{4676A993-A183-8C18-95A1-AD25BDDA5F5D}" dt="2023-02-17T16:41:42.883" v="230"/>
          <pc:sldLayoutMkLst>
            <pc:docMk/>
            <pc:sldMasterMk cId="2906629678" sldId="2147484378"/>
            <pc:sldLayoutMk cId="3491313696" sldId="2147484395"/>
          </pc:sldLayoutMkLst>
        </pc:sldLayoutChg>
      </pc:sldMasterChg>
      <pc:sldMasterChg chg="add del addSldLayout delSldLayout modSldLayout">
        <pc:chgData name="Nazish Shazady (2224320)" userId="S::2224320@student.uwtsd.ac.uk::e2ce2f7f-1b29-4b5e-a3b8-5e0048064849" providerId="AD" clId="Web-{4676A993-A183-8C18-95A1-AD25BDDA5F5D}" dt="2023-02-17T16:43:32.714" v="233"/>
        <pc:sldMasterMkLst>
          <pc:docMk/>
          <pc:sldMasterMk cId="2365378726" sldId="2147484396"/>
        </pc:sldMasterMkLst>
        <pc:sldLayoutChg chg="add del mod replId">
          <pc:chgData name="Nazish Shazady (2224320)" userId="S::2224320@student.uwtsd.ac.uk::e2ce2f7f-1b29-4b5e-a3b8-5e0048064849" providerId="AD" clId="Web-{4676A993-A183-8C18-95A1-AD25BDDA5F5D}" dt="2023-02-17T16:43:32.714" v="233"/>
          <pc:sldLayoutMkLst>
            <pc:docMk/>
            <pc:sldMasterMk cId="2365378726" sldId="2147484396"/>
            <pc:sldLayoutMk cId="3283218731" sldId="2147484397"/>
          </pc:sldLayoutMkLst>
        </pc:sldLayoutChg>
        <pc:sldLayoutChg chg="add del mod replId">
          <pc:chgData name="Nazish Shazady (2224320)" userId="S::2224320@student.uwtsd.ac.uk::e2ce2f7f-1b29-4b5e-a3b8-5e0048064849" providerId="AD" clId="Web-{4676A993-A183-8C18-95A1-AD25BDDA5F5D}" dt="2023-02-17T16:43:32.714" v="233"/>
          <pc:sldLayoutMkLst>
            <pc:docMk/>
            <pc:sldMasterMk cId="2365378726" sldId="2147484396"/>
            <pc:sldLayoutMk cId="2132087458" sldId="2147484398"/>
          </pc:sldLayoutMkLst>
        </pc:sldLayoutChg>
        <pc:sldLayoutChg chg="add del mod replId">
          <pc:chgData name="Nazish Shazady (2224320)" userId="S::2224320@student.uwtsd.ac.uk::e2ce2f7f-1b29-4b5e-a3b8-5e0048064849" providerId="AD" clId="Web-{4676A993-A183-8C18-95A1-AD25BDDA5F5D}" dt="2023-02-17T16:43:32.714" v="233"/>
          <pc:sldLayoutMkLst>
            <pc:docMk/>
            <pc:sldMasterMk cId="2365378726" sldId="2147484396"/>
            <pc:sldLayoutMk cId="1057560615" sldId="2147484399"/>
          </pc:sldLayoutMkLst>
        </pc:sldLayoutChg>
        <pc:sldLayoutChg chg="add del mod replId">
          <pc:chgData name="Nazish Shazady (2224320)" userId="S::2224320@student.uwtsd.ac.uk::e2ce2f7f-1b29-4b5e-a3b8-5e0048064849" providerId="AD" clId="Web-{4676A993-A183-8C18-95A1-AD25BDDA5F5D}" dt="2023-02-17T16:43:32.714" v="233"/>
          <pc:sldLayoutMkLst>
            <pc:docMk/>
            <pc:sldMasterMk cId="2365378726" sldId="2147484396"/>
            <pc:sldLayoutMk cId="4139169458" sldId="2147484400"/>
          </pc:sldLayoutMkLst>
        </pc:sldLayoutChg>
        <pc:sldLayoutChg chg="add del mod replId">
          <pc:chgData name="Nazish Shazady (2224320)" userId="S::2224320@student.uwtsd.ac.uk::e2ce2f7f-1b29-4b5e-a3b8-5e0048064849" providerId="AD" clId="Web-{4676A993-A183-8C18-95A1-AD25BDDA5F5D}" dt="2023-02-17T16:43:32.714" v="233"/>
          <pc:sldLayoutMkLst>
            <pc:docMk/>
            <pc:sldMasterMk cId="2365378726" sldId="2147484396"/>
            <pc:sldLayoutMk cId="3173384696" sldId="2147484401"/>
          </pc:sldLayoutMkLst>
        </pc:sldLayoutChg>
        <pc:sldLayoutChg chg="add del mod replId">
          <pc:chgData name="Nazish Shazady (2224320)" userId="S::2224320@student.uwtsd.ac.uk::e2ce2f7f-1b29-4b5e-a3b8-5e0048064849" providerId="AD" clId="Web-{4676A993-A183-8C18-95A1-AD25BDDA5F5D}" dt="2023-02-17T16:43:32.714" v="233"/>
          <pc:sldLayoutMkLst>
            <pc:docMk/>
            <pc:sldMasterMk cId="2365378726" sldId="2147484396"/>
            <pc:sldLayoutMk cId="260107499" sldId="2147484402"/>
          </pc:sldLayoutMkLst>
        </pc:sldLayoutChg>
        <pc:sldLayoutChg chg="add del mod replId">
          <pc:chgData name="Nazish Shazady (2224320)" userId="S::2224320@student.uwtsd.ac.uk::e2ce2f7f-1b29-4b5e-a3b8-5e0048064849" providerId="AD" clId="Web-{4676A993-A183-8C18-95A1-AD25BDDA5F5D}" dt="2023-02-17T16:43:32.714" v="233"/>
          <pc:sldLayoutMkLst>
            <pc:docMk/>
            <pc:sldMasterMk cId="2365378726" sldId="2147484396"/>
            <pc:sldLayoutMk cId="3263964470" sldId="2147484403"/>
          </pc:sldLayoutMkLst>
        </pc:sldLayoutChg>
        <pc:sldLayoutChg chg="add del mod replId">
          <pc:chgData name="Nazish Shazady (2224320)" userId="S::2224320@student.uwtsd.ac.uk::e2ce2f7f-1b29-4b5e-a3b8-5e0048064849" providerId="AD" clId="Web-{4676A993-A183-8C18-95A1-AD25BDDA5F5D}" dt="2023-02-17T16:43:32.714" v="233"/>
          <pc:sldLayoutMkLst>
            <pc:docMk/>
            <pc:sldMasterMk cId="2365378726" sldId="2147484396"/>
            <pc:sldLayoutMk cId="2999187264" sldId="2147484404"/>
          </pc:sldLayoutMkLst>
        </pc:sldLayoutChg>
        <pc:sldLayoutChg chg="add del mod replId">
          <pc:chgData name="Nazish Shazady (2224320)" userId="S::2224320@student.uwtsd.ac.uk::e2ce2f7f-1b29-4b5e-a3b8-5e0048064849" providerId="AD" clId="Web-{4676A993-A183-8C18-95A1-AD25BDDA5F5D}" dt="2023-02-17T16:43:32.714" v="233"/>
          <pc:sldLayoutMkLst>
            <pc:docMk/>
            <pc:sldMasterMk cId="2365378726" sldId="2147484396"/>
            <pc:sldLayoutMk cId="2055834787" sldId="2147484405"/>
          </pc:sldLayoutMkLst>
        </pc:sldLayoutChg>
        <pc:sldLayoutChg chg="add del mod replId">
          <pc:chgData name="Nazish Shazady (2224320)" userId="S::2224320@student.uwtsd.ac.uk::e2ce2f7f-1b29-4b5e-a3b8-5e0048064849" providerId="AD" clId="Web-{4676A993-A183-8C18-95A1-AD25BDDA5F5D}" dt="2023-02-17T16:43:32.714" v="233"/>
          <pc:sldLayoutMkLst>
            <pc:docMk/>
            <pc:sldMasterMk cId="2365378726" sldId="2147484396"/>
            <pc:sldLayoutMk cId="1926892758" sldId="2147484406"/>
          </pc:sldLayoutMkLst>
        </pc:sldLayoutChg>
        <pc:sldLayoutChg chg="add del mod replId">
          <pc:chgData name="Nazish Shazady (2224320)" userId="S::2224320@student.uwtsd.ac.uk::e2ce2f7f-1b29-4b5e-a3b8-5e0048064849" providerId="AD" clId="Web-{4676A993-A183-8C18-95A1-AD25BDDA5F5D}" dt="2023-02-17T16:43:32.714" v="233"/>
          <pc:sldLayoutMkLst>
            <pc:docMk/>
            <pc:sldMasterMk cId="2365378726" sldId="2147484396"/>
            <pc:sldLayoutMk cId="7228180" sldId="2147484407"/>
          </pc:sldLayoutMkLst>
        </pc:sldLayoutChg>
      </pc:sldMasterChg>
      <pc:sldMasterChg chg="add del addSldLayout delSldLayout modSldLayout">
        <pc:chgData name="Nazish Shazady (2224320)" userId="S::2224320@student.uwtsd.ac.uk::e2ce2f7f-1b29-4b5e-a3b8-5e0048064849" providerId="AD" clId="Web-{4676A993-A183-8C18-95A1-AD25BDDA5F5D}" dt="2023-02-17T16:43:37.401" v="234"/>
        <pc:sldMasterMkLst>
          <pc:docMk/>
          <pc:sldMasterMk cId="790318921" sldId="2147484408"/>
        </pc:sldMasterMkLst>
        <pc:sldLayoutChg chg="add del mod replId">
          <pc:chgData name="Nazish Shazady (2224320)" userId="S::2224320@student.uwtsd.ac.uk::e2ce2f7f-1b29-4b5e-a3b8-5e0048064849" providerId="AD" clId="Web-{4676A993-A183-8C18-95A1-AD25BDDA5F5D}" dt="2023-02-17T16:43:37.401" v="234"/>
          <pc:sldLayoutMkLst>
            <pc:docMk/>
            <pc:sldMasterMk cId="790318921" sldId="2147484408"/>
            <pc:sldLayoutMk cId="4028627183" sldId="2147484409"/>
          </pc:sldLayoutMkLst>
        </pc:sldLayoutChg>
        <pc:sldLayoutChg chg="add del mod replId">
          <pc:chgData name="Nazish Shazady (2224320)" userId="S::2224320@student.uwtsd.ac.uk::e2ce2f7f-1b29-4b5e-a3b8-5e0048064849" providerId="AD" clId="Web-{4676A993-A183-8C18-95A1-AD25BDDA5F5D}" dt="2023-02-17T16:43:37.401" v="234"/>
          <pc:sldLayoutMkLst>
            <pc:docMk/>
            <pc:sldMasterMk cId="790318921" sldId="2147484408"/>
            <pc:sldLayoutMk cId="1183366789" sldId="2147484410"/>
          </pc:sldLayoutMkLst>
        </pc:sldLayoutChg>
        <pc:sldLayoutChg chg="add del mod replId">
          <pc:chgData name="Nazish Shazady (2224320)" userId="S::2224320@student.uwtsd.ac.uk::e2ce2f7f-1b29-4b5e-a3b8-5e0048064849" providerId="AD" clId="Web-{4676A993-A183-8C18-95A1-AD25BDDA5F5D}" dt="2023-02-17T16:43:37.401" v="234"/>
          <pc:sldLayoutMkLst>
            <pc:docMk/>
            <pc:sldMasterMk cId="790318921" sldId="2147484408"/>
            <pc:sldLayoutMk cId="3436290013" sldId="2147484411"/>
          </pc:sldLayoutMkLst>
        </pc:sldLayoutChg>
        <pc:sldLayoutChg chg="add del mod replId">
          <pc:chgData name="Nazish Shazady (2224320)" userId="S::2224320@student.uwtsd.ac.uk::e2ce2f7f-1b29-4b5e-a3b8-5e0048064849" providerId="AD" clId="Web-{4676A993-A183-8C18-95A1-AD25BDDA5F5D}" dt="2023-02-17T16:43:37.401" v="234"/>
          <pc:sldLayoutMkLst>
            <pc:docMk/>
            <pc:sldMasterMk cId="790318921" sldId="2147484408"/>
            <pc:sldLayoutMk cId="2153956738" sldId="2147484412"/>
          </pc:sldLayoutMkLst>
        </pc:sldLayoutChg>
        <pc:sldLayoutChg chg="add del mod replId">
          <pc:chgData name="Nazish Shazady (2224320)" userId="S::2224320@student.uwtsd.ac.uk::e2ce2f7f-1b29-4b5e-a3b8-5e0048064849" providerId="AD" clId="Web-{4676A993-A183-8C18-95A1-AD25BDDA5F5D}" dt="2023-02-17T16:43:37.401" v="234"/>
          <pc:sldLayoutMkLst>
            <pc:docMk/>
            <pc:sldMasterMk cId="790318921" sldId="2147484408"/>
            <pc:sldLayoutMk cId="3307583093" sldId="2147484413"/>
          </pc:sldLayoutMkLst>
        </pc:sldLayoutChg>
        <pc:sldLayoutChg chg="add del mod replId">
          <pc:chgData name="Nazish Shazady (2224320)" userId="S::2224320@student.uwtsd.ac.uk::e2ce2f7f-1b29-4b5e-a3b8-5e0048064849" providerId="AD" clId="Web-{4676A993-A183-8C18-95A1-AD25BDDA5F5D}" dt="2023-02-17T16:43:37.401" v="234"/>
          <pc:sldLayoutMkLst>
            <pc:docMk/>
            <pc:sldMasterMk cId="790318921" sldId="2147484408"/>
            <pc:sldLayoutMk cId="3857177568" sldId="2147484414"/>
          </pc:sldLayoutMkLst>
        </pc:sldLayoutChg>
        <pc:sldLayoutChg chg="add del mod replId">
          <pc:chgData name="Nazish Shazady (2224320)" userId="S::2224320@student.uwtsd.ac.uk::e2ce2f7f-1b29-4b5e-a3b8-5e0048064849" providerId="AD" clId="Web-{4676A993-A183-8C18-95A1-AD25BDDA5F5D}" dt="2023-02-17T16:43:37.401" v="234"/>
          <pc:sldLayoutMkLst>
            <pc:docMk/>
            <pc:sldMasterMk cId="790318921" sldId="2147484408"/>
            <pc:sldLayoutMk cId="3301264403" sldId="2147484415"/>
          </pc:sldLayoutMkLst>
        </pc:sldLayoutChg>
        <pc:sldLayoutChg chg="add del mod replId">
          <pc:chgData name="Nazish Shazady (2224320)" userId="S::2224320@student.uwtsd.ac.uk::e2ce2f7f-1b29-4b5e-a3b8-5e0048064849" providerId="AD" clId="Web-{4676A993-A183-8C18-95A1-AD25BDDA5F5D}" dt="2023-02-17T16:43:37.401" v="234"/>
          <pc:sldLayoutMkLst>
            <pc:docMk/>
            <pc:sldMasterMk cId="790318921" sldId="2147484408"/>
            <pc:sldLayoutMk cId="1970689946" sldId="2147484416"/>
          </pc:sldLayoutMkLst>
        </pc:sldLayoutChg>
        <pc:sldLayoutChg chg="add del mod replId">
          <pc:chgData name="Nazish Shazady (2224320)" userId="S::2224320@student.uwtsd.ac.uk::e2ce2f7f-1b29-4b5e-a3b8-5e0048064849" providerId="AD" clId="Web-{4676A993-A183-8C18-95A1-AD25BDDA5F5D}" dt="2023-02-17T16:43:37.401" v="234"/>
          <pc:sldLayoutMkLst>
            <pc:docMk/>
            <pc:sldMasterMk cId="790318921" sldId="2147484408"/>
            <pc:sldLayoutMk cId="722543046" sldId="2147484417"/>
          </pc:sldLayoutMkLst>
        </pc:sldLayoutChg>
        <pc:sldLayoutChg chg="add del mod replId">
          <pc:chgData name="Nazish Shazady (2224320)" userId="S::2224320@student.uwtsd.ac.uk::e2ce2f7f-1b29-4b5e-a3b8-5e0048064849" providerId="AD" clId="Web-{4676A993-A183-8C18-95A1-AD25BDDA5F5D}" dt="2023-02-17T16:43:37.401" v="234"/>
          <pc:sldLayoutMkLst>
            <pc:docMk/>
            <pc:sldMasterMk cId="790318921" sldId="2147484408"/>
            <pc:sldLayoutMk cId="2773992723" sldId="2147484418"/>
          </pc:sldLayoutMkLst>
        </pc:sldLayoutChg>
        <pc:sldLayoutChg chg="add del mod replId">
          <pc:chgData name="Nazish Shazady (2224320)" userId="S::2224320@student.uwtsd.ac.uk::e2ce2f7f-1b29-4b5e-a3b8-5e0048064849" providerId="AD" clId="Web-{4676A993-A183-8C18-95A1-AD25BDDA5F5D}" dt="2023-02-17T16:43:37.401" v="234"/>
          <pc:sldLayoutMkLst>
            <pc:docMk/>
            <pc:sldMasterMk cId="790318921" sldId="2147484408"/>
            <pc:sldLayoutMk cId="2089924190" sldId="2147484419"/>
          </pc:sldLayoutMkLst>
        </pc:sldLayoutChg>
      </pc:sldMasterChg>
      <pc:sldMasterChg chg="modSp add del addSldLayout delSldLayout modSldLayout">
        <pc:chgData name="Nazish Shazady (2224320)" userId="S::2224320@student.uwtsd.ac.uk::e2ce2f7f-1b29-4b5e-a3b8-5e0048064849" providerId="AD" clId="Web-{4676A993-A183-8C18-95A1-AD25BDDA5F5D}" dt="2023-02-17T16:43:45.855" v="236"/>
        <pc:sldMasterMkLst>
          <pc:docMk/>
          <pc:sldMasterMk cId="3806598185" sldId="2147484420"/>
        </pc:sldMasterMkLst>
        <pc:spChg chg="mod">
          <ac:chgData name="Nazish Shazady (2224320)" userId="S::2224320@student.uwtsd.ac.uk::e2ce2f7f-1b29-4b5e-a3b8-5e0048064849" providerId="AD" clId="Web-{4676A993-A183-8C18-95A1-AD25BDDA5F5D}" dt="2023-02-17T16:43:45.198" v="235"/>
          <ac:spMkLst>
            <pc:docMk/>
            <pc:sldMasterMk cId="3806598185" sldId="2147484420"/>
            <ac:spMk id="2"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ac:spMk id="3"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ac:spMk id="4"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ac:spMk id="5"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ac:spMk id="6"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ac:spMk id="7"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ac:spMk id="38" creationId="{00000000-0000-0000-0000-000000000000}"/>
          </ac:spMkLst>
        </pc:spChg>
        <pc:sldLayoutChg chg="modSp add del mod replId">
          <pc:chgData name="Nazish Shazady (2224320)" userId="S::2224320@student.uwtsd.ac.uk::e2ce2f7f-1b29-4b5e-a3b8-5e0048064849" providerId="AD" clId="Web-{4676A993-A183-8C18-95A1-AD25BDDA5F5D}" dt="2023-02-17T16:43:45.855" v="236"/>
          <pc:sldLayoutMkLst>
            <pc:docMk/>
            <pc:sldMasterMk cId="3806598185" sldId="2147484420"/>
            <pc:sldLayoutMk cId="2631364810" sldId="2147484421"/>
          </pc:sldLayoutMkLst>
          <pc:spChg chg="mod">
            <ac:chgData name="Nazish Shazady (2224320)" userId="S::2224320@student.uwtsd.ac.uk::e2ce2f7f-1b29-4b5e-a3b8-5e0048064849" providerId="AD" clId="Web-{4676A993-A183-8C18-95A1-AD25BDDA5F5D}" dt="2023-02-17T16:43:45.198" v="235"/>
            <ac:spMkLst>
              <pc:docMk/>
              <pc:sldMasterMk cId="3806598185" sldId="2147484420"/>
              <pc:sldLayoutMk cId="2631364810" sldId="2147484421"/>
              <ac:spMk id="2"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pc:sldLayoutMk cId="2631364810" sldId="2147484421"/>
              <ac:spMk id="3"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pc:sldLayoutMk cId="2631364810" sldId="2147484421"/>
              <ac:spMk id="7"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pc:sldLayoutMk cId="2631364810" sldId="2147484421"/>
              <ac:spMk id="8" creationId="{00000000-0000-0000-0000-000000000000}"/>
            </ac:spMkLst>
          </pc:spChg>
        </pc:sldLayoutChg>
        <pc:sldLayoutChg chg="add del mod replId">
          <pc:chgData name="Nazish Shazady (2224320)" userId="S::2224320@student.uwtsd.ac.uk::e2ce2f7f-1b29-4b5e-a3b8-5e0048064849" providerId="AD" clId="Web-{4676A993-A183-8C18-95A1-AD25BDDA5F5D}" dt="2023-02-17T16:43:45.855" v="236"/>
          <pc:sldLayoutMkLst>
            <pc:docMk/>
            <pc:sldMasterMk cId="3806598185" sldId="2147484420"/>
            <pc:sldLayoutMk cId="2392739951" sldId="2147484422"/>
          </pc:sldLayoutMkLst>
        </pc:sldLayoutChg>
        <pc:sldLayoutChg chg="modSp add del mod replId">
          <pc:chgData name="Nazish Shazady (2224320)" userId="S::2224320@student.uwtsd.ac.uk::e2ce2f7f-1b29-4b5e-a3b8-5e0048064849" providerId="AD" clId="Web-{4676A993-A183-8C18-95A1-AD25BDDA5F5D}" dt="2023-02-17T16:43:45.855" v="236"/>
          <pc:sldLayoutMkLst>
            <pc:docMk/>
            <pc:sldMasterMk cId="3806598185" sldId="2147484420"/>
            <pc:sldLayoutMk cId="2719078875" sldId="2147484423"/>
          </pc:sldLayoutMkLst>
          <pc:spChg chg="mod">
            <ac:chgData name="Nazish Shazady (2224320)" userId="S::2224320@student.uwtsd.ac.uk::e2ce2f7f-1b29-4b5e-a3b8-5e0048064849" providerId="AD" clId="Web-{4676A993-A183-8C18-95A1-AD25BDDA5F5D}" dt="2023-02-17T16:43:45.198" v="235"/>
            <ac:spMkLst>
              <pc:docMk/>
              <pc:sldMasterMk cId="3806598185" sldId="2147484420"/>
              <pc:sldLayoutMk cId="2719078875" sldId="2147484423"/>
              <ac:spMk id="2"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pc:sldLayoutMk cId="2719078875" sldId="2147484423"/>
              <ac:spMk id="3" creationId="{00000000-0000-0000-0000-000000000000}"/>
            </ac:spMkLst>
          </pc:spChg>
        </pc:sldLayoutChg>
        <pc:sldLayoutChg chg="modSp add del mod replId">
          <pc:chgData name="Nazish Shazady (2224320)" userId="S::2224320@student.uwtsd.ac.uk::e2ce2f7f-1b29-4b5e-a3b8-5e0048064849" providerId="AD" clId="Web-{4676A993-A183-8C18-95A1-AD25BDDA5F5D}" dt="2023-02-17T16:43:45.855" v="236"/>
          <pc:sldLayoutMkLst>
            <pc:docMk/>
            <pc:sldMasterMk cId="3806598185" sldId="2147484420"/>
            <pc:sldLayoutMk cId="2989071351" sldId="2147484424"/>
          </pc:sldLayoutMkLst>
          <pc:spChg chg="mod">
            <ac:chgData name="Nazish Shazady (2224320)" userId="S::2224320@student.uwtsd.ac.uk::e2ce2f7f-1b29-4b5e-a3b8-5e0048064849" providerId="AD" clId="Web-{4676A993-A183-8C18-95A1-AD25BDDA5F5D}" dt="2023-02-17T16:43:45.198" v="235"/>
            <ac:spMkLst>
              <pc:docMk/>
              <pc:sldMasterMk cId="3806598185" sldId="2147484420"/>
              <pc:sldLayoutMk cId="2989071351" sldId="2147484424"/>
              <ac:spMk id="3"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pc:sldLayoutMk cId="2989071351" sldId="2147484424"/>
              <ac:spMk id="4" creationId="{00000000-0000-0000-0000-000000000000}"/>
            </ac:spMkLst>
          </pc:spChg>
        </pc:sldLayoutChg>
        <pc:sldLayoutChg chg="modSp add del mod replId">
          <pc:chgData name="Nazish Shazady (2224320)" userId="S::2224320@student.uwtsd.ac.uk::e2ce2f7f-1b29-4b5e-a3b8-5e0048064849" providerId="AD" clId="Web-{4676A993-A183-8C18-95A1-AD25BDDA5F5D}" dt="2023-02-17T16:43:45.855" v="236"/>
          <pc:sldLayoutMkLst>
            <pc:docMk/>
            <pc:sldMasterMk cId="3806598185" sldId="2147484420"/>
            <pc:sldLayoutMk cId="2072495411" sldId="2147484425"/>
          </pc:sldLayoutMkLst>
          <pc:spChg chg="mod">
            <ac:chgData name="Nazish Shazady (2224320)" userId="S::2224320@student.uwtsd.ac.uk::e2ce2f7f-1b29-4b5e-a3b8-5e0048064849" providerId="AD" clId="Web-{4676A993-A183-8C18-95A1-AD25BDDA5F5D}" dt="2023-02-17T16:43:45.198" v="235"/>
            <ac:spMkLst>
              <pc:docMk/>
              <pc:sldMasterMk cId="3806598185" sldId="2147484420"/>
              <pc:sldLayoutMk cId="2072495411" sldId="2147484425"/>
              <ac:spMk id="3"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pc:sldLayoutMk cId="2072495411" sldId="2147484425"/>
              <ac:spMk id="4"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pc:sldLayoutMk cId="2072495411" sldId="2147484425"/>
              <ac:spMk id="5"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pc:sldLayoutMk cId="2072495411" sldId="2147484425"/>
              <ac:spMk id="6" creationId="{00000000-0000-0000-0000-000000000000}"/>
            </ac:spMkLst>
          </pc:spChg>
        </pc:sldLayoutChg>
        <pc:sldLayoutChg chg="add del mod replId">
          <pc:chgData name="Nazish Shazady (2224320)" userId="S::2224320@student.uwtsd.ac.uk::e2ce2f7f-1b29-4b5e-a3b8-5e0048064849" providerId="AD" clId="Web-{4676A993-A183-8C18-95A1-AD25BDDA5F5D}" dt="2023-02-17T16:43:45.855" v="236"/>
          <pc:sldLayoutMkLst>
            <pc:docMk/>
            <pc:sldMasterMk cId="3806598185" sldId="2147484420"/>
            <pc:sldLayoutMk cId="2561026390" sldId="2147484426"/>
          </pc:sldLayoutMkLst>
        </pc:sldLayoutChg>
        <pc:sldLayoutChg chg="add del mod replId">
          <pc:chgData name="Nazish Shazady (2224320)" userId="S::2224320@student.uwtsd.ac.uk::e2ce2f7f-1b29-4b5e-a3b8-5e0048064849" providerId="AD" clId="Web-{4676A993-A183-8C18-95A1-AD25BDDA5F5D}" dt="2023-02-17T16:43:45.855" v="236"/>
          <pc:sldLayoutMkLst>
            <pc:docMk/>
            <pc:sldMasterMk cId="3806598185" sldId="2147484420"/>
            <pc:sldLayoutMk cId="3654661045" sldId="2147484427"/>
          </pc:sldLayoutMkLst>
        </pc:sldLayoutChg>
        <pc:sldLayoutChg chg="modSp add del mod replId">
          <pc:chgData name="Nazish Shazady (2224320)" userId="S::2224320@student.uwtsd.ac.uk::e2ce2f7f-1b29-4b5e-a3b8-5e0048064849" providerId="AD" clId="Web-{4676A993-A183-8C18-95A1-AD25BDDA5F5D}" dt="2023-02-17T16:43:45.855" v="236"/>
          <pc:sldLayoutMkLst>
            <pc:docMk/>
            <pc:sldMasterMk cId="3806598185" sldId="2147484420"/>
            <pc:sldLayoutMk cId="1521842656" sldId="2147484428"/>
          </pc:sldLayoutMkLst>
          <pc:spChg chg="mod">
            <ac:chgData name="Nazish Shazady (2224320)" userId="S::2224320@student.uwtsd.ac.uk::e2ce2f7f-1b29-4b5e-a3b8-5e0048064849" providerId="AD" clId="Web-{4676A993-A183-8C18-95A1-AD25BDDA5F5D}" dt="2023-02-17T16:43:45.198" v="235"/>
            <ac:spMkLst>
              <pc:docMk/>
              <pc:sldMasterMk cId="3806598185" sldId="2147484420"/>
              <pc:sldLayoutMk cId="1521842656" sldId="2147484428"/>
              <ac:spMk id="2"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pc:sldLayoutMk cId="1521842656" sldId="2147484428"/>
              <ac:spMk id="3"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pc:sldLayoutMk cId="1521842656" sldId="2147484428"/>
              <ac:spMk id="4" creationId="{00000000-0000-0000-0000-000000000000}"/>
            </ac:spMkLst>
          </pc:spChg>
        </pc:sldLayoutChg>
        <pc:sldLayoutChg chg="modSp add del mod replId">
          <pc:chgData name="Nazish Shazady (2224320)" userId="S::2224320@student.uwtsd.ac.uk::e2ce2f7f-1b29-4b5e-a3b8-5e0048064849" providerId="AD" clId="Web-{4676A993-A183-8C18-95A1-AD25BDDA5F5D}" dt="2023-02-17T16:43:45.855" v="236"/>
          <pc:sldLayoutMkLst>
            <pc:docMk/>
            <pc:sldMasterMk cId="3806598185" sldId="2147484420"/>
            <pc:sldLayoutMk cId="3336393995" sldId="2147484429"/>
          </pc:sldLayoutMkLst>
          <pc:spChg chg="mod">
            <ac:chgData name="Nazish Shazady (2224320)" userId="S::2224320@student.uwtsd.ac.uk::e2ce2f7f-1b29-4b5e-a3b8-5e0048064849" providerId="AD" clId="Web-{4676A993-A183-8C18-95A1-AD25BDDA5F5D}" dt="2023-02-17T16:43:45.198" v="235"/>
            <ac:spMkLst>
              <pc:docMk/>
              <pc:sldMasterMk cId="3806598185" sldId="2147484420"/>
              <pc:sldLayoutMk cId="3336393995" sldId="2147484429"/>
              <ac:spMk id="2"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pc:sldLayoutMk cId="3336393995" sldId="2147484429"/>
              <ac:spMk id="3"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pc:sldLayoutMk cId="3336393995" sldId="2147484429"/>
              <ac:spMk id="4"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pc:sldLayoutMk cId="3336393995" sldId="2147484429"/>
              <ac:spMk id="9" creationId="{00000000-0000-0000-0000-000000000000}"/>
            </ac:spMkLst>
          </pc:spChg>
        </pc:sldLayoutChg>
        <pc:sldLayoutChg chg="add del mod replId">
          <pc:chgData name="Nazish Shazady (2224320)" userId="S::2224320@student.uwtsd.ac.uk::e2ce2f7f-1b29-4b5e-a3b8-5e0048064849" providerId="AD" clId="Web-{4676A993-A183-8C18-95A1-AD25BDDA5F5D}" dt="2023-02-17T16:43:45.855" v="236"/>
          <pc:sldLayoutMkLst>
            <pc:docMk/>
            <pc:sldMasterMk cId="3806598185" sldId="2147484420"/>
            <pc:sldLayoutMk cId="202283595" sldId="2147484430"/>
          </pc:sldLayoutMkLst>
        </pc:sldLayoutChg>
        <pc:sldLayoutChg chg="modSp add del mod replId">
          <pc:chgData name="Nazish Shazady (2224320)" userId="S::2224320@student.uwtsd.ac.uk::e2ce2f7f-1b29-4b5e-a3b8-5e0048064849" providerId="AD" clId="Web-{4676A993-A183-8C18-95A1-AD25BDDA5F5D}" dt="2023-02-17T16:43:45.855" v="236"/>
          <pc:sldLayoutMkLst>
            <pc:docMk/>
            <pc:sldMasterMk cId="3806598185" sldId="2147484420"/>
            <pc:sldLayoutMk cId="4057258348" sldId="2147484431"/>
          </pc:sldLayoutMkLst>
          <pc:spChg chg="mod">
            <ac:chgData name="Nazish Shazady (2224320)" userId="S::2224320@student.uwtsd.ac.uk::e2ce2f7f-1b29-4b5e-a3b8-5e0048064849" providerId="AD" clId="Web-{4676A993-A183-8C18-95A1-AD25BDDA5F5D}" dt="2023-02-17T16:43:45.198" v="235"/>
            <ac:spMkLst>
              <pc:docMk/>
              <pc:sldMasterMk cId="3806598185" sldId="2147484420"/>
              <pc:sldLayoutMk cId="4057258348" sldId="2147484431"/>
              <ac:spMk id="2" creationId="{00000000-0000-0000-0000-000000000000}"/>
            </ac:spMkLst>
          </pc:spChg>
          <pc:spChg chg="mod">
            <ac:chgData name="Nazish Shazady (2224320)" userId="S::2224320@student.uwtsd.ac.uk::e2ce2f7f-1b29-4b5e-a3b8-5e0048064849" providerId="AD" clId="Web-{4676A993-A183-8C18-95A1-AD25BDDA5F5D}" dt="2023-02-17T16:43:45.198" v="235"/>
            <ac:spMkLst>
              <pc:docMk/>
              <pc:sldMasterMk cId="3806598185" sldId="2147484420"/>
              <pc:sldLayoutMk cId="4057258348" sldId="2147484431"/>
              <ac:spMk id="3" creationId="{00000000-0000-0000-0000-000000000000}"/>
            </ac:spMkLst>
          </pc:spChg>
        </pc:sldLayoutChg>
      </pc:sldMasterChg>
      <pc:sldMasterChg chg="add del addSldLayout delSldLayout modSldLayout">
        <pc:chgData name="Nazish Shazady (2224320)" userId="S::2224320@student.uwtsd.ac.uk::e2ce2f7f-1b29-4b5e-a3b8-5e0048064849" providerId="AD" clId="Web-{4676A993-A183-8C18-95A1-AD25BDDA5F5D}" dt="2023-02-17T16:43:58.449" v="237"/>
        <pc:sldMasterMkLst>
          <pc:docMk/>
          <pc:sldMasterMk cId="428319500" sldId="2147484432"/>
        </pc:sldMasterMkLst>
        <pc:sldLayoutChg chg="add del mod replId">
          <pc:chgData name="Nazish Shazady (2224320)" userId="S::2224320@student.uwtsd.ac.uk::e2ce2f7f-1b29-4b5e-a3b8-5e0048064849" providerId="AD" clId="Web-{4676A993-A183-8C18-95A1-AD25BDDA5F5D}" dt="2023-02-17T16:43:58.449" v="237"/>
          <pc:sldLayoutMkLst>
            <pc:docMk/>
            <pc:sldMasterMk cId="428319500" sldId="2147484432"/>
            <pc:sldLayoutMk cId="2587317331" sldId="2147484433"/>
          </pc:sldLayoutMkLst>
        </pc:sldLayoutChg>
        <pc:sldLayoutChg chg="add del mod replId">
          <pc:chgData name="Nazish Shazady (2224320)" userId="S::2224320@student.uwtsd.ac.uk::e2ce2f7f-1b29-4b5e-a3b8-5e0048064849" providerId="AD" clId="Web-{4676A993-A183-8C18-95A1-AD25BDDA5F5D}" dt="2023-02-17T16:43:58.449" v="237"/>
          <pc:sldLayoutMkLst>
            <pc:docMk/>
            <pc:sldMasterMk cId="428319500" sldId="2147484432"/>
            <pc:sldLayoutMk cId="2959981234" sldId="2147484434"/>
          </pc:sldLayoutMkLst>
        </pc:sldLayoutChg>
        <pc:sldLayoutChg chg="add del mod replId">
          <pc:chgData name="Nazish Shazady (2224320)" userId="S::2224320@student.uwtsd.ac.uk::e2ce2f7f-1b29-4b5e-a3b8-5e0048064849" providerId="AD" clId="Web-{4676A993-A183-8C18-95A1-AD25BDDA5F5D}" dt="2023-02-17T16:43:58.449" v="237"/>
          <pc:sldLayoutMkLst>
            <pc:docMk/>
            <pc:sldMasterMk cId="428319500" sldId="2147484432"/>
            <pc:sldLayoutMk cId="1712222690" sldId="2147484435"/>
          </pc:sldLayoutMkLst>
        </pc:sldLayoutChg>
        <pc:sldLayoutChg chg="add del mod replId">
          <pc:chgData name="Nazish Shazady (2224320)" userId="S::2224320@student.uwtsd.ac.uk::e2ce2f7f-1b29-4b5e-a3b8-5e0048064849" providerId="AD" clId="Web-{4676A993-A183-8C18-95A1-AD25BDDA5F5D}" dt="2023-02-17T16:43:58.449" v="237"/>
          <pc:sldLayoutMkLst>
            <pc:docMk/>
            <pc:sldMasterMk cId="428319500" sldId="2147484432"/>
            <pc:sldLayoutMk cId="619869007" sldId="2147484436"/>
          </pc:sldLayoutMkLst>
        </pc:sldLayoutChg>
        <pc:sldLayoutChg chg="add del mod replId">
          <pc:chgData name="Nazish Shazady (2224320)" userId="S::2224320@student.uwtsd.ac.uk::e2ce2f7f-1b29-4b5e-a3b8-5e0048064849" providerId="AD" clId="Web-{4676A993-A183-8C18-95A1-AD25BDDA5F5D}" dt="2023-02-17T16:43:58.449" v="237"/>
          <pc:sldLayoutMkLst>
            <pc:docMk/>
            <pc:sldMasterMk cId="428319500" sldId="2147484432"/>
            <pc:sldLayoutMk cId="3203345307" sldId="2147484437"/>
          </pc:sldLayoutMkLst>
        </pc:sldLayoutChg>
        <pc:sldLayoutChg chg="add del mod replId">
          <pc:chgData name="Nazish Shazady (2224320)" userId="S::2224320@student.uwtsd.ac.uk::e2ce2f7f-1b29-4b5e-a3b8-5e0048064849" providerId="AD" clId="Web-{4676A993-A183-8C18-95A1-AD25BDDA5F5D}" dt="2023-02-17T16:43:58.449" v="237"/>
          <pc:sldLayoutMkLst>
            <pc:docMk/>
            <pc:sldMasterMk cId="428319500" sldId="2147484432"/>
            <pc:sldLayoutMk cId="3449872114" sldId="2147484438"/>
          </pc:sldLayoutMkLst>
        </pc:sldLayoutChg>
        <pc:sldLayoutChg chg="add del mod replId">
          <pc:chgData name="Nazish Shazady (2224320)" userId="S::2224320@student.uwtsd.ac.uk::e2ce2f7f-1b29-4b5e-a3b8-5e0048064849" providerId="AD" clId="Web-{4676A993-A183-8C18-95A1-AD25BDDA5F5D}" dt="2023-02-17T16:43:58.449" v="237"/>
          <pc:sldLayoutMkLst>
            <pc:docMk/>
            <pc:sldMasterMk cId="428319500" sldId="2147484432"/>
            <pc:sldLayoutMk cId="2140294322" sldId="2147484439"/>
          </pc:sldLayoutMkLst>
        </pc:sldLayoutChg>
        <pc:sldLayoutChg chg="add del mod replId">
          <pc:chgData name="Nazish Shazady (2224320)" userId="S::2224320@student.uwtsd.ac.uk::e2ce2f7f-1b29-4b5e-a3b8-5e0048064849" providerId="AD" clId="Web-{4676A993-A183-8C18-95A1-AD25BDDA5F5D}" dt="2023-02-17T16:43:58.449" v="237"/>
          <pc:sldLayoutMkLst>
            <pc:docMk/>
            <pc:sldMasterMk cId="428319500" sldId="2147484432"/>
            <pc:sldLayoutMk cId="2830945127" sldId="2147484440"/>
          </pc:sldLayoutMkLst>
        </pc:sldLayoutChg>
        <pc:sldLayoutChg chg="add del mod replId">
          <pc:chgData name="Nazish Shazady (2224320)" userId="S::2224320@student.uwtsd.ac.uk::e2ce2f7f-1b29-4b5e-a3b8-5e0048064849" providerId="AD" clId="Web-{4676A993-A183-8C18-95A1-AD25BDDA5F5D}" dt="2023-02-17T16:43:58.449" v="237"/>
          <pc:sldLayoutMkLst>
            <pc:docMk/>
            <pc:sldMasterMk cId="428319500" sldId="2147484432"/>
            <pc:sldLayoutMk cId="1998716626" sldId="2147484441"/>
          </pc:sldLayoutMkLst>
        </pc:sldLayoutChg>
        <pc:sldLayoutChg chg="add del mod replId">
          <pc:chgData name="Nazish Shazady (2224320)" userId="S::2224320@student.uwtsd.ac.uk::e2ce2f7f-1b29-4b5e-a3b8-5e0048064849" providerId="AD" clId="Web-{4676A993-A183-8C18-95A1-AD25BDDA5F5D}" dt="2023-02-17T16:43:58.449" v="237"/>
          <pc:sldLayoutMkLst>
            <pc:docMk/>
            <pc:sldMasterMk cId="428319500" sldId="2147484432"/>
            <pc:sldLayoutMk cId="92475160" sldId="2147484442"/>
          </pc:sldLayoutMkLst>
        </pc:sldLayoutChg>
        <pc:sldLayoutChg chg="add del mod replId">
          <pc:chgData name="Nazish Shazady (2224320)" userId="S::2224320@student.uwtsd.ac.uk::e2ce2f7f-1b29-4b5e-a3b8-5e0048064849" providerId="AD" clId="Web-{4676A993-A183-8C18-95A1-AD25BDDA5F5D}" dt="2023-02-17T16:43:58.449" v="237"/>
          <pc:sldLayoutMkLst>
            <pc:docMk/>
            <pc:sldMasterMk cId="428319500" sldId="2147484432"/>
            <pc:sldLayoutMk cId="3494841726" sldId="2147484443"/>
          </pc:sldLayoutMkLst>
        </pc:sldLayoutChg>
      </pc:sldMasterChg>
      <pc:sldMasterChg chg="add addSldLayout modSldLayout">
        <pc:chgData name="Nazish Shazady (2224320)" userId="S::2224320@student.uwtsd.ac.uk::e2ce2f7f-1b29-4b5e-a3b8-5e0048064849" providerId="AD" clId="Web-{4676A993-A183-8C18-95A1-AD25BDDA5F5D}" dt="2023-02-17T16:43:58.449" v="237"/>
        <pc:sldMasterMkLst>
          <pc:docMk/>
          <pc:sldMasterMk cId="2778350622" sldId="2147484444"/>
        </pc:sldMasterMkLst>
        <pc:sldLayoutChg chg="add mod replId">
          <pc:chgData name="Nazish Shazady (2224320)" userId="S::2224320@student.uwtsd.ac.uk::e2ce2f7f-1b29-4b5e-a3b8-5e0048064849" providerId="AD" clId="Web-{4676A993-A183-8C18-95A1-AD25BDDA5F5D}" dt="2023-02-17T16:43:58.449" v="237"/>
          <pc:sldLayoutMkLst>
            <pc:docMk/>
            <pc:sldMasterMk cId="2778350622" sldId="2147484444"/>
            <pc:sldLayoutMk cId="3656735578" sldId="2147484445"/>
          </pc:sldLayoutMkLst>
        </pc:sldLayoutChg>
        <pc:sldLayoutChg chg="add mod replId">
          <pc:chgData name="Nazish Shazady (2224320)" userId="S::2224320@student.uwtsd.ac.uk::e2ce2f7f-1b29-4b5e-a3b8-5e0048064849" providerId="AD" clId="Web-{4676A993-A183-8C18-95A1-AD25BDDA5F5D}" dt="2023-02-17T16:43:58.449" v="237"/>
          <pc:sldLayoutMkLst>
            <pc:docMk/>
            <pc:sldMasterMk cId="2778350622" sldId="2147484444"/>
            <pc:sldLayoutMk cId="2592608244" sldId="2147484446"/>
          </pc:sldLayoutMkLst>
        </pc:sldLayoutChg>
        <pc:sldLayoutChg chg="add mod replId">
          <pc:chgData name="Nazish Shazady (2224320)" userId="S::2224320@student.uwtsd.ac.uk::e2ce2f7f-1b29-4b5e-a3b8-5e0048064849" providerId="AD" clId="Web-{4676A993-A183-8C18-95A1-AD25BDDA5F5D}" dt="2023-02-17T16:43:58.449" v="237"/>
          <pc:sldLayoutMkLst>
            <pc:docMk/>
            <pc:sldMasterMk cId="2778350622" sldId="2147484444"/>
            <pc:sldLayoutMk cId="3585857338" sldId="2147484447"/>
          </pc:sldLayoutMkLst>
        </pc:sldLayoutChg>
        <pc:sldLayoutChg chg="add mod replId">
          <pc:chgData name="Nazish Shazady (2224320)" userId="S::2224320@student.uwtsd.ac.uk::e2ce2f7f-1b29-4b5e-a3b8-5e0048064849" providerId="AD" clId="Web-{4676A993-A183-8C18-95A1-AD25BDDA5F5D}" dt="2023-02-17T16:43:58.449" v="237"/>
          <pc:sldLayoutMkLst>
            <pc:docMk/>
            <pc:sldMasterMk cId="2778350622" sldId="2147484444"/>
            <pc:sldLayoutMk cId="1705237189" sldId="2147484448"/>
          </pc:sldLayoutMkLst>
        </pc:sldLayoutChg>
        <pc:sldLayoutChg chg="add mod replId">
          <pc:chgData name="Nazish Shazady (2224320)" userId="S::2224320@student.uwtsd.ac.uk::e2ce2f7f-1b29-4b5e-a3b8-5e0048064849" providerId="AD" clId="Web-{4676A993-A183-8C18-95A1-AD25BDDA5F5D}" dt="2023-02-17T16:43:58.449" v="237"/>
          <pc:sldLayoutMkLst>
            <pc:docMk/>
            <pc:sldMasterMk cId="2778350622" sldId="2147484444"/>
            <pc:sldLayoutMk cId="3696752000" sldId="2147484449"/>
          </pc:sldLayoutMkLst>
        </pc:sldLayoutChg>
        <pc:sldLayoutChg chg="add mod replId">
          <pc:chgData name="Nazish Shazady (2224320)" userId="S::2224320@student.uwtsd.ac.uk::e2ce2f7f-1b29-4b5e-a3b8-5e0048064849" providerId="AD" clId="Web-{4676A993-A183-8C18-95A1-AD25BDDA5F5D}" dt="2023-02-17T16:43:58.449" v="237"/>
          <pc:sldLayoutMkLst>
            <pc:docMk/>
            <pc:sldMasterMk cId="2778350622" sldId="2147484444"/>
            <pc:sldLayoutMk cId="608666245" sldId="2147484450"/>
          </pc:sldLayoutMkLst>
        </pc:sldLayoutChg>
        <pc:sldLayoutChg chg="add mod replId">
          <pc:chgData name="Nazish Shazady (2224320)" userId="S::2224320@student.uwtsd.ac.uk::e2ce2f7f-1b29-4b5e-a3b8-5e0048064849" providerId="AD" clId="Web-{4676A993-A183-8C18-95A1-AD25BDDA5F5D}" dt="2023-02-17T16:43:58.449" v="237"/>
          <pc:sldLayoutMkLst>
            <pc:docMk/>
            <pc:sldMasterMk cId="2778350622" sldId="2147484444"/>
            <pc:sldLayoutMk cId="2505721485" sldId="2147484451"/>
          </pc:sldLayoutMkLst>
        </pc:sldLayoutChg>
        <pc:sldLayoutChg chg="add mod replId">
          <pc:chgData name="Nazish Shazady (2224320)" userId="S::2224320@student.uwtsd.ac.uk::e2ce2f7f-1b29-4b5e-a3b8-5e0048064849" providerId="AD" clId="Web-{4676A993-A183-8C18-95A1-AD25BDDA5F5D}" dt="2023-02-17T16:43:58.449" v="237"/>
          <pc:sldLayoutMkLst>
            <pc:docMk/>
            <pc:sldMasterMk cId="2778350622" sldId="2147484444"/>
            <pc:sldLayoutMk cId="2055760499" sldId="2147484452"/>
          </pc:sldLayoutMkLst>
        </pc:sldLayoutChg>
        <pc:sldLayoutChg chg="add mod replId">
          <pc:chgData name="Nazish Shazady (2224320)" userId="S::2224320@student.uwtsd.ac.uk::e2ce2f7f-1b29-4b5e-a3b8-5e0048064849" providerId="AD" clId="Web-{4676A993-A183-8C18-95A1-AD25BDDA5F5D}" dt="2023-02-17T16:43:58.449" v="237"/>
          <pc:sldLayoutMkLst>
            <pc:docMk/>
            <pc:sldMasterMk cId="2778350622" sldId="2147484444"/>
            <pc:sldLayoutMk cId="3023319520" sldId="2147484453"/>
          </pc:sldLayoutMkLst>
        </pc:sldLayoutChg>
        <pc:sldLayoutChg chg="add mod replId">
          <pc:chgData name="Nazish Shazady (2224320)" userId="S::2224320@student.uwtsd.ac.uk::e2ce2f7f-1b29-4b5e-a3b8-5e0048064849" providerId="AD" clId="Web-{4676A993-A183-8C18-95A1-AD25BDDA5F5D}" dt="2023-02-17T16:43:58.449" v="237"/>
          <pc:sldLayoutMkLst>
            <pc:docMk/>
            <pc:sldMasterMk cId="2778350622" sldId="2147484444"/>
            <pc:sldLayoutMk cId="3569393180" sldId="2147484454"/>
          </pc:sldLayoutMkLst>
        </pc:sldLayoutChg>
        <pc:sldLayoutChg chg="add mod replId">
          <pc:chgData name="Nazish Shazady (2224320)" userId="S::2224320@student.uwtsd.ac.uk::e2ce2f7f-1b29-4b5e-a3b8-5e0048064849" providerId="AD" clId="Web-{4676A993-A183-8C18-95A1-AD25BDDA5F5D}" dt="2023-02-17T16:43:58.449" v="237"/>
          <pc:sldLayoutMkLst>
            <pc:docMk/>
            <pc:sldMasterMk cId="2778350622" sldId="2147484444"/>
            <pc:sldLayoutMk cId="216176964" sldId="2147484455"/>
          </pc:sldLayoutMkLst>
        </pc:sldLayoutChg>
      </pc:sldMasterChg>
      <pc:sldMasterChg chg="del delSldLayout">
        <pc:chgData name="Nazish Shazady (2224320)" userId="S::2224320@student.uwtsd.ac.uk::e2ce2f7f-1b29-4b5e-a3b8-5e0048064849" providerId="AD" clId="Web-{4676A993-A183-8C18-95A1-AD25BDDA5F5D}" dt="2023-02-17T17:11:03.476" v="248"/>
        <pc:sldMasterMkLst>
          <pc:docMk/>
          <pc:sldMasterMk cId="3462739130" sldId="2147484468"/>
        </pc:sldMasterMkLst>
        <pc:sldLayoutChg chg="del">
          <pc:chgData name="Nazish Shazady (2224320)" userId="S::2224320@student.uwtsd.ac.uk::e2ce2f7f-1b29-4b5e-a3b8-5e0048064849" providerId="AD" clId="Web-{4676A993-A183-8C18-95A1-AD25BDDA5F5D}" dt="2023-02-17T17:11:03.476" v="248"/>
          <pc:sldLayoutMkLst>
            <pc:docMk/>
            <pc:sldMasterMk cId="3462739130" sldId="2147484468"/>
            <pc:sldLayoutMk cId="2518722639" sldId="2147484469"/>
          </pc:sldLayoutMkLst>
        </pc:sldLayoutChg>
        <pc:sldLayoutChg chg="del">
          <pc:chgData name="Nazish Shazady (2224320)" userId="S::2224320@student.uwtsd.ac.uk::e2ce2f7f-1b29-4b5e-a3b8-5e0048064849" providerId="AD" clId="Web-{4676A993-A183-8C18-95A1-AD25BDDA5F5D}" dt="2023-02-17T17:11:03.476" v="248"/>
          <pc:sldLayoutMkLst>
            <pc:docMk/>
            <pc:sldMasterMk cId="3462739130" sldId="2147484468"/>
            <pc:sldLayoutMk cId="3694239292" sldId="2147484470"/>
          </pc:sldLayoutMkLst>
        </pc:sldLayoutChg>
        <pc:sldLayoutChg chg="del">
          <pc:chgData name="Nazish Shazady (2224320)" userId="S::2224320@student.uwtsd.ac.uk::e2ce2f7f-1b29-4b5e-a3b8-5e0048064849" providerId="AD" clId="Web-{4676A993-A183-8C18-95A1-AD25BDDA5F5D}" dt="2023-02-17T17:11:03.476" v="248"/>
          <pc:sldLayoutMkLst>
            <pc:docMk/>
            <pc:sldMasterMk cId="3462739130" sldId="2147484468"/>
            <pc:sldLayoutMk cId="3062607498" sldId="2147484471"/>
          </pc:sldLayoutMkLst>
        </pc:sldLayoutChg>
        <pc:sldLayoutChg chg="del">
          <pc:chgData name="Nazish Shazady (2224320)" userId="S::2224320@student.uwtsd.ac.uk::e2ce2f7f-1b29-4b5e-a3b8-5e0048064849" providerId="AD" clId="Web-{4676A993-A183-8C18-95A1-AD25BDDA5F5D}" dt="2023-02-17T17:11:03.476" v="248"/>
          <pc:sldLayoutMkLst>
            <pc:docMk/>
            <pc:sldMasterMk cId="3462739130" sldId="2147484468"/>
            <pc:sldLayoutMk cId="3110124313" sldId="2147484472"/>
          </pc:sldLayoutMkLst>
        </pc:sldLayoutChg>
        <pc:sldLayoutChg chg="del">
          <pc:chgData name="Nazish Shazady (2224320)" userId="S::2224320@student.uwtsd.ac.uk::e2ce2f7f-1b29-4b5e-a3b8-5e0048064849" providerId="AD" clId="Web-{4676A993-A183-8C18-95A1-AD25BDDA5F5D}" dt="2023-02-17T17:11:03.476" v="248"/>
          <pc:sldLayoutMkLst>
            <pc:docMk/>
            <pc:sldMasterMk cId="3462739130" sldId="2147484468"/>
            <pc:sldLayoutMk cId="2156889923" sldId="2147484473"/>
          </pc:sldLayoutMkLst>
        </pc:sldLayoutChg>
        <pc:sldLayoutChg chg="del">
          <pc:chgData name="Nazish Shazady (2224320)" userId="S::2224320@student.uwtsd.ac.uk::e2ce2f7f-1b29-4b5e-a3b8-5e0048064849" providerId="AD" clId="Web-{4676A993-A183-8C18-95A1-AD25BDDA5F5D}" dt="2023-02-17T17:11:03.476" v="248"/>
          <pc:sldLayoutMkLst>
            <pc:docMk/>
            <pc:sldMasterMk cId="3462739130" sldId="2147484468"/>
            <pc:sldLayoutMk cId="3175323176" sldId="2147484474"/>
          </pc:sldLayoutMkLst>
        </pc:sldLayoutChg>
        <pc:sldLayoutChg chg="del">
          <pc:chgData name="Nazish Shazady (2224320)" userId="S::2224320@student.uwtsd.ac.uk::e2ce2f7f-1b29-4b5e-a3b8-5e0048064849" providerId="AD" clId="Web-{4676A993-A183-8C18-95A1-AD25BDDA5F5D}" dt="2023-02-17T17:11:03.476" v="248"/>
          <pc:sldLayoutMkLst>
            <pc:docMk/>
            <pc:sldMasterMk cId="3462739130" sldId="2147484468"/>
            <pc:sldLayoutMk cId="2461920416" sldId="2147484475"/>
          </pc:sldLayoutMkLst>
        </pc:sldLayoutChg>
        <pc:sldLayoutChg chg="del">
          <pc:chgData name="Nazish Shazady (2224320)" userId="S::2224320@student.uwtsd.ac.uk::e2ce2f7f-1b29-4b5e-a3b8-5e0048064849" providerId="AD" clId="Web-{4676A993-A183-8C18-95A1-AD25BDDA5F5D}" dt="2023-02-17T17:11:03.476" v="248"/>
          <pc:sldLayoutMkLst>
            <pc:docMk/>
            <pc:sldMasterMk cId="3462739130" sldId="2147484468"/>
            <pc:sldLayoutMk cId="771486347" sldId="2147484476"/>
          </pc:sldLayoutMkLst>
        </pc:sldLayoutChg>
        <pc:sldLayoutChg chg="del">
          <pc:chgData name="Nazish Shazady (2224320)" userId="S::2224320@student.uwtsd.ac.uk::e2ce2f7f-1b29-4b5e-a3b8-5e0048064849" providerId="AD" clId="Web-{4676A993-A183-8C18-95A1-AD25BDDA5F5D}" dt="2023-02-17T17:11:03.476" v="248"/>
          <pc:sldLayoutMkLst>
            <pc:docMk/>
            <pc:sldMasterMk cId="3462739130" sldId="2147484468"/>
            <pc:sldLayoutMk cId="2484434301" sldId="2147484477"/>
          </pc:sldLayoutMkLst>
        </pc:sldLayoutChg>
        <pc:sldLayoutChg chg="del">
          <pc:chgData name="Nazish Shazady (2224320)" userId="S::2224320@student.uwtsd.ac.uk::e2ce2f7f-1b29-4b5e-a3b8-5e0048064849" providerId="AD" clId="Web-{4676A993-A183-8C18-95A1-AD25BDDA5F5D}" dt="2023-02-17T17:11:03.476" v="248"/>
          <pc:sldLayoutMkLst>
            <pc:docMk/>
            <pc:sldMasterMk cId="3462739130" sldId="2147484468"/>
            <pc:sldLayoutMk cId="1581066563" sldId="2147484478"/>
          </pc:sldLayoutMkLst>
        </pc:sldLayoutChg>
        <pc:sldLayoutChg chg="del">
          <pc:chgData name="Nazish Shazady (2224320)" userId="S::2224320@student.uwtsd.ac.uk::e2ce2f7f-1b29-4b5e-a3b8-5e0048064849" providerId="AD" clId="Web-{4676A993-A183-8C18-95A1-AD25BDDA5F5D}" dt="2023-02-17T17:11:03.476" v="248"/>
          <pc:sldLayoutMkLst>
            <pc:docMk/>
            <pc:sldMasterMk cId="3462739130" sldId="2147484468"/>
            <pc:sldLayoutMk cId="2308793754" sldId="2147484479"/>
          </pc:sldLayoutMkLst>
        </pc:sldLayoutChg>
      </pc:sldMasterChg>
      <pc:sldMasterChg chg="add del addSldLayout delSldLayout modSldLayout">
        <pc:chgData name="Nazish Shazady (2224320)" userId="S::2224320@student.uwtsd.ac.uk::e2ce2f7f-1b29-4b5e-a3b8-5e0048064849" providerId="AD" clId="Web-{4676A993-A183-8C18-95A1-AD25BDDA5F5D}" dt="2023-02-17T17:11:10.164" v="249"/>
        <pc:sldMasterMkLst>
          <pc:docMk/>
          <pc:sldMasterMk cId="2595235491" sldId="2147484480"/>
        </pc:sldMasterMkLst>
        <pc:sldLayoutChg chg="add del mod replId">
          <pc:chgData name="Nazish Shazady (2224320)" userId="S::2224320@student.uwtsd.ac.uk::e2ce2f7f-1b29-4b5e-a3b8-5e0048064849" providerId="AD" clId="Web-{4676A993-A183-8C18-95A1-AD25BDDA5F5D}" dt="2023-02-17T17:11:10.164" v="249"/>
          <pc:sldLayoutMkLst>
            <pc:docMk/>
            <pc:sldMasterMk cId="2595235491" sldId="2147484480"/>
            <pc:sldLayoutMk cId="2163339071" sldId="2147484481"/>
          </pc:sldLayoutMkLst>
        </pc:sldLayoutChg>
        <pc:sldLayoutChg chg="add del mod replId">
          <pc:chgData name="Nazish Shazady (2224320)" userId="S::2224320@student.uwtsd.ac.uk::e2ce2f7f-1b29-4b5e-a3b8-5e0048064849" providerId="AD" clId="Web-{4676A993-A183-8C18-95A1-AD25BDDA5F5D}" dt="2023-02-17T17:11:10.164" v="249"/>
          <pc:sldLayoutMkLst>
            <pc:docMk/>
            <pc:sldMasterMk cId="2595235491" sldId="2147484480"/>
            <pc:sldLayoutMk cId="3934816155" sldId="2147484482"/>
          </pc:sldLayoutMkLst>
        </pc:sldLayoutChg>
        <pc:sldLayoutChg chg="add del mod replId">
          <pc:chgData name="Nazish Shazady (2224320)" userId="S::2224320@student.uwtsd.ac.uk::e2ce2f7f-1b29-4b5e-a3b8-5e0048064849" providerId="AD" clId="Web-{4676A993-A183-8C18-95A1-AD25BDDA5F5D}" dt="2023-02-17T17:11:10.164" v="249"/>
          <pc:sldLayoutMkLst>
            <pc:docMk/>
            <pc:sldMasterMk cId="2595235491" sldId="2147484480"/>
            <pc:sldLayoutMk cId="4263751843" sldId="2147484483"/>
          </pc:sldLayoutMkLst>
        </pc:sldLayoutChg>
        <pc:sldLayoutChg chg="add del mod replId">
          <pc:chgData name="Nazish Shazady (2224320)" userId="S::2224320@student.uwtsd.ac.uk::e2ce2f7f-1b29-4b5e-a3b8-5e0048064849" providerId="AD" clId="Web-{4676A993-A183-8C18-95A1-AD25BDDA5F5D}" dt="2023-02-17T17:11:10.164" v="249"/>
          <pc:sldLayoutMkLst>
            <pc:docMk/>
            <pc:sldMasterMk cId="2595235491" sldId="2147484480"/>
            <pc:sldLayoutMk cId="3937728144" sldId="2147484484"/>
          </pc:sldLayoutMkLst>
        </pc:sldLayoutChg>
        <pc:sldLayoutChg chg="add del mod replId">
          <pc:chgData name="Nazish Shazady (2224320)" userId="S::2224320@student.uwtsd.ac.uk::e2ce2f7f-1b29-4b5e-a3b8-5e0048064849" providerId="AD" clId="Web-{4676A993-A183-8C18-95A1-AD25BDDA5F5D}" dt="2023-02-17T17:11:10.164" v="249"/>
          <pc:sldLayoutMkLst>
            <pc:docMk/>
            <pc:sldMasterMk cId="2595235491" sldId="2147484480"/>
            <pc:sldLayoutMk cId="2469693742" sldId="2147484485"/>
          </pc:sldLayoutMkLst>
        </pc:sldLayoutChg>
        <pc:sldLayoutChg chg="add del mod replId">
          <pc:chgData name="Nazish Shazady (2224320)" userId="S::2224320@student.uwtsd.ac.uk::e2ce2f7f-1b29-4b5e-a3b8-5e0048064849" providerId="AD" clId="Web-{4676A993-A183-8C18-95A1-AD25BDDA5F5D}" dt="2023-02-17T17:11:10.164" v="249"/>
          <pc:sldLayoutMkLst>
            <pc:docMk/>
            <pc:sldMasterMk cId="2595235491" sldId="2147484480"/>
            <pc:sldLayoutMk cId="3504636514" sldId="2147484486"/>
          </pc:sldLayoutMkLst>
        </pc:sldLayoutChg>
        <pc:sldLayoutChg chg="add del mod replId">
          <pc:chgData name="Nazish Shazady (2224320)" userId="S::2224320@student.uwtsd.ac.uk::e2ce2f7f-1b29-4b5e-a3b8-5e0048064849" providerId="AD" clId="Web-{4676A993-A183-8C18-95A1-AD25BDDA5F5D}" dt="2023-02-17T17:11:10.164" v="249"/>
          <pc:sldLayoutMkLst>
            <pc:docMk/>
            <pc:sldMasterMk cId="2595235491" sldId="2147484480"/>
            <pc:sldLayoutMk cId="99549257" sldId="2147484487"/>
          </pc:sldLayoutMkLst>
        </pc:sldLayoutChg>
        <pc:sldLayoutChg chg="add del mod replId">
          <pc:chgData name="Nazish Shazady (2224320)" userId="S::2224320@student.uwtsd.ac.uk::e2ce2f7f-1b29-4b5e-a3b8-5e0048064849" providerId="AD" clId="Web-{4676A993-A183-8C18-95A1-AD25BDDA5F5D}" dt="2023-02-17T17:11:10.164" v="249"/>
          <pc:sldLayoutMkLst>
            <pc:docMk/>
            <pc:sldMasterMk cId="2595235491" sldId="2147484480"/>
            <pc:sldLayoutMk cId="2306866021" sldId="2147484488"/>
          </pc:sldLayoutMkLst>
        </pc:sldLayoutChg>
        <pc:sldLayoutChg chg="add del mod replId">
          <pc:chgData name="Nazish Shazady (2224320)" userId="S::2224320@student.uwtsd.ac.uk::e2ce2f7f-1b29-4b5e-a3b8-5e0048064849" providerId="AD" clId="Web-{4676A993-A183-8C18-95A1-AD25BDDA5F5D}" dt="2023-02-17T17:11:10.164" v="249"/>
          <pc:sldLayoutMkLst>
            <pc:docMk/>
            <pc:sldMasterMk cId="2595235491" sldId="2147484480"/>
            <pc:sldLayoutMk cId="2286766183" sldId="2147484489"/>
          </pc:sldLayoutMkLst>
        </pc:sldLayoutChg>
        <pc:sldLayoutChg chg="add del mod replId">
          <pc:chgData name="Nazish Shazady (2224320)" userId="S::2224320@student.uwtsd.ac.uk::e2ce2f7f-1b29-4b5e-a3b8-5e0048064849" providerId="AD" clId="Web-{4676A993-A183-8C18-95A1-AD25BDDA5F5D}" dt="2023-02-17T17:11:10.164" v="249"/>
          <pc:sldLayoutMkLst>
            <pc:docMk/>
            <pc:sldMasterMk cId="2595235491" sldId="2147484480"/>
            <pc:sldLayoutMk cId="1751689935" sldId="2147484490"/>
          </pc:sldLayoutMkLst>
        </pc:sldLayoutChg>
        <pc:sldLayoutChg chg="add del mod replId">
          <pc:chgData name="Nazish Shazady (2224320)" userId="S::2224320@student.uwtsd.ac.uk::e2ce2f7f-1b29-4b5e-a3b8-5e0048064849" providerId="AD" clId="Web-{4676A993-A183-8C18-95A1-AD25BDDA5F5D}" dt="2023-02-17T17:11:10.164" v="249"/>
          <pc:sldLayoutMkLst>
            <pc:docMk/>
            <pc:sldMasterMk cId="2595235491" sldId="2147484480"/>
            <pc:sldLayoutMk cId="315310555" sldId="2147484491"/>
          </pc:sldLayoutMkLst>
        </pc:sldLayoutChg>
      </pc:sldMasterChg>
      <pc:sldMasterChg chg="add del addSldLayout delSldLayout modSldLayout">
        <pc:chgData name="Nazish Shazady (2224320)" userId="S::2224320@student.uwtsd.ac.uk::e2ce2f7f-1b29-4b5e-a3b8-5e0048064849" providerId="AD" clId="Web-{4676A993-A183-8C18-95A1-AD25BDDA5F5D}" dt="2023-02-17T17:11:14.102" v="250"/>
        <pc:sldMasterMkLst>
          <pc:docMk/>
          <pc:sldMasterMk cId="2274414227" sldId="2147484492"/>
        </pc:sldMasterMkLst>
        <pc:sldLayoutChg chg="add del mod replId">
          <pc:chgData name="Nazish Shazady (2224320)" userId="S::2224320@student.uwtsd.ac.uk::e2ce2f7f-1b29-4b5e-a3b8-5e0048064849" providerId="AD" clId="Web-{4676A993-A183-8C18-95A1-AD25BDDA5F5D}" dt="2023-02-17T17:11:14.102" v="250"/>
          <pc:sldLayoutMkLst>
            <pc:docMk/>
            <pc:sldMasterMk cId="2274414227" sldId="2147484492"/>
            <pc:sldLayoutMk cId="1030486133" sldId="2147484493"/>
          </pc:sldLayoutMkLst>
        </pc:sldLayoutChg>
        <pc:sldLayoutChg chg="add del mod replId">
          <pc:chgData name="Nazish Shazady (2224320)" userId="S::2224320@student.uwtsd.ac.uk::e2ce2f7f-1b29-4b5e-a3b8-5e0048064849" providerId="AD" clId="Web-{4676A993-A183-8C18-95A1-AD25BDDA5F5D}" dt="2023-02-17T17:11:14.102" v="250"/>
          <pc:sldLayoutMkLst>
            <pc:docMk/>
            <pc:sldMasterMk cId="2274414227" sldId="2147484492"/>
            <pc:sldLayoutMk cId="1427754457" sldId="2147484494"/>
          </pc:sldLayoutMkLst>
        </pc:sldLayoutChg>
        <pc:sldLayoutChg chg="add del mod replId">
          <pc:chgData name="Nazish Shazady (2224320)" userId="S::2224320@student.uwtsd.ac.uk::e2ce2f7f-1b29-4b5e-a3b8-5e0048064849" providerId="AD" clId="Web-{4676A993-A183-8C18-95A1-AD25BDDA5F5D}" dt="2023-02-17T17:11:14.102" v="250"/>
          <pc:sldLayoutMkLst>
            <pc:docMk/>
            <pc:sldMasterMk cId="2274414227" sldId="2147484492"/>
            <pc:sldLayoutMk cId="1037648039" sldId="2147484495"/>
          </pc:sldLayoutMkLst>
        </pc:sldLayoutChg>
        <pc:sldLayoutChg chg="add del mod replId">
          <pc:chgData name="Nazish Shazady (2224320)" userId="S::2224320@student.uwtsd.ac.uk::e2ce2f7f-1b29-4b5e-a3b8-5e0048064849" providerId="AD" clId="Web-{4676A993-A183-8C18-95A1-AD25BDDA5F5D}" dt="2023-02-17T17:11:14.102" v="250"/>
          <pc:sldLayoutMkLst>
            <pc:docMk/>
            <pc:sldMasterMk cId="2274414227" sldId="2147484492"/>
            <pc:sldLayoutMk cId="3608889873" sldId="2147484496"/>
          </pc:sldLayoutMkLst>
        </pc:sldLayoutChg>
        <pc:sldLayoutChg chg="add del mod replId">
          <pc:chgData name="Nazish Shazady (2224320)" userId="S::2224320@student.uwtsd.ac.uk::e2ce2f7f-1b29-4b5e-a3b8-5e0048064849" providerId="AD" clId="Web-{4676A993-A183-8C18-95A1-AD25BDDA5F5D}" dt="2023-02-17T17:11:14.102" v="250"/>
          <pc:sldLayoutMkLst>
            <pc:docMk/>
            <pc:sldMasterMk cId="2274414227" sldId="2147484492"/>
            <pc:sldLayoutMk cId="3844886802" sldId="2147484497"/>
          </pc:sldLayoutMkLst>
        </pc:sldLayoutChg>
        <pc:sldLayoutChg chg="add del mod replId">
          <pc:chgData name="Nazish Shazady (2224320)" userId="S::2224320@student.uwtsd.ac.uk::e2ce2f7f-1b29-4b5e-a3b8-5e0048064849" providerId="AD" clId="Web-{4676A993-A183-8C18-95A1-AD25BDDA5F5D}" dt="2023-02-17T17:11:14.102" v="250"/>
          <pc:sldLayoutMkLst>
            <pc:docMk/>
            <pc:sldMasterMk cId="2274414227" sldId="2147484492"/>
            <pc:sldLayoutMk cId="901867110" sldId="2147484498"/>
          </pc:sldLayoutMkLst>
        </pc:sldLayoutChg>
        <pc:sldLayoutChg chg="add del mod replId">
          <pc:chgData name="Nazish Shazady (2224320)" userId="S::2224320@student.uwtsd.ac.uk::e2ce2f7f-1b29-4b5e-a3b8-5e0048064849" providerId="AD" clId="Web-{4676A993-A183-8C18-95A1-AD25BDDA5F5D}" dt="2023-02-17T17:11:14.102" v="250"/>
          <pc:sldLayoutMkLst>
            <pc:docMk/>
            <pc:sldMasterMk cId="2274414227" sldId="2147484492"/>
            <pc:sldLayoutMk cId="2131407009" sldId="2147484499"/>
          </pc:sldLayoutMkLst>
        </pc:sldLayoutChg>
        <pc:sldLayoutChg chg="add del mod replId">
          <pc:chgData name="Nazish Shazady (2224320)" userId="S::2224320@student.uwtsd.ac.uk::e2ce2f7f-1b29-4b5e-a3b8-5e0048064849" providerId="AD" clId="Web-{4676A993-A183-8C18-95A1-AD25BDDA5F5D}" dt="2023-02-17T17:11:14.102" v="250"/>
          <pc:sldLayoutMkLst>
            <pc:docMk/>
            <pc:sldMasterMk cId="2274414227" sldId="2147484492"/>
            <pc:sldLayoutMk cId="478288150" sldId="2147484500"/>
          </pc:sldLayoutMkLst>
        </pc:sldLayoutChg>
        <pc:sldLayoutChg chg="add del mod replId">
          <pc:chgData name="Nazish Shazady (2224320)" userId="S::2224320@student.uwtsd.ac.uk::e2ce2f7f-1b29-4b5e-a3b8-5e0048064849" providerId="AD" clId="Web-{4676A993-A183-8C18-95A1-AD25BDDA5F5D}" dt="2023-02-17T17:11:14.102" v="250"/>
          <pc:sldLayoutMkLst>
            <pc:docMk/>
            <pc:sldMasterMk cId="2274414227" sldId="2147484492"/>
            <pc:sldLayoutMk cId="1564714298" sldId="2147484501"/>
          </pc:sldLayoutMkLst>
        </pc:sldLayoutChg>
        <pc:sldLayoutChg chg="add del mod replId">
          <pc:chgData name="Nazish Shazady (2224320)" userId="S::2224320@student.uwtsd.ac.uk::e2ce2f7f-1b29-4b5e-a3b8-5e0048064849" providerId="AD" clId="Web-{4676A993-A183-8C18-95A1-AD25BDDA5F5D}" dt="2023-02-17T17:11:14.102" v="250"/>
          <pc:sldLayoutMkLst>
            <pc:docMk/>
            <pc:sldMasterMk cId="2274414227" sldId="2147484492"/>
            <pc:sldLayoutMk cId="3165019844" sldId="2147484502"/>
          </pc:sldLayoutMkLst>
        </pc:sldLayoutChg>
        <pc:sldLayoutChg chg="add del mod replId">
          <pc:chgData name="Nazish Shazady (2224320)" userId="S::2224320@student.uwtsd.ac.uk::e2ce2f7f-1b29-4b5e-a3b8-5e0048064849" providerId="AD" clId="Web-{4676A993-A183-8C18-95A1-AD25BDDA5F5D}" dt="2023-02-17T17:11:14.102" v="250"/>
          <pc:sldLayoutMkLst>
            <pc:docMk/>
            <pc:sldMasterMk cId="2274414227" sldId="2147484492"/>
            <pc:sldLayoutMk cId="3089327554" sldId="2147484503"/>
          </pc:sldLayoutMkLst>
        </pc:sldLayoutChg>
      </pc:sldMasterChg>
      <pc:sldMasterChg chg="add addSldLayout modSldLayout">
        <pc:chgData name="Nazish Shazady (2224320)" userId="S::2224320@student.uwtsd.ac.uk::e2ce2f7f-1b29-4b5e-a3b8-5e0048064849" providerId="AD" clId="Web-{4676A993-A183-8C18-95A1-AD25BDDA5F5D}" dt="2023-02-17T17:11:14.102" v="250"/>
        <pc:sldMasterMkLst>
          <pc:docMk/>
          <pc:sldMasterMk cId="3634848631" sldId="2147484504"/>
        </pc:sldMasterMkLst>
        <pc:sldLayoutChg chg="add mod replId">
          <pc:chgData name="Nazish Shazady (2224320)" userId="S::2224320@student.uwtsd.ac.uk::e2ce2f7f-1b29-4b5e-a3b8-5e0048064849" providerId="AD" clId="Web-{4676A993-A183-8C18-95A1-AD25BDDA5F5D}" dt="2023-02-17T17:11:14.102" v="250"/>
          <pc:sldLayoutMkLst>
            <pc:docMk/>
            <pc:sldMasterMk cId="3634848631" sldId="2147484504"/>
            <pc:sldLayoutMk cId="2264229672" sldId="2147484505"/>
          </pc:sldLayoutMkLst>
        </pc:sldLayoutChg>
        <pc:sldLayoutChg chg="add mod replId">
          <pc:chgData name="Nazish Shazady (2224320)" userId="S::2224320@student.uwtsd.ac.uk::e2ce2f7f-1b29-4b5e-a3b8-5e0048064849" providerId="AD" clId="Web-{4676A993-A183-8C18-95A1-AD25BDDA5F5D}" dt="2023-02-17T17:11:14.102" v="250"/>
          <pc:sldLayoutMkLst>
            <pc:docMk/>
            <pc:sldMasterMk cId="3634848631" sldId="2147484504"/>
            <pc:sldLayoutMk cId="498232300" sldId="2147484506"/>
          </pc:sldLayoutMkLst>
        </pc:sldLayoutChg>
        <pc:sldLayoutChg chg="add mod replId">
          <pc:chgData name="Nazish Shazady (2224320)" userId="S::2224320@student.uwtsd.ac.uk::e2ce2f7f-1b29-4b5e-a3b8-5e0048064849" providerId="AD" clId="Web-{4676A993-A183-8C18-95A1-AD25BDDA5F5D}" dt="2023-02-17T17:11:14.102" v="250"/>
          <pc:sldLayoutMkLst>
            <pc:docMk/>
            <pc:sldMasterMk cId="3634848631" sldId="2147484504"/>
            <pc:sldLayoutMk cId="492420256" sldId="2147484507"/>
          </pc:sldLayoutMkLst>
        </pc:sldLayoutChg>
        <pc:sldLayoutChg chg="add mod replId">
          <pc:chgData name="Nazish Shazady (2224320)" userId="S::2224320@student.uwtsd.ac.uk::e2ce2f7f-1b29-4b5e-a3b8-5e0048064849" providerId="AD" clId="Web-{4676A993-A183-8C18-95A1-AD25BDDA5F5D}" dt="2023-02-17T17:11:14.102" v="250"/>
          <pc:sldLayoutMkLst>
            <pc:docMk/>
            <pc:sldMasterMk cId="3634848631" sldId="2147484504"/>
            <pc:sldLayoutMk cId="2250448312" sldId="2147484508"/>
          </pc:sldLayoutMkLst>
        </pc:sldLayoutChg>
        <pc:sldLayoutChg chg="add mod replId">
          <pc:chgData name="Nazish Shazady (2224320)" userId="S::2224320@student.uwtsd.ac.uk::e2ce2f7f-1b29-4b5e-a3b8-5e0048064849" providerId="AD" clId="Web-{4676A993-A183-8C18-95A1-AD25BDDA5F5D}" dt="2023-02-17T17:11:14.102" v="250"/>
          <pc:sldLayoutMkLst>
            <pc:docMk/>
            <pc:sldMasterMk cId="3634848631" sldId="2147484504"/>
            <pc:sldLayoutMk cId="2697044350" sldId="2147484509"/>
          </pc:sldLayoutMkLst>
        </pc:sldLayoutChg>
        <pc:sldLayoutChg chg="add mod replId">
          <pc:chgData name="Nazish Shazady (2224320)" userId="S::2224320@student.uwtsd.ac.uk::e2ce2f7f-1b29-4b5e-a3b8-5e0048064849" providerId="AD" clId="Web-{4676A993-A183-8C18-95A1-AD25BDDA5F5D}" dt="2023-02-17T17:11:14.102" v="250"/>
          <pc:sldLayoutMkLst>
            <pc:docMk/>
            <pc:sldMasterMk cId="3634848631" sldId="2147484504"/>
            <pc:sldLayoutMk cId="1425284716" sldId="2147484510"/>
          </pc:sldLayoutMkLst>
        </pc:sldLayoutChg>
        <pc:sldLayoutChg chg="add mod replId">
          <pc:chgData name="Nazish Shazady (2224320)" userId="S::2224320@student.uwtsd.ac.uk::e2ce2f7f-1b29-4b5e-a3b8-5e0048064849" providerId="AD" clId="Web-{4676A993-A183-8C18-95A1-AD25BDDA5F5D}" dt="2023-02-17T17:11:14.102" v="250"/>
          <pc:sldLayoutMkLst>
            <pc:docMk/>
            <pc:sldMasterMk cId="3634848631" sldId="2147484504"/>
            <pc:sldLayoutMk cId="71415161" sldId="2147484511"/>
          </pc:sldLayoutMkLst>
        </pc:sldLayoutChg>
        <pc:sldLayoutChg chg="add mod replId">
          <pc:chgData name="Nazish Shazady (2224320)" userId="S::2224320@student.uwtsd.ac.uk::e2ce2f7f-1b29-4b5e-a3b8-5e0048064849" providerId="AD" clId="Web-{4676A993-A183-8C18-95A1-AD25BDDA5F5D}" dt="2023-02-17T17:11:14.102" v="250"/>
          <pc:sldLayoutMkLst>
            <pc:docMk/>
            <pc:sldMasterMk cId="3634848631" sldId="2147484504"/>
            <pc:sldLayoutMk cId="2814671496" sldId="2147484512"/>
          </pc:sldLayoutMkLst>
        </pc:sldLayoutChg>
        <pc:sldLayoutChg chg="add mod replId">
          <pc:chgData name="Nazish Shazady (2224320)" userId="S::2224320@student.uwtsd.ac.uk::e2ce2f7f-1b29-4b5e-a3b8-5e0048064849" providerId="AD" clId="Web-{4676A993-A183-8C18-95A1-AD25BDDA5F5D}" dt="2023-02-17T17:11:14.102" v="250"/>
          <pc:sldLayoutMkLst>
            <pc:docMk/>
            <pc:sldMasterMk cId="3634848631" sldId="2147484504"/>
            <pc:sldLayoutMk cId="4059199810" sldId="2147484513"/>
          </pc:sldLayoutMkLst>
        </pc:sldLayoutChg>
        <pc:sldLayoutChg chg="add mod replId">
          <pc:chgData name="Nazish Shazady (2224320)" userId="S::2224320@student.uwtsd.ac.uk::e2ce2f7f-1b29-4b5e-a3b8-5e0048064849" providerId="AD" clId="Web-{4676A993-A183-8C18-95A1-AD25BDDA5F5D}" dt="2023-02-17T17:11:14.102" v="250"/>
          <pc:sldLayoutMkLst>
            <pc:docMk/>
            <pc:sldMasterMk cId="3634848631" sldId="2147484504"/>
            <pc:sldLayoutMk cId="3614569878" sldId="2147484514"/>
          </pc:sldLayoutMkLst>
        </pc:sldLayoutChg>
        <pc:sldLayoutChg chg="add mod replId">
          <pc:chgData name="Nazish Shazady (2224320)" userId="S::2224320@student.uwtsd.ac.uk::e2ce2f7f-1b29-4b5e-a3b8-5e0048064849" providerId="AD" clId="Web-{4676A993-A183-8C18-95A1-AD25BDDA5F5D}" dt="2023-02-17T17:11:14.102" v="250"/>
          <pc:sldLayoutMkLst>
            <pc:docMk/>
            <pc:sldMasterMk cId="3634848631" sldId="2147484504"/>
            <pc:sldLayoutMk cId="2438367348" sldId="2147484515"/>
          </pc:sldLayoutMkLst>
        </pc:sldLayoutChg>
      </pc:sldMasterChg>
      <pc:sldMasterChg chg="del delSldLayout">
        <pc:chgData name="Nazish Shazady (2224320)" userId="S::2224320@student.uwtsd.ac.uk::e2ce2f7f-1b29-4b5e-a3b8-5e0048064849" providerId="AD" clId="Web-{4676A993-A183-8C18-95A1-AD25BDDA5F5D}" dt="2023-02-17T17:13:49.472" v="251"/>
        <pc:sldMasterMkLst>
          <pc:docMk/>
          <pc:sldMasterMk cId="867598160" sldId="2147484516"/>
        </pc:sldMasterMkLst>
        <pc:sldLayoutChg chg="del">
          <pc:chgData name="Nazish Shazady (2224320)" userId="S::2224320@student.uwtsd.ac.uk::e2ce2f7f-1b29-4b5e-a3b8-5e0048064849" providerId="AD" clId="Web-{4676A993-A183-8C18-95A1-AD25BDDA5F5D}" dt="2023-02-17T17:13:49.472" v="251"/>
          <pc:sldLayoutMkLst>
            <pc:docMk/>
            <pc:sldMasterMk cId="867598160" sldId="2147484516"/>
            <pc:sldLayoutMk cId="1407470009" sldId="2147484517"/>
          </pc:sldLayoutMkLst>
        </pc:sldLayoutChg>
        <pc:sldLayoutChg chg="del">
          <pc:chgData name="Nazish Shazady (2224320)" userId="S::2224320@student.uwtsd.ac.uk::e2ce2f7f-1b29-4b5e-a3b8-5e0048064849" providerId="AD" clId="Web-{4676A993-A183-8C18-95A1-AD25BDDA5F5D}" dt="2023-02-17T17:13:49.472" v="251"/>
          <pc:sldLayoutMkLst>
            <pc:docMk/>
            <pc:sldMasterMk cId="867598160" sldId="2147484516"/>
            <pc:sldLayoutMk cId="1969660353" sldId="2147484518"/>
          </pc:sldLayoutMkLst>
        </pc:sldLayoutChg>
        <pc:sldLayoutChg chg="del">
          <pc:chgData name="Nazish Shazady (2224320)" userId="S::2224320@student.uwtsd.ac.uk::e2ce2f7f-1b29-4b5e-a3b8-5e0048064849" providerId="AD" clId="Web-{4676A993-A183-8C18-95A1-AD25BDDA5F5D}" dt="2023-02-17T17:13:49.472" v="251"/>
          <pc:sldLayoutMkLst>
            <pc:docMk/>
            <pc:sldMasterMk cId="867598160" sldId="2147484516"/>
            <pc:sldLayoutMk cId="3442552367" sldId="2147484519"/>
          </pc:sldLayoutMkLst>
        </pc:sldLayoutChg>
        <pc:sldLayoutChg chg="del">
          <pc:chgData name="Nazish Shazady (2224320)" userId="S::2224320@student.uwtsd.ac.uk::e2ce2f7f-1b29-4b5e-a3b8-5e0048064849" providerId="AD" clId="Web-{4676A993-A183-8C18-95A1-AD25BDDA5F5D}" dt="2023-02-17T17:13:49.472" v="251"/>
          <pc:sldLayoutMkLst>
            <pc:docMk/>
            <pc:sldMasterMk cId="867598160" sldId="2147484516"/>
            <pc:sldLayoutMk cId="2826105575" sldId="2147484520"/>
          </pc:sldLayoutMkLst>
        </pc:sldLayoutChg>
        <pc:sldLayoutChg chg="del">
          <pc:chgData name="Nazish Shazady (2224320)" userId="S::2224320@student.uwtsd.ac.uk::e2ce2f7f-1b29-4b5e-a3b8-5e0048064849" providerId="AD" clId="Web-{4676A993-A183-8C18-95A1-AD25BDDA5F5D}" dt="2023-02-17T17:13:49.472" v="251"/>
          <pc:sldLayoutMkLst>
            <pc:docMk/>
            <pc:sldMasterMk cId="867598160" sldId="2147484516"/>
            <pc:sldLayoutMk cId="1136375190" sldId="2147484521"/>
          </pc:sldLayoutMkLst>
        </pc:sldLayoutChg>
        <pc:sldLayoutChg chg="del">
          <pc:chgData name="Nazish Shazady (2224320)" userId="S::2224320@student.uwtsd.ac.uk::e2ce2f7f-1b29-4b5e-a3b8-5e0048064849" providerId="AD" clId="Web-{4676A993-A183-8C18-95A1-AD25BDDA5F5D}" dt="2023-02-17T17:13:49.472" v="251"/>
          <pc:sldLayoutMkLst>
            <pc:docMk/>
            <pc:sldMasterMk cId="867598160" sldId="2147484516"/>
            <pc:sldLayoutMk cId="1352746118" sldId="2147484522"/>
          </pc:sldLayoutMkLst>
        </pc:sldLayoutChg>
        <pc:sldLayoutChg chg="del">
          <pc:chgData name="Nazish Shazady (2224320)" userId="S::2224320@student.uwtsd.ac.uk::e2ce2f7f-1b29-4b5e-a3b8-5e0048064849" providerId="AD" clId="Web-{4676A993-A183-8C18-95A1-AD25BDDA5F5D}" dt="2023-02-17T17:13:49.472" v="251"/>
          <pc:sldLayoutMkLst>
            <pc:docMk/>
            <pc:sldMasterMk cId="867598160" sldId="2147484516"/>
            <pc:sldLayoutMk cId="2874138382" sldId="2147484523"/>
          </pc:sldLayoutMkLst>
        </pc:sldLayoutChg>
        <pc:sldLayoutChg chg="del">
          <pc:chgData name="Nazish Shazady (2224320)" userId="S::2224320@student.uwtsd.ac.uk::e2ce2f7f-1b29-4b5e-a3b8-5e0048064849" providerId="AD" clId="Web-{4676A993-A183-8C18-95A1-AD25BDDA5F5D}" dt="2023-02-17T17:13:49.472" v="251"/>
          <pc:sldLayoutMkLst>
            <pc:docMk/>
            <pc:sldMasterMk cId="867598160" sldId="2147484516"/>
            <pc:sldLayoutMk cId="3509836826" sldId="2147484524"/>
          </pc:sldLayoutMkLst>
        </pc:sldLayoutChg>
        <pc:sldLayoutChg chg="del">
          <pc:chgData name="Nazish Shazady (2224320)" userId="S::2224320@student.uwtsd.ac.uk::e2ce2f7f-1b29-4b5e-a3b8-5e0048064849" providerId="AD" clId="Web-{4676A993-A183-8C18-95A1-AD25BDDA5F5D}" dt="2023-02-17T17:13:49.472" v="251"/>
          <pc:sldLayoutMkLst>
            <pc:docMk/>
            <pc:sldMasterMk cId="867598160" sldId="2147484516"/>
            <pc:sldLayoutMk cId="2456740186" sldId="2147484525"/>
          </pc:sldLayoutMkLst>
        </pc:sldLayoutChg>
        <pc:sldLayoutChg chg="del">
          <pc:chgData name="Nazish Shazady (2224320)" userId="S::2224320@student.uwtsd.ac.uk::e2ce2f7f-1b29-4b5e-a3b8-5e0048064849" providerId="AD" clId="Web-{4676A993-A183-8C18-95A1-AD25BDDA5F5D}" dt="2023-02-17T17:13:49.472" v="251"/>
          <pc:sldLayoutMkLst>
            <pc:docMk/>
            <pc:sldMasterMk cId="867598160" sldId="2147484516"/>
            <pc:sldLayoutMk cId="3693476483" sldId="2147484526"/>
          </pc:sldLayoutMkLst>
        </pc:sldLayoutChg>
        <pc:sldLayoutChg chg="del">
          <pc:chgData name="Nazish Shazady (2224320)" userId="S::2224320@student.uwtsd.ac.uk::e2ce2f7f-1b29-4b5e-a3b8-5e0048064849" providerId="AD" clId="Web-{4676A993-A183-8C18-95A1-AD25BDDA5F5D}" dt="2023-02-17T17:13:49.472" v="251"/>
          <pc:sldLayoutMkLst>
            <pc:docMk/>
            <pc:sldMasterMk cId="867598160" sldId="2147484516"/>
            <pc:sldLayoutMk cId="1453173428" sldId="2147484527"/>
          </pc:sldLayoutMkLst>
        </pc:sldLayoutChg>
        <pc:sldLayoutChg chg="del">
          <pc:chgData name="Nazish Shazady (2224320)" userId="S::2224320@student.uwtsd.ac.uk::e2ce2f7f-1b29-4b5e-a3b8-5e0048064849" providerId="AD" clId="Web-{4676A993-A183-8C18-95A1-AD25BDDA5F5D}" dt="2023-02-17T17:13:49.472" v="251"/>
          <pc:sldLayoutMkLst>
            <pc:docMk/>
            <pc:sldMasterMk cId="867598160" sldId="2147484516"/>
            <pc:sldLayoutMk cId="73644334" sldId="2147484528"/>
          </pc:sldLayoutMkLst>
        </pc:sldLayoutChg>
        <pc:sldLayoutChg chg="del">
          <pc:chgData name="Nazish Shazady (2224320)" userId="S::2224320@student.uwtsd.ac.uk::e2ce2f7f-1b29-4b5e-a3b8-5e0048064849" providerId="AD" clId="Web-{4676A993-A183-8C18-95A1-AD25BDDA5F5D}" dt="2023-02-17T17:13:49.472" v="251"/>
          <pc:sldLayoutMkLst>
            <pc:docMk/>
            <pc:sldMasterMk cId="867598160" sldId="2147484516"/>
            <pc:sldLayoutMk cId="3393293781" sldId="2147484529"/>
          </pc:sldLayoutMkLst>
        </pc:sldLayoutChg>
        <pc:sldLayoutChg chg="del">
          <pc:chgData name="Nazish Shazady (2224320)" userId="S::2224320@student.uwtsd.ac.uk::e2ce2f7f-1b29-4b5e-a3b8-5e0048064849" providerId="AD" clId="Web-{4676A993-A183-8C18-95A1-AD25BDDA5F5D}" dt="2023-02-17T17:13:49.472" v="251"/>
          <pc:sldLayoutMkLst>
            <pc:docMk/>
            <pc:sldMasterMk cId="867598160" sldId="2147484516"/>
            <pc:sldLayoutMk cId="1038863767" sldId="2147484530"/>
          </pc:sldLayoutMkLst>
        </pc:sldLayoutChg>
        <pc:sldLayoutChg chg="del">
          <pc:chgData name="Nazish Shazady (2224320)" userId="S::2224320@student.uwtsd.ac.uk::e2ce2f7f-1b29-4b5e-a3b8-5e0048064849" providerId="AD" clId="Web-{4676A993-A183-8C18-95A1-AD25BDDA5F5D}" dt="2023-02-17T17:13:49.472" v="251"/>
          <pc:sldLayoutMkLst>
            <pc:docMk/>
            <pc:sldMasterMk cId="867598160" sldId="2147484516"/>
            <pc:sldLayoutMk cId="2462789310" sldId="2147484531"/>
          </pc:sldLayoutMkLst>
        </pc:sldLayoutChg>
        <pc:sldLayoutChg chg="del">
          <pc:chgData name="Nazish Shazady (2224320)" userId="S::2224320@student.uwtsd.ac.uk::e2ce2f7f-1b29-4b5e-a3b8-5e0048064849" providerId="AD" clId="Web-{4676A993-A183-8C18-95A1-AD25BDDA5F5D}" dt="2023-02-17T17:13:49.472" v="251"/>
          <pc:sldLayoutMkLst>
            <pc:docMk/>
            <pc:sldMasterMk cId="867598160" sldId="2147484516"/>
            <pc:sldLayoutMk cId="3757527402" sldId="2147484532"/>
          </pc:sldLayoutMkLst>
        </pc:sldLayoutChg>
        <pc:sldLayoutChg chg="del">
          <pc:chgData name="Nazish Shazady (2224320)" userId="S::2224320@student.uwtsd.ac.uk::e2ce2f7f-1b29-4b5e-a3b8-5e0048064849" providerId="AD" clId="Web-{4676A993-A183-8C18-95A1-AD25BDDA5F5D}" dt="2023-02-17T17:13:49.472" v="251"/>
          <pc:sldLayoutMkLst>
            <pc:docMk/>
            <pc:sldMasterMk cId="867598160" sldId="2147484516"/>
            <pc:sldLayoutMk cId="1379964456" sldId="2147484533"/>
          </pc:sldLayoutMkLst>
        </pc:sldLayoutChg>
      </pc:sldMasterChg>
      <pc:sldMasterChg chg="add addSldLayout modSldLayout">
        <pc:chgData name="Nazish Shazady (2224320)" userId="S::2224320@student.uwtsd.ac.uk::e2ce2f7f-1b29-4b5e-a3b8-5e0048064849" providerId="AD" clId="Web-{4676A993-A183-8C18-95A1-AD25BDDA5F5D}" dt="2023-02-17T17:13:49.472" v="251"/>
        <pc:sldMasterMkLst>
          <pc:docMk/>
          <pc:sldMasterMk cId="726509485" sldId="2147484534"/>
        </pc:sldMasterMkLst>
        <pc:sldLayoutChg chg="add mod replId">
          <pc:chgData name="Nazish Shazady (2224320)" userId="S::2224320@student.uwtsd.ac.uk::e2ce2f7f-1b29-4b5e-a3b8-5e0048064849" providerId="AD" clId="Web-{4676A993-A183-8C18-95A1-AD25BDDA5F5D}" dt="2023-02-17T17:13:49.472" v="251"/>
          <pc:sldLayoutMkLst>
            <pc:docMk/>
            <pc:sldMasterMk cId="726509485" sldId="2147484534"/>
            <pc:sldLayoutMk cId="2158477814" sldId="2147484535"/>
          </pc:sldLayoutMkLst>
        </pc:sldLayoutChg>
        <pc:sldLayoutChg chg="add mod replId">
          <pc:chgData name="Nazish Shazady (2224320)" userId="S::2224320@student.uwtsd.ac.uk::e2ce2f7f-1b29-4b5e-a3b8-5e0048064849" providerId="AD" clId="Web-{4676A993-A183-8C18-95A1-AD25BDDA5F5D}" dt="2023-02-17T17:13:49.472" v="251"/>
          <pc:sldLayoutMkLst>
            <pc:docMk/>
            <pc:sldMasterMk cId="726509485" sldId="2147484534"/>
            <pc:sldLayoutMk cId="2282951231" sldId="2147484536"/>
          </pc:sldLayoutMkLst>
        </pc:sldLayoutChg>
        <pc:sldLayoutChg chg="add mod replId">
          <pc:chgData name="Nazish Shazady (2224320)" userId="S::2224320@student.uwtsd.ac.uk::e2ce2f7f-1b29-4b5e-a3b8-5e0048064849" providerId="AD" clId="Web-{4676A993-A183-8C18-95A1-AD25BDDA5F5D}" dt="2023-02-17T17:13:49.472" v="251"/>
          <pc:sldLayoutMkLst>
            <pc:docMk/>
            <pc:sldMasterMk cId="726509485" sldId="2147484534"/>
            <pc:sldLayoutMk cId="1734976749" sldId="2147484537"/>
          </pc:sldLayoutMkLst>
        </pc:sldLayoutChg>
        <pc:sldLayoutChg chg="add mod replId">
          <pc:chgData name="Nazish Shazady (2224320)" userId="S::2224320@student.uwtsd.ac.uk::e2ce2f7f-1b29-4b5e-a3b8-5e0048064849" providerId="AD" clId="Web-{4676A993-A183-8C18-95A1-AD25BDDA5F5D}" dt="2023-02-17T17:13:49.472" v="251"/>
          <pc:sldLayoutMkLst>
            <pc:docMk/>
            <pc:sldMasterMk cId="726509485" sldId="2147484534"/>
            <pc:sldLayoutMk cId="416037494" sldId="2147484538"/>
          </pc:sldLayoutMkLst>
        </pc:sldLayoutChg>
        <pc:sldLayoutChg chg="add mod replId">
          <pc:chgData name="Nazish Shazady (2224320)" userId="S::2224320@student.uwtsd.ac.uk::e2ce2f7f-1b29-4b5e-a3b8-5e0048064849" providerId="AD" clId="Web-{4676A993-A183-8C18-95A1-AD25BDDA5F5D}" dt="2023-02-17T17:13:49.472" v="251"/>
          <pc:sldLayoutMkLst>
            <pc:docMk/>
            <pc:sldMasterMk cId="726509485" sldId="2147484534"/>
            <pc:sldLayoutMk cId="3954509104" sldId="2147484539"/>
          </pc:sldLayoutMkLst>
        </pc:sldLayoutChg>
        <pc:sldLayoutChg chg="add mod replId">
          <pc:chgData name="Nazish Shazady (2224320)" userId="S::2224320@student.uwtsd.ac.uk::e2ce2f7f-1b29-4b5e-a3b8-5e0048064849" providerId="AD" clId="Web-{4676A993-A183-8C18-95A1-AD25BDDA5F5D}" dt="2023-02-17T17:13:49.472" v="251"/>
          <pc:sldLayoutMkLst>
            <pc:docMk/>
            <pc:sldMasterMk cId="726509485" sldId="2147484534"/>
            <pc:sldLayoutMk cId="3320844547" sldId="2147484540"/>
          </pc:sldLayoutMkLst>
        </pc:sldLayoutChg>
        <pc:sldLayoutChg chg="add mod replId">
          <pc:chgData name="Nazish Shazady (2224320)" userId="S::2224320@student.uwtsd.ac.uk::e2ce2f7f-1b29-4b5e-a3b8-5e0048064849" providerId="AD" clId="Web-{4676A993-A183-8C18-95A1-AD25BDDA5F5D}" dt="2023-02-17T17:13:49.472" v="251"/>
          <pc:sldLayoutMkLst>
            <pc:docMk/>
            <pc:sldMasterMk cId="726509485" sldId="2147484534"/>
            <pc:sldLayoutMk cId="4093911573" sldId="2147484541"/>
          </pc:sldLayoutMkLst>
        </pc:sldLayoutChg>
        <pc:sldLayoutChg chg="add mod replId">
          <pc:chgData name="Nazish Shazady (2224320)" userId="S::2224320@student.uwtsd.ac.uk::e2ce2f7f-1b29-4b5e-a3b8-5e0048064849" providerId="AD" clId="Web-{4676A993-A183-8C18-95A1-AD25BDDA5F5D}" dt="2023-02-17T17:13:49.472" v="251"/>
          <pc:sldLayoutMkLst>
            <pc:docMk/>
            <pc:sldMasterMk cId="726509485" sldId="2147484534"/>
            <pc:sldLayoutMk cId="2546904478" sldId="2147484542"/>
          </pc:sldLayoutMkLst>
        </pc:sldLayoutChg>
        <pc:sldLayoutChg chg="add mod replId">
          <pc:chgData name="Nazish Shazady (2224320)" userId="S::2224320@student.uwtsd.ac.uk::e2ce2f7f-1b29-4b5e-a3b8-5e0048064849" providerId="AD" clId="Web-{4676A993-A183-8C18-95A1-AD25BDDA5F5D}" dt="2023-02-17T17:13:49.472" v="251"/>
          <pc:sldLayoutMkLst>
            <pc:docMk/>
            <pc:sldMasterMk cId="726509485" sldId="2147484534"/>
            <pc:sldLayoutMk cId="3891540347" sldId="2147484543"/>
          </pc:sldLayoutMkLst>
        </pc:sldLayoutChg>
        <pc:sldLayoutChg chg="add mod replId">
          <pc:chgData name="Nazish Shazady (2224320)" userId="S::2224320@student.uwtsd.ac.uk::e2ce2f7f-1b29-4b5e-a3b8-5e0048064849" providerId="AD" clId="Web-{4676A993-A183-8C18-95A1-AD25BDDA5F5D}" dt="2023-02-17T17:13:49.472" v="251"/>
          <pc:sldLayoutMkLst>
            <pc:docMk/>
            <pc:sldMasterMk cId="726509485" sldId="2147484534"/>
            <pc:sldLayoutMk cId="3193462155" sldId="2147484544"/>
          </pc:sldLayoutMkLst>
        </pc:sldLayoutChg>
        <pc:sldLayoutChg chg="add mod replId">
          <pc:chgData name="Nazish Shazady (2224320)" userId="S::2224320@student.uwtsd.ac.uk::e2ce2f7f-1b29-4b5e-a3b8-5e0048064849" providerId="AD" clId="Web-{4676A993-A183-8C18-95A1-AD25BDDA5F5D}" dt="2023-02-17T17:13:49.472" v="251"/>
          <pc:sldLayoutMkLst>
            <pc:docMk/>
            <pc:sldMasterMk cId="726509485" sldId="2147484534"/>
            <pc:sldLayoutMk cId="762928980" sldId="2147484545"/>
          </pc:sldLayoutMkLst>
        </pc:sldLayoutChg>
      </pc:sldMasterChg>
      <pc:sldMasterChg chg="del delSldLayout">
        <pc:chgData name="Nazish Shazady (2224320)" userId="S::2224320@student.uwtsd.ac.uk::e2ce2f7f-1b29-4b5e-a3b8-5e0048064849" providerId="AD" clId="Web-{4676A993-A183-8C18-95A1-AD25BDDA5F5D}" dt="2023-02-17T17:25:32.040" v="266"/>
        <pc:sldMasterMkLst>
          <pc:docMk/>
          <pc:sldMasterMk cId="1176205524" sldId="2147484546"/>
        </pc:sldMasterMkLst>
        <pc:sldLayoutChg chg="del">
          <pc:chgData name="Nazish Shazady (2224320)" userId="S::2224320@student.uwtsd.ac.uk::e2ce2f7f-1b29-4b5e-a3b8-5e0048064849" providerId="AD" clId="Web-{4676A993-A183-8C18-95A1-AD25BDDA5F5D}" dt="2023-02-17T17:25:32.040" v="266"/>
          <pc:sldLayoutMkLst>
            <pc:docMk/>
            <pc:sldMasterMk cId="1176205524" sldId="2147484546"/>
            <pc:sldLayoutMk cId="2120188732" sldId="2147484547"/>
          </pc:sldLayoutMkLst>
        </pc:sldLayoutChg>
        <pc:sldLayoutChg chg="del">
          <pc:chgData name="Nazish Shazady (2224320)" userId="S::2224320@student.uwtsd.ac.uk::e2ce2f7f-1b29-4b5e-a3b8-5e0048064849" providerId="AD" clId="Web-{4676A993-A183-8C18-95A1-AD25BDDA5F5D}" dt="2023-02-17T17:25:32.040" v="266"/>
          <pc:sldLayoutMkLst>
            <pc:docMk/>
            <pc:sldMasterMk cId="1176205524" sldId="2147484546"/>
            <pc:sldLayoutMk cId="571698274" sldId="2147484548"/>
          </pc:sldLayoutMkLst>
        </pc:sldLayoutChg>
        <pc:sldLayoutChg chg="del">
          <pc:chgData name="Nazish Shazady (2224320)" userId="S::2224320@student.uwtsd.ac.uk::e2ce2f7f-1b29-4b5e-a3b8-5e0048064849" providerId="AD" clId="Web-{4676A993-A183-8C18-95A1-AD25BDDA5F5D}" dt="2023-02-17T17:25:32.040" v="266"/>
          <pc:sldLayoutMkLst>
            <pc:docMk/>
            <pc:sldMasterMk cId="1176205524" sldId="2147484546"/>
            <pc:sldLayoutMk cId="1035447059" sldId="2147484549"/>
          </pc:sldLayoutMkLst>
        </pc:sldLayoutChg>
        <pc:sldLayoutChg chg="del">
          <pc:chgData name="Nazish Shazady (2224320)" userId="S::2224320@student.uwtsd.ac.uk::e2ce2f7f-1b29-4b5e-a3b8-5e0048064849" providerId="AD" clId="Web-{4676A993-A183-8C18-95A1-AD25BDDA5F5D}" dt="2023-02-17T17:25:32.040" v="266"/>
          <pc:sldLayoutMkLst>
            <pc:docMk/>
            <pc:sldMasterMk cId="1176205524" sldId="2147484546"/>
            <pc:sldLayoutMk cId="1720934926" sldId="2147484550"/>
          </pc:sldLayoutMkLst>
        </pc:sldLayoutChg>
        <pc:sldLayoutChg chg="del">
          <pc:chgData name="Nazish Shazady (2224320)" userId="S::2224320@student.uwtsd.ac.uk::e2ce2f7f-1b29-4b5e-a3b8-5e0048064849" providerId="AD" clId="Web-{4676A993-A183-8C18-95A1-AD25BDDA5F5D}" dt="2023-02-17T17:25:32.040" v="266"/>
          <pc:sldLayoutMkLst>
            <pc:docMk/>
            <pc:sldMasterMk cId="1176205524" sldId="2147484546"/>
            <pc:sldLayoutMk cId="1695284777" sldId="2147484551"/>
          </pc:sldLayoutMkLst>
        </pc:sldLayoutChg>
        <pc:sldLayoutChg chg="del">
          <pc:chgData name="Nazish Shazady (2224320)" userId="S::2224320@student.uwtsd.ac.uk::e2ce2f7f-1b29-4b5e-a3b8-5e0048064849" providerId="AD" clId="Web-{4676A993-A183-8C18-95A1-AD25BDDA5F5D}" dt="2023-02-17T17:25:32.040" v="266"/>
          <pc:sldLayoutMkLst>
            <pc:docMk/>
            <pc:sldMasterMk cId="1176205524" sldId="2147484546"/>
            <pc:sldLayoutMk cId="391100173" sldId="2147484552"/>
          </pc:sldLayoutMkLst>
        </pc:sldLayoutChg>
        <pc:sldLayoutChg chg="del">
          <pc:chgData name="Nazish Shazady (2224320)" userId="S::2224320@student.uwtsd.ac.uk::e2ce2f7f-1b29-4b5e-a3b8-5e0048064849" providerId="AD" clId="Web-{4676A993-A183-8C18-95A1-AD25BDDA5F5D}" dt="2023-02-17T17:25:32.040" v="266"/>
          <pc:sldLayoutMkLst>
            <pc:docMk/>
            <pc:sldMasterMk cId="1176205524" sldId="2147484546"/>
            <pc:sldLayoutMk cId="2316205814" sldId="2147484553"/>
          </pc:sldLayoutMkLst>
        </pc:sldLayoutChg>
        <pc:sldLayoutChg chg="del">
          <pc:chgData name="Nazish Shazady (2224320)" userId="S::2224320@student.uwtsd.ac.uk::e2ce2f7f-1b29-4b5e-a3b8-5e0048064849" providerId="AD" clId="Web-{4676A993-A183-8C18-95A1-AD25BDDA5F5D}" dt="2023-02-17T17:25:32.040" v="266"/>
          <pc:sldLayoutMkLst>
            <pc:docMk/>
            <pc:sldMasterMk cId="1176205524" sldId="2147484546"/>
            <pc:sldLayoutMk cId="2859323770" sldId="2147484554"/>
          </pc:sldLayoutMkLst>
        </pc:sldLayoutChg>
        <pc:sldLayoutChg chg="del">
          <pc:chgData name="Nazish Shazady (2224320)" userId="S::2224320@student.uwtsd.ac.uk::e2ce2f7f-1b29-4b5e-a3b8-5e0048064849" providerId="AD" clId="Web-{4676A993-A183-8C18-95A1-AD25BDDA5F5D}" dt="2023-02-17T17:25:32.040" v="266"/>
          <pc:sldLayoutMkLst>
            <pc:docMk/>
            <pc:sldMasterMk cId="1176205524" sldId="2147484546"/>
            <pc:sldLayoutMk cId="261068601" sldId="2147484555"/>
          </pc:sldLayoutMkLst>
        </pc:sldLayoutChg>
        <pc:sldLayoutChg chg="del">
          <pc:chgData name="Nazish Shazady (2224320)" userId="S::2224320@student.uwtsd.ac.uk::e2ce2f7f-1b29-4b5e-a3b8-5e0048064849" providerId="AD" clId="Web-{4676A993-A183-8C18-95A1-AD25BDDA5F5D}" dt="2023-02-17T17:25:32.040" v="266"/>
          <pc:sldLayoutMkLst>
            <pc:docMk/>
            <pc:sldMasterMk cId="1176205524" sldId="2147484546"/>
            <pc:sldLayoutMk cId="3771108054" sldId="2147484556"/>
          </pc:sldLayoutMkLst>
        </pc:sldLayoutChg>
        <pc:sldLayoutChg chg="del">
          <pc:chgData name="Nazish Shazady (2224320)" userId="S::2224320@student.uwtsd.ac.uk::e2ce2f7f-1b29-4b5e-a3b8-5e0048064849" providerId="AD" clId="Web-{4676A993-A183-8C18-95A1-AD25BDDA5F5D}" dt="2023-02-17T17:25:32.040" v="266"/>
          <pc:sldLayoutMkLst>
            <pc:docMk/>
            <pc:sldMasterMk cId="1176205524" sldId="2147484546"/>
            <pc:sldLayoutMk cId="1840355865" sldId="2147484557"/>
          </pc:sldLayoutMkLst>
        </pc:sldLayoutChg>
        <pc:sldLayoutChg chg="del">
          <pc:chgData name="Nazish Shazady (2224320)" userId="S::2224320@student.uwtsd.ac.uk::e2ce2f7f-1b29-4b5e-a3b8-5e0048064849" providerId="AD" clId="Web-{4676A993-A183-8C18-95A1-AD25BDDA5F5D}" dt="2023-02-17T17:25:32.040" v="266"/>
          <pc:sldLayoutMkLst>
            <pc:docMk/>
            <pc:sldMasterMk cId="1176205524" sldId="2147484546"/>
            <pc:sldLayoutMk cId="3873968004" sldId="2147484558"/>
          </pc:sldLayoutMkLst>
        </pc:sldLayoutChg>
        <pc:sldLayoutChg chg="del">
          <pc:chgData name="Nazish Shazady (2224320)" userId="S::2224320@student.uwtsd.ac.uk::e2ce2f7f-1b29-4b5e-a3b8-5e0048064849" providerId="AD" clId="Web-{4676A993-A183-8C18-95A1-AD25BDDA5F5D}" dt="2023-02-17T17:25:32.040" v="266"/>
          <pc:sldLayoutMkLst>
            <pc:docMk/>
            <pc:sldMasterMk cId="1176205524" sldId="2147484546"/>
            <pc:sldLayoutMk cId="891780934" sldId="2147484559"/>
          </pc:sldLayoutMkLst>
        </pc:sldLayoutChg>
        <pc:sldLayoutChg chg="del">
          <pc:chgData name="Nazish Shazady (2224320)" userId="S::2224320@student.uwtsd.ac.uk::e2ce2f7f-1b29-4b5e-a3b8-5e0048064849" providerId="AD" clId="Web-{4676A993-A183-8C18-95A1-AD25BDDA5F5D}" dt="2023-02-17T17:25:32.040" v="266"/>
          <pc:sldLayoutMkLst>
            <pc:docMk/>
            <pc:sldMasterMk cId="1176205524" sldId="2147484546"/>
            <pc:sldLayoutMk cId="2753818739" sldId="2147484560"/>
          </pc:sldLayoutMkLst>
        </pc:sldLayoutChg>
        <pc:sldLayoutChg chg="del">
          <pc:chgData name="Nazish Shazady (2224320)" userId="S::2224320@student.uwtsd.ac.uk::e2ce2f7f-1b29-4b5e-a3b8-5e0048064849" providerId="AD" clId="Web-{4676A993-A183-8C18-95A1-AD25BDDA5F5D}" dt="2023-02-17T17:25:32.040" v="266"/>
          <pc:sldLayoutMkLst>
            <pc:docMk/>
            <pc:sldMasterMk cId="1176205524" sldId="2147484546"/>
            <pc:sldLayoutMk cId="2445121650" sldId="2147484561"/>
          </pc:sldLayoutMkLst>
        </pc:sldLayoutChg>
        <pc:sldLayoutChg chg="del">
          <pc:chgData name="Nazish Shazady (2224320)" userId="S::2224320@student.uwtsd.ac.uk::e2ce2f7f-1b29-4b5e-a3b8-5e0048064849" providerId="AD" clId="Web-{4676A993-A183-8C18-95A1-AD25BDDA5F5D}" dt="2023-02-17T17:25:32.040" v="266"/>
          <pc:sldLayoutMkLst>
            <pc:docMk/>
            <pc:sldMasterMk cId="1176205524" sldId="2147484546"/>
            <pc:sldLayoutMk cId="2268054622" sldId="2147484562"/>
          </pc:sldLayoutMkLst>
        </pc:sldLayoutChg>
        <pc:sldLayoutChg chg="del">
          <pc:chgData name="Nazish Shazady (2224320)" userId="S::2224320@student.uwtsd.ac.uk::e2ce2f7f-1b29-4b5e-a3b8-5e0048064849" providerId="AD" clId="Web-{4676A993-A183-8C18-95A1-AD25BDDA5F5D}" dt="2023-02-17T17:25:32.040" v="266"/>
          <pc:sldLayoutMkLst>
            <pc:docMk/>
            <pc:sldMasterMk cId="1176205524" sldId="2147484546"/>
            <pc:sldLayoutMk cId="1495218514" sldId="2147484563"/>
          </pc:sldLayoutMkLst>
        </pc:sldLayoutChg>
      </pc:sldMasterChg>
      <pc:sldMasterChg chg="add del addSldLayout delSldLayout modSldLayout">
        <pc:chgData name="Nazish Shazady (2224320)" userId="S::2224320@student.uwtsd.ac.uk::e2ce2f7f-1b29-4b5e-a3b8-5e0048064849" providerId="AD" clId="Web-{4676A993-A183-8C18-95A1-AD25BDDA5F5D}" dt="2023-02-17T17:33:28.028" v="311"/>
        <pc:sldMasterMkLst>
          <pc:docMk/>
          <pc:sldMasterMk cId="3823358344" sldId="2147484564"/>
        </pc:sldMasterMkLst>
        <pc:sldLayoutChg chg="add del mod replId">
          <pc:chgData name="Nazish Shazady (2224320)" userId="S::2224320@student.uwtsd.ac.uk::e2ce2f7f-1b29-4b5e-a3b8-5e0048064849" providerId="AD" clId="Web-{4676A993-A183-8C18-95A1-AD25BDDA5F5D}" dt="2023-02-17T17:33:28.028" v="311"/>
          <pc:sldLayoutMkLst>
            <pc:docMk/>
            <pc:sldMasterMk cId="3823358344" sldId="2147484564"/>
            <pc:sldLayoutMk cId="3838486511" sldId="2147484565"/>
          </pc:sldLayoutMkLst>
        </pc:sldLayoutChg>
        <pc:sldLayoutChg chg="add del mod replId">
          <pc:chgData name="Nazish Shazady (2224320)" userId="S::2224320@student.uwtsd.ac.uk::e2ce2f7f-1b29-4b5e-a3b8-5e0048064849" providerId="AD" clId="Web-{4676A993-A183-8C18-95A1-AD25BDDA5F5D}" dt="2023-02-17T17:33:28.028" v="311"/>
          <pc:sldLayoutMkLst>
            <pc:docMk/>
            <pc:sldMasterMk cId="3823358344" sldId="2147484564"/>
            <pc:sldLayoutMk cId="1523702099" sldId="2147484566"/>
          </pc:sldLayoutMkLst>
        </pc:sldLayoutChg>
        <pc:sldLayoutChg chg="add del mod replId">
          <pc:chgData name="Nazish Shazady (2224320)" userId="S::2224320@student.uwtsd.ac.uk::e2ce2f7f-1b29-4b5e-a3b8-5e0048064849" providerId="AD" clId="Web-{4676A993-A183-8C18-95A1-AD25BDDA5F5D}" dt="2023-02-17T17:33:28.028" v="311"/>
          <pc:sldLayoutMkLst>
            <pc:docMk/>
            <pc:sldMasterMk cId="3823358344" sldId="2147484564"/>
            <pc:sldLayoutMk cId="3648271531" sldId="2147484567"/>
          </pc:sldLayoutMkLst>
        </pc:sldLayoutChg>
        <pc:sldLayoutChg chg="add del mod replId">
          <pc:chgData name="Nazish Shazady (2224320)" userId="S::2224320@student.uwtsd.ac.uk::e2ce2f7f-1b29-4b5e-a3b8-5e0048064849" providerId="AD" clId="Web-{4676A993-A183-8C18-95A1-AD25BDDA5F5D}" dt="2023-02-17T17:33:28.028" v="311"/>
          <pc:sldLayoutMkLst>
            <pc:docMk/>
            <pc:sldMasterMk cId="3823358344" sldId="2147484564"/>
            <pc:sldLayoutMk cId="4249356005" sldId="2147484568"/>
          </pc:sldLayoutMkLst>
        </pc:sldLayoutChg>
        <pc:sldLayoutChg chg="add del mod replId">
          <pc:chgData name="Nazish Shazady (2224320)" userId="S::2224320@student.uwtsd.ac.uk::e2ce2f7f-1b29-4b5e-a3b8-5e0048064849" providerId="AD" clId="Web-{4676A993-A183-8C18-95A1-AD25BDDA5F5D}" dt="2023-02-17T17:33:28.028" v="311"/>
          <pc:sldLayoutMkLst>
            <pc:docMk/>
            <pc:sldMasterMk cId="3823358344" sldId="2147484564"/>
            <pc:sldLayoutMk cId="1790822759" sldId="2147484569"/>
          </pc:sldLayoutMkLst>
        </pc:sldLayoutChg>
        <pc:sldLayoutChg chg="add del mod replId">
          <pc:chgData name="Nazish Shazady (2224320)" userId="S::2224320@student.uwtsd.ac.uk::e2ce2f7f-1b29-4b5e-a3b8-5e0048064849" providerId="AD" clId="Web-{4676A993-A183-8C18-95A1-AD25BDDA5F5D}" dt="2023-02-17T17:33:28.028" v="311"/>
          <pc:sldLayoutMkLst>
            <pc:docMk/>
            <pc:sldMasterMk cId="3823358344" sldId="2147484564"/>
            <pc:sldLayoutMk cId="497089069" sldId="2147484570"/>
          </pc:sldLayoutMkLst>
        </pc:sldLayoutChg>
        <pc:sldLayoutChg chg="add del mod replId">
          <pc:chgData name="Nazish Shazady (2224320)" userId="S::2224320@student.uwtsd.ac.uk::e2ce2f7f-1b29-4b5e-a3b8-5e0048064849" providerId="AD" clId="Web-{4676A993-A183-8C18-95A1-AD25BDDA5F5D}" dt="2023-02-17T17:33:28.028" v="311"/>
          <pc:sldLayoutMkLst>
            <pc:docMk/>
            <pc:sldMasterMk cId="3823358344" sldId="2147484564"/>
            <pc:sldLayoutMk cId="914056797" sldId="2147484571"/>
          </pc:sldLayoutMkLst>
        </pc:sldLayoutChg>
        <pc:sldLayoutChg chg="add del mod replId">
          <pc:chgData name="Nazish Shazady (2224320)" userId="S::2224320@student.uwtsd.ac.uk::e2ce2f7f-1b29-4b5e-a3b8-5e0048064849" providerId="AD" clId="Web-{4676A993-A183-8C18-95A1-AD25BDDA5F5D}" dt="2023-02-17T17:33:28.028" v="311"/>
          <pc:sldLayoutMkLst>
            <pc:docMk/>
            <pc:sldMasterMk cId="3823358344" sldId="2147484564"/>
            <pc:sldLayoutMk cId="2973343954" sldId="2147484572"/>
          </pc:sldLayoutMkLst>
        </pc:sldLayoutChg>
        <pc:sldLayoutChg chg="add del mod replId">
          <pc:chgData name="Nazish Shazady (2224320)" userId="S::2224320@student.uwtsd.ac.uk::e2ce2f7f-1b29-4b5e-a3b8-5e0048064849" providerId="AD" clId="Web-{4676A993-A183-8C18-95A1-AD25BDDA5F5D}" dt="2023-02-17T17:33:28.028" v="311"/>
          <pc:sldLayoutMkLst>
            <pc:docMk/>
            <pc:sldMasterMk cId="3823358344" sldId="2147484564"/>
            <pc:sldLayoutMk cId="884503587" sldId="2147484573"/>
          </pc:sldLayoutMkLst>
        </pc:sldLayoutChg>
        <pc:sldLayoutChg chg="add del mod replId">
          <pc:chgData name="Nazish Shazady (2224320)" userId="S::2224320@student.uwtsd.ac.uk::e2ce2f7f-1b29-4b5e-a3b8-5e0048064849" providerId="AD" clId="Web-{4676A993-A183-8C18-95A1-AD25BDDA5F5D}" dt="2023-02-17T17:33:28.028" v="311"/>
          <pc:sldLayoutMkLst>
            <pc:docMk/>
            <pc:sldMasterMk cId="3823358344" sldId="2147484564"/>
            <pc:sldLayoutMk cId="1665294462" sldId="2147484574"/>
          </pc:sldLayoutMkLst>
        </pc:sldLayoutChg>
        <pc:sldLayoutChg chg="add del mod replId">
          <pc:chgData name="Nazish Shazady (2224320)" userId="S::2224320@student.uwtsd.ac.uk::e2ce2f7f-1b29-4b5e-a3b8-5e0048064849" providerId="AD" clId="Web-{4676A993-A183-8C18-95A1-AD25BDDA5F5D}" dt="2023-02-17T17:33:28.028" v="311"/>
          <pc:sldLayoutMkLst>
            <pc:docMk/>
            <pc:sldMasterMk cId="3823358344" sldId="2147484564"/>
            <pc:sldLayoutMk cId="3647685535" sldId="2147484575"/>
          </pc:sldLayoutMkLst>
        </pc:sldLayoutChg>
      </pc:sldMasterChg>
      <pc:sldMasterChg chg="add del addSldLayout delSldLayout modSldLayout">
        <pc:chgData name="Nazish Shazady (2224320)" userId="S::2224320@student.uwtsd.ac.uk::e2ce2f7f-1b29-4b5e-a3b8-5e0048064849" providerId="AD" clId="Web-{4676A993-A183-8C18-95A1-AD25BDDA5F5D}" dt="2023-02-17T17:33:34.670" v="312"/>
        <pc:sldMasterMkLst>
          <pc:docMk/>
          <pc:sldMasterMk cId="2537788089" sldId="2147484576"/>
        </pc:sldMasterMkLst>
        <pc:sldLayoutChg chg="add del mod replId">
          <pc:chgData name="Nazish Shazady (2224320)" userId="S::2224320@student.uwtsd.ac.uk::e2ce2f7f-1b29-4b5e-a3b8-5e0048064849" providerId="AD" clId="Web-{4676A993-A183-8C18-95A1-AD25BDDA5F5D}" dt="2023-02-17T17:33:34.670" v="312"/>
          <pc:sldLayoutMkLst>
            <pc:docMk/>
            <pc:sldMasterMk cId="2537788089" sldId="2147484576"/>
            <pc:sldLayoutMk cId="3258213893" sldId="2147484577"/>
          </pc:sldLayoutMkLst>
        </pc:sldLayoutChg>
        <pc:sldLayoutChg chg="add del mod replId">
          <pc:chgData name="Nazish Shazady (2224320)" userId="S::2224320@student.uwtsd.ac.uk::e2ce2f7f-1b29-4b5e-a3b8-5e0048064849" providerId="AD" clId="Web-{4676A993-A183-8C18-95A1-AD25BDDA5F5D}" dt="2023-02-17T17:33:34.670" v="312"/>
          <pc:sldLayoutMkLst>
            <pc:docMk/>
            <pc:sldMasterMk cId="2537788089" sldId="2147484576"/>
            <pc:sldLayoutMk cId="3128322007" sldId="2147484578"/>
          </pc:sldLayoutMkLst>
        </pc:sldLayoutChg>
        <pc:sldLayoutChg chg="add del mod replId">
          <pc:chgData name="Nazish Shazady (2224320)" userId="S::2224320@student.uwtsd.ac.uk::e2ce2f7f-1b29-4b5e-a3b8-5e0048064849" providerId="AD" clId="Web-{4676A993-A183-8C18-95A1-AD25BDDA5F5D}" dt="2023-02-17T17:33:34.670" v="312"/>
          <pc:sldLayoutMkLst>
            <pc:docMk/>
            <pc:sldMasterMk cId="2537788089" sldId="2147484576"/>
            <pc:sldLayoutMk cId="3776321645" sldId="2147484579"/>
          </pc:sldLayoutMkLst>
        </pc:sldLayoutChg>
        <pc:sldLayoutChg chg="add del mod replId">
          <pc:chgData name="Nazish Shazady (2224320)" userId="S::2224320@student.uwtsd.ac.uk::e2ce2f7f-1b29-4b5e-a3b8-5e0048064849" providerId="AD" clId="Web-{4676A993-A183-8C18-95A1-AD25BDDA5F5D}" dt="2023-02-17T17:33:34.670" v="312"/>
          <pc:sldLayoutMkLst>
            <pc:docMk/>
            <pc:sldMasterMk cId="2537788089" sldId="2147484576"/>
            <pc:sldLayoutMk cId="2269088390" sldId="2147484580"/>
          </pc:sldLayoutMkLst>
        </pc:sldLayoutChg>
        <pc:sldLayoutChg chg="add del mod replId">
          <pc:chgData name="Nazish Shazady (2224320)" userId="S::2224320@student.uwtsd.ac.uk::e2ce2f7f-1b29-4b5e-a3b8-5e0048064849" providerId="AD" clId="Web-{4676A993-A183-8C18-95A1-AD25BDDA5F5D}" dt="2023-02-17T17:33:34.670" v="312"/>
          <pc:sldLayoutMkLst>
            <pc:docMk/>
            <pc:sldMasterMk cId="2537788089" sldId="2147484576"/>
            <pc:sldLayoutMk cId="1865164446" sldId="2147484581"/>
          </pc:sldLayoutMkLst>
        </pc:sldLayoutChg>
        <pc:sldLayoutChg chg="add del mod replId">
          <pc:chgData name="Nazish Shazady (2224320)" userId="S::2224320@student.uwtsd.ac.uk::e2ce2f7f-1b29-4b5e-a3b8-5e0048064849" providerId="AD" clId="Web-{4676A993-A183-8C18-95A1-AD25BDDA5F5D}" dt="2023-02-17T17:33:34.670" v="312"/>
          <pc:sldLayoutMkLst>
            <pc:docMk/>
            <pc:sldMasterMk cId="2537788089" sldId="2147484576"/>
            <pc:sldLayoutMk cId="123052291" sldId="2147484582"/>
          </pc:sldLayoutMkLst>
        </pc:sldLayoutChg>
        <pc:sldLayoutChg chg="add del mod replId">
          <pc:chgData name="Nazish Shazady (2224320)" userId="S::2224320@student.uwtsd.ac.uk::e2ce2f7f-1b29-4b5e-a3b8-5e0048064849" providerId="AD" clId="Web-{4676A993-A183-8C18-95A1-AD25BDDA5F5D}" dt="2023-02-17T17:33:34.670" v="312"/>
          <pc:sldLayoutMkLst>
            <pc:docMk/>
            <pc:sldMasterMk cId="2537788089" sldId="2147484576"/>
            <pc:sldLayoutMk cId="1042020291" sldId="2147484583"/>
          </pc:sldLayoutMkLst>
        </pc:sldLayoutChg>
        <pc:sldLayoutChg chg="add del mod replId">
          <pc:chgData name="Nazish Shazady (2224320)" userId="S::2224320@student.uwtsd.ac.uk::e2ce2f7f-1b29-4b5e-a3b8-5e0048064849" providerId="AD" clId="Web-{4676A993-A183-8C18-95A1-AD25BDDA5F5D}" dt="2023-02-17T17:33:34.670" v="312"/>
          <pc:sldLayoutMkLst>
            <pc:docMk/>
            <pc:sldMasterMk cId="2537788089" sldId="2147484576"/>
            <pc:sldLayoutMk cId="3036723123" sldId="2147484584"/>
          </pc:sldLayoutMkLst>
        </pc:sldLayoutChg>
        <pc:sldLayoutChg chg="add del mod replId">
          <pc:chgData name="Nazish Shazady (2224320)" userId="S::2224320@student.uwtsd.ac.uk::e2ce2f7f-1b29-4b5e-a3b8-5e0048064849" providerId="AD" clId="Web-{4676A993-A183-8C18-95A1-AD25BDDA5F5D}" dt="2023-02-17T17:33:34.670" v="312"/>
          <pc:sldLayoutMkLst>
            <pc:docMk/>
            <pc:sldMasterMk cId="2537788089" sldId="2147484576"/>
            <pc:sldLayoutMk cId="2629133681" sldId="2147484585"/>
          </pc:sldLayoutMkLst>
        </pc:sldLayoutChg>
        <pc:sldLayoutChg chg="add del mod replId">
          <pc:chgData name="Nazish Shazady (2224320)" userId="S::2224320@student.uwtsd.ac.uk::e2ce2f7f-1b29-4b5e-a3b8-5e0048064849" providerId="AD" clId="Web-{4676A993-A183-8C18-95A1-AD25BDDA5F5D}" dt="2023-02-17T17:33:34.670" v="312"/>
          <pc:sldLayoutMkLst>
            <pc:docMk/>
            <pc:sldMasterMk cId="2537788089" sldId="2147484576"/>
            <pc:sldLayoutMk cId="742836760" sldId="2147484586"/>
          </pc:sldLayoutMkLst>
        </pc:sldLayoutChg>
        <pc:sldLayoutChg chg="add del mod replId">
          <pc:chgData name="Nazish Shazady (2224320)" userId="S::2224320@student.uwtsd.ac.uk::e2ce2f7f-1b29-4b5e-a3b8-5e0048064849" providerId="AD" clId="Web-{4676A993-A183-8C18-95A1-AD25BDDA5F5D}" dt="2023-02-17T17:33:34.670" v="312"/>
          <pc:sldLayoutMkLst>
            <pc:docMk/>
            <pc:sldMasterMk cId="2537788089" sldId="2147484576"/>
            <pc:sldLayoutMk cId="1846596699" sldId="2147484587"/>
          </pc:sldLayoutMkLst>
        </pc:sldLayoutChg>
      </pc:sldMasterChg>
      <pc:sldMasterChg chg="add del addSldLayout delSldLayout modSldLayout">
        <pc:chgData name="Nazish Shazady (2224320)" userId="S::2224320@student.uwtsd.ac.uk::e2ce2f7f-1b29-4b5e-a3b8-5e0048064849" providerId="AD" clId="Web-{4676A993-A183-8C18-95A1-AD25BDDA5F5D}" dt="2023-02-17T17:33:43.358" v="313"/>
        <pc:sldMasterMkLst>
          <pc:docMk/>
          <pc:sldMasterMk cId="3773674626" sldId="2147484588"/>
        </pc:sldMasterMkLst>
        <pc:sldLayoutChg chg="add del mod replId">
          <pc:chgData name="Nazish Shazady (2224320)" userId="S::2224320@student.uwtsd.ac.uk::e2ce2f7f-1b29-4b5e-a3b8-5e0048064849" providerId="AD" clId="Web-{4676A993-A183-8C18-95A1-AD25BDDA5F5D}" dt="2023-02-17T17:33:43.358" v="313"/>
          <pc:sldLayoutMkLst>
            <pc:docMk/>
            <pc:sldMasterMk cId="3773674626" sldId="2147484588"/>
            <pc:sldLayoutMk cId="670332011" sldId="2147484589"/>
          </pc:sldLayoutMkLst>
        </pc:sldLayoutChg>
        <pc:sldLayoutChg chg="add del mod replId">
          <pc:chgData name="Nazish Shazady (2224320)" userId="S::2224320@student.uwtsd.ac.uk::e2ce2f7f-1b29-4b5e-a3b8-5e0048064849" providerId="AD" clId="Web-{4676A993-A183-8C18-95A1-AD25BDDA5F5D}" dt="2023-02-17T17:33:43.358" v="313"/>
          <pc:sldLayoutMkLst>
            <pc:docMk/>
            <pc:sldMasterMk cId="3773674626" sldId="2147484588"/>
            <pc:sldLayoutMk cId="1647551820" sldId="2147484590"/>
          </pc:sldLayoutMkLst>
        </pc:sldLayoutChg>
        <pc:sldLayoutChg chg="add del mod replId">
          <pc:chgData name="Nazish Shazady (2224320)" userId="S::2224320@student.uwtsd.ac.uk::e2ce2f7f-1b29-4b5e-a3b8-5e0048064849" providerId="AD" clId="Web-{4676A993-A183-8C18-95A1-AD25BDDA5F5D}" dt="2023-02-17T17:33:43.358" v="313"/>
          <pc:sldLayoutMkLst>
            <pc:docMk/>
            <pc:sldMasterMk cId="3773674626" sldId="2147484588"/>
            <pc:sldLayoutMk cId="1584899795" sldId="2147484591"/>
          </pc:sldLayoutMkLst>
        </pc:sldLayoutChg>
        <pc:sldLayoutChg chg="add del mod replId">
          <pc:chgData name="Nazish Shazady (2224320)" userId="S::2224320@student.uwtsd.ac.uk::e2ce2f7f-1b29-4b5e-a3b8-5e0048064849" providerId="AD" clId="Web-{4676A993-A183-8C18-95A1-AD25BDDA5F5D}" dt="2023-02-17T17:33:43.358" v="313"/>
          <pc:sldLayoutMkLst>
            <pc:docMk/>
            <pc:sldMasterMk cId="3773674626" sldId="2147484588"/>
            <pc:sldLayoutMk cId="999388706" sldId="2147484592"/>
          </pc:sldLayoutMkLst>
        </pc:sldLayoutChg>
        <pc:sldLayoutChg chg="add del mod replId">
          <pc:chgData name="Nazish Shazady (2224320)" userId="S::2224320@student.uwtsd.ac.uk::e2ce2f7f-1b29-4b5e-a3b8-5e0048064849" providerId="AD" clId="Web-{4676A993-A183-8C18-95A1-AD25BDDA5F5D}" dt="2023-02-17T17:33:43.358" v="313"/>
          <pc:sldLayoutMkLst>
            <pc:docMk/>
            <pc:sldMasterMk cId="3773674626" sldId="2147484588"/>
            <pc:sldLayoutMk cId="1166130747" sldId="2147484593"/>
          </pc:sldLayoutMkLst>
        </pc:sldLayoutChg>
        <pc:sldLayoutChg chg="add del mod replId">
          <pc:chgData name="Nazish Shazady (2224320)" userId="S::2224320@student.uwtsd.ac.uk::e2ce2f7f-1b29-4b5e-a3b8-5e0048064849" providerId="AD" clId="Web-{4676A993-A183-8C18-95A1-AD25BDDA5F5D}" dt="2023-02-17T17:33:43.358" v="313"/>
          <pc:sldLayoutMkLst>
            <pc:docMk/>
            <pc:sldMasterMk cId="3773674626" sldId="2147484588"/>
            <pc:sldLayoutMk cId="406747317" sldId="2147484594"/>
          </pc:sldLayoutMkLst>
        </pc:sldLayoutChg>
        <pc:sldLayoutChg chg="add del mod replId">
          <pc:chgData name="Nazish Shazady (2224320)" userId="S::2224320@student.uwtsd.ac.uk::e2ce2f7f-1b29-4b5e-a3b8-5e0048064849" providerId="AD" clId="Web-{4676A993-A183-8C18-95A1-AD25BDDA5F5D}" dt="2023-02-17T17:33:43.358" v="313"/>
          <pc:sldLayoutMkLst>
            <pc:docMk/>
            <pc:sldMasterMk cId="3773674626" sldId="2147484588"/>
            <pc:sldLayoutMk cId="2586512669" sldId="2147484595"/>
          </pc:sldLayoutMkLst>
        </pc:sldLayoutChg>
        <pc:sldLayoutChg chg="add del mod replId">
          <pc:chgData name="Nazish Shazady (2224320)" userId="S::2224320@student.uwtsd.ac.uk::e2ce2f7f-1b29-4b5e-a3b8-5e0048064849" providerId="AD" clId="Web-{4676A993-A183-8C18-95A1-AD25BDDA5F5D}" dt="2023-02-17T17:33:43.358" v="313"/>
          <pc:sldLayoutMkLst>
            <pc:docMk/>
            <pc:sldMasterMk cId="3773674626" sldId="2147484588"/>
            <pc:sldLayoutMk cId="2312749886" sldId="2147484596"/>
          </pc:sldLayoutMkLst>
        </pc:sldLayoutChg>
        <pc:sldLayoutChg chg="add del mod replId">
          <pc:chgData name="Nazish Shazady (2224320)" userId="S::2224320@student.uwtsd.ac.uk::e2ce2f7f-1b29-4b5e-a3b8-5e0048064849" providerId="AD" clId="Web-{4676A993-A183-8C18-95A1-AD25BDDA5F5D}" dt="2023-02-17T17:33:43.358" v="313"/>
          <pc:sldLayoutMkLst>
            <pc:docMk/>
            <pc:sldMasterMk cId="3773674626" sldId="2147484588"/>
            <pc:sldLayoutMk cId="2511597885" sldId="2147484597"/>
          </pc:sldLayoutMkLst>
        </pc:sldLayoutChg>
        <pc:sldLayoutChg chg="add del mod replId">
          <pc:chgData name="Nazish Shazady (2224320)" userId="S::2224320@student.uwtsd.ac.uk::e2ce2f7f-1b29-4b5e-a3b8-5e0048064849" providerId="AD" clId="Web-{4676A993-A183-8C18-95A1-AD25BDDA5F5D}" dt="2023-02-17T17:33:43.358" v="313"/>
          <pc:sldLayoutMkLst>
            <pc:docMk/>
            <pc:sldMasterMk cId="3773674626" sldId="2147484588"/>
            <pc:sldLayoutMk cId="1636624525" sldId="2147484598"/>
          </pc:sldLayoutMkLst>
        </pc:sldLayoutChg>
        <pc:sldLayoutChg chg="add del mod replId">
          <pc:chgData name="Nazish Shazady (2224320)" userId="S::2224320@student.uwtsd.ac.uk::e2ce2f7f-1b29-4b5e-a3b8-5e0048064849" providerId="AD" clId="Web-{4676A993-A183-8C18-95A1-AD25BDDA5F5D}" dt="2023-02-17T17:33:43.358" v="313"/>
          <pc:sldLayoutMkLst>
            <pc:docMk/>
            <pc:sldMasterMk cId="3773674626" sldId="2147484588"/>
            <pc:sldLayoutMk cId="3882595650" sldId="2147484599"/>
          </pc:sldLayoutMkLst>
        </pc:sldLayoutChg>
      </pc:sldMasterChg>
      <pc:sldMasterChg chg="add del addSldLayout delSldLayout modSldLayout">
        <pc:chgData name="Nazish Shazady (2224320)" userId="S::2224320@student.uwtsd.ac.uk::e2ce2f7f-1b29-4b5e-a3b8-5e0048064849" providerId="AD" clId="Web-{4676A993-A183-8C18-95A1-AD25BDDA5F5D}" dt="2023-02-17T17:33:48.921" v="314"/>
        <pc:sldMasterMkLst>
          <pc:docMk/>
          <pc:sldMasterMk cId="235037160" sldId="2147484600"/>
        </pc:sldMasterMkLst>
        <pc:sldLayoutChg chg="add del mod replId">
          <pc:chgData name="Nazish Shazady (2224320)" userId="S::2224320@student.uwtsd.ac.uk::e2ce2f7f-1b29-4b5e-a3b8-5e0048064849" providerId="AD" clId="Web-{4676A993-A183-8C18-95A1-AD25BDDA5F5D}" dt="2023-02-17T17:33:48.921" v="314"/>
          <pc:sldLayoutMkLst>
            <pc:docMk/>
            <pc:sldMasterMk cId="235037160" sldId="2147484600"/>
            <pc:sldLayoutMk cId="192243569" sldId="2147484601"/>
          </pc:sldLayoutMkLst>
        </pc:sldLayoutChg>
        <pc:sldLayoutChg chg="add del mod replId">
          <pc:chgData name="Nazish Shazady (2224320)" userId="S::2224320@student.uwtsd.ac.uk::e2ce2f7f-1b29-4b5e-a3b8-5e0048064849" providerId="AD" clId="Web-{4676A993-A183-8C18-95A1-AD25BDDA5F5D}" dt="2023-02-17T17:33:48.921" v="314"/>
          <pc:sldLayoutMkLst>
            <pc:docMk/>
            <pc:sldMasterMk cId="235037160" sldId="2147484600"/>
            <pc:sldLayoutMk cId="2357518988" sldId="2147484602"/>
          </pc:sldLayoutMkLst>
        </pc:sldLayoutChg>
        <pc:sldLayoutChg chg="add del mod replId">
          <pc:chgData name="Nazish Shazady (2224320)" userId="S::2224320@student.uwtsd.ac.uk::e2ce2f7f-1b29-4b5e-a3b8-5e0048064849" providerId="AD" clId="Web-{4676A993-A183-8C18-95A1-AD25BDDA5F5D}" dt="2023-02-17T17:33:48.921" v="314"/>
          <pc:sldLayoutMkLst>
            <pc:docMk/>
            <pc:sldMasterMk cId="235037160" sldId="2147484600"/>
            <pc:sldLayoutMk cId="3897413094" sldId="2147484603"/>
          </pc:sldLayoutMkLst>
        </pc:sldLayoutChg>
        <pc:sldLayoutChg chg="add del mod replId">
          <pc:chgData name="Nazish Shazady (2224320)" userId="S::2224320@student.uwtsd.ac.uk::e2ce2f7f-1b29-4b5e-a3b8-5e0048064849" providerId="AD" clId="Web-{4676A993-A183-8C18-95A1-AD25BDDA5F5D}" dt="2023-02-17T17:33:48.921" v="314"/>
          <pc:sldLayoutMkLst>
            <pc:docMk/>
            <pc:sldMasterMk cId="235037160" sldId="2147484600"/>
            <pc:sldLayoutMk cId="683266291" sldId="2147484604"/>
          </pc:sldLayoutMkLst>
        </pc:sldLayoutChg>
        <pc:sldLayoutChg chg="add del mod replId">
          <pc:chgData name="Nazish Shazady (2224320)" userId="S::2224320@student.uwtsd.ac.uk::e2ce2f7f-1b29-4b5e-a3b8-5e0048064849" providerId="AD" clId="Web-{4676A993-A183-8C18-95A1-AD25BDDA5F5D}" dt="2023-02-17T17:33:48.921" v="314"/>
          <pc:sldLayoutMkLst>
            <pc:docMk/>
            <pc:sldMasterMk cId="235037160" sldId="2147484600"/>
            <pc:sldLayoutMk cId="4227418056" sldId="2147484605"/>
          </pc:sldLayoutMkLst>
        </pc:sldLayoutChg>
        <pc:sldLayoutChg chg="add del mod replId">
          <pc:chgData name="Nazish Shazady (2224320)" userId="S::2224320@student.uwtsd.ac.uk::e2ce2f7f-1b29-4b5e-a3b8-5e0048064849" providerId="AD" clId="Web-{4676A993-A183-8C18-95A1-AD25BDDA5F5D}" dt="2023-02-17T17:33:48.921" v="314"/>
          <pc:sldLayoutMkLst>
            <pc:docMk/>
            <pc:sldMasterMk cId="235037160" sldId="2147484600"/>
            <pc:sldLayoutMk cId="2702154991" sldId="2147484606"/>
          </pc:sldLayoutMkLst>
        </pc:sldLayoutChg>
        <pc:sldLayoutChg chg="add del mod replId">
          <pc:chgData name="Nazish Shazady (2224320)" userId="S::2224320@student.uwtsd.ac.uk::e2ce2f7f-1b29-4b5e-a3b8-5e0048064849" providerId="AD" clId="Web-{4676A993-A183-8C18-95A1-AD25BDDA5F5D}" dt="2023-02-17T17:33:48.921" v="314"/>
          <pc:sldLayoutMkLst>
            <pc:docMk/>
            <pc:sldMasterMk cId="235037160" sldId="2147484600"/>
            <pc:sldLayoutMk cId="2972440055" sldId="2147484607"/>
          </pc:sldLayoutMkLst>
        </pc:sldLayoutChg>
        <pc:sldLayoutChg chg="add del mod replId">
          <pc:chgData name="Nazish Shazady (2224320)" userId="S::2224320@student.uwtsd.ac.uk::e2ce2f7f-1b29-4b5e-a3b8-5e0048064849" providerId="AD" clId="Web-{4676A993-A183-8C18-95A1-AD25BDDA5F5D}" dt="2023-02-17T17:33:48.921" v="314"/>
          <pc:sldLayoutMkLst>
            <pc:docMk/>
            <pc:sldMasterMk cId="235037160" sldId="2147484600"/>
            <pc:sldLayoutMk cId="2619726674" sldId="2147484608"/>
          </pc:sldLayoutMkLst>
        </pc:sldLayoutChg>
        <pc:sldLayoutChg chg="add del mod replId">
          <pc:chgData name="Nazish Shazady (2224320)" userId="S::2224320@student.uwtsd.ac.uk::e2ce2f7f-1b29-4b5e-a3b8-5e0048064849" providerId="AD" clId="Web-{4676A993-A183-8C18-95A1-AD25BDDA5F5D}" dt="2023-02-17T17:33:48.921" v="314"/>
          <pc:sldLayoutMkLst>
            <pc:docMk/>
            <pc:sldMasterMk cId="235037160" sldId="2147484600"/>
            <pc:sldLayoutMk cId="1735326764" sldId="2147484609"/>
          </pc:sldLayoutMkLst>
        </pc:sldLayoutChg>
        <pc:sldLayoutChg chg="add del mod replId">
          <pc:chgData name="Nazish Shazady (2224320)" userId="S::2224320@student.uwtsd.ac.uk::e2ce2f7f-1b29-4b5e-a3b8-5e0048064849" providerId="AD" clId="Web-{4676A993-A183-8C18-95A1-AD25BDDA5F5D}" dt="2023-02-17T17:33:48.921" v="314"/>
          <pc:sldLayoutMkLst>
            <pc:docMk/>
            <pc:sldMasterMk cId="235037160" sldId="2147484600"/>
            <pc:sldLayoutMk cId="3175378865" sldId="2147484610"/>
          </pc:sldLayoutMkLst>
        </pc:sldLayoutChg>
        <pc:sldLayoutChg chg="add del mod replId">
          <pc:chgData name="Nazish Shazady (2224320)" userId="S::2224320@student.uwtsd.ac.uk::e2ce2f7f-1b29-4b5e-a3b8-5e0048064849" providerId="AD" clId="Web-{4676A993-A183-8C18-95A1-AD25BDDA5F5D}" dt="2023-02-17T17:33:48.921" v="314"/>
          <pc:sldLayoutMkLst>
            <pc:docMk/>
            <pc:sldMasterMk cId="235037160" sldId="2147484600"/>
            <pc:sldLayoutMk cId="172864959" sldId="2147484611"/>
          </pc:sldLayoutMkLst>
        </pc:sldLayoutChg>
        <pc:sldLayoutChg chg="add del mod replId">
          <pc:chgData name="Nazish Shazady (2224320)" userId="S::2224320@student.uwtsd.ac.uk::e2ce2f7f-1b29-4b5e-a3b8-5e0048064849" providerId="AD" clId="Web-{4676A993-A183-8C18-95A1-AD25BDDA5F5D}" dt="2023-02-17T17:33:48.921" v="314"/>
          <pc:sldLayoutMkLst>
            <pc:docMk/>
            <pc:sldMasterMk cId="235037160" sldId="2147484600"/>
            <pc:sldLayoutMk cId="2665735252" sldId="2147484612"/>
          </pc:sldLayoutMkLst>
        </pc:sldLayoutChg>
        <pc:sldLayoutChg chg="add del mod replId">
          <pc:chgData name="Nazish Shazady (2224320)" userId="S::2224320@student.uwtsd.ac.uk::e2ce2f7f-1b29-4b5e-a3b8-5e0048064849" providerId="AD" clId="Web-{4676A993-A183-8C18-95A1-AD25BDDA5F5D}" dt="2023-02-17T17:33:48.921" v="314"/>
          <pc:sldLayoutMkLst>
            <pc:docMk/>
            <pc:sldMasterMk cId="235037160" sldId="2147484600"/>
            <pc:sldLayoutMk cId="3748070880" sldId="2147484613"/>
          </pc:sldLayoutMkLst>
        </pc:sldLayoutChg>
        <pc:sldLayoutChg chg="add del mod replId">
          <pc:chgData name="Nazish Shazady (2224320)" userId="S::2224320@student.uwtsd.ac.uk::e2ce2f7f-1b29-4b5e-a3b8-5e0048064849" providerId="AD" clId="Web-{4676A993-A183-8C18-95A1-AD25BDDA5F5D}" dt="2023-02-17T17:33:48.921" v="314"/>
          <pc:sldLayoutMkLst>
            <pc:docMk/>
            <pc:sldMasterMk cId="235037160" sldId="2147484600"/>
            <pc:sldLayoutMk cId="976307002" sldId="2147484614"/>
          </pc:sldLayoutMkLst>
        </pc:sldLayoutChg>
        <pc:sldLayoutChg chg="add del mod replId">
          <pc:chgData name="Nazish Shazady (2224320)" userId="S::2224320@student.uwtsd.ac.uk::e2ce2f7f-1b29-4b5e-a3b8-5e0048064849" providerId="AD" clId="Web-{4676A993-A183-8C18-95A1-AD25BDDA5F5D}" dt="2023-02-17T17:33:48.921" v="314"/>
          <pc:sldLayoutMkLst>
            <pc:docMk/>
            <pc:sldMasterMk cId="235037160" sldId="2147484600"/>
            <pc:sldLayoutMk cId="10830744" sldId="2147484615"/>
          </pc:sldLayoutMkLst>
        </pc:sldLayoutChg>
        <pc:sldLayoutChg chg="add del mod replId">
          <pc:chgData name="Nazish Shazady (2224320)" userId="S::2224320@student.uwtsd.ac.uk::e2ce2f7f-1b29-4b5e-a3b8-5e0048064849" providerId="AD" clId="Web-{4676A993-A183-8C18-95A1-AD25BDDA5F5D}" dt="2023-02-17T17:33:48.921" v="314"/>
          <pc:sldLayoutMkLst>
            <pc:docMk/>
            <pc:sldMasterMk cId="235037160" sldId="2147484600"/>
            <pc:sldLayoutMk cId="826307025" sldId="2147484616"/>
          </pc:sldLayoutMkLst>
        </pc:sldLayoutChg>
        <pc:sldLayoutChg chg="add del mod replId">
          <pc:chgData name="Nazish Shazady (2224320)" userId="S::2224320@student.uwtsd.ac.uk::e2ce2f7f-1b29-4b5e-a3b8-5e0048064849" providerId="AD" clId="Web-{4676A993-A183-8C18-95A1-AD25BDDA5F5D}" dt="2023-02-17T17:33:48.921" v="314"/>
          <pc:sldLayoutMkLst>
            <pc:docMk/>
            <pc:sldMasterMk cId="235037160" sldId="2147484600"/>
            <pc:sldLayoutMk cId="4099805498" sldId="2147484617"/>
          </pc:sldLayoutMkLst>
        </pc:sldLayoutChg>
      </pc:sldMasterChg>
      <pc:sldMasterChg chg="add del addSldLayout delSldLayout modSldLayout">
        <pc:chgData name="Nazish Shazady (2224320)" userId="S::2224320@student.uwtsd.ac.uk::e2ce2f7f-1b29-4b5e-a3b8-5e0048064849" providerId="AD" clId="Web-{4676A993-A183-8C18-95A1-AD25BDDA5F5D}" dt="2023-02-17T17:34:04.812" v="315"/>
        <pc:sldMasterMkLst>
          <pc:docMk/>
          <pc:sldMasterMk cId="2338269265" sldId="2147484618"/>
        </pc:sldMasterMkLst>
        <pc:sldLayoutChg chg="add del mod replId">
          <pc:chgData name="Nazish Shazady (2224320)" userId="S::2224320@student.uwtsd.ac.uk::e2ce2f7f-1b29-4b5e-a3b8-5e0048064849" providerId="AD" clId="Web-{4676A993-A183-8C18-95A1-AD25BDDA5F5D}" dt="2023-02-17T17:34:04.812" v="315"/>
          <pc:sldLayoutMkLst>
            <pc:docMk/>
            <pc:sldMasterMk cId="2338269265" sldId="2147484618"/>
            <pc:sldLayoutMk cId="2589577961" sldId="2147484619"/>
          </pc:sldLayoutMkLst>
        </pc:sldLayoutChg>
        <pc:sldLayoutChg chg="add del mod replId">
          <pc:chgData name="Nazish Shazady (2224320)" userId="S::2224320@student.uwtsd.ac.uk::e2ce2f7f-1b29-4b5e-a3b8-5e0048064849" providerId="AD" clId="Web-{4676A993-A183-8C18-95A1-AD25BDDA5F5D}" dt="2023-02-17T17:34:04.812" v="315"/>
          <pc:sldLayoutMkLst>
            <pc:docMk/>
            <pc:sldMasterMk cId="2338269265" sldId="2147484618"/>
            <pc:sldLayoutMk cId="1659831233" sldId="2147484620"/>
          </pc:sldLayoutMkLst>
        </pc:sldLayoutChg>
        <pc:sldLayoutChg chg="add del mod replId">
          <pc:chgData name="Nazish Shazady (2224320)" userId="S::2224320@student.uwtsd.ac.uk::e2ce2f7f-1b29-4b5e-a3b8-5e0048064849" providerId="AD" clId="Web-{4676A993-A183-8C18-95A1-AD25BDDA5F5D}" dt="2023-02-17T17:34:04.812" v="315"/>
          <pc:sldLayoutMkLst>
            <pc:docMk/>
            <pc:sldMasterMk cId="2338269265" sldId="2147484618"/>
            <pc:sldLayoutMk cId="1947451854" sldId="2147484621"/>
          </pc:sldLayoutMkLst>
        </pc:sldLayoutChg>
        <pc:sldLayoutChg chg="add del mod replId">
          <pc:chgData name="Nazish Shazady (2224320)" userId="S::2224320@student.uwtsd.ac.uk::e2ce2f7f-1b29-4b5e-a3b8-5e0048064849" providerId="AD" clId="Web-{4676A993-A183-8C18-95A1-AD25BDDA5F5D}" dt="2023-02-17T17:34:04.812" v="315"/>
          <pc:sldLayoutMkLst>
            <pc:docMk/>
            <pc:sldMasterMk cId="2338269265" sldId="2147484618"/>
            <pc:sldLayoutMk cId="2421950087" sldId="2147484622"/>
          </pc:sldLayoutMkLst>
        </pc:sldLayoutChg>
        <pc:sldLayoutChg chg="add del mod replId">
          <pc:chgData name="Nazish Shazady (2224320)" userId="S::2224320@student.uwtsd.ac.uk::e2ce2f7f-1b29-4b5e-a3b8-5e0048064849" providerId="AD" clId="Web-{4676A993-A183-8C18-95A1-AD25BDDA5F5D}" dt="2023-02-17T17:34:04.812" v="315"/>
          <pc:sldLayoutMkLst>
            <pc:docMk/>
            <pc:sldMasterMk cId="2338269265" sldId="2147484618"/>
            <pc:sldLayoutMk cId="356589107" sldId="2147484623"/>
          </pc:sldLayoutMkLst>
        </pc:sldLayoutChg>
        <pc:sldLayoutChg chg="add del mod replId">
          <pc:chgData name="Nazish Shazady (2224320)" userId="S::2224320@student.uwtsd.ac.uk::e2ce2f7f-1b29-4b5e-a3b8-5e0048064849" providerId="AD" clId="Web-{4676A993-A183-8C18-95A1-AD25BDDA5F5D}" dt="2023-02-17T17:34:04.812" v="315"/>
          <pc:sldLayoutMkLst>
            <pc:docMk/>
            <pc:sldMasterMk cId="2338269265" sldId="2147484618"/>
            <pc:sldLayoutMk cId="287372519" sldId="2147484624"/>
          </pc:sldLayoutMkLst>
        </pc:sldLayoutChg>
        <pc:sldLayoutChg chg="add del mod replId">
          <pc:chgData name="Nazish Shazady (2224320)" userId="S::2224320@student.uwtsd.ac.uk::e2ce2f7f-1b29-4b5e-a3b8-5e0048064849" providerId="AD" clId="Web-{4676A993-A183-8C18-95A1-AD25BDDA5F5D}" dt="2023-02-17T17:34:04.812" v="315"/>
          <pc:sldLayoutMkLst>
            <pc:docMk/>
            <pc:sldMasterMk cId="2338269265" sldId="2147484618"/>
            <pc:sldLayoutMk cId="1533764059" sldId="2147484625"/>
          </pc:sldLayoutMkLst>
        </pc:sldLayoutChg>
        <pc:sldLayoutChg chg="add del mod replId">
          <pc:chgData name="Nazish Shazady (2224320)" userId="S::2224320@student.uwtsd.ac.uk::e2ce2f7f-1b29-4b5e-a3b8-5e0048064849" providerId="AD" clId="Web-{4676A993-A183-8C18-95A1-AD25BDDA5F5D}" dt="2023-02-17T17:34:04.812" v="315"/>
          <pc:sldLayoutMkLst>
            <pc:docMk/>
            <pc:sldMasterMk cId="2338269265" sldId="2147484618"/>
            <pc:sldLayoutMk cId="1889769298" sldId="2147484626"/>
          </pc:sldLayoutMkLst>
        </pc:sldLayoutChg>
        <pc:sldLayoutChg chg="add del mod replId">
          <pc:chgData name="Nazish Shazady (2224320)" userId="S::2224320@student.uwtsd.ac.uk::e2ce2f7f-1b29-4b5e-a3b8-5e0048064849" providerId="AD" clId="Web-{4676A993-A183-8C18-95A1-AD25BDDA5F5D}" dt="2023-02-17T17:34:04.812" v="315"/>
          <pc:sldLayoutMkLst>
            <pc:docMk/>
            <pc:sldMasterMk cId="2338269265" sldId="2147484618"/>
            <pc:sldLayoutMk cId="1168667918" sldId="2147484627"/>
          </pc:sldLayoutMkLst>
        </pc:sldLayoutChg>
        <pc:sldLayoutChg chg="add del mod replId">
          <pc:chgData name="Nazish Shazady (2224320)" userId="S::2224320@student.uwtsd.ac.uk::e2ce2f7f-1b29-4b5e-a3b8-5e0048064849" providerId="AD" clId="Web-{4676A993-A183-8C18-95A1-AD25BDDA5F5D}" dt="2023-02-17T17:34:04.812" v="315"/>
          <pc:sldLayoutMkLst>
            <pc:docMk/>
            <pc:sldMasterMk cId="2338269265" sldId="2147484618"/>
            <pc:sldLayoutMk cId="2821017227" sldId="2147484628"/>
          </pc:sldLayoutMkLst>
        </pc:sldLayoutChg>
        <pc:sldLayoutChg chg="add del mod replId">
          <pc:chgData name="Nazish Shazady (2224320)" userId="S::2224320@student.uwtsd.ac.uk::e2ce2f7f-1b29-4b5e-a3b8-5e0048064849" providerId="AD" clId="Web-{4676A993-A183-8C18-95A1-AD25BDDA5F5D}" dt="2023-02-17T17:34:04.812" v="315"/>
          <pc:sldLayoutMkLst>
            <pc:docMk/>
            <pc:sldMasterMk cId="2338269265" sldId="2147484618"/>
            <pc:sldLayoutMk cId="1448291530" sldId="2147484629"/>
          </pc:sldLayoutMkLst>
        </pc:sldLayoutChg>
        <pc:sldLayoutChg chg="add del mod replId">
          <pc:chgData name="Nazish Shazady (2224320)" userId="S::2224320@student.uwtsd.ac.uk::e2ce2f7f-1b29-4b5e-a3b8-5e0048064849" providerId="AD" clId="Web-{4676A993-A183-8C18-95A1-AD25BDDA5F5D}" dt="2023-02-17T17:34:04.812" v="315"/>
          <pc:sldLayoutMkLst>
            <pc:docMk/>
            <pc:sldMasterMk cId="2338269265" sldId="2147484618"/>
            <pc:sldLayoutMk cId="4113115213" sldId="2147484630"/>
          </pc:sldLayoutMkLst>
        </pc:sldLayoutChg>
        <pc:sldLayoutChg chg="add del mod replId">
          <pc:chgData name="Nazish Shazady (2224320)" userId="S::2224320@student.uwtsd.ac.uk::e2ce2f7f-1b29-4b5e-a3b8-5e0048064849" providerId="AD" clId="Web-{4676A993-A183-8C18-95A1-AD25BDDA5F5D}" dt="2023-02-17T17:34:04.812" v="315"/>
          <pc:sldLayoutMkLst>
            <pc:docMk/>
            <pc:sldMasterMk cId="2338269265" sldId="2147484618"/>
            <pc:sldLayoutMk cId="800154937" sldId="2147484631"/>
          </pc:sldLayoutMkLst>
        </pc:sldLayoutChg>
        <pc:sldLayoutChg chg="add del mod replId">
          <pc:chgData name="Nazish Shazady (2224320)" userId="S::2224320@student.uwtsd.ac.uk::e2ce2f7f-1b29-4b5e-a3b8-5e0048064849" providerId="AD" clId="Web-{4676A993-A183-8C18-95A1-AD25BDDA5F5D}" dt="2023-02-17T17:34:04.812" v="315"/>
          <pc:sldLayoutMkLst>
            <pc:docMk/>
            <pc:sldMasterMk cId="2338269265" sldId="2147484618"/>
            <pc:sldLayoutMk cId="2924959974" sldId="2147484632"/>
          </pc:sldLayoutMkLst>
        </pc:sldLayoutChg>
        <pc:sldLayoutChg chg="add del mod replId">
          <pc:chgData name="Nazish Shazady (2224320)" userId="S::2224320@student.uwtsd.ac.uk::e2ce2f7f-1b29-4b5e-a3b8-5e0048064849" providerId="AD" clId="Web-{4676A993-A183-8C18-95A1-AD25BDDA5F5D}" dt="2023-02-17T17:34:04.812" v="315"/>
          <pc:sldLayoutMkLst>
            <pc:docMk/>
            <pc:sldMasterMk cId="2338269265" sldId="2147484618"/>
            <pc:sldLayoutMk cId="2306771813" sldId="2147484633"/>
          </pc:sldLayoutMkLst>
        </pc:sldLayoutChg>
        <pc:sldLayoutChg chg="add del mod replId">
          <pc:chgData name="Nazish Shazady (2224320)" userId="S::2224320@student.uwtsd.ac.uk::e2ce2f7f-1b29-4b5e-a3b8-5e0048064849" providerId="AD" clId="Web-{4676A993-A183-8C18-95A1-AD25BDDA5F5D}" dt="2023-02-17T17:34:04.812" v="315"/>
          <pc:sldLayoutMkLst>
            <pc:docMk/>
            <pc:sldMasterMk cId="2338269265" sldId="2147484618"/>
            <pc:sldLayoutMk cId="979435749" sldId="2147484634"/>
          </pc:sldLayoutMkLst>
        </pc:sldLayoutChg>
        <pc:sldLayoutChg chg="add del mod replId">
          <pc:chgData name="Nazish Shazady (2224320)" userId="S::2224320@student.uwtsd.ac.uk::e2ce2f7f-1b29-4b5e-a3b8-5e0048064849" providerId="AD" clId="Web-{4676A993-A183-8C18-95A1-AD25BDDA5F5D}" dt="2023-02-17T17:34:04.812" v="315"/>
          <pc:sldLayoutMkLst>
            <pc:docMk/>
            <pc:sldMasterMk cId="2338269265" sldId="2147484618"/>
            <pc:sldLayoutMk cId="2510219370" sldId="2147484635"/>
          </pc:sldLayoutMkLst>
        </pc:sldLayoutChg>
      </pc:sldMasterChg>
      <pc:sldMasterChg chg="add del addSldLayout delSldLayout modSldLayout">
        <pc:chgData name="Nazish Shazady (2224320)" userId="S::2224320@student.uwtsd.ac.uk::e2ce2f7f-1b29-4b5e-a3b8-5e0048064849" providerId="AD" clId="Web-{4676A993-A183-8C18-95A1-AD25BDDA5F5D}" dt="2023-02-17T17:34:28.689" v="316"/>
        <pc:sldMasterMkLst>
          <pc:docMk/>
          <pc:sldMasterMk cId="967056302" sldId="2147484636"/>
        </pc:sldMasterMkLst>
        <pc:sldLayoutChg chg="add del mod replId">
          <pc:chgData name="Nazish Shazady (2224320)" userId="S::2224320@student.uwtsd.ac.uk::e2ce2f7f-1b29-4b5e-a3b8-5e0048064849" providerId="AD" clId="Web-{4676A993-A183-8C18-95A1-AD25BDDA5F5D}" dt="2023-02-17T17:34:28.689" v="316"/>
          <pc:sldLayoutMkLst>
            <pc:docMk/>
            <pc:sldMasterMk cId="967056302" sldId="2147484636"/>
            <pc:sldLayoutMk cId="1456833522" sldId="2147484637"/>
          </pc:sldLayoutMkLst>
        </pc:sldLayoutChg>
        <pc:sldLayoutChg chg="add del mod replId">
          <pc:chgData name="Nazish Shazady (2224320)" userId="S::2224320@student.uwtsd.ac.uk::e2ce2f7f-1b29-4b5e-a3b8-5e0048064849" providerId="AD" clId="Web-{4676A993-A183-8C18-95A1-AD25BDDA5F5D}" dt="2023-02-17T17:34:28.689" v="316"/>
          <pc:sldLayoutMkLst>
            <pc:docMk/>
            <pc:sldMasterMk cId="967056302" sldId="2147484636"/>
            <pc:sldLayoutMk cId="1349295476" sldId="2147484638"/>
          </pc:sldLayoutMkLst>
        </pc:sldLayoutChg>
        <pc:sldLayoutChg chg="add del mod replId">
          <pc:chgData name="Nazish Shazady (2224320)" userId="S::2224320@student.uwtsd.ac.uk::e2ce2f7f-1b29-4b5e-a3b8-5e0048064849" providerId="AD" clId="Web-{4676A993-A183-8C18-95A1-AD25BDDA5F5D}" dt="2023-02-17T17:34:28.689" v="316"/>
          <pc:sldLayoutMkLst>
            <pc:docMk/>
            <pc:sldMasterMk cId="967056302" sldId="2147484636"/>
            <pc:sldLayoutMk cId="1951684499" sldId="2147484639"/>
          </pc:sldLayoutMkLst>
        </pc:sldLayoutChg>
        <pc:sldLayoutChg chg="add del mod replId">
          <pc:chgData name="Nazish Shazady (2224320)" userId="S::2224320@student.uwtsd.ac.uk::e2ce2f7f-1b29-4b5e-a3b8-5e0048064849" providerId="AD" clId="Web-{4676A993-A183-8C18-95A1-AD25BDDA5F5D}" dt="2023-02-17T17:34:28.689" v="316"/>
          <pc:sldLayoutMkLst>
            <pc:docMk/>
            <pc:sldMasterMk cId="967056302" sldId="2147484636"/>
            <pc:sldLayoutMk cId="47482332" sldId="2147484640"/>
          </pc:sldLayoutMkLst>
        </pc:sldLayoutChg>
        <pc:sldLayoutChg chg="add del mod replId">
          <pc:chgData name="Nazish Shazady (2224320)" userId="S::2224320@student.uwtsd.ac.uk::e2ce2f7f-1b29-4b5e-a3b8-5e0048064849" providerId="AD" clId="Web-{4676A993-A183-8C18-95A1-AD25BDDA5F5D}" dt="2023-02-17T17:34:28.689" v="316"/>
          <pc:sldLayoutMkLst>
            <pc:docMk/>
            <pc:sldMasterMk cId="967056302" sldId="2147484636"/>
            <pc:sldLayoutMk cId="3905373353" sldId="2147484641"/>
          </pc:sldLayoutMkLst>
        </pc:sldLayoutChg>
        <pc:sldLayoutChg chg="add del mod replId">
          <pc:chgData name="Nazish Shazady (2224320)" userId="S::2224320@student.uwtsd.ac.uk::e2ce2f7f-1b29-4b5e-a3b8-5e0048064849" providerId="AD" clId="Web-{4676A993-A183-8C18-95A1-AD25BDDA5F5D}" dt="2023-02-17T17:34:28.689" v="316"/>
          <pc:sldLayoutMkLst>
            <pc:docMk/>
            <pc:sldMasterMk cId="967056302" sldId="2147484636"/>
            <pc:sldLayoutMk cId="1733742819" sldId="2147484642"/>
          </pc:sldLayoutMkLst>
        </pc:sldLayoutChg>
        <pc:sldLayoutChg chg="add del mod replId">
          <pc:chgData name="Nazish Shazady (2224320)" userId="S::2224320@student.uwtsd.ac.uk::e2ce2f7f-1b29-4b5e-a3b8-5e0048064849" providerId="AD" clId="Web-{4676A993-A183-8C18-95A1-AD25BDDA5F5D}" dt="2023-02-17T17:34:28.689" v="316"/>
          <pc:sldLayoutMkLst>
            <pc:docMk/>
            <pc:sldMasterMk cId="967056302" sldId="2147484636"/>
            <pc:sldLayoutMk cId="3341636703" sldId="2147484643"/>
          </pc:sldLayoutMkLst>
        </pc:sldLayoutChg>
        <pc:sldLayoutChg chg="add del mod replId">
          <pc:chgData name="Nazish Shazady (2224320)" userId="S::2224320@student.uwtsd.ac.uk::e2ce2f7f-1b29-4b5e-a3b8-5e0048064849" providerId="AD" clId="Web-{4676A993-A183-8C18-95A1-AD25BDDA5F5D}" dt="2023-02-17T17:34:28.689" v="316"/>
          <pc:sldLayoutMkLst>
            <pc:docMk/>
            <pc:sldMasterMk cId="967056302" sldId="2147484636"/>
            <pc:sldLayoutMk cId="1967704484" sldId="2147484644"/>
          </pc:sldLayoutMkLst>
        </pc:sldLayoutChg>
        <pc:sldLayoutChg chg="add del mod replId">
          <pc:chgData name="Nazish Shazady (2224320)" userId="S::2224320@student.uwtsd.ac.uk::e2ce2f7f-1b29-4b5e-a3b8-5e0048064849" providerId="AD" clId="Web-{4676A993-A183-8C18-95A1-AD25BDDA5F5D}" dt="2023-02-17T17:34:28.689" v="316"/>
          <pc:sldLayoutMkLst>
            <pc:docMk/>
            <pc:sldMasterMk cId="967056302" sldId="2147484636"/>
            <pc:sldLayoutMk cId="3410883215" sldId="2147484645"/>
          </pc:sldLayoutMkLst>
        </pc:sldLayoutChg>
        <pc:sldLayoutChg chg="add del mod replId">
          <pc:chgData name="Nazish Shazady (2224320)" userId="S::2224320@student.uwtsd.ac.uk::e2ce2f7f-1b29-4b5e-a3b8-5e0048064849" providerId="AD" clId="Web-{4676A993-A183-8C18-95A1-AD25BDDA5F5D}" dt="2023-02-17T17:34:28.689" v="316"/>
          <pc:sldLayoutMkLst>
            <pc:docMk/>
            <pc:sldMasterMk cId="967056302" sldId="2147484636"/>
            <pc:sldLayoutMk cId="1817674854" sldId="2147484646"/>
          </pc:sldLayoutMkLst>
        </pc:sldLayoutChg>
        <pc:sldLayoutChg chg="add del mod replId">
          <pc:chgData name="Nazish Shazady (2224320)" userId="S::2224320@student.uwtsd.ac.uk::e2ce2f7f-1b29-4b5e-a3b8-5e0048064849" providerId="AD" clId="Web-{4676A993-A183-8C18-95A1-AD25BDDA5F5D}" dt="2023-02-17T17:34:28.689" v="316"/>
          <pc:sldLayoutMkLst>
            <pc:docMk/>
            <pc:sldMasterMk cId="967056302" sldId="2147484636"/>
            <pc:sldLayoutMk cId="3730917142" sldId="2147484647"/>
          </pc:sldLayoutMkLst>
        </pc:sldLayoutChg>
      </pc:sldMasterChg>
      <pc:sldMasterChg chg="add del addSldLayout delSldLayout modSldLayout">
        <pc:chgData name="Nazish Shazady (2224320)" userId="S::2224320@student.uwtsd.ac.uk::e2ce2f7f-1b29-4b5e-a3b8-5e0048064849" providerId="AD" clId="Web-{4676A993-A183-8C18-95A1-AD25BDDA5F5D}" dt="2023-02-17T17:34:41.112" v="317"/>
        <pc:sldMasterMkLst>
          <pc:docMk/>
          <pc:sldMasterMk cId="212762388" sldId="2147484648"/>
        </pc:sldMasterMkLst>
        <pc:sldLayoutChg chg="add del mod replId">
          <pc:chgData name="Nazish Shazady (2224320)" userId="S::2224320@student.uwtsd.ac.uk::e2ce2f7f-1b29-4b5e-a3b8-5e0048064849" providerId="AD" clId="Web-{4676A993-A183-8C18-95A1-AD25BDDA5F5D}" dt="2023-02-17T17:34:41.112" v="317"/>
          <pc:sldLayoutMkLst>
            <pc:docMk/>
            <pc:sldMasterMk cId="212762388" sldId="2147484648"/>
            <pc:sldLayoutMk cId="792422189" sldId="2147484649"/>
          </pc:sldLayoutMkLst>
        </pc:sldLayoutChg>
        <pc:sldLayoutChg chg="add del mod replId">
          <pc:chgData name="Nazish Shazady (2224320)" userId="S::2224320@student.uwtsd.ac.uk::e2ce2f7f-1b29-4b5e-a3b8-5e0048064849" providerId="AD" clId="Web-{4676A993-A183-8C18-95A1-AD25BDDA5F5D}" dt="2023-02-17T17:34:41.112" v="317"/>
          <pc:sldLayoutMkLst>
            <pc:docMk/>
            <pc:sldMasterMk cId="212762388" sldId="2147484648"/>
            <pc:sldLayoutMk cId="4197950370" sldId="2147484650"/>
          </pc:sldLayoutMkLst>
        </pc:sldLayoutChg>
        <pc:sldLayoutChg chg="add del mod replId">
          <pc:chgData name="Nazish Shazady (2224320)" userId="S::2224320@student.uwtsd.ac.uk::e2ce2f7f-1b29-4b5e-a3b8-5e0048064849" providerId="AD" clId="Web-{4676A993-A183-8C18-95A1-AD25BDDA5F5D}" dt="2023-02-17T17:34:41.112" v="317"/>
          <pc:sldLayoutMkLst>
            <pc:docMk/>
            <pc:sldMasterMk cId="212762388" sldId="2147484648"/>
            <pc:sldLayoutMk cId="2909679566" sldId="2147484651"/>
          </pc:sldLayoutMkLst>
        </pc:sldLayoutChg>
        <pc:sldLayoutChg chg="add del mod replId">
          <pc:chgData name="Nazish Shazady (2224320)" userId="S::2224320@student.uwtsd.ac.uk::e2ce2f7f-1b29-4b5e-a3b8-5e0048064849" providerId="AD" clId="Web-{4676A993-A183-8C18-95A1-AD25BDDA5F5D}" dt="2023-02-17T17:34:41.112" v="317"/>
          <pc:sldLayoutMkLst>
            <pc:docMk/>
            <pc:sldMasterMk cId="212762388" sldId="2147484648"/>
            <pc:sldLayoutMk cId="1685257882" sldId="2147484652"/>
          </pc:sldLayoutMkLst>
        </pc:sldLayoutChg>
        <pc:sldLayoutChg chg="add del mod replId">
          <pc:chgData name="Nazish Shazady (2224320)" userId="S::2224320@student.uwtsd.ac.uk::e2ce2f7f-1b29-4b5e-a3b8-5e0048064849" providerId="AD" clId="Web-{4676A993-A183-8C18-95A1-AD25BDDA5F5D}" dt="2023-02-17T17:34:41.112" v="317"/>
          <pc:sldLayoutMkLst>
            <pc:docMk/>
            <pc:sldMasterMk cId="212762388" sldId="2147484648"/>
            <pc:sldLayoutMk cId="3601183033" sldId="2147484653"/>
          </pc:sldLayoutMkLst>
        </pc:sldLayoutChg>
        <pc:sldLayoutChg chg="add del mod replId">
          <pc:chgData name="Nazish Shazady (2224320)" userId="S::2224320@student.uwtsd.ac.uk::e2ce2f7f-1b29-4b5e-a3b8-5e0048064849" providerId="AD" clId="Web-{4676A993-A183-8C18-95A1-AD25BDDA5F5D}" dt="2023-02-17T17:34:41.112" v="317"/>
          <pc:sldLayoutMkLst>
            <pc:docMk/>
            <pc:sldMasterMk cId="212762388" sldId="2147484648"/>
            <pc:sldLayoutMk cId="2068566154" sldId="2147484654"/>
          </pc:sldLayoutMkLst>
        </pc:sldLayoutChg>
        <pc:sldLayoutChg chg="add del mod replId">
          <pc:chgData name="Nazish Shazady (2224320)" userId="S::2224320@student.uwtsd.ac.uk::e2ce2f7f-1b29-4b5e-a3b8-5e0048064849" providerId="AD" clId="Web-{4676A993-A183-8C18-95A1-AD25BDDA5F5D}" dt="2023-02-17T17:34:41.112" v="317"/>
          <pc:sldLayoutMkLst>
            <pc:docMk/>
            <pc:sldMasterMk cId="212762388" sldId="2147484648"/>
            <pc:sldLayoutMk cId="3665429728" sldId="2147484655"/>
          </pc:sldLayoutMkLst>
        </pc:sldLayoutChg>
        <pc:sldLayoutChg chg="add del mod replId">
          <pc:chgData name="Nazish Shazady (2224320)" userId="S::2224320@student.uwtsd.ac.uk::e2ce2f7f-1b29-4b5e-a3b8-5e0048064849" providerId="AD" clId="Web-{4676A993-A183-8C18-95A1-AD25BDDA5F5D}" dt="2023-02-17T17:34:41.112" v="317"/>
          <pc:sldLayoutMkLst>
            <pc:docMk/>
            <pc:sldMasterMk cId="212762388" sldId="2147484648"/>
            <pc:sldLayoutMk cId="789829707" sldId="2147484656"/>
          </pc:sldLayoutMkLst>
        </pc:sldLayoutChg>
        <pc:sldLayoutChg chg="add del mod replId">
          <pc:chgData name="Nazish Shazady (2224320)" userId="S::2224320@student.uwtsd.ac.uk::e2ce2f7f-1b29-4b5e-a3b8-5e0048064849" providerId="AD" clId="Web-{4676A993-A183-8C18-95A1-AD25BDDA5F5D}" dt="2023-02-17T17:34:41.112" v="317"/>
          <pc:sldLayoutMkLst>
            <pc:docMk/>
            <pc:sldMasterMk cId="212762388" sldId="2147484648"/>
            <pc:sldLayoutMk cId="338650672" sldId="2147484657"/>
          </pc:sldLayoutMkLst>
        </pc:sldLayoutChg>
        <pc:sldLayoutChg chg="add del mod replId">
          <pc:chgData name="Nazish Shazady (2224320)" userId="S::2224320@student.uwtsd.ac.uk::e2ce2f7f-1b29-4b5e-a3b8-5e0048064849" providerId="AD" clId="Web-{4676A993-A183-8C18-95A1-AD25BDDA5F5D}" dt="2023-02-17T17:34:41.112" v="317"/>
          <pc:sldLayoutMkLst>
            <pc:docMk/>
            <pc:sldMasterMk cId="212762388" sldId="2147484648"/>
            <pc:sldLayoutMk cId="3505806225" sldId="2147484658"/>
          </pc:sldLayoutMkLst>
        </pc:sldLayoutChg>
        <pc:sldLayoutChg chg="add del mod replId">
          <pc:chgData name="Nazish Shazady (2224320)" userId="S::2224320@student.uwtsd.ac.uk::e2ce2f7f-1b29-4b5e-a3b8-5e0048064849" providerId="AD" clId="Web-{4676A993-A183-8C18-95A1-AD25BDDA5F5D}" dt="2023-02-17T17:34:41.112" v="317"/>
          <pc:sldLayoutMkLst>
            <pc:docMk/>
            <pc:sldMasterMk cId="212762388" sldId="2147484648"/>
            <pc:sldLayoutMk cId="2774979660" sldId="2147484659"/>
          </pc:sldLayoutMkLst>
        </pc:sldLayoutChg>
      </pc:sldMasterChg>
      <pc:sldMasterChg chg="add del addSldLayout delSldLayout modSldLayout">
        <pc:chgData name="Nazish Shazady (2224320)" userId="S::2224320@student.uwtsd.ac.uk::e2ce2f7f-1b29-4b5e-a3b8-5e0048064849" providerId="AD" clId="Web-{4676A993-A183-8C18-95A1-AD25BDDA5F5D}" dt="2023-02-17T17:35:19.927" v="321"/>
        <pc:sldMasterMkLst>
          <pc:docMk/>
          <pc:sldMasterMk cId="3531677564" sldId="2147484660"/>
        </pc:sldMasterMkLst>
        <pc:sldLayoutChg chg="add del mod replId">
          <pc:chgData name="Nazish Shazady (2224320)" userId="S::2224320@student.uwtsd.ac.uk::e2ce2f7f-1b29-4b5e-a3b8-5e0048064849" providerId="AD" clId="Web-{4676A993-A183-8C18-95A1-AD25BDDA5F5D}" dt="2023-02-17T17:35:19.927" v="321"/>
          <pc:sldLayoutMkLst>
            <pc:docMk/>
            <pc:sldMasterMk cId="3531677564" sldId="2147484660"/>
            <pc:sldLayoutMk cId="1432739648" sldId="2147484661"/>
          </pc:sldLayoutMkLst>
        </pc:sldLayoutChg>
        <pc:sldLayoutChg chg="add del mod replId">
          <pc:chgData name="Nazish Shazady (2224320)" userId="S::2224320@student.uwtsd.ac.uk::e2ce2f7f-1b29-4b5e-a3b8-5e0048064849" providerId="AD" clId="Web-{4676A993-A183-8C18-95A1-AD25BDDA5F5D}" dt="2023-02-17T17:35:19.927" v="321"/>
          <pc:sldLayoutMkLst>
            <pc:docMk/>
            <pc:sldMasterMk cId="3531677564" sldId="2147484660"/>
            <pc:sldLayoutMk cId="3528471146" sldId="2147484662"/>
          </pc:sldLayoutMkLst>
        </pc:sldLayoutChg>
        <pc:sldLayoutChg chg="add del mod replId">
          <pc:chgData name="Nazish Shazady (2224320)" userId="S::2224320@student.uwtsd.ac.uk::e2ce2f7f-1b29-4b5e-a3b8-5e0048064849" providerId="AD" clId="Web-{4676A993-A183-8C18-95A1-AD25BDDA5F5D}" dt="2023-02-17T17:35:19.927" v="321"/>
          <pc:sldLayoutMkLst>
            <pc:docMk/>
            <pc:sldMasterMk cId="3531677564" sldId="2147484660"/>
            <pc:sldLayoutMk cId="4071222637" sldId="2147484663"/>
          </pc:sldLayoutMkLst>
        </pc:sldLayoutChg>
        <pc:sldLayoutChg chg="add del mod replId">
          <pc:chgData name="Nazish Shazady (2224320)" userId="S::2224320@student.uwtsd.ac.uk::e2ce2f7f-1b29-4b5e-a3b8-5e0048064849" providerId="AD" clId="Web-{4676A993-A183-8C18-95A1-AD25BDDA5F5D}" dt="2023-02-17T17:35:19.927" v="321"/>
          <pc:sldLayoutMkLst>
            <pc:docMk/>
            <pc:sldMasterMk cId="3531677564" sldId="2147484660"/>
            <pc:sldLayoutMk cId="436982042" sldId="2147484664"/>
          </pc:sldLayoutMkLst>
        </pc:sldLayoutChg>
        <pc:sldLayoutChg chg="add del mod replId">
          <pc:chgData name="Nazish Shazady (2224320)" userId="S::2224320@student.uwtsd.ac.uk::e2ce2f7f-1b29-4b5e-a3b8-5e0048064849" providerId="AD" clId="Web-{4676A993-A183-8C18-95A1-AD25BDDA5F5D}" dt="2023-02-17T17:35:19.927" v="321"/>
          <pc:sldLayoutMkLst>
            <pc:docMk/>
            <pc:sldMasterMk cId="3531677564" sldId="2147484660"/>
            <pc:sldLayoutMk cId="1203963390" sldId="2147484665"/>
          </pc:sldLayoutMkLst>
        </pc:sldLayoutChg>
        <pc:sldLayoutChg chg="add del mod replId">
          <pc:chgData name="Nazish Shazady (2224320)" userId="S::2224320@student.uwtsd.ac.uk::e2ce2f7f-1b29-4b5e-a3b8-5e0048064849" providerId="AD" clId="Web-{4676A993-A183-8C18-95A1-AD25BDDA5F5D}" dt="2023-02-17T17:35:19.927" v="321"/>
          <pc:sldLayoutMkLst>
            <pc:docMk/>
            <pc:sldMasterMk cId="3531677564" sldId="2147484660"/>
            <pc:sldLayoutMk cId="3215183055" sldId="2147484666"/>
          </pc:sldLayoutMkLst>
        </pc:sldLayoutChg>
        <pc:sldLayoutChg chg="add del mod replId">
          <pc:chgData name="Nazish Shazady (2224320)" userId="S::2224320@student.uwtsd.ac.uk::e2ce2f7f-1b29-4b5e-a3b8-5e0048064849" providerId="AD" clId="Web-{4676A993-A183-8C18-95A1-AD25BDDA5F5D}" dt="2023-02-17T17:35:19.927" v="321"/>
          <pc:sldLayoutMkLst>
            <pc:docMk/>
            <pc:sldMasterMk cId="3531677564" sldId="2147484660"/>
            <pc:sldLayoutMk cId="2881400087" sldId="2147484667"/>
          </pc:sldLayoutMkLst>
        </pc:sldLayoutChg>
        <pc:sldLayoutChg chg="add del mod replId">
          <pc:chgData name="Nazish Shazady (2224320)" userId="S::2224320@student.uwtsd.ac.uk::e2ce2f7f-1b29-4b5e-a3b8-5e0048064849" providerId="AD" clId="Web-{4676A993-A183-8C18-95A1-AD25BDDA5F5D}" dt="2023-02-17T17:35:19.927" v="321"/>
          <pc:sldLayoutMkLst>
            <pc:docMk/>
            <pc:sldMasterMk cId="3531677564" sldId="2147484660"/>
            <pc:sldLayoutMk cId="2794658319" sldId="2147484668"/>
          </pc:sldLayoutMkLst>
        </pc:sldLayoutChg>
        <pc:sldLayoutChg chg="add del mod replId">
          <pc:chgData name="Nazish Shazady (2224320)" userId="S::2224320@student.uwtsd.ac.uk::e2ce2f7f-1b29-4b5e-a3b8-5e0048064849" providerId="AD" clId="Web-{4676A993-A183-8C18-95A1-AD25BDDA5F5D}" dt="2023-02-17T17:35:19.927" v="321"/>
          <pc:sldLayoutMkLst>
            <pc:docMk/>
            <pc:sldMasterMk cId="3531677564" sldId="2147484660"/>
            <pc:sldLayoutMk cId="802460158" sldId="2147484669"/>
          </pc:sldLayoutMkLst>
        </pc:sldLayoutChg>
        <pc:sldLayoutChg chg="add del mod replId">
          <pc:chgData name="Nazish Shazady (2224320)" userId="S::2224320@student.uwtsd.ac.uk::e2ce2f7f-1b29-4b5e-a3b8-5e0048064849" providerId="AD" clId="Web-{4676A993-A183-8C18-95A1-AD25BDDA5F5D}" dt="2023-02-17T17:35:19.927" v="321"/>
          <pc:sldLayoutMkLst>
            <pc:docMk/>
            <pc:sldMasterMk cId="3531677564" sldId="2147484660"/>
            <pc:sldLayoutMk cId="1912820185" sldId="2147484670"/>
          </pc:sldLayoutMkLst>
        </pc:sldLayoutChg>
        <pc:sldLayoutChg chg="add del mod replId">
          <pc:chgData name="Nazish Shazady (2224320)" userId="S::2224320@student.uwtsd.ac.uk::e2ce2f7f-1b29-4b5e-a3b8-5e0048064849" providerId="AD" clId="Web-{4676A993-A183-8C18-95A1-AD25BDDA5F5D}" dt="2023-02-17T17:35:19.927" v="321"/>
          <pc:sldLayoutMkLst>
            <pc:docMk/>
            <pc:sldMasterMk cId="3531677564" sldId="2147484660"/>
            <pc:sldLayoutMk cId="2068889518" sldId="2147484671"/>
          </pc:sldLayoutMkLst>
        </pc:sldLayoutChg>
        <pc:sldLayoutChg chg="add del mod replId">
          <pc:chgData name="Nazish Shazady (2224320)" userId="S::2224320@student.uwtsd.ac.uk::e2ce2f7f-1b29-4b5e-a3b8-5e0048064849" providerId="AD" clId="Web-{4676A993-A183-8C18-95A1-AD25BDDA5F5D}" dt="2023-02-17T17:35:19.927" v="321"/>
          <pc:sldLayoutMkLst>
            <pc:docMk/>
            <pc:sldMasterMk cId="3531677564" sldId="2147484660"/>
            <pc:sldLayoutMk cId="2570047769" sldId="2147484672"/>
          </pc:sldLayoutMkLst>
        </pc:sldLayoutChg>
        <pc:sldLayoutChg chg="add del mod replId">
          <pc:chgData name="Nazish Shazady (2224320)" userId="S::2224320@student.uwtsd.ac.uk::e2ce2f7f-1b29-4b5e-a3b8-5e0048064849" providerId="AD" clId="Web-{4676A993-A183-8C18-95A1-AD25BDDA5F5D}" dt="2023-02-17T17:35:19.927" v="321"/>
          <pc:sldLayoutMkLst>
            <pc:docMk/>
            <pc:sldMasterMk cId="3531677564" sldId="2147484660"/>
            <pc:sldLayoutMk cId="3673714073" sldId="2147484673"/>
          </pc:sldLayoutMkLst>
        </pc:sldLayoutChg>
        <pc:sldLayoutChg chg="add del mod replId">
          <pc:chgData name="Nazish Shazady (2224320)" userId="S::2224320@student.uwtsd.ac.uk::e2ce2f7f-1b29-4b5e-a3b8-5e0048064849" providerId="AD" clId="Web-{4676A993-A183-8C18-95A1-AD25BDDA5F5D}" dt="2023-02-17T17:35:19.927" v="321"/>
          <pc:sldLayoutMkLst>
            <pc:docMk/>
            <pc:sldMasterMk cId="3531677564" sldId="2147484660"/>
            <pc:sldLayoutMk cId="861201533" sldId="2147484674"/>
          </pc:sldLayoutMkLst>
        </pc:sldLayoutChg>
        <pc:sldLayoutChg chg="add del mod replId">
          <pc:chgData name="Nazish Shazady (2224320)" userId="S::2224320@student.uwtsd.ac.uk::e2ce2f7f-1b29-4b5e-a3b8-5e0048064849" providerId="AD" clId="Web-{4676A993-A183-8C18-95A1-AD25BDDA5F5D}" dt="2023-02-17T17:35:19.927" v="321"/>
          <pc:sldLayoutMkLst>
            <pc:docMk/>
            <pc:sldMasterMk cId="3531677564" sldId="2147484660"/>
            <pc:sldLayoutMk cId="1277232161" sldId="2147484675"/>
          </pc:sldLayoutMkLst>
        </pc:sldLayoutChg>
        <pc:sldLayoutChg chg="add del mod replId">
          <pc:chgData name="Nazish Shazady (2224320)" userId="S::2224320@student.uwtsd.ac.uk::e2ce2f7f-1b29-4b5e-a3b8-5e0048064849" providerId="AD" clId="Web-{4676A993-A183-8C18-95A1-AD25BDDA5F5D}" dt="2023-02-17T17:35:19.927" v="321"/>
          <pc:sldLayoutMkLst>
            <pc:docMk/>
            <pc:sldMasterMk cId="3531677564" sldId="2147484660"/>
            <pc:sldLayoutMk cId="2130443860" sldId="2147484676"/>
          </pc:sldLayoutMkLst>
        </pc:sldLayoutChg>
        <pc:sldLayoutChg chg="add del mod replId">
          <pc:chgData name="Nazish Shazady (2224320)" userId="S::2224320@student.uwtsd.ac.uk::e2ce2f7f-1b29-4b5e-a3b8-5e0048064849" providerId="AD" clId="Web-{4676A993-A183-8C18-95A1-AD25BDDA5F5D}" dt="2023-02-17T17:35:19.927" v="321"/>
          <pc:sldLayoutMkLst>
            <pc:docMk/>
            <pc:sldMasterMk cId="3531677564" sldId="2147484660"/>
            <pc:sldLayoutMk cId="2401993347" sldId="2147484677"/>
          </pc:sldLayoutMkLst>
        </pc:sldLayoutChg>
      </pc:sldMasterChg>
      <pc:sldMasterChg chg="add del addSldLayout delSldLayout modSldLayout">
        <pc:chgData name="Nazish Shazady (2224320)" userId="S::2224320@student.uwtsd.ac.uk::e2ce2f7f-1b29-4b5e-a3b8-5e0048064849" providerId="AD" clId="Web-{4676A993-A183-8C18-95A1-AD25BDDA5F5D}" dt="2023-02-17T17:35:37.069" v="322"/>
        <pc:sldMasterMkLst>
          <pc:docMk/>
          <pc:sldMasterMk cId="5933930" sldId="2147484678"/>
        </pc:sldMasterMkLst>
        <pc:sldLayoutChg chg="add del mod replId">
          <pc:chgData name="Nazish Shazady (2224320)" userId="S::2224320@student.uwtsd.ac.uk::e2ce2f7f-1b29-4b5e-a3b8-5e0048064849" providerId="AD" clId="Web-{4676A993-A183-8C18-95A1-AD25BDDA5F5D}" dt="2023-02-17T17:35:37.069" v="322"/>
          <pc:sldLayoutMkLst>
            <pc:docMk/>
            <pc:sldMasterMk cId="5933930" sldId="2147484678"/>
            <pc:sldLayoutMk cId="261589396" sldId="2147484679"/>
          </pc:sldLayoutMkLst>
        </pc:sldLayoutChg>
        <pc:sldLayoutChg chg="add del mod replId">
          <pc:chgData name="Nazish Shazady (2224320)" userId="S::2224320@student.uwtsd.ac.uk::e2ce2f7f-1b29-4b5e-a3b8-5e0048064849" providerId="AD" clId="Web-{4676A993-A183-8C18-95A1-AD25BDDA5F5D}" dt="2023-02-17T17:35:37.069" v="322"/>
          <pc:sldLayoutMkLst>
            <pc:docMk/>
            <pc:sldMasterMk cId="5933930" sldId="2147484678"/>
            <pc:sldLayoutMk cId="4228989600" sldId="2147484680"/>
          </pc:sldLayoutMkLst>
        </pc:sldLayoutChg>
        <pc:sldLayoutChg chg="add del mod replId">
          <pc:chgData name="Nazish Shazady (2224320)" userId="S::2224320@student.uwtsd.ac.uk::e2ce2f7f-1b29-4b5e-a3b8-5e0048064849" providerId="AD" clId="Web-{4676A993-A183-8C18-95A1-AD25BDDA5F5D}" dt="2023-02-17T17:35:37.069" v="322"/>
          <pc:sldLayoutMkLst>
            <pc:docMk/>
            <pc:sldMasterMk cId="5933930" sldId="2147484678"/>
            <pc:sldLayoutMk cId="1045450614" sldId="2147484681"/>
          </pc:sldLayoutMkLst>
        </pc:sldLayoutChg>
        <pc:sldLayoutChg chg="add del mod replId">
          <pc:chgData name="Nazish Shazady (2224320)" userId="S::2224320@student.uwtsd.ac.uk::e2ce2f7f-1b29-4b5e-a3b8-5e0048064849" providerId="AD" clId="Web-{4676A993-A183-8C18-95A1-AD25BDDA5F5D}" dt="2023-02-17T17:35:37.069" v="322"/>
          <pc:sldLayoutMkLst>
            <pc:docMk/>
            <pc:sldMasterMk cId="5933930" sldId="2147484678"/>
            <pc:sldLayoutMk cId="141704931" sldId="2147484682"/>
          </pc:sldLayoutMkLst>
        </pc:sldLayoutChg>
        <pc:sldLayoutChg chg="add del mod replId">
          <pc:chgData name="Nazish Shazady (2224320)" userId="S::2224320@student.uwtsd.ac.uk::e2ce2f7f-1b29-4b5e-a3b8-5e0048064849" providerId="AD" clId="Web-{4676A993-A183-8C18-95A1-AD25BDDA5F5D}" dt="2023-02-17T17:35:37.069" v="322"/>
          <pc:sldLayoutMkLst>
            <pc:docMk/>
            <pc:sldMasterMk cId="5933930" sldId="2147484678"/>
            <pc:sldLayoutMk cId="83454942" sldId="2147484683"/>
          </pc:sldLayoutMkLst>
        </pc:sldLayoutChg>
        <pc:sldLayoutChg chg="add del mod replId">
          <pc:chgData name="Nazish Shazady (2224320)" userId="S::2224320@student.uwtsd.ac.uk::e2ce2f7f-1b29-4b5e-a3b8-5e0048064849" providerId="AD" clId="Web-{4676A993-A183-8C18-95A1-AD25BDDA5F5D}" dt="2023-02-17T17:35:37.069" v="322"/>
          <pc:sldLayoutMkLst>
            <pc:docMk/>
            <pc:sldMasterMk cId="5933930" sldId="2147484678"/>
            <pc:sldLayoutMk cId="2972253153" sldId="2147484684"/>
          </pc:sldLayoutMkLst>
        </pc:sldLayoutChg>
        <pc:sldLayoutChg chg="add del mod replId">
          <pc:chgData name="Nazish Shazady (2224320)" userId="S::2224320@student.uwtsd.ac.uk::e2ce2f7f-1b29-4b5e-a3b8-5e0048064849" providerId="AD" clId="Web-{4676A993-A183-8C18-95A1-AD25BDDA5F5D}" dt="2023-02-17T17:35:37.069" v="322"/>
          <pc:sldLayoutMkLst>
            <pc:docMk/>
            <pc:sldMasterMk cId="5933930" sldId="2147484678"/>
            <pc:sldLayoutMk cId="1262210545" sldId="2147484685"/>
          </pc:sldLayoutMkLst>
        </pc:sldLayoutChg>
        <pc:sldLayoutChg chg="add del mod replId">
          <pc:chgData name="Nazish Shazady (2224320)" userId="S::2224320@student.uwtsd.ac.uk::e2ce2f7f-1b29-4b5e-a3b8-5e0048064849" providerId="AD" clId="Web-{4676A993-A183-8C18-95A1-AD25BDDA5F5D}" dt="2023-02-17T17:35:37.069" v="322"/>
          <pc:sldLayoutMkLst>
            <pc:docMk/>
            <pc:sldMasterMk cId="5933930" sldId="2147484678"/>
            <pc:sldLayoutMk cId="121214243" sldId="2147484686"/>
          </pc:sldLayoutMkLst>
        </pc:sldLayoutChg>
        <pc:sldLayoutChg chg="add del mod replId">
          <pc:chgData name="Nazish Shazady (2224320)" userId="S::2224320@student.uwtsd.ac.uk::e2ce2f7f-1b29-4b5e-a3b8-5e0048064849" providerId="AD" clId="Web-{4676A993-A183-8C18-95A1-AD25BDDA5F5D}" dt="2023-02-17T17:35:37.069" v="322"/>
          <pc:sldLayoutMkLst>
            <pc:docMk/>
            <pc:sldMasterMk cId="5933930" sldId="2147484678"/>
            <pc:sldLayoutMk cId="1063490445" sldId="2147484687"/>
          </pc:sldLayoutMkLst>
        </pc:sldLayoutChg>
        <pc:sldLayoutChg chg="add del mod replId">
          <pc:chgData name="Nazish Shazady (2224320)" userId="S::2224320@student.uwtsd.ac.uk::e2ce2f7f-1b29-4b5e-a3b8-5e0048064849" providerId="AD" clId="Web-{4676A993-A183-8C18-95A1-AD25BDDA5F5D}" dt="2023-02-17T17:35:37.069" v="322"/>
          <pc:sldLayoutMkLst>
            <pc:docMk/>
            <pc:sldMasterMk cId="5933930" sldId="2147484678"/>
            <pc:sldLayoutMk cId="316325410" sldId="2147484688"/>
          </pc:sldLayoutMkLst>
        </pc:sldLayoutChg>
        <pc:sldLayoutChg chg="add del mod replId">
          <pc:chgData name="Nazish Shazady (2224320)" userId="S::2224320@student.uwtsd.ac.uk::e2ce2f7f-1b29-4b5e-a3b8-5e0048064849" providerId="AD" clId="Web-{4676A993-A183-8C18-95A1-AD25BDDA5F5D}" dt="2023-02-17T17:35:37.069" v="322"/>
          <pc:sldLayoutMkLst>
            <pc:docMk/>
            <pc:sldMasterMk cId="5933930" sldId="2147484678"/>
            <pc:sldLayoutMk cId="370031534" sldId="2147484689"/>
          </pc:sldLayoutMkLst>
        </pc:sldLayoutChg>
        <pc:sldLayoutChg chg="add del mod replId">
          <pc:chgData name="Nazish Shazady (2224320)" userId="S::2224320@student.uwtsd.ac.uk::e2ce2f7f-1b29-4b5e-a3b8-5e0048064849" providerId="AD" clId="Web-{4676A993-A183-8C18-95A1-AD25BDDA5F5D}" dt="2023-02-17T17:35:37.069" v="322"/>
          <pc:sldLayoutMkLst>
            <pc:docMk/>
            <pc:sldMasterMk cId="5933930" sldId="2147484678"/>
            <pc:sldLayoutMk cId="2943747085" sldId="2147484690"/>
          </pc:sldLayoutMkLst>
        </pc:sldLayoutChg>
        <pc:sldLayoutChg chg="add del mod replId">
          <pc:chgData name="Nazish Shazady (2224320)" userId="S::2224320@student.uwtsd.ac.uk::e2ce2f7f-1b29-4b5e-a3b8-5e0048064849" providerId="AD" clId="Web-{4676A993-A183-8C18-95A1-AD25BDDA5F5D}" dt="2023-02-17T17:35:37.069" v="322"/>
          <pc:sldLayoutMkLst>
            <pc:docMk/>
            <pc:sldMasterMk cId="5933930" sldId="2147484678"/>
            <pc:sldLayoutMk cId="4159806565" sldId="2147484691"/>
          </pc:sldLayoutMkLst>
        </pc:sldLayoutChg>
        <pc:sldLayoutChg chg="add del mod replId">
          <pc:chgData name="Nazish Shazady (2224320)" userId="S::2224320@student.uwtsd.ac.uk::e2ce2f7f-1b29-4b5e-a3b8-5e0048064849" providerId="AD" clId="Web-{4676A993-A183-8C18-95A1-AD25BDDA5F5D}" dt="2023-02-17T17:35:37.069" v="322"/>
          <pc:sldLayoutMkLst>
            <pc:docMk/>
            <pc:sldMasterMk cId="5933930" sldId="2147484678"/>
            <pc:sldLayoutMk cId="4285175768" sldId="2147484692"/>
          </pc:sldLayoutMkLst>
        </pc:sldLayoutChg>
        <pc:sldLayoutChg chg="add del mod replId">
          <pc:chgData name="Nazish Shazady (2224320)" userId="S::2224320@student.uwtsd.ac.uk::e2ce2f7f-1b29-4b5e-a3b8-5e0048064849" providerId="AD" clId="Web-{4676A993-A183-8C18-95A1-AD25BDDA5F5D}" dt="2023-02-17T17:35:37.069" v="322"/>
          <pc:sldLayoutMkLst>
            <pc:docMk/>
            <pc:sldMasterMk cId="5933930" sldId="2147484678"/>
            <pc:sldLayoutMk cId="150218867" sldId="2147484693"/>
          </pc:sldLayoutMkLst>
        </pc:sldLayoutChg>
        <pc:sldLayoutChg chg="add del mod replId">
          <pc:chgData name="Nazish Shazady (2224320)" userId="S::2224320@student.uwtsd.ac.uk::e2ce2f7f-1b29-4b5e-a3b8-5e0048064849" providerId="AD" clId="Web-{4676A993-A183-8C18-95A1-AD25BDDA5F5D}" dt="2023-02-17T17:35:37.069" v="322"/>
          <pc:sldLayoutMkLst>
            <pc:docMk/>
            <pc:sldMasterMk cId="5933930" sldId="2147484678"/>
            <pc:sldLayoutMk cId="2995867221" sldId="2147484694"/>
          </pc:sldLayoutMkLst>
        </pc:sldLayoutChg>
      </pc:sldMasterChg>
      <pc:sldMasterChg chg="add addSldLayout modSldLayout">
        <pc:chgData name="Nazish Shazady (2224320)" userId="S::2224320@student.uwtsd.ac.uk::e2ce2f7f-1b29-4b5e-a3b8-5e0048064849" providerId="AD" clId="Web-{4676A993-A183-8C18-95A1-AD25BDDA5F5D}" dt="2023-02-17T17:35:37.069" v="322"/>
        <pc:sldMasterMkLst>
          <pc:docMk/>
          <pc:sldMasterMk cId="3952176341" sldId="2147484695"/>
        </pc:sldMasterMkLst>
        <pc:sldLayoutChg chg="add mod replId">
          <pc:chgData name="Nazish Shazady (2224320)" userId="S::2224320@student.uwtsd.ac.uk::e2ce2f7f-1b29-4b5e-a3b8-5e0048064849" providerId="AD" clId="Web-{4676A993-A183-8C18-95A1-AD25BDDA5F5D}" dt="2023-02-17T17:35:37.069" v="322"/>
          <pc:sldLayoutMkLst>
            <pc:docMk/>
            <pc:sldMasterMk cId="3952176341" sldId="2147484695"/>
            <pc:sldLayoutMk cId="2956371173" sldId="2147484696"/>
          </pc:sldLayoutMkLst>
        </pc:sldLayoutChg>
        <pc:sldLayoutChg chg="add mod replId">
          <pc:chgData name="Nazish Shazady (2224320)" userId="S::2224320@student.uwtsd.ac.uk::e2ce2f7f-1b29-4b5e-a3b8-5e0048064849" providerId="AD" clId="Web-{4676A993-A183-8C18-95A1-AD25BDDA5F5D}" dt="2023-02-17T17:35:37.069" v="322"/>
          <pc:sldLayoutMkLst>
            <pc:docMk/>
            <pc:sldMasterMk cId="3952176341" sldId="2147484695"/>
            <pc:sldLayoutMk cId="2142339307" sldId="2147484697"/>
          </pc:sldLayoutMkLst>
        </pc:sldLayoutChg>
        <pc:sldLayoutChg chg="add mod replId">
          <pc:chgData name="Nazish Shazady (2224320)" userId="S::2224320@student.uwtsd.ac.uk::e2ce2f7f-1b29-4b5e-a3b8-5e0048064849" providerId="AD" clId="Web-{4676A993-A183-8C18-95A1-AD25BDDA5F5D}" dt="2023-02-17T17:35:37.069" v="322"/>
          <pc:sldLayoutMkLst>
            <pc:docMk/>
            <pc:sldMasterMk cId="3952176341" sldId="2147484695"/>
            <pc:sldLayoutMk cId="2179711015" sldId="2147484698"/>
          </pc:sldLayoutMkLst>
        </pc:sldLayoutChg>
        <pc:sldLayoutChg chg="add mod replId">
          <pc:chgData name="Nazish Shazady (2224320)" userId="S::2224320@student.uwtsd.ac.uk::e2ce2f7f-1b29-4b5e-a3b8-5e0048064849" providerId="AD" clId="Web-{4676A993-A183-8C18-95A1-AD25BDDA5F5D}" dt="2023-02-17T17:35:37.069" v="322"/>
          <pc:sldLayoutMkLst>
            <pc:docMk/>
            <pc:sldMasterMk cId="3952176341" sldId="2147484695"/>
            <pc:sldLayoutMk cId="2488559315" sldId="2147484699"/>
          </pc:sldLayoutMkLst>
        </pc:sldLayoutChg>
        <pc:sldLayoutChg chg="add mod replId">
          <pc:chgData name="Nazish Shazady (2224320)" userId="S::2224320@student.uwtsd.ac.uk::e2ce2f7f-1b29-4b5e-a3b8-5e0048064849" providerId="AD" clId="Web-{4676A993-A183-8C18-95A1-AD25BDDA5F5D}" dt="2023-02-17T17:35:37.069" v="322"/>
          <pc:sldLayoutMkLst>
            <pc:docMk/>
            <pc:sldMasterMk cId="3952176341" sldId="2147484695"/>
            <pc:sldLayoutMk cId="762158549" sldId="2147484700"/>
          </pc:sldLayoutMkLst>
        </pc:sldLayoutChg>
        <pc:sldLayoutChg chg="add mod replId">
          <pc:chgData name="Nazish Shazady (2224320)" userId="S::2224320@student.uwtsd.ac.uk::e2ce2f7f-1b29-4b5e-a3b8-5e0048064849" providerId="AD" clId="Web-{4676A993-A183-8C18-95A1-AD25BDDA5F5D}" dt="2023-02-17T17:35:37.069" v="322"/>
          <pc:sldLayoutMkLst>
            <pc:docMk/>
            <pc:sldMasterMk cId="3952176341" sldId="2147484695"/>
            <pc:sldLayoutMk cId="2781528555" sldId="2147484701"/>
          </pc:sldLayoutMkLst>
        </pc:sldLayoutChg>
        <pc:sldLayoutChg chg="add mod replId">
          <pc:chgData name="Nazish Shazady (2224320)" userId="S::2224320@student.uwtsd.ac.uk::e2ce2f7f-1b29-4b5e-a3b8-5e0048064849" providerId="AD" clId="Web-{4676A993-A183-8C18-95A1-AD25BDDA5F5D}" dt="2023-02-17T17:35:37.069" v="322"/>
          <pc:sldLayoutMkLst>
            <pc:docMk/>
            <pc:sldMasterMk cId="3952176341" sldId="2147484695"/>
            <pc:sldLayoutMk cId="3708525325" sldId="2147484702"/>
          </pc:sldLayoutMkLst>
        </pc:sldLayoutChg>
        <pc:sldLayoutChg chg="add mod replId">
          <pc:chgData name="Nazish Shazady (2224320)" userId="S::2224320@student.uwtsd.ac.uk::e2ce2f7f-1b29-4b5e-a3b8-5e0048064849" providerId="AD" clId="Web-{4676A993-A183-8C18-95A1-AD25BDDA5F5D}" dt="2023-02-17T17:35:37.069" v="322"/>
          <pc:sldLayoutMkLst>
            <pc:docMk/>
            <pc:sldMasterMk cId="3952176341" sldId="2147484695"/>
            <pc:sldLayoutMk cId="1036498896" sldId="2147484703"/>
          </pc:sldLayoutMkLst>
        </pc:sldLayoutChg>
        <pc:sldLayoutChg chg="add mod replId">
          <pc:chgData name="Nazish Shazady (2224320)" userId="S::2224320@student.uwtsd.ac.uk::e2ce2f7f-1b29-4b5e-a3b8-5e0048064849" providerId="AD" clId="Web-{4676A993-A183-8C18-95A1-AD25BDDA5F5D}" dt="2023-02-17T17:35:37.069" v="322"/>
          <pc:sldLayoutMkLst>
            <pc:docMk/>
            <pc:sldMasterMk cId="3952176341" sldId="2147484695"/>
            <pc:sldLayoutMk cId="3751883037" sldId="2147484704"/>
          </pc:sldLayoutMkLst>
        </pc:sldLayoutChg>
        <pc:sldLayoutChg chg="add mod replId">
          <pc:chgData name="Nazish Shazady (2224320)" userId="S::2224320@student.uwtsd.ac.uk::e2ce2f7f-1b29-4b5e-a3b8-5e0048064849" providerId="AD" clId="Web-{4676A993-A183-8C18-95A1-AD25BDDA5F5D}" dt="2023-02-17T17:35:37.069" v="322"/>
          <pc:sldLayoutMkLst>
            <pc:docMk/>
            <pc:sldMasterMk cId="3952176341" sldId="2147484695"/>
            <pc:sldLayoutMk cId="3689883634" sldId="2147484705"/>
          </pc:sldLayoutMkLst>
        </pc:sldLayoutChg>
        <pc:sldLayoutChg chg="add mod replId">
          <pc:chgData name="Nazish Shazady (2224320)" userId="S::2224320@student.uwtsd.ac.uk::e2ce2f7f-1b29-4b5e-a3b8-5e0048064849" providerId="AD" clId="Web-{4676A993-A183-8C18-95A1-AD25BDDA5F5D}" dt="2023-02-17T17:35:37.069" v="322"/>
          <pc:sldLayoutMkLst>
            <pc:docMk/>
            <pc:sldMasterMk cId="3952176341" sldId="2147484695"/>
            <pc:sldLayoutMk cId="751885999" sldId="2147484706"/>
          </pc:sldLayoutMkLst>
        </pc:sldLayoutChg>
      </pc:sldMasterChg>
      <pc:sldMasterChg chg="del delSldLayout">
        <pc:chgData name="Nazish Shazady (2224320)" userId="S::2224320@student.uwtsd.ac.uk::e2ce2f7f-1b29-4b5e-a3b8-5e0048064849" providerId="AD" clId="Web-{4676A993-A183-8C18-95A1-AD25BDDA5F5D}" dt="2023-02-17T17:43:30.620" v="349"/>
        <pc:sldMasterMkLst>
          <pc:docMk/>
          <pc:sldMasterMk cId="1755349459" sldId="2147484725"/>
        </pc:sldMasterMkLst>
        <pc:sldLayoutChg chg="del">
          <pc:chgData name="Nazish Shazady (2224320)" userId="S::2224320@student.uwtsd.ac.uk::e2ce2f7f-1b29-4b5e-a3b8-5e0048064849" providerId="AD" clId="Web-{4676A993-A183-8C18-95A1-AD25BDDA5F5D}" dt="2023-02-17T17:43:30.620" v="349"/>
          <pc:sldLayoutMkLst>
            <pc:docMk/>
            <pc:sldMasterMk cId="1755349459" sldId="2147484725"/>
            <pc:sldLayoutMk cId="2928236945" sldId="2147484726"/>
          </pc:sldLayoutMkLst>
        </pc:sldLayoutChg>
        <pc:sldLayoutChg chg="del">
          <pc:chgData name="Nazish Shazady (2224320)" userId="S::2224320@student.uwtsd.ac.uk::e2ce2f7f-1b29-4b5e-a3b8-5e0048064849" providerId="AD" clId="Web-{4676A993-A183-8C18-95A1-AD25BDDA5F5D}" dt="2023-02-17T17:43:30.620" v="349"/>
          <pc:sldLayoutMkLst>
            <pc:docMk/>
            <pc:sldMasterMk cId="1755349459" sldId="2147484725"/>
            <pc:sldLayoutMk cId="3702297285" sldId="2147484727"/>
          </pc:sldLayoutMkLst>
        </pc:sldLayoutChg>
        <pc:sldLayoutChg chg="del">
          <pc:chgData name="Nazish Shazady (2224320)" userId="S::2224320@student.uwtsd.ac.uk::e2ce2f7f-1b29-4b5e-a3b8-5e0048064849" providerId="AD" clId="Web-{4676A993-A183-8C18-95A1-AD25BDDA5F5D}" dt="2023-02-17T17:43:30.620" v="349"/>
          <pc:sldLayoutMkLst>
            <pc:docMk/>
            <pc:sldMasterMk cId="1755349459" sldId="2147484725"/>
            <pc:sldLayoutMk cId="85140936" sldId="2147484728"/>
          </pc:sldLayoutMkLst>
        </pc:sldLayoutChg>
        <pc:sldLayoutChg chg="del">
          <pc:chgData name="Nazish Shazady (2224320)" userId="S::2224320@student.uwtsd.ac.uk::e2ce2f7f-1b29-4b5e-a3b8-5e0048064849" providerId="AD" clId="Web-{4676A993-A183-8C18-95A1-AD25BDDA5F5D}" dt="2023-02-17T17:43:30.620" v="349"/>
          <pc:sldLayoutMkLst>
            <pc:docMk/>
            <pc:sldMasterMk cId="1755349459" sldId="2147484725"/>
            <pc:sldLayoutMk cId="2109581488" sldId="2147484729"/>
          </pc:sldLayoutMkLst>
        </pc:sldLayoutChg>
        <pc:sldLayoutChg chg="del">
          <pc:chgData name="Nazish Shazady (2224320)" userId="S::2224320@student.uwtsd.ac.uk::e2ce2f7f-1b29-4b5e-a3b8-5e0048064849" providerId="AD" clId="Web-{4676A993-A183-8C18-95A1-AD25BDDA5F5D}" dt="2023-02-17T17:43:30.620" v="349"/>
          <pc:sldLayoutMkLst>
            <pc:docMk/>
            <pc:sldMasterMk cId="1755349459" sldId="2147484725"/>
            <pc:sldLayoutMk cId="840691387" sldId="2147484730"/>
          </pc:sldLayoutMkLst>
        </pc:sldLayoutChg>
        <pc:sldLayoutChg chg="del">
          <pc:chgData name="Nazish Shazady (2224320)" userId="S::2224320@student.uwtsd.ac.uk::e2ce2f7f-1b29-4b5e-a3b8-5e0048064849" providerId="AD" clId="Web-{4676A993-A183-8C18-95A1-AD25BDDA5F5D}" dt="2023-02-17T17:43:30.620" v="349"/>
          <pc:sldLayoutMkLst>
            <pc:docMk/>
            <pc:sldMasterMk cId="1755349459" sldId="2147484725"/>
            <pc:sldLayoutMk cId="3542911543" sldId="2147484731"/>
          </pc:sldLayoutMkLst>
        </pc:sldLayoutChg>
        <pc:sldLayoutChg chg="del">
          <pc:chgData name="Nazish Shazady (2224320)" userId="S::2224320@student.uwtsd.ac.uk::e2ce2f7f-1b29-4b5e-a3b8-5e0048064849" providerId="AD" clId="Web-{4676A993-A183-8C18-95A1-AD25BDDA5F5D}" dt="2023-02-17T17:43:30.620" v="349"/>
          <pc:sldLayoutMkLst>
            <pc:docMk/>
            <pc:sldMasterMk cId="1755349459" sldId="2147484725"/>
            <pc:sldLayoutMk cId="2423327153" sldId="2147484732"/>
          </pc:sldLayoutMkLst>
        </pc:sldLayoutChg>
        <pc:sldLayoutChg chg="del">
          <pc:chgData name="Nazish Shazady (2224320)" userId="S::2224320@student.uwtsd.ac.uk::e2ce2f7f-1b29-4b5e-a3b8-5e0048064849" providerId="AD" clId="Web-{4676A993-A183-8C18-95A1-AD25BDDA5F5D}" dt="2023-02-17T17:43:30.620" v="349"/>
          <pc:sldLayoutMkLst>
            <pc:docMk/>
            <pc:sldMasterMk cId="1755349459" sldId="2147484725"/>
            <pc:sldLayoutMk cId="2774439660" sldId="2147484733"/>
          </pc:sldLayoutMkLst>
        </pc:sldLayoutChg>
        <pc:sldLayoutChg chg="del">
          <pc:chgData name="Nazish Shazady (2224320)" userId="S::2224320@student.uwtsd.ac.uk::e2ce2f7f-1b29-4b5e-a3b8-5e0048064849" providerId="AD" clId="Web-{4676A993-A183-8C18-95A1-AD25BDDA5F5D}" dt="2023-02-17T17:43:30.620" v="349"/>
          <pc:sldLayoutMkLst>
            <pc:docMk/>
            <pc:sldMasterMk cId="1755349459" sldId="2147484725"/>
            <pc:sldLayoutMk cId="2472840992" sldId="2147484734"/>
          </pc:sldLayoutMkLst>
        </pc:sldLayoutChg>
        <pc:sldLayoutChg chg="del">
          <pc:chgData name="Nazish Shazady (2224320)" userId="S::2224320@student.uwtsd.ac.uk::e2ce2f7f-1b29-4b5e-a3b8-5e0048064849" providerId="AD" clId="Web-{4676A993-A183-8C18-95A1-AD25BDDA5F5D}" dt="2023-02-17T17:43:30.620" v="349"/>
          <pc:sldLayoutMkLst>
            <pc:docMk/>
            <pc:sldMasterMk cId="1755349459" sldId="2147484725"/>
            <pc:sldLayoutMk cId="3197648204" sldId="2147484735"/>
          </pc:sldLayoutMkLst>
        </pc:sldLayoutChg>
        <pc:sldLayoutChg chg="del">
          <pc:chgData name="Nazish Shazady (2224320)" userId="S::2224320@student.uwtsd.ac.uk::e2ce2f7f-1b29-4b5e-a3b8-5e0048064849" providerId="AD" clId="Web-{4676A993-A183-8C18-95A1-AD25BDDA5F5D}" dt="2023-02-17T17:43:30.620" v="349"/>
          <pc:sldLayoutMkLst>
            <pc:docMk/>
            <pc:sldMasterMk cId="1755349459" sldId="2147484725"/>
            <pc:sldLayoutMk cId="4284619514" sldId="2147484736"/>
          </pc:sldLayoutMkLst>
        </pc:sldLayoutChg>
      </pc:sldMasterChg>
      <pc:sldMasterChg chg="add del addSldLayout delSldLayout modSldLayout">
        <pc:chgData name="Nazish Shazady (2224320)" userId="S::2224320@student.uwtsd.ac.uk::e2ce2f7f-1b29-4b5e-a3b8-5e0048064849" providerId="AD" clId="Web-{4676A993-A183-8C18-95A1-AD25BDDA5F5D}" dt="2023-02-17T17:45:44.130" v="351"/>
        <pc:sldMasterMkLst>
          <pc:docMk/>
          <pc:sldMasterMk cId="4065943379" sldId="2147484737"/>
        </pc:sldMasterMkLst>
        <pc:sldLayoutChg chg="add del mod replId">
          <pc:chgData name="Nazish Shazady (2224320)" userId="S::2224320@student.uwtsd.ac.uk::e2ce2f7f-1b29-4b5e-a3b8-5e0048064849" providerId="AD" clId="Web-{4676A993-A183-8C18-95A1-AD25BDDA5F5D}" dt="2023-02-17T17:45:44.130" v="351"/>
          <pc:sldLayoutMkLst>
            <pc:docMk/>
            <pc:sldMasterMk cId="4065943379" sldId="2147484737"/>
            <pc:sldLayoutMk cId="3640267754" sldId="2147484738"/>
          </pc:sldLayoutMkLst>
        </pc:sldLayoutChg>
        <pc:sldLayoutChg chg="add del mod replId">
          <pc:chgData name="Nazish Shazady (2224320)" userId="S::2224320@student.uwtsd.ac.uk::e2ce2f7f-1b29-4b5e-a3b8-5e0048064849" providerId="AD" clId="Web-{4676A993-A183-8C18-95A1-AD25BDDA5F5D}" dt="2023-02-17T17:45:44.130" v="351"/>
          <pc:sldLayoutMkLst>
            <pc:docMk/>
            <pc:sldMasterMk cId="4065943379" sldId="2147484737"/>
            <pc:sldLayoutMk cId="4139711598" sldId="2147484739"/>
          </pc:sldLayoutMkLst>
        </pc:sldLayoutChg>
        <pc:sldLayoutChg chg="add del mod replId">
          <pc:chgData name="Nazish Shazady (2224320)" userId="S::2224320@student.uwtsd.ac.uk::e2ce2f7f-1b29-4b5e-a3b8-5e0048064849" providerId="AD" clId="Web-{4676A993-A183-8C18-95A1-AD25BDDA5F5D}" dt="2023-02-17T17:45:44.130" v="351"/>
          <pc:sldLayoutMkLst>
            <pc:docMk/>
            <pc:sldMasterMk cId="4065943379" sldId="2147484737"/>
            <pc:sldLayoutMk cId="4144448890" sldId="2147484740"/>
          </pc:sldLayoutMkLst>
        </pc:sldLayoutChg>
        <pc:sldLayoutChg chg="add del mod replId">
          <pc:chgData name="Nazish Shazady (2224320)" userId="S::2224320@student.uwtsd.ac.uk::e2ce2f7f-1b29-4b5e-a3b8-5e0048064849" providerId="AD" clId="Web-{4676A993-A183-8C18-95A1-AD25BDDA5F5D}" dt="2023-02-17T17:45:44.130" v="351"/>
          <pc:sldLayoutMkLst>
            <pc:docMk/>
            <pc:sldMasterMk cId="4065943379" sldId="2147484737"/>
            <pc:sldLayoutMk cId="2090227492" sldId="2147484741"/>
          </pc:sldLayoutMkLst>
        </pc:sldLayoutChg>
        <pc:sldLayoutChg chg="add del mod replId">
          <pc:chgData name="Nazish Shazady (2224320)" userId="S::2224320@student.uwtsd.ac.uk::e2ce2f7f-1b29-4b5e-a3b8-5e0048064849" providerId="AD" clId="Web-{4676A993-A183-8C18-95A1-AD25BDDA5F5D}" dt="2023-02-17T17:45:44.130" v="351"/>
          <pc:sldLayoutMkLst>
            <pc:docMk/>
            <pc:sldMasterMk cId="4065943379" sldId="2147484737"/>
            <pc:sldLayoutMk cId="1625826981" sldId="2147484742"/>
          </pc:sldLayoutMkLst>
        </pc:sldLayoutChg>
        <pc:sldLayoutChg chg="add del mod replId">
          <pc:chgData name="Nazish Shazady (2224320)" userId="S::2224320@student.uwtsd.ac.uk::e2ce2f7f-1b29-4b5e-a3b8-5e0048064849" providerId="AD" clId="Web-{4676A993-A183-8C18-95A1-AD25BDDA5F5D}" dt="2023-02-17T17:45:44.130" v="351"/>
          <pc:sldLayoutMkLst>
            <pc:docMk/>
            <pc:sldMasterMk cId="4065943379" sldId="2147484737"/>
            <pc:sldLayoutMk cId="1203489835" sldId="2147484743"/>
          </pc:sldLayoutMkLst>
        </pc:sldLayoutChg>
        <pc:sldLayoutChg chg="add del mod replId">
          <pc:chgData name="Nazish Shazady (2224320)" userId="S::2224320@student.uwtsd.ac.uk::e2ce2f7f-1b29-4b5e-a3b8-5e0048064849" providerId="AD" clId="Web-{4676A993-A183-8C18-95A1-AD25BDDA5F5D}" dt="2023-02-17T17:45:44.130" v="351"/>
          <pc:sldLayoutMkLst>
            <pc:docMk/>
            <pc:sldMasterMk cId="4065943379" sldId="2147484737"/>
            <pc:sldLayoutMk cId="380186586" sldId="2147484744"/>
          </pc:sldLayoutMkLst>
        </pc:sldLayoutChg>
        <pc:sldLayoutChg chg="add del mod replId">
          <pc:chgData name="Nazish Shazady (2224320)" userId="S::2224320@student.uwtsd.ac.uk::e2ce2f7f-1b29-4b5e-a3b8-5e0048064849" providerId="AD" clId="Web-{4676A993-A183-8C18-95A1-AD25BDDA5F5D}" dt="2023-02-17T17:45:44.130" v="351"/>
          <pc:sldLayoutMkLst>
            <pc:docMk/>
            <pc:sldMasterMk cId="4065943379" sldId="2147484737"/>
            <pc:sldLayoutMk cId="2699624923" sldId="2147484745"/>
          </pc:sldLayoutMkLst>
        </pc:sldLayoutChg>
        <pc:sldLayoutChg chg="add del mod replId">
          <pc:chgData name="Nazish Shazady (2224320)" userId="S::2224320@student.uwtsd.ac.uk::e2ce2f7f-1b29-4b5e-a3b8-5e0048064849" providerId="AD" clId="Web-{4676A993-A183-8C18-95A1-AD25BDDA5F5D}" dt="2023-02-17T17:45:44.130" v="351"/>
          <pc:sldLayoutMkLst>
            <pc:docMk/>
            <pc:sldMasterMk cId="4065943379" sldId="2147484737"/>
            <pc:sldLayoutMk cId="2475299673" sldId="2147484746"/>
          </pc:sldLayoutMkLst>
        </pc:sldLayoutChg>
        <pc:sldLayoutChg chg="add del mod replId">
          <pc:chgData name="Nazish Shazady (2224320)" userId="S::2224320@student.uwtsd.ac.uk::e2ce2f7f-1b29-4b5e-a3b8-5e0048064849" providerId="AD" clId="Web-{4676A993-A183-8C18-95A1-AD25BDDA5F5D}" dt="2023-02-17T17:45:44.130" v="351"/>
          <pc:sldLayoutMkLst>
            <pc:docMk/>
            <pc:sldMasterMk cId="4065943379" sldId="2147484737"/>
            <pc:sldLayoutMk cId="2653162619" sldId="2147484747"/>
          </pc:sldLayoutMkLst>
        </pc:sldLayoutChg>
        <pc:sldLayoutChg chg="add del mod replId">
          <pc:chgData name="Nazish Shazady (2224320)" userId="S::2224320@student.uwtsd.ac.uk::e2ce2f7f-1b29-4b5e-a3b8-5e0048064849" providerId="AD" clId="Web-{4676A993-A183-8C18-95A1-AD25BDDA5F5D}" dt="2023-02-17T17:45:44.130" v="351"/>
          <pc:sldLayoutMkLst>
            <pc:docMk/>
            <pc:sldMasterMk cId="4065943379" sldId="2147484737"/>
            <pc:sldLayoutMk cId="658000908" sldId="2147484748"/>
          </pc:sldLayoutMkLst>
        </pc:sldLayoutChg>
      </pc:sldMasterChg>
      <pc:sldMasterChg chg="add del addSldLayout delSldLayout modSldLayout">
        <pc:chgData name="Nazish Shazady (2224320)" userId="S::2224320@student.uwtsd.ac.uk::e2ce2f7f-1b29-4b5e-a3b8-5e0048064849" providerId="AD" clId="Web-{4676A993-A183-8C18-95A1-AD25BDDA5F5D}" dt="2023-02-17T17:45:56.646" v="352"/>
        <pc:sldMasterMkLst>
          <pc:docMk/>
          <pc:sldMasterMk cId="3882034194" sldId="2147484749"/>
        </pc:sldMasterMkLst>
        <pc:sldLayoutChg chg="add del mod replId">
          <pc:chgData name="Nazish Shazady (2224320)" userId="S::2224320@student.uwtsd.ac.uk::e2ce2f7f-1b29-4b5e-a3b8-5e0048064849" providerId="AD" clId="Web-{4676A993-A183-8C18-95A1-AD25BDDA5F5D}" dt="2023-02-17T17:45:56.646" v="352"/>
          <pc:sldLayoutMkLst>
            <pc:docMk/>
            <pc:sldMasterMk cId="3882034194" sldId="2147484749"/>
            <pc:sldLayoutMk cId="427427434" sldId="2147484750"/>
          </pc:sldLayoutMkLst>
        </pc:sldLayoutChg>
        <pc:sldLayoutChg chg="add del mod replId">
          <pc:chgData name="Nazish Shazady (2224320)" userId="S::2224320@student.uwtsd.ac.uk::e2ce2f7f-1b29-4b5e-a3b8-5e0048064849" providerId="AD" clId="Web-{4676A993-A183-8C18-95A1-AD25BDDA5F5D}" dt="2023-02-17T17:45:56.646" v="352"/>
          <pc:sldLayoutMkLst>
            <pc:docMk/>
            <pc:sldMasterMk cId="3882034194" sldId="2147484749"/>
            <pc:sldLayoutMk cId="234924222" sldId="2147484751"/>
          </pc:sldLayoutMkLst>
        </pc:sldLayoutChg>
        <pc:sldLayoutChg chg="add del mod replId">
          <pc:chgData name="Nazish Shazady (2224320)" userId="S::2224320@student.uwtsd.ac.uk::e2ce2f7f-1b29-4b5e-a3b8-5e0048064849" providerId="AD" clId="Web-{4676A993-A183-8C18-95A1-AD25BDDA5F5D}" dt="2023-02-17T17:45:56.646" v="352"/>
          <pc:sldLayoutMkLst>
            <pc:docMk/>
            <pc:sldMasterMk cId="3882034194" sldId="2147484749"/>
            <pc:sldLayoutMk cId="1631898535" sldId="2147484752"/>
          </pc:sldLayoutMkLst>
        </pc:sldLayoutChg>
        <pc:sldLayoutChg chg="add del mod replId">
          <pc:chgData name="Nazish Shazady (2224320)" userId="S::2224320@student.uwtsd.ac.uk::e2ce2f7f-1b29-4b5e-a3b8-5e0048064849" providerId="AD" clId="Web-{4676A993-A183-8C18-95A1-AD25BDDA5F5D}" dt="2023-02-17T17:45:56.646" v="352"/>
          <pc:sldLayoutMkLst>
            <pc:docMk/>
            <pc:sldMasterMk cId="3882034194" sldId="2147484749"/>
            <pc:sldLayoutMk cId="3591243770" sldId="2147484753"/>
          </pc:sldLayoutMkLst>
        </pc:sldLayoutChg>
        <pc:sldLayoutChg chg="add del mod replId">
          <pc:chgData name="Nazish Shazady (2224320)" userId="S::2224320@student.uwtsd.ac.uk::e2ce2f7f-1b29-4b5e-a3b8-5e0048064849" providerId="AD" clId="Web-{4676A993-A183-8C18-95A1-AD25BDDA5F5D}" dt="2023-02-17T17:45:56.646" v="352"/>
          <pc:sldLayoutMkLst>
            <pc:docMk/>
            <pc:sldMasterMk cId="3882034194" sldId="2147484749"/>
            <pc:sldLayoutMk cId="1490386895" sldId="2147484754"/>
          </pc:sldLayoutMkLst>
        </pc:sldLayoutChg>
        <pc:sldLayoutChg chg="add del mod replId">
          <pc:chgData name="Nazish Shazady (2224320)" userId="S::2224320@student.uwtsd.ac.uk::e2ce2f7f-1b29-4b5e-a3b8-5e0048064849" providerId="AD" clId="Web-{4676A993-A183-8C18-95A1-AD25BDDA5F5D}" dt="2023-02-17T17:45:56.646" v="352"/>
          <pc:sldLayoutMkLst>
            <pc:docMk/>
            <pc:sldMasterMk cId="3882034194" sldId="2147484749"/>
            <pc:sldLayoutMk cId="2702869241" sldId="2147484755"/>
          </pc:sldLayoutMkLst>
        </pc:sldLayoutChg>
        <pc:sldLayoutChg chg="add del mod replId">
          <pc:chgData name="Nazish Shazady (2224320)" userId="S::2224320@student.uwtsd.ac.uk::e2ce2f7f-1b29-4b5e-a3b8-5e0048064849" providerId="AD" clId="Web-{4676A993-A183-8C18-95A1-AD25BDDA5F5D}" dt="2023-02-17T17:45:56.646" v="352"/>
          <pc:sldLayoutMkLst>
            <pc:docMk/>
            <pc:sldMasterMk cId="3882034194" sldId="2147484749"/>
            <pc:sldLayoutMk cId="1968976068" sldId="2147484756"/>
          </pc:sldLayoutMkLst>
        </pc:sldLayoutChg>
        <pc:sldLayoutChg chg="add del mod replId">
          <pc:chgData name="Nazish Shazady (2224320)" userId="S::2224320@student.uwtsd.ac.uk::e2ce2f7f-1b29-4b5e-a3b8-5e0048064849" providerId="AD" clId="Web-{4676A993-A183-8C18-95A1-AD25BDDA5F5D}" dt="2023-02-17T17:45:56.646" v="352"/>
          <pc:sldLayoutMkLst>
            <pc:docMk/>
            <pc:sldMasterMk cId="3882034194" sldId="2147484749"/>
            <pc:sldLayoutMk cId="3265595611" sldId="2147484757"/>
          </pc:sldLayoutMkLst>
        </pc:sldLayoutChg>
        <pc:sldLayoutChg chg="add del mod replId">
          <pc:chgData name="Nazish Shazady (2224320)" userId="S::2224320@student.uwtsd.ac.uk::e2ce2f7f-1b29-4b5e-a3b8-5e0048064849" providerId="AD" clId="Web-{4676A993-A183-8C18-95A1-AD25BDDA5F5D}" dt="2023-02-17T17:45:56.646" v="352"/>
          <pc:sldLayoutMkLst>
            <pc:docMk/>
            <pc:sldMasterMk cId="3882034194" sldId="2147484749"/>
            <pc:sldLayoutMk cId="2945519654" sldId="2147484758"/>
          </pc:sldLayoutMkLst>
        </pc:sldLayoutChg>
        <pc:sldLayoutChg chg="add del mod replId">
          <pc:chgData name="Nazish Shazady (2224320)" userId="S::2224320@student.uwtsd.ac.uk::e2ce2f7f-1b29-4b5e-a3b8-5e0048064849" providerId="AD" clId="Web-{4676A993-A183-8C18-95A1-AD25BDDA5F5D}" dt="2023-02-17T17:45:56.646" v="352"/>
          <pc:sldLayoutMkLst>
            <pc:docMk/>
            <pc:sldMasterMk cId="3882034194" sldId="2147484749"/>
            <pc:sldLayoutMk cId="3238632883" sldId="2147484759"/>
          </pc:sldLayoutMkLst>
        </pc:sldLayoutChg>
        <pc:sldLayoutChg chg="add del mod replId">
          <pc:chgData name="Nazish Shazady (2224320)" userId="S::2224320@student.uwtsd.ac.uk::e2ce2f7f-1b29-4b5e-a3b8-5e0048064849" providerId="AD" clId="Web-{4676A993-A183-8C18-95A1-AD25BDDA5F5D}" dt="2023-02-17T17:45:56.646" v="352"/>
          <pc:sldLayoutMkLst>
            <pc:docMk/>
            <pc:sldMasterMk cId="3882034194" sldId="2147484749"/>
            <pc:sldLayoutMk cId="2491213946" sldId="2147484760"/>
          </pc:sldLayoutMkLst>
        </pc:sldLayoutChg>
      </pc:sldMasterChg>
      <pc:sldMasterChg chg="add addSldLayout modSldLayout">
        <pc:chgData name="Nazish Shazady (2224320)" userId="S::2224320@student.uwtsd.ac.uk::e2ce2f7f-1b29-4b5e-a3b8-5e0048064849" providerId="AD" clId="Web-{4676A993-A183-8C18-95A1-AD25BDDA5F5D}" dt="2023-02-17T17:45:56.646" v="352"/>
        <pc:sldMasterMkLst>
          <pc:docMk/>
          <pc:sldMasterMk cId="3016162369" sldId="2147484761"/>
        </pc:sldMasterMkLst>
        <pc:sldLayoutChg chg="add mod replId">
          <pc:chgData name="Nazish Shazady (2224320)" userId="S::2224320@student.uwtsd.ac.uk::e2ce2f7f-1b29-4b5e-a3b8-5e0048064849" providerId="AD" clId="Web-{4676A993-A183-8C18-95A1-AD25BDDA5F5D}" dt="2023-02-17T17:45:56.646" v="352"/>
          <pc:sldLayoutMkLst>
            <pc:docMk/>
            <pc:sldMasterMk cId="3016162369" sldId="2147484761"/>
            <pc:sldLayoutMk cId="1024170447" sldId="2147484762"/>
          </pc:sldLayoutMkLst>
        </pc:sldLayoutChg>
        <pc:sldLayoutChg chg="add mod replId">
          <pc:chgData name="Nazish Shazady (2224320)" userId="S::2224320@student.uwtsd.ac.uk::e2ce2f7f-1b29-4b5e-a3b8-5e0048064849" providerId="AD" clId="Web-{4676A993-A183-8C18-95A1-AD25BDDA5F5D}" dt="2023-02-17T17:45:56.646" v="352"/>
          <pc:sldLayoutMkLst>
            <pc:docMk/>
            <pc:sldMasterMk cId="3016162369" sldId="2147484761"/>
            <pc:sldLayoutMk cId="1733031200" sldId="2147484763"/>
          </pc:sldLayoutMkLst>
        </pc:sldLayoutChg>
        <pc:sldLayoutChg chg="add mod replId">
          <pc:chgData name="Nazish Shazady (2224320)" userId="S::2224320@student.uwtsd.ac.uk::e2ce2f7f-1b29-4b5e-a3b8-5e0048064849" providerId="AD" clId="Web-{4676A993-A183-8C18-95A1-AD25BDDA5F5D}" dt="2023-02-17T17:45:56.646" v="352"/>
          <pc:sldLayoutMkLst>
            <pc:docMk/>
            <pc:sldMasterMk cId="3016162369" sldId="2147484761"/>
            <pc:sldLayoutMk cId="2410669546" sldId="2147484764"/>
          </pc:sldLayoutMkLst>
        </pc:sldLayoutChg>
        <pc:sldLayoutChg chg="add mod replId">
          <pc:chgData name="Nazish Shazady (2224320)" userId="S::2224320@student.uwtsd.ac.uk::e2ce2f7f-1b29-4b5e-a3b8-5e0048064849" providerId="AD" clId="Web-{4676A993-A183-8C18-95A1-AD25BDDA5F5D}" dt="2023-02-17T17:45:56.646" v="352"/>
          <pc:sldLayoutMkLst>
            <pc:docMk/>
            <pc:sldMasterMk cId="3016162369" sldId="2147484761"/>
            <pc:sldLayoutMk cId="1135352181" sldId="2147484765"/>
          </pc:sldLayoutMkLst>
        </pc:sldLayoutChg>
        <pc:sldLayoutChg chg="add mod replId">
          <pc:chgData name="Nazish Shazady (2224320)" userId="S::2224320@student.uwtsd.ac.uk::e2ce2f7f-1b29-4b5e-a3b8-5e0048064849" providerId="AD" clId="Web-{4676A993-A183-8C18-95A1-AD25BDDA5F5D}" dt="2023-02-17T17:45:56.646" v="352"/>
          <pc:sldLayoutMkLst>
            <pc:docMk/>
            <pc:sldMasterMk cId="3016162369" sldId="2147484761"/>
            <pc:sldLayoutMk cId="406741047" sldId="2147484766"/>
          </pc:sldLayoutMkLst>
        </pc:sldLayoutChg>
        <pc:sldLayoutChg chg="add mod replId">
          <pc:chgData name="Nazish Shazady (2224320)" userId="S::2224320@student.uwtsd.ac.uk::e2ce2f7f-1b29-4b5e-a3b8-5e0048064849" providerId="AD" clId="Web-{4676A993-A183-8C18-95A1-AD25BDDA5F5D}" dt="2023-02-17T17:45:56.646" v="352"/>
          <pc:sldLayoutMkLst>
            <pc:docMk/>
            <pc:sldMasterMk cId="3016162369" sldId="2147484761"/>
            <pc:sldLayoutMk cId="2204549952" sldId="2147484767"/>
          </pc:sldLayoutMkLst>
        </pc:sldLayoutChg>
        <pc:sldLayoutChg chg="add mod replId">
          <pc:chgData name="Nazish Shazady (2224320)" userId="S::2224320@student.uwtsd.ac.uk::e2ce2f7f-1b29-4b5e-a3b8-5e0048064849" providerId="AD" clId="Web-{4676A993-A183-8C18-95A1-AD25BDDA5F5D}" dt="2023-02-17T17:45:56.646" v="352"/>
          <pc:sldLayoutMkLst>
            <pc:docMk/>
            <pc:sldMasterMk cId="3016162369" sldId="2147484761"/>
            <pc:sldLayoutMk cId="110391051" sldId="2147484768"/>
          </pc:sldLayoutMkLst>
        </pc:sldLayoutChg>
        <pc:sldLayoutChg chg="add mod replId">
          <pc:chgData name="Nazish Shazady (2224320)" userId="S::2224320@student.uwtsd.ac.uk::e2ce2f7f-1b29-4b5e-a3b8-5e0048064849" providerId="AD" clId="Web-{4676A993-A183-8C18-95A1-AD25BDDA5F5D}" dt="2023-02-17T17:45:56.646" v="352"/>
          <pc:sldLayoutMkLst>
            <pc:docMk/>
            <pc:sldMasterMk cId="3016162369" sldId="2147484761"/>
            <pc:sldLayoutMk cId="2014299287" sldId="2147484769"/>
          </pc:sldLayoutMkLst>
        </pc:sldLayoutChg>
        <pc:sldLayoutChg chg="add mod replId">
          <pc:chgData name="Nazish Shazady (2224320)" userId="S::2224320@student.uwtsd.ac.uk::e2ce2f7f-1b29-4b5e-a3b8-5e0048064849" providerId="AD" clId="Web-{4676A993-A183-8C18-95A1-AD25BDDA5F5D}" dt="2023-02-17T17:45:56.646" v="352"/>
          <pc:sldLayoutMkLst>
            <pc:docMk/>
            <pc:sldMasterMk cId="3016162369" sldId="2147484761"/>
            <pc:sldLayoutMk cId="4124767019" sldId="2147484770"/>
          </pc:sldLayoutMkLst>
        </pc:sldLayoutChg>
        <pc:sldLayoutChg chg="add mod replId">
          <pc:chgData name="Nazish Shazady (2224320)" userId="S::2224320@student.uwtsd.ac.uk::e2ce2f7f-1b29-4b5e-a3b8-5e0048064849" providerId="AD" clId="Web-{4676A993-A183-8C18-95A1-AD25BDDA5F5D}" dt="2023-02-17T17:45:56.646" v="352"/>
          <pc:sldLayoutMkLst>
            <pc:docMk/>
            <pc:sldMasterMk cId="3016162369" sldId="2147484761"/>
            <pc:sldLayoutMk cId="3216958088" sldId="2147484771"/>
          </pc:sldLayoutMkLst>
        </pc:sldLayoutChg>
        <pc:sldLayoutChg chg="add mod replId">
          <pc:chgData name="Nazish Shazady (2224320)" userId="S::2224320@student.uwtsd.ac.uk::e2ce2f7f-1b29-4b5e-a3b8-5e0048064849" providerId="AD" clId="Web-{4676A993-A183-8C18-95A1-AD25BDDA5F5D}" dt="2023-02-17T17:45:56.646" v="352"/>
          <pc:sldLayoutMkLst>
            <pc:docMk/>
            <pc:sldMasterMk cId="3016162369" sldId="2147484761"/>
            <pc:sldLayoutMk cId="424343165" sldId="2147484772"/>
          </pc:sldLayoutMkLst>
        </pc:sldLayoutChg>
      </pc:sldMasterChg>
    </pc:docChg>
  </pc:docChgLst>
  <pc:docChgLst>
    <pc:chgData name="Ayesha Masood (2220784)" userId="S::2220784@student.uwtsd.ac.uk::390f29a2-f117-43c0-b911-6b133e147fe6" providerId="AD" clId="Web-{0E3BBCDF-A3D6-D82B-8E8B-C555A473A392}"/>
    <pc:docChg chg="modSld addMainMaster delMainMaster">
      <pc:chgData name="Ayesha Masood (2220784)" userId="S::2220784@student.uwtsd.ac.uk::390f29a2-f117-43c0-b911-6b133e147fe6" providerId="AD" clId="Web-{0E3BBCDF-A3D6-D82B-8E8B-C555A473A392}" dt="2023-02-17T18:22:06.311" v="262" actId="14100"/>
      <pc:docMkLst>
        <pc:docMk/>
      </pc:docMkLst>
      <pc:sldChg chg="modSp mod modClrScheme chgLayout">
        <pc:chgData name="Ayesha Masood (2220784)" userId="S::2220784@student.uwtsd.ac.uk::390f29a2-f117-43c0-b911-6b133e147fe6" providerId="AD" clId="Web-{0E3BBCDF-A3D6-D82B-8E8B-C555A473A392}" dt="2023-02-17T17:46:09.045" v="258"/>
        <pc:sldMkLst>
          <pc:docMk/>
          <pc:sldMk cId="3622625124" sldId="256"/>
        </pc:sldMkLst>
        <pc:spChg chg="mod ord">
          <ac:chgData name="Ayesha Masood (2220784)" userId="S::2220784@student.uwtsd.ac.uk::390f29a2-f117-43c0-b911-6b133e147fe6" providerId="AD" clId="Web-{0E3BBCDF-A3D6-D82B-8E8B-C555A473A392}" dt="2023-02-17T17:46:09.045" v="258"/>
          <ac:spMkLst>
            <pc:docMk/>
            <pc:sldMk cId="3622625124" sldId="256"/>
            <ac:spMk id="2" creationId="{00000000-0000-0000-0000-000000000000}"/>
          </ac:spMkLst>
        </pc:spChg>
        <pc:spChg chg="mod">
          <ac:chgData name="Ayesha Masood (2220784)" userId="S::2220784@student.uwtsd.ac.uk::390f29a2-f117-43c0-b911-6b133e147fe6" providerId="AD" clId="Web-{0E3BBCDF-A3D6-D82B-8E8B-C555A473A392}" dt="2023-02-17T17:45:35.652" v="257" actId="1076"/>
          <ac:spMkLst>
            <pc:docMk/>
            <pc:sldMk cId="3622625124" sldId="256"/>
            <ac:spMk id="3" creationId="{323D6CF6-191B-D1A1-1BB5-9605DAF67F6E}"/>
          </ac:spMkLst>
        </pc:spChg>
        <pc:spChg chg="mod ord">
          <ac:chgData name="Ayesha Masood (2220784)" userId="S::2220784@student.uwtsd.ac.uk::390f29a2-f117-43c0-b911-6b133e147fe6" providerId="AD" clId="Web-{0E3BBCDF-A3D6-D82B-8E8B-C555A473A392}" dt="2023-02-17T17:46:09.045" v="258"/>
          <ac:spMkLst>
            <pc:docMk/>
            <pc:sldMk cId="3622625124" sldId="256"/>
            <ac:spMk id="4" creationId="{6671A521-4702-7435-5250-5EE2498AA81E}"/>
          </ac:spMkLst>
        </pc:spChg>
        <pc:spChg chg="mod ord">
          <ac:chgData name="Ayesha Masood (2220784)" userId="S::2220784@student.uwtsd.ac.uk::390f29a2-f117-43c0-b911-6b133e147fe6" providerId="AD" clId="Web-{0E3BBCDF-A3D6-D82B-8E8B-C555A473A392}" dt="2023-02-17T17:46:09.045" v="258"/>
          <ac:spMkLst>
            <pc:docMk/>
            <pc:sldMk cId="3622625124" sldId="256"/>
            <ac:spMk id="5" creationId="{D36D4AC4-2E2B-A617-2AD3-33860862E734}"/>
          </ac:spMkLst>
        </pc:spChg>
        <pc:spChg chg="mod">
          <ac:chgData name="Ayesha Masood (2220784)" userId="S::2220784@student.uwtsd.ac.uk::390f29a2-f117-43c0-b911-6b133e147fe6" providerId="AD" clId="Web-{0E3BBCDF-A3D6-D82B-8E8B-C555A473A392}" dt="2023-02-17T10:17:30.275" v="15" actId="20577"/>
          <ac:spMkLst>
            <pc:docMk/>
            <pc:sldMk cId="3622625124" sldId="256"/>
            <ac:spMk id="7" creationId="{53417F49-174D-3AD6-049A-6489CB974809}"/>
          </ac:spMkLst>
        </pc:spChg>
        <pc:graphicFrameChg chg="mod">
          <ac:chgData name="Ayesha Masood (2220784)" userId="S::2220784@student.uwtsd.ac.uk::390f29a2-f117-43c0-b911-6b133e147fe6" providerId="AD" clId="Web-{0E3BBCDF-A3D6-D82B-8E8B-C555A473A392}" dt="2023-02-17T17:33:31.419" v="252" actId="1076"/>
          <ac:graphicFrameMkLst>
            <pc:docMk/>
            <pc:sldMk cId="3622625124" sldId="256"/>
            <ac:graphicFrameMk id="53" creationId="{8A038CE3-EEC0-3EFC-01B3-510C042BE90A}"/>
          </ac:graphicFrameMkLst>
        </pc:graphicFrameChg>
        <pc:picChg chg="mod ord">
          <ac:chgData name="Ayesha Masood (2220784)" userId="S::2220784@student.uwtsd.ac.uk::390f29a2-f117-43c0-b911-6b133e147fe6" providerId="AD" clId="Web-{0E3BBCDF-A3D6-D82B-8E8B-C555A473A392}" dt="2023-02-17T17:46:09.045" v="258"/>
          <ac:picMkLst>
            <pc:docMk/>
            <pc:sldMk cId="3622625124" sldId="256"/>
            <ac:picMk id="47" creationId="{9829AB12-6FF2-C1A2-F19E-0F1696584213}"/>
          </ac:picMkLst>
        </pc:picChg>
      </pc:sldChg>
      <pc:sldChg chg="delSp modSp mod modClrScheme delDesignElem chgLayout">
        <pc:chgData name="Ayesha Masood (2220784)" userId="S::2220784@student.uwtsd.ac.uk::390f29a2-f117-43c0-b911-6b133e147fe6" providerId="AD" clId="Web-{0E3BBCDF-A3D6-D82B-8E8B-C555A473A392}" dt="2023-02-17T17:46:09.045" v="258"/>
        <pc:sldMkLst>
          <pc:docMk/>
          <pc:sldMk cId="3034923333" sldId="258"/>
        </pc:sldMkLst>
        <pc:spChg chg="mod ord">
          <ac:chgData name="Ayesha Masood (2220784)" userId="S::2220784@student.uwtsd.ac.uk::390f29a2-f117-43c0-b911-6b133e147fe6" providerId="AD" clId="Web-{0E3BBCDF-A3D6-D82B-8E8B-C555A473A392}" dt="2023-02-17T17:46:09.045" v="258"/>
          <ac:spMkLst>
            <pc:docMk/>
            <pc:sldMk cId="3034923333" sldId="258"/>
            <ac:spMk id="2" creationId="{FFF5126F-2998-45BA-7088-F359027F6566}"/>
          </ac:spMkLst>
        </pc:spChg>
        <pc:spChg chg="mod ord">
          <ac:chgData name="Ayesha Masood (2220784)" userId="S::2220784@student.uwtsd.ac.uk::390f29a2-f117-43c0-b911-6b133e147fe6" providerId="AD" clId="Web-{0E3BBCDF-A3D6-D82B-8E8B-C555A473A392}" dt="2023-02-17T17:46:09.045" v="258"/>
          <ac:spMkLst>
            <pc:docMk/>
            <pc:sldMk cId="3034923333" sldId="258"/>
            <ac:spMk id="5" creationId="{11CFC96E-38E8-D495-92CC-22DD5D916EBB}"/>
          </ac:spMkLst>
        </pc:spChg>
        <pc:spChg chg="mod ord">
          <ac:chgData name="Ayesha Masood (2220784)" userId="S::2220784@student.uwtsd.ac.uk::390f29a2-f117-43c0-b911-6b133e147fe6" providerId="AD" clId="Web-{0E3BBCDF-A3D6-D82B-8E8B-C555A473A392}" dt="2023-02-17T17:46:09.045" v="258"/>
          <ac:spMkLst>
            <pc:docMk/>
            <pc:sldMk cId="3034923333" sldId="258"/>
            <ac:spMk id="6" creationId="{95D51602-798E-CB8F-648E-EFD7B0746D5D}"/>
          </ac:spMkLst>
        </pc:spChg>
        <pc:spChg chg="del">
          <ac:chgData name="Ayesha Masood (2220784)" userId="S::2220784@student.uwtsd.ac.uk::390f29a2-f117-43c0-b911-6b133e147fe6" providerId="AD" clId="Web-{0E3BBCDF-A3D6-D82B-8E8B-C555A473A392}" dt="2023-02-17T17:42:29.875" v="253"/>
          <ac:spMkLst>
            <pc:docMk/>
            <pc:sldMk cId="3034923333" sldId="258"/>
            <ac:spMk id="117" creationId="{3A5B4632-C963-4296-86F0-79AA9EA5AE98}"/>
          </ac:spMkLst>
        </pc:spChg>
        <pc:graphicFrameChg chg="mod ord">
          <ac:chgData name="Ayesha Masood (2220784)" userId="S::2220784@student.uwtsd.ac.uk::390f29a2-f117-43c0-b911-6b133e147fe6" providerId="AD" clId="Web-{0E3BBCDF-A3D6-D82B-8E8B-C555A473A392}" dt="2023-02-17T17:46:09.045" v="258"/>
          <ac:graphicFrameMkLst>
            <pc:docMk/>
            <pc:sldMk cId="3034923333" sldId="258"/>
            <ac:graphicFrameMk id="19" creationId="{1DCC1FED-0347-6E4B-4FF4-C84D09A30F22}"/>
          </ac:graphicFrameMkLst>
        </pc:graphicFrameChg>
      </pc:sldChg>
      <pc:sldChg chg="delSp modSp mod modClrScheme delDesignElem chgLayout">
        <pc:chgData name="Ayesha Masood (2220784)" userId="S::2220784@student.uwtsd.ac.uk::390f29a2-f117-43c0-b911-6b133e147fe6" providerId="AD" clId="Web-{0E3BBCDF-A3D6-D82B-8E8B-C555A473A392}" dt="2023-02-17T17:46:09.045" v="258"/>
        <pc:sldMkLst>
          <pc:docMk/>
          <pc:sldMk cId="1050094871" sldId="259"/>
        </pc:sldMkLst>
        <pc:spChg chg="mod ord">
          <ac:chgData name="Ayesha Masood (2220784)" userId="S::2220784@student.uwtsd.ac.uk::390f29a2-f117-43c0-b911-6b133e147fe6" providerId="AD" clId="Web-{0E3BBCDF-A3D6-D82B-8E8B-C555A473A392}" dt="2023-02-17T17:46:09.045" v="258"/>
          <ac:spMkLst>
            <pc:docMk/>
            <pc:sldMk cId="1050094871" sldId="259"/>
            <ac:spMk id="2" creationId="{668BFCFC-27EA-0FB2-F292-BCD2A05B3B28}"/>
          </ac:spMkLst>
        </pc:spChg>
        <pc:spChg chg="mod ord">
          <ac:chgData name="Ayesha Masood (2220784)" userId="S::2220784@student.uwtsd.ac.uk::390f29a2-f117-43c0-b911-6b133e147fe6" providerId="AD" clId="Web-{0E3BBCDF-A3D6-D82B-8E8B-C555A473A392}" dt="2023-02-17T10:40:19.569" v="16"/>
          <ac:spMkLst>
            <pc:docMk/>
            <pc:sldMk cId="1050094871" sldId="259"/>
            <ac:spMk id="3" creationId="{908CA1AC-346C-0F8F-B513-F555BE616915}"/>
          </ac:spMkLst>
        </pc:spChg>
        <pc:spChg chg="mod ord">
          <ac:chgData name="Ayesha Masood (2220784)" userId="S::2220784@student.uwtsd.ac.uk::390f29a2-f117-43c0-b911-6b133e147fe6" providerId="AD" clId="Web-{0E3BBCDF-A3D6-D82B-8E8B-C555A473A392}" dt="2023-02-17T17:46:09.045" v="258"/>
          <ac:spMkLst>
            <pc:docMk/>
            <pc:sldMk cId="1050094871" sldId="259"/>
            <ac:spMk id="4" creationId="{EDE6FC88-EF30-C718-D5C4-FE3BBDBA9C2D}"/>
          </ac:spMkLst>
        </pc:spChg>
        <pc:spChg chg="mod ord">
          <ac:chgData name="Ayesha Masood (2220784)" userId="S::2220784@student.uwtsd.ac.uk::390f29a2-f117-43c0-b911-6b133e147fe6" providerId="AD" clId="Web-{0E3BBCDF-A3D6-D82B-8E8B-C555A473A392}" dt="2023-02-17T17:46:09.045" v="258"/>
          <ac:spMkLst>
            <pc:docMk/>
            <pc:sldMk cId="1050094871" sldId="259"/>
            <ac:spMk id="5" creationId="{70A97AE8-0AB7-553B-83F2-C66EAB43F150}"/>
          </ac:spMkLst>
        </pc:spChg>
        <pc:spChg chg="mod ord">
          <ac:chgData name="Ayesha Masood (2220784)" userId="S::2220784@student.uwtsd.ac.uk::390f29a2-f117-43c0-b911-6b133e147fe6" providerId="AD" clId="Web-{0E3BBCDF-A3D6-D82B-8E8B-C555A473A392}" dt="2023-02-17T17:46:09.045" v="258"/>
          <ac:spMkLst>
            <pc:docMk/>
            <pc:sldMk cId="1050094871" sldId="259"/>
            <ac:spMk id="55" creationId="{A9542470-53DD-39E9-6437-68D3B2DFD74B}"/>
          </ac:spMkLst>
        </pc:spChg>
        <pc:spChg chg="del">
          <ac:chgData name="Ayesha Masood (2220784)" userId="S::2220784@student.uwtsd.ac.uk::390f29a2-f117-43c0-b911-6b133e147fe6" providerId="AD" clId="Web-{0E3BBCDF-A3D6-D82B-8E8B-C555A473A392}" dt="2023-02-17T17:42:29.875" v="253"/>
          <ac:spMkLst>
            <pc:docMk/>
            <pc:sldMk cId="1050094871" sldId="259"/>
            <ac:spMk id="57" creationId="{E92FEB64-6EEA-4759-B4A4-BD2C1E660BA8}"/>
          </ac:spMkLst>
        </pc:spChg>
        <pc:spChg chg="del">
          <ac:chgData name="Ayesha Masood (2220784)" userId="S::2220784@student.uwtsd.ac.uk::390f29a2-f117-43c0-b911-6b133e147fe6" providerId="AD" clId="Web-{0E3BBCDF-A3D6-D82B-8E8B-C555A473A392}" dt="2023-02-17T17:42:29.875" v="253"/>
          <ac:spMkLst>
            <pc:docMk/>
            <pc:sldMk cId="1050094871" sldId="259"/>
            <ac:spMk id="58" creationId="{B10BB131-AC8E-4A8E-A5D1-36260F720C3B}"/>
          </ac:spMkLst>
        </pc:spChg>
        <pc:spChg chg="del">
          <ac:chgData name="Ayesha Masood (2220784)" userId="S::2220784@student.uwtsd.ac.uk::390f29a2-f117-43c0-b911-6b133e147fe6" providerId="AD" clId="Web-{0E3BBCDF-A3D6-D82B-8E8B-C555A473A392}" dt="2023-02-17T17:42:29.875" v="253"/>
          <ac:spMkLst>
            <pc:docMk/>
            <pc:sldMk cId="1050094871" sldId="259"/>
            <ac:spMk id="64" creationId="{14847E93-7DC1-4D4B-8829-B19AA7137C50}"/>
          </ac:spMkLst>
        </pc:spChg>
        <pc:spChg chg="del">
          <ac:chgData name="Ayesha Masood (2220784)" userId="S::2220784@student.uwtsd.ac.uk::390f29a2-f117-43c0-b911-6b133e147fe6" providerId="AD" clId="Web-{0E3BBCDF-A3D6-D82B-8E8B-C555A473A392}" dt="2023-02-17T17:42:29.875" v="253"/>
          <ac:spMkLst>
            <pc:docMk/>
            <pc:sldMk cId="1050094871" sldId="259"/>
            <ac:spMk id="66" creationId="{5566D6E1-03A1-4D73-A4E0-35D74D568A04}"/>
          </ac:spMkLst>
        </pc:spChg>
        <pc:spChg chg="del">
          <ac:chgData name="Ayesha Masood (2220784)" userId="S::2220784@student.uwtsd.ac.uk::390f29a2-f117-43c0-b911-6b133e147fe6" providerId="AD" clId="Web-{0E3BBCDF-A3D6-D82B-8E8B-C555A473A392}" dt="2023-02-17T17:42:29.875" v="253"/>
          <ac:spMkLst>
            <pc:docMk/>
            <pc:sldMk cId="1050094871" sldId="259"/>
            <ac:spMk id="68" creationId="{9F835A99-04AC-494A-A572-AFE8413CC938}"/>
          </ac:spMkLst>
        </pc:spChg>
        <pc:spChg chg="del">
          <ac:chgData name="Ayesha Masood (2220784)" userId="S::2220784@student.uwtsd.ac.uk::390f29a2-f117-43c0-b911-6b133e147fe6" providerId="AD" clId="Web-{0E3BBCDF-A3D6-D82B-8E8B-C555A473A392}" dt="2023-02-17T17:42:29.875" v="253"/>
          <ac:spMkLst>
            <pc:docMk/>
            <pc:sldMk cId="1050094871" sldId="259"/>
            <ac:spMk id="70" creationId="{7B786209-1B0B-4CA9-9BDD-F7327066A84D}"/>
          </ac:spMkLst>
        </pc:spChg>
        <pc:spChg chg="del">
          <ac:chgData name="Ayesha Masood (2220784)" userId="S::2220784@student.uwtsd.ac.uk::390f29a2-f117-43c0-b911-6b133e147fe6" providerId="AD" clId="Web-{0E3BBCDF-A3D6-D82B-8E8B-C555A473A392}" dt="2023-02-17T17:42:29.875" v="253"/>
          <ac:spMkLst>
            <pc:docMk/>
            <pc:sldMk cId="1050094871" sldId="259"/>
            <ac:spMk id="72" creationId="{2D2964BB-484D-45AE-AD66-D407D0629652}"/>
          </ac:spMkLst>
        </pc:spChg>
        <pc:spChg chg="del">
          <ac:chgData name="Ayesha Masood (2220784)" userId="S::2220784@student.uwtsd.ac.uk::390f29a2-f117-43c0-b911-6b133e147fe6" providerId="AD" clId="Web-{0E3BBCDF-A3D6-D82B-8E8B-C555A473A392}" dt="2023-02-17T17:42:29.875" v="253"/>
          <ac:spMkLst>
            <pc:docMk/>
            <pc:sldMk cId="1050094871" sldId="259"/>
            <ac:spMk id="74" creationId="{6691AC69-A76E-4DAB-B565-468B6B87ACF3}"/>
          </ac:spMkLst>
        </pc:spChg>
      </pc:sldChg>
      <pc:sldChg chg="delSp modSp mod modClrScheme delDesignElem chgLayout">
        <pc:chgData name="Ayesha Masood (2220784)" userId="S::2220784@student.uwtsd.ac.uk::390f29a2-f117-43c0-b911-6b133e147fe6" providerId="AD" clId="Web-{0E3BBCDF-A3D6-D82B-8E8B-C555A473A392}" dt="2023-02-17T17:46:09.045" v="258"/>
        <pc:sldMkLst>
          <pc:docMk/>
          <pc:sldMk cId="2370149118" sldId="260"/>
        </pc:sldMkLst>
        <pc:spChg chg="mod ord">
          <ac:chgData name="Ayesha Masood (2220784)" userId="S::2220784@student.uwtsd.ac.uk::390f29a2-f117-43c0-b911-6b133e147fe6" providerId="AD" clId="Web-{0E3BBCDF-A3D6-D82B-8E8B-C555A473A392}" dt="2023-02-17T17:46:09.045" v="258"/>
          <ac:spMkLst>
            <pc:docMk/>
            <pc:sldMk cId="2370149118" sldId="260"/>
            <ac:spMk id="3" creationId="{8B87D77F-3C3F-CED2-BF71-70D8DEAF27D8}"/>
          </ac:spMkLst>
        </pc:spChg>
        <pc:spChg chg="mod ord">
          <ac:chgData name="Ayesha Masood (2220784)" userId="S::2220784@student.uwtsd.ac.uk::390f29a2-f117-43c0-b911-6b133e147fe6" providerId="AD" clId="Web-{0E3BBCDF-A3D6-D82B-8E8B-C555A473A392}" dt="2023-02-17T17:46:09.045" v="258"/>
          <ac:spMkLst>
            <pc:docMk/>
            <pc:sldMk cId="2370149118" sldId="260"/>
            <ac:spMk id="4" creationId="{ACEF3BAC-6DD2-9A95-AECC-8EC4634C1DD9}"/>
          </ac:spMkLst>
        </pc:spChg>
        <pc:spChg chg="mod ord">
          <ac:chgData name="Ayesha Masood (2220784)" userId="S::2220784@student.uwtsd.ac.uk::390f29a2-f117-43c0-b911-6b133e147fe6" providerId="AD" clId="Web-{0E3BBCDF-A3D6-D82B-8E8B-C555A473A392}" dt="2023-02-17T17:46:09.045" v="258"/>
          <ac:spMkLst>
            <pc:docMk/>
            <pc:sldMk cId="2370149118" sldId="260"/>
            <ac:spMk id="5" creationId="{9411D805-DDE7-ECD9-DEE7-CF8510E9DE69}"/>
          </ac:spMkLst>
        </pc:spChg>
        <pc:spChg chg="del">
          <ac:chgData name="Ayesha Masood (2220784)" userId="S::2220784@student.uwtsd.ac.uk::390f29a2-f117-43c0-b911-6b133e147fe6" providerId="AD" clId="Web-{0E3BBCDF-A3D6-D82B-8E8B-C555A473A392}" dt="2023-02-17T17:42:29.875" v="253"/>
          <ac:spMkLst>
            <pc:docMk/>
            <pc:sldMk cId="2370149118" sldId="260"/>
            <ac:spMk id="29" creationId="{907EF6B7-1338-4443-8C46-6A318D952DFD}"/>
          </ac:spMkLst>
        </pc:spChg>
        <pc:spChg chg="del">
          <ac:chgData name="Ayesha Masood (2220784)" userId="S::2220784@student.uwtsd.ac.uk::390f29a2-f117-43c0-b911-6b133e147fe6" providerId="AD" clId="Web-{0E3BBCDF-A3D6-D82B-8E8B-C555A473A392}" dt="2023-02-17T17:42:29.875" v="253"/>
          <ac:spMkLst>
            <pc:docMk/>
            <pc:sldMk cId="2370149118" sldId="260"/>
            <ac:spMk id="30" creationId="{DAAE4CDD-124C-4DCF-9584-B6033B545DD5}"/>
          </ac:spMkLst>
        </pc:spChg>
        <pc:spChg chg="del">
          <ac:chgData name="Ayesha Masood (2220784)" userId="S::2220784@student.uwtsd.ac.uk::390f29a2-f117-43c0-b911-6b133e147fe6" providerId="AD" clId="Web-{0E3BBCDF-A3D6-D82B-8E8B-C555A473A392}" dt="2023-02-17T17:42:29.875" v="253"/>
          <ac:spMkLst>
            <pc:docMk/>
            <pc:sldMk cId="2370149118" sldId="260"/>
            <ac:spMk id="31" creationId="{081E4A58-353D-44AE-B2FC-2A74E2E400F7}"/>
          </ac:spMkLst>
        </pc:spChg>
      </pc:sldChg>
      <pc:sldChg chg="delSp modSp mod modClrScheme delDesignElem chgLayout">
        <pc:chgData name="Ayesha Masood (2220784)" userId="S::2220784@student.uwtsd.ac.uk::390f29a2-f117-43c0-b911-6b133e147fe6" providerId="AD" clId="Web-{0E3BBCDF-A3D6-D82B-8E8B-C555A473A392}" dt="2023-02-17T17:46:09.045" v="258"/>
        <pc:sldMkLst>
          <pc:docMk/>
          <pc:sldMk cId="2196990383" sldId="261"/>
        </pc:sldMkLst>
        <pc:spChg chg="mod ord">
          <ac:chgData name="Ayesha Masood (2220784)" userId="S::2220784@student.uwtsd.ac.uk::390f29a2-f117-43c0-b911-6b133e147fe6" providerId="AD" clId="Web-{0E3BBCDF-A3D6-D82B-8E8B-C555A473A392}" dt="2023-02-17T10:40:19.569" v="16"/>
          <ac:spMkLst>
            <pc:docMk/>
            <pc:sldMk cId="2196990383" sldId="261"/>
            <ac:spMk id="3" creationId="{ADE8847B-972B-B7FD-2587-5189C8A360A7}"/>
          </ac:spMkLst>
        </pc:spChg>
        <pc:spChg chg="mod ord">
          <ac:chgData name="Ayesha Masood (2220784)" userId="S::2220784@student.uwtsd.ac.uk::390f29a2-f117-43c0-b911-6b133e147fe6" providerId="AD" clId="Web-{0E3BBCDF-A3D6-D82B-8E8B-C555A473A392}" dt="2023-02-17T17:46:09.045" v="258"/>
          <ac:spMkLst>
            <pc:docMk/>
            <pc:sldMk cId="2196990383" sldId="261"/>
            <ac:spMk id="4" creationId="{BF1F5418-87C5-55E3-ADE7-36F2B8F2F95C}"/>
          </ac:spMkLst>
        </pc:spChg>
        <pc:spChg chg="mod ord">
          <ac:chgData name="Ayesha Masood (2220784)" userId="S::2220784@student.uwtsd.ac.uk::390f29a2-f117-43c0-b911-6b133e147fe6" providerId="AD" clId="Web-{0E3BBCDF-A3D6-D82B-8E8B-C555A473A392}" dt="2023-02-17T17:46:09.045" v="258"/>
          <ac:spMkLst>
            <pc:docMk/>
            <pc:sldMk cId="2196990383" sldId="261"/>
            <ac:spMk id="5" creationId="{5146CC08-F32F-8454-4DE0-04DF9EB18D94}"/>
          </ac:spMkLst>
        </pc:spChg>
        <pc:spChg chg="del">
          <ac:chgData name="Ayesha Masood (2220784)" userId="S::2220784@student.uwtsd.ac.uk::390f29a2-f117-43c0-b911-6b133e147fe6" providerId="AD" clId="Web-{0E3BBCDF-A3D6-D82B-8E8B-C555A473A392}" dt="2023-02-17T17:42:29.875" v="253"/>
          <ac:spMkLst>
            <pc:docMk/>
            <pc:sldMk cId="2196990383" sldId="261"/>
            <ac:spMk id="13" creationId="{7025EFD5-738C-41B9-87FE-0C00E211BD8B}"/>
          </ac:spMkLst>
        </pc:spChg>
        <pc:spChg chg="del">
          <ac:chgData name="Ayesha Masood (2220784)" userId="S::2220784@student.uwtsd.ac.uk::390f29a2-f117-43c0-b911-6b133e147fe6" providerId="AD" clId="Web-{0E3BBCDF-A3D6-D82B-8E8B-C555A473A392}" dt="2023-02-17T17:42:29.875" v="253"/>
          <ac:spMkLst>
            <pc:docMk/>
            <pc:sldMk cId="2196990383" sldId="261"/>
            <ac:spMk id="15" creationId="{835EF3DD-7D43-4A27-8967-A92FD8CC9365}"/>
          </ac:spMkLst>
        </pc:spChg>
        <pc:graphicFrameChg chg="mod ord">
          <ac:chgData name="Ayesha Masood (2220784)" userId="S::2220784@student.uwtsd.ac.uk::390f29a2-f117-43c0-b911-6b133e147fe6" providerId="AD" clId="Web-{0E3BBCDF-A3D6-D82B-8E8B-C555A473A392}" dt="2023-02-17T17:46:09.045" v="258"/>
          <ac:graphicFrameMkLst>
            <pc:docMk/>
            <pc:sldMk cId="2196990383" sldId="261"/>
            <ac:graphicFrameMk id="7" creationId="{0618E323-2015-CEE7-0181-48CCA9F510E1}"/>
          </ac:graphicFrameMkLst>
        </pc:graphicFrameChg>
      </pc:sldChg>
      <pc:sldChg chg="modSp mod modClrScheme chgLayout">
        <pc:chgData name="Ayesha Masood (2220784)" userId="S::2220784@student.uwtsd.ac.uk::390f29a2-f117-43c0-b911-6b133e147fe6" providerId="AD" clId="Web-{0E3BBCDF-A3D6-D82B-8E8B-C555A473A392}" dt="2023-02-17T17:46:09.045" v="258"/>
        <pc:sldMkLst>
          <pc:docMk/>
          <pc:sldMk cId="3523403452" sldId="262"/>
        </pc:sldMkLst>
        <pc:spChg chg="mod ord">
          <ac:chgData name="Ayesha Masood (2220784)" userId="S::2220784@student.uwtsd.ac.uk::390f29a2-f117-43c0-b911-6b133e147fe6" providerId="AD" clId="Web-{0E3BBCDF-A3D6-D82B-8E8B-C555A473A392}" dt="2023-02-17T17:46:09.045" v="258"/>
          <ac:spMkLst>
            <pc:docMk/>
            <pc:sldMk cId="3523403452" sldId="262"/>
            <ac:spMk id="2" creationId="{3BFFD679-3B1F-8FDC-6D71-97759F45F0D6}"/>
          </ac:spMkLst>
        </pc:spChg>
        <pc:spChg chg="mod ord">
          <ac:chgData name="Ayesha Masood (2220784)" userId="S::2220784@student.uwtsd.ac.uk::390f29a2-f117-43c0-b911-6b133e147fe6" providerId="AD" clId="Web-{0E3BBCDF-A3D6-D82B-8E8B-C555A473A392}" dt="2023-02-17T10:40:19.569" v="16"/>
          <ac:spMkLst>
            <pc:docMk/>
            <pc:sldMk cId="3523403452" sldId="262"/>
            <ac:spMk id="3" creationId="{012A59E1-E7CD-F4CC-C83F-DE4715C6C7E2}"/>
          </ac:spMkLst>
        </pc:spChg>
        <pc:spChg chg="mod ord">
          <ac:chgData name="Ayesha Masood (2220784)" userId="S::2220784@student.uwtsd.ac.uk::390f29a2-f117-43c0-b911-6b133e147fe6" providerId="AD" clId="Web-{0E3BBCDF-A3D6-D82B-8E8B-C555A473A392}" dt="2023-02-17T17:46:09.045" v="258"/>
          <ac:spMkLst>
            <pc:docMk/>
            <pc:sldMk cId="3523403452" sldId="262"/>
            <ac:spMk id="4" creationId="{62145407-5B92-E862-B943-A939D89117C0}"/>
          </ac:spMkLst>
        </pc:spChg>
        <pc:spChg chg="mod ord">
          <ac:chgData name="Ayesha Masood (2220784)" userId="S::2220784@student.uwtsd.ac.uk::390f29a2-f117-43c0-b911-6b133e147fe6" providerId="AD" clId="Web-{0E3BBCDF-A3D6-D82B-8E8B-C555A473A392}" dt="2023-02-17T17:46:09.045" v="258"/>
          <ac:spMkLst>
            <pc:docMk/>
            <pc:sldMk cId="3523403452" sldId="262"/>
            <ac:spMk id="5" creationId="{4380F6C4-5ECE-472D-C295-14176725DA2C}"/>
          </ac:spMkLst>
        </pc:spChg>
        <pc:spChg chg="mod ord">
          <ac:chgData name="Ayesha Masood (2220784)" userId="S::2220784@student.uwtsd.ac.uk::390f29a2-f117-43c0-b911-6b133e147fe6" providerId="AD" clId="Web-{0E3BBCDF-A3D6-D82B-8E8B-C555A473A392}" dt="2023-02-17T17:46:09.045" v="258"/>
          <ac:spMkLst>
            <pc:docMk/>
            <pc:sldMk cId="3523403452" sldId="262"/>
            <ac:spMk id="23" creationId="{012A59E1-E7CD-F4CC-C83F-DE4715C6C7E2}"/>
          </ac:spMkLst>
        </pc:spChg>
      </pc:sldChg>
      <pc:sldChg chg="modSp mod modClrScheme chgLayout">
        <pc:chgData name="Ayesha Masood (2220784)" userId="S::2220784@student.uwtsd.ac.uk::390f29a2-f117-43c0-b911-6b133e147fe6" providerId="AD" clId="Web-{0E3BBCDF-A3D6-D82B-8E8B-C555A473A392}" dt="2023-02-17T10:40:19.569" v="16"/>
        <pc:sldMkLst>
          <pc:docMk/>
          <pc:sldMk cId="4066000749" sldId="263"/>
        </pc:sldMkLst>
        <pc:spChg chg="mod ord">
          <ac:chgData name="Ayesha Masood (2220784)" userId="S::2220784@student.uwtsd.ac.uk::390f29a2-f117-43c0-b911-6b133e147fe6" providerId="AD" clId="Web-{0E3BBCDF-A3D6-D82B-8E8B-C555A473A392}" dt="2023-02-17T10:40:19.569" v="16"/>
          <ac:spMkLst>
            <pc:docMk/>
            <pc:sldMk cId="4066000749" sldId="263"/>
            <ac:spMk id="2" creationId="{1DB7BD67-99A5-4F4C-7258-5D9B1D96355F}"/>
          </ac:spMkLst>
        </pc:spChg>
        <pc:spChg chg="mod ord">
          <ac:chgData name="Ayesha Masood (2220784)" userId="S::2220784@student.uwtsd.ac.uk::390f29a2-f117-43c0-b911-6b133e147fe6" providerId="AD" clId="Web-{0E3BBCDF-A3D6-D82B-8E8B-C555A473A392}" dt="2023-02-17T10:40:19.569" v="16"/>
          <ac:spMkLst>
            <pc:docMk/>
            <pc:sldMk cId="4066000749" sldId="263"/>
            <ac:spMk id="3" creationId="{3C1CABCC-EADC-D9A9-DC6A-9BE2055C1356}"/>
          </ac:spMkLst>
        </pc:spChg>
        <pc:spChg chg="mod ord">
          <ac:chgData name="Ayesha Masood (2220784)" userId="S::2220784@student.uwtsd.ac.uk::390f29a2-f117-43c0-b911-6b133e147fe6" providerId="AD" clId="Web-{0E3BBCDF-A3D6-D82B-8E8B-C555A473A392}" dt="2023-02-17T10:40:19.569" v="16"/>
          <ac:spMkLst>
            <pc:docMk/>
            <pc:sldMk cId="4066000749" sldId="263"/>
            <ac:spMk id="4" creationId="{8946134B-B6DC-5E37-2C39-543C91E31E11}"/>
          </ac:spMkLst>
        </pc:spChg>
        <pc:spChg chg="mod ord">
          <ac:chgData name="Ayesha Masood (2220784)" userId="S::2220784@student.uwtsd.ac.uk::390f29a2-f117-43c0-b911-6b133e147fe6" providerId="AD" clId="Web-{0E3BBCDF-A3D6-D82B-8E8B-C555A473A392}" dt="2023-02-17T10:40:19.569" v="16"/>
          <ac:spMkLst>
            <pc:docMk/>
            <pc:sldMk cId="4066000749" sldId="263"/>
            <ac:spMk id="5" creationId="{6DE55859-67F0-623C-0062-AFA1E1DC7851}"/>
          </ac:spMkLst>
        </pc:spChg>
      </pc:sldChg>
      <pc:sldChg chg="delSp modSp mod modClrScheme chgLayout">
        <pc:chgData name="Ayesha Masood (2220784)" userId="S::2220784@student.uwtsd.ac.uk::390f29a2-f117-43c0-b911-6b133e147fe6" providerId="AD" clId="Web-{0E3BBCDF-A3D6-D82B-8E8B-C555A473A392}" dt="2023-02-17T17:46:09.045" v="258"/>
        <pc:sldMkLst>
          <pc:docMk/>
          <pc:sldMk cId="2078267905" sldId="264"/>
        </pc:sldMkLst>
        <pc:spChg chg="mod ord">
          <ac:chgData name="Ayesha Masood (2220784)" userId="S::2220784@student.uwtsd.ac.uk::390f29a2-f117-43c0-b911-6b133e147fe6" providerId="AD" clId="Web-{0E3BBCDF-A3D6-D82B-8E8B-C555A473A392}" dt="2023-02-17T17:46:09.045" v="258"/>
          <ac:spMkLst>
            <pc:docMk/>
            <pc:sldMk cId="2078267905" sldId="264"/>
            <ac:spMk id="2" creationId="{CE71F546-C122-C779-5DD3-70E6544F792D}"/>
          </ac:spMkLst>
        </pc:spChg>
        <pc:spChg chg="mod ord">
          <ac:chgData name="Ayesha Masood (2220784)" userId="S::2220784@student.uwtsd.ac.uk::390f29a2-f117-43c0-b911-6b133e147fe6" providerId="AD" clId="Web-{0E3BBCDF-A3D6-D82B-8E8B-C555A473A392}" dt="2023-02-17T17:46:09.045" v="258"/>
          <ac:spMkLst>
            <pc:docMk/>
            <pc:sldMk cId="2078267905" sldId="264"/>
            <ac:spMk id="3" creationId="{4BB765F1-E61C-9F27-987D-AABAD5950503}"/>
          </ac:spMkLst>
        </pc:spChg>
        <pc:spChg chg="mod ord">
          <ac:chgData name="Ayesha Masood (2220784)" userId="S::2220784@student.uwtsd.ac.uk::390f29a2-f117-43c0-b911-6b133e147fe6" providerId="AD" clId="Web-{0E3BBCDF-A3D6-D82B-8E8B-C555A473A392}" dt="2023-02-17T17:46:09.045" v="258"/>
          <ac:spMkLst>
            <pc:docMk/>
            <pc:sldMk cId="2078267905" sldId="264"/>
            <ac:spMk id="4" creationId="{2CAE0123-B111-C00D-A883-F948F01BA954}"/>
          </ac:spMkLst>
        </pc:spChg>
        <pc:spChg chg="del mod ord">
          <ac:chgData name="Ayesha Masood (2220784)" userId="S::2220784@student.uwtsd.ac.uk::390f29a2-f117-43c0-b911-6b133e147fe6" providerId="AD" clId="Web-{0E3BBCDF-A3D6-D82B-8E8B-C555A473A392}" dt="2023-02-17T12:48:08.365" v="40"/>
          <ac:spMkLst>
            <pc:docMk/>
            <pc:sldMk cId="2078267905" sldId="264"/>
            <ac:spMk id="4" creationId="{B06377B7-FDEF-4713-5C0B-5A79C40CCC01}"/>
          </ac:spMkLst>
        </pc:spChg>
        <pc:spChg chg="mod ord">
          <ac:chgData name="Ayesha Masood (2220784)" userId="S::2220784@student.uwtsd.ac.uk::390f29a2-f117-43c0-b911-6b133e147fe6" providerId="AD" clId="Web-{0E3BBCDF-A3D6-D82B-8E8B-C555A473A392}" dt="2023-02-17T17:46:09.045" v="258"/>
          <ac:spMkLst>
            <pc:docMk/>
            <pc:sldMk cId="2078267905" sldId="264"/>
            <ac:spMk id="5" creationId="{83A94542-F550-DB14-D2B6-0A6181EB53C0}"/>
          </ac:spMkLst>
        </pc:spChg>
        <pc:spChg chg="mod">
          <ac:chgData name="Ayesha Masood (2220784)" userId="S::2220784@student.uwtsd.ac.uk::390f29a2-f117-43c0-b911-6b133e147fe6" providerId="AD" clId="Web-{0E3BBCDF-A3D6-D82B-8E8B-C555A473A392}" dt="2023-02-17T12:56:04.974" v="239" actId="20577"/>
          <ac:spMkLst>
            <pc:docMk/>
            <pc:sldMk cId="2078267905" sldId="264"/>
            <ac:spMk id="6" creationId="{7516A5D7-429A-058F-48AD-8D029224C8EA}"/>
          </ac:spMkLst>
        </pc:spChg>
      </pc:sldChg>
      <pc:sldChg chg="addSp delSp modSp mod setBg modClrScheme setClrOvrMap delDesignElem chgLayout">
        <pc:chgData name="Ayesha Masood (2220784)" userId="S::2220784@student.uwtsd.ac.uk::390f29a2-f117-43c0-b911-6b133e147fe6" providerId="AD" clId="Web-{0E3BBCDF-A3D6-D82B-8E8B-C555A473A392}" dt="2023-02-17T17:46:09.045" v="258"/>
        <pc:sldMkLst>
          <pc:docMk/>
          <pc:sldMk cId="636662948" sldId="265"/>
        </pc:sldMkLst>
        <pc:spChg chg="mod ord">
          <ac:chgData name="Ayesha Masood (2220784)" userId="S::2220784@student.uwtsd.ac.uk::390f29a2-f117-43c0-b911-6b133e147fe6" providerId="AD" clId="Web-{0E3BBCDF-A3D6-D82B-8E8B-C555A473A392}" dt="2023-02-17T17:46:09.045" v="258"/>
          <ac:spMkLst>
            <pc:docMk/>
            <pc:sldMk cId="636662948" sldId="265"/>
            <ac:spMk id="2" creationId="{AAA004CA-8643-903D-52C0-3EFE8DBF5590}"/>
          </ac:spMkLst>
        </pc:spChg>
        <pc:spChg chg="mod ord">
          <ac:chgData name="Ayesha Masood (2220784)" userId="S::2220784@student.uwtsd.ac.uk::390f29a2-f117-43c0-b911-6b133e147fe6" providerId="AD" clId="Web-{0E3BBCDF-A3D6-D82B-8E8B-C555A473A392}" dt="2023-02-17T17:46:09.045" v="258"/>
          <ac:spMkLst>
            <pc:docMk/>
            <pc:sldMk cId="636662948" sldId="265"/>
            <ac:spMk id="3" creationId="{06868B3B-BC7E-15A1-45DC-0298687EEF70}"/>
          </ac:spMkLst>
        </pc:spChg>
        <pc:spChg chg="mod ord">
          <ac:chgData name="Ayesha Masood (2220784)" userId="S::2220784@student.uwtsd.ac.uk::390f29a2-f117-43c0-b911-6b133e147fe6" providerId="AD" clId="Web-{0E3BBCDF-A3D6-D82B-8E8B-C555A473A392}" dt="2023-02-17T17:46:09.045" v="258"/>
          <ac:spMkLst>
            <pc:docMk/>
            <pc:sldMk cId="636662948" sldId="265"/>
            <ac:spMk id="4" creationId="{32732C96-937A-E7DE-D889-A037ABFABEF2}"/>
          </ac:spMkLst>
        </pc:spChg>
        <pc:spChg chg="mod ord">
          <ac:chgData name="Ayesha Masood (2220784)" userId="S::2220784@student.uwtsd.ac.uk::390f29a2-f117-43c0-b911-6b133e147fe6" providerId="AD" clId="Web-{0E3BBCDF-A3D6-D82B-8E8B-C555A473A392}" dt="2023-02-17T17:46:09.045" v="258"/>
          <ac:spMkLst>
            <pc:docMk/>
            <pc:sldMk cId="636662948" sldId="265"/>
            <ac:spMk id="5" creationId="{A5818E88-24FA-C351-91EC-3E0A947C20A6}"/>
          </ac:spMkLst>
        </pc:spChg>
        <pc:spChg chg="add del">
          <ac:chgData name="Ayesha Masood (2220784)" userId="S::2220784@student.uwtsd.ac.uk::390f29a2-f117-43c0-b911-6b133e147fe6" providerId="AD" clId="Web-{0E3BBCDF-A3D6-D82B-8E8B-C555A473A392}" dt="2023-02-17T17:13:01.059" v="242"/>
          <ac:spMkLst>
            <pc:docMk/>
            <pc:sldMk cId="636662948" sldId="265"/>
            <ac:spMk id="15" creationId="{74CD14DB-BB81-479F-A1FC-1C75640E9F84}"/>
          </ac:spMkLst>
        </pc:spChg>
        <pc:spChg chg="add del">
          <ac:chgData name="Ayesha Masood (2220784)" userId="S::2220784@student.uwtsd.ac.uk::390f29a2-f117-43c0-b911-6b133e147fe6" providerId="AD" clId="Web-{0E3BBCDF-A3D6-D82B-8E8B-C555A473A392}" dt="2023-02-17T17:13:01.059" v="242"/>
          <ac:spMkLst>
            <pc:docMk/>
            <pc:sldMk cId="636662948" sldId="265"/>
            <ac:spMk id="23" creationId="{C943A91B-7CA7-4592-A975-73B1BF8C4C74}"/>
          </ac:spMkLst>
        </pc:spChg>
        <pc:spChg chg="add del">
          <ac:chgData name="Ayesha Masood (2220784)" userId="S::2220784@student.uwtsd.ac.uk::390f29a2-f117-43c0-b911-6b133e147fe6" providerId="AD" clId="Web-{0E3BBCDF-A3D6-D82B-8E8B-C555A473A392}" dt="2023-02-17T17:13:01.059" v="242"/>
          <ac:spMkLst>
            <pc:docMk/>
            <pc:sldMk cId="636662948" sldId="265"/>
            <ac:spMk id="25" creationId="{EC471314-E46A-414B-8D91-74880E84F187}"/>
          </ac:spMkLst>
        </pc:spChg>
        <pc:spChg chg="add del">
          <ac:chgData name="Ayesha Masood (2220784)" userId="S::2220784@student.uwtsd.ac.uk::390f29a2-f117-43c0-b911-6b133e147fe6" providerId="AD" clId="Web-{0E3BBCDF-A3D6-D82B-8E8B-C555A473A392}" dt="2023-02-17T17:13:01.059" v="242"/>
          <ac:spMkLst>
            <pc:docMk/>
            <pc:sldMk cId="636662948" sldId="265"/>
            <ac:spMk id="27" creationId="{6A681326-1C9D-44A3-A627-3871BDAE4127}"/>
          </ac:spMkLst>
        </pc:spChg>
        <pc:spChg chg="add del">
          <ac:chgData name="Ayesha Masood (2220784)" userId="S::2220784@student.uwtsd.ac.uk::390f29a2-f117-43c0-b911-6b133e147fe6" providerId="AD" clId="Web-{0E3BBCDF-A3D6-D82B-8E8B-C555A473A392}" dt="2023-02-17T17:13:09.684" v="244"/>
          <ac:spMkLst>
            <pc:docMk/>
            <pc:sldMk cId="636662948" sldId="265"/>
            <ac:spMk id="29" creationId="{923E8915-D2AA-4327-A45A-972C3CA9574B}"/>
          </ac:spMkLst>
        </pc:spChg>
        <pc:spChg chg="add del">
          <ac:chgData name="Ayesha Masood (2220784)" userId="S::2220784@student.uwtsd.ac.uk::390f29a2-f117-43c0-b911-6b133e147fe6" providerId="AD" clId="Web-{0E3BBCDF-A3D6-D82B-8E8B-C555A473A392}" dt="2023-02-17T17:13:09.684" v="244"/>
          <ac:spMkLst>
            <pc:docMk/>
            <pc:sldMk cId="636662948" sldId="265"/>
            <ac:spMk id="30" creationId="{8302FC3C-9804-4950-B721-5FD704BA6065}"/>
          </ac:spMkLst>
        </pc:spChg>
        <pc:spChg chg="add del">
          <ac:chgData name="Ayesha Masood (2220784)" userId="S::2220784@student.uwtsd.ac.uk::390f29a2-f117-43c0-b911-6b133e147fe6" providerId="AD" clId="Web-{0E3BBCDF-A3D6-D82B-8E8B-C555A473A392}" dt="2023-02-17T17:13:09.684" v="244"/>
          <ac:spMkLst>
            <pc:docMk/>
            <pc:sldMk cId="636662948" sldId="265"/>
            <ac:spMk id="33" creationId="{F3798573-F27B-47EB-8EA4-7EE34954C2D6}"/>
          </ac:spMkLst>
        </pc:spChg>
        <pc:spChg chg="add del">
          <ac:chgData name="Ayesha Masood (2220784)" userId="S::2220784@student.uwtsd.ac.uk::390f29a2-f117-43c0-b911-6b133e147fe6" providerId="AD" clId="Web-{0E3BBCDF-A3D6-D82B-8E8B-C555A473A392}" dt="2023-02-17T17:13:19.873" v="246"/>
          <ac:spMkLst>
            <pc:docMk/>
            <pc:sldMk cId="636662948" sldId="265"/>
            <ac:spMk id="35" creationId="{74CD14DB-BB81-479F-A1FC-1C75640E9F84}"/>
          </ac:spMkLst>
        </pc:spChg>
        <pc:spChg chg="add del">
          <ac:chgData name="Ayesha Masood (2220784)" userId="S::2220784@student.uwtsd.ac.uk::390f29a2-f117-43c0-b911-6b133e147fe6" providerId="AD" clId="Web-{0E3BBCDF-A3D6-D82B-8E8B-C555A473A392}" dt="2023-02-17T17:13:19.873" v="246"/>
          <ac:spMkLst>
            <pc:docMk/>
            <pc:sldMk cId="636662948" sldId="265"/>
            <ac:spMk id="36" creationId="{C943A91B-7CA7-4592-A975-73B1BF8C4C74}"/>
          </ac:spMkLst>
        </pc:spChg>
        <pc:spChg chg="add del">
          <ac:chgData name="Ayesha Masood (2220784)" userId="S::2220784@student.uwtsd.ac.uk::390f29a2-f117-43c0-b911-6b133e147fe6" providerId="AD" clId="Web-{0E3BBCDF-A3D6-D82B-8E8B-C555A473A392}" dt="2023-02-17T17:13:19.873" v="246"/>
          <ac:spMkLst>
            <pc:docMk/>
            <pc:sldMk cId="636662948" sldId="265"/>
            <ac:spMk id="37" creationId="{EC471314-E46A-414B-8D91-74880E84F187}"/>
          </ac:spMkLst>
        </pc:spChg>
        <pc:spChg chg="add del">
          <ac:chgData name="Ayesha Masood (2220784)" userId="S::2220784@student.uwtsd.ac.uk::390f29a2-f117-43c0-b911-6b133e147fe6" providerId="AD" clId="Web-{0E3BBCDF-A3D6-D82B-8E8B-C555A473A392}" dt="2023-02-17T17:13:19.873" v="246"/>
          <ac:spMkLst>
            <pc:docMk/>
            <pc:sldMk cId="636662948" sldId="265"/>
            <ac:spMk id="38" creationId="{6A681326-1C9D-44A3-A627-3871BDAE4127}"/>
          </ac:spMkLst>
        </pc:spChg>
        <pc:spChg chg="add del">
          <ac:chgData name="Ayesha Masood (2220784)" userId="S::2220784@student.uwtsd.ac.uk::390f29a2-f117-43c0-b911-6b133e147fe6" providerId="AD" clId="Web-{0E3BBCDF-A3D6-D82B-8E8B-C555A473A392}" dt="2023-02-17T17:13:28.670" v="248"/>
          <ac:spMkLst>
            <pc:docMk/>
            <pc:sldMk cId="636662948" sldId="265"/>
            <ac:spMk id="40" creationId="{923E8915-D2AA-4327-A45A-972C3CA9574B}"/>
          </ac:spMkLst>
        </pc:spChg>
        <pc:spChg chg="add del">
          <ac:chgData name="Ayesha Masood (2220784)" userId="S::2220784@student.uwtsd.ac.uk::390f29a2-f117-43c0-b911-6b133e147fe6" providerId="AD" clId="Web-{0E3BBCDF-A3D6-D82B-8E8B-C555A473A392}" dt="2023-02-17T17:13:28.670" v="248"/>
          <ac:spMkLst>
            <pc:docMk/>
            <pc:sldMk cId="636662948" sldId="265"/>
            <ac:spMk id="41" creationId="{8302FC3C-9804-4950-B721-5FD704BA6065}"/>
          </ac:spMkLst>
        </pc:spChg>
        <pc:spChg chg="add del">
          <ac:chgData name="Ayesha Masood (2220784)" userId="S::2220784@student.uwtsd.ac.uk::390f29a2-f117-43c0-b911-6b133e147fe6" providerId="AD" clId="Web-{0E3BBCDF-A3D6-D82B-8E8B-C555A473A392}" dt="2023-02-17T17:13:28.670" v="248"/>
          <ac:spMkLst>
            <pc:docMk/>
            <pc:sldMk cId="636662948" sldId="265"/>
            <ac:spMk id="44" creationId="{F3798573-F27B-47EB-8EA4-7EE34954C2D6}"/>
          </ac:spMkLst>
        </pc:spChg>
        <pc:spChg chg="add">
          <ac:chgData name="Ayesha Masood (2220784)" userId="S::2220784@student.uwtsd.ac.uk::390f29a2-f117-43c0-b911-6b133e147fe6" providerId="AD" clId="Web-{0E3BBCDF-A3D6-D82B-8E8B-C555A473A392}" dt="2023-02-17T17:13:28.686" v="249"/>
          <ac:spMkLst>
            <pc:docMk/>
            <pc:sldMk cId="636662948" sldId="265"/>
            <ac:spMk id="46" creationId="{052BEFF1-896C-45B1-B02C-96A6A1BC389A}"/>
          </ac:spMkLst>
        </pc:spChg>
        <pc:spChg chg="add">
          <ac:chgData name="Ayesha Masood (2220784)" userId="S::2220784@student.uwtsd.ac.uk::390f29a2-f117-43c0-b911-6b133e147fe6" providerId="AD" clId="Web-{0E3BBCDF-A3D6-D82B-8E8B-C555A473A392}" dt="2023-02-17T17:13:28.686" v="249"/>
          <ac:spMkLst>
            <pc:docMk/>
            <pc:sldMk cId="636662948" sldId="265"/>
            <ac:spMk id="47" creationId="{BB237A14-61B1-4C00-A670-5D8D68A8668E}"/>
          </ac:spMkLst>
        </pc:spChg>
        <pc:spChg chg="add">
          <ac:chgData name="Ayesha Masood (2220784)" userId="S::2220784@student.uwtsd.ac.uk::390f29a2-f117-43c0-b911-6b133e147fe6" providerId="AD" clId="Web-{0E3BBCDF-A3D6-D82B-8E8B-C555A473A392}" dt="2023-02-17T17:13:28.686" v="249"/>
          <ac:spMkLst>
            <pc:docMk/>
            <pc:sldMk cId="636662948" sldId="265"/>
            <ac:spMk id="48" creationId="{8598F259-6F54-47A3-8D13-1603D786A328}"/>
          </ac:spMkLst>
        </pc:spChg>
        <pc:spChg chg="add">
          <ac:chgData name="Ayesha Masood (2220784)" userId="S::2220784@student.uwtsd.ac.uk::390f29a2-f117-43c0-b911-6b133e147fe6" providerId="AD" clId="Web-{0E3BBCDF-A3D6-D82B-8E8B-C555A473A392}" dt="2023-02-17T17:13:28.686" v="249"/>
          <ac:spMkLst>
            <pc:docMk/>
            <pc:sldMk cId="636662948" sldId="265"/>
            <ac:spMk id="49" creationId="{0BA768A8-4FED-4ED8-9E46-6BE72188ECD2}"/>
          </ac:spMkLst>
        </pc:spChg>
        <pc:spChg chg="del">
          <ac:chgData name="Ayesha Masood (2220784)" userId="S::2220784@student.uwtsd.ac.uk::390f29a2-f117-43c0-b911-6b133e147fe6" providerId="AD" clId="Web-{0E3BBCDF-A3D6-D82B-8E8B-C555A473A392}" dt="2023-02-17T17:22:17.438" v="250"/>
          <ac:spMkLst>
            <pc:docMk/>
            <pc:sldMk cId="636662948" sldId="265"/>
            <ac:spMk id="50" creationId="{E92FEB64-6EEA-4759-B4A4-BD2C1E660BA8}"/>
          </ac:spMkLst>
        </pc:spChg>
        <pc:spChg chg="del">
          <ac:chgData name="Ayesha Masood (2220784)" userId="S::2220784@student.uwtsd.ac.uk::390f29a2-f117-43c0-b911-6b133e147fe6" providerId="AD" clId="Web-{0E3BBCDF-A3D6-D82B-8E8B-C555A473A392}" dt="2023-02-17T17:22:17.438" v="250"/>
          <ac:spMkLst>
            <pc:docMk/>
            <pc:sldMk cId="636662948" sldId="265"/>
            <ac:spMk id="51" creationId="{B10BB131-AC8E-4A8E-A5D1-36260F720C3B}"/>
          </ac:spMkLst>
        </pc:spChg>
        <pc:spChg chg="del">
          <ac:chgData name="Ayesha Masood (2220784)" userId="S::2220784@student.uwtsd.ac.uk::390f29a2-f117-43c0-b911-6b133e147fe6" providerId="AD" clId="Web-{0E3BBCDF-A3D6-D82B-8E8B-C555A473A392}" dt="2023-02-17T17:22:17.438" v="250"/>
          <ac:spMkLst>
            <pc:docMk/>
            <pc:sldMk cId="636662948" sldId="265"/>
            <ac:spMk id="52" creationId="{14847E93-7DC1-4D4B-8829-B19AA7137C50}"/>
          </ac:spMkLst>
        </pc:spChg>
        <pc:spChg chg="del">
          <ac:chgData name="Ayesha Masood (2220784)" userId="S::2220784@student.uwtsd.ac.uk::390f29a2-f117-43c0-b911-6b133e147fe6" providerId="AD" clId="Web-{0E3BBCDF-A3D6-D82B-8E8B-C555A473A392}" dt="2023-02-17T17:22:17.438" v="250"/>
          <ac:spMkLst>
            <pc:docMk/>
            <pc:sldMk cId="636662948" sldId="265"/>
            <ac:spMk id="53" creationId="{5566D6E1-03A1-4D73-A4E0-35D74D568A04}"/>
          </ac:spMkLst>
        </pc:spChg>
        <pc:spChg chg="del">
          <ac:chgData name="Ayesha Masood (2220784)" userId="S::2220784@student.uwtsd.ac.uk::390f29a2-f117-43c0-b911-6b133e147fe6" providerId="AD" clId="Web-{0E3BBCDF-A3D6-D82B-8E8B-C555A473A392}" dt="2023-02-17T17:22:17.438" v="250"/>
          <ac:spMkLst>
            <pc:docMk/>
            <pc:sldMk cId="636662948" sldId="265"/>
            <ac:spMk id="54" creationId="{9F835A99-04AC-494A-A572-AFE8413CC938}"/>
          </ac:spMkLst>
        </pc:spChg>
        <pc:spChg chg="del">
          <ac:chgData name="Ayesha Masood (2220784)" userId="S::2220784@student.uwtsd.ac.uk::390f29a2-f117-43c0-b911-6b133e147fe6" providerId="AD" clId="Web-{0E3BBCDF-A3D6-D82B-8E8B-C555A473A392}" dt="2023-02-17T17:22:17.438" v="250"/>
          <ac:spMkLst>
            <pc:docMk/>
            <pc:sldMk cId="636662948" sldId="265"/>
            <ac:spMk id="55" creationId="{7B786209-1B0B-4CA9-9BDD-F7327066A84D}"/>
          </ac:spMkLst>
        </pc:spChg>
        <pc:spChg chg="del">
          <ac:chgData name="Ayesha Masood (2220784)" userId="S::2220784@student.uwtsd.ac.uk::390f29a2-f117-43c0-b911-6b133e147fe6" providerId="AD" clId="Web-{0E3BBCDF-A3D6-D82B-8E8B-C555A473A392}" dt="2023-02-17T17:22:17.438" v="250"/>
          <ac:spMkLst>
            <pc:docMk/>
            <pc:sldMk cId="636662948" sldId="265"/>
            <ac:spMk id="56" creationId="{2D2964BB-484D-45AE-AD66-D407D0629652}"/>
          </ac:spMkLst>
        </pc:spChg>
        <pc:spChg chg="del">
          <ac:chgData name="Ayesha Masood (2220784)" userId="S::2220784@student.uwtsd.ac.uk::390f29a2-f117-43c0-b911-6b133e147fe6" providerId="AD" clId="Web-{0E3BBCDF-A3D6-D82B-8E8B-C555A473A392}" dt="2023-02-17T17:22:17.438" v="250"/>
          <ac:spMkLst>
            <pc:docMk/>
            <pc:sldMk cId="636662948" sldId="265"/>
            <ac:spMk id="57" creationId="{6691AC69-A76E-4DAB-B565-468B6B87ACF3}"/>
          </ac:spMkLst>
        </pc:spChg>
        <pc:picChg chg="add del">
          <ac:chgData name="Ayesha Masood (2220784)" userId="S::2220784@student.uwtsd.ac.uk::390f29a2-f117-43c0-b911-6b133e147fe6" providerId="AD" clId="Web-{0E3BBCDF-A3D6-D82B-8E8B-C555A473A392}" dt="2023-02-17T17:13:09.684" v="244"/>
          <ac:picMkLst>
            <pc:docMk/>
            <pc:sldMk cId="636662948" sldId="265"/>
            <ac:picMk id="32" creationId="{3BC6EBB2-9BDC-4075-BA6B-43A9FBF9C86C}"/>
          </ac:picMkLst>
        </pc:picChg>
        <pc:picChg chg="add del">
          <ac:chgData name="Ayesha Masood (2220784)" userId="S::2220784@student.uwtsd.ac.uk::390f29a2-f117-43c0-b911-6b133e147fe6" providerId="AD" clId="Web-{0E3BBCDF-A3D6-D82B-8E8B-C555A473A392}" dt="2023-02-17T17:13:28.670" v="248"/>
          <ac:picMkLst>
            <pc:docMk/>
            <pc:sldMk cId="636662948" sldId="265"/>
            <ac:picMk id="43" creationId="{3BC6EBB2-9BDC-4075-BA6B-43A9FBF9C86C}"/>
          </ac:picMkLst>
        </pc:picChg>
        <pc:cxnChg chg="add del">
          <ac:chgData name="Ayesha Masood (2220784)" userId="S::2220784@student.uwtsd.ac.uk::390f29a2-f117-43c0-b911-6b133e147fe6" providerId="AD" clId="Web-{0E3BBCDF-A3D6-D82B-8E8B-C555A473A392}" dt="2023-02-17T17:13:09.684" v="244"/>
          <ac:cxnSpMkLst>
            <pc:docMk/>
            <pc:sldMk cId="636662948" sldId="265"/>
            <ac:cxnSpMk id="31" creationId="{6B9695BD-ECF6-49CA-8877-8C493193C65D}"/>
          </ac:cxnSpMkLst>
        </pc:cxnChg>
        <pc:cxnChg chg="add del">
          <ac:chgData name="Ayesha Masood (2220784)" userId="S::2220784@student.uwtsd.ac.uk::390f29a2-f117-43c0-b911-6b133e147fe6" providerId="AD" clId="Web-{0E3BBCDF-A3D6-D82B-8E8B-C555A473A392}" dt="2023-02-17T17:13:28.670" v="248"/>
          <ac:cxnSpMkLst>
            <pc:docMk/>
            <pc:sldMk cId="636662948" sldId="265"/>
            <ac:cxnSpMk id="42" creationId="{6B9695BD-ECF6-49CA-8877-8C493193C65D}"/>
          </ac:cxnSpMkLst>
        </pc:cxnChg>
      </pc:sldChg>
      <pc:sldChg chg="modSp mod modClrScheme chgLayout">
        <pc:chgData name="Ayesha Masood (2220784)" userId="S::2220784@student.uwtsd.ac.uk::390f29a2-f117-43c0-b911-6b133e147fe6" providerId="AD" clId="Web-{0E3BBCDF-A3D6-D82B-8E8B-C555A473A392}" dt="2023-02-17T18:22:06.311" v="262" actId="14100"/>
        <pc:sldMkLst>
          <pc:docMk/>
          <pc:sldMk cId="3817311864" sldId="266"/>
        </pc:sldMkLst>
        <pc:spChg chg="mod ord">
          <ac:chgData name="Ayesha Masood (2220784)" userId="S::2220784@student.uwtsd.ac.uk::390f29a2-f117-43c0-b911-6b133e147fe6" providerId="AD" clId="Web-{0E3BBCDF-A3D6-D82B-8E8B-C555A473A392}" dt="2023-02-17T17:46:09.045" v="258"/>
          <ac:spMkLst>
            <pc:docMk/>
            <pc:sldMk cId="3817311864" sldId="266"/>
            <ac:spMk id="2" creationId="{737C80B8-FE9A-7BFD-CEE5-4D3DA57ABB7F}"/>
          </ac:spMkLst>
        </pc:spChg>
        <pc:spChg chg="mod ord">
          <ac:chgData name="Ayesha Masood (2220784)" userId="S::2220784@student.uwtsd.ac.uk::390f29a2-f117-43c0-b911-6b133e147fe6" providerId="AD" clId="Web-{0E3BBCDF-A3D6-D82B-8E8B-C555A473A392}" dt="2023-02-17T17:46:09.045" v="258"/>
          <ac:spMkLst>
            <pc:docMk/>
            <pc:sldMk cId="3817311864" sldId="266"/>
            <ac:spMk id="3" creationId="{D1375E63-B404-13A2-C3D4-394D964B7F46}"/>
          </ac:spMkLst>
        </pc:spChg>
        <pc:spChg chg="mod ord">
          <ac:chgData name="Ayesha Masood (2220784)" userId="S::2220784@student.uwtsd.ac.uk::390f29a2-f117-43c0-b911-6b133e147fe6" providerId="AD" clId="Web-{0E3BBCDF-A3D6-D82B-8E8B-C555A473A392}" dt="2023-02-17T18:22:06.311" v="262" actId="14100"/>
          <ac:spMkLst>
            <pc:docMk/>
            <pc:sldMk cId="3817311864" sldId="266"/>
            <ac:spMk id="7" creationId="{92A9B2F7-7C73-5194-C847-27F8E679B906}"/>
          </ac:spMkLst>
        </pc:spChg>
        <pc:spChg chg="mod ord">
          <ac:chgData name="Ayesha Masood (2220784)" userId="S::2220784@student.uwtsd.ac.uk::390f29a2-f117-43c0-b911-6b133e147fe6" providerId="AD" clId="Web-{0E3BBCDF-A3D6-D82B-8E8B-C555A473A392}" dt="2023-02-17T17:46:09.045" v="258"/>
          <ac:spMkLst>
            <pc:docMk/>
            <pc:sldMk cId="3817311864" sldId="266"/>
            <ac:spMk id="8" creationId="{98921905-96C5-D1C5-B109-09DA3D7BF5D2}"/>
          </ac:spMkLst>
        </pc:spChg>
      </pc:sldChg>
      <pc:sldChg chg="modSp mod modClrScheme chgLayout">
        <pc:chgData name="Ayesha Masood (2220784)" userId="S::2220784@student.uwtsd.ac.uk::390f29a2-f117-43c0-b911-6b133e147fe6" providerId="AD" clId="Web-{0E3BBCDF-A3D6-D82B-8E8B-C555A473A392}" dt="2023-02-17T17:46:09.045" v="258"/>
        <pc:sldMkLst>
          <pc:docMk/>
          <pc:sldMk cId="187241284" sldId="267"/>
        </pc:sldMkLst>
        <pc:spChg chg="mod ord">
          <ac:chgData name="Ayesha Masood (2220784)" userId="S::2220784@student.uwtsd.ac.uk::390f29a2-f117-43c0-b911-6b133e147fe6" providerId="AD" clId="Web-{0E3BBCDF-A3D6-D82B-8E8B-C555A473A392}" dt="2023-02-17T17:46:09.045" v="258"/>
          <ac:spMkLst>
            <pc:docMk/>
            <pc:sldMk cId="187241284" sldId="267"/>
            <ac:spMk id="2" creationId="{4FB89B10-288E-EB72-D6DC-A80DCB473ABB}"/>
          </ac:spMkLst>
        </pc:spChg>
        <pc:spChg chg="mod ord">
          <ac:chgData name="Ayesha Masood (2220784)" userId="S::2220784@student.uwtsd.ac.uk::390f29a2-f117-43c0-b911-6b133e147fe6" providerId="AD" clId="Web-{0E3BBCDF-A3D6-D82B-8E8B-C555A473A392}" dt="2023-02-17T17:46:09.045" v="258"/>
          <ac:spMkLst>
            <pc:docMk/>
            <pc:sldMk cId="187241284" sldId="267"/>
            <ac:spMk id="3" creationId="{8E3F6DB8-E18D-B941-6DD3-DC9AA38CF63A}"/>
          </ac:spMkLst>
        </pc:spChg>
        <pc:spChg chg="mod ord">
          <ac:chgData name="Ayesha Masood (2220784)" userId="S::2220784@student.uwtsd.ac.uk::390f29a2-f117-43c0-b911-6b133e147fe6" providerId="AD" clId="Web-{0E3BBCDF-A3D6-D82B-8E8B-C555A473A392}" dt="2023-02-17T17:46:09.045" v="258"/>
          <ac:spMkLst>
            <pc:docMk/>
            <pc:sldMk cId="187241284" sldId="267"/>
            <ac:spMk id="4" creationId="{AE6AB16F-D0E0-C58D-CAD8-31839242AE95}"/>
          </ac:spMkLst>
        </pc:spChg>
        <pc:spChg chg="mod ord">
          <ac:chgData name="Ayesha Masood (2220784)" userId="S::2220784@student.uwtsd.ac.uk::390f29a2-f117-43c0-b911-6b133e147fe6" providerId="AD" clId="Web-{0E3BBCDF-A3D6-D82B-8E8B-C555A473A392}" dt="2023-02-17T17:46:09.045" v="258"/>
          <ac:spMkLst>
            <pc:docMk/>
            <pc:sldMk cId="187241284" sldId="267"/>
            <ac:spMk id="5" creationId="{B7FF249E-7364-2D1A-53BE-F720FECADCBE}"/>
          </ac:spMkLst>
        </pc:spChg>
      </pc:sldChg>
      <pc:sldMasterChg chg="del delSldLayout">
        <pc:chgData name="Ayesha Masood (2220784)" userId="S::2220784@student.uwtsd.ac.uk::390f29a2-f117-43c0-b911-6b133e147fe6" providerId="AD" clId="Web-{0E3BBCDF-A3D6-D82B-8E8B-C555A473A392}" dt="2023-02-17T10:40:19.569" v="16"/>
        <pc:sldMasterMkLst>
          <pc:docMk/>
          <pc:sldMasterMk cId="1777679351" sldId="2147483881"/>
        </pc:sldMasterMkLst>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3695135228" sldId="2147483882"/>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882308291" sldId="2147483883"/>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2725140231" sldId="2147483884"/>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2269007025" sldId="2147483885"/>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2540854270" sldId="2147483886"/>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3228013192" sldId="2147483887"/>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868434906" sldId="2147483888"/>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3702935281" sldId="2147483889"/>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1050445171" sldId="2147483890"/>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3365255690" sldId="2147483891"/>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3194601376" sldId="2147483892"/>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793203480" sldId="2147483893"/>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694511719" sldId="2147483894"/>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3009276530" sldId="2147483895"/>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3911930367" sldId="2147483896"/>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1975411638" sldId="2147483897"/>
          </pc:sldLayoutMkLst>
        </pc:sldLayoutChg>
        <pc:sldLayoutChg chg="del">
          <pc:chgData name="Ayesha Masood (2220784)" userId="S::2220784@student.uwtsd.ac.uk::390f29a2-f117-43c0-b911-6b133e147fe6" providerId="AD" clId="Web-{0E3BBCDF-A3D6-D82B-8E8B-C555A473A392}" dt="2023-02-17T10:40:19.569" v="16"/>
          <pc:sldLayoutMkLst>
            <pc:docMk/>
            <pc:sldMasterMk cId="1777679351" sldId="2147483881"/>
            <pc:sldLayoutMk cId="834786421" sldId="2147483898"/>
          </pc:sldLayoutMkLst>
        </pc:sldLayoutChg>
      </pc:sldMasterChg>
      <pc:sldMasterChg chg="add addSldLayout modSldLayout">
        <pc:chgData name="Ayesha Masood (2220784)" userId="S::2220784@student.uwtsd.ac.uk::390f29a2-f117-43c0-b911-6b133e147fe6" providerId="AD" clId="Web-{0E3BBCDF-A3D6-D82B-8E8B-C555A473A392}" dt="2023-02-17T10:40:19.569" v="16"/>
        <pc:sldMasterMkLst>
          <pc:docMk/>
          <pc:sldMasterMk cId="2446045823" sldId="2147483899"/>
        </pc:sldMasterMkLst>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1994345210" sldId="2147483900"/>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1939124713" sldId="2147483901"/>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3646644604" sldId="2147483902"/>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1223739786" sldId="2147483903"/>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1038266684" sldId="2147483904"/>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3719800562" sldId="2147483905"/>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3164044740" sldId="2147483906"/>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1122263588" sldId="2147483907"/>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3396112788" sldId="2147483908"/>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4049696831" sldId="2147483909"/>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1997894753" sldId="2147483910"/>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937566019" sldId="2147483911"/>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643880132" sldId="2147483912"/>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1710765439" sldId="2147483913"/>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887442706" sldId="2147483914"/>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453955985" sldId="2147483915"/>
          </pc:sldLayoutMkLst>
        </pc:sldLayoutChg>
        <pc:sldLayoutChg chg="add mod replId">
          <pc:chgData name="Ayesha Masood (2220784)" userId="S::2220784@student.uwtsd.ac.uk::390f29a2-f117-43c0-b911-6b133e147fe6" providerId="AD" clId="Web-{0E3BBCDF-A3D6-D82B-8E8B-C555A473A392}" dt="2023-02-17T10:40:19.569" v="16"/>
          <pc:sldLayoutMkLst>
            <pc:docMk/>
            <pc:sldMasterMk cId="2446045823" sldId="2147483899"/>
            <pc:sldLayoutMk cId="3803152934" sldId="2147483916"/>
          </pc:sldLayoutMkLst>
        </pc:sldLayoutChg>
      </pc:sldMasterChg>
      <pc:sldMasterChg chg="del delSldLayout">
        <pc:chgData name="Ayesha Masood (2220784)" userId="S::2220784@student.uwtsd.ac.uk::390f29a2-f117-43c0-b911-6b133e147fe6" providerId="AD" clId="Web-{0E3BBCDF-A3D6-D82B-8E8B-C555A473A392}" dt="2023-02-17T17:12:00.071" v="240"/>
        <pc:sldMasterMkLst>
          <pc:docMk/>
          <pc:sldMasterMk cId="3634848631" sldId="2147484504"/>
        </pc:sldMasterMkLst>
        <pc:sldLayoutChg chg="del">
          <pc:chgData name="Ayesha Masood (2220784)" userId="S::2220784@student.uwtsd.ac.uk::390f29a2-f117-43c0-b911-6b133e147fe6" providerId="AD" clId="Web-{0E3BBCDF-A3D6-D82B-8E8B-C555A473A392}" dt="2023-02-17T17:12:00.071" v="240"/>
          <pc:sldLayoutMkLst>
            <pc:docMk/>
            <pc:sldMasterMk cId="3634848631" sldId="2147484504"/>
            <pc:sldLayoutMk cId="2264229672" sldId="2147484505"/>
          </pc:sldLayoutMkLst>
        </pc:sldLayoutChg>
        <pc:sldLayoutChg chg="del">
          <pc:chgData name="Ayesha Masood (2220784)" userId="S::2220784@student.uwtsd.ac.uk::390f29a2-f117-43c0-b911-6b133e147fe6" providerId="AD" clId="Web-{0E3BBCDF-A3D6-D82B-8E8B-C555A473A392}" dt="2023-02-17T17:12:00.071" v="240"/>
          <pc:sldLayoutMkLst>
            <pc:docMk/>
            <pc:sldMasterMk cId="3634848631" sldId="2147484504"/>
            <pc:sldLayoutMk cId="498232300" sldId="2147484506"/>
          </pc:sldLayoutMkLst>
        </pc:sldLayoutChg>
        <pc:sldLayoutChg chg="del">
          <pc:chgData name="Ayesha Masood (2220784)" userId="S::2220784@student.uwtsd.ac.uk::390f29a2-f117-43c0-b911-6b133e147fe6" providerId="AD" clId="Web-{0E3BBCDF-A3D6-D82B-8E8B-C555A473A392}" dt="2023-02-17T17:12:00.071" v="240"/>
          <pc:sldLayoutMkLst>
            <pc:docMk/>
            <pc:sldMasterMk cId="3634848631" sldId="2147484504"/>
            <pc:sldLayoutMk cId="492420256" sldId="2147484507"/>
          </pc:sldLayoutMkLst>
        </pc:sldLayoutChg>
        <pc:sldLayoutChg chg="del">
          <pc:chgData name="Ayesha Masood (2220784)" userId="S::2220784@student.uwtsd.ac.uk::390f29a2-f117-43c0-b911-6b133e147fe6" providerId="AD" clId="Web-{0E3BBCDF-A3D6-D82B-8E8B-C555A473A392}" dt="2023-02-17T17:12:00.071" v="240"/>
          <pc:sldLayoutMkLst>
            <pc:docMk/>
            <pc:sldMasterMk cId="3634848631" sldId="2147484504"/>
            <pc:sldLayoutMk cId="2250448312" sldId="2147484508"/>
          </pc:sldLayoutMkLst>
        </pc:sldLayoutChg>
        <pc:sldLayoutChg chg="del">
          <pc:chgData name="Ayesha Masood (2220784)" userId="S::2220784@student.uwtsd.ac.uk::390f29a2-f117-43c0-b911-6b133e147fe6" providerId="AD" clId="Web-{0E3BBCDF-A3D6-D82B-8E8B-C555A473A392}" dt="2023-02-17T17:12:00.071" v="240"/>
          <pc:sldLayoutMkLst>
            <pc:docMk/>
            <pc:sldMasterMk cId="3634848631" sldId="2147484504"/>
            <pc:sldLayoutMk cId="2697044350" sldId="2147484509"/>
          </pc:sldLayoutMkLst>
        </pc:sldLayoutChg>
        <pc:sldLayoutChg chg="del">
          <pc:chgData name="Ayesha Masood (2220784)" userId="S::2220784@student.uwtsd.ac.uk::390f29a2-f117-43c0-b911-6b133e147fe6" providerId="AD" clId="Web-{0E3BBCDF-A3D6-D82B-8E8B-C555A473A392}" dt="2023-02-17T17:12:00.071" v="240"/>
          <pc:sldLayoutMkLst>
            <pc:docMk/>
            <pc:sldMasterMk cId="3634848631" sldId="2147484504"/>
            <pc:sldLayoutMk cId="1425284716" sldId="2147484510"/>
          </pc:sldLayoutMkLst>
        </pc:sldLayoutChg>
        <pc:sldLayoutChg chg="del">
          <pc:chgData name="Ayesha Masood (2220784)" userId="S::2220784@student.uwtsd.ac.uk::390f29a2-f117-43c0-b911-6b133e147fe6" providerId="AD" clId="Web-{0E3BBCDF-A3D6-D82B-8E8B-C555A473A392}" dt="2023-02-17T17:12:00.071" v="240"/>
          <pc:sldLayoutMkLst>
            <pc:docMk/>
            <pc:sldMasterMk cId="3634848631" sldId="2147484504"/>
            <pc:sldLayoutMk cId="71415161" sldId="2147484511"/>
          </pc:sldLayoutMkLst>
        </pc:sldLayoutChg>
        <pc:sldLayoutChg chg="del">
          <pc:chgData name="Ayesha Masood (2220784)" userId="S::2220784@student.uwtsd.ac.uk::390f29a2-f117-43c0-b911-6b133e147fe6" providerId="AD" clId="Web-{0E3BBCDF-A3D6-D82B-8E8B-C555A473A392}" dt="2023-02-17T17:12:00.071" v="240"/>
          <pc:sldLayoutMkLst>
            <pc:docMk/>
            <pc:sldMasterMk cId="3634848631" sldId="2147484504"/>
            <pc:sldLayoutMk cId="2814671496" sldId="2147484512"/>
          </pc:sldLayoutMkLst>
        </pc:sldLayoutChg>
        <pc:sldLayoutChg chg="del">
          <pc:chgData name="Ayesha Masood (2220784)" userId="S::2220784@student.uwtsd.ac.uk::390f29a2-f117-43c0-b911-6b133e147fe6" providerId="AD" clId="Web-{0E3BBCDF-A3D6-D82B-8E8B-C555A473A392}" dt="2023-02-17T17:12:00.071" v="240"/>
          <pc:sldLayoutMkLst>
            <pc:docMk/>
            <pc:sldMasterMk cId="3634848631" sldId="2147484504"/>
            <pc:sldLayoutMk cId="4059199810" sldId="2147484513"/>
          </pc:sldLayoutMkLst>
        </pc:sldLayoutChg>
        <pc:sldLayoutChg chg="del">
          <pc:chgData name="Ayesha Masood (2220784)" userId="S::2220784@student.uwtsd.ac.uk::390f29a2-f117-43c0-b911-6b133e147fe6" providerId="AD" clId="Web-{0E3BBCDF-A3D6-D82B-8E8B-C555A473A392}" dt="2023-02-17T17:12:00.071" v="240"/>
          <pc:sldLayoutMkLst>
            <pc:docMk/>
            <pc:sldMasterMk cId="3634848631" sldId="2147484504"/>
            <pc:sldLayoutMk cId="3614569878" sldId="2147484514"/>
          </pc:sldLayoutMkLst>
        </pc:sldLayoutChg>
        <pc:sldLayoutChg chg="del">
          <pc:chgData name="Ayesha Masood (2220784)" userId="S::2220784@student.uwtsd.ac.uk::390f29a2-f117-43c0-b911-6b133e147fe6" providerId="AD" clId="Web-{0E3BBCDF-A3D6-D82B-8E8B-C555A473A392}" dt="2023-02-17T17:12:00.071" v="240"/>
          <pc:sldLayoutMkLst>
            <pc:docMk/>
            <pc:sldMasterMk cId="3634848631" sldId="2147484504"/>
            <pc:sldLayoutMk cId="2438367348" sldId="2147484515"/>
          </pc:sldLayoutMkLst>
        </pc:sldLayoutChg>
      </pc:sldMasterChg>
      <pc:sldMasterChg chg="add addSldLayout modSldLayout">
        <pc:chgData name="Ayesha Masood (2220784)" userId="S::2220784@student.uwtsd.ac.uk::390f29a2-f117-43c0-b911-6b133e147fe6" providerId="AD" clId="Web-{0E3BBCDF-A3D6-D82B-8E8B-C555A473A392}" dt="2023-02-17T17:12:00.071" v="240"/>
        <pc:sldMasterMkLst>
          <pc:docMk/>
          <pc:sldMasterMk cId="867598160" sldId="2147484516"/>
        </pc:sldMasterMkLst>
        <pc:sldLayoutChg chg="add mod replId">
          <pc:chgData name="Ayesha Masood (2220784)" userId="S::2220784@student.uwtsd.ac.uk::390f29a2-f117-43c0-b911-6b133e147fe6" providerId="AD" clId="Web-{0E3BBCDF-A3D6-D82B-8E8B-C555A473A392}" dt="2023-02-17T17:12:00.071" v="240"/>
          <pc:sldLayoutMkLst>
            <pc:docMk/>
            <pc:sldMasterMk cId="867598160" sldId="2147484516"/>
            <pc:sldLayoutMk cId="1407470009" sldId="2147484517"/>
          </pc:sldLayoutMkLst>
        </pc:sldLayoutChg>
        <pc:sldLayoutChg chg="add mod replId">
          <pc:chgData name="Ayesha Masood (2220784)" userId="S::2220784@student.uwtsd.ac.uk::390f29a2-f117-43c0-b911-6b133e147fe6" providerId="AD" clId="Web-{0E3BBCDF-A3D6-D82B-8E8B-C555A473A392}" dt="2023-02-17T17:12:00.071" v="240"/>
          <pc:sldLayoutMkLst>
            <pc:docMk/>
            <pc:sldMasterMk cId="867598160" sldId="2147484516"/>
            <pc:sldLayoutMk cId="1969660353" sldId="2147484518"/>
          </pc:sldLayoutMkLst>
        </pc:sldLayoutChg>
        <pc:sldLayoutChg chg="add mod replId">
          <pc:chgData name="Ayesha Masood (2220784)" userId="S::2220784@student.uwtsd.ac.uk::390f29a2-f117-43c0-b911-6b133e147fe6" providerId="AD" clId="Web-{0E3BBCDF-A3D6-D82B-8E8B-C555A473A392}" dt="2023-02-17T17:12:00.071" v="240"/>
          <pc:sldLayoutMkLst>
            <pc:docMk/>
            <pc:sldMasterMk cId="867598160" sldId="2147484516"/>
            <pc:sldLayoutMk cId="3442552367" sldId="2147484519"/>
          </pc:sldLayoutMkLst>
        </pc:sldLayoutChg>
        <pc:sldLayoutChg chg="add mod replId">
          <pc:chgData name="Ayesha Masood (2220784)" userId="S::2220784@student.uwtsd.ac.uk::390f29a2-f117-43c0-b911-6b133e147fe6" providerId="AD" clId="Web-{0E3BBCDF-A3D6-D82B-8E8B-C555A473A392}" dt="2023-02-17T17:12:00.071" v="240"/>
          <pc:sldLayoutMkLst>
            <pc:docMk/>
            <pc:sldMasterMk cId="867598160" sldId="2147484516"/>
            <pc:sldLayoutMk cId="2826105575" sldId="2147484520"/>
          </pc:sldLayoutMkLst>
        </pc:sldLayoutChg>
        <pc:sldLayoutChg chg="add mod replId">
          <pc:chgData name="Ayesha Masood (2220784)" userId="S::2220784@student.uwtsd.ac.uk::390f29a2-f117-43c0-b911-6b133e147fe6" providerId="AD" clId="Web-{0E3BBCDF-A3D6-D82B-8E8B-C555A473A392}" dt="2023-02-17T17:12:00.071" v="240"/>
          <pc:sldLayoutMkLst>
            <pc:docMk/>
            <pc:sldMasterMk cId="867598160" sldId="2147484516"/>
            <pc:sldLayoutMk cId="1136375190" sldId="2147484521"/>
          </pc:sldLayoutMkLst>
        </pc:sldLayoutChg>
        <pc:sldLayoutChg chg="add mod replId">
          <pc:chgData name="Ayesha Masood (2220784)" userId="S::2220784@student.uwtsd.ac.uk::390f29a2-f117-43c0-b911-6b133e147fe6" providerId="AD" clId="Web-{0E3BBCDF-A3D6-D82B-8E8B-C555A473A392}" dt="2023-02-17T17:12:00.071" v="240"/>
          <pc:sldLayoutMkLst>
            <pc:docMk/>
            <pc:sldMasterMk cId="867598160" sldId="2147484516"/>
            <pc:sldLayoutMk cId="1352746118" sldId="2147484522"/>
          </pc:sldLayoutMkLst>
        </pc:sldLayoutChg>
        <pc:sldLayoutChg chg="add mod replId">
          <pc:chgData name="Ayesha Masood (2220784)" userId="S::2220784@student.uwtsd.ac.uk::390f29a2-f117-43c0-b911-6b133e147fe6" providerId="AD" clId="Web-{0E3BBCDF-A3D6-D82B-8E8B-C555A473A392}" dt="2023-02-17T17:12:00.071" v="240"/>
          <pc:sldLayoutMkLst>
            <pc:docMk/>
            <pc:sldMasterMk cId="867598160" sldId="2147484516"/>
            <pc:sldLayoutMk cId="2874138382" sldId="2147484523"/>
          </pc:sldLayoutMkLst>
        </pc:sldLayoutChg>
        <pc:sldLayoutChg chg="add mod replId">
          <pc:chgData name="Ayesha Masood (2220784)" userId="S::2220784@student.uwtsd.ac.uk::390f29a2-f117-43c0-b911-6b133e147fe6" providerId="AD" clId="Web-{0E3BBCDF-A3D6-D82B-8E8B-C555A473A392}" dt="2023-02-17T17:12:00.071" v="240"/>
          <pc:sldLayoutMkLst>
            <pc:docMk/>
            <pc:sldMasterMk cId="867598160" sldId="2147484516"/>
            <pc:sldLayoutMk cId="3509836826" sldId="2147484524"/>
          </pc:sldLayoutMkLst>
        </pc:sldLayoutChg>
        <pc:sldLayoutChg chg="add mod replId">
          <pc:chgData name="Ayesha Masood (2220784)" userId="S::2220784@student.uwtsd.ac.uk::390f29a2-f117-43c0-b911-6b133e147fe6" providerId="AD" clId="Web-{0E3BBCDF-A3D6-D82B-8E8B-C555A473A392}" dt="2023-02-17T17:12:00.071" v="240"/>
          <pc:sldLayoutMkLst>
            <pc:docMk/>
            <pc:sldMasterMk cId="867598160" sldId="2147484516"/>
            <pc:sldLayoutMk cId="2456740186" sldId="2147484525"/>
          </pc:sldLayoutMkLst>
        </pc:sldLayoutChg>
        <pc:sldLayoutChg chg="add mod replId">
          <pc:chgData name="Ayesha Masood (2220784)" userId="S::2220784@student.uwtsd.ac.uk::390f29a2-f117-43c0-b911-6b133e147fe6" providerId="AD" clId="Web-{0E3BBCDF-A3D6-D82B-8E8B-C555A473A392}" dt="2023-02-17T17:12:00.071" v="240"/>
          <pc:sldLayoutMkLst>
            <pc:docMk/>
            <pc:sldMasterMk cId="867598160" sldId="2147484516"/>
            <pc:sldLayoutMk cId="3693476483" sldId="2147484526"/>
          </pc:sldLayoutMkLst>
        </pc:sldLayoutChg>
        <pc:sldLayoutChg chg="add mod replId">
          <pc:chgData name="Ayesha Masood (2220784)" userId="S::2220784@student.uwtsd.ac.uk::390f29a2-f117-43c0-b911-6b133e147fe6" providerId="AD" clId="Web-{0E3BBCDF-A3D6-D82B-8E8B-C555A473A392}" dt="2023-02-17T17:12:00.071" v="240"/>
          <pc:sldLayoutMkLst>
            <pc:docMk/>
            <pc:sldMasterMk cId="867598160" sldId="2147484516"/>
            <pc:sldLayoutMk cId="1453173428" sldId="2147484527"/>
          </pc:sldLayoutMkLst>
        </pc:sldLayoutChg>
        <pc:sldLayoutChg chg="add mod replId">
          <pc:chgData name="Ayesha Masood (2220784)" userId="S::2220784@student.uwtsd.ac.uk::390f29a2-f117-43c0-b911-6b133e147fe6" providerId="AD" clId="Web-{0E3BBCDF-A3D6-D82B-8E8B-C555A473A392}" dt="2023-02-17T17:12:00.071" v="240"/>
          <pc:sldLayoutMkLst>
            <pc:docMk/>
            <pc:sldMasterMk cId="867598160" sldId="2147484516"/>
            <pc:sldLayoutMk cId="73644334" sldId="2147484528"/>
          </pc:sldLayoutMkLst>
        </pc:sldLayoutChg>
        <pc:sldLayoutChg chg="add mod replId">
          <pc:chgData name="Ayesha Masood (2220784)" userId="S::2220784@student.uwtsd.ac.uk::390f29a2-f117-43c0-b911-6b133e147fe6" providerId="AD" clId="Web-{0E3BBCDF-A3D6-D82B-8E8B-C555A473A392}" dt="2023-02-17T17:12:00.071" v="240"/>
          <pc:sldLayoutMkLst>
            <pc:docMk/>
            <pc:sldMasterMk cId="867598160" sldId="2147484516"/>
            <pc:sldLayoutMk cId="3393293781" sldId="2147484529"/>
          </pc:sldLayoutMkLst>
        </pc:sldLayoutChg>
        <pc:sldLayoutChg chg="add mod replId">
          <pc:chgData name="Ayesha Masood (2220784)" userId="S::2220784@student.uwtsd.ac.uk::390f29a2-f117-43c0-b911-6b133e147fe6" providerId="AD" clId="Web-{0E3BBCDF-A3D6-D82B-8E8B-C555A473A392}" dt="2023-02-17T17:12:00.071" v="240"/>
          <pc:sldLayoutMkLst>
            <pc:docMk/>
            <pc:sldMasterMk cId="867598160" sldId="2147484516"/>
            <pc:sldLayoutMk cId="1038863767" sldId="2147484530"/>
          </pc:sldLayoutMkLst>
        </pc:sldLayoutChg>
        <pc:sldLayoutChg chg="add mod replId">
          <pc:chgData name="Ayesha Masood (2220784)" userId="S::2220784@student.uwtsd.ac.uk::390f29a2-f117-43c0-b911-6b133e147fe6" providerId="AD" clId="Web-{0E3BBCDF-A3D6-D82B-8E8B-C555A473A392}" dt="2023-02-17T17:12:00.071" v="240"/>
          <pc:sldLayoutMkLst>
            <pc:docMk/>
            <pc:sldMasterMk cId="867598160" sldId="2147484516"/>
            <pc:sldLayoutMk cId="2462789310" sldId="2147484531"/>
          </pc:sldLayoutMkLst>
        </pc:sldLayoutChg>
        <pc:sldLayoutChg chg="add mod replId">
          <pc:chgData name="Ayesha Masood (2220784)" userId="S::2220784@student.uwtsd.ac.uk::390f29a2-f117-43c0-b911-6b133e147fe6" providerId="AD" clId="Web-{0E3BBCDF-A3D6-D82B-8E8B-C555A473A392}" dt="2023-02-17T17:12:00.071" v="240"/>
          <pc:sldLayoutMkLst>
            <pc:docMk/>
            <pc:sldMasterMk cId="867598160" sldId="2147484516"/>
            <pc:sldLayoutMk cId="3757527402" sldId="2147484532"/>
          </pc:sldLayoutMkLst>
        </pc:sldLayoutChg>
        <pc:sldLayoutChg chg="add mod replId">
          <pc:chgData name="Ayesha Masood (2220784)" userId="S::2220784@student.uwtsd.ac.uk::390f29a2-f117-43c0-b911-6b133e147fe6" providerId="AD" clId="Web-{0E3BBCDF-A3D6-D82B-8E8B-C555A473A392}" dt="2023-02-17T17:12:00.071" v="240"/>
          <pc:sldLayoutMkLst>
            <pc:docMk/>
            <pc:sldMasterMk cId="867598160" sldId="2147484516"/>
            <pc:sldLayoutMk cId="1379964456" sldId="2147484533"/>
          </pc:sldLayoutMkLst>
        </pc:sldLayoutChg>
      </pc:sldMasterChg>
      <pc:sldMasterChg chg="del delSldLayout">
        <pc:chgData name="Ayesha Masood (2220784)" userId="S::2220784@student.uwtsd.ac.uk::390f29a2-f117-43c0-b911-6b133e147fe6" providerId="AD" clId="Web-{0E3BBCDF-A3D6-D82B-8E8B-C555A473A392}" dt="2023-02-17T17:22:17.438" v="250"/>
        <pc:sldMasterMkLst>
          <pc:docMk/>
          <pc:sldMasterMk cId="726509485" sldId="2147484534"/>
        </pc:sldMasterMkLst>
        <pc:sldLayoutChg chg="del">
          <pc:chgData name="Ayesha Masood (2220784)" userId="S::2220784@student.uwtsd.ac.uk::390f29a2-f117-43c0-b911-6b133e147fe6" providerId="AD" clId="Web-{0E3BBCDF-A3D6-D82B-8E8B-C555A473A392}" dt="2023-02-17T17:22:17.438" v="250"/>
          <pc:sldLayoutMkLst>
            <pc:docMk/>
            <pc:sldMasterMk cId="726509485" sldId="2147484534"/>
            <pc:sldLayoutMk cId="2158477814" sldId="2147484535"/>
          </pc:sldLayoutMkLst>
        </pc:sldLayoutChg>
        <pc:sldLayoutChg chg="del">
          <pc:chgData name="Ayesha Masood (2220784)" userId="S::2220784@student.uwtsd.ac.uk::390f29a2-f117-43c0-b911-6b133e147fe6" providerId="AD" clId="Web-{0E3BBCDF-A3D6-D82B-8E8B-C555A473A392}" dt="2023-02-17T17:22:17.438" v="250"/>
          <pc:sldLayoutMkLst>
            <pc:docMk/>
            <pc:sldMasterMk cId="726509485" sldId="2147484534"/>
            <pc:sldLayoutMk cId="2282951231" sldId="2147484536"/>
          </pc:sldLayoutMkLst>
        </pc:sldLayoutChg>
        <pc:sldLayoutChg chg="del">
          <pc:chgData name="Ayesha Masood (2220784)" userId="S::2220784@student.uwtsd.ac.uk::390f29a2-f117-43c0-b911-6b133e147fe6" providerId="AD" clId="Web-{0E3BBCDF-A3D6-D82B-8E8B-C555A473A392}" dt="2023-02-17T17:22:17.438" v="250"/>
          <pc:sldLayoutMkLst>
            <pc:docMk/>
            <pc:sldMasterMk cId="726509485" sldId="2147484534"/>
            <pc:sldLayoutMk cId="1734976749" sldId="2147484537"/>
          </pc:sldLayoutMkLst>
        </pc:sldLayoutChg>
        <pc:sldLayoutChg chg="del">
          <pc:chgData name="Ayesha Masood (2220784)" userId="S::2220784@student.uwtsd.ac.uk::390f29a2-f117-43c0-b911-6b133e147fe6" providerId="AD" clId="Web-{0E3BBCDF-A3D6-D82B-8E8B-C555A473A392}" dt="2023-02-17T17:22:17.438" v="250"/>
          <pc:sldLayoutMkLst>
            <pc:docMk/>
            <pc:sldMasterMk cId="726509485" sldId="2147484534"/>
            <pc:sldLayoutMk cId="416037494" sldId="2147484538"/>
          </pc:sldLayoutMkLst>
        </pc:sldLayoutChg>
        <pc:sldLayoutChg chg="del">
          <pc:chgData name="Ayesha Masood (2220784)" userId="S::2220784@student.uwtsd.ac.uk::390f29a2-f117-43c0-b911-6b133e147fe6" providerId="AD" clId="Web-{0E3BBCDF-A3D6-D82B-8E8B-C555A473A392}" dt="2023-02-17T17:22:17.438" v="250"/>
          <pc:sldLayoutMkLst>
            <pc:docMk/>
            <pc:sldMasterMk cId="726509485" sldId="2147484534"/>
            <pc:sldLayoutMk cId="3954509104" sldId="2147484539"/>
          </pc:sldLayoutMkLst>
        </pc:sldLayoutChg>
        <pc:sldLayoutChg chg="del">
          <pc:chgData name="Ayesha Masood (2220784)" userId="S::2220784@student.uwtsd.ac.uk::390f29a2-f117-43c0-b911-6b133e147fe6" providerId="AD" clId="Web-{0E3BBCDF-A3D6-D82B-8E8B-C555A473A392}" dt="2023-02-17T17:22:17.438" v="250"/>
          <pc:sldLayoutMkLst>
            <pc:docMk/>
            <pc:sldMasterMk cId="726509485" sldId="2147484534"/>
            <pc:sldLayoutMk cId="3320844547" sldId="2147484540"/>
          </pc:sldLayoutMkLst>
        </pc:sldLayoutChg>
        <pc:sldLayoutChg chg="del">
          <pc:chgData name="Ayesha Masood (2220784)" userId="S::2220784@student.uwtsd.ac.uk::390f29a2-f117-43c0-b911-6b133e147fe6" providerId="AD" clId="Web-{0E3BBCDF-A3D6-D82B-8E8B-C555A473A392}" dt="2023-02-17T17:22:17.438" v="250"/>
          <pc:sldLayoutMkLst>
            <pc:docMk/>
            <pc:sldMasterMk cId="726509485" sldId="2147484534"/>
            <pc:sldLayoutMk cId="4093911573" sldId="2147484541"/>
          </pc:sldLayoutMkLst>
        </pc:sldLayoutChg>
        <pc:sldLayoutChg chg="del">
          <pc:chgData name="Ayesha Masood (2220784)" userId="S::2220784@student.uwtsd.ac.uk::390f29a2-f117-43c0-b911-6b133e147fe6" providerId="AD" clId="Web-{0E3BBCDF-A3D6-D82B-8E8B-C555A473A392}" dt="2023-02-17T17:22:17.438" v="250"/>
          <pc:sldLayoutMkLst>
            <pc:docMk/>
            <pc:sldMasterMk cId="726509485" sldId="2147484534"/>
            <pc:sldLayoutMk cId="2546904478" sldId="2147484542"/>
          </pc:sldLayoutMkLst>
        </pc:sldLayoutChg>
        <pc:sldLayoutChg chg="del">
          <pc:chgData name="Ayesha Masood (2220784)" userId="S::2220784@student.uwtsd.ac.uk::390f29a2-f117-43c0-b911-6b133e147fe6" providerId="AD" clId="Web-{0E3BBCDF-A3D6-D82B-8E8B-C555A473A392}" dt="2023-02-17T17:22:17.438" v="250"/>
          <pc:sldLayoutMkLst>
            <pc:docMk/>
            <pc:sldMasterMk cId="726509485" sldId="2147484534"/>
            <pc:sldLayoutMk cId="3891540347" sldId="2147484543"/>
          </pc:sldLayoutMkLst>
        </pc:sldLayoutChg>
        <pc:sldLayoutChg chg="del">
          <pc:chgData name="Ayesha Masood (2220784)" userId="S::2220784@student.uwtsd.ac.uk::390f29a2-f117-43c0-b911-6b133e147fe6" providerId="AD" clId="Web-{0E3BBCDF-A3D6-D82B-8E8B-C555A473A392}" dt="2023-02-17T17:22:17.438" v="250"/>
          <pc:sldLayoutMkLst>
            <pc:docMk/>
            <pc:sldMasterMk cId="726509485" sldId="2147484534"/>
            <pc:sldLayoutMk cId="3193462155" sldId="2147484544"/>
          </pc:sldLayoutMkLst>
        </pc:sldLayoutChg>
        <pc:sldLayoutChg chg="del">
          <pc:chgData name="Ayesha Masood (2220784)" userId="S::2220784@student.uwtsd.ac.uk::390f29a2-f117-43c0-b911-6b133e147fe6" providerId="AD" clId="Web-{0E3BBCDF-A3D6-D82B-8E8B-C555A473A392}" dt="2023-02-17T17:22:17.438" v="250"/>
          <pc:sldLayoutMkLst>
            <pc:docMk/>
            <pc:sldMasterMk cId="726509485" sldId="2147484534"/>
            <pc:sldLayoutMk cId="762928980" sldId="2147484545"/>
          </pc:sldLayoutMkLst>
        </pc:sldLayoutChg>
      </pc:sldMasterChg>
      <pc:sldMasterChg chg="add addSldLayout modSldLayout">
        <pc:chgData name="Ayesha Masood (2220784)" userId="S::2220784@student.uwtsd.ac.uk::390f29a2-f117-43c0-b911-6b133e147fe6" providerId="AD" clId="Web-{0E3BBCDF-A3D6-D82B-8E8B-C555A473A392}" dt="2023-02-17T17:22:17.438" v="250"/>
        <pc:sldMasterMkLst>
          <pc:docMk/>
          <pc:sldMasterMk cId="1176205524" sldId="2147484546"/>
        </pc:sldMasterMkLst>
        <pc:sldLayoutChg chg="add mod replId">
          <pc:chgData name="Ayesha Masood (2220784)" userId="S::2220784@student.uwtsd.ac.uk::390f29a2-f117-43c0-b911-6b133e147fe6" providerId="AD" clId="Web-{0E3BBCDF-A3D6-D82B-8E8B-C555A473A392}" dt="2023-02-17T17:22:17.438" v="250"/>
          <pc:sldLayoutMkLst>
            <pc:docMk/>
            <pc:sldMasterMk cId="1176205524" sldId="2147484546"/>
            <pc:sldLayoutMk cId="2120188732" sldId="2147484547"/>
          </pc:sldLayoutMkLst>
        </pc:sldLayoutChg>
        <pc:sldLayoutChg chg="add mod replId">
          <pc:chgData name="Ayesha Masood (2220784)" userId="S::2220784@student.uwtsd.ac.uk::390f29a2-f117-43c0-b911-6b133e147fe6" providerId="AD" clId="Web-{0E3BBCDF-A3D6-D82B-8E8B-C555A473A392}" dt="2023-02-17T17:22:17.438" v="250"/>
          <pc:sldLayoutMkLst>
            <pc:docMk/>
            <pc:sldMasterMk cId="1176205524" sldId="2147484546"/>
            <pc:sldLayoutMk cId="571698274" sldId="2147484548"/>
          </pc:sldLayoutMkLst>
        </pc:sldLayoutChg>
        <pc:sldLayoutChg chg="add mod replId">
          <pc:chgData name="Ayesha Masood (2220784)" userId="S::2220784@student.uwtsd.ac.uk::390f29a2-f117-43c0-b911-6b133e147fe6" providerId="AD" clId="Web-{0E3BBCDF-A3D6-D82B-8E8B-C555A473A392}" dt="2023-02-17T17:22:17.438" v="250"/>
          <pc:sldLayoutMkLst>
            <pc:docMk/>
            <pc:sldMasterMk cId="1176205524" sldId="2147484546"/>
            <pc:sldLayoutMk cId="1035447059" sldId="2147484549"/>
          </pc:sldLayoutMkLst>
        </pc:sldLayoutChg>
        <pc:sldLayoutChg chg="add mod replId">
          <pc:chgData name="Ayesha Masood (2220784)" userId="S::2220784@student.uwtsd.ac.uk::390f29a2-f117-43c0-b911-6b133e147fe6" providerId="AD" clId="Web-{0E3BBCDF-A3D6-D82B-8E8B-C555A473A392}" dt="2023-02-17T17:22:17.438" v="250"/>
          <pc:sldLayoutMkLst>
            <pc:docMk/>
            <pc:sldMasterMk cId="1176205524" sldId="2147484546"/>
            <pc:sldLayoutMk cId="1720934926" sldId="2147484550"/>
          </pc:sldLayoutMkLst>
        </pc:sldLayoutChg>
        <pc:sldLayoutChg chg="add mod replId">
          <pc:chgData name="Ayesha Masood (2220784)" userId="S::2220784@student.uwtsd.ac.uk::390f29a2-f117-43c0-b911-6b133e147fe6" providerId="AD" clId="Web-{0E3BBCDF-A3D6-D82B-8E8B-C555A473A392}" dt="2023-02-17T17:22:17.438" v="250"/>
          <pc:sldLayoutMkLst>
            <pc:docMk/>
            <pc:sldMasterMk cId="1176205524" sldId="2147484546"/>
            <pc:sldLayoutMk cId="1695284777" sldId="2147484551"/>
          </pc:sldLayoutMkLst>
        </pc:sldLayoutChg>
        <pc:sldLayoutChg chg="add mod replId">
          <pc:chgData name="Ayesha Masood (2220784)" userId="S::2220784@student.uwtsd.ac.uk::390f29a2-f117-43c0-b911-6b133e147fe6" providerId="AD" clId="Web-{0E3BBCDF-A3D6-D82B-8E8B-C555A473A392}" dt="2023-02-17T17:22:17.438" v="250"/>
          <pc:sldLayoutMkLst>
            <pc:docMk/>
            <pc:sldMasterMk cId="1176205524" sldId="2147484546"/>
            <pc:sldLayoutMk cId="391100173" sldId="2147484552"/>
          </pc:sldLayoutMkLst>
        </pc:sldLayoutChg>
        <pc:sldLayoutChg chg="add mod replId">
          <pc:chgData name="Ayesha Masood (2220784)" userId="S::2220784@student.uwtsd.ac.uk::390f29a2-f117-43c0-b911-6b133e147fe6" providerId="AD" clId="Web-{0E3BBCDF-A3D6-D82B-8E8B-C555A473A392}" dt="2023-02-17T17:22:17.438" v="250"/>
          <pc:sldLayoutMkLst>
            <pc:docMk/>
            <pc:sldMasterMk cId="1176205524" sldId="2147484546"/>
            <pc:sldLayoutMk cId="2316205814" sldId="2147484553"/>
          </pc:sldLayoutMkLst>
        </pc:sldLayoutChg>
        <pc:sldLayoutChg chg="add mod replId">
          <pc:chgData name="Ayesha Masood (2220784)" userId="S::2220784@student.uwtsd.ac.uk::390f29a2-f117-43c0-b911-6b133e147fe6" providerId="AD" clId="Web-{0E3BBCDF-A3D6-D82B-8E8B-C555A473A392}" dt="2023-02-17T17:22:17.438" v="250"/>
          <pc:sldLayoutMkLst>
            <pc:docMk/>
            <pc:sldMasterMk cId="1176205524" sldId="2147484546"/>
            <pc:sldLayoutMk cId="2859323770" sldId="2147484554"/>
          </pc:sldLayoutMkLst>
        </pc:sldLayoutChg>
        <pc:sldLayoutChg chg="add mod replId">
          <pc:chgData name="Ayesha Masood (2220784)" userId="S::2220784@student.uwtsd.ac.uk::390f29a2-f117-43c0-b911-6b133e147fe6" providerId="AD" clId="Web-{0E3BBCDF-A3D6-D82B-8E8B-C555A473A392}" dt="2023-02-17T17:22:17.438" v="250"/>
          <pc:sldLayoutMkLst>
            <pc:docMk/>
            <pc:sldMasterMk cId="1176205524" sldId="2147484546"/>
            <pc:sldLayoutMk cId="261068601" sldId="2147484555"/>
          </pc:sldLayoutMkLst>
        </pc:sldLayoutChg>
        <pc:sldLayoutChg chg="add mod replId">
          <pc:chgData name="Ayesha Masood (2220784)" userId="S::2220784@student.uwtsd.ac.uk::390f29a2-f117-43c0-b911-6b133e147fe6" providerId="AD" clId="Web-{0E3BBCDF-A3D6-D82B-8E8B-C555A473A392}" dt="2023-02-17T17:22:17.438" v="250"/>
          <pc:sldLayoutMkLst>
            <pc:docMk/>
            <pc:sldMasterMk cId="1176205524" sldId="2147484546"/>
            <pc:sldLayoutMk cId="3771108054" sldId="2147484556"/>
          </pc:sldLayoutMkLst>
        </pc:sldLayoutChg>
        <pc:sldLayoutChg chg="add mod replId">
          <pc:chgData name="Ayesha Masood (2220784)" userId="S::2220784@student.uwtsd.ac.uk::390f29a2-f117-43c0-b911-6b133e147fe6" providerId="AD" clId="Web-{0E3BBCDF-A3D6-D82B-8E8B-C555A473A392}" dt="2023-02-17T17:22:17.438" v="250"/>
          <pc:sldLayoutMkLst>
            <pc:docMk/>
            <pc:sldMasterMk cId="1176205524" sldId="2147484546"/>
            <pc:sldLayoutMk cId="1840355865" sldId="2147484557"/>
          </pc:sldLayoutMkLst>
        </pc:sldLayoutChg>
        <pc:sldLayoutChg chg="add mod replId">
          <pc:chgData name="Ayesha Masood (2220784)" userId="S::2220784@student.uwtsd.ac.uk::390f29a2-f117-43c0-b911-6b133e147fe6" providerId="AD" clId="Web-{0E3BBCDF-A3D6-D82B-8E8B-C555A473A392}" dt="2023-02-17T17:22:17.438" v="250"/>
          <pc:sldLayoutMkLst>
            <pc:docMk/>
            <pc:sldMasterMk cId="1176205524" sldId="2147484546"/>
            <pc:sldLayoutMk cId="3873968004" sldId="2147484558"/>
          </pc:sldLayoutMkLst>
        </pc:sldLayoutChg>
        <pc:sldLayoutChg chg="add mod replId">
          <pc:chgData name="Ayesha Masood (2220784)" userId="S::2220784@student.uwtsd.ac.uk::390f29a2-f117-43c0-b911-6b133e147fe6" providerId="AD" clId="Web-{0E3BBCDF-A3D6-D82B-8E8B-C555A473A392}" dt="2023-02-17T17:22:17.438" v="250"/>
          <pc:sldLayoutMkLst>
            <pc:docMk/>
            <pc:sldMasterMk cId="1176205524" sldId="2147484546"/>
            <pc:sldLayoutMk cId="891780934" sldId="2147484559"/>
          </pc:sldLayoutMkLst>
        </pc:sldLayoutChg>
        <pc:sldLayoutChg chg="add mod replId">
          <pc:chgData name="Ayesha Masood (2220784)" userId="S::2220784@student.uwtsd.ac.uk::390f29a2-f117-43c0-b911-6b133e147fe6" providerId="AD" clId="Web-{0E3BBCDF-A3D6-D82B-8E8B-C555A473A392}" dt="2023-02-17T17:22:17.438" v="250"/>
          <pc:sldLayoutMkLst>
            <pc:docMk/>
            <pc:sldMasterMk cId="1176205524" sldId="2147484546"/>
            <pc:sldLayoutMk cId="2753818739" sldId="2147484560"/>
          </pc:sldLayoutMkLst>
        </pc:sldLayoutChg>
        <pc:sldLayoutChg chg="add mod replId">
          <pc:chgData name="Ayesha Masood (2220784)" userId="S::2220784@student.uwtsd.ac.uk::390f29a2-f117-43c0-b911-6b133e147fe6" providerId="AD" clId="Web-{0E3BBCDF-A3D6-D82B-8E8B-C555A473A392}" dt="2023-02-17T17:22:17.438" v="250"/>
          <pc:sldLayoutMkLst>
            <pc:docMk/>
            <pc:sldMasterMk cId="1176205524" sldId="2147484546"/>
            <pc:sldLayoutMk cId="2445121650" sldId="2147484561"/>
          </pc:sldLayoutMkLst>
        </pc:sldLayoutChg>
        <pc:sldLayoutChg chg="add mod replId">
          <pc:chgData name="Ayesha Masood (2220784)" userId="S::2220784@student.uwtsd.ac.uk::390f29a2-f117-43c0-b911-6b133e147fe6" providerId="AD" clId="Web-{0E3BBCDF-A3D6-D82B-8E8B-C555A473A392}" dt="2023-02-17T17:22:17.438" v="250"/>
          <pc:sldLayoutMkLst>
            <pc:docMk/>
            <pc:sldMasterMk cId="1176205524" sldId="2147484546"/>
            <pc:sldLayoutMk cId="2268054622" sldId="2147484562"/>
          </pc:sldLayoutMkLst>
        </pc:sldLayoutChg>
        <pc:sldLayoutChg chg="add mod replId">
          <pc:chgData name="Ayesha Masood (2220784)" userId="S::2220784@student.uwtsd.ac.uk::390f29a2-f117-43c0-b911-6b133e147fe6" providerId="AD" clId="Web-{0E3BBCDF-A3D6-D82B-8E8B-C555A473A392}" dt="2023-02-17T17:22:17.438" v="250"/>
          <pc:sldLayoutMkLst>
            <pc:docMk/>
            <pc:sldMasterMk cId="1176205524" sldId="2147484546"/>
            <pc:sldLayoutMk cId="1495218514" sldId="2147484563"/>
          </pc:sldLayoutMkLst>
        </pc:sldLayoutChg>
      </pc:sldMasterChg>
      <pc:sldMasterChg chg="del delSldLayout">
        <pc:chgData name="Ayesha Masood (2220784)" userId="S::2220784@student.uwtsd.ac.uk::390f29a2-f117-43c0-b911-6b133e147fe6" providerId="AD" clId="Web-{0E3BBCDF-A3D6-D82B-8E8B-C555A473A392}" dt="2023-02-17T17:42:29.875" v="253"/>
        <pc:sldMasterMkLst>
          <pc:docMk/>
          <pc:sldMasterMk cId="3952176341" sldId="2147484695"/>
        </pc:sldMasterMkLst>
        <pc:sldLayoutChg chg="del">
          <pc:chgData name="Ayesha Masood (2220784)" userId="S::2220784@student.uwtsd.ac.uk::390f29a2-f117-43c0-b911-6b133e147fe6" providerId="AD" clId="Web-{0E3BBCDF-A3D6-D82B-8E8B-C555A473A392}" dt="2023-02-17T17:42:29.875" v="253"/>
          <pc:sldLayoutMkLst>
            <pc:docMk/>
            <pc:sldMasterMk cId="3952176341" sldId="2147484695"/>
            <pc:sldLayoutMk cId="2956371173" sldId="2147484696"/>
          </pc:sldLayoutMkLst>
        </pc:sldLayoutChg>
        <pc:sldLayoutChg chg="del">
          <pc:chgData name="Ayesha Masood (2220784)" userId="S::2220784@student.uwtsd.ac.uk::390f29a2-f117-43c0-b911-6b133e147fe6" providerId="AD" clId="Web-{0E3BBCDF-A3D6-D82B-8E8B-C555A473A392}" dt="2023-02-17T17:42:29.875" v="253"/>
          <pc:sldLayoutMkLst>
            <pc:docMk/>
            <pc:sldMasterMk cId="3952176341" sldId="2147484695"/>
            <pc:sldLayoutMk cId="2142339307" sldId="2147484697"/>
          </pc:sldLayoutMkLst>
        </pc:sldLayoutChg>
        <pc:sldLayoutChg chg="del">
          <pc:chgData name="Ayesha Masood (2220784)" userId="S::2220784@student.uwtsd.ac.uk::390f29a2-f117-43c0-b911-6b133e147fe6" providerId="AD" clId="Web-{0E3BBCDF-A3D6-D82B-8E8B-C555A473A392}" dt="2023-02-17T17:42:29.875" v="253"/>
          <pc:sldLayoutMkLst>
            <pc:docMk/>
            <pc:sldMasterMk cId="3952176341" sldId="2147484695"/>
            <pc:sldLayoutMk cId="2179711015" sldId="2147484698"/>
          </pc:sldLayoutMkLst>
        </pc:sldLayoutChg>
        <pc:sldLayoutChg chg="del">
          <pc:chgData name="Ayesha Masood (2220784)" userId="S::2220784@student.uwtsd.ac.uk::390f29a2-f117-43c0-b911-6b133e147fe6" providerId="AD" clId="Web-{0E3BBCDF-A3D6-D82B-8E8B-C555A473A392}" dt="2023-02-17T17:42:29.875" v="253"/>
          <pc:sldLayoutMkLst>
            <pc:docMk/>
            <pc:sldMasterMk cId="3952176341" sldId="2147484695"/>
            <pc:sldLayoutMk cId="2488559315" sldId="2147484699"/>
          </pc:sldLayoutMkLst>
        </pc:sldLayoutChg>
        <pc:sldLayoutChg chg="del">
          <pc:chgData name="Ayesha Masood (2220784)" userId="S::2220784@student.uwtsd.ac.uk::390f29a2-f117-43c0-b911-6b133e147fe6" providerId="AD" clId="Web-{0E3BBCDF-A3D6-D82B-8E8B-C555A473A392}" dt="2023-02-17T17:42:29.875" v="253"/>
          <pc:sldLayoutMkLst>
            <pc:docMk/>
            <pc:sldMasterMk cId="3952176341" sldId="2147484695"/>
            <pc:sldLayoutMk cId="762158549" sldId="2147484700"/>
          </pc:sldLayoutMkLst>
        </pc:sldLayoutChg>
        <pc:sldLayoutChg chg="del">
          <pc:chgData name="Ayesha Masood (2220784)" userId="S::2220784@student.uwtsd.ac.uk::390f29a2-f117-43c0-b911-6b133e147fe6" providerId="AD" clId="Web-{0E3BBCDF-A3D6-D82B-8E8B-C555A473A392}" dt="2023-02-17T17:42:29.875" v="253"/>
          <pc:sldLayoutMkLst>
            <pc:docMk/>
            <pc:sldMasterMk cId="3952176341" sldId="2147484695"/>
            <pc:sldLayoutMk cId="2781528555" sldId="2147484701"/>
          </pc:sldLayoutMkLst>
        </pc:sldLayoutChg>
        <pc:sldLayoutChg chg="del">
          <pc:chgData name="Ayesha Masood (2220784)" userId="S::2220784@student.uwtsd.ac.uk::390f29a2-f117-43c0-b911-6b133e147fe6" providerId="AD" clId="Web-{0E3BBCDF-A3D6-D82B-8E8B-C555A473A392}" dt="2023-02-17T17:42:29.875" v="253"/>
          <pc:sldLayoutMkLst>
            <pc:docMk/>
            <pc:sldMasterMk cId="3952176341" sldId="2147484695"/>
            <pc:sldLayoutMk cId="3708525325" sldId="2147484702"/>
          </pc:sldLayoutMkLst>
        </pc:sldLayoutChg>
        <pc:sldLayoutChg chg="del">
          <pc:chgData name="Ayesha Masood (2220784)" userId="S::2220784@student.uwtsd.ac.uk::390f29a2-f117-43c0-b911-6b133e147fe6" providerId="AD" clId="Web-{0E3BBCDF-A3D6-D82B-8E8B-C555A473A392}" dt="2023-02-17T17:42:29.875" v="253"/>
          <pc:sldLayoutMkLst>
            <pc:docMk/>
            <pc:sldMasterMk cId="3952176341" sldId="2147484695"/>
            <pc:sldLayoutMk cId="1036498896" sldId="2147484703"/>
          </pc:sldLayoutMkLst>
        </pc:sldLayoutChg>
        <pc:sldLayoutChg chg="del">
          <pc:chgData name="Ayesha Masood (2220784)" userId="S::2220784@student.uwtsd.ac.uk::390f29a2-f117-43c0-b911-6b133e147fe6" providerId="AD" clId="Web-{0E3BBCDF-A3D6-D82B-8E8B-C555A473A392}" dt="2023-02-17T17:42:29.875" v="253"/>
          <pc:sldLayoutMkLst>
            <pc:docMk/>
            <pc:sldMasterMk cId="3952176341" sldId="2147484695"/>
            <pc:sldLayoutMk cId="3751883037" sldId="2147484704"/>
          </pc:sldLayoutMkLst>
        </pc:sldLayoutChg>
        <pc:sldLayoutChg chg="del">
          <pc:chgData name="Ayesha Masood (2220784)" userId="S::2220784@student.uwtsd.ac.uk::390f29a2-f117-43c0-b911-6b133e147fe6" providerId="AD" clId="Web-{0E3BBCDF-A3D6-D82B-8E8B-C555A473A392}" dt="2023-02-17T17:42:29.875" v="253"/>
          <pc:sldLayoutMkLst>
            <pc:docMk/>
            <pc:sldMasterMk cId="3952176341" sldId="2147484695"/>
            <pc:sldLayoutMk cId="3689883634" sldId="2147484705"/>
          </pc:sldLayoutMkLst>
        </pc:sldLayoutChg>
        <pc:sldLayoutChg chg="del">
          <pc:chgData name="Ayesha Masood (2220784)" userId="S::2220784@student.uwtsd.ac.uk::390f29a2-f117-43c0-b911-6b133e147fe6" providerId="AD" clId="Web-{0E3BBCDF-A3D6-D82B-8E8B-C555A473A392}" dt="2023-02-17T17:42:29.875" v="253"/>
          <pc:sldLayoutMkLst>
            <pc:docMk/>
            <pc:sldMasterMk cId="3952176341" sldId="2147484695"/>
            <pc:sldLayoutMk cId="751885999" sldId="2147484706"/>
          </pc:sldLayoutMkLst>
        </pc:sldLayoutChg>
      </pc:sldMasterChg>
      <pc:sldMasterChg chg="add del addSldLayout delSldLayout modSldLayout">
        <pc:chgData name="Ayesha Masood (2220784)" userId="S::2220784@student.uwtsd.ac.uk::390f29a2-f117-43c0-b911-6b133e147fe6" providerId="AD" clId="Web-{0E3BBCDF-A3D6-D82B-8E8B-C555A473A392}" dt="2023-02-17T17:42:58.471" v="254"/>
        <pc:sldMasterMkLst>
          <pc:docMk/>
          <pc:sldMasterMk cId="556682648" sldId="2147484707"/>
        </pc:sldMasterMkLst>
        <pc:sldLayoutChg chg="add del mod replId">
          <pc:chgData name="Ayesha Masood (2220784)" userId="S::2220784@student.uwtsd.ac.uk::390f29a2-f117-43c0-b911-6b133e147fe6" providerId="AD" clId="Web-{0E3BBCDF-A3D6-D82B-8E8B-C555A473A392}" dt="2023-02-17T17:42:58.471" v="254"/>
          <pc:sldLayoutMkLst>
            <pc:docMk/>
            <pc:sldMasterMk cId="556682648" sldId="2147484707"/>
            <pc:sldLayoutMk cId="2548809810" sldId="2147484708"/>
          </pc:sldLayoutMkLst>
        </pc:sldLayoutChg>
        <pc:sldLayoutChg chg="add del mod replId">
          <pc:chgData name="Ayesha Masood (2220784)" userId="S::2220784@student.uwtsd.ac.uk::390f29a2-f117-43c0-b911-6b133e147fe6" providerId="AD" clId="Web-{0E3BBCDF-A3D6-D82B-8E8B-C555A473A392}" dt="2023-02-17T17:42:58.471" v="254"/>
          <pc:sldLayoutMkLst>
            <pc:docMk/>
            <pc:sldMasterMk cId="556682648" sldId="2147484707"/>
            <pc:sldLayoutMk cId="708927879" sldId="2147484709"/>
          </pc:sldLayoutMkLst>
        </pc:sldLayoutChg>
        <pc:sldLayoutChg chg="add del mod replId">
          <pc:chgData name="Ayesha Masood (2220784)" userId="S::2220784@student.uwtsd.ac.uk::390f29a2-f117-43c0-b911-6b133e147fe6" providerId="AD" clId="Web-{0E3BBCDF-A3D6-D82B-8E8B-C555A473A392}" dt="2023-02-17T17:42:58.471" v="254"/>
          <pc:sldLayoutMkLst>
            <pc:docMk/>
            <pc:sldMasterMk cId="556682648" sldId="2147484707"/>
            <pc:sldLayoutMk cId="2990379791" sldId="2147484710"/>
          </pc:sldLayoutMkLst>
        </pc:sldLayoutChg>
        <pc:sldLayoutChg chg="add del mod replId">
          <pc:chgData name="Ayesha Masood (2220784)" userId="S::2220784@student.uwtsd.ac.uk::390f29a2-f117-43c0-b911-6b133e147fe6" providerId="AD" clId="Web-{0E3BBCDF-A3D6-D82B-8E8B-C555A473A392}" dt="2023-02-17T17:42:58.471" v="254"/>
          <pc:sldLayoutMkLst>
            <pc:docMk/>
            <pc:sldMasterMk cId="556682648" sldId="2147484707"/>
            <pc:sldLayoutMk cId="2293762425" sldId="2147484711"/>
          </pc:sldLayoutMkLst>
        </pc:sldLayoutChg>
        <pc:sldLayoutChg chg="add del mod replId">
          <pc:chgData name="Ayesha Masood (2220784)" userId="S::2220784@student.uwtsd.ac.uk::390f29a2-f117-43c0-b911-6b133e147fe6" providerId="AD" clId="Web-{0E3BBCDF-A3D6-D82B-8E8B-C555A473A392}" dt="2023-02-17T17:42:58.471" v="254"/>
          <pc:sldLayoutMkLst>
            <pc:docMk/>
            <pc:sldMasterMk cId="556682648" sldId="2147484707"/>
            <pc:sldLayoutMk cId="2818898175" sldId="2147484712"/>
          </pc:sldLayoutMkLst>
        </pc:sldLayoutChg>
        <pc:sldLayoutChg chg="add del mod replId">
          <pc:chgData name="Ayesha Masood (2220784)" userId="S::2220784@student.uwtsd.ac.uk::390f29a2-f117-43c0-b911-6b133e147fe6" providerId="AD" clId="Web-{0E3BBCDF-A3D6-D82B-8E8B-C555A473A392}" dt="2023-02-17T17:42:58.471" v="254"/>
          <pc:sldLayoutMkLst>
            <pc:docMk/>
            <pc:sldMasterMk cId="556682648" sldId="2147484707"/>
            <pc:sldLayoutMk cId="2064229336" sldId="2147484713"/>
          </pc:sldLayoutMkLst>
        </pc:sldLayoutChg>
        <pc:sldLayoutChg chg="add del mod replId">
          <pc:chgData name="Ayesha Masood (2220784)" userId="S::2220784@student.uwtsd.ac.uk::390f29a2-f117-43c0-b911-6b133e147fe6" providerId="AD" clId="Web-{0E3BBCDF-A3D6-D82B-8E8B-C555A473A392}" dt="2023-02-17T17:42:58.471" v="254"/>
          <pc:sldLayoutMkLst>
            <pc:docMk/>
            <pc:sldMasterMk cId="556682648" sldId="2147484707"/>
            <pc:sldLayoutMk cId="3673501882" sldId="2147484714"/>
          </pc:sldLayoutMkLst>
        </pc:sldLayoutChg>
        <pc:sldLayoutChg chg="add del mod replId">
          <pc:chgData name="Ayesha Masood (2220784)" userId="S::2220784@student.uwtsd.ac.uk::390f29a2-f117-43c0-b911-6b133e147fe6" providerId="AD" clId="Web-{0E3BBCDF-A3D6-D82B-8E8B-C555A473A392}" dt="2023-02-17T17:42:58.471" v="254"/>
          <pc:sldLayoutMkLst>
            <pc:docMk/>
            <pc:sldMasterMk cId="556682648" sldId="2147484707"/>
            <pc:sldLayoutMk cId="1059142822" sldId="2147484715"/>
          </pc:sldLayoutMkLst>
        </pc:sldLayoutChg>
        <pc:sldLayoutChg chg="add del mod replId">
          <pc:chgData name="Ayesha Masood (2220784)" userId="S::2220784@student.uwtsd.ac.uk::390f29a2-f117-43c0-b911-6b133e147fe6" providerId="AD" clId="Web-{0E3BBCDF-A3D6-D82B-8E8B-C555A473A392}" dt="2023-02-17T17:42:58.471" v="254"/>
          <pc:sldLayoutMkLst>
            <pc:docMk/>
            <pc:sldMasterMk cId="556682648" sldId="2147484707"/>
            <pc:sldLayoutMk cId="1104537311" sldId="2147484716"/>
          </pc:sldLayoutMkLst>
        </pc:sldLayoutChg>
        <pc:sldLayoutChg chg="add del mod replId">
          <pc:chgData name="Ayesha Masood (2220784)" userId="S::2220784@student.uwtsd.ac.uk::390f29a2-f117-43c0-b911-6b133e147fe6" providerId="AD" clId="Web-{0E3BBCDF-A3D6-D82B-8E8B-C555A473A392}" dt="2023-02-17T17:42:58.471" v="254"/>
          <pc:sldLayoutMkLst>
            <pc:docMk/>
            <pc:sldMasterMk cId="556682648" sldId="2147484707"/>
            <pc:sldLayoutMk cId="2520627663" sldId="2147484717"/>
          </pc:sldLayoutMkLst>
        </pc:sldLayoutChg>
        <pc:sldLayoutChg chg="add del mod replId">
          <pc:chgData name="Ayesha Masood (2220784)" userId="S::2220784@student.uwtsd.ac.uk::390f29a2-f117-43c0-b911-6b133e147fe6" providerId="AD" clId="Web-{0E3BBCDF-A3D6-D82B-8E8B-C555A473A392}" dt="2023-02-17T17:42:58.471" v="254"/>
          <pc:sldLayoutMkLst>
            <pc:docMk/>
            <pc:sldMasterMk cId="556682648" sldId="2147484707"/>
            <pc:sldLayoutMk cId="1770275304" sldId="2147484718"/>
          </pc:sldLayoutMkLst>
        </pc:sldLayoutChg>
        <pc:sldLayoutChg chg="add del mod replId">
          <pc:chgData name="Ayesha Masood (2220784)" userId="S::2220784@student.uwtsd.ac.uk::390f29a2-f117-43c0-b911-6b133e147fe6" providerId="AD" clId="Web-{0E3BBCDF-A3D6-D82B-8E8B-C555A473A392}" dt="2023-02-17T17:42:58.471" v="254"/>
          <pc:sldLayoutMkLst>
            <pc:docMk/>
            <pc:sldMasterMk cId="556682648" sldId="2147484707"/>
            <pc:sldLayoutMk cId="2780165089" sldId="2147484719"/>
          </pc:sldLayoutMkLst>
        </pc:sldLayoutChg>
        <pc:sldLayoutChg chg="add del mod replId">
          <pc:chgData name="Ayesha Masood (2220784)" userId="S::2220784@student.uwtsd.ac.uk::390f29a2-f117-43c0-b911-6b133e147fe6" providerId="AD" clId="Web-{0E3BBCDF-A3D6-D82B-8E8B-C555A473A392}" dt="2023-02-17T17:42:58.471" v="254"/>
          <pc:sldLayoutMkLst>
            <pc:docMk/>
            <pc:sldMasterMk cId="556682648" sldId="2147484707"/>
            <pc:sldLayoutMk cId="3090526909" sldId="2147484720"/>
          </pc:sldLayoutMkLst>
        </pc:sldLayoutChg>
        <pc:sldLayoutChg chg="add del mod replId">
          <pc:chgData name="Ayesha Masood (2220784)" userId="S::2220784@student.uwtsd.ac.uk::390f29a2-f117-43c0-b911-6b133e147fe6" providerId="AD" clId="Web-{0E3BBCDF-A3D6-D82B-8E8B-C555A473A392}" dt="2023-02-17T17:42:58.471" v="254"/>
          <pc:sldLayoutMkLst>
            <pc:docMk/>
            <pc:sldMasterMk cId="556682648" sldId="2147484707"/>
            <pc:sldLayoutMk cId="4158703420" sldId="2147484721"/>
          </pc:sldLayoutMkLst>
        </pc:sldLayoutChg>
        <pc:sldLayoutChg chg="add del mod replId">
          <pc:chgData name="Ayesha Masood (2220784)" userId="S::2220784@student.uwtsd.ac.uk::390f29a2-f117-43c0-b911-6b133e147fe6" providerId="AD" clId="Web-{0E3BBCDF-A3D6-D82B-8E8B-C555A473A392}" dt="2023-02-17T17:42:58.471" v="254"/>
          <pc:sldLayoutMkLst>
            <pc:docMk/>
            <pc:sldMasterMk cId="556682648" sldId="2147484707"/>
            <pc:sldLayoutMk cId="635417319" sldId="2147484722"/>
          </pc:sldLayoutMkLst>
        </pc:sldLayoutChg>
        <pc:sldLayoutChg chg="add del mod replId">
          <pc:chgData name="Ayesha Masood (2220784)" userId="S::2220784@student.uwtsd.ac.uk::390f29a2-f117-43c0-b911-6b133e147fe6" providerId="AD" clId="Web-{0E3BBCDF-A3D6-D82B-8E8B-C555A473A392}" dt="2023-02-17T17:42:58.471" v="254"/>
          <pc:sldLayoutMkLst>
            <pc:docMk/>
            <pc:sldMasterMk cId="556682648" sldId="2147484707"/>
            <pc:sldLayoutMk cId="2900582717" sldId="2147484723"/>
          </pc:sldLayoutMkLst>
        </pc:sldLayoutChg>
        <pc:sldLayoutChg chg="add del mod replId">
          <pc:chgData name="Ayesha Masood (2220784)" userId="S::2220784@student.uwtsd.ac.uk::390f29a2-f117-43c0-b911-6b133e147fe6" providerId="AD" clId="Web-{0E3BBCDF-A3D6-D82B-8E8B-C555A473A392}" dt="2023-02-17T17:42:58.471" v="254"/>
          <pc:sldLayoutMkLst>
            <pc:docMk/>
            <pc:sldMasterMk cId="556682648" sldId="2147484707"/>
            <pc:sldLayoutMk cId="2043215864" sldId="2147484724"/>
          </pc:sldLayoutMkLst>
        </pc:sldLayoutChg>
      </pc:sldMasterChg>
      <pc:sldMasterChg chg="add addSldLayout modSldLayout">
        <pc:chgData name="Ayesha Masood (2220784)" userId="S::2220784@student.uwtsd.ac.uk::390f29a2-f117-43c0-b911-6b133e147fe6" providerId="AD" clId="Web-{0E3BBCDF-A3D6-D82B-8E8B-C555A473A392}" dt="2023-02-17T17:42:58.471" v="254"/>
        <pc:sldMasterMkLst>
          <pc:docMk/>
          <pc:sldMasterMk cId="1755349459" sldId="2147484725"/>
        </pc:sldMasterMkLst>
        <pc:sldLayoutChg chg="add mod replId">
          <pc:chgData name="Ayesha Masood (2220784)" userId="S::2220784@student.uwtsd.ac.uk::390f29a2-f117-43c0-b911-6b133e147fe6" providerId="AD" clId="Web-{0E3BBCDF-A3D6-D82B-8E8B-C555A473A392}" dt="2023-02-17T17:42:58.471" v="254"/>
          <pc:sldLayoutMkLst>
            <pc:docMk/>
            <pc:sldMasterMk cId="1755349459" sldId="2147484725"/>
            <pc:sldLayoutMk cId="2928236945" sldId="2147484726"/>
          </pc:sldLayoutMkLst>
        </pc:sldLayoutChg>
        <pc:sldLayoutChg chg="add mod replId">
          <pc:chgData name="Ayesha Masood (2220784)" userId="S::2220784@student.uwtsd.ac.uk::390f29a2-f117-43c0-b911-6b133e147fe6" providerId="AD" clId="Web-{0E3BBCDF-A3D6-D82B-8E8B-C555A473A392}" dt="2023-02-17T17:42:58.471" v="254"/>
          <pc:sldLayoutMkLst>
            <pc:docMk/>
            <pc:sldMasterMk cId="1755349459" sldId="2147484725"/>
            <pc:sldLayoutMk cId="3702297285" sldId="2147484727"/>
          </pc:sldLayoutMkLst>
        </pc:sldLayoutChg>
        <pc:sldLayoutChg chg="add mod replId">
          <pc:chgData name="Ayesha Masood (2220784)" userId="S::2220784@student.uwtsd.ac.uk::390f29a2-f117-43c0-b911-6b133e147fe6" providerId="AD" clId="Web-{0E3BBCDF-A3D6-D82B-8E8B-C555A473A392}" dt="2023-02-17T17:42:58.471" v="254"/>
          <pc:sldLayoutMkLst>
            <pc:docMk/>
            <pc:sldMasterMk cId="1755349459" sldId="2147484725"/>
            <pc:sldLayoutMk cId="85140936" sldId="2147484728"/>
          </pc:sldLayoutMkLst>
        </pc:sldLayoutChg>
        <pc:sldLayoutChg chg="add mod replId">
          <pc:chgData name="Ayesha Masood (2220784)" userId="S::2220784@student.uwtsd.ac.uk::390f29a2-f117-43c0-b911-6b133e147fe6" providerId="AD" clId="Web-{0E3BBCDF-A3D6-D82B-8E8B-C555A473A392}" dt="2023-02-17T17:42:58.471" v="254"/>
          <pc:sldLayoutMkLst>
            <pc:docMk/>
            <pc:sldMasterMk cId="1755349459" sldId="2147484725"/>
            <pc:sldLayoutMk cId="2109581488" sldId="2147484729"/>
          </pc:sldLayoutMkLst>
        </pc:sldLayoutChg>
        <pc:sldLayoutChg chg="add mod replId">
          <pc:chgData name="Ayesha Masood (2220784)" userId="S::2220784@student.uwtsd.ac.uk::390f29a2-f117-43c0-b911-6b133e147fe6" providerId="AD" clId="Web-{0E3BBCDF-A3D6-D82B-8E8B-C555A473A392}" dt="2023-02-17T17:42:58.471" v="254"/>
          <pc:sldLayoutMkLst>
            <pc:docMk/>
            <pc:sldMasterMk cId="1755349459" sldId="2147484725"/>
            <pc:sldLayoutMk cId="840691387" sldId="2147484730"/>
          </pc:sldLayoutMkLst>
        </pc:sldLayoutChg>
        <pc:sldLayoutChg chg="add mod replId">
          <pc:chgData name="Ayesha Masood (2220784)" userId="S::2220784@student.uwtsd.ac.uk::390f29a2-f117-43c0-b911-6b133e147fe6" providerId="AD" clId="Web-{0E3BBCDF-A3D6-D82B-8E8B-C555A473A392}" dt="2023-02-17T17:42:58.471" v="254"/>
          <pc:sldLayoutMkLst>
            <pc:docMk/>
            <pc:sldMasterMk cId="1755349459" sldId="2147484725"/>
            <pc:sldLayoutMk cId="3542911543" sldId="2147484731"/>
          </pc:sldLayoutMkLst>
        </pc:sldLayoutChg>
        <pc:sldLayoutChg chg="add mod replId">
          <pc:chgData name="Ayesha Masood (2220784)" userId="S::2220784@student.uwtsd.ac.uk::390f29a2-f117-43c0-b911-6b133e147fe6" providerId="AD" clId="Web-{0E3BBCDF-A3D6-D82B-8E8B-C555A473A392}" dt="2023-02-17T17:42:58.471" v="254"/>
          <pc:sldLayoutMkLst>
            <pc:docMk/>
            <pc:sldMasterMk cId="1755349459" sldId="2147484725"/>
            <pc:sldLayoutMk cId="2423327153" sldId="2147484732"/>
          </pc:sldLayoutMkLst>
        </pc:sldLayoutChg>
        <pc:sldLayoutChg chg="add mod replId">
          <pc:chgData name="Ayesha Masood (2220784)" userId="S::2220784@student.uwtsd.ac.uk::390f29a2-f117-43c0-b911-6b133e147fe6" providerId="AD" clId="Web-{0E3BBCDF-A3D6-D82B-8E8B-C555A473A392}" dt="2023-02-17T17:42:58.471" v="254"/>
          <pc:sldLayoutMkLst>
            <pc:docMk/>
            <pc:sldMasterMk cId="1755349459" sldId="2147484725"/>
            <pc:sldLayoutMk cId="2774439660" sldId="2147484733"/>
          </pc:sldLayoutMkLst>
        </pc:sldLayoutChg>
        <pc:sldLayoutChg chg="add mod replId">
          <pc:chgData name="Ayesha Masood (2220784)" userId="S::2220784@student.uwtsd.ac.uk::390f29a2-f117-43c0-b911-6b133e147fe6" providerId="AD" clId="Web-{0E3BBCDF-A3D6-D82B-8E8B-C555A473A392}" dt="2023-02-17T17:42:58.471" v="254"/>
          <pc:sldLayoutMkLst>
            <pc:docMk/>
            <pc:sldMasterMk cId="1755349459" sldId="2147484725"/>
            <pc:sldLayoutMk cId="2472840992" sldId="2147484734"/>
          </pc:sldLayoutMkLst>
        </pc:sldLayoutChg>
        <pc:sldLayoutChg chg="add mod replId">
          <pc:chgData name="Ayesha Masood (2220784)" userId="S::2220784@student.uwtsd.ac.uk::390f29a2-f117-43c0-b911-6b133e147fe6" providerId="AD" clId="Web-{0E3BBCDF-A3D6-D82B-8E8B-C555A473A392}" dt="2023-02-17T17:42:58.471" v="254"/>
          <pc:sldLayoutMkLst>
            <pc:docMk/>
            <pc:sldMasterMk cId="1755349459" sldId="2147484725"/>
            <pc:sldLayoutMk cId="3197648204" sldId="2147484735"/>
          </pc:sldLayoutMkLst>
        </pc:sldLayoutChg>
        <pc:sldLayoutChg chg="add mod replId">
          <pc:chgData name="Ayesha Masood (2220784)" userId="S::2220784@student.uwtsd.ac.uk::390f29a2-f117-43c0-b911-6b133e147fe6" providerId="AD" clId="Web-{0E3BBCDF-A3D6-D82B-8E8B-C555A473A392}" dt="2023-02-17T17:42:58.471" v="254"/>
          <pc:sldLayoutMkLst>
            <pc:docMk/>
            <pc:sldMasterMk cId="1755349459" sldId="2147484725"/>
            <pc:sldLayoutMk cId="4284619514" sldId="2147484736"/>
          </pc:sldLayoutMkLst>
        </pc:sldLayoutChg>
      </pc:sldMasterChg>
      <pc:sldMasterChg chg="del delSldLayout">
        <pc:chgData name="Ayesha Masood (2220784)" userId="S::2220784@student.uwtsd.ac.uk::390f29a2-f117-43c0-b911-6b133e147fe6" providerId="AD" clId="Web-{0E3BBCDF-A3D6-D82B-8E8B-C555A473A392}" dt="2023-02-17T17:46:09.045" v="258"/>
        <pc:sldMasterMkLst>
          <pc:docMk/>
          <pc:sldMasterMk cId="3016162369" sldId="2147484761"/>
        </pc:sldMasterMkLst>
        <pc:sldLayoutChg chg="del">
          <pc:chgData name="Ayesha Masood (2220784)" userId="S::2220784@student.uwtsd.ac.uk::390f29a2-f117-43c0-b911-6b133e147fe6" providerId="AD" clId="Web-{0E3BBCDF-A3D6-D82B-8E8B-C555A473A392}" dt="2023-02-17T17:46:09.045" v="258"/>
          <pc:sldLayoutMkLst>
            <pc:docMk/>
            <pc:sldMasterMk cId="3016162369" sldId="2147484761"/>
            <pc:sldLayoutMk cId="1024170447" sldId="2147484762"/>
          </pc:sldLayoutMkLst>
        </pc:sldLayoutChg>
        <pc:sldLayoutChg chg="del">
          <pc:chgData name="Ayesha Masood (2220784)" userId="S::2220784@student.uwtsd.ac.uk::390f29a2-f117-43c0-b911-6b133e147fe6" providerId="AD" clId="Web-{0E3BBCDF-A3D6-D82B-8E8B-C555A473A392}" dt="2023-02-17T17:46:09.045" v="258"/>
          <pc:sldLayoutMkLst>
            <pc:docMk/>
            <pc:sldMasterMk cId="3016162369" sldId="2147484761"/>
            <pc:sldLayoutMk cId="1733031200" sldId="2147484763"/>
          </pc:sldLayoutMkLst>
        </pc:sldLayoutChg>
        <pc:sldLayoutChg chg="del">
          <pc:chgData name="Ayesha Masood (2220784)" userId="S::2220784@student.uwtsd.ac.uk::390f29a2-f117-43c0-b911-6b133e147fe6" providerId="AD" clId="Web-{0E3BBCDF-A3D6-D82B-8E8B-C555A473A392}" dt="2023-02-17T17:46:09.045" v="258"/>
          <pc:sldLayoutMkLst>
            <pc:docMk/>
            <pc:sldMasterMk cId="3016162369" sldId="2147484761"/>
            <pc:sldLayoutMk cId="2410669546" sldId="2147484764"/>
          </pc:sldLayoutMkLst>
        </pc:sldLayoutChg>
        <pc:sldLayoutChg chg="del">
          <pc:chgData name="Ayesha Masood (2220784)" userId="S::2220784@student.uwtsd.ac.uk::390f29a2-f117-43c0-b911-6b133e147fe6" providerId="AD" clId="Web-{0E3BBCDF-A3D6-D82B-8E8B-C555A473A392}" dt="2023-02-17T17:46:09.045" v="258"/>
          <pc:sldLayoutMkLst>
            <pc:docMk/>
            <pc:sldMasterMk cId="3016162369" sldId="2147484761"/>
            <pc:sldLayoutMk cId="1135352181" sldId="2147484765"/>
          </pc:sldLayoutMkLst>
        </pc:sldLayoutChg>
        <pc:sldLayoutChg chg="del">
          <pc:chgData name="Ayesha Masood (2220784)" userId="S::2220784@student.uwtsd.ac.uk::390f29a2-f117-43c0-b911-6b133e147fe6" providerId="AD" clId="Web-{0E3BBCDF-A3D6-D82B-8E8B-C555A473A392}" dt="2023-02-17T17:46:09.045" v="258"/>
          <pc:sldLayoutMkLst>
            <pc:docMk/>
            <pc:sldMasterMk cId="3016162369" sldId="2147484761"/>
            <pc:sldLayoutMk cId="406741047" sldId="2147484766"/>
          </pc:sldLayoutMkLst>
        </pc:sldLayoutChg>
        <pc:sldLayoutChg chg="del">
          <pc:chgData name="Ayesha Masood (2220784)" userId="S::2220784@student.uwtsd.ac.uk::390f29a2-f117-43c0-b911-6b133e147fe6" providerId="AD" clId="Web-{0E3BBCDF-A3D6-D82B-8E8B-C555A473A392}" dt="2023-02-17T17:46:09.045" v="258"/>
          <pc:sldLayoutMkLst>
            <pc:docMk/>
            <pc:sldMasterMk cId="3016162369" sldId="2147484761"/>
            <pc:sldLayoutMk cId="2204549952" sldId="2147484767"/>
          </pc:sldLayoutMkLst>
        </pc:sldLayoutChg>
        <pc:sldLayoutChg chg="del">
          <pc:chgData name="Ayesha Masood (2220784)" userId="S::2220784@student.uwtsd.ac.uk::390f29a2-f117-43c0-b911-6b133e147fe6" providerId="AD" clId="Web-{0E3BBCDF-A3D6-D82B-8E8B-C555A473A392}" dt="2023-02-17T17:46:09.045" v="258"/>
          <pc:sldLayoutMkLst>
            <pc:docMk/>
            <pc:sldMasterMk cId="3016162369" sldId="2147484761"/>
            <pc:sldLayoutMk cId="110391051" sldId="2147484768"/>
          </pc:sldLayoutMkLst>
        </pc:sldLayoutChg>
        <pc:sldLayoutChg chg="del">
          <pc:chgData name="Ayesha Masood (2220784)" userId="S::2220784@student.uwtsd.ac.uk::390f29a2-f117-43c0-b911-6b133e147fe6" providerId="AD" clId="Web-{0E3BBCDF-A3D6-D82B-8E8B-C555A473A392}" dt="2023-02-17T17:46:09.045" v="258"/>
          <pc:sldLayoutMkLst>
            <pc:docMk/>
            <pc:sldMasterMk cId="3016162369" sldId="2147484761"/>
            <pc:sldLayoutMk cId="2014299287" sldId="2147484769"/>
          </pc:sldLayoutMkLst>
        </pc:sldLayoutChg>
        <pc:sldLayoutChg chg="del">
          <pc:chgData name="Ayesha Masood (2220784)" userId="S::2220784@student.uwtsd.ac.uk::390f29a2-f117-43c0-b911-6b133e147fe6" providerId="AD" clId="Web-{0E3BBCDF-A3D6-D82B-8E8B-C555A473A392}" dt="2023-02-17T17:46:09.045" v="258"/>
          <pc:sldLayoutMkLst>
            <pc:docMk/>
            <pc:sldMasterMk cId="3016162369" sldId="2147484761"/>
            <pc:sldLayoutMk cId="4124767019" sldId="2147484770"/>
          </pc:sldLayoutMkLst>
        </pc:sldLayoutChg>
        <pc:sldLayoutChg chg="del">
          <pc:chgData name="Ayesha Masood (2220784)" userId="S::2220784@student.uwtsd.ac.uk::390f29a2-f117-43c0-b911-6b133e147fe6" providerId="AD" clId="Web-{0E3BBCDF-A3D6-D82B-8E8B-C555A473A392}" dt="2023-02-17T17:46:09.045" v="258"/>
          <pc:sldLayoutMkLst>
            <pc:docMk/>
            <pc:sldMasterMk cId="3016162369" sldId="2147484761"/>
            <pc:sldLayoutMk cId="3216958088" sldId="2147484771"/>
          </pc:sldLayoutMkLst>
        </pc:sldLayoutChg>
        <pc:sldLayoutChg chg="del">
          <pc:chgData name="Ayesha Masood (2220784)" userId="S::2220784@student.uwtsd.ac.uk::390f29a2-f117-43c0-b911-6b133e147fe6" providerId="AD" clId="Web-{0E3BBCDF-A3D6-D82B-8E8B-C555A473A392}" dt="2023-02-17T17:46:09.045" v="258"/>
          <pc:sldLayoutMkLst>
            <pc:docMk/>
            <pc:sldMasterMk cId="3016162369" sldId="2147484761"/>
            <pc:sldLayoutMk cId="424343165" sldId="2147484772"/>
          </pc:sldLayoutMkLst>
        </pc:sldLayoutChg>
      </pc:sldMasterChg>
      <pc:sldMasterChg chg="add addSldLayout modSldLayout">
        <pc:chgData name="Ayesha Masood (2220784)" userId="S::2220784@student.uwtsd.ac.uk::390f29a2-f117-43c0-b911-6b133e147fe6" providerId="AD" clId="Web-{0E3BBCDF-A3D6-D82B-8E8B-C555A473A392}" dt="2023-02-17T17:46:09.045" v="258"/>
        <pc:sldMasterMkLst>
          <pc:docMk/>
          <pc:sldMasterMk cId="3098467701" sldId="2147484773"/>
        </pc:sldMasterMkLst>
        <pc:sldLayoutChg chg="add mod replId">
          <pc:chgData name="Ayesha Masood (2220784)" userId="S::2220784@student.uwtsd.ac.uk::390f29a2-f117-43c0-b911-6b133e147fe6" providerId="AD" clId="Web-{0E3BBCDF-A3D6-D82B-8E8B-C555A473A392}" dt="2023-02-17T17:46:09.045" v="258"/>
          <pc:sldLayoutMkLst>
            <pc:docMk/>
            <pc:sldMasterMk cId="3098467701" sldId="2147484773"/>
            <pc:sldLayoutMk cId="68307752" sldId="2147484774"/>
          </pc:sldLayoutMkLst>
        </pc:sldLayoutChg>
        <pc:sldLayoutChg chg="add mod replId">
          <pc:chgData name="Ayesha Masood (2220784)" userId="S::2220784@student.uwtsd.ac.uk::390f29a2-f117-43c0-b911-6b133e147fe6" providerId="AD" clId="Web-{0E3BBCDF-A3D6-D82B-8E8B-C555A473A392}" dt="2023-02-17T17:46:09.045" v="258"/>
          <pc:sldLayoutMkLst>
            <pc:docMk/>
            <pc:sldMasterMk cId="3098467701" sldId="2147484773"/>
            <pc:sldLayoutMk cId="4241562611" sldId="2147484775"/>
          </pc:sldLayoutMkLst>
        </pc:sldLayoutChg>
        <pc:sldLayoutChg chg="add mod replId">
          <pc:chgData name="Ayesha Masood (2220784)" userId="S::2220784@student.uwtsd.ac.uk::390f29a2-f117-43c0-b911-6b133e147fe6" providerId="AD" clId="Web-{0E3BBCDF-A3D6-D82B-8E8B-C555A473A392}" dt="2023-02-17T17:46:09.045" v="258"/>
          <pc:sldLayoutMkLst>
            <pc:docMk/>
            <pc:sldMasterMk cId="3098467701" sldId="2147484773"/>
            <pc:sldLayoutMk cId="2526079805" sldId="2147484776"/>
          </pc:sldLayoutMkLst>
        </pc:sldLayoutChg>
        <pc:sldLayoutChg chg="add mod replId">
          <pc:chgData name="Ayesha Masood (2220784)" userId="S::2220784@student.uwtsd.ac.uk::390f29a2-f117-43c0-b911-6b133e147fe6" providerId="AD" clId="Web-{0E3BBCDF-A3D6-D82B-8E8B-C555A473A392}" dt="2023-02-17T17:46:09.045" v="258"/>
          <pc:sldLayoutMkLst>
            <pc:docMk/>
            <pc:sldMasterMk cId="3098467701" sldId="2147484773"/>
            <pc:sldLayoutMk cId="2118436586" sldId="2147484777"/>
          </pc:sldLayoutMkLst>
        </pc:sldLayoutChg>
        <pc:sldLayoutChg chg="add mod replId">
          <pc:chgData name="Ayesha Masood (2220784)" userId="S::2220784@student.uwtsd.ac.uk::390f29a2-f117-43c0-b911-6b133e147fe6" providerId="AD" clId="Web-{0E3BBCDF-A3D6-D82B-8E8B-C555A473A392}" dt="2023-02-17T17:46:09.045" v="258"/>
          <pc:sldLayoutMkLst>
            <pc:docMk/>
            <pc:sldMasterMk cId="3098467701" sldId="2147484773"/>
            <pc:sldLayoutMk cId="505561905" sldId="2147484778"/>
          </pc:sldLayoutMkLst>
        </pc:sldLayoutChg>
        <pc:sldLayoutChg chg="add mod replId">
          <pc:chgData name="Ayesha Masood (2220784)" userId="S::2220784@student.uwtsd.ac.uk::390f29a2-f117-43c0-b911-6b133e147fe6" providerId="AD" clId="Web-{0E3BBCDF-A3D6-D82B-8E8B-C555A473A392}" dt="2023-02-17T17:46:09.045" v="258"/>
          <pc:sldLayoutMkLst>
            <pc:docMk/>
            <pc:sldMasterMk cId="3098467701" sldId="2147484773"/>
            <pc:sldLayoutMk cId="2562776380" sldId="2147484779"/>
          </pc:sldLayoutMkLst>
        </pc:sldLayoutChg>
        <pc:sldLayoutChg chg="add mod replId">
          <pc:chgData name="Ayesha Masood (2220784)" userId="S::2220784@student.uwtsd.ac.uk::390f29a2-f117-43c0-b911-6b133e147fe6" providerId="AD" clId="Web-{0E3BBCDF-A3D6-D82B-8E8B-C555A473A392}" dt="2023-02-17T17:46:09.045" v="258"/>
          <pc:sldLayoutMkLst>
            <pc:docMk/>
            <pc:sldMasterMk cId="3098467701" sldId="2147484773"/>
            <pc:sldLayoutMk cId="2041986670" sldId="2147484780"/>
          </pc:sldLayoutMkLst>
        </pc:sldLayoutChg>
        <pc:sldLayoutChg chg="add mod replId">
          <pc:chgData name="Ayesha Masood (2220784)" userId="S::2220784@student.uwtsd.ac.uk::390f29a2-f117-43c0-b911-6b133e147fe6" providerId="AD" clId="Web-{0E3BBCDF-A3D6-D82B-8E8B-C555A473A392}" dt="2023-02-17T17:46:09.045" v="258"/>
          <pc:sldLayoutMkLst>
            <pc:docMk/>
            <pc:sldMasterMk cId="3098467701" sldId="2147484773"/>
            <pc:sldLayoutMk cId="291504111" sldId="2147484781"/>
          </pc:sldLayoutMkLst>
        </pc:sldLayoutChg>
        <pc:sldLayoutChg chg="add mod replId">
          <pc:chgData name="Ayesha Masood (2220784)" userId="S::2220784@student.uwtsd.ac.uk::390f29a2-f117-43c0-b911-6b133e147fe6" providerId="AD" clId="Web-{0E3BBCDF-A3D6-D82B-8E8B-C555A473A392}" dt="2023-02-17T17:46:09.045" v="258"/>
          <pc:sldLayoutMkLst>
            <pc:docMk/>
            <pc:sldMasterMk cId="3098467701" sldId="2147484773"/>
            <pc:sldLayoutMk cId="885130616" sldId="2147484782"/>
          </pc:sldLayoutMkLst>
        </pc:sldLayoutChg>
        <pc:sldLayoutChg chg="add mod replId">
          <pc:chgData name="Ayesha Masood (2220784)" userId="S::2220784@student.uwtsd.ac.uk::390f29a2-f117-43c0-b911-6b133e147fe6" providerId="AD" clId="Web-{0E3BBCDF-A3D6-D82B-8E8B-C555A473A392}" dt="2023-02-17T17:46:09.045" v="258"/>
          <pc:sldLayoutMkLst>
            <pc:docMk/>
            <pc:sldMasterMk cId="3098467701" sldId="2147484773"/>
            <pc:sldLayoutMk cId="2939406539" sldId="2147484783"/>
          </pc:sldLayoutMkLst>
        </pc:sldLayoutChg>
        <pc:sldLayoutChg chg="add mod replId">
          <pc:chgData name="Ayesha Masood (2220784)" userId="S::2220784@student.uwtsd.ac.uk::390f29a2-f117-43c0-b911-6b133e147fe6" providerId="AD" clId="Web-{0E3BBCDF-A3D6-D82B-8E8B-C555A473A392}" dt="2023-02-17T17:46:09.045" v="258"/>
          <pc:sldLayoutMkLst>
            <pc:docMk/>
            <pc:sldMasterMk cId="3098467701" sldId="2147484773"/>
            <pc:sldLayoutMk cId="2372707139" sldId="2147484784"/>
          </pc:sldLayoutMkLst>
        </pc:sldLayoutChg>
        <pc:sldLayoutChg chg="add mod replId">
          <pc:chgData name="Ayesha Masood (2220784)" userId="S::2220784@student.uwtsd.ac.uk::390f29a2-f117-43c0-b911-6b133e147fe6" providerId="AD" clId="Web-{0E3BBCDF-A3D6-D82B-8E8B-C555A473A392}" dt="2023-02-17T17:46:09.045" v="258"/>
          <pc:sldLayoutMkLst>
            <pc:docMk/>
            <pc:sldMasterMk cId="3098467701" sldId="2147484773"/>
            <pc:sldLayoutMk cId="3752953777" sldId="2147484785"/>
          </pc:sldLayoutMkLst>
        </pc:sldLayoutChg>
        <pc:sldLayoutChg chg="add mod replId">
          <pc:chgData name="Ayesha Masood (2220784)" userId="S::2220784@student.uwtsd.ac.uk::390f29a2-f117-43c0-b911-6b133e147fe6" providerId="AD" clId="Web-{0E3BBCDF-A3D6-D82B-8E8B-C555A473A392}" dt="2023-02-17T17:46:09.045" v="258"/>
          <pc:sldLayoutMkLst>
            <pc:docMk/>
            <pc:sldMasterMk cId="3098467701" sldId="2147484773"/>
            <pc:sldLayoutMk cId="3638532832" sldId="2147484786"/>
          </pc:sldLayoutMkLst>
        </pc:sldLayoutChg>
        <pc:sldLayoutChg chg="add mod replId">
          <pc:chgData name="Ayesha Masood (2220784)" userId="S::2220784@student.uwtsd.ac.uk::390f29a2-f117-43c0-b911-6b133e147fe6" providerId="AD" clId="Web-{0E3BBCDF-A3D6-D82B-8E8B-C555A473A392}" dt="2023-02-17T17:46:09.045" v="258"/>
          <pc:sldLayoutMkLst>
            <pc:docMk/>
            <pc:sldMasterMk cId="3098467701" sldId="2147484773"/>
            <pc:sldLayoutMk cId="39804196" sldId="2147484787"/>
          </pc:sldLayoutMkLst>
        </pc:sldLayoutChg>
        <pc:sldLayoutChg chg="add mod replId">
          <pc:chgData name="Ayesha Masood (2220784)" userId="S::2220784@student.uwtsd.ac.uk::390f29a2-f117-43c0-b911-6b133e147fe6" providerId="AD" clId="Web-{0E3BBCDF-A3D6-D82B-8E8B-C555A473A392}" dt="2023-02-17T17:46:09.045" v="258"/>
          <pc:sldLayoutMkLst>
            <pc:docMk/>
            <pc:sldMasterMk cId="3098467701" sldId="2147484773"/>
            <pc:sldLayoutMk cId="2165568073" sldId="2147484788"/>
          </pc:sldLayoutMkLst>
        </pc:sldLayoutChg>
        <pc:sldLayoutChg chg="add mod replId">
          <pc:chgData name="Ayesha Masood (2220784)" userId="S::2220784@student.uwtsd.ac.uk::390f29a2-f117-43c0-b911-6b133e147fe6" providerId="AD" clId="Web-{0E3BBCDF-A3D6-D82B-8E8B-C555A473A392}" dt="2023-02-17T17:46:09.045" v="258"/>
          <pc:sldLayoutMkLst>
            <pc:docMk/>
            <pc:sldMasterMk cId="3098467701" sldId="2147484773"/>
            <pc:sldLayoutMk cId="4029147911" sldId="2147484789"/>
          </pc:sldLayoutMkLst>
        </pc:sldLayoutChg>
        <pc:sldLayoutChg chg="add mod replId">
          <pc:chgData name="Ayesha Masood (2220784)" userId="S::2220784@student.uwtsd.ac.uk::390f29a2-f117-43c0-b911-6b133e147fe6" providerId="AD" clId="Web-{0E3BBCDF-A3D6-D82B-8E8B-C555A473A392}" dt="2023-02-17T17:46:09.045" v="258"/>
          <pc:sldLayoutMkLst>
            <pc:docMk/>
            <pc:sldMasterMk cId="3098467701" sldId="2147484773"/>
            <pc:sldLayoutMk cId="1794023141" sldId="2147484790"/>
          </pc:sldLayoutMkLst>
        </pc:sldLayoutChg>
      </pc:sldMasterChg>
    </pc:docChg>
  </pc:docChgLst>
  <pc:docChgLst>
    <pc:chgData name="Nazish Shazady (2224320)" userId="S::2224320@student.uwtsd.ac.uk::e2ce2f7f-1b29-4b5e-a3b8-5e0048064849" providerId="AD" clId="Web-{4FB61FE7-7D03-2480-4E6C-A78401A17CEC}"/>
    <pc:docChg chg="modSld">
      <pc:chgData name="Nazish Shazady (2224320)" userId="S::2224320@student.uwtsd.ac.uk::e2ce2f7f-1b29-4b5e-a3b8-5e0048064849" providerId="AD" clId="Web-{4FB61FE7-7D03-2480-4E6C-A78401A17CEC}" dt="2023-02-17T19:44:20.066" v="80" actId="14100"/>
      <pc:docMkLst>
        <pc:docMk/>
      </pc:docMkLst>
      <pc:sldChg chg="modTransition">
        <pc:chgData name="Nazish Shazady (2224320)" userId="S::2224320@student.uwtsd.ac.uk::e2ce2f7f-1b29-4b5e-a3b8-5e0048064849" providerId="AD" clId="Web-{4FB61FE7-7D03-2480-4E6C-A78401A17CEC}" dt="2023-02-17T19:36:34.913" v="5"/>
        <pc:sldMkLst>
          <pc:docMk/>
          <pc:sldMk cId="3622625124" sldId="256"/>
        </pc:sldMkLst>
      </pc:sldChg>
      <pc:sldChg chg="addSp delSp modSp">
        <pc:chgData name="Nazish Shazady (2224320)" userId="S::2224320@student.uwtsd.ac.uk::e2ce2f7f-1b29-4b5e-a3b8-5e0048064849" providerId="AD" clId="Web-{4FB61FE7-7D03-2480-4E6C-A78401A17CEC}" dt="2023-02-17T19:44:20.066" v="80" actId="14100"/>
        <pc:sldMkLst>
          <pc:docMk/>
          <pc:sldMk cId="3034923333" sldId="258"/>
        </pc:sldMkLst>
        <pc:spChg chg="add del mod">
          <ac:chgData name="Nazish Shazady (2224320)" userId="S::2224320@student.uwtsd.ac.uk::e2ce2f7f-1b29-4b5e-a3b8-5e0048064849" providerId="AD" clId="Web-{4FB61FE7-7D03-2480-4E6C-A78401A17CEC}" dt="2023-02-17T19:44:03.971" v="78"/>
          <ac:spMkLst>
            <pc:docMk/>
            <pc:sldMk cId="3034923333" sldId="258"/>
            <ac:spMk id="659" creationId="{BDE98D8F-A139-F970-5F1E-58AE607D141B}"/>
          </ac:spMkLst>
        </pc:spChg>
        <pc:graphicFrameChg chg="add del mod modGraphic">
          <ac:chgData name="Nazish Shazady (2224320)" userId="S::2224320@student.uwtsd.ac.uk::e2ce2f7f-1b29-4b5e-a3b8-5e0048064849" providerId="AD" clId="Web-{4FB61FE7-7D03-2480-4E6C-A78401A17CEC}" dt="2023-02-17T19:44:20.066" v="80" actId="14100"/>
          <ac:graphicFrameMkLst>
            <pc:docMk/>
            <pc:sldMk cId="3034923333" sldId="258"/>
            <ac:graphicFrameMk id="19" creationId="{1DCC1FED-0347-6E4B-4FF4-C84D09A30F22}"/>
          </ac:graphicFrameMkLst>
        </pc:graphicFrameChg>
      </pc:sldChg>
      <pc:sldChg chg="modSp">
        <pc:chgData name="Nazish Shazady (2224320)" userId="S::2224320@student.uwtsd.ac.uk::e2ce2f7f-1b29-4b5e-a3b8-5e0048064849" providerId="AD" clId="Web-{4FB61FE7-7D03-2480-4E6C-A78401A17CEC}" dt="2023-02-17T19:40:48.826" v="21" actId="20577"/>
        <pc:sldMkLst>
          <pc:docMk/>
          <pc:sldMk cId="1050094871" sldId="259"/>
        </pc:sldMkLst>
        <pc:spChg chg="mod">
          <ac:chgData name="Nazish Shazady (2224320)" userId="S::2224320@student.uwtsd.ac.uk::e2ce2f7f-1b29-4b5e-a3b8-5e0048064849" providerId="AD" clId="Web-{4FB61FE7-7D03-2480-4E6C-A78401A17CEC}" dt="2023-02-17T19:40:48.826" v="21" actId="20577"/>
          <ac:spMkLst>
            <pc:docMk/>
            <pc:sldMk cId="1050094871" sldId="259"/>
            <ac:spMk id="2" creationId="{668BFCFC-27EA-0FB2-F292-BCD2A05B3B28}"/>
          </ac:spMkLst>
        </pc:spChg>
      </pc:sldChg>
      <pc:sldChg chg="modSp">
        <pc:chgData name="Nazish Shazady (2224320)" userId="S::2224320@student.uwtsd.ac.uk::e2ce2f7f-1b29-4b5e-a3b8-5e0048064849" providerId="AD" clId="Web-{4FB61FE7-7D03-2480-4E6C-A78401A17CEC}" dt="2023-02-17T19:37:13.383" v="7" actId="20577"/>
        <pc:sldMkLst>
          <pc:docMk/>
          <pc:sldMk cId="2370149118" sldId="260"/>
        </pc:sldMkLst>
        <pc:spChg chg="mod">
          <ac:chgData name="Nazish Shazady (2224320)" userId="S::2224320@student.uwtsd.ac.uk::e2ce2f7f-1b29-4b5e-a3b8-5e0048064849" providerId="AD" clId="Web-{4FB61FE7-7D03-2480-4E6C-A78401A17CEC}" dt="2023-02-17T19:37:13.383" v="7" actId="20577"/>
          <ac:spMkLst>
            <pc:docMk/>
            <pc:sldMk cId="2370149118" sldId="260"/>
            <ac:spMk id="3" creationId="{8B87D77F-3C3F-CED2-BF71-70D8DEAF27D8}"/>
          </ac:spMkLst>
        </pc:spChg>
      </pc:sldChg>
      <pc:sldChg chg="modSp">
        <pc:chgData name="Nazish Shazady (2224320)" userId="S::2224320@student.uwtsd.ac.uk::e2ce2f7f-1b29-4b5e-a3b8-5e0048064849" providerId="AD" clId="Web-{4FB61FE7-7D03-2480-4E6C-A78401A17CEC}" dt="2023-02-17T19:40:31.122" v="20" actId="20577"/>
        <pc:sldMkLst>
          <pc:docMk/>
          <pc:sldMk cId="3523403452" sldId="262"/>
        </pc:sldMkLst>
        <pc:spChg chg="mod">
          <ac:chgData name="Nazish Shazady (2224320)" userId="S::2224320@student.uwtsd.ac.uk::e2ce2f7f-1b29-4b5e-a3b8-5e0048064849" providerId="AD" clId="Web-{4FB61FE7-7D03-2480-4E6C-A78401A17CEC}" dt="2023-02-17T19:40:31.122" v="20" actId="20577"/>
          <ac:spMkLst>
            <pc:docMk/>
            <pc:sldMk cId="3523403452" sldId="262"/>
            <ac:spMk id="2" creationId="{3BFFD679-3B1F-8FDC-6D71-97759F45F0D6}"/>
          </ac:spMkLst>
        </pc:spChg>
        <pc:spChg chg="mod">
          <ac:chgData name="Nazish Shazady (2224320)" userId="S::2224320@student.uwtsd.ac.uk::e2ce2f7f-1b29-4b5e-a3b8-5e0048064849" providerId="AD" clId="Web-{4FB61FE7-7D03-2480-4E6C-A78401A17CEC}" dt="2023-02-17T19:38:23.213" v="12" actId="20577"/>
          <ac:spMkLst>
            <pc:docMk/>
            <pc:sldMk cId="3523403452" sldId="262"/>
            <ac:spMk id="23" creationId="{012A59E1-E7CD-F4CC-C83F-DE4715C6C7E2}"/>
          </ac:spMkLst>
        </pc:spChg>
      </pc:sldChg>
      <pc:sldChg chg="modSp">
        <pc:chgData name="Nazish Shazady (2224320)" userId="S::2224320@student.uwtsd.ac.uk::e2ce2f7f-1b29-4b5e-a3b8-5e0048064849" providerId="AD" clId="Web-{4FB61FE7-7D03-2480-4E6C-A78401A17CEC}" dt="2023-02-17T19:40:09.997" v="17" actId="20577"/>
        <pc:sldMkLst>
          <pc:docMk/>
          <pc:sldMk cId="2078267905" sldId="264"/>
        </pc:sldMkLst>
        <pc:spChg chg="mod">
          <ac:chgData name="Nazish Shazady (2224320)" userId="S::2224320@student.uwtsd.ac.uk::e2ce2f7f-1b29-4b5e-a3b8-5e0048064849" providerId="AD" clId="Web-{4FB61FE7-7D03-2480-4E6C-A78401A17CEC}" dt="2023-02-17T19:40:09.997" v="17" actId="20577"/>
          <ac:spMkLst>
            <pc:docMk/>
            <pc:sldMk cId="2078267905" sldId="264"/>
            <ac:spMk id="2" creationId="{CE71F546-C122-C779-5DD3-70E6544F792D}"/>
          </ac:spMkLst>
        </pc:spChg>
        <pc:graphicFrameChg chg="mod">
          <ac:chgData name="Nazish Shazady (2224320)" userId="S::2224320@student.uwtsd.ac.uk::e2ce2f7f-1b29-4b5e-a3b8-5e0048064849" providerId="AD" clId="Web-{4FB61FE7-7D03-2480-4E6C-A78401A17CEC}" dt="2023-02-17T19:38:45.369" v="14" actId="1076"/>
          <ac:graphicFrameMkLst>
            <pc:docMk/>
            <pc:sldMk cId="2078267905" sldId="264"/>
            <ac:graphicFrameMk id="46" creationId="{99CDF861-5F21-86E7-C124-E28C45A93D33}"/>
          </ac:graphicFrameMkLst>
        </pc:graphicFrameChg>
      </pc:sldChg>
      <pc:sldChg chg="modSp">
        <pc:chgData name="Nazish Shazady (2224320)" userId="S::2224320@student.uwtsd.ac.uk::e2ce2f7f-1b29-4b5e-a3b8-5e0048064849" providerId="AD" clId="Web-{4FB61FE7-7D03-2480-4E6C-A78401A17CEC}" dt="2023-02-17T19:40:18.497" v="18" actId="20577"/>
        <pc:sldMkLst>
          <pc:docMk/>
          <pc:sldMk cId="187241284" sldId="267"/>
        </pc:sldMkLst>
        <pc:spChg chg="mod">
          <ac:chgData name="Nazish Shazady (2224320)" userId="S::2224320@student.uwtsd.ac.uk::e2ce2f7f-1b29-4b5e-a3b8-5e0048064849" providerId="AD" clId="Web-{4FB61FE7-7D03-2480-4E6C-A78401A17CEC}" dt="2023-02-17T19:40:18.497" v="18" actId="20577"/>
          <ac:spMkLst>
            <pc:docMk/>
            <pc:sldMk cId="187241284" sldId="267"/>
            <ac:spMk id="2" creationId="{4FB89B10-288E-EB72-D6DC-A80DCB473ABB}"/>
          </ac:spMkLst>
        </pc:spChg>
      </pc:sldChg>
    </pc:docChg>
  </pc:docChgLst>
  <pc:docChgLst>
    <pc:chgData name="Nazish Shazady (2224320)" userId="S::2224320@student.uwtsd.ac.uk::e2ce2f7f-1b29-4b5e-a3b8-5e0048064849" providerId="AD" clId="Web-{3F8702E4-EEB2-2091-3AA2-576FF7D2E5BE}"/>
    <pc:docChg chg="addSld delSld modSld">
      <pc:chgData name="Nazish Shazady (2224320)" userId="S::2224320@student.uwtsd.ac.uk::e2ce2f7f-1b29-4b5e-a3b8-5e0048064849" providerId="AD" clId="Web-{3F8702E4-EEB2-2091-3AA2-576FF7D2E5BE}" dt="2023-02-12T13:24:36.868" v="492" actId="20577"/>
      <pc:docMkLst>
        <pc:docMk/>
      </pc:docMkLst>
      <pc:sldChg chg="addSp delSp modSp mod modClrScheme chgLayout">
        <pc:chgData name="Nazish Shazady (2224320)" userId="S::2224320@student.uwtsd.ac.uk::e2ce2f7f-1b29-4b5e-a3b8-5e0048064849" providerId="AD" clId="Web-{3F8702E4-EEB2-2091-3AA2-576FF7D2E5BE}" dt="2023-02-12T12:38:50.031" v="197" actId="14100"/>
        <pc:sldMkLst>
          <pc:docMk/>
          <pc:sldMk cId="3622625124" sldId="256"/>
        </pc:sldMkLst>
        <pc:spChg chg="mod ord">
          <ac:chgData name="Nazish Shazady (2224320)" userId="S::2224320@student.uwtsd.ac.uk::e2ce2f7f-1b29-4b5e-a3b8-5e0048064849" providerId="AD" clId="Web-{3F8702E4-EEB2-2091-3AA2-576FF7D2E5BE}" dt="2023-02-12T12:37:49.373" v="192" actId="20577"/>
          <ac:spMkLst>
            <pc:docMk/>
            <pc:sldMk cId="3622625124" sldId="256"/>
            <ac:spMk id="2" creationId="{00000000-0000-0000-0000-000000000000}"/>
          </ac:spMkLst>
        </pc:spChg>
        <pc:spChg chg="add del mod ord">
          <ac:chgData name="Nazish Shazady (2224320)" userId="S::2224320@student.uwtsd.ac.uk::e2ce2f7f-1b29-4b5e-a3b8-5e0048064849" providerId="AD" clId="Web-{3F8702E4-EEB2-2091-3AA2-576FF7D2E5BE}" dt="2023-02-12T12:22:15.403" v="30"/>
          <ac:spMkLst>
            <pc:docMk/>
            <pc:sldMk cId="3622625124" sldId="256"/>
            <ac:spMk id="3" creationId="{5F1E4E31-AABA-F6CD-91B9-9A46BA278517}"/>
          </ac:spMkLst>
        </pc:spChg>
        <pc:spChg chg="add del mod ord">
          <ac:chgData name="Nazish Shazady (2224320)" userId="S::2224320@student.uwtsd.ac.uk::e2ce2f7f-1b29-4b5e-a3b8-5e0048064849" providerId="AD" clId="Web-{3F8702E4-EEB2-2091-3AA2-576FF7D2E5BE}" dt="2023-02-12T12:22:15.403" v="30"/>
          <ac:spMkLst>
            <pc:docMk/>
            <pc:sldMk cId="3622625124" sldId="256"/>
            <ac:spMk id="5" creationId="{134EC30F-DD6E-2B14-8BB7-3BDA1CD61960}"/>
          </ac:spMkLst>
        </pc:spChg>
        <pc:spChg chg="add del mod ord">
          <ac:chgData name="Nazish Shazady (2224320)" userId="S::2224320@student.uwtsd.ac.uk::e2ce2f7f-1b29-4b5e-a3b8-5e0048064849" providerId="AD" clId="Web-{3F8702E4-EEB2-2091-3AA2-576FF7D2E5BE}" dt="2023-02-12T12:22:15.403" v="30"/>
          <ac:spMkLst>
            <pc:docMk/>
            <pc:sldMk cId="3622625124" sldId="256"/>
            <ac:spMk id="6" creationId="{3E541074-B5DD-E22B-0CE6-00C3B06A628E}"/>
          </ac:spMkLst>
        </pc:spChg>
        <pc:spChg chg="add mod">
          <ac:chgData name="Nazish Shazady (2224320)" userId="S::2224320@student.uwtsd.ac.uk::e2ce2f7f-1b29-4b5e-a3b8-5e0048064849" providerId="AD" clId="Web-{3F8702E4-EEB2-2091-3AA2-576FF7D2E5BE}" dt="2023-02-12T12:38:42.030" v="196" actId="1076"/>
          <ac:spMkLst>
            <pc:docMk/>
            <pc:sldMk cId="3622625124" sldId="256"/>
            <ac:spMk id="7" creationId="{53417F49-174D-3AD6-049A-6489CB974809}"/>
          </ac:spMkLst>
        </pc:spChg>
        <pc:picChg chg="del mod">
          <ac:chgData name="Nazish Shazady (2224320)" userId="S::2224320@student.uwtsd.ac.uk::e2ce2f7f-1b29-4b5e-a3b8-5e0048064849" providerId="AD" clId="Web-{3F8702E4-EEB2-2091-3AA2-576FF7D2E5BE}" dt="2023-02-12T12:38:28.765" v="194"/>
          <ac:picMkLst>
            <pc:docMk/>
            <pc:sldMk cId="3622625124" sldId="256"/>
            <ac:picMk id="4" creationId="{5181BAAB-96DC-18D0-CD75-26AD9F515307}"/>
          </ac:picMkLst>
        </pc:picChg>
        <pc:picChg chg="mod ord">
          <ac:chgData name="Nazish Shazady (2224320)" userId="S::2224320@student.uwtsd.ac.uk::e2ce2f7f-1b29-4b5e-a3b8-5e0048064849" providerId="AD" clId="Web-{3F8702E4-EEB2-2091-3AA2-576FF7D2E5BE}" dt="2023-02-12T12:38:50.031" v="197" actId="14100"/>
          <ac:picMkLst>
            <pc:docMk/>
            <pc:sldMk cId="3622625124" sldId="256"/>
            <ac:picMk id="47" creationId="{9829AB12-6FF2-C1A2-F19E-0F1696584213}"/>
          </ac:picMkLst>
        </pc:picChg>
      </pc:sldChg>
      <pc:sldChg chg="del">
        <pc:chgData name="Nazish Shazady (2224320)" userId="S::2224320@student.uwtsd.ac.uk::e2ce2f7f-1b29-4b5e-a3b8-5e0048064849" providerId="AD" clId="Web-{3F8702E4-EEB2-2091-3AA2-576FF7D2E5BE}" dt="2023-02-12T12:20:58.136" v="23"/>
        <pc:sldMkLst>
          <pc:docMk/>
          <pc:sldMk cId="442664162" sldId="257"/>
        </pc:sldMkLst>
      </pc:sldChg>
      <pc:sldChg chg="modSp">
        <pc:chgData name="Nazish Shazady (2224320)" userId="S::2224320@student.uwtsd.ac.uk::e2ce2f7f-1b29-4b5e-a3b8-5e0048064849" providerId="AD" clId="Web-{3F8702E4-EEB2-2091-3AA2-576FF7D2E5BE}" dt="2023-02-12T12:19:48.307" v="22" actId="20577"/>
        <pc:sldMkLst>
          <pc:docMk/>
          <pc:sldMk cId="3034923333" sldId="258"/>
        </pc:sldMkLst>
        <pc:spChg chg="mod">
          <ac:chgData name="Nazish Shazady (2224320)" userId="S::2224320@student.uwtsd.ac.uk::e2ce2f7f-1b29-4b5e-a3b8-5e0048064849" providerId="AD" clId="Web-{3F8702E4-EEB2-2091-3AA2-576FF7D2E5BE}" dt="2023-02-12T12:19:48.307" v="22" actId="20577"/>
          <ac:spMkLst>
            <pc:docMk/>
            <pc:sldMk cId="3034923333" sldId="258"/>
            <ac:spMk id="8" creationId="{6BFEE7E1-03E7-70AF-7418-1DAB3B6E2C77}"/>
          </ac:spMkLst>
        </pc:spChg>
      </pc:sldChg>
      <pc:sldChg chg="modSp">
        <pc:chgData name="Nazish Shazady (2224320)" userId="S::2224320@student.uwtsd.ac.uk::e2ce2f7f-1b29-4b5e-a3b8-5e0048064849" providerId="AD" clId="Web-{3F8702E4-EEB2-2091-3AA2-576FF7D2E5BE}" dt="2023-02-12T13:24:36.868" v="492" actId="20577"/>
        <pc:sldMkLst>
          <pc:docMk/>
          <pc:sldMk cId="1050094871" sldId="259"/>
        </pc:sldMkLst>
        <pc:spChg chg="mod">
          <ac:chgData name="Nazish Shazady (2224320)" userId="S::2224320@student.uwtsd.ac.uk::e2ce2f7f-1b29-4b5e-a3b8-5e0048064849" providerId="AD" clId="Web-{3F8702E4-EEB2-2091-3AA2-576FF7D2E5BE}" dt="2023-02-12T12:51:34.497" v="211" actId="20577"/>
          <ac:spMkLst>
            <pc:docMk/>
            <pc:sldMk cId="1050094871" sldId="259"/>
            <ac:spMk id="2" creationId="{668BFCFC-27EA-0FB2-F292-BCD2A05B3B28}"/>
          </ac:spMkLst>
        </pc:spChg>
        <pc:spChg chg="mod">
          <ac:chgData name="Nazish Shazady (2224320)" userId="S::2224320@student.uwtsd.ac.uk::e2ce2f7f-1b29-4b5e-a3b8-5e0048064849" providerId="AD" clId="Web-{3F8702E4-EEB2-2091-3AA2-576FF7D2E5BE}" dt="2023-02-12T13:24:36.868" v="492" actId="20577"/>
          <ac:spMkLst>
            <pc:docMk/>
            <pc:sldMk cId="1050094871" sldId="259"/>
            <ac:spMk id="3" creationId="{908CA1AC-346C-0F8F-B513-F555BE616915}"/>
          </ac:spMkLst>
        </pc:spChg>
      </pc:sldChg>
      <pc:sldChg chg="new">
        <pc:chgData name="Nazish Shazady (2224320)" userId="S::2224320@student.uwtsd.ac.uk::e2ce2f7f-1b29-4b5e-a3b8-5e0048064849" providerId="AD" clId="Web-{3F8702E4-EEB2-2091-3AA2-576FF7D2E5BE}" dt="2023-02-12T12:39:39.766" v="198"/>
        <pc:sldMkLst>
          <pc:docMk/>
          <pc:sldMk cId="2196990383" sldId="261"/>
        </pc:sldMkLst>
      </pc:sldChg>
      <pc:sldChg chg="modSp new">
        <pc:chgData name="Nazish Shazady (2224320)" userId="S::2224320@student.uwtsd.ac.uk::e2ce2f7f-1b29-4b5e-a3b8-5e0048064849" providerId="AD" clId="Web-{3F8702E4-EEB2-2091-3AA2-576FF7D2E5BE}" dt="2023-02-12T12:50:19.886" v="210" actId="20577"/>
        <pc:sldMkLst>
          <pc:docMk/>
          <pc:sldMk cId="3523403452" sldId="262"/>
        </pc:sldMkLst>
        <pc:spChg chg="mod">
          <ac:chgData name="Nazish Shazady (2224320)" userId="S::2224320@student.uwtsd.ac.uk::e2ce2f7f-1b29-4b5e-a3b8-5e0048064849" providerId="AD" clId="Web-{3F8702E4-EEB2-2091-3AA2-576FF7D2E5BE}" dt="2023-02-12T12:50:19.886" v="210" actId="20577"/>
          <ac:spMkLst>
            <pc:docMk/>
            <pc:sldMk cId="3523403452" sldId="262"/>
            <ac:spMk id="2" creationId="{3BFFD679-3B1F-8FDC-6D71-97759F45F0D6}"/>
          </ac:spMkLst>
        </pc:spChg>
        <pc:spChg chg="mod">
          <ac:chgData name="Nazish Shazady (2224320)" userId="S::2224320@student.uwtsd.ac.uk::e2ce2f7f-1b29-4b5e-a3b8-5e0048064849" providerId="AD" clId="Web-{3F8702E4-EEB2-2091-3AA2-576FF7D2E5BE}" dt="2023-02-12T12:49:59.292" v="207" actId="20577"/>
          <ac:spMkLst>
            <pc:docMk/>
            <pc:sldMk cId="3523403452" sldId="262"/>
            <ac:spMk id="3" creationId="{012A59E1-E7CD-F4CC-C83F-DE4715C6C7E2}"/>
          </ac:spMkLst>
        </pc:spChg>
      </pc:sldChg>
    </pc:docChg>
  </pc:docChgLst>
  <pc:docChgLst>
    <pc:chgData name="Ayesha Masood (2220784)" userId="S::2220784@student.uwtsd.ac.uk::390f29a2-f117-43c0-b911-6b133e147fe6" providerId="AD" clId="Web-{BDFF98DC-B33D-FD83-6D30-7F67B4632079}"/>
    <pc:docChg chg="addSld delSld">
      <pc:chgData name="Ayesha Masood (2220784)" userId="S::2220784@student.uwtsd.ac.uk::390f29a2-f117-43c0-b911-6b133e147fe6" providerId="AD" clId="Web-{BDFF98DC-B33D-FD83-6D30-7F67B4632079}" dt="2023-02-17T20:03:30.536" v="1"/>
      <pc:docMkLst>
        <pc:docMk/>
      </pc:docMkLst>
      <pc:sldChg chg="new del">
        <pc:chgData name="Ayesha Masood (2220784)" userId="S::2220784@student.uwtsd.ac.uk::390f29a2-f117-43c0-b911-6b133e147fe6" providerId="AD" clId="Web-{BDFF98DC-B33D-FD83-6D30-7F67B4632079}" dt="2023-02-17T20:03:30.536" v="1"/>
        <pc:sldMkLst>
          <pc:docMk/>
          <pc:sldMk cId="1871782856" sldId="268"/>
        </pc:sldMkLst>
      </pc:sldChg>
    </pc:docChg>
  </pc:docChgLst>
  <pc:docChgLst>
    <pc:chgData name="Nazish Shazady (2224320)" userId="S::2224320@student.uwtsd.ac.uk::e2ce2f7f-1b29-4b5e-a3b8-5e0048064849" providerId="AD" clId="Web-{F698DF11-3CA2-9F29-C3BE-9BC0938BECEA}"/>
    <pc:docChg chg="modSld">
      <pc:chgData name="Nazish Shazady (2224320)" userId="S::2224320@student.uwtsd.ac.uk::e2ce2f7f-1b29-4b5e-a3b8-5e0048064849" providerId="AD" clId="Web-{F698DF11-3CA2-9F29-C3BE-9BC0938BECEA}" dt="2023-02-15T23:57:25.395" v="400" actId="20577"/>
      <pc:docMkLst>
        <pc:docMk/>
      </pc:docMkLst>
      <pc:sldChg chg="modSp">
        <pc:chgData name="Nazish Shazady (2224320)" userId="S::2224320@student.uwtsd.ac.uk::e2ce2f7f-1b29-4b5e-a3b8-5e0048064849" providerId="AD" clId="Web-{F698DF11-3CA2-9F29-C3BE-9BC0938BECEA}" dt="2023-02-15T23:22:52.162" v="110" actId="20577"/>
        <pc:sldMkLst>
          <pc:docMk/>
          <pc:sldMk cId="3622625124" sldId="256"/>
        </pc:sldMkLst>
        <pc:spChg chg="mod">
          <ac:chgData name="Nazish Shazady (2224320)" userId="S::2224320@student.uwtsd.ac.uk::e2ce2f7f-1b29-4b5e-a3b8-5e0048064849" providerId="AD" clId="Web-{F698DF11-3CA2-9F29-C3BE-9BC0938BECEA}" dt="2023-02-15T23:15:06.866" v="76" actId="20577"/>
          <ac:spMkLst>
            <pc:docMk/>
            <pc:sldMk cId="3622625124" sldId="256"/>
            <ac:spMk id="4" creationId="{6671A521-4702-7435-5250-5EE2498AA81E}"/>
          </ac:spMkLst>
        </pc:spChg>
        <pc:spChg chg="mod">
          <ac:chgData name="Nazish Shazady (2224320)" userId="S::2224320@student.uwtsd.ac.uk::e2ce2f7f-1b29-4b5e-a3b8-5e0048064849" providerId="AD" clId="Web-{F698DF11-3CA2-9F29-C3BE-9BC0938BECEA}" dt="2023-02-15T23:22:52.162" v="110" actId="20577"/>
          <ac:spMkLst>
            <pc:docMk/>
            <pc:sldMk cId="3622625124" sldId="256"/>
            <ac:spMk id="7" creationId="{53417F49-174D-3AD6-049A-6489CB974809}"/>
          </ac:spMkLst>
        </pc:spChg>
      </pc:sldChg>
      <pc:sldChg chg="delSp modSp">
        <pc:chgData name="Nazish Shazady (2224320)" userId="S::2224320@student.uwtsd.ac.uk::e2ce2f7f-1b29-4b5e-a3b8-5e0048064849" providerId="AD" clId="Web-{F698DF11-3CA2-9F29-C3BE-9BC0938BECEA}" dt="2023-02-15T23:31:30.067" v="181"/>
        <pc:sldMkLst>
          <pc:docMk/>
          <pc:sldMk cId="3034923333" sldId="258"/>
        </pc:sldMkLst>
        <pc:spChg chg="mod">
          <ac:chgData name="Nazish Shazady (2224320)" userId="S::2224320@student.uwtsd.ac.uk::e2ce2f7f-1b29-4b5e-a3b8-5e0048064849" providerId="AD" clId="Web-{F698DF11-3CA2-9F29-C3BE-9BC0938BECEA}" dt="2023-02-15T23:31:00.285" v="172" actId="1076"/>
          <ac:spMkLst>
            <pc:docMk/>
            <pc:sldMk cId="3034923333" sldId="258"/>
            <ac:spMk id="2" creationId="{FFF5126F-2998-45BA-7088-F359027F6566}"/>
          </ac:spMkLst>
        </pc:spChg>
        <pc:spChg chg="del mod">
          <ac:chgData name="Nazish Shazady (2224320)" userId="S::2224320@student.uwtsd.ac.uk::e2ce2f7f-1b29-4b5e-a3b8-5e0048064849" providerId="AD" clId="Web-{F698DF11-3CA2-9F29-C3BE-9BC0938BECEA}" dt="2023-02-15T23:31:30.067" v="181"/>
          <ac:spMkLst>
            <pc:docMk/>
            <pc:sldMk cId="3034923333" sldId="258"/>
            <ac:spMk id="3" creationId="{FC901443-8F84-0FE1-6D8A-0B562CDD0CC3}"/>
          </ac:spMkLst>
        </pc:spChg>
        <pc:spChg chg="mod">
          <ac:chgData name="Nazish Shazady (2224320)" userId="S::2224320@student.uwtsd.ac.uk::e2ce2f7f-1b29-4b5e-a3b8-5e0048064849" providerId="AD" clId="Web-{F698DF11-3CA2-9F29-C3BE-9BC0938BECEA}" dt="2023-02-15T23:15:48.898" v="78" actId="20577"/>
          <ac:spMkLst>
            <pc:docMk/>
            <pc:sldMk cId="3034923333" sldId="258"/>
            <ac:spMk id="5" creationId="{11CFC96E-38E8-D495-92CC-22DD5D916EBB}"/>
          </ac:spMkLst>
        </pc:spChg>
        <pc:spChg chg="mod">
          <ac:chgData name="Nazish Shazady (2224320)" userId="S::2224320@student.uwtsd.ac.uk::e2ce2f7f-1b29-4b5e-a3b8-5e0048064849" providerId="AD" clId="Web-{F698DF11-3CA2-9F29-C3BE-9BC0938BECEA}" dt="2023-02-15T23:29:42.704" v="165" actId="14100"/>
          <ac:spMkLst>
            <pc:docMk/>
            <pc:sldMk cId="3034923333" sldId="258"/>
            <ac:spMk id="8" creationId="{6BFEE7E1-03E7-70AF-7418-1DAB3B6E2C77}"/>
          </ac:spMkLst>
        </pc:spChg>
        <pc:picChg chg="del">
          <ac:chgData name="Nazish Shazady (2224320)" userId="S::2224320@student.uwtsd.ac.uk::e2ce2f7f-1b29-4b5e-a3b8-5e0048064849" providerId="AD" clId="Web-{F698DF11-3CA2-9F29-C3BE-9BC0938BECEA}" dt="2023-02-15T23:28:41.796" v="159"/>
          <ac:picMkLst>
            <pc:docMk/>
            <pc:sldMk cId="3034923333" sldId="258"/>
            <ac:picMk id="4" creationId="{E9EB68AC-60FA-FDBE-B396-3F88E0AD3721}"/>
          </ac:picMkLst>
        </pc:picChg>
      </pc:sldChg>
      <pc:sldChg chg="modSp">
        <pc:chgData name="Nazish Shazady (2224320)" userId="S::2224320@student.uwtsd.ac.uk::e2ce2f7f-1b29-4b5e-a3b8-5e0048064849" providerId="AD" clId="Web-{F698DF11-3CA2-9F29-C3BE-9BC0938BECEA}" dt="2023-02-15T23:32:12.287" v="183" actId="20577"/>
        <pc:sldMkLst>
          <pc:docMk/>
          <pc:sldMk cId="1050094871" sldId="259"/>
        </pc:sldMkLst>
        <pc:spChg chg="mod">
          <ac:chgData name="Nazish Shazady (2224320)" userId="S::2224320@student.uwtsd.ac.uk::e2ce2f7f-1b29-4b5e-a3b8-5e0048064849" providerId="AD" clId="Web-{F698DF11-3CA2-9F29-C3BE-9BC0938BECEA}" dt="2023-02-15T23:32:12.287" v="183" actId="20577"/>
          <ac:spMkLst>
            <pc:docMk/>
            <pc:sldMk cId="1050094871" sldId="259"/>
            <ac:spMk id="3" creationId="{908CA1AC-346C-0F8F-B513-F555BE616915}"/>
          </ac:spMkLst>
        </pc:spChg>
        <pc:spChg chg="mod">
          <ac:chgData name="Nazish Shazady (2224320)" userId="S::2224320@student.uwtsd.ac.uk::e2ce2f7f-1b29-4b5e-a3b8-5e0048064849" providerId="AD" clId="Web-{F698DF11-3CA2-9F29-C3BE-9BC0938BECEA}" dt="2023-02-15T23:15:56.508" v="79"/>
          <ac:spMkLst>
            <pc:docMk/>
            <pc:sldMk cId="1050094871" sldId="259"/>
            <ac:spMk id="4" creationId="{EDE6FC88-EF30-C718-D5C4-FE3BBDBA9C2D}"/>
          </ac:spMkLst>
        </pc:spChg>
      </pc:sldChg>
      <pc:sldChg chg="modSp">
        <pc:chgData name="Nazish Shazady (2224320)" userId="S::2224320@student.uwtsd.ac.uk::e2ce2f7f-1b29-4b5e-a3b8-5e0048064849" providerId="AD" clId="Web-{F698DF11-3CA2-9F29-C3BE-9BC0938BECEA}" dt="2023-02-15T23:23:12.913" v="111" actId="20577"/>
        <pc:sldMkLst>
          <pc:docMk/>
          <pc:sldMk cId="2370149118" sldId="260"/>
        </pc:sldMkLst>
        <pc:spChg chg="mod">
          <ac:chgData name="Nazish Shazady (2224320)" userId="S::2224320@student.uwtsd.ac.uk::e2ce2f7f-1b29-4b5e-a3b8-5e0048064849" providerId="AD" clId="Web-{F698DF11-3CA2-9F29-C3BE-9BC0938BECEA}" dt="2023-02-15T23:23:12.913" v="111" actId="20577"/>
          <ac:spMkLst>
            <pc:docMk/>
            <pc:sldMk cId="2370149118" sldId="260"/>
            <ac:spMk id="3" creationId="{8B87D77F-3C3F-CED2-BF71-70D8DEAF27D8}"/>
          </ac:spMkLst>
        </pc:spChg>
        <pc:spChg chg="mod">
          <ac:chgData name="Nazish Shazady (2224320)" userId="S::2224320@student.uwtsd.ac.uk::e2ce2f7f-1b29-4b5e-a3b8-5e0048064849" providerId="AD" clId="Web-{F698DF11-3CA2-9F29-C3BE-9BC0938BECEA}" dt="2023-02-15T23:16:10.008" v="81" actId="20577"/>
          <ac:spMkLst>
            <pc:docMk/>
            <pc:sldMk cId="2370149118" sldId="260"/>
            <ac:spMk id="4" creationId="{ACEF3BAC-6DD2-9A95-AECC-8EC4634C1DD9}"/>
          </ac:spMkLst>
        </pc:spChg>
      </pc:sldChg>
      <pc:sldChg chg="delSp modSp">
        <pc:chgData name="Nazish Shazady (2224320)" userId="S::2224320@student.uwtsd.ac.uk::e2ce2f7f-1b29-4b5e-a3b8-5e0048064849" providerId="AD" clId="Web-{F698DF11-3CA2-9F29-C3BE-9BC0938BECEA}" dt="2023-02-15T23:43:59.344" v="299" actId="20577"/>
        <pc:sldMkLst>
          <pc:docMk/>
          <pc:sldMk cId="2196990383" sldId="261"/>
        </pc:sldMkLst>
        <pc:spChg chg="del">
          <ac:chgData name="Nazish Shazady (2224320)" userId="S::2224320@student.uwtsd.ac.uk::e2ce2f7f-1b29-4b5e-a3b8-5e0048064849" providerId="AD" clId="Web-{F698DF11-3CA2-9F29-C3BE-9BC0938BECEA}" dt="2023-02-15T23:07:33.402" v="17"/>
          <ac:spMkLst>
            <pc:docMk/>
            <pc:sldMk cId="2196990383" sldId="261"/>
            <ac:spMk id="2" creationId="{67633A1C-5327-D855-F2E0-D0793D2FB9D9}"/>
          </ac:spMkLst>
        </pc:spChg>
        <pc:spChg chg="mod">
          <ac:chgData name="Nazish Shazady (2224320)" userId="S::2224320@student.uwtsd.ac.uk::e2ce2f7f-1b29-4b5e-a3b8-5e0048064849" providerId="AD" clId="Web-{F698DF11-3CA2-9F29-C3BE-9BC0938BECEA}" dt="2023-02-15T23:43:59.344" v="299" actId="20577"/>
          <ac:spMkLst>
            <pc:docMk/>
            <pc:sldMk cId="2196990383" sldId="261"/>
            <ac:spMk id="3" creationId="{ADE8847B-972B-B7FD-2587-5189C8A360A7}"/>
          </ac:spMkLst>
        </pc:spChg>
        <pc:spChg chg="mod">
          <ac:chgData name="Nazish Shazady (2224320)" userId="S::2224320@student.uwtsd.ac.uk::e2ce2f7f-1b29-4b5e-a3b8-5e0048064849" providerId="AD" clId="Web-{F698DF11-3CA2-9F29-C3BE-9BC0938BECEA}" dt="2023-02-15T23:16:19.462" v="82"/>
          <ac:spMkLst>
            <pc:docMk/>
            <pc:sldMk cId="2196990383" sldId="261"/>
            <ac:spMk id="4" creationId="{BF1F5418-87C5-55E3-ADE7-36F2B8F2F95C}"/>
          </ac:spMkLst>
        </pc:spChg>
      </pc:sldChg>
      <pc:sldChg chg="modSp">
        <pc:chgData name="Nazish Shazady (2224320)" userId="S::2224320@student.uwtsd.ac.uk::e2ce2f7f-1b29-4b5e-a3b8-5e0048064849" providerId="AD" clId="Web-{F698DF11-3CA2-9F29-C3BE-9BC0938BECEA}" dt="2023-02-15T23:57:25.395" v="400" actId="20577"/>
        <pc:sldMkLst>
          <pc:docMk/>
          <pc:sldMk cId="3523403452" sldId="262"/>
        </pc:sldMkLst>
        <pc:spChg chg="mod">
          <ac:chgData name="Nazish Shazady (2224320)" userId="S::2224320@student.uwtsd.ac.uk::e2ce2f7f-1b29-4b5e-a3b8-5e0048064849" providerId="AD" clId="Web-{F698DF11-3CA2-9F29-C3BE-9BC0938BECEA}" dt="2023-02-15T23:57:25.395" v="400" actId="20577"/>
          <ac:spMkLst>
            <pc:docMk/>
            <pc:sldMk cId="3523403452" sldId="262"/>
            <ac:spMk id="3" creationId="{012A59E1-E7CD-F4CC-C83F-DE4715C6C7E2}"/>
          </ac:spMkLst>
        </pc:spChg>
        <pc:spChg chg="mod">
          <ac:chgData name="Nazish Shazady (2224320)" userId="S::2224320@student.uwtsd.ac.uk::e2ce2f7f-1b29-4b5e-a3b8-5e0048064849" providerId="AD" clId="Web-{F698DF11-3CA2-9F29-C3BE-9BC0938BECEA}" dt="2023-02-15T23:16:46.728" v="85" actId="20577"/>
          <ac:spMkLst>
            <pc:docMk/>
            <pc:sldMk cId="3523403452" sldId="262"/>
            <ac:spMk id="4" creationId="{62145407-5B92-E862-B943-A939D89117C0}"/>
          </ac:spMkLst>
        </pc:spChg>
      </pc:sldChg>
    </pc:docChg>
  </pc:docChgLst>
  <pc:docChgLst>
    <pc:chgData name="Nazish Shazady (2224320)" userId="S::2224320@student.uwtsd.ac.uk::e2ce2f7f-1b29-4b5e-a3b8-5e0048064849" providerId="AD" clId="Web-{F55540C5-7B06-4EB3-A341-74F587F82535}"/>
    <pc:docChg chg="addSld modSld sldOrd addMainMaster delMainMaster">
      <pc:chgData name="Nazish Shazady (2224320)" userId="S::2224320@student.uwtsd.ac.uk::e2ce2f7f-1b29-4b5e-a3b8-5e0048064849" providerId="AD" clId="Web-{F55540C5-7B06-4EB3-A341-74F587F82535}" dt="2023-02-10T10:14:54.828" v="118" actId="20577"/>
      <pc:docMkLst>
        <pc:docMk/>
      </pc:docMkLst>
      <pc:sldChg chg="addSp modSp mod ord setBg modClrScheme chgLayout">
        <pc:chgData name="Nazish Shazady (2224320)" userId="S::2224320@student.uwtsd.ac.uk::e2ce2f7f-1b29-4b5e-a3b8-5e0048064849" providerId="AD" clId="Web-{F55540C5-7B06-4EB3-A341-74F587F82535}" dt="2023-02-10T09:58:16.479" v="47"/>
        <pc:sldMkLst>
          <pc:docMk/>
          <pc:sldMk cId="3622625124" sldId="256"/>
        </pc:sldMkLst>
        <pc:spChg chg="mod">
          <ac:chgData name="Nazish Shazady (2224320)" userId="S::2224320@student.uwtsd.ac.uk::e2ce2f7f-1b29-4b5e-a3b8-5e0048064849" providerId="AD" clId="Web-{F55540C5-7B06-4EB3-A341-74F587F82535}" dt="2023-02-10T09:50:18.250" v="41"/>
          <ac:spMkLst>
            <pc:docMk/>
            <pc:sldMk cId="3622625124" sldId="256"/>
            <ac:spMk id="2" creationId="{00000000-0000-0000-0000-000000000000}"/>
          </ac:spMkLst>
        </pc:spChg>
        <pc:spChg chg="mod">
          <ac:chgData name="Nazish Shazady (2224320)" userId="S::2224320@student.uwtsd.ac.uk::e2ce2f7f-1b29-4b5e-a3b8-5e0048064849" providerId="AD" clId="Web-{F55540C5-7B06-4EB3-A341-74F587F82535}" dt="2023-02-10T09:50:18.250" v="41"/>
          <ac:spMkLst>
            <pc:docMk/>
            <pc:sldMk cId="3622625124" sldId="256"/>
            <ac:spMk id="3" creationId="{00000000-0000-0000-0000-000000000000}"/>
          </ac:spMkLst>
        </pc:spChg>
        <pc:spChg chg="add">
          <ac:chgData name="Nazish Shazady (2224320)" userId="S::2224320@student.uwtsd.ac.uk::e2ce2f7f-1b29-4b5e-a3b8-5e0048064849" providerId="AD" clId="Web-{F55540C5-7B06-4EB3-A341-74F587F82535}" dt="2023-02-10T09:50:18.250" v="41"/>
          <ac:spMkLst>
            <pc:docMk/>
            <pc:sldMk cId="3622625124" sldId="256"/>
            <ac:spMk id="9" creationId="{4E1EF4E8-5513-4BF5-BC41-04645281C672}"/>
          </ac:spMkLst>
        </pc:spChg>
        <pc:spChg chg="add">
          <ac:chgData name="Nazish Shazady (2224320)" userId="S::2224320@student.uwtsd.ac.uk::e2ce2f7f-1b29-4b5e-a3b8-5e0048064849" providerId="AD" clId="Web-{F55540C5-7B06-4EB3-A341-74F587F82535}" dt="2023-02-10T09:50:18.250" v="41"/>
          <ac:spMkLst>
            <pc:docMk/>
            <pc:sldMk cId="3622625124" sldId="256"/>
            <ac:spMk id="11" creationId="{D22FBD32-C88A-4C1D-BC76-613A93944B72}"/>
          </ac:spMkLst>
        </pc:spChg>
        <pc:grpChg chg="add">
          <ac:chgData name="Nazish Shazady (2224320)" userId="S::2224320@student.uwtsd.ac.uk::e2ce2f7f-1b29-4b5e-a3b8-5e0048064849" providerId="AD" clId="Web-{F55540C5-7B06-4EB3-A341-74F587F82535}" dt="2023-02-10T09:50:18.250" v="41"/>
          <ac:grpSpMkLst>
            <pc:docMk/>
            <pc:sldMk cId="3622625124" sldId="256"/>
            <ac:grpSpMk id="13" creationId="{CD79EE37-C3B0-49F1-9785-D0E81CA82B95}"/>
          </ac:grpSpMkLst>
        </pc:grpChg>
        <pc:picChg chg="add">
          <ac:chgData name="Nazish Shazady (2224320)" userId="S::2224320@student.uwtsd.ac.uk::e2ce2f7f-1b29-4b5e-a3b8-5e0048064849" providerId="AD" clId="Web-{F55540C5-7B06-4EB3-A341-74F587F82535}" dt="2023-02-10T09:50:18.250" v="41"/>
          <ac:picMkLst>
            <pc:docMk/>
            <pc:sldMk cId="3622625124" sldId="256"/>
            <ac:picMk id="4" creationId="{5181BAAB-96DC-18D0-CD75-26AD9F515307}"/>
          </ac:picMkLst>
        </pc:picChg>
      </pc:sldChg>
      <pc:sldChg chg="delSp new ord">
        <pc:chgData name="Nazish Shazady (2224320)" userId="S::2224320@student.uwtsd.ac.uk::e2ce2f7f-1b29-4b5e-a3b8-5e0048064849" providerId="AD" clId="Web-{F55540C5-7B06-4EB3-A341-74F587F82535}" dt="2023-02-10T09:58:37.230" v="49"/>
        <pc:sldMkLst>
          <pc:docMk/>
          <pc:sldMk cId="442664162" sldId="257"/>
        </pc:sldMkLst>
        <pc:spChg chg="del">
          <ac:chgData name="Nazish Shazady (2224320)" userId="S::2224320@student.uwtsd.ac.uk::e2ce2f7f-1b29-4b5e-a3b8-5e0048064849" providerId="AD" clId="Web-{F55540C5-7B06-4EB3-A341-74F587F82535}" dt="2023-02-10T09:58:37.230" v="49"/>
          <ac:spMkLst>
            <pc:docMk/>
            <pc:sldMk cId="442664162" sldId="257"/>
            <ac:spMk id="2" creationId="{DEDCE399-0EA9-316C-1263-197DAC89A2F3}"/>
          </ac:spMkLst>
        </pc:spChg>
        <pc:spChg chg="del">
          <ac:chgData name="Nazish Shazady (2224320)" userId="S::2224320@student.uwtsd.ac.uk::e2ce2f7f-1b29-4b5e-a3b8-5e0048064849" providerId="AD" clId="Web-{F55540C5-7B06-4EB3-A341-74F587F82535}" dt="2023-02-10T09:58:33.354" v="48"/>
          <ac:spMkLst>
            <pc:docMk/>
            <pc:sldMk cId="442664162" sldId="257"/>
            <ac:spMk id="3" creationId="{7FAD9132-F8C6-8B2A-034C-A82A817B2FA7}"/>
          </ac:spMkLst>
        </pc:spChg>
      </pc:sldChg>
      <pc:sldChg chg="modSp new">
        <pc:chgData name="Nazish Shazady (2224320)" userId="S::2224320@student.uwtsd.ac.uk::e2ce2f7f-1b29-4b5e-a3b8-5e0048064849" providerId="AD" clId="Web-{F55540C5-7B06-4EB3-A341-74F587F82535}" dt="2023-02-10T10:14:54.828" v="118" actId="20577"/>
        <pc:sldMkLst>
          <pc:docMk/>
          <pc:sldMk cId="3034923333" sldId="258"/>
        </pc:sldMkLst>
        <pc:spChg chg="mod">
          <ac:chgData name="Nazish Shazady (2224320)" userId="S::2224320@student.uwtsd.ac.uk::e2ce2f7f-1b29-4b5e-a3b8-5e0048064849" providerId="AD" clId="Web-{F55540C5-7B06-4EB3-A341-74F587F82535}" dt="2023-02-10T10:07:38.569" v="58" actId="20577"/>
          <ac:spMkLst>
            <pc:docMk/>
            <pc:sldMk cId="3034923333" sldId="258"/>
            <ac:spMk id="2" creationId="{FFF5126F-2998-45BA-7088-F359027F6566}"/>
          </ac:spMkLst>
        </pc:spChg>
        <pc:spChg chg="mod">
          <ac:chgData name="Nazish Shazady (2224320)" userId="S::2224320@student.uwtsd.ac.uk::e2ce2f7f-1b29-4b5e-a3b8-5e0048064849" providerId="AD" clId="Web-{F55540C5-7B06-4EB3-A341-74F587F82535}" dt="2023-02-10T10:14:54.828" v="118" actId="20577"/>
          <ac:spMkLst>
            <pc:docMk/>
            <pc:sldMk cId="3034923333" sldId="258"/>
            <ac:spMk id="3" creationId="{EF9CA53F-42CF-C1B2-E63C-D9B91D9EF520}"/>
          </ac:spMkLst>
        </pc:spChg>
      </pc:sldChg>
      <pc:sldChg chg="new">
        <pc:chgData name="Nazish Shazady (2224320)" userId="S::2224320@student.uwtsd.ac.uk::e2ce2f7f-1b29-4b5e-a3b8-5e0048064849" providerId="AD" clId="Web-{F55540C5-7B06-4EB3-A341-74F587F82535}" dt="2023-02-10T09:58:06.291" v="45"/>
        <pc:sldMkLst>
          <pc:docMk/>
          <pc:sldMk cId="1050094871" sldId="259"/>
        </pc:sldMkLst>
      </pc:sldChg>
      <pc:sldChg chg="new">
        <pc:chgData name="Nazish Shazady (2224320)" userId="S::2224320@student.uwtsd.ac.uk::e2ce2f7f-1b29-4b5e-a3b8-5e0048064849" providerId="AD" clId="Web-{F55540C5-7B06-4EB3-A341-74F587F82535}" dt="2023-02-10T09:58:06.557" v="46"/>
        <pc:sldMkLst>
          <pc:docMk/>
          <pc:sldMk cId="2370149118" sldId="260"/>
        </pc:sldMkLst>
      </pc:sldChg>
      <pc:sldMasterChg chg="del delSldLayout">
        <pc:chgData name="Nazish Shazady (2224320)" userId="S::2224320@student.uwtsd.ac.uk::e2ce2f7f-1b29-4b5e-a3b8-5e0048064849" providerId="AD" clId="Web-{F55540C5-7B06-4EB3-A341-74F587F82535}" dt="2023-02-10T09:50:18.250" v="41"/>
        <pc:sldMasterMkLst>
          <pc:docMk/>
          <pc:sldMasterMk cId="0" sldId="2147483648"/>
        </pc:sldMasterMkLst>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49"/>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0"/>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1"/>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2"/>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3"/>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4"/>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5"/>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6"/>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7"/>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8"/>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59"/>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60"/>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61"/>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62"/>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63"/>
          </pc:sldLayoutMkLst>
        </pc:sldLayoutChg>
        <pc:sldLayoutChg chg="del">
          <pc:chgData name="Nazish Shazady (2224320)" userId="S::2224320@student.uwtsd.ac.uk::e2ce2f7f-1b29-4b5e-a3b8-5e0048064849" providerId="AD" clId="Web-{F55540C5-7B06-4EB3-A341-74F587F82535}" dt="2023-02-10T09:50:18.250" v="41"/>
          <pc:sldLayoutMkLst>
            <pc:docMk/>
            <pc:sldMasterMk cId="0" sldId="2147483648"/>
            <pc:sldLayoutMk cId="0" sldId="2147483664"/>
          </pc:sldLayoutMkLst>
        </pc:sldLayoutChg>
      </pc:sldMasterChg>
      <pc:sldMasterChg chg="add replId addSldLayout">
        <pc:chgData name="Nazish Shazady (2224320)" userId="S::2224320@student.uwtsd.ac.uk::e2ce2f7f-1b29-4b5e-a3b8-5e0048064849" providerId="AD" clId="Web-{F55540C5-7B06-4EB3-A341-74F587F82535}" dt="2023-02-10T09:50:18.250" v="41"/>
        <pc:sldMasterMkLst>
          <pc:docMk/>
          <pc:sldMasterMk cId="3551791116" sldId="2147483665"/>
        </pc:sldMasterMkLst>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1163169524" sldId="2147483666"/>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2351760470" sldId="2147483667"/>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2124010096" sldId="2147483668"/>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3509617975" sldId="2147483669"/>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4105885928" sldId="2147483670"/>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1450395331" sldId="2147483671"/>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387836216" sldId="2147483672"/>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469126497" sldId="2147483673"/>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3929066928" sldId="2147483674"/>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708104741" sldId="2147483675"/>
          </pc:sldLayoutMkLst>
        </pc:sldLayoutChg>
        <pc:sldLayoutChg chg="add replId">
          <pc:chgData name="Nazish Shazady (2224320)" userId="S::2224320@student.uwtsd.ac.uk::e2ce2f7f-1b29-4b5e-a3b8-5e0048064849" providerId="AD" clId="Web-{F55540C5-7B06-4EB3-A341-74F587F82535}" dt="2023-02-10T09:50:18.250" v="41"/>
          <pc:sldLayoutMkLst>
            <pc:docMk/>
            <pc:sldMasterMk cId="3551791116" sldId="2147483665"/>
            <pc:sldLayoutMk cId="2668926919" sldId="2147483676"/>
          </pc:sldLayoutMkLst>
        </pc:sldLayoutChg>
      </pc:sldMasterChg>
    </pc:docChg>
  </pc:docChgLst>
  <pc:docChgLst>
    <pc:chgData name="Nazish Shazady (2224320)" userId="S::2224320@student.uwtsd.ac.uk::e2ce2f7f-1b29-4b5e-a3b8-5e0048064849" providerId="AD" clId="Web-{F0E1E2F2-78B6-DDED-E4E1-78FA42A2DE92}"/>
    <pc:docChg chg="modSld">
      <pc:chgData name="Nazish Shazady (2224320)" userId="S::2224320@student.uwtsd.ac.uk::e2ce2f7f-1b29-4b5e-a3b8-5e0048064849" providerId="AD" clId="Web-{F0E1E2F2-78B6-DDED-E4E1-78FA42A2DE92}" dt="2023-02-20T17:15:47.775" v="49"/>
      <pc:docMkLst>
        <pc:docMk/>
      </pc:docMkLst>
      <pc:sldChg chg="modSp">
        <pc:chgData name="Nazish Shazady (2224320)" userId="S::2224320@student.uwtsd.ac.uk::e2ce2f7f-1b29-4b5e-a3b8-5e0048064849" providerId="AD" clId="Web-{F0E1E2F2-78B6-DDED-E4E1-78FA42A2DE92}" dt="2023-02-20T17:09:42.372" v="5" actId="20577"/>
        <pc:sldMkLst>
          <pc:docMk/>
          <pc:sldMk cId="1050094871" sldId="259"/>
        </pc:sldMkLst>
        <pc:graphicFrameChg chg="modGraphic">
          <ac:chgData name="Nazish Shazady (2224320)" userId="S::2224320@student.uwtsd.ac.uk::e2ce2f7f-1b29-4b5e-a3b8-5e0048064849" providerId="AD" clId="Web-{F0E1E2F2-78B6-DDED-E4E1-78FA42A2DE92}" dt="2023-02-20T17:09:42.372" v="5" actId="20577"/>
          <ac:graphicFrameMkLst>
            <pc:docMk/>
            <pc:sldMk cId="1050094871" sldId="259"/>
            <ac:graphicFrameMk id="76" creationId="{311EAFE5-99E0-EED8-2CD4-9E5B7A71B0E1}"/>
          </ac:graphicFrameMkLst>
        </pc:graphicFrameChg>
      </pc:sldChg>
      <pc:sldChg chg="addSp modSp">
        <pc:chgData name="Nazish Shazady (2224320)" userId="S::2224320@student.uwtsd.ac.uk::e2ce2f7f-1b29-4b5e-a3b8-5e0048064849" providerId="AD" clId="Web-{F0E1E2F2-78B6-DDED-E4E1-78FA42A2DE92}" dt="2023-02-20T17:15:47.775" v="49"/>
        <pc:sldMkLst>
          <pc:docMk/>
          <pc:sldMk cId="187241284" sldId="267"/>
        </pc:sldMkLst>
        <pc:spChg chg="mod">
          <ac:chgData name="Nazish Shazady (2224320)" userId="S::2224320@student.uwtsd.ac.uk::e2ce2f7f-1b29-4b5e-a3b8-5e0048064849" providerId="AD" clId="Web-{F0E1E2F2-78B6-DDED-E4E1-78FA42A2DE92}" dt="2023-02-20T17:14:34.226" v="48" actId="20577"/>
          <ac:spMkLst>
            <pc:docMk/>
            <pc:sldMk cId="187241284" sldId="267"/>
            <ac:spMk id="3" creationId="{8E3F6DB8-E18D-B941-6DD3-DC9AA38CF63A}"/>
          </ac:spMkLst>
        </pc:spChg>
        <pc:spChg chg="add">
          <ac:chgData name="Nazish Shazady (2224320)" userId="S::2224320@student.uwtsd.ac.uk::e2ce2f7f-1b29-4b5e-a3b8-5e0048064849" providerId="AD" clId="Web-{F0E1E2F2-78B6-DDED-E4E1-78FA42A2DE92}" dt="2023-02-20T17:15:47.775" v="49"/>
          <ac:spMkLst>
            <pc:docMk/>
            <pc:sldMk cId="187241284" sldId="267"/>
            <ac:spMk id="6" creationId="{FBC151F0-4319-DB07-0CAD-2847C503C55A}"/>
          </ac:spMkLst>
        </pc:spChg>
      </pc:sldChg>
    </pc:docChg>
  </pc:docChgLst>
  <pc:docChgLst>
    <pc:chgData name="Nazish Shazady (2224320)" userId="S::2224320@student.uwtsd.ac.uk::e2ce2f7f-1b29-4b5e-a3b8-5e0048064849" providerId="AD" clId="Web-{A4A0D5EB-E57C-C59A-9CCB-3F8C0BE7A87B}"/>
    <pc:docChg chg="modSld">
      <pc:chgData name="Nazish Shazady (2224320)" userId="S::2224320@student.uwtsd.ac.uk::e2ce2f7f-1b29-4b5e-a3b8-5e0048064849" providerId="AD" clId="Web-{A4A0D5EB-E57C-C59A-9CCB-3F8C0BE7A87B}" dt="2023-02-12T14:01:41.814" v="7" actId="20577"/>
      <pc:docMkLst>
        <pc:docMk/>
      </pc:docMkLst>
      <pc:sldChg chg="modSp">
        <pc:chgData name="Nazish Shazady (2224320)" userId="S::2224320@student.uwtsd.ac.uk::e2ce2f7f-1b29-4b5e-a3b8-5e0048064849" providerId="AD" clId="Web-{A4A0D5EB-E57C-C59A-9CCB-3F8C0BE7A87B}" dt="2023-02-12T13:55:04.318" v="5" actId="20577"/>
        <pc:sldMkLst>
          <pc:docMk/>
          <pc:sldMk cId="3034923333" sldId="258"/>
        </pc:sldMkLst>
        <pc:spChg chg="mod">
          <ac:chgData name="Nazish Shazady (2224320)" userId="S::2224320@student.uwtsd.ac.uk::e2ce2f7f-1b29-4b5e-a3b8-5e0048064849" providerId="AD" clId="Web-{A4A0D5EB-E57C-C59A-9CCB-3F8C0BE7A87B}" dt="2023-02-12T13:55:04.318" v="5" actId="20577"/>
          <ac:spMkLst>
            <pc:docMk/>
            <pc:sldMk cId="3034923333" sldId="258"/>
            <ac:spMk id="8" creationId="{6BFEE7E1-03E7-70AF-7418-1DAB3B6E2C77}"/>
          </ac:spMkLst>
        </pc:spChg>
      </pc:sldChg>
      <pc:sldChg chg="modSp">
        <pc:chgData name="Nazish Shazady (2224320)" userId="S::2224320@student.uwtsd.ac.uk::e2ce2f7f-1b29-4b5e-a3b8-5e0048064849" providerId="AD" clId="Web-{A4A0D5EB-E57C-C59A-9CCB-3F8C0BE7A87B}" dt="2023-02-12T14:01:41.814" v="7" actId="20577"/>
        <pc:sldMkLst>
          <pc:docMk/>
          <pc:sldMk cId="1050094871" sldId="259"/>
        </pc:sldMkLst>
        <pc:spChg chg="mod">
          <ac:chgData name="Nazish Shazady (2224320)" userId="S::2224320@student.uwtsd.ac.uk::e2ce2f7f-1b29-4b5e-a3b8-5e0048064849" providerId="AD" clId="Web-{A4A0D5EB-E57C-C59A-9CCB-3F8C0BE7A87B}" dt="2023-02-12T14:01:41.814" v="7" actId="20577"/>
          <ac:spMkLst>
            <pc:docMk/>
            <pc:sldMk cId="1050094871" sldId="259"/>
            <ac:spMk id="3" creationId="{908CA1AC-346C-0F8F-B513-F555BE616915}"/>
          </ac:spMkLst>
        </pc:spChg>
      </pc:sldChg>
    </pc:docChg>
  </pc:docChgLst>
  <pc:docChgLst>
    <pc:chgData name="Nazish Shazady (2224320)" userId="e2ce2f7f-1b29-4b5e-a3b8-5e0048064849" providerId="ADAL" clId="{C0FE901E-A57E-0047-9A21-F64BE436A9FD}"/>
    <pc:docChg chg="custSel modSld">
      <pc:chgData name="Nazish Shazady (2224320)" userId="e2ce2f7f-1b29-4b5e-a3b8-5e0048064849" providerId="ADAL" clId="{C0FE901E-A57E-0047-9A21-F64BE436A9FD}" dt="2023-02-12T02:54:37.349" v="107" actId="20577"/>
      <pc:docMkLst>
        <pc:docMk/>
      </pc:docMkLst>
      <pc:sldChg chg="modSp">
        <pc:chgData name="Nazish Shazady (2224320)" userId="e2ce2f7f-1b29-4b5e-a3b8-5e0048064849" providerId="ADAL" clId="{C0FE901E-A57E-0047-9A21-F64BE436A9FD}" dt="2023-02-12T02:54:37.349" v="107" actId="20577"/>
        <pc:sldMkLst>
          <pc:docMk/>
          <pc:sldMk cId="3034923333" sldId="258"/>
        </pc:sldMkLst>
        <pc:spChg chg="mod">
          <ac:chgData name="Nazish Shazady (2224320)" userId="e2ce2f7f-1b29-4b5e-a3b8-5e0048064849" providerId="ADAL" clId="{C0FE901E-A57E-0047-9A21-F64BE436A9FD}" dt="2023-02-12T02:49:38.189" v="6" actId="27636"/>
          <ac:spMkLst>
            <pc:docMk/>
            <pc:sldMk cId="3034923333" sldId="258"/>
            <ac:spMk id="2" creationId="{FFF5126F-2998-45BA-7088-F359027F6566}"/>
          </ac:spMkLst>
        </pc:spChg>
        <pc:spChg chg="mod">
          <ac:chgData name="Nazish Shazady (2224320)" userId="e2ce2f7f-1b29-4b5e-a3b8-5e0048064849" providerId="ADAL" clId="{C0FE901E-A57E-0047-9A21-F64BE436A9FD}" dt="2023-02-12T02:54:37.349" v="107" actId="20577"/>
          <ac:spMkLst>
            <pc:docMk/>
            <pc:sldMk cId="3034923333" sldId="258"/>
            <ac:spMk id="8" creationId="{6BFEE7E1-03E7-70AF-7418-1DAB3B6E2C77}"/>
          </ac:spMkLst>
        </pc:spChg>
      </pc:sldChg>
      <pc:sldChg chg="modSp">
        <pc:chgData name="Nazish Shazady (2224320)" userId="e2ce2f7f-1b29-4b5e-a3b8-5e0048064849" providerId="ADAL" clId="{C0FE901E-A57E-0047-9A21-F64BE436A9FD}" dt="2023-02-12T02:49:41.540" v="13" actId="20577"/>
        <pc:sldMkLst>
          <pc:docMk/>
          <pc:sldMk cId="1050094871" sldId="259"/>
        </pc:sldMkLst>
        <pc:spChg chg="mod">
          <ac:chgData name="Nazish Shazady (2224320)" userId="e2ce2f7f-1b29-4b5e-a3b8-5e0048064849" providerId="ADAL" clId="{C0FE901E-A57E-0047-9A21-F64BE436A9FD}" dt="2023-02-12T02:49:41.540" v="13" actId="20577"/>
          <ac:spMkLst>
            <pc:docMk/>
            <pc:sldMk cId="1050094871" sldId="259"/>
            <ac:spMk id="2" creationId="{668BFCFC-27EA-0FB2-F292-BCD2A05B3B28}"/>
          </ac:spMkLst>
        </pc:spChg>
      </pc:sldChg>
    </pc:docChg>
  </pc:docChgLst>
  <pc:docChgLst>
    <pc:chgData name="Ayesha Masood (2220784)" userId="S::2220784@student.uwtsd.ac.uk::390f29a2-f117-43c0-b911-6b133e147fe6" providerId="AD" clId="Web-{D3FE2757-CD7A-8B78-9EBE-EBE2E2EB90AD}"/>
    <pc:docChg chg="modSld">
      <pc:chgData name="Ayesha Masood (2220784)" userId="S::2220784@student.uwtsd.ac.uk::390f29a2-f117-43c0-b911-6b133e147fe6" providerId="AD" clId="Web-{D3FE2757-CD7A-8B78-9EBE-EBE2E2EB90AD}" dt="2023-02-18T17:55:05.718" v="32" actId="20577"/>
      <pc:docMkLst>
        <pc:docMk/>
      </pc:docMkLst>
      <pc:sldChg chg="modSp">
        <pc:chgData name="Ayesha Masood (2220784)" userId="S::2220784@student.uwtsd.ac.uk::390f29a2-f117-43c0-b911-6b133e147fe6" providerId="AD" clId="Web-{D3FE2757-CD7A-8B78-9EBE-EBE2E2EB90AD}" dt="2023-02-18T17:54:35.022" v="31" actId="20577"/>
        <pc:sldMkLst>
          <pc:docMk/>
          <pc:sldMk cId="3034923333" sldId="258"/>
        </pc:sldMkLst>
        <pc:graphicFrameChg chg="modGraphic">
          <ac:chgData name="Ayesha Masood (2220784)" userId="S::2220784@student.uwtsd.ac.uk::390f29a2-f117-43c0-b911-6b133e147fe6" providerId="AD" clId="Web-{D3FE2757-CD7A-8B78-9EBE-EBE2E2EB90AD}" dt="2023-02-18T17:54:35.022" v="31" actId="20577"/>
          <ac:graphicFrameMkLst>
            <pc:docMk/>
            <pc:sldMk cId="3034923333" sldId="258"/>
            <ac:graphicFrameMk id="19" creationId="{1DCC1FED-0347-6E4B-4FF4-C84D09A30F22}"/>
          </ac:graphicFrameMkLst>
        </pc:graphicFrameChg>
      </pc:sldChg>
      <pc:sldChg chg="modSp">
        <pc:chgData name="Ayesha Masood (2220784)" userId="S::2220784@student.uwtsd.ac.uk::390f29a2-f117-43c0-b911-6b133e147fe6" providerId="AD" clId="Web-{D3FE2757-CD7A-8B78-9EBE-EBE2E2EB90AD}" dt="2023-02-18T17:55:05.718" v="32" actId="20577"/>
        <pc:sldMkLst>
          <pc:docMk/>
          <pc:sldMk cId="2196990383" sldId="261"/>
        </pc:sldMkLst>
        <pc:graphicFrameChg chg="modGraphic">
          <ac:chgData name="Ayesha Masood (2220784)" userId="S::2220784@student.uwtsd.ac.uk::390f29a2-f117-43c0-b911-6b133e147fe6" providerId="AD" clId="Web-{D3FE2757-CD7A-8B78-9EBE-EBE2E2EB90AD}" dt="2023-02-18T17:55:05.718" v="32" actId="20577"/>
          <ac:graphicFrameMkLst>
            <pc:docMk/>
            <pc:sldMk cId="2196990383" sldId="261"/>
            <ac:graphicFrameMk id="7" creationId="{0618E323-2015-CEE7-0181-48CCA9F510E1}"/>
          </ac:graphicFrameMkLst>
        </pc:graphicFrameChg>
      </pc:sldChg>
    </pc:docChg>
  </pc:docChgLst>
  <pc:docChgLst>
    <pc:chgData name="Nazish Shazady (2224320)" userId="S::2224320@student.uwtsd.ac.uk::e2ce2f7f-1b29-4b5e-a3b8-5e0048064849" providerId="AD" clId="Web-{5BC9551D-1484-1C83-17B5-155E42BA22A4}"/>
    <pc:docChg chg="modSld addMainMaster delMainMaster">
      <pc:chgData name="Nazish Shazady (2224320)" userId="S::2224320@student.uwtsd.ac.uk::e2ce2f7f-1b29-4b5e-a3b8-5e0048064849" providerId="AD" clId="Web-{5BC9551D-1484-1C83-17B5-155E42BA22A4}" dt="2023-02-10T18:21:58.067" v="566" actId="20577"/>
      <pc:docMkLst>
        <pc:docMk/>
      </pc:docMkLst>
      <pc:sldChg chg="addSp delSp modSp mod setBg modClrScheme addAnim delAnim modAnim delDesignElem chgLayout">
        <pc:chgData name="Nazish Shazady (2224320)" userId="S::2224320@student.uwtsd.ac.uk::e2ce2f7f-1b29-4b5e-a3b8-5e0048064849" providerId="AD" clId="Web-{5BC9551D-1484-1C83-17B5-155E42BA22A4}" dt="2023-02-10T17:40:48.279" v="238" actId="14100"/>
        <pc:sldMkLst>
          <pc:docMk/>
          <pc:sldMk cId="3622625124" sldId="256"/>
        </pc:sldMkLst>
        <pc:spChg chg="mod ord">
          <ac:chgData name="Nazish Shazady (2224320)" userId="S::2224320@student.uwtsd.ac.uk::e2ce2f7f-1b29-4b5e-a3b8-5e0048064849" providerId="AD" clId="Web-{5BC9551D-1484-1C83-17B5-155E42BA22A4}" dt="2023-02-10T17:36:04.037" v="222"/>
          <ac:spMkLst>
            <pc:docMk/>
            <pc:sldMk cId="3622625124" sldId="256"/>
            <ac:spMk id="2" creationId="{00000000-0000-0000-0000-000000000000}"/>
          </ac:spMkLst>
        </pc:spChg>
        <pc:spChg chg="del mod ord">
          <ac:chgData name="Nazish Shazady (2224320)" userId="S::2224320@student.uwtsd.ac.uk::e2ce2f7f-1b29-4b5e-a3b8-5e0048064849" providerId="AD" clId="Web-{5BC9551D-1484-1C83-17B5-155E42BA22A4}" dt="2023-02-10T17:38:24.978" v="226"/>
          <ac:spMkLst>
            <pc:docMk/>
            <pc:sldMk cId="3622625124" sldId="256"/>
            <ac:spMk id="3" creationId="{00000000-0000-0000-0000-000000000000}"/>
          </ac:spMkLst>
        </pc:spChg>
        <pc:spChg chg="add del mod ord">
          <ac:chgData name="Nazish Shazady (2224320)" userId="S::2224320@student.uwtsd.ac.uk::e2ce2f7f-1b29-4b5e-a3b8-5e0048064849" providerId="AD" clId="Web-{5BC9551D-1484-1C83-17B5-155E42BA22A4}" dt="2023-02-10T17:39:33.917" v="232"/>
          <ac:spMkLst>
            <pc:docMk/>
            <pc:sldMk cId="3622625124" sldId="256"/>
            <ac:spMk id="5" creationId="{8C81E46F-2581-5E1D-87A7-2A378EE71DFA}"/>
          </ac:spMkLst>
        </pc:spChg>
        <pc:spChg chg="add del">
          <ac:chgData name="Nazish Shazady (2224320)" userId="S::2224320@student.uwtsd.ac.uk::e2ce2f7f-1b29-4b5e-a3b8-5e0048064849" providerId="AD" clId="Web-{5BC9551D-1484-1C83-17B5-155E42BA22A4}" dt="2023-02-10T16:59:00.149" v="38"/>
          <ac:spMkLst>
            <pc:docMk/>
            <pc:sldMk cId="3622625124" sldId="256"/>
            <ac:spMk id="6" creationId="{4178B64B-9BCE-4D27-A095-B71F77B7AF55}"/>
          </ac:spMkLst>
        </pc:spChg>
        <pc:spChg chg="del">
          <ac:chgData name="Nazish Shazady (2224320)" userId="S::2224320@student.uwtsd.ac.uk::e2ce2f7f-1b29-4b5e-a3b8-5e0048064849" providerId="AD" clId="Web-{5BC9551D-1484-1C83-17B5-155E42BA22A4}" dt="2023-02-10T16:47:35.646" v="5"/>
          <ac:spMkLst>
            <pc:docMk/>
            <pc:sldMk cId="3622625124" sldId="256"/>
            <ac:spMk id="9" creationId="{4E1EF4E8-5513-4BF5-BC41-04645281C672}"/>
          </ac:spMkLst>
        </pc:spChg>
        <pc:spChg chg="del">
          <ac:chgData name="Nazish Shazady (2224320)" userId="S::2224320@student.uwtsd.ac.uk::e2ce2f7f-1b29-4b5e-a3b8-5e0048064849" providerId="AD" clId="Web-{5BC9551D-1484-1C83-17B5-155E42BA22A4}" dt="2023-02-10T16:47:35.646" v="5"/>
          <ac:spMkLst>
            <pc:docMk/>
            <pc:sldMk cId="3622625124" sldId="256"/>
            <ac:spMk id="11" creationId="{D22FBD32-C88A-4C1D-BC76-613A93944B72}"/>
          </ac:spMkLst>
        </pc:spChg>
        <pc:spChg chg="add del">
          <ac:chgData name="Nazish Shazady (2224320)" userId="S::2224320@student.uwtsd.ac.uk::e2ce2f7f-1b29-4b5e-a3b8-5e0048064849" providerId="AD" clId="Web-{5BC9551D-1484-1C83-17B5-155E42BA22A4}" dt="2023-02-10T16:59:00.149" v="38"/>
          <ac:spMkLst>
            <pc:docMk/>
            <pc:sldMk cId="3622625124" sldId="256"/>
            <ac:spMk id="15" creationId="{B2A66804-85B5-4227-A970-815E01D4C38D}"/>
          </ac:spMkLst>
        </pc:spChg>
        <pc:spChg chg="add del">
          <ac:chgData name="Nazish Shazady (2224320)" userId="S::2224320@student.uwtsd.ac.uk::e2ce2f7f-1b29-4b5e-a3b8-5e0048064849" providerId="AD" clId="Web-{5BC9551D-1484-1C83-17B5-155E42BA22A4}" dt="2023-02-10T16:59:00.149" v="38"/>
          <ac:spMkLst>
            <pc:docMk/>
            <pc:sldMk cId="3622625124" sldId="256"/>
            <ac:spMk id="17" creationId="{CAB1046A-0F16-4E44-B7E3-87E0B65938BB}"/>
          </ac:spMkLst>
        </pc:spChg>
        <pc:spChg chg="add del">
          <ac:chgData name="Nazish Shazady (2224320)" userId="S::2224320@student.uwtsd.ac.uk::e2ce2f7f-1b29-4b5e-a3b8-5e0048064849" providerId="AD" clId="Web-{5BC9551D-1484-1C83-17B5-155E42BA22A4}" dt="2023-02-10T16:59:00.149" v="38"/>
          <ac:spMkLst>
            <pc:docMk/>
            <pc:sldMk cId="3622625124" sldId="256"/>
            <ac:spMk id="19" creationId="{B691BB17-F26B-4B4C-9628-935004727FE3}"/>
          </ac:spMkLst>
        </pc:spChg>
        <pc:spChg chg="add del">
          <ac:chgData name="Nazish Shazady (2224320)" userId="S::2224320@student.uwtsd.ac.uk::e2ce2f7f-1b29-4b5e-a3b8-5e0048064849" providerId="AD" clId="Web-{5BC9551D-1484-1C83-17B5-155E42BA22A4}" dt="2023-02-10T16:59:00.149" v="38"/>
          <ac:spMkLst>
            <pc:docMk/>
            <pc:sldMk cId="3622625124" sldId="256"/>
            <ac:spMk id="21" creationId="{77594275-0133-4DE0-BA80-AA7FAEA50821}"/>
          </ac:spMkLst>
        </pc:spChg>
        <pc:spChg chg="add del">
          <ac:chgData name="Nazish Shazady (2224320)" userId="S::2224320@student.uwtsd.ac.uk::e2ce2f7f-1b29-4b5e-a3b8-5e0048064849" providerId="AD" clId="Web-{5BC9551D-1484-1C83-17B5-155E42BA22A4}" dt="2023-02-10T16:59:00.149" v="38"/>
          <ac:spMkLst>
            <pc:docMk/>
            <pc:sldMk cId="3622625124" sldId="256"/>
            <ac:spMk id="23" creationId="{DCB1D2AD-7FC0-4C85-B2D6-1E8105444041}"/>
          </ac:spMkLst>
        </pc:spChg>
        <pc:spChg chg="add del">
          <ac:chgData name="Nazish Shazady (2224320)" userId="S::2224320@student.uwtsd.ac.uk::e2ce2f7f-1b29-4b5e-a3b8-5e0048064849" providerId="AD" clId="Web-{5BC9551D-1484-1C83-17B5-155E42BA22A4}" dt="2023-02-10T16:59:00.149" v="38"/>
          <ac:spMkLst>
            <pc:docMk/>
            <pc:sldMk cId="3622625124" sldId="256"/>
            <ac:spMk id="25" creationId="{2FDCB524-4A11-4EC4-A0B9-D0C2E3456B85}"/>
          </ac:spMkLst>
        </pc:spChg>
        <pc:spChg chg="add del">
          <ac:chgData name="Nazish Shazady (2224320)" userId="S::2224320@student.uwtsd.ac.uk::e2ce2f7f-1b29-4b5e-a3b8-5e0048064849" providerId="AD" clId="Web-{5BC9551D-1484-1C83-17B5-155E42BA22A4}" dt="2023-02-10T16:59:13.040" v="40"/>
          <ac:spMkLst>
            <pc:docMk/>
            <pc:sldMk cId="3622625124" sldId="256"/>
            <ac:spMk id="27" creationId="{44A1DA4E-7BCF-4CD7-A4F9-0DB1274195C7}"/>
          </ac:spMkLst>
        </pc:spChg>
        <pc:spChg chg="add del">
          <ac:chgData name="Nazish Shazady (2224320)" userId="S::2224320@student.uwtsd.ac.uk::e2ce2f7f-1b29-4b5e-a3b8-5e0048064849" providerId="AD" clId="Web-{5BC9551D-1484-1C83-17B5-155E42BA22A4}" dt="2023-02-10T16:59:13.040" v="40"/>
          <ac:spMkLst>
            <pc:docMk/>
            <pc:sldMk cId="3622625124" sldId="256"/>
            <ac:spMk id="30" creationId="{E957D74D-20C5-4A4F-8BBE-752F492D7BB8}"/>
          </ac:spMkLst>
        </pc:spChg>
        <pc:spChg chg="add del">
          <ac:chgData name="Nazish Shazady (2224320)" userId="S::2224320@student.uwtsd.ac.uk::e2ce2f7f-1b29-4b5e-a3b8-5e0048064849" providerId="AD" clId="Web-{5BC9551D-1484-1C83-17B5-155E42BA22A4}" dt="2023-02-10T16:59:13.040" v="40"/>
          <ac:spMkLst>
            <pc:docMk/>
            <pc:sldMk cId="3622625124" sldId="256"/>
            <ac:spMk id="31" creationId="{EFD05A2B-3F9D-47E5-B814-2CBBD7703539}"/>
          </ac:spMkLst>
        </pc:spChg>
        <pc:spChg chg="add del">
          <ac:chgData name="Nazish Shazady (2224320)" userId="S::2224320@student.uwtsd.ac.uk::e2ce2f7f-1b29-4b5e-a3b8-5e0048064849" providerId="AD" clId="Web-{5BC9551D-1484-1C83-17B5-155E42BA22A4}" dt="2023-02-10T16:59:13.040" v="40"/>
          <ac:spMkLst>
            <pc:docMk/>
            <pc:sldMk cId="3622625124" sldId="256"/>
            <ac:spMk id="32" creationId="{7986293D-D958-4EC7-A8F6-8D0E8E8E72E5}"/>
          </ac:spMkLst>
        </pc:spChg>
        <pc:spChg chg="add del">
          <ac:chgData name="Nazish Shazady (2224320)" userId="S::2224320@student.uwtsd.ac.uk::e2ce2f7f-1b29-4b5e-a3b8-5e0048064849" providerId="AD" clId="Web-{5BC9551D-1484-1C83-17B5-155E42BA22A4}" dt="2023-02-10T16:59:13.040" v="40"/>
          <ac:spMkLst>
            <pc:docMk/>
            <pc:sldMk cId="3622625124" sldId="256"/>
            <ac:spMk id="33" creationId="{C9895BF7-56E2-44D4-9649-36DE370E7AFE}"/>
          </ac:spMkLst>
        </pc:spChg>
        <pc:spChg chg="add del">
          <ac:chgData name="Nazish Shazady (2224320)" userId="S::2224320@student.uwtsd.ac.uk::e2ce2f7f-1b29-4b5e-a3b8-5e0048064849" providerId="AD" clId="Web-{5BC9551D-1484-1C83-17B5-155E42BA22A4}" dt="2023-02-10T16:59:13.040" v="40"/>
          <ac:spMkLst>
            <pc:docMk/>
            <pc:sldMk cId="3622625124" sldId="256"/>
            <ac:spMk id="34" creationId="{59EAD6B0-1AD9-4CE3-B0CC-D4E06D1C0109}"/>
          </ac:spMkLst>
        </pc:spChg>
        <pc:spChg chg="add del">
          <ac:chgData name="Nazish Shazady (2224320)" userId="S::2224320@student.uwtsd.ac.uk::e2ce2f7f-1b29-4b5e-a3b8-5e0048064849" providerId="AD" clId="Web-{5BC9551D-1484-1C83-17B5-155E42BA22A4}" dt="2023-02-10T16:59:13.040" v="40"/>
          <ac:spMkLst>
            <pc:docMk/>
            <pc:sldMk cId="3622625124" sldId="256"/>
            <ac:spMk id="35" creationId="{68A8878A-83A5-409E-A085-A29C70A2C571}"/>
          </ac:spMkLst>
        </pc:spChg>
        <pc:spChg chg="add del">
          <ac:chgData name="Nazish Shazady (2224320)" userId="S::2224320@student.uwtsd.ac.uk::e2ce2f7f-1b29-4b5e-a3b8-5e0048064849" providerId="AD" clId="Web-{5BC9551D-1484-1C83-17B5-155E42BA22A4}" dt="2023-02-10T17:14:23.189" v="117"/>
          <ac:spMkLst>
            <pc:docMk/>
            <pc:sldMk cId="3622625124" sldId="256"/>
            <ac:spMk id="37" creationId="{6BCFF5A6-E5D2-45ED-BD7D-32321848A0B7}"/>
          </ac:spMkLst>
        </pc:spChg>
        <pc:spChg chg="add del">
          <ac:chgData name="Nazish Shazady (2224320)" userId="S::2224320@student.uwtsd.ac.uk::e2ce2f7f-1b29-4b5e-a3b8-5e0048064849" providerId="AD" clId="Web-{5BC9551D-1484-1C83-17B5-155E42BA22A4}" dt="2023-02-10T17:14:23.189" v="117"/>
          <ac:spMkLst>
            <pc:docMk/>
            <pc:sldMk cId="3622625124" sldId="256"/>
            <ac:spMk id="40" creationId="{C5DE8918-02EC-44AC-879F-967AA626F774}"/>
          </ac:spMkLst>
        </pc:spChg>
        <pc:spChg chg="add del">
          <ac:chgData name="Nazish Shazady (2224320)" userId="S::2224320@student.uwtsd.ac.uk::e2ce2f7f-1b29-4b5e-a3b8-5e0048064849" providerId="AD" clId="Web-{5BC9551D-1484-1C83-17B5-155E42BA22A4}" dt="2023-02-10T17:14:23.189" v="117"/>
          <ac:spMkLst>
            <pc:docMk/>
            <pc:sldMk cId="3622625124" sldId="256"/>
            <ac:spMk id="41" creationId="{2792524B-0DD5-49DB-8A1A-3F86027F710F}"/>
          </ac:spMkLst>
        </pc:spChg>
        <pc:spChg chg="add del">
          <ac:chgData name="Nazish Shazady (2224320)" userId="S::2224320@student.uwtsd.ac.uk::e2ce2f7f-1b29-4b5e-a3b8-5e0048064849" providerId="AD" clId="Web-{5BC9551D-1484-1C83-17B5-155E42BA22A4}" dt="2023-02-10T17:14:23.189" v="117"/>
          <ac:spMkLst>
            <pc:docMk/>
            <pc:sldMk cId="3622625124" sldId="256"/>
            <ac:spMk id="42" creationId="{E4139866-7819-4B10-AA36-2EAF14F9C4BC}"/>
          </ac:spMkLst>
        </pc:spChg>
        <pc:spChg chg="add del">
          <ac:chgData name="Nazish Shazady (2224320)" userId="S::2224320@student.uwtsd.ac.uk::e2ce2f7f-1b29-4b5e-a3b8-5e0048064849" providerId="AD" clId="Web-{5BC9551D-1484-1C83-17B5-155E42BA22A4}" dt="2023-02-10T17:14:23.189" v="117"/>
          <ac:spMkLst>
            <pc:docMk/>
            <pc:sldMk cId="3622625124" sldId="256"/>
            <ac:spMk id="43" creationId="{382409FA-0E6D-49DB-A27D-DE2307FC99BD}"/>
          </ac:spMkLst>
        </pc:spChg>
        <pc:spChg chg="add del">
          <ac:chgData name="Nazish Shazady (2224320)" userId="S::2224320@student.uwtsd.ac.uk::e2ce2f7f-1b29-4b5e-a3b8-5e0048064849" providerId="AD" clId="Web-{5BC9551D-1484-1C83-17B5-155E42BA22A4}" dt="2023-02-10T17:14:23.189" v="117"/>
          <ac:spMkLst>
            <pc:docMk/>
            <pc:sldMk cId="3622625124" sldId="256"/>
            <ac:spMk id="44" creationId="{20B9CAE8-E560-4F4B-82B2-0C1EEDBF0159}"/>
          </ac:spMkLst>
        </pc:spChg>
        <pc:spChg chg="add del">
          <ac:chgData name="Nazish Shazady (2224320)" userId="S::2224320@student.uwtsd.ac.uk::e2ce2f7f-1b29-4b5e-a3b8-5e0048064849" providerId="AD" clId="Web-{5BC9551D-1484-1C83-17B5-155E42BA22A4}" dt="2023-02-10T17:14:23.189" v="117"/>
          <ac:spMkLst>
            <pc:docMk/>
            <pc:sldMk cId="3622625124" sldId="256"/>
            <ac:spMk id="45" creationId="{7EABC378-6819-47AA-9B52-AD5CDBAC4F27}"/>
          </ac:spMkLst>
        </pc:spChg>
        <pc:spChg chg="add del mod">
          <ac:chgData name="Nazish Shazady (2224320)" userId="S::2224320@student.uwtsd.ac.uk::e2ce2f7f-1b29-4b5e-a3b8-5e0048064849" providerId="AD" clId="Web-{5BC9551D-1484-1C83-17B5-155E42BA22A4}" dt="2023-02-10T17:40:17.309" v="233"/>
          <ac:spMkLst>
            <pc:docMk/>
            <pc:sldMk cId="3622625124" sldId="256"/>
            <ac:spMk id="46" creationId="{21FC4DE4-7210-F666-C49F-1202BE88F01B}"/>
          </ac:spMkLst>
        </pc:spChg>
        <pc:grpChg chg="del">
          <ac:chgData name="Nazish Shazady (2224320)" userId="S::2224320@student.uwtsd.ac.uk::e2ce2f7f-1b29-4b5e-a3b8-5e0048064849" providerId="AD" clId="Web-{5BC9551D-1484-1C83-17B5-155E42BA22A4}" dt="2023-02-10T16:47:35.646" v="5"/>
          <ac:grpSpMkLst>
            <pc:docMk/>
            <pc:sldMk cId="3622625124" sldId="256"/>
            <ac:grpSpMk id="13" creationId="{CD79EE37-C3B0-49F1-9785-D0E81CA82B95}"/>
          </ac:grpSpMkLst>
        </pc:grpChg>
        <pc:picChg chg="mod ord">
          <ac:chgData name="Nazish Shazady (2224320)" userId="S::2224320@student.uwtsd.ac.uk::e2ce2f7f-1b29-4b5e-a3b8-5e0048064849" providerId="AD" clId="Web-{5BC9551D-1484-1C83-17B5-155E42BA22A4}" dt="2023-02-10T16:59:13.071" v="41"/>
          <ac:picMkLst>
            <pc:docMk/>
            <pc:sldMk cId="3622625124" sldId="256"/>
            <ac:picMk id="4" creationId="{5181BAAB-96DC-18D0-CD75-26AD9F515307}"/>
          </ac:picMkLst>
        </pc:picChg>
        <pc:picChg chg="add del">
          <ac:chgData name="Nazish Shazady (2224320)" userId="S::2224320@student.uwtsd.ac.uk::e2ce2f7f-1b29-4b5e-a3b8-5e0048064849" providerId="AD" clId="Web-{5BC9551D-1484-1C83-17B5-155E42BA22A4}" dt="2023-02-10T16:59:00.149" v="38"/>
          <ac:picMkLst>
            <pc:docMk/>
            <pc:sldMk cId="3622625124" sldId="256"/>
            <ac:picMk id="7" creationId="{C8298BF7-A81F-42E3-B1B1-C3BFAE13909F}"/>
          </ac:picMkLst>
        </pc:picChg>
        <pc:picChg chg="add del">
          <ac:chgData name="Nazish Shazady (2224320)" userId="S::2224320@student.uwtsd.ac.uk::e2ce2f7f-1b29-4b5e-a3b8-5e0048064849" providerId="AD" clId="Web-{5BC9551D-1484-1C83-17B5-155E42BA22A4}" dt="2023-02-10T16:59:00.149" v="38"/>
          <ac:picMkLst>
            <pc:docMk/>
            <pc:sldMk cId="3622625124" sldId="256"/>
            <ac:picMk id="8" creationId="{9056E82A-0A6E-4002-812D-729C4E4BCF54}"/>
          </ac:picMkLst>
        </pc:picChg>
        <pc:picChg chg="add del mod ord">
          <ac:chgData name="Nazish Shazady (2224320)" userId="S::2224320@student.uwtsd.ac.uk::e2ce2f7f-1b29-4b5e-a3b8-5e0048064849" providerId="AD" clId="Web-{5BC9551D-1484-1C83-17B5-155E42BA22A4}" dt="2023-02-10T17:39:30.370" v="231"/>
          <ac:picMkLst>
            <pc:docMk/>
            <pc:sldMk cId="3622625124" sldId="256"/>
            <ac:picMk id="10" creationId="{734DC446-474F-7A2C-8880-0CC4DC28B9AA}"/>
          </ac:picMkLst>
        </pc:picChg>
        <pc:picChg chg="add del">
          <ac:chgData name="Nazish Shazady (2224320)" userId="S::2224320@student.uwtsd.ac.uk::e2ce2f7f-1b29-4b5e-a3b8-5e0048064849" providerId="AD" clId="Web-{5BC9551D-1484-1C83-17B5-155E42BA22A4}" dt="2023-02-10T16:59:13.040" v="40"/>
          <ac:picMkLst>
            <pc:docMk/>
            <pc:sldMk cId="3622625124" sldId="256"/>
            <ac:picMk id="28" creationId="{0A118550-E494-4DE0-B490-26BC14B85A92}"/>
          </ac:picMkLst>
        </pc:picChg>
        <pc:picChg chg="add del">
          <ac:chgData name="Nazish Shazady (2224320)" userId="S::2224320@student.uwtsd.ac.uk::e2ce2f7f-1b29-4b5e-a3b8-5e0048064849" providerId="AD" clId="Web-{5BC9551D-1484-1C83-17B5-155E42BA22A4}" dt="2023-02-10T16:59:13.040" v="40"/>
          <ac:picMkLst>
            <pc:docMk/>
            <pc:sldMk cId="3622625124" sldId="256"/>
            <ac:picMk id="29" creationId="{2C505205-C60C-44D7-881F-07C10359AE26}"/>
          </ac:picMkLst>
        </pc:picChg>
        <pc:picChg chg="add del">
          <ac:chgData name="Nazish Shazady (2224320)" userId="S::2224320@student.uwtsd.ac.uk::e2ce2f7f-1b29-4b5e-a3b8-5e0048064849" providerId="AD" clId="Web-{5BC9551D-1484-1C83-17B5-155E42BA22A4}" dt="2023-02-10T17:14:23.189" v="117"/>
          <ac:picMkLst>
            <pc:docMk/>
            <pc:sldMk cId="3622625124" sldId="256"/>
            <ac:picMk id="38" creationId="{A0933546-EEBA-4452-B866-03DEE6DEF203}"/>
          </ac:picMkLst>
        </pc:picChg>
        <pc:picChg chg="add del">
          <ac:chgData name="Nazish Shazady (2224320)" userId="S::2224320@student.uwtsd.ac.uk::e2ce2f7f-1b29-4b5e-a3b8-5e0048064849" providerId="AD" clId="Web-{5BC9551D-1484-1C83-17B5-155E42BA22A4}" dt="2023-02-10T17:14:23.189" v="117"/>
          <ac:picMkLst>
            <pc:docMk/>
            <pc:sldMk cId="3622625124" sldId="256"/>
            <ac:picMk id="39" creationId="{B0A84E7C-8B5D-41F5-A603-4A5EB1A1B3CA}"/>
          </ac:picMkLst>
        </pc:picChg>
        <pc:picChg chg="add mod ord">
          <ac:chgData name="Nazish Shazady (2224320)" userId="S::2224320@student.uwtsd.ac.uk::e2ce2f7f-1b29-4b5e-a3b8-5e0048064849" providerId="AD" clId="Web-{5BC9551D-1484-1C83-17B5-155E42BA22A4}" dt="2023-02-10T17:40:48.279" v="238" actId="14100"/>
          <ac:picMkLst>
            <pc:docMk/>
            <pc:sldMk cId="3622625124" sldId="256"/>
            <ac:picMk id="47" creationId="{9829AB12-6FF2-C1A2-F19E-0F1696584213}"/>
          </ac:picMkLst>
        </pc:picChg>
      </pc:sldChg>
      <pc:sldChg chg="mod modClrScheme chgLayout">
        <pc:chgData name="Nazish Shazady (2224320)" userId="S::2224320@student.uwtsd.ac.uk::e2ce2f7f-1b29-4b5e-a3b8-5e0048064849" providerId="AD" clId="Web-{5BC9551D-1484-1C83-17B5-155E42BA22A4}" dt="2023-02-10T17:15:37.676" v="132"/>
        <pc:sldMkLst>
          <pc:docMk/>
          <pc:sldMk cId="442664162" sldId="257"/>
        </pc:sldMkLst>
      </pc:sldChg>
      <pc:sldChg chg="addSp delSp modSp mod modTransition setBg modClrScheme setClrOvrMap delDesignElem chgLayout">
        <pc:chgData name="Nazish Shazady (2224320)" userId="S::2224320@student.uwtsd.ac.uk::e2ce2f7f-1b29-4b5e-a3b8-5e0048064849" providerId="AD" clId="Web-{5BC9551D-1484-1C83-17B5-155E42BA22A4}" dt="2023-02-10T18:21:58.067" v="566" actId="20577"/>
        <pc:sldMkLst>
          <pc:docMk/>
          <pc:sldMk cId="3034923333" sldId="258"/>
        </pc:sldMkLst>
        <pc:spChg chg="mod ord">
          <ac:chgData name="Nazish Shazady (2224320)" userId="S::2224320@student.uwtsd.ac.uk::e2ce2f7f-1b29-4b5e-a3b8-5e0048064849" providerId="AD" clId="Web-{5BC9551D-1484-1C83-17B5-155E42BA22A4}" dt="2023-02-10T18:04:32.724" v="548"/>
          <ac:spMkLst>
            <pc:docMk/>
            <pc:sldMk cId="3034923333" sldId="258"/>
            <ac:spMk id="2" creationId="{FFF5126F-2998-45BA-7088-F359027F6566}"/>
          </ac:spMkLst>
        </pc:spChg>
        <pc:spChg chg="del mod ord">
          <ac:chgData name="Nazish Shazady (2224320)" userId="S::2224320@student.uwtsd.ac.uk::e2ce2f7f-1b29-4b5e-a3b8-5e0048064849" providerId="AD" clId="Web-{5BC9551D-1484-1C83-17B5-155E42BA22A4}" dt="2023-02-10T17:42:34.985" v="240"/>
          <ac:spMkLst>
            <pc:docMk/>
            <pc:sldMk cId="3034923333" sldId="258"/>
            <ac:spMk id="3" creationId="{EF9CA53F-42CF-C1B2-E63C-D9B91D9EF520}"/>
          </ac:spMkLst>
        </pc:spChg>
        <pc:spChg chg="add mod">
          <ac:chgData name="Nazish Shazady (2224320)" userId="S::2224320@student.uwtsd.ac.uk::e2ce2f7f-1b29-4b5e-a3b8-5e0048064849" providerId="AD" clId="Web-{5BC9551D-1484-1C83-17B5-155E42BA22A4}" dt="2023-02-10T18:21:58.067" v="566" actId="20577"/>
          <ac:spMkLst>
            <pc:docMk/>
            <pc:sldMk cId="3034923333" sldId="258"/>
            <ac:spMk id="8" creationId="{6BFEE7E1-03E7-70AF-7418-1DAB3B6E2C77}"/>
          </ac:spMkLst>
        </pc:spChg>
        <pc:spChg chg="add del">
          <ac:chgData name="Nazish Shazady (2224320)" userId="S::2224320@student.uwtsd.ac.uk::e2ce2f7f-1b29-4b5e-a3b8-5e0048064849" providerId="AD" clId="Web-{5BC9551D-1484-1C83-17B5-155E42BA22A4}" dt="2023-02-10T16:57:21.100" v="36"/>
          <ac:spMkLst>
            <pc:docMk/>
            <pc:sldMk cId="3034923333" sldId="258"/>
            <ac:spMk id="10" creationId="{8BEDFD2F-1480-498D-9A62-BA55B14A3B90}"/>
          </ac:spMkLst>
        </pc:spChg>
        <pc:spChg chg="add del">
          <ac:chgData name="Nazish Shazady (2224320)" userId="S::2224320@student.uwtsd.ac.uk::e2ce2f7f-1b29-4b5e-a3b8-5e0048064849" providerId="AD" clId="Web-{5BC9551D-1484-1C83-17B5-155E42BA22A4}" dt="2023-02-10T18:03:09.706" v="535"/>
          <ac:spMkLst>
            <pc:docMk/>
            <pc:sldMk cId="3034923333" sldId="258"/>
            <ac:spMk id="11" creationId="{5EB8E3BF-F464-4900-8994-851061A9AD60}"/>
          </ac:spMkLst>
        </pc:spChg>
        <pc:spChg chg="add del">
          <ac:chgData name="Nazish Shazady (2224320)" userId="S::2224320@student.uwtsd.ac.uk::e2ce2f7f-1b29-4b5e-a3b8-5e0048064849" providerId="AD" clId="Web-{5BC9551D-1484-1C83-17B5-155E42BA22A4}" dt="2023-02-10T18:03:09.284" v="534"/>
          <ac:spMkLst>
            <pc:docMk/>
            <pc:sldMk cId="3034923333" sldId="258"/>
            <ac:spMk id="15" creationId="{572F6A24-139E-4EB5-86D2-431F42EF85CB}"/>
          </ac:spMkLst>
        </pc:spChg>
        <pc:spChg chg="add del">
          <ac:chgData name="Nazish Shazady (2224320)" userId="S::2224320@student.uwtsd.ac.uk::e2ce2f7f-1b29-4b5e-a3b8-5e0048064849" providerId="AD" clId="Web-{5BC9551D-1484-1C83-17B5-155E42BA22A4}" dt="2023-02-10T16:57:21.100" v="36"/>
          <ac:spMkLst>
            <pc:docMk/>
            <pc:sldMk cId="3034923333" sldId="258"/>
            <ac:spMk id="16" creationId="{C306EEC9-6E83-4555-A9D3-7910ED27BAD1}"/>
          </ac:spMkLst>
        </pc:spChg>
        <pc:spChg chg="add del">
          <ac:chgData name="Nazish Shazady (2224320)" userId="S::2224320@student.uwtsd.ac.uk::e2ce2f7f-1b29-4b5e-a3b8-5e0048064849" providerId="AD" clId="Web-{5BC9551D-1484-1C83-17B5-155E42BA22A4}" dt="2023-02-10T16:57:21.100" v="36"/>
          <ac:spMkLst>
            <pc:docMk/>
            <pc:sldMk cId="3034923333" sldId="258"/>
            <ac:spMk id="18" creationId="{186F7B80-3B04-4C72-BA77-E34EF7FAC9CC}"/>
          </ac:spMkLst>
        </pc:spChg>
        <pc:spChg chg="add del">
          <ac:chgData name="Nazish Shazady (2224320)" userId="S::2224320@student.uwtsd.ac.uk::e2ce2f7f-1b29-4b5e-a3b8-5e0048064849" providerId="AD" clId="Web-{5BC9551D-1484-1C83-17B5-155E42BA22A4}" dt="2023-02-10T16:57:21.100" v="36"/>
          <ac:spMkLst>
            <pc:docMk/>
            <pc:sldMk cId="3034923333" sldId="258"/>
            <ac:spMk id="20" creationId="{4D1AC6C6-FE68-4B13-BFCF-D0E8B3D81777}"/>
          </ac:spMkLst>
        </pc:spChg>
        <pc:spChg chg="add del">
          <ac:chgData name="Nazish Shazady (2224320)" userId="S::2224320@student.uwtsd.ac.uk::e2ce2f7f-1b29-4b5e-a3b8-5e0048064849" providerId="AD" clId="Web-{5BC9551D-1484-1C83-17B5-155E42BA22A4}" dt="2023-02-10T16:57:21.100" v="36"/>
          <ac:spMkLst>
            <pc:docMk/>
            <pc:sldMk cId="3034923333" sldId="258"/>
            <ac:spMk id="22" creationId="{7E2C0214-1438-4F5F-8BB7-847D7B2B3A6D}"/>
          </ac:spMkLst>
        </pc:spChg>
        <pc:spChg chg="add del">
          <ac:chgData name="Nazish Shazady (2224320)" userId="S::2224320@student.uwtsd.ac.uk::e2ce2f7f-1b29-4b5e-a3b8-5e0048064849" providerId="AD" clId="Web-{5BC9551D-1484-1C83-17B5-155E42BA22A4}" dt="2023-02-10T16:57:21.100" v="36"/>
          <ac:spMkLst>
            <pc:docMk/>
            <pc:sldMk cId="3034923333" sldId="258"/>
            <ac:spMk id="24" creationId="{41CFFB3C-DBCC-498B-B635-CD1FA730DB40}"/>
          </ac:spMkLst>
        </pc:spChg>
        <pc:spChg chg="add del">
          <ac:chgData name="Nazish Shazady (2224320)" userId="S::2224320@student.uwtsd.ac.uk::e2ce2f7f-1b29-4b5e-a3b8-5e0048064849" providerId="AD" clId="Web-{5BC9551D-1484-1C83-17B5-155E42BA22A4}" dt="2023-02-10T16:57:21.100" v="36"/>
          <ac:spMkLst>
            <pc:docMk/>
            <pc:sldMk cId="3034923333" sldId="258"/>
            <ac:spMk id="26" creationId="{7BB289EA-43E0-4FC3-A38C-8168D8F18AB5}"/>
          </ac:spMkLst>
        </pc:spChg>
        <pc:spChg chg="add del">
          <ac:chgData name="Nazish Shazady (2224320)" userId="S::2224320@student.uwtsd.ac.uk::e2ce2f7f-1b29-4b5e-a3b8-5e0048064849" providerId="AD" clId="Web-{5BC9551D-1484-1C83-17B5-155E42BA22A4}" dt="2023-02-10T18:03:09.284" v="534"/>
          <ac:spMkLst>
            <pc:docMk/>
            <pc:sldMk cId="3034923333" sldId="258"/>
            <ac:spMk id="27" creationId="{C9DA5B05-DD14-4860-AC45-02A8D2EE1AA5}"/>
          </ac:spMkLst>
        </pc:spChg>
        <pc:spChg chg="add del">
          <ac:chgData name="Nazish Shazady (2224320)" userId="S::2224320@student.uwtsd.ac.uk::e2ce2f7f-1b29-4b5e-a3b8-5e0048064849" providerId="AD" clId="Web-{5BC9551D-1484-1C83-17B5-155E42BA22A4}" dt="2023-02-10T18:04:32.724" v="548"/>
          <ac:spMkLst>
            <pc:docMk/>
            <pc:sldMk cId="3034923333" sldId="258"/>
            <ac:spMk id="30" creationId="{22AC0F86-9A78-4E84-A4B4-ADB8B2629A0C}"/>
          </ac:spMkLst>
        </pc:spChg>
        <pc:spChg chg="add del">
          <ac:chgData name="Nazish Shazady (2224320)" userId="S::2224320@student.uwtsd.ac.uk::e2ce2f7f-1b29-4b5e-a3b8-5e0048064849" providerId="AD" clId="Web-{5BC9551D-1484-1C83-17B5-155E42BA22A4}" dt="2023-02-10T16:57:08.834" v="31"/>
          <ac:spMkLst>
            <pc:docMk/>
            <pc:sldMk cId="3034923333" sldId="258"/>
            <ac:spMk id="31" creationId="{CC3320C8-0DF2-47E2-AE32-8C570D54BC4B}"/>
          </ac:spMkLst>
        </pc:spChg>
        <pc:spChg chg="add del">
          <ac:chgData name="Nazish Shazady (2224320)" userId="S::2224320@student.uwtsd.ac.uk::e2ce2f7f-1b29-4b5e-a3b8-5e0048064849" providerId="AD" clId="Web-{5BC9551D-1484-1C83-17B5-155E42BA22A4}" dt="2023-02-10T16:57:08.834" v="31"/>
          <ac:spMkLst>
            <pc:docMk/>
            <pc:sldMk cId="3034923333" sldId="258"/>
            <ac:spMk id="37" creationId="{AC084A8C-D0A6-4A75-AED9-C13FD20A6E6A}"/>
          </ac:spMkLst>
        </pc:spChg>
        <pc:spChg chg="add del">
          <ac:chgData name="Nazish Shazady (2224320)" userId="S::2224320@student.uwtsd.ac.uk::e2ce2f7f-1b29-4b5e-a3b8-5e0048064849" providerId="AD" clId="Web-{5BC9551D-1484-1C83-17B5-155E42BA22A4}" dt="2023-02-10T18:04:32.724" v="548"/>
          <ac:spMkLst>
            <pc:docMk/>
            <pc:sldMk cId="3034923333" sldId="258"/>
            <ac:spMk id="38" creationId="{69A54E25-1C05-48E5-A5CC-3778C1D3632D}"/>
          </ac:spMkLst>
        </pc:spChg>
        <pc:spChg chg="add del">
          <ac:chgData name="Nazish Shazady (2224320)" userId="S::2224320@student.uwtsd.ac.uk::e2ce2f7f-1b29-4b5e-a3b8-5e0048064849" providerId="AD" clId="Web-{5BC9551D-1484-1C83-17B5-155E42BA22A4}" dt="2023-02-10T16:57:08.834" v="31"/>
          <ac:spMkLst>
            <pc:docMk/>
            <pc:sldMk cId="3034923333" sldId="258"/>
            <ac:spMk id="39" creationId="{6B537086-027A-4360-81BC-8BA916D266B8}"/>
          </ac:spMkLst>
        </pc:spChg>
        <pc:spChg chg="add del">
          <ac:chgData name="Nazish Shazady (2224320)" userId="S::2224320@student.uwtsd.ac.uk::e2ce2f7f-1b29-4b5e-a3b8-5e0048064849" providerId="AD" clId="Web-{5BC9551D-1484-1C83-17B5-155E42BA22A4}" dt="2023-02-10T16:57:08.834" v="31"/>
          <ac:spMkLst>
            <pc:docMk/>
            <pc:sldMk cId="3034923333" sldId="258"/>
            <ac:spMk id="41" creationId="{EFAAFA00-A1E1-4789-A035-9CBB7B03082B}"/>
          </ac:spMkLst>
        </pc:spChg>
        <pc:spChg chg="add del">
          <ac:chgData name="Nazish Shazady (2224320)" userId="S::2224320@student.uwtsd.ac.uk::e2ce2f7f-1b29-4b5e-a3b8-5e0048064849" providerId="AD" clId="Web-{5BC9551D-1484-1C83-17B5-155E42BA22A4}" dt="2023-02-10T16:57:08.834" v="31"/>
          <ac:spMkLst>
            <pc:docMk/>
            <pc:sldMk cId="3034923333" sldId="258"/>
            <ac:spMk id="43" creationId="{FC0230C3-CF46-441A-85D2-5E6F8B3A1E29}"/>
          </ac:spMkLst>
        </pc:spChg>
        <pc:spChg chg="add del">
          <ac:chgData name="Nazish Shazady (2224320)" userId="S::2224320@student.uwtsd.ac.uk::e2ce2f7f-1b29-4b5e-a3b8-5e0048064849" providerId="AD" clId="Web-{5BC9551D-1484-1C83-17B5-155E42BA22A4}" dt="2023-02-10T16:57:13.537" v="33"/>
          <ac:spMkLst>
            <pc:docMk/>
            <pc:sldMk cId="3034923333" sldId="258"/>
            <ac:spMk id="45" creationId="{41CFFB3C-DBCC-498B-B635-CD1FA730DB40}"/>
          </ac:spMkLst>
        </pc:spChg>
        <pc:spChg chg="add del">
          <ac:chgData name="Nazish Shazady (2224320)" userId="S::2224320@student.uwtsd.ac.uk::e2ce2f7f-1b29-4b5e-a3b8-5e0048064849" providerId="AD" clId="Web-{5BC9551D-1484-1C83-17B5-155E42BA22A4}" dt="2023-02-10T16:57:13.537" v="33"/>
          <ac:spMkLst>
            <pc:docMk/>
            <pc:sldMk cId="3034923333" sldId="258"/>
            <ac:spMk id="46" creationId="{8BEDFD2F-1480-498D-9A62-BA55B14A3B90}"/>
          </ac:spMkLst>
        </pc:spChg>
        <pc:spChg chg="add del">
          <ac:chgData name="Nazish Shazady (2224320)" userId="S::2224320@student.uwtsd.ac.uk::e2ce2f7f-1b29-4b5e-a3b8-5e0048064849" providerId="AD" clId="Web-{5BC9551D-1484-1C83-17B5-155E42BA22A4}" dt="2023-02-10T16:57:13.537" v="33"/>
          <ac:spMkLst>
            <pc:docMk/>
            <pc:sldMk cId="3034923333" sldId="258"/>
            <ac:spMk id="47" creationId="{7BB289EA-43E0-4FC3-A38C-8168D8F18AB5}"/>
          </ac:spMkLst>
        </pc:spChg>
        <pc:spChg chg="add del">
          <ac:chgData name="Nazish Shazady (2224320)" userId="S::2224320@student.uwtsd.ac.uk::e2ce2f7f-1b29-4b5e-a3b8-5e0048064849" providerId="AD" clId="Web-{5BC9551D-1484-1C83-17B5-155E42BA22A4}" dt="2023-02-10T16:57:13.537" v="33"/>
          <ac:spMkLst>
            <pc:docMk/>
            <pc:sldMk cId="3034923333" sldId="258"/>
            <ac:spMk id="50" creationId="{C306EEC9-6E83-4555-A9D3-7910ED27BAD1}"/>
          </ac:spMkLst>
        </pc:spChg>
        <pc:spChg chg="add del">
          <ac:chgData name="Nazish Shazady (2224320)" userId="S::2224320@student.uwtsd.ac.uk::e2ce2f7f-1b29-4b5e-a3b8-5e0048064849" providerId="AD" clId="Web-{5BC9551D-1484-1C83-17B5-155E42BA22A4}" dt="2023-02-10T16:57:13.537" v="33"/>
          <ac:spMkLst>
            <pc:docMk/>
            <pc:sldMk cId="3034923333" sldId="258"/>
            <ac:spMk id="51" creationId="{186F7B80-3B04-4C72-BA77-E34EF7FAC9CC}"/>
          </ac:spMkLst>
        </pc:spChg>
        <pc:spChg chg="add del">
          <ac:chgData name="Nazish Shazady (2224320)" userId="S::2224320@student.uwtsd.ac.uk::e2ce2f7f-1b29-4b5e-a3b8-5e0048064849" providerId="AD" clId="Web-{5BC9551D-1484-1C83-17B5-155E42BA22A4}" dt="2023-02-10T16:57:13.537" v="33"/>
          <ac:spMkLst>
            <pc:docMk/>
            <pc:sldMk cId="3034923333" sldId="258"/>
            <ac:spMk id="52" creationId="{4D1AC6C6-FE68-4B13-BFCF-D0E8B3D81777}"/>
          </ac:spMkLst>
        </pc:spChg>
        <pc:spChg chg="add del">
          <ac:chgData name="Nazish Shazady (2224320)" userId="S::2224320@student.uwtsd.ac.uk::e2ce2f7f-1b29-4b5e-a3b8-5e0048064849" providerId="AD" clId="Web-{5BC9551D-1484-1C83-17B5-155E42BA22A4}" dt="2023-02-10T16:57:13.537" v="33"/>
          <ac:spMkLst>
            <pc:docMk/>
            <pc:sldMk cId="3034923333" sldId="258"/>
            <ac:spMk id="53" creationId="{7E2C0214-1438-4F5F-8BB7-847D7B2B3A6D}"/>
          </ac:spMkLst>
        </pc:spChg>
        <pc:spChg chg="add del">
          <ac:chgData name="Nazish Shazady (2224320)" userId="S::2224320@student.uwtsd.ac.uk::e2ce2f7f-1b29-4b5e-a3b8-5e0048064849" providerId="AD" clId="Web-{5BC9551D-1484-1C83-17B5-155E42BA22A4}" dt="2023-02-10T16:57:21.084" v="35"/>
          <ac:spMkLst>
            <pc:docMk/>
            <pc:sldMk cId="3034923333" sldId="258"/>
            <ac:spMk id="55" creationId="{CEF43F25-3F1B-4633-965B-1C70B06E0C22}"/>
          </ac:spMkLst>
        </pc:spChg>
        <pc:spChg chg="add del">
          <ac:chgData name="Nazish Shazady (2224320)" userId="S::2224320@student.uwtsd.ac.uk::e2ce2f7f-1b29-4b5e-a3b8-5e0048064849" providerId="AD" clId="Web-{5BC9551D-1484-1C83-17B5-155E42BA22A4}" dt="2023-02-10T16:57:21.084" v="35"/>
          <ac:spMkLst>
            <pc:docMk/>
            <pc:sldMk cId="3034923333" sldId="258"/>
            <ac:spMk id="58" creationId="{E49E0580-60FE-4CFC-B3E0-7FF65AC64EA2}"/>
          </ac:spMkLst>
        </pc:spChg>
        <pc:spChg chg="add del">
          <ac:chgData name="Nazish Shazady (2224320)" userId="S::2224320@student.uwtsd.ac.uk::e2ce2f7f-1b29-4b5e-a3b8-5e0048064849" providerId="AD" clId="Web-{5BC9551D-1484-1C83-17B5-155E42BA22A4}" dt="2023-02-10T16:57:21.084" v="35"/>
          <ac:spMkLst>
            <pc:docMk/>
            <pc:sldMk cId="3034923333" sldId="258"/>
            <ac:spMk id="59" creationId="{D5186DD6-3FF0-48CB-8800-B05851473170}"/>
          </ac:spMkLst>
        </pc:spChg>
        <pc:spChg chg="add del">
          <ac:chgData name="Nazish Shazady (2224320)" userId="S::2224320@student.uwtsd.ac.uk::e2ce2f7f-1b29-4b5e-a3b8-5e0048064849" providerId="AD" clId="Web-{5BC9551D-1484-1C83-17B5-155E42BA22A4}" dt="2023-02-10T16:57:21.084" v="35"/>
          <ac:spMkLst>
            <pc:docMk/>
            <pc:sldMk cId="3034923333" sldId="258"/>
            <ac:spMk id="60" creationId="{B3D07173-FFBA-40D1-8E7A-0DBBF760523B}"/>
          </ac:spMkLst>
        </pc:spChg>
        <pc:spChg chg="add del">
          <ac:chgData name="Nazish Shazady (2224320)" userId="S::2224320@student.uwtsd.ac.uk::e2ce2f7f-1b29-4b5e-a3b8-5e0048064849" providerId="AD" clId="Web-{5BC9551D-1484-1C83-17B5-155E42BA22A4}" dt="2023-02-10T16:57:21.084" v="35"/>
          <ac:spMkLst>
            <pc:docMk/>
            <pc:sldMk cId="3034923333" sldId="258"/>
            <ac:spMk id="61" creationId="{F72507E0-79C9-402C-9361-4F1FD9A0AE3E}"/>
          </ac:spMkLst>
        </pc:spChg>
        <pc:spChg chg="add del">
          <ac:chgData name="Nazish Shazady (2224320)" userId="S::2224320@student.uwtsd.ac.uk::e2ce2f7f-1b29-4b5e-a3b8-5e0048064849" providerId="AD" clId="Web-{5BC9551D-1484-1C83-17B5-155E42BA22A4}" dt="2023-02-10T16:57:21.084" v="35"/>
          <ac:spMkLst>
            <pc:docMk/>
            <pc:sldMk cId="3034923333" sldId="258"/>
            <ac:spMk id="62" creationId="{CAB3F863-EDBB-484D-84DE-9180F8BE2B2C}"/>
          </ac:spMkLst>
        </pc:spChg>
        <pc:spChg chg="add del">
          <ac:chgData name="Nazish Shazady (2224320)" userId="S::2224320@student.uwtsd.ac.uk::e2ce2f7f-1b29-4b5e-a3b8-5e0048064849" providerId="AD" clId="Web-{5BC9551D-1484-1C83-17B5-155E42BA22A4}" dt="2023-02-10T16:57:21.084" v="35"/>
          <ac:spMkLst>
            <pc:docMk/>
            <pc:sldMk cId="3034923333" sldId="258"/>
            <ac:spMk id="63" creationId="{50F859FC-1669-4A5D-A4BC-E630FB6A6758}"/>
          </ac:spMkLst>
        </pc:spChg>
        <pc:spChg chg="add del">
          <ac:chgData name="Nazish Shazady (2224320)" userId="S::2224320@student.uwtsd.ac.uk::e2ce2f7f-1b29-4b5e-a3b8-5e0048064849" providerId="AD" clId="Web-{5BC9551D-1484-1C83-17B5-155E42BA22A4}" dt="2023-02-10T17:07:39.366" v="43"/>
          <ac:spMkLst>
            <pc:docMk/>
            <pc:sldMk cId="3034923333" sldId="258"/>
            <ac:spMk id="65" creationId="{4D7E45EB-2082-42A1-A5FC-6D53F21DB3E6}"/>
          </ac:spMkLst>
        </pc:spChg>
        <pc:spChg chg="add del">
          <ac:chgData name="Nazish Shazady (2224320)" userId="S::2224320@student.uwtsd.ac.uk::e2ce2f7f-1b29-4b5e-a3b8-5e0048064849" providerId="AD" clId="Web-{5BC9551D-1484-1C83-17B5-155E42BA22A4}" dt="2023-02-10T17:07:39.366" v="43"/>
          <ac:spMkLst>
            <pc:docMk/>
            <pc:sldMk cId="3034923333" sldId="258"/>
            <ac:spMk id="68" creationId="{1B61F797-14BD-476F-B569-140E96CB6B46}"/>
          </ac:spMkLst>
        </pc:spChg>
        <pc:spChg chg="add del">
          <ac:chgData name="Nazish Shazady (2224320)" userId="S::2224320@student.uwtsd.ac.uk::e2ce2f7f-1b29-4b5e-a3b8-5e0048064849" providerId="AD" clId="Web-{5BC9551D-1484-1C83-17B5-155E42BA22A4}" dt="2023-02-10T17:07:39.366" v="43"/>
          <ac:spMkLst>
            <pc:docMk/>
            <pc:sldMk cId="3034923333" sldId="258"/>
            <ac:spMk id="69" creationId="{9A0235D8-BAC3-4440-8A9B-43D98243C728}"/>
          </ac:spMkLst>
        </pc:spChg>
        <pc:spChg chg="add del">
          <ac:chgData name="Nazish Shazady (2224320)" userId="S::2224320@student.uwtsd.ac.uk::e2ce2f7f-1b29-4b5e-a3b8-5e0048064849" providerId="AD" clId="Web-{5BC9551D-1484-1C83-17B5-155E42BA22A4}" dt="2023-02-10T17:07:39.366" v="43"/>
          <ac:spMkLst>
            <pc:docMk/>
            <pc:sldMk cId="3034923333" sldId="258"/>
            <ac:spMk id="70" creationId="{CDF2FD5C-3192-4646-91D2-C907BDC4C183}"/>
          </ac:spMkLst>
        </pc:spChg>
        <pc:spChg chg="add del">
          <ac:chgData name="Nazish Shazady (2224320)" userId="S::2224320@student.uwtsd.ac.uk::e2ce2f7f-1b29-4b5e-a3b8-5e0048064849" providerId="AD" clId="Web-{5BC9551D-1484-1C83-17B5-155E42BA22A4}" dt="2023-02-10T17:07:39.366" v="43"/>
          <ac:spMkLst>
            <pc:docMk/>
            <pc:sldMk cId="3034923333" sldId="258"/>
            <ac:spMk id="71" creationId="{28564258-BA63-4452-B6A7-27E3497D933B}"/>
          </ac:spMkLst>
        </pc:spChg>
        <pc:spChg chg="add del">
          <ac:chgData name="Nazish Shazady (2224320)" userId="S::2224320@student.uwtsd.ac.uk::e2ce2f7f-1b29-4b5e-a3b8-5e0048064849" providerId="AD" clId="Web-{5BC9551D-1484-1C83-17B5-155E42BA22A4}" dt="2023-02-10T17:14:23.189" v="117"/>
          <ac:spMkLst>
            <pc:docMk/>
            <pc:sldMk cId="3034923333" sldId="258"/>
            <ac:spMk id="76" creationId="{CC3320C8-0DF2-47E2-AE32-8C570D54BC4B}"/>
          </ac:spMkLst>
        </pc:spChg>
        <pc:spChg chg="add del">
          <ac:chgData name="Nazish Shazady (2224320)" userId="S::2224320@student.uwtsd.ac.uk::e2ce2f7f-1b29-4b5e-a3b8-5e0048064849" providerId="AD" clId="Web-{5BC9551D-1484-1C83-17B5-155E42BA22A4}" dt="2023-02-10T17:14:23.189" v="117"/>
          <ac:spMkLst>
            <pc:docMk/>
            <pc:sldMk cId="3034923333" sldId="258"/>
            <ac:spMk id="82" creationId="{AC084A8C-D0A6-4A75-AED9-C13FD20A6E6A}"/>
          </ac:spMkLst>
        </pc:spChg>
        <pc:spChg chg="add del">
          <ac:chgData name="Nazish Shazady (2224320)" userId="S::2224320@student.uwtsd.ac.uk::e2ce2f7f-1b29-4b5e-a3b8-5e0048064849" providerId="AD" clId="Web-{5BC9551D-1484-1C83-17B5-155E42BA22A4}" dt="2023-02-10T17:14:23.189" v="117"/>
          <ac:spMkLst>
            <pc:docMk/>
            <pc:sldMk cId="3034923333" sldId="258"/>
            <ac:spMk id="84" creationId="{6B537086-027A-4360-81BC-8BA916D266B8}"/>
          </ac:spMkLst>
        </pc:spChg>
        <pc:spChg chg="add del">
          <ac:chgData name="Nazish Shazady (2224320)" userId="S::2224320@student.uwtsd.ac.uk::e2ce2f7f-1b29-4b5e-a3b8-5e0048064849" providerId="AD" clId="Web-{5BC9551D-1484-1C83-17B5-155E42BA22A4}" dt="2023-02-10T17:14:23.189" v="117"/>
          <ac:spMkLst>
            <pc:docMk/>
            <pc:sldMk cId="3034923333" sldId="258"/>
            <ac:spMk id="86" creationId="{EFAAFA00-A1E1-4789-A035-9CBB7B03082B}"/>
          </ac:spMkLst>
        </pc:spChg>
        <pc:spChg chg="add del">
          <ac:chgData name="Nazish Shazady (2224320)" userId="S::2224320@student.uwtsd.ac.uk::e2ce2f7f-1b29-4b5e-a3b8-5e0048064849" providerId="AD" clId="Web-{5BC9551D-1484-1C83-17B5-155E42BA22A4}" dt="2023-02-10T17:14:23.189" v="117"/>
          <ac:spMkLst>
            <pc:docMk/>
            <pc:sldMk cId="3034923333" sldId="258"/>
            <ac:spMk id="88" creationId="{FC0230C3-CF46-441A-85D2-5E6F8B3A1E29}"/>
          </ac:spMkLst>
        </pc:spChg>
        <pc:grpChg chg="add del">
          <ac:chgData name="Nazish Shazady (2224320)" userId="S::2224320@student.uwtsd.ac.uk::e2ce2f7f-1b29-4b5e-a3b8-5e0048064849" providerId="AD" clId="Web-{5BC9551D-1484-1C83-17B5-155E42BA22A4}" dt="2023-02-10T18:03:09.284" v="534"/>
          <ac:grpSpMkLst>
            <pc:docMk/>
            <pc:sldMk cId="3034923333" sldId="258"/>
            <ac:grpSpMk id="17" creationId="{3963AE85-BE5D-4975-BACF-DDDCC9C2ACDE}"/>
          </ac:grpSpMkLst>
        </pc:grpChg>
        <pc:grpChg chg="add del">
          <ac:chgData name="Nazish Shazady (2224320)" userId="S::2224320@student.uwtsd.ac.uk::e2ce2f7f-1b29-4b5e-a3b8-5e0048064849" providerId="AD" clId="Web-{5BC9551D-1484-1C83-17B5-155E42BA22A4}" dt="2023-02-10T18:04:32.724" v="548"/>
          <ac:grpSpMkLst>
            <pc:docMk/>
            <pc:sldMk cId="3034923333" sldId="258"/>
            <ac:grpSpMk id="32" creationId="{4AF78B9E-8BE2-4706-9377-A05FA25ABABF}"/>
          </ac:grpSpMkLst>
        </pc:grpChg>
        <pc:picChg chg="add mod ord">
          <ac:chgData name="Nazish Shazady (2224320)" userId="S::2224320@student.uwtsd.ac.uk::e2ce2f7f-1b29-4b5e-a3b8-5e0048064849" providerId="AD" clId="Web-{5BC9551D-1484-1C83-17B5-155E42BA22A4}" dt="2023-02-10T18:04:32.724" v="548"/>
          <ac:picMkLst>
            <pc:docMk/>
            <pc:sldMk cId="3034923333" sldId="258"/>
            <ac:picMk id="4" creationId="{E9EB68AC-60FA-FDBE-B396-3F88E0AD3721}"/>
          </ac:picMkLst>
        </pc:picChg>
        <pc:picChg chg="add del mod ord">
          <ac:chgData name="Nazish Shazady (2224320)" userId="S::2224320@student.uwtsd.ac.uk::e2ce2f7f-1b29-4b5e-a3b8-5e0048064849" providerId="AD" clId="Web-{5BC9551D-1484-1C83-17B5-155E42BA22A4}" dt="2023-02-10T17:41:40.593" v="239"/>
          <ac:picMkLst>
            <pc:docMk/>
            <pc:sldMk cId="3034923333" sldId="258"/>
            <ac:picMk id="7" creationId="{698FBF93-BE58-266F-C369-313F36D23AE9}"/>
          </ac:picMkLst>
        </pc:picChg>
        <pc:picChg chg="add del">
          <ac:chgData name="Nazish Shazady (2224320)" userId="S::2224320@student.uwtsd.ac.uk::e2ce2f7f-1b29-4b5e-a3b8-5e0048064849" providerId="AD" clId="Web-{5BC9551D-1484-1C83-17B5-155E42BA22A4}" dt="2023-02-10T16:57:21.100" v="36"/>
          <ac:picMkLst>
            <pc:docMk/>
            <pc:sldMk cId="3034923333" sldId="258"/>
            <ac:picMk id="12" creationId="{52D381FB-9400-4C85-9074-8D2C4A88D879}"/>
          </ac:picMkLst>
        </pc:picChg>
        <pc:picChg chg="add del">
          <ac:chgData name="Nazish Shazady (2224320)" userId="S::2224320@student.uwtsd.ac.uk::e2ce2f7f-1b29-4b5e-a3b8-5e0048064849" providerId="AD" clId="Web-{5BC9551D-1484-1C83-17B5-155E42BA22A4}" dt="2023-02-10T16:57:21.100" v="36"/>
          <ac:picMkLst>
            <pc:docMk/>
            <pc:sldMk cId="3034923333" sldId="258"/>
            <ac:picMk id="14" creationId="{048C39C2-D375-4197-8882-9EBD58C853C5}"/>
          </ac:picMkLst>
        </pc:picChg>
        <pc:picChg chg="add del">
          <ac:chgData name="Nazish Shazady (2224320)" userId="S::2224320@student.uwtsd.ac.uk::e2ce2f7f-1b29-4b5e-a3b8-5e0048064849" providerId="AD" clId="Web-{5BC9551D-1484-1C83-17B5-155E42BA22A4}" dt="2023-02-10T16:57:08.834" v="31"/>
          <ac:picMkLst>
            <pc:docMk/>
            <pc:sldMk cId="3034923333" sldId="258"/>
            <ac:picMk id="33" creationId="{9937E2AB-626F-4D5D-8344-EE2C08191D97}"/>
          </ac:picMkLst>
        </pc:picChg>
        <pc:picChg chg="add del">
          <ac:chgData name="Nazish Shazady (2224320)" userId="S::2224320@student.uwtsd.ac.uk::e2ce2f7f-1b29-4b5e-a3b8-5e0048064849" providerId="AD" clId="Web-{5BC9551D-1484-1C83-17B5-155E42BA22A4}" dt="2023-02-10T16:57:08.834" v="31"/>
          <ac:picMkLst>
            <pc:docMk/>
            <pc:sldMk cId="3034923333" sldId="258"/>
            <ac:picMk id="35" creationId="{31374C91-3FF2-48F7-A02C-36E1E075F552}"/>
          </ac:picMkLst>
        </pc:picChg>
        <pc:picChg chg="add del">
          <ac:chgData name="Nazish Shazady (2224320)" userId="S::2224320@student.uwtsd.ac.uk::e2ce2f7f-1b29-4b5e-a3b8-5e0048064849" providerId="AD" clId="Web-{5BC9551D-1484-1C83-17B5-155E42BA22A4}" dt="2023-02-10T16:57:13.537" v="33"/>
          <ac:picMkLst>
            <pc:docMk/>
            <pc:sldMk cId="3034923333" sldId="258"/>
            <ac:picMk id="48" creationId="{52D381FB-9400-4C85-9074-8D2C4A88D879}"/>
          </ac:picMkLst>
        </pc:picChg>
        <pc:picChg chg="add del">
          <ac:chgData name="Nazish Shazady (2224320)" userId="S::2224320@student.uwtsd.ac.uk::e2ce2f7f-1b29-4b5e-a3b8-5e0048064849" providerId="AD" clId="Web-{5BC9551D-1484-1C83-17B5-155E42BA22A4}" dt="2023-02-10T16:57:13.537" v="33"/>
          <ac:picMkLst>
            <pc:docMk/>
            <pc:sldMk cId="3034923333" sldId="258"/>
            <ac:picMk id="49" creationId="{048C39C2-D375-4197-8882-9EBD58C853C5}"/>
          </ac:picMkLst>
        </pc:picChg>
        <pc:picChg chg="add del">
          <ac:chgData name="Nazish Shazady (2224320)" userId="S::2224320@student.uwtsd.ac.uk::e2ce2f7f-1b29-4b5e-a3b8-5e0048064849" providerId="AD" clId="Web-{5BC9551D-1484-1C83-17B5-155E42BA22A4}" dt="2023-02-10T16:57:21.084" v="35"/>
          <ac:picMkLst>
            <pc:docMk/>
            <pc:sldMk cId="3034923333" sldId="258"/>
            <ac:picMk id="56" creationId="{D0D07EC4-9216-467D-867B-377ED24E40B6}"/>
          </ac:picMkLst>
        </pc:picChg>
        <pc:picChg chg="add del">
          <ac:chgData name="Nazish Shazady (2224320)" userId="S::2224320@student.uwtsd.ac.uk::e2ce2f7f-1b29-4b5e-a3b8-5e0048064849" providerId="AD" clId="Web-{5BC9551D-1484-1C83-17B5-155E42BA22A4}" dt="2023-02-10T16:57:21.084" v="35"/>
          <ac:picMkLst>
            <pc:docMk/>
            <pc:sldMk cId="3034923333" sldId="258"/>
            <ac:picMk id="57" creationId="{B4E6DF90-6C31-4858-95A6-AADB5BA090DF}"/>
          </ac:picMkLst>
        </pc:picChg>
        <pc:picChg chg="add del">
          <ac:chgData name="Nazish Shazady (2224320)" userId="S::2224320@student.uwtsd.ac.uk::e2ce2f7f-1b29-4b5e-a3b8-5e0048064849" providerId="AD" clId="Web-{5BC9551D-1484-1C83-17B5-155E42BA22A4}" dt="2023-02-10T17:07:39.366" v="43"/>
          <ac:picMkLst>
            <pc:docMk/>
            <pc:sldMk cId="3034923333" sldId="258"/>
            <ac:picMk id="66" creationId="{A6A5C072-919B-4308-A48B-96DC0CBFBEB5}"/>
          </ac:picMkLst>
        </pc:picChg>
        <pc:picChg chg="add del">
          <ac:chgData name="Nazish Shazady (2224320)" userId="S::2224320@student.uwtsd.ac.uk::e2ce2f7f-1b29-4b5e-a3b8-5e0048064849" providerId="AD" clId="Web-{5BC9551D-1484-1C83-17B5-155E42BA22A4}" dt="2023-02-10T17:07:39.366" v="43"/>
          <ac:picMkLst>
            <pc:docMk/>
            <pc:sldMk cId="3034923333" sldId="258"/>
            <ac:picMk id="67" creationId="{A8F74E2F-7C51-4D72-96BA-528A50748125}"/>
          </ac:picMkLst>
        </pc:picChg>
        <pc:picChg chg="add del">
          <ac:chgData name="Nazish Shazady (2224320)" userId="S::2224320@student.uwtsd.ac.uk::e2ce2f7f-1b29-4b5e-a3b8-5e0048064849" providerId="AD" clId="Web-{5BC9551D-1484-1C83-17B5-155E42BA22A4}" dt="2023-02-10T17:14:23.189" v="117"/>
          <ac:picMkLst>
            <pc:docMk/>
            <pc:sldMk cId="3034923333" sldId="258"/>
            <ac:picMk id="78" creationId="{9937E2AB-626F-4D5D-8344-EE2C08191D97}"/>
          </ac:picMkLst>
        </pc:picChg>
        <pc:picChg chg="add del">
          <ac:chgData name="Nazish Shazady (2224320)" userId="S::2224320@student.uwtsd.ac.uk::e2ce2f7f-1b29-4b5e-a3b8-5e0048064849" providerId="AD" clId="Web-{5BC9551D-1484-1C83-17B5-155E42BA22A4}" dt="2023-02-10T17:14:23.189" v="117"/>
          <ac:picMkLst>
            <pc:docMk/>
            <pc:sldMk cId="3034923333" sldId="258"/>
            <ac:picMk id="80" creationId="{31374C91-3FF2-48F7-A02C-36E1E075F552}"/>
          </ac:picMkLst>
        </pc:picChg>
        <pc:cxnChg chg="add del">
          <ac:chgData name="Nazish Shazady (2224320)" userId="S::2224320@student.uwtsd.ac.uk::e2ce2f7f-1b29-4b5e-a3b8-5e0048064849" providerId="AD" clId="Web-{5BC9551D-1484-1C83-17B5-155E42BA22A4}" dt="2023-02-10T18:03:09.706" v="535"/>
          <ac:cxnSpMkLst>
            <pc:docMk/>
            <pc:sldMk cId="3034923333" sldId="258"/>
            <ac:cxnSpMk id="13" creationId="{8E0602D6-3A81-42F8-AE67-1BAAFC967CB0}"/>
          </ac:cxnSpMkLst>
        </pc:cxnChg>
        <pc:cxnChg chg="add del">
          <ac:chgData name="Nazish Shazady (2224320)" userId="S::2224320@student.uwtsd.ac.uk::e2ce2f7f-1b29-4b5e-a3b8-5e0048064849" providerId="AD" clId="Web-{5BC9551D-1484-1C83-17B5-155E42BA22A4}" dt="2023-02-10T18:03:09.284" v="534"/>
          <ac:cxnSpMkLst>
            <pc:docMk/>
            <pc:sldMk cId="3034923333" sldId="258"/>
            <ac:cxnSpMk id="28" creationId="{36BE37AC-AD36-4C42-9B8C-C5500F4E7C63}"/>
          </ac:cxnSpMkLst>
        </pc:cxnChg>
        <pc:cxnChg chg="add del">
          <ac:chgData name="Nazish Shazady (2224320)" userId="S::2224320@student.uwtsd.ac.uk::e2ce2f7f-1b29-4b5e-a3b8-5e0048064849" providerId="AD" clId="Web-{5BC9551D-1484-1C83-17B5-155E42BA22A4}" dt="2023-02-10T18:04:32.724" v="548"/>
          <ac:cxnSpMkLst>
            <pc:docMk/>
            <pc:sldMk cId="3034923333" sldId="258"/>
            <ac:cxnSpMk id="40" creationId="{0E5D0023-B23E-4823-8D72-B07FFF8CAE96}"/>
          </ac:cxnSpMkLst>
        </pc:cxnChg>
      </pc:sldChg>
      <pc:sldChg chg="modSp mod modClrScheme chgLayout">
        <pc:chgData name="Nazish Shazady (2224320)" userId="S::2224320@student.uwtsd.ac.uk::e2ce2f7f-1b29-4b5e-a3b8-5e0048064849" providerId="AD" clId="Web-{5BC9551D-1484-1C83-17B5-155E42BA22A4}" dt="2023-02-10T17:15:37.676" v="132"/>
        <pc:sldMkLst>
          <pc:docMk/>
          <pc:sldMk cId="1050094871" sldId="259"/>
        </pc:sldMkLst>
        <pc:spChg chg="mod ord">
          <ac:chgData name="Nazish Shazady (2224320)" userId="S::2224320@student.uwtsd.ac.uk::e2ce2f7f-1b29-4b5e-a3b8-5e0048064849" providerId="AD" clId="Web-{5BC9551D-1484-1C83-17B5-155E42BA22A4}" dt="2023-02-10T17:15:37.676" v="132"/>
          <ac:spMkLst>
            <pc:docMk/>
            <pc:sldMk cId="1050094871" sldId="259"/>
            <ac:spMk id="2" creationId="{668BFCFC-27EA-0FB2-F292-BCD2A05B3B28}"/>
          </ac:spMkLst>
        </pc:spChg>
        <pc:spChg chg="mod ord">
          <ac:chgData name="Nazish Shazady (2224320)" userId="S::2224320@student.uwtsd.ac.uk::e2ce2f7f-1b29-4b5e-a3b8-5e0048064849" providerId="AD" clId="Web-{5BC9551D-1484-1C83-17B5-155E42BA22A4}" dt="2023-02-10T17:15:37.676" v="132"/>
          <ac:spMkLst>
            <pc:docMk/>
            <pc:sldMk cId="1050094871" sldId="259"/>
            <ac:spMk id="3" creationId="{908CA1AC-346C-0F8F-B513-F555BE616915}"/>
          </ac:spMkLst>
        </pc:spChg>
      </pc:sldChg>
      <pc:sldChg chg="modSp mod modClrScheme chgLayout">
        <pc:chgData name="Nazish Shazady (2224320)" userId="S::2224320@student.uwtsd.ac.uk::e2ce2f7f-1b29-4b5e-a3b8-5e0048064849" providerId="AD" clId="Web-{5BC9551D-1484-1C83-17B5-155E42BA22A4}" dt="2023-02-10T17:15:37.676" v="132"/>
        <pc:sldMkLst>
          <pc:docMk/>
          <pc:sldMk cId="2370149118" sldId="260"/>
        </pc:sldMkLst>
        <pc:spChg chg="mod ord">
          <ac:chgData name="Nazish Shazady (2224320)" userId="S::2224320@student.uwtsd.ac.uk::e2ce2f7f-1b29-4b5e-a3b8-5e0048064849" providerId="AD" clId="Web-{5BC9551D-1484-1C83-17B5-155E42BA22A4}" dt="2023-02-10T17:15:37.676" v="132"/>
          <ac:spMkLst>
            <pc:docMk/>
            <pc:sldMk cId="2370149118" sldId="260"/>
            <ac:spMk id="2" creationId="{F26D36A0-B5DB-A0F1-529F-F007BB50AC42}"/>
          </ac:spMkLst>
        </pc:spChg>
        <pc:spChg chg="mod ord">
          <ac:chgData name="Nazish Shazady (2224320)" userId="S::2224320@student.uwtsd.ac.uk::e2ce2f7f-1b29-4b5e-a3b8-5e0048064849" providerId="AD" clId="Web-{5BC9551D-1484-1C83-17B5-155E42BA22A4}" dt="2023-02-10T17:15:37.676" v="132"/>
          <ac:spMkLst>
            <pc:docMk/>
            <pc:sldMk cId="2370149118" sldId="260"/>
            <ac:spMk id="3" creationId="{8B87D77F-3C3F-CED2-BF71-70D8DEAF27D8}"/>
          </ac:spMkLst>
        </pc:spChg>
      </pc:sldChg>
      <pc:sldMasterChg chg="del delSldLayout">
        <pc:chgData name="Nazish Shazady (2224320)" userId="S::2224320@student.uwtsd.ac.uk::e2ce2f7f-1b29-4b5e-a3b8-5e0048064849" providerId="AD" clId="Web-{5BC9551D-1484-1C83-17B5-155E42BA22A4}" dt="2023-02-10T16:47:35.646" v="5"/>
        <pc:sldMasterMkLst>
          <pc:docMk/>
          <pc:sldMasterMk cId="3551791116" sldId="2147483665"/>
        </pc:sldMasterMkLst>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1163169524" sldId="2147483666"/>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2351760470" sldId="2147483667"/>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2124010096" sldId="2147483668"/>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3509617975" sldId="2147483669"/>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4105885928" sldId="2147483670"/>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1450395331" sldId="2147483671"/>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387836216" sldId="2147483672"/>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469126497" sldId="2147483673"/>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3929066928" sldId="2147483674"/>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708104741" sldId="2147483675"/>
          </pc:sldLayoutMkLst>
        </pc:sldLayoutChg>
        <pc:sldLayoutChg chg="del">
          <pc:chgData name="Nazish Shazady (2224320)" userId="S::2224320@student.uwtsd.ac.uk::e2ce2f7f-1b29-4b5e-a3b8-5e0048064849" providerId="AD" clId="Web-{5BC9551D-1484-1C83-17B5-155E42BA22A4}" dt="2023-02-10T16:47:35.646" v="5"/>
          <pc:sldLayoutMkLst>
            <pc:docMk/>
            <pc:sldMasterMk cId="3551791116" sldId="2147483665"/>
            <pc:sldLayoutMk cId="2668926919" sldId="2147483676"/>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7:39.412" v="6"/>
        <pc:sldMasterMkLst>
          <pc:docMk/>
          <pc:sldMasterMk cId="436808790" sldId="2147483677"/>
        </pc:sldMasterMkLst>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3464068959" sldId="2147483678"/>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3221011621" sldId="2147483679"/>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1562108387" sldId="2147483680"/>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3051475342" sldId="2147483681"/>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4215316376" sldId="2147483682"/>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162550285" sldId="2147483683"/>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3107392284" sldId="2147483684"/>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1172102925" sldId="2147483685"/>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188147253" sldId="2147483686"/>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4183784470" sldId="2147483687"/>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3344329452" sldId="2147483688"/>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4027700142" sldId="2147483689"/>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241523480" sldId="2147483690"/>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3300108791" sldId="2147483691"/>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2085518985" sldId="2147483692"/>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1673971848" sldId="2147483693"/>
          </pc:sldLayoutMkLst>
        </pc:sldLayoutChg>
        <pc:sldLayoutChg chg="add del mod replId">
          <pc:chgData name="Nazish Shazady (2224320)" userId="S::2224320@student.uwtsd.ac.uk::e2ce2f7f-1b29-4b5e-a3b8-5e0048064849" providerId="AD" clId="Web-{5BC9551D-1484-1C83-17B5-155E42BA22A4}" dt="2023-02-10T16:47:39.412" v="6"/>
          <pc:sldLayoutMkLst>
            <pc:docMk/>
            <pc:sldMasterMk cId="436808790" sldId="2147483677"/>
            <pc:sldLayoutMk cId="1828895840" sldId="2147483694"/>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7:42.553" v="7"/>
        <pc:sldMasterMkLst>
          <pc:docMk/>
          <pc:sldMasterMk cId="888256014" sldId="2147483695"/>
        </pc:sldMasterMkLst>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146325551" sldId="2147483696"/>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773117325" sldId="2147483697"/>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4083902678" sldId="2147483698"/>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986847161" sldId="2147483699"/>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1472025887" sldId="2147483700"/>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4050333089" sldId="2147483701"/>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1731419093" sldId="2147483702"/>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3359935197" sldId="2147483703"/>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2178528082" sldId="2147483704"/>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1687218083" sldId="2147483705"/>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811493862" sldId="2147483706"/>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3206750088" sldId="2147483707"/>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2160704964" sldId="2147483708"/>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2604564557" sldId="2147483709"/>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3791507942" sldId="2147483710"/>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844292946" sldId="2147483711"/>
          </pc:sldLayoutMkLst>
        </pc:sldLayoutChg>
        <pc:sldLayoutChg chg="add del mod replId">
          <pc:chgData name="Nazish Shazady (2224320)" userId="S::2224320@student.uwtsd.ac.uk::e2ce2f7f-1b29-4b5e-a3b8-5e0048064849" providerId="AD" clId="Web-{5BC9551D-1484-1C83-17B5-155E42BA22A4}" dt="2023-02-10T16:47:42.553" v="7"/>
          <pc:sldLayoutMkLst>
            <pc:docMk/>
            <pc:sldMasterMk cId="888256014" sldId="2147483695"/>
            <pc:sldLayoutMk cId="2794868235" sldId="2147483712"/>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7:46.881" v="8"/>
        <pc:sldMasterMkLst>
          <pc:docMk/>
          <pc:sldMasterMk cId="3173394713" sldId="2147483713"/>
        </pc:sldMasterMkLst>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226283426" sldId="2147483714"/>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1456550013" sldId="2147483715"/>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4012297018" sldId="2147483716"/>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148586050" sldId="2147483717"/>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3307938471" sldId="2147483718"/>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950964785" sldId="2147483719"/>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3859407491" sldId="2147483720"/>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1160077684" sldId="2147483721"/>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2427160115" sldId="2147483722"/>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879194735" sldId="2147483723"/>
          </pc:sldLayoutMkLst>
        </pc:sldLayoutChg>
        <pc:sldLayoutChg chg="add del mod replId">
          <pc:chgData name="Nazish Shazady (2224320)" userId="S::2224320@student.uwtsd.ac.uk::e2ce2f7f-1b29-4b5e-a3b8-5e0048064849" providerId="AD" clId="Web-{5BC9551D-1484-1C83-17B5-155E42BA22A4}" dt="2023-02-10T16:47:46.881" v="8"/>
          <pc:sldLayoutMkLst>
            <pc:docMk/>
            <pc:sldMasterMk cId="3173394713" sldId="2147483713"/>
            <pc:sldLayoutMk cId="3908202284" sldId="2147483724"/>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7:49.631" v="9"/>
        <pc:sldMasterMkLst>
          <pc:docMk/>
          <pc:sldMasterMk cId="529387755" sldId="2147483725"/>
        </pc:sldMasterMkLst>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2042868411" sldId="2147483726"/>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3770816260" sldId="2147483727"/>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400922284" sldId="2147483728"/>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1466101847" sldId="2147483729"/>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2240922627" sldId="2147483730"/>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2654751625" sldId="2147483731"/>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1744147329" sldId="2147483732"/>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3756076364" sldId="2147483733"/>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1771345919" sldId="2147483734"/>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1291061186" sldId="2147483735"/>
          </pc:sldLayoutMkLst>
        </pc:sldLayoutChg>
        <pc:sldLayoutChg chg="add del mod replId">
          <pc:chgData name="Nazish Shazady (2224320)" userId="S::2224320@student.uwtsd.ac.uk::e2ce2f7f-1b29-4b5e-a3b8-5e0048064849" providerId="AD" clId="Web-{5BC9551D-1484-1C83-17B5-155E42BA22A4}" dt="2023-02-10T16:47:49.631" v="9"/>
          <pc:sldLayoutMkLst>
            <pc:docMk/>
            <pc:sldMasterMk cId="529387755" sldId="2147483725"/>
            <pc:sldLayoutMk cId="1393670301" sldId="2147483736"/>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7:52.069" v="10"/>
        <pc:sldMasterMkLst>
          <pc:docMk/>
          <pc:sldMasterMk cId="863162614" sldId="2147483737"/>
        </pc:sldMasterMkLst>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572494284" sldId="2147483738"/>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577963619" sldId="2147483739"/>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3894020907" sldId="2147483740"/>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3224558633" sldId="2147483741"/>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1249307078" sldId="2147483742"/>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2371485065" sldId="2147483743"/>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4122736758" sldId="2147483744"/>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207165095" sldId="2147483745"/>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4142735583" sldId="2147483746"/>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1241121597" sldId="2147483747"/>
          </pc:sldLayoutMkLst>
        </pc:sldLayoutChg>
        <pc:sldLayoutChg chg="add del mod replId">
          <pc:chgData name="Nazish Shazady (2224320)" userId="S::2224320@student.uwtsd.ac.uk::e2ce2f7f-1b29-4b5e-a3b8-5e0048064849" providerId="AD" clId="Web-{5BC9551D-1484-1C83-17B5-155E42BA22A4}" dt="2023-02-10T16:47:52.069" v="10"/>
          <pc:sldLayoutMkLst>
            <pc:docMk/>
            <pc:sldMasterMk cId="863162614" sldId="2147483737"/>
            <pc:sldLayoutMk cId="679520589" sldId="2147483748"/>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7:55.022" v="11"/>
        <pc:sldMasterMkLst>
          <pc:docMk/>
          <pc:sldMasterMk cId="246392295" sldId="2147483749"/>
        </pc:sldMasterMkLst>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3013178792" sldId="2147483750"/>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667043527" sldId="2147483751"/>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403625270" sldId="2147483752"/>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3793585454" sldId="2147483753"/>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3402964921" sldId="2147483754"/>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1250247538" sldId="2147483755"/>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3508802016" sldId="2147483756"/>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2060364597" sldId="2147483757"/>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993790071" sldId="2147483758"/>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3194253131" sldId="2147483759"/>
          </pc:sldLayoutMkLst>
        </pc:sldLayoutChg>
        <pc:sldLayoutChg chg="add del mod replId">
          <pc:chgData name="Nazish Shazady (2224320)" userId="S::2224320@student.uwtsd.ac.uk::e2ce2f7f-1b29-4b5e-a3b8-5e0048064849" providerId="AD" clId="Web-{5BC9551D-1484-1C83-17B5-155E42BA22A4}" dt="2023-02-10T16:47:55.022" v="11"/>
          <pc:sldLayoutMkLst>
            <pc:docMk/>
            <pc:sldMasterMk cId="246392295" sldId="2147483749"/>
            <pc:sldLayoutMk cId="1599906357" sldId="2147483760"/>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7:59.444" v="12"/>
        <pc:sldMasterMkLst>
          <pc:docMk/>
          <pc:sldMasterMk cId="787964254" sldId="2147483761"/>
        </pc:sldMasterMkLst>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3338560889" sldId="2147483762"/>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2931912670" sldId="2147483763"/>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3261708654" sldId="2147483764"/>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1875366295" sldId="2147483765"/>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4052571287" sldId="2147483766"/>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571737126" sldId="2147483767"/>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175666825" sldId="2147483768"/>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2403690772" sldId="2147483769"/>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1693351420" sldId="2147483770"/>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2011110687" sldId="2147483771"/>
          </pc:sldLayoutMkLst>
        </pc:sldLayoutChg>
        <pc:sldLayoutChg chg="add del mod replId">
          <pc:chgData name="Nazish Shazady (2224320)" userId="S::2224320@student.uwtsd.ac.uk::e2ce2f7f-1b29-4b5e-a3b8-5e0048064849" providerId="AD" clId="Web-{5BC9551D-1484-1C83-17B5-155E42BA22A4}" dt="2023-02-10T16:47:59.444" v="12"/>
          <pc:sldLayoutMkLst>
            <pc:docMk/>
            <pc:sldMasterMk cId="787964254" sldId="2147483761"/>
            <pc:sldLayoutMk cId="2510372415" sldId="2147483772"/>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8:04.679" v="13"/>
        <pc:sldMasterMkLst>
          <pc:docMk/>
          <pc:sldMasterMk cId="1648202981" sldId="2147483773"/>
        </pc:sldMasterMkLst>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2838641614" sldId="2147483774"/>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802342298" sldId="2147483775"/>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255065516" sldId="2147483776"/>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308485307" sldId="2147483777"/>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983690561" sldId="2147483778"/>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836507051" sldId="2147483779"/>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229374539" sldId="2147483780"/>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505379658" sldId="2147483781"/>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2549015259" sldId="2147483782"/>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3076331843" sldId="2147483783"/>
          </pc:sldLayoutMkLst>
        </pc:sldLayoutChg>
        <pc:sldLayoutChg chg="add del mod replId">
          <pc:chgData name="Nazish Shazady (2224320)" userId="S::2224320@student.uwtsd.ac.uk::e2ce2f7f-1b29-4b5e-a3b8-5e0048064849" providerId="AD" clId="Web-{5BC9551D-1484-1C83-17B5-155E42BA22A4}" dt="2023-02-10T16:48:04.679" v="13"/>
          <pc:sldLayoutMkLst>
            <pc:docMk/>
            <pc:sldMasterMk cId="1648202981" sldId="2147483773"/>
            <pc:sldLayoutMk cId="2558871151" sldId="2147483784"/>
          </pc:sldLayoutMkLst>
        </pc:sldLayoutChg>
      </pc:sldMasterChg>
      <pc:sldMasterChg chg="add del addSldLayout delSldLayout modSldLayout">
        <pc:chgData name="Nazish Shazady (2224320)" userId="S::2224320@student.uwtsd.ac.uk::e2ce2f7f-1b29-4b5e-a3b8-5e0048064849" providerId="AD" clId="Web-{5BC9551D-1484-1C83-17B5-155E42BA22A4}" dt="2023-02-10T16:48:09.600" v="14"/>
        <pc:sldMasterMkLst>
          <pc:docMk/>
          <pc:sldMasterMk cId="2300635448" sldId="2147483785"/>
        </pc:sldMasterMkLst>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3899745239" sldId="2147483786"/>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2646731857" sldId="2147483787"/>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2158451196" sldId="2147483788"/>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1083313791" sldId="2147483789"/>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105458531" sldId="2147483790"/>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282882988" sldId="2147483791"/>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3824385655" sldId="2147483792"/>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1002048207" sldId="2147483793"/>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834011049" sldId="2147483794"/>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2917042297" sldId="2147483795"/>
          </pc:sldLayoutMkLst>
        </pc:sldLayoutChg>
        <pc:sldLayoutChg chg="add del mod replId">
          <pc:chgData name="Nazish Shazady (2224320)" userId="S::2224320@student.uwtsd.ac.uk::e2ce2f7f-1b29-4b5e-a3b8-5e0048064849" providerId="AD" clId="Web-{5BC9551D-1484-1C83-17B5-155E42BA22A4}" dt="2023-02-10T16:48:09.600" v="14"/>
          <pc:sldLayoutMkLst>
            <pc:docMk/>
            <pc:sldMasterMk cId="2300635448" sldId="2147483785"/>
            <pc:sldLayoutMk cId="3350937697" sldId="2147483796"/>
          </pc:sldLayoutMkLst>
        </pc:sldLayoutChg>
      </pc:sldMasterChg>
      <pc:sldMasterChg chg="add del addSldLayout delSldLayout modSldLayout">
        <pc:chgData name="Nazish Shazady (2224320)" userId="S::2224320@student.uwtsd.ac.uk::e2ce2f7f-1b29-4b5e-a3b8-5e0048064849" providerId="AD" clId="Web-{5BC9551D-1484-1C83-17B5-155E42BA22A4}" dt="2023-02-10T17:14:23.189" v="117"/>
        <pc:sldMasterMkLst>
          <pc:docMk/>
          <pc:sldMasterMk cId="2531382946" sldId="2147483797"/>
        </pc:sldMasterMkLst>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3752482687" sldId="2147483798"/>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1900337061" sldId="2147483799"/>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460195931" sldId="2147483800"/>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2116201892" sldId="2147483801"/>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1577201570" sldId="2147483802"/>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861160826" sldId="2147483803"/>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3893823727" sldId="2147483804"/>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2282704182" sldId="2147483805"/>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2447854092" sldId="2147483806"/>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861806943" sldId="2147483807"/>
          </pc:sldLayoutMkLst>
        </pc:sldLayoutChg>
        <pc:sldLayoutChg chg="add del mod replId">
          <pc:chgData name="Nazish Shazady (2224320)" userId="S::2224320@student.uwtsd.ac.uk::e2ce2f7f-1b29-4b5e-a3b8-5e0048064849" providerId="AD" clId="Web-{5BC9551D-1484-1C83-17B5-155E42BA22A4}" dt="2023-02-10T17:14:23.189" v="117"/>
          <pc:sldLayoutMkLst>
            <pc:docMk/>
            <pc:sldMasterMk cId="2531382946" sldId="2147483797"/>
            <pc:sldLayoutMk cId="995619608" sldId="2147483808"/>
          </pc:sldLayoutMkLst>
        </pc:sldLayoutChg>
      </pc:sldMasterChg>
      <pc:sldMasterChg chg="add del addSldLayout delSldLayout modSldLayout">
        <pc:chgData name="Nazish Shazady (2224320)" userId="S::2224320@student.uwtsd.ac.uk::e2ce2f7f-1b29-4b5e-a3b8-5e0048064849" providerId="AD" clId="Web-{5BC9551D-1484-1C83-17B5-155E42BA22A4}" dt="2023-02-10T17:14:26.627" v="118"/>
        <pc:sldMasterMkLst>
          <pc:docMk/>
          <pc:sldMasterMk cId="3948912600" sldId="2147483809"/>
        </pc:sldMasterMkLst>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3702982634" sldId="2147483810"/>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2873620775" sldId="2147483811"/>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1831111667" sldId="2147483812"/>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281579385" sldId="2147483813"/>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2619345860" sldId="2147483814"/>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750508491" sldId="2147483815"/>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1563259495" sldId="2147483816"/>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620166184" sldId="2147483817"/>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1668759901" sldId="2147483818"/>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1841718429" sldId="2147483819"/>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1439377894" sldId="2147483820"/>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958553878" sldId="2147483821"/>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2836371313" sldId="2147483822"/>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3811878695" sldId="2147483823"/>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3279712882" sldId="2147483824"/>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1880344607" sldId="2147483825"/>
          </pc:sldLayoutMkLst>
        </pc:sldLayoutChg>
        <pc:sldLayoutChg chg="add del mod replId">
          <pc:chgData name="Nazish Shazady (2224320)" userId="S::2224320@student.uwtsd.ac.uk::e2ce2f7f-1b29-4b5e-a3b8-5e0048064849" providerId="AD" clId="Web-{5BC9551D-1484-1C83-17B5-155E42BA22A4}" dt="2023-02-10T17:14:26.627" v="118"/>
          <pc:sldLayoutMkLst>
            <pc:docMk/>
            <pc:sldMasterMk cId="3948912600" sldId="2147483809"/>
            <pc:sldLayoutMk cId="2061543715" sldId="2147483826"/>
          </pc:sldLayoutMkLst>
        </pc:sldLayoutChg>
      </pc:sldMasterChg>
      <pc:sldMasterChg chg="add del addSldLayout delSldLayout modSldLayout">
        <pc:chgData name="Nazish Shazady (2224320)" userId="S::2224320@student.uwtsd.ac.uk::e2ce2f7f-1b29-4b5e-a3b8-5e0048064849" providerId="AD" clId="Web-{5BC9551D-1484-1C83-17B5-155E42BA22A4}" dt="2023-02-10T17:14:30.158" v="119"/>
        <pc:sldMasterMkLst>
          <pc:docMk/>
          <pc:sldMasterMk cId="881900091" sldId="2147483827"/>
        </pc:sldMasterMkLst>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897803476" sldId="2147483828"/>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096095509" sldId="2147483829"/>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3752948307" sldId="2147483830"/>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285812001" sldId="2147483831"/>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597165967" sldId="2147483832"/>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521580185" sldId="2147483833"/>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3374903331" sldId="2147483834"/>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1589748487" sldId="2147483835"/>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1028088486" sldId="2147483836"/>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88912353" sldId="2147483837"/>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035400357" sldId="2147483838"/>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3232548945" sldId="2147483839"/>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418029200" sldId="2147483840"/>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337234743" sldId="2147483841"/>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295183447" sldId="2147483842"/>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274165690" sldId="2147483843"/>
          </pc:sldLayoutMkLst>
        </pc:sldLayoutChg>
        <pc:sldLayoutChg chg="add del mod replId">
          <pc:chgData name="Nazish Shazady (2224320)" userId="S::2224320@student.uwtsd.ac.uk::e2ce2f7f-1b29-4b5e-a3b8-5e0048064849" providerId="AD" clId="Web-{5BC9551D-1484-1C83-17B5-155E42BA22A4}" dt="2023-02-10T17:14:30.158" v="119"/>
          <pc:sldLayoutMkLst>
            <pc:docMk/>
            <pc:sldMasterMk cId="881900091" sldId="2147483827"/>
            <pc:sldLayoutMk cId="2619958558" sldId="2147483844"/>
          </pc:sldLayoutMkLst>
        </pc:sldLayoutChg>
      </pc:sldMasterChg>
      <pc:sldMasterChg chg="add del addSldLayout delSldLayout modSldLayout">
        <pc:chgData name="Nazish Shazady (2224320)" userId="S::2224320@student.uwtsd.ac.uk::e2ce2f7f-1b29-4b5e-a3b8-5e0048064849" providerId="AD" clId="Web-{5BC9551D-1484-1C83-17B5-155E42BA22A4}" dt="2023-02-10T17:14:34.299" v="120"/>
        <pc:sldMasterMkLst>
          <pc:docMk/>
          <pc:sldMasterMk cId="134473829" sldId="2147483845"/>
        </pc:sldMasterMkLst>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969384926" sldId="2147483846"/>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1775246906" sldId="2147483847"/>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1542560215" sldId="2147483848"/>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4222296217" sldId="2147483849"/>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2540294083" sldId="2147483850"/>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2919353714" sldId="2147483851"/>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740871108" sldId="2147483852"/>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1413774856" sldId="2147483853"/>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531416469" sldId="2147483854"/>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3684844909" sldId="2147483855"/>
          </pc:sldLayoutMkLst>
        </pc:sldLayoutChg>
        <pc:sldLayoutChg chg="add del mod replId">
          <pc:chgData name="Nazish Shazady (2224320)" userId="S::2224320@student.uwtsd.ac.uk::e2ce2f7f-1b29-4b5e-a3b8-5e0048064849" providerId="AD" clId="Web-{5BC9551D-1484-1C83-17B5-155E42BA22A4}" dt="2023-02-10T17:14:34.299" v="120"/>
          <pc:sldLayoutMkLst>
            <pc:docMk/>
            <pc:sldMasterMk cId="134473829" sldId="2147483845"/>
            <pc:sldLayoutMk cId="1286636758" sldId="2147483856"/>
          </pc:sldLayoutMkLst>
        </pc:sldLayoutChg>
      </pc:sldMasterChg>
      <pc:sldMasterChg chg="add del addSldLayout delSldLayout modSldLayout">
        <pc:chgData name="Nazish Shazady (2224320)" userId="S::2224320@student.uwtsd.ac.uk::e2ce2f7f-1b29-4b5e-a3b8-5e0048064849" providerId="AD" clId="Web-{5BC9551D-1484-1C83-17B5-155E42BA22A4}" dt="2023-02-10T17:14:41.331" v="121"/>
        <pc:sldMasterMkLst>
          <pc:docMk/>
          <pc:sldMasterMk cId="1373753703" sldId="2147483857"/>
        </pc:sldMasterMkLst>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2626296874" sldId="2147483858"/>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847974108" sldId="2147483859"/>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2585969527" sldId="2147483860"/>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1747225021" sldId="2147483861"/>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3206806209" sldId="2147483862"/>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1952782806" sldId="2147483863"/>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3670162964" sldId="2147483864"/>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1185360286" sldId="2147483865"/>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2753286597" sldId="2147483866"/>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1770570869" sldId="2147483867"/>
          </pc:sldLayoutMkLst>
        </pc:sldLayoutChg>
        <pc:sldLayoutChg chg="add del mod replId">
          <pc:chgData name="Nazish Shazady (2224320)" userId="S::2224320@student.uwtsd.ac.uk::e2ce2f7f-1b29-4b5e-a3b8-5e0048064849" providerId="AD" clId="Web-{5BC9551D-1484-1C83-17B5-155E42BA22A4}" dt="2023-02-10T17:14:41.331" v="121"/>
          <pc:sldLayoutMkLst>
            <pc:docMk/>
            <pc:sldMasterMk cId="1373753703" sldId="2147483857"/>
            <pc:sldLayoutMk cId="2028938867" sldId="2147483868"/>
          </pc:sldLayoutMkLst>
        </pc:sldLayoutChg>
      </pc:sldMasterChg>
      <pc:sldMasterChg chg="add del addSldLayout delSldLayout modSldLayout">
        <pc:chgData name="Nazish Shazady (2224320)" userId="S::2224320@student.uwtsd.ac.uk::e2ce2f7f-1b29-4b5e-a3b8-5e0048064849" providerId="AD" clId="Web-{5BC9551D-1484-1C83-17B5-155E42BA22A4}" dt="2023-02-10T17:15:37.676" v="132"/>
        <pc:sldMasterMkLst>
          <pc:docMk/>
          <pc:sldMasterMk cId="53979473" sldId="2147483869"/>
        </pc:sldMasterMkLst>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3577851587" sldId="2147483870"/>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1606418786" sldId="2147483871"/>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1070169048" sldId="2147483872"/>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2175883879" sldId="2147483873"/>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3065874756" sldId="2147483874"/>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2699557712" sldId="2147483875"/>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2718653361" sldId="2147483876"/>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3338781008" sldId="2147483877"/>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927566536" sldId="2147483878"/>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929254244" sldId="2147483879"/>
          </pc:sldLayoutMkLst>
        </pc:sldLayoutChg>
        <pc:sldLayoutChg chg="add del mod replId">
          <pc:chgData name="Nazish Shazady (2224320)" userId="S::2224320@student.uwtsd.ac.uk::e2ce2f7f-1b29-4b5e-a3b8-5e0048064849" providerId="AD" clId="Web-{5BC9551D-1484-1C83-17B5-155E42BA22A4}" dt="2023-02-10T17:15:37.676" v="132"/>
          <pc:sldLayoutMkLst>
            <pc:docMk/>
            <pc:sldMasterMk cId="53979473" sldId="2147483869"/>
            <pc:sldLayoutMk cId="3266503358" sldId="2147483880"/>
          </pc:sldLayoutMkLst>
        </pc:sldLayoutChg>
      </pc:sldMasterChg>
      <pc:sldMasterChg chg="add addSldLayout modSldLayout">
        <pc:chgData name="Nazish Shazady (2224320)" userId="S::2224320@student.uwtsd.ac.uk::e2ce2f7f-1b29-4b5e-a3b8-5e0048064849" providerId="AD" clId="Web-{5BC9551D-1484-1C83-17B5-155E42BA22A4}" dt="2023-02-10T17:15:37.676" v="132"/>
        <pc:sldMasterMkLst>
          <pc:docMk/>
          <pc:sldMasterMk cId="1777679351" sldId="2147483881"/>
        </pc:sldMasterMkLst>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3695135228" sldId="2147483882"/>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882308291" sldId="2147483883"/>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2725140231" sldId="2147483884"/>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2269007025" sldId="2147483885"/>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2540854270" sldId="2147483886"/>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3228013192" sldId="2147483887"/>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868434906" sldId="2147483888"/>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3702935281" sldId="2147483889"/>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1050445171" sldId="2147483890"/>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3365255690" sldId="2147483891"/>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3194601376" sldId="2147483892"/>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793203480" sldId="2147483893"/>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694511719" sldId="2147483894"/>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3009276530" sldId="2147483895"/>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3911930367" sldId="2147483896"/>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1975411638" sldId="2147483897"/>
          </pc:sldLayoutMkLst>
        </pc:sldLayoutChg>
        <pc:sldLayoutChg chg="add mod replId">
          <pc:chgData name="Nazish Shazady (2224320)" userId="S::2224320@student.uwtsd.ac.uk::e2ce2f7f-1b29-4b5e-a3b8-5e0048064849" providerId="AD" clId="Web-{5BC9551D-1484-1C83-17B5-155E42BA22A4}" dt="2023-02-10T17:15:37.676" v="132"/>
          <pc:sldLayoutMkLst>
            <pc:docMk/>
            <pc:sldMasterMk cId="1777679351" sldId="2147483881"/>
            <pc:sldLayoutMk cId="834786421" sldId="2147483898"/>
          </pc:sldLayoutMkLst>
        </pc:sldLayoutChg>
      </pc:sldMasterChg>
    </pc:docChg>
  </pc:docChgLst>
  <pc:docChgLst>
    <pc:chgData name="Ayesha Masood (2220784)" userId="S::2220784@student.uwtsd.ac.uk::390f29a2-f117-43c0-b911-6b133e147fe6" providerId="AD" clId="Web-{2D3A93B2-3EBA-4FF8-A988-4465B2E2FE77}"/>
    <pc:docChg chg="modSld">
      <pc:chgData name="Ayesha Masood (2220784)" userId="S::2220784@student.uwtsd.ac.uk::390f29a2-f117-43c0-b911-6b133e147fe6" providerId="AD" clId="Web-{2D3A93B2-3EBA-4FF8-A988-4465B2E2FE77}" dt="2023-02-17T19:07:01.787" v="2" actId="1076"/>
      <pc:docMkLst>
        <pc:docMk/>
      </pc:docMkLst>
      <pc:sldChg chg="modSp">
        <pc:chgData name="Ayesha Masood (2220784)" userId="S::2220784@student.uwtsd.ac.uk::390f29a2-f117-43c0-b911-6b133e147fe6" providerId="AD" clId="Web-{2D3A93B2-3EBA-4FF8-A988-4465B2E2FE77}" dt="2023-02-17T19:07:01.787" v="2" actId="1076"/>
        <pc:sldMkLst>
          <pc:docMk/>
          <pc:sldMk cId="3622625124" sldId="256"/>
        </pc:sldMkLst>
        <pc:graphicFrameChg chg="mod">
          <ac:chgData name="Ayesha Masood (2220784)" userId="S::2220784@student.uwtsd.ac.uk::390f29a2-f117-43c0-b911-6b133e147fe6" providerId="AD" clId="Web-{2D3A93B2-3EBA-4FF8-A988-4465B2E2FE77}" dt="2023-02-17T19:07:01.787" v="2" actId="1076"/>
          <ac:graphicFrameMkLst>
            <pc:docMk/>
            <pc:sldMk cId="3622625124" sldId="256"/>
            <ac:graphicFrameMk id="53" creationId="{8A038CE3-EEC0-3EFC-01B3-510C042BE90A}"/>
          </ac:graphicFrameMkLst>
        </pc:graphicFrameChg>
      </pc:sldChg>
    </pc:docChg>
  </pc:docChgLst>
  <pc:docChgLst>
    <pc:chgData name="Nazish Shazady (2224320)" userId="S::2224320@student.uwtsd.ac.uk::e2ce2f7f-1b29-4b5e-a3b8-5e0048064849" providerId="AD" clId="Web-{2FC59CC1-117E-7D50-F47E-236523775ADE}"/>
    <pc:docChg chg="modSld">
      <pc:chgData name="Nazish Shazady (2224320)" userId="S::2224320@student.uwtsd.ac.uk::e2ce2f7f-1b29-4b5e-a3b8-5e0048064849" providerId="AD" clId="Web-{2FC59CC1-117E-7D50-F47E-236523775ADE}" dt="2023-02-20T11:28:05.480" v="11" actId="20577"/>
      <pc:docMkLst>
        <pc:docMk/>
      </pc:docMkLst>
      <pc:sldChg chg="modSp">
        <pc:chgData name="Nazish Shazady (2224320)" userId="S::2224320@student.uwtsd.ac.uk::e2ce2f7f-1b29-4b5e-a3b8-5e0048064849" providerId="AD" clId="Web-{2FC59CC1-117E-7D50-F47E-236523775ADE}" dt="2023-02-20T11:27:09.322" v="6" actId="20577"/>
        <pc:sldMkLst>
          <pc:docMk/>
          <pc:sldMk cId="3034923333" sldId="258"/>
        </pc:sldMkLst>
        <pc:graphicFrameChg chg="modGraphic">
          <ac:chgData name="Nazish Shazady (2224320)" userId="S::2224320@student.uwtsd.ac.uk::e2ce2f7f-1b29-4b5e-a3b8-5e0048064849" providerId="AD" clId="Web-{2FC59CC1-117E-7D50-F47E-236523775ADE}" dt="2023-02-20T11:27:09.322" v="6" actId="20577"/>
          <ac:graphicFrameMkLst>
            <pc:docMk/>
            <pc:sldMk cId="3034923333" sldId="258"/>
            <ac:graphicFrameMk id="19" creationId="{1DCC1FED-0347-6E4B-4FF4-C84D09A30F22}"/>
          </ac:graphicFrameMkLst>
        </pc:graphicFrameChg>
      </pc:sldChg>
      <pc:sldChg chg="modSp">
        <pc:chgData name="Nazish Shazady (2224320)" userId="S::2224320@student.uwtsd.ac.uk::e2ce2f7f-1b29-4b5e-a3b8-5e0048064849" providerId="AD" clId="Web-{2FC59CC1-117E-7D50-F47E-236523775ADE}" dt="2023-02-20T11:28:05.480" v="11" actId="20577"/>
        <pc:sldMkLst>
          <pc:docMk/>
          <pc:sldMk cId="1050094871" sldId="259"/>
        </pc:sldMkLst>
        <pc:graphicFrameChg chg="modGraphic">
          <ac:chgData name="Nazish Shazady (2224320)" userId="S::2224320@student.uwtsd.ac.uk::e2ce2f7f-1b29-4b5e-a3b8-5e0048064849" providerId="AD" clId="Web-{2FC59CC1-117E-7D50-F47E-236523775ADE}" dt="2023-02-20T11:28:05.480" v="11" actId="20577"/>
          <ac:graphicFrameMkLst>
            <pc:docMk/>
            <pc:sldMk cId="1050094871" sldId="259"/>
            <ac:graphicFrameMk id="76" creationId="{311EAFE5-99E0-EED8-2CD4-9E5B7A71B0E1}"/>
          </ac:graphicFrameMkLst>
        </pc:graphicFrameChg>
      </pc:sldChg>
    </pc:docChg>
  </pc:docChgLst>
  <pc:docChgLst>
    <pc:chgData name="Nazish Shazady (2224320)" userId="S::2224320@student.uwtsd.ac.uk::e2ce2f7f-1b29-4b5e-a3b8-5e0048064849" providerId="AD" clId="Web-{324C40EB-F9C9-B293-C5F3-09449F8E6EAE}"/>
    <pc:docChg chg="modSld">
      <pc:chgData name="Nazish Shazady (2224320)" userId="S::2224320@student.uwtsd.ac.uk::e2ce2f7f-1b29-4b5e-a3b8-5e0048064849" providerId="AD" clId="Web-{324C40EB-F9C9-B293-C5F3-09449F8E6EAE}" dt="2023-02-20T11:43:21.848" v="42" actId="20577"/>
      <pc:docMkLst>
        <pc:docMk/>
      </pc:docMkLst>
      <pc:sldChg chg="modSp">
        <pc:chgData name="Nazish Shazady (2224320)" userId="S::2224320@student.uwtsd.ac.uk::e2ce2f7f-1b29-4b5e-a3b8-5e0048064849" providerId="AD" clId="Web-{324C40EB-F9C9-B293-C5F3-09449F8E6EAE}" dt="2023-02-20T11:40:39.750" v="28" actId="20577"/>
        <pc:sldMkLst>
          <pc:docMk/>
          <pc:sldMk cId="636662948" sldId="265"/>
        </pc:sldMkLst>
        <pc:spChg chg="mod">
          <ac:chgData name="Nazish Shazady (2224320)" userId="S::2224320@student.uwtsd.ac.uk::e2ce2f7f-1b29-4b5e-a3b8-5e0048064849" providerId="AD" clId="Web-{324C40EB-F9C9-B293-C5F3-09449F8E6EAE}" dt="2023-02-20T11:40:39.750" v="28" actId="20577"/>
          <ac:spMkLst>
            <pc:docMk/>
            <pc:sldMk cId="636662948" sldId="265"/>
            <ac:spMk id="3" creationId="{06868B3B-BC7E-15A1-45DC-0298687EEF70}"/>
          </ac:spMkLst>
        </pc:spChg>
      </pc:sldChg>
      <pc:sldChg chg="modSp">
        <pc:chgData name="Nazish Shazady (2224320)" userId="S::2224320@student.uwtsd.ac.uk::e2ce2f7f-1b29-4b5e-a3b8-5e0048064849" providerId="AD" clId="Web-{324C40EB-F9C9-B293-C5F3-09449F8E6EAE}" dt="2023-02-20T11:39:33.873" v="26" actId="20577"/>
        <pc:sldMkLst>
          <pc:docMk/>
          <pc:sldMk cId="3817311864" sldId="266"/>
        </pc:sldMkLst>
        <pc:spChg chg="mod">
          <ac:chgData name="Nazish Shazady (2224320)" userId="S::2224320@student.uwtsd.ac.uk::e2ce2f7f-1b29-4b5e-a3b8-5e0048064849" providerId="AD" clId="Web-{324C40EB-F9C9-B293-C5F3-09449F8E6EAE}" dt="2023-02-20T11:39:33.873" v="26" actId="20577"/>
          <ac:spMkLst>
            <pc:docMk/>
            <pc:sldMk cId="3817311864" sldId="266"/>
            <ac:spMk id="3" creationId="{D1375E63-B404-13A2-C3D4-394D964B7F46}"/>
          </ac:spMkLst>
        </pc:spChg>
      </pc:sldChg>
      <pc:sldChg chg="modSp">
        <pc:chgData name="Nazish Shazady (2224320)" userId="S::2224320@student.uwtsd.ac.uk::e2ce2f7f-1b29-4b5e-a3b8-5e0048064849" providerId="AD" clId="Web-{324C40EB-F9C9-B293-C5F3-09449F8E6EAE}" dt="2023-02-20T11:43:21.848" v="42" actId="20577"/>
        <pc:sldMkLst>
          <pc:docMk/>
          <pc:sldMk cId="187241284" sldId="267"/>
        </pc:sldMkLst>
        <pc:spChg chg="mod">
          <ac:chgData name="Nazish Shazady (2224320)" userId="S::2224320@student.uwtsd.ac.uk::e2ce2f7f-1b29-4b5e-a3b8-5e0048064849" providerId="AD" clId="Web-{324C40EB-F9C9-B293-C5F3-09449F8E6EAE}" dt="2023-02-20T11:43:21.848" v="42" actId="20577"/>
          <ac:spMkLst>
            <pc:docMk/>
            <pc:sldMk cId="187241284" sldId="267"/>
            <ac:spMk id="3" creationId="{8E3F6DB8-E18D-B941-6DD3-DC9AA38CF63A}"/>
          </ac:spMkLst>
        </pc:spChg>
      </pc:sldChg>
    </pc:docChg>
  </pc:docChgLst>
  <pc:docChgLst>
    <pc:chgData name="Nazish Shazady (2224320)" userId="S::2224320@student.uwtsd.ac.uk::e2ce2f7f-1b29-4b5e-a3b8-5e0048064849" providerId="AD" clId="Web-{18CF5E9B-D6F6-DBC2-5E35-00F117AAE65E}"/>
    <pc:docChg chg="mod addSld delSld modSld sldOrd addMainMaster delMainMaster">
      <pc:chgData name="Nazish Shazady (2224320)" userId="S::2224320@student.uwtsd.ac.uk::e2ce2f7f-1b29-4b5e-a3b8-5e0048064849" providerId="AD" clId="Web-{18CF5E9B-D6F6-DBC2-5E35-00F117AAE65E}" dt="2023-02-17T15:45:50.868" v="1823" actId="20577"/>
      <pc:docMkLst>
        <pc:docMk/>
      </pc:docMkLst>
      <pc:sldChg chg="modSp mod modClrScheme chgLayout">
        <pc:chgData name="Nazish Shazady (2224320)" userId="S::2224320@student.uwtsd.ac.uk::e2ce2f7f-1b29-4b5e-a3b8-5e0048064849" providerId="AD" clId="Web-{18CF5E9B-D6F6-DBC2-5E35-00F117AAE65E}" dt="2023-02-17T13:13:22.275" v="1720" actId="20577"/>
        <pc:sldMkLst>
          <pc:docMk/>
          <pc:sldMk cId="3622625124" sldId="256"/>
        </pc:sldMkLst>
        <pc:spChg chg="mod ord">
          <ac:chgData name="Nazish Shazady (2224320)" userId="S::2224320@student.uwtsd.ac.uk::e2ce2f7f-1b29-4b5e-a3b8-5e0048064849" providerId="AD" clId="Web-{18CF5E9B-D6F6-DBC2-5E35-00F117AAE65E}" dt="2023-02-17T12:11:31.141" v="1091" actId="1076"/>
          <ac:spMkLst>
            <pc:docMk/>
            <pc:sldMk cId="3622625124" sldId="256"/>
            <ac:spMk id="2" creationId="{00000000-0000-0000-0000-000000000000}"/>
          </ac:spMkLst>
        </pc:spChg>
        <pc:spChg chg="mod ord">
          <ac:chgData name="Nazish Shazady (2224320)" userId="S::2224320@student.uwtsd.ac.uk::e2ce2f7f-1b29-4b5e-a3b8-5e0048064849" providerId="AD" clId="Web-{18CF5E9B-D6F6-DBC2-5E35-00F117AAE65E}" dt="2023-02-17T13:13:22.275" v="1720" actId="20577"/>
          <ac:spMkLst>
            <pc:docMk/>
            <pc:sldMk cId="3622625124" sldId="256"/>
            <ac:spMk id="4" creationId="{6671A521-4702-7435-5250-5EE2498AA81E}"/>
          </ac:spMkLst>
        </pc:spChg>
        <pc:spChg chg="mod ord">
          <ac:chgData name="Nazish Shazady (2224320)" userId="S::2224320@student.uwtsd.ac.uk::e2ce2f7f-1b29-4b5e-a3b8-5e0048064849" providerId="AD" clId="Web-{18CF5E9B-D6F6-DBC2-5E35-00F117AAE65E}" dt="2023-02-17T10:49:10.206" v="481"/>
          <ac:spMkLst>
            <pc:docMk/>
            <pc:sldMk cId="3622625124" sldId="256"/>
            <ac:spMk id="5" creationId="{D36D4AC4-2E2B-A617-2AD3-33860862E734}"/>
          </ac:spMkLst>
        </pc:spChg>
        <pc:spChg chg="mod">
          <ac:chgData name="Nazish Shazady (2224320)" userId="S::2224320@student.uwtsd.ac.uk::e2ce2f7f-1b29-4b5e-a3b8-5e0048064849" providerId="AD" clId="Web-{18CF5E9B-D6F6-DBC2-5E35-00F117AAE65E}" dt="2023-02-17T12:11:40.157" v="1092" actId="1076"/>
          <ac:spMkLst>
            <pc:docMk/>
            <pc:sldMk cId="3622625124" sldId="256"/>
            <ac:spMk id="7" creationId="{53417F49-174D-3AD6-049A-6489CB974809}"/>
          </ac:spMkLst>
        </pc:spChg>
        <pc:picChg chg="mod ord">
          <ac:chgData name="Nazish Shazady (2224320)" userId="S::2224320@student.uwtsd.ac.uk::e2ce2f7f-1b29-4b5e-a3b8-5e0048064849" providerId="AD" clId="Web-{18CF5E9B-D6F6-DBC2-5E35-00F117AAE65E}" dt="2023-02-17T10:49:10.206" v="481"/>
          <ac:picMkLst>
            <pc:docMk/>
            <pc:sldMk cId="3622625124" sldId="256"/>
            <ac:picMk id="47" creationId="{9829AB12-6FF2-C1A2-F19E-0F1696584213}"/>
          </ac:picMkLst>
        </pc:picChg>
      </pc:sldChg>
      <pc:sldChg chg="addSp delSp modSp mod setBg modClrScheme delDesignElem chgLayout">
        <pc:chgData name="Nazish Shazady (2224320)" userId="S::2224320@student.uwtsd.ac.uk::e2ce2f7f-1b29-4b5e-a3b8-5e0048064849" providerId="AD" clId="Web-{18CF5E9B-D6F6-DBC2-5E35-00F117AAE65E}" dt="2023-02-17T15:43:16.311" v="1820"/>
        <pc:sldMkLst>
          <pc:docMk/>
          <pc:sldMk cId="3034923333" sldId="258"/>
        </pc:sldMkLst>
        <pc:spChg chg="mod ord">
          <ac:chgData name="Nazish Shazady (2224320)" userId="S::2224320@student.uwtsd.ac.uk::e2ce2f7f-1b29-4b5e-a3b8-5e0048064849" providerId="AD" clId="Web-{18CF5E9B-D6F6-DBC2-5E35-00F117AAE65E}" dt="2023-02-17T12:10:33.420" v="1085" actId="20577"/>
          <ac:spMkLst>
            <pc:docMk/>
            <pc:sldMk cId="3034923333" sldId="258"/>
            <ac:spMk id="2" creationId="{FFF5126F-2998-45BA-7088-F359027F6566}"/>
          </ac:spMkLst>
        </pc:spChg>
        <pc:spChg chg="mod ord">
          <ac:chgData name="Nazish Shazady (2224320)" userId="S::2224320@student.uwtsd.ac.uk::e2ce2f7f-1b29-4b5e-a3b8-5e0048064849" providerId="AD" clId="Web-{18CF5E9B-D6F6-DBC2-5E35-00F117AAE65E}" dt="2023-02-17T13:13:40.370" v="1736" actId="20577"/>
          <ac:spMkLst>
            <pc:docMk/>
            <pc:sldMk cId="3034923333" sldId="258"/>
            <ac:spMk id="5" creationId="{11CFC96E-38E8-D495-92CC-22DD5D916EBB}"/>
          </ac:spMkLst>
        </pc:spChg>
        <pc:spChg chg="mod ord">
          <ac:chgData name="Nazish Shazady (2224320)" userId="S::2224320@student.uwtsd.ac.uk::e2ce2f7f-1b29-4b5e-a3b8-5e0048064849" providerId="AD" clId="Web-{18CF5E9B-D6F6-DBC2-5E35-00F117AAE65E}" dt="2023-02-17T10:49:21.050" v="486"/>
          <ac:spMkLst>
            <pc:docMk/>
            <pc:sldMk cId="3034923333" sldId="258"/>
            <ac:spMk id="6" creationId="{95D51602-798E-CB8F-648E-EFD7B0746D5D}"/>
          </ac:spMkLst>
        </pc:spChg>
        <pc:spChg chg="del mod">
          <ac:chgData name="Nazish Shazady (2224320)" userId="S::2224320@student.uwtsd.ac.uk::e2ce2f7f-1b29-4b5e-a3b8-5e0048064849" providerId="AD" clId="Web-{18CF5E9B-D6F6-DBC2-5E35-00F117AAE65E}" dt="2023-02-17T10:40:13.903" v="435"/>
          <ac:spMkLst>
            <pc:docMk/>
            <pc:sldMk cId="3034923333" sldId="258"/>
            <ac:spMk id="8" creationId="{6BFEE7E1-03E7-70AF-7418-1DAB3B6E2C77}"/>
          </ac:spMkLst>
        </pc:spChg>
        <pc:spChg chg="add del">
          <ac:chgData name="Nazish Shazady (2224320)" userId="S::2224320@student.uwtsd.ac.uk::e2ce2f7f-1b29-4b5e-a3b8-5e0048064849" providerId="AD" clId="Web-{18CF5E9B-D6F6-DBC2-5E35-00F117AAE65E}" dt="2023-02-17T10:41:21.140" v="442"/>
          <ac:spMkLst>
            <pc:docMk/>
            <pc:sldMk cId="3034923333" sldId="258"/>
            <ac:spMk id="21" creationId="{46553AB8-AFF8-40AE-A53C-09FBBC03CA9A}"/>
          </ac:spMkLst>
        </pc:spChg>
        <pc:spChg chg="add del">
          <ac:chgData name="Nazish Shazady (2224320)" userId="S::2224320@student.uwtsd.ac.uk::e2ce2f7f-1b29-4b5e-a3b8-5e0048064849" providerId="AD" clId="Web-{18CF5E9B-D6F6-DBC2-5E35-00F117AAE65E}" dt="2023-02-17T10:41:21.140" v="442"/>
          <ac:spMkLst>
            <pc:docMk/>
            <pc:sldMk cId="3034923333" sldId="258"/>
            <ac:spMk id="23" creationId="{86D6575D-C99F-4105-BC67-882C8B1ED18B}"/>
          </ac:spMkLst>
        </pc:spChg>
        <pc:spChg chg="add del">
          <ac:chgData name="Nazish Shazady (2224320)" userId="S::2224320@student.uwtsd.ac.uk::e2ce2f7f-1b29-4b5e-a3b8-5e0048064849" providerId="AD" clId="Web-{18CF5E9B-D6F6-DBC2-5E35-00F117AAE65E}" dt="2023-02-17T10:41:21.140" v="442"/>
          <ac:spMkLst>
            <pc:docMk/>
            <pc:sldMk cId="3034923333" sldId="258"/>
            <ac:spMk id="25" creationId="{991975BE-39CD-4AC1-85C4-565365160441}"/>
          </ac:spMkLst>
        </pc:spChg>
        <pc:spChg chg="add del">
          <ac:chgData name="Nazish Shazady (2224320)" userId="S::2224320@student.uwtsd.ac.uk::e2ce2f7f-1b29-4b5e-a3b8-5e0048064849" providerId="AD" clId="Web-{18CF5E9B-D6F6-DBC2-5E35-00F117AAE65E}" dt="2023-02-17T10:41:26.109" v="444"/>
          <ac:spMkLst>
            <pc:docMk/>
            <pc:sldMk cId="3034923333" sldId="258"/>
            <ac:spMk id="29" creationId="{8B8286FD-0D8B-4A23-A1DB-E3296C7280BF}"/>
          </ac:spMkLst>
        </pc:spChg>
        <pc:spChg chg="add del">
          <ac:chgData name="Nazish Shazady (2224320)" userId="S::2224320@student.uwtsd.ac.uk::e2ce2f7f-1b29-4b5e-a3b8-5e0048064849" providerId="AD" clId="Web-{18CF5E9B-D6F6-DBC2-5E35-00F117AAE65E}" dt="2023-02-17T10:43:12.551" v="456"/>
          <ac:spMkLst>
            <pc:docMk/>
            <pc:sldMk cId="3034923333" sldId="258"/>
            <ac:spMk id="36" creationId="{46553AB8-AFF8-40AE-A53C-09FBBC03CA9A}"/>
          </ac:spMkLst>
        </pc:spChg>
        <pc:spChg chg="add del">
          <ac:chgData name="Nazish Shazady (2224320)" userId="S::2224320@student.uwtsd.ac.uk::e2ce2f7f-1b29-4b5e-a3b8-5e0048064849" providerId="AD" clId="Web-{18CF5E9B-D6F6-DBC2-5E35-00F117AAE65E}" dt="2023-02-17T10:43:12.551" v="456"/>
          <ac:spMkLst>
            <pc:docMk/>
            <pc:sldMk cId="3034923333" sldId="258"/>
            <ac:spMk id="42" creationId="{86D6575D-C99F-4105-BC67-882C8B1ED18B}"/>
          </ac:spMkLst>
        </pc:spChg>
        <pc:spChg chg="add del">
          <ac:chgData name="Nazish Shazady (2224320)" userId="S::2224320@student.uwtsd.ac.uk::e2ce2f7f-1b29-4b5e-a3b8-5e0048064849" providerId="AD" clId="Web-{18CF5E9B-D6F6-DBC2-5E35-00F117AAE65E}" dt="2023-02-17T10:43:12.551" v="456"/>
          <ac:spMkLst>
            <pc:docMk/>
            <pc:sldMk cId="3034923333" sldId="258"/>
            <ac:spMk id="44" creationId="{991975BE-39CD-4AC1-85C4-565365160441}"/>
          </ac:spMkLst>
        </pc:spChg>
        <pc:spChg chg="add del">
          <ac:chgData name="Nazish Shazady (2224320)" userId="S::2224320@student.uwtsd.ac.uk::e2ce2f7f-1b29-4b5e-a3b8-5e0048064849" providerId="AD" clId="Web-{18CF5E9B-D6F6-DBC2-5E35-00F117AAE65E}" dt="2023-02-17T10:42:24.689" v="449"/>
          <ac:spMkLst>
            <pc:docMk/>
            <pc:sldMk cId="3034923333" sldId="258"/>
            <ac:spMk id="54" creationId="{46553AB8-AFF8-40AE-A53C-09FBBC03CA9A}"/>
          </ac:spMkLst>
        </pc:spChg>
        <pc:spChg chg="add del">
          <ac:chgData name="Nazish Shazady (2224320)" userId="S::2224320@student.uwtsd.ac.uk::e2ce2f7f-1b29-4b5e-a3b8-5e0048064849" providerId="AD" clId="Web-{18CF5E9B-D6F6-DBC2-5E35-00F117AAE65E}" dt="2023-02-17T10:42:24.689" v="449"/>
          <ac:spMkLst>
            <pc:docMk/>
            <pc:sldMk cId="3034923333" sldId="258"/>
            <ac:spMk id="64" creationId="{86D6575D-C99F-4105-BC67-882C8B1ED18B}"/>
          </ac:spMkLst>
        </pc:spChg>
        <pc:spChg chg="add del">
          <ac:chgData name="Nazish Shazady (2224320)" userId="S::2224320@student.uwtsd.ac.uk::e2ce2f7f-1b29-4b5e-a3b8-5e0048064849" providerId="AD" clId="Web-{18CF5E9B-D6F6-DBC2-5E35-00F117AAE65E}" dt="2023-02-17T10:42:24.689" v="449"/>
          <ac:spMkLst>
            <pc:docMk/>
            <pc:sldMk cId="3034923333" sldId="258"/>
            <ac:spMk id="72" creationId="{991975BE-39CD-4AC1-85C4-565365160441}"/>
          </ac:spMkLst>
        </pc:spChg>
        <pc:spChg chg="add del">
          <ac:chgData name="Nazish Shazady (2224320)" userId="S::2224320@student.uwtsd.ac.uk::e2ce2f7f-1b29-4b5e-a3b8-5e0048064849" providerId="AD" clId="Web-{18CF5E9B-D6F6-DBC2-5E35-00F117AAE65E}" dt="2023-02-17T10:43:12.441" v="455"/>
          <ac:spMkLst>
            <pc:docMk/>
            <pc:sldMk cId="3034923333" sldId="258"/>
            <ac:spMk id="73" creationId="{46553AB8-AFF8-40AE-A53C-09FBBC03CA9A}"/>
          </ac:spMkLst>
        </pc:spChg>
        <pc:spChg chg="add del">
          <ac:chgData name="Nazish Shazady (2224320)" userId="S::2224320@student.uwtsd.ac.uk::e2ce2f7f-1b29-4b5e-a3b8-5e0048064849" providerId="AD" clId="Web-{18CF5E9B-D6F6-DBC2-5E35-00F117AAE65E}" dt="2023-02-17T10:43:12.441" v="455"/>
          <ac:spMkLst>
            <pc:docMk/>
            <pc:sldMk cId="3034923333" sldId="258"/>
            <ac:spMk id="74" creationId="{86D6575D-C99F-4105-BC67-882C8B1ED18B}"/>
          </ac:spMkLst>
        </pc:spChg>
        <pc:spChg chg="add del">
          <ac:chgData name="Nazish Shazady (2224320)" userId="S::2224320@student.uwtsd.ac.uk::e2ce2f7f-1b29-4b5e-a3b8-5e0048064849" providerId="AD" clId="Web-{18CF5E9B-D6F6-DBC2-5E35-00F117AAE65E}" dt="2023-02-17T10:43:12.441" v="455"/>
          <ac:spMkLst>
            <pc:docMk/>
            <pc:sldMk cId="3034923333" sldId="258"/>
            <ac:spMk id="75" creationId="{991975BE-39CD-4AC1-85C4-565365160441}"/>
          </ac:spMkLst>
        </pc:spChg>
        <pc:spChg chg="add del">
          <ac:chgData name="Nazish Shazady (2224320)" userId="S::2224320@student.uwtsd.ac.uk::e2ce2f7f-1b29-4b5e-a3b8-5e0048064849" providerId="AD" clId="Web-{18CF5E9B-D6F6-DBC2-5E35-00F117AAE65E}" dt="2023-02-17T10:44:43.054" v="463"/>
          <ac:spMkLst>
            <pc:docMk/>
            <pc:sldMk cId="3034923333" sldId="258"/>
            <ac:spMk id="77" creationId="{D281C089-6445-4D07-9ECA-C38351FF2257}"/>
          </ac:spMkLst>
        </pc:spChg>
        <pc:spChg chg="add del">
          <ac:chgData name="Nazish Shazady (2224320)" userId="S::2224320@student.uwtsd.ac.uk::e2ce2f7f-1b29-4b5e-a3b8-5e0048064849" providerId="AD" clId="Web-{18CF5E9B-D6F6-DBC2-5E35-00F117AAE65E}" dt="2023-02-17T10:44:43.054" v="463"/>
          <ac:spMkLst>
            <pc:docMk/>
            <pc:sldMk cId="3034923333" sldId="258"/>
            <ac:spMk id="81" creationId="{E6FBCD1F-7FC6-4018-9716-452DE9E6BB31}"/>
          </ac:spMkLst>
        </pc:spChg>
        <pc:spChg chg="add del">
          <ac:chgData name="Nazish Shazady (2224320)" userId="S::2224320@student.uwtsd.ac.uk::e2ce2f7f-1b29-4b5e-a3b8-5e0048064849" providerId="AD" clId="Web-{18CF5E9B-D6F6-DBC2-5E35-00F117AAE65E}" dt="2023-02-17T10:47:07.935" v="467"/>
          <ac:spMkLst>
            <pc:docMk/>
            <pc:sldMk cId="3034923333" sldId="258"/>
            <ac:spMk id="83" creationId="{95F11533-723E-420D-A991-D376E739358E}"/>
          </ac:spMkLst>
        </pc:spChg>
        <pc:spChg chg="add del">
          <ac:chgData name="Nazish Shazady (2224320)" userId="S::2224320@student.uwtsd.ac.uk::e2ce2f7f-1b29-4b5e-a3b8-5e0048064849" providerId="AD" clId="Web-{18CF5E9B-D6F6-DBC2-5E35-00F117AAE65E}" dt="2023-02-17T10:49:02.315" v="478"/>
          <ac:spMkLst>
            <pc:docMk/>
            <pc:sldMk cId="3034923333" sldId="258"/>
            <ac:spMk id="87" creationId="{DCC231C8-C761-4B31-9B1C-C6D19248C6B3}"/>
          </ac:spMkLst>
        </pc:spChg>
        <pc:spChg chg="add del">
          <ac:chgData name="Nazish Shazady (2224320)" userId="S::2224320@student.uwtsd.ac.uk::e2ce2f7f-1b29-4b5e-a3b8-5e0048064849" providerId="AD" clId="Web-{18CF5E9B-D6F6-DBC2-5E35-00F117AAE65E}" dt="2023-02-17T10:49:05.831" v="480"/>
          <ac:spMkLst>
            <pc:docMk/>
            <pc:sldMk cId="3034923333" sldId="258"/>
            <ac:spMk id="89" creationId="{6C4028FD-8BAA-4A19-BFDE-594D991B7552}"/>
          </ac:spMkLst>
        </pc:spChg>
        <pc:spChg chg="add del">
          <ac:chgData name="Nazish Shazady (2224320)" userId="S::2224320@student.uwtsd.ac.uk::e2ce2f7f-1b29-4b5e-a3b8-5e0048064849" providerId="AD" clId="Web-{18CF5E9B-D6F6-DBC2-5E35-00F117AAE65E}" dt="2023-02-17T10:49:18.628" v="483"/>
          <ac:spMkLst>
            <pc:docMk/>
            <pc:sldMk cId="3034923333" sldId="258"/>
            <ac:spMk id="90" creationId="{6C4028FD-8BAA-4A19-BFDE-594D991B7552}"/>
          </ac:spMkLst>
        </pc:spChg>
        <pc:spChg chg="add del">
          <ac:chgData name="Nazish Shazady (2224320)" userId="S::2224320@student.uwtsd.ac.uk::e2ce2f7f-1b29-4b5e-a3b8-5e0048064849" providerId="AD" clId="Web-{18CF5E9B-D6F6-DBC2-5E35-00F117AAE65E}" dt="2023-02-17T10:49:21.050" v="485"/>
          <ac:spMkLst>
            <pc:docMk/>
            <pc:sldMk cId="3034923333" sldId="258"/>
            <ac:spMk id="92" creationId="{6C4028FD-8BAA-4A19-BFDE-594D991B7552}"/>
          </ac:spMkLst>
        </pc:spChg>
        <pc:spChg chg="add del">
          <ac:chgData name="Nazish Shazady (2224320)" userId="S::2224320@student.uwtsd.ac.uk::e2ce2f7f-1b29-4b5e-a3b8-5e0048064849" providerId="AD" clId="Web-{18CF5E9B-D6F6-DBC2-5E35-00F117AAE65E}" dt="2023-02-17T10:47:32.249" v="469"/>
          <ac:spMkLst>
            <pc:docMk/>
            <pc:sldMk cId="3034923333" sldId="258"/>
            <ac:spMk id="93" creationId="{A7CA9E50-B76A-428A-92C9-9BAC41446DEA}"/>
          </ac:spMkLst>
        </pc:spChg>
        <pc:spChg chg="add del">
          <ac:chgData name="Nazish Shazady (2224320)" userId="S::2224320@student.uwtsd.ac.uk::e2ce2f7f-1b29-4b5e-a3b8-5e0048064849" providerId="AD" clId="Web-{18CF5E9B-D6F6-DBC2-5E35-00F117AAE65E}" dt="2023-02-17T10:47:32.249" v="469"/>
          <ac:spMkLst>
            <pc:docMk/>
            <pc:sldMk cId="3034923333" sldId="258"/>
            <ac:spMk id="94" creationId="{C85E3F79-81BB-4454-A267-DDCA4282462A}"/>
          </ac:spMkLst>
        </pc:spChg>
        <pc:spChg chg="add del">
          <ac:chgData name="Nazish Shazady (2224320)" userId="S::2224320@student.uwtsd.ac.uk::e2ce2f7f-1b29-4b5e-a3b8-5e0048064849" providerId="AD" clId="Web-{18CF5E9B-D6F6-DBC2-5E35-00F117AAE65E}" dt="2023-02-17T10:47:32.249" v="469"/>
          <ac:spMkLst>
            <pc:docMk/>
            <pc:sldMk cId="3034923333" sldId="258"/>
            <ac:spMk id="95" creationId="{A1F375A4-17F0-4BA7-B751-68BFAAEC4F7F}"/>
          </ac:spMkLst>
        </pc:spChg>
        <pc:spChg chg="add del">
          <ac:chgData name="Nazish Shazady (2224320)" userId="S::2224320@student.uwtsd.ac.uk::e2ce2f7f-1b29-4b5e-a3b8-5e0048064849" providerId="AD" clId="Web-{18CF5E9B-D6F6-DBC2-5E35-00F117AAE65E}" dt="2023-02-17T10:47:32.249" v="469"/>
          <ac:spMkLst>
            <pc:docMk/>
            <pc:sldMk cId="3034923333" sldId="258"/>
            <ac:spMk id="96" creationId="{5D2122D3-4056-4C50-B4AC-74BB2940E216}"/>
          </ac:spMkLst>
        </pc:spChg>
        <pc:spChg chg="add">
          <ac:chgData name="Nazish Shazady (2224320)" userId="S::2224320@student.uwtsd.ac.uk::e2ce2f7f-1b29-4b5e-a3b8-5e0048064849" providerId="AD" clId="Web-{18CF5E9B-D6F6-DBC2-5E35-00F117AAE65E}" dt="2023-02-17T10:49:21.050" v="486"/>
          <ac:spMkLst>
            <pc:docMk/>
            <pc:sldMk cId="3034923333" sldId="258"/>
            <ac:spMk id="97" creationId="{6C4028FD-8BAA-4A19-BFDE-594D991B7552}"/>
          </ac:spMkLst>
        </pc:spChg>
        <pc:spChg chg="add del">
          <ac:chgData name="Nazish Shazady (2224320)" userId="S::2224320@student.uwtsd.ac.uk::e2ce2f7f-1b29-4b5e-a3b8-5e0048064849" providerId="AD" clId="Web-{18CF5E9B-D6F6-DBC2-5E35-00F117AAE65E}" dt="2023-02-17T10:48:23.641" v="471"/>
          <ac:spMkLst>
            <pc:docMk/>
            <pc:sldMk cId="3034923333" sldId="258"/>
            <ac:spMk id="98" creationId="{95F11533-723E-420D-A991-D376E739358E}"/>
          </ac:spMkLst>
        </pc:spChg>
        <pc:grpChg chg="add del">
          <ac:chgData name="Nazish Shazady (2224320)" userId="S::2224320@student.uwtsd.ac.uk::e2ce2f7f-1b29-4b5e-a3b8-5e0048064849" providerId="AD" clId="Web-{18CF5E9B-D6F6-DBC2-5E35-00F117AAE65E}" dt="2023-02-17T10:47:07.935" v="467"/>
          <ac:grpSpMkLst>
            <pc:docMk/>
            <pc:sldMk cId="3034923333" sldId="258"/>
            <ac:grpSpMk id="85" creationId="{C60393DE-86F5-4639-9D54-85E166A84348}"/>
          </ac:grpSpMkLst>
        </pc:grpChg>
        <pc:grpChg chg="add del">
          <ac:chgData name="Nazish Shazady (2224320)" userId="S::2224320@student.uwtsd.ac.uk::e2ce2f7f-1b29-4b5e-a3b8-5e0048064849" providerId="AD" clId="Web-{18CF5E9B-D6F6-DBC2-5E35-00F117AAE65E}" dt="2023-02-17T10:48:23.641" v="471"/>
          <ac:grpSpMkLst>
            <pc:docMk/>
            <pc:sldMk cId="3034923333" sldId="258"/>
            <ac:grpSpMk id="99" creationId="{C60393DE-86F5-4639-9D54-85E166A84348}"/>
          </ac:grpSpMkLst>
        </pc:grpChg>
        <pc:graphicFrameChg chg="add mod ord modGraphic">
          <ac:chgData name="Nazish Shazady (2224320)" userId="S::2224320@student.uwtsd.ac.uk::e2ce2f7f-1b29-4b5e-a3b8-5e0048064849" providerId="AD" clId="Web-{18CF5E9B-D6F6-DBC2-5E35-00F117AAE65E}" dt="2023-02-17T11:42:09.117" v="716" actId="1076"/>
          <ac:graphicFrameMkLst>
            <pc:docMk/>
            <pc:sldMk cId="3034923333" sldId="258"/>
            <ac:graphicFrameMk id="19" creationId="{1DCC1FED-0347-6E4B-4FF4-C84D09A30F22}"/>
          </ac:graphicFrameMkLst>
        </pc:graphicFrameChg>
        <pc:picChg chg="add del mod">
          <ac:chgData name="Nazish Shazady (2224320)" userId="S::2224320@student.uwtsd.ac.uk::e2ce2f7f-1b29-4b5e-a3b8-5e0048064849" providerId="AD" clId="Web-{18CF5E9B-D6F6-DBC2-5E35-00F117AAE65E}" dt="2023-02-17T15:40:32.801" v="1809"/>
          <ac:picMkLst>
            <pc:docMk/>
            <pc:sldMk cId="3034923333" sldId="258"/>
            <ac:picMk id="15" creationId="{9410BBB9-18E6-FCD0-3125-FE228C05B8D3}"/>
          </ac:picMkLst>
        </pc:picChg>
        <pc:picChg chg="add del mod">
          <ac:chgData name="Nazish Shazady (2224320)" userId="S::2224320@student.uwtsd.ac.uk::e2ce2f7f-1b29-4b5e-a3b8-5e0048064849" providerId="AD" clId="Web-{18CF5E9B-D6F6-DBC2-5E35-00F117AAE65E}" dt="2023-02-17T15:42:13.183" v="1817"/>
          <ac:picMkLst>
            <pc:docMk/>
            <pc:sldMk cId="3034923333" sldId="258"/>
            <ac:picMk id="16" creationId="{18E9FE7B-C090-F449-AB06-0B144FEFFE5A}"/>
          </ac:picMkLst>
        </pc:picChg>
        <pc:picChg chg="add del mod">
          <ac:chgData name="Nazish Shazady (2224320)" userId="S::2224320@student.uwtsd.ac.uk::e2ce2f7f-1b29-4b5e-a3b8-5e0048064849" providerId="AD" clId="Web-{18CF5E9B-D6F6-DBC2-5E35-00F117AAE65E}" dt="2023-02-17T15:42:16.761" v="1818"/>
          <ac:picMkLst>
            <pc:docMk/>
            <pc:sldMk cId="3034923333" sldId="258"/>
            <ac:picMk id="17" creationId="{7048C336-647E-C9E8-B9D5-97AA914190CC}"/>
          </ac:picMkLst>
        </pc:picChg>
        <pc:picChg chg="add del">
          <ac:chgData name="Nazish Shazady (2224320)" userId="S::2224320@student.uwtsd.ac.uk::e2ce2f7f-1b29-4b5e-a3b8-5e0048064849" providerId="AD" clId="Web-{18CF5E9B-D6F6-DBC2-5E35-00F117AAE65E}" dt="2023-02-17T10:41:26.109" v="444"/>
          <ac:picMkLst>
            <pc:docMk/>
            <pc:sldMk cId="3034923333" sldId="258"/>
            <ac:picMk id="34" creationId="{C45A990F-5655-4935-A76E-35B43EA79537}"/>
          </ac:picMkLst>
        </pc:picChg>
        <pc:picChg chg="add del">
          <ac:chgData name="Nazish Shazady (2224320)" userId="S::2224320@student.uwtsd.ac.uk::e2ce2f7f-1b29-4b5e-a3b8-5e0048064849" providerId="AD" clId="Web-{18CF5E9B-D6F6-DBC2-5E35-00F117AAE65E}" dt="2023-02-17T10:44:43.054" v="463"/>
          <ac:picMkLst>
            <pc:docMk/>
            <pc:sldMk cId="3034923333" sldId="258"/>
            <ac:picMk id="79" creationId="{05A05576-5912-452A-943B-43100A489660}"/>
          </ac:picMkLst>
        </pc:picChg>
      </pc:sldChg>
      <pc:sldChg chg="addSp modSp mod ord setBg modClrScheme chgLayout">
        <pc:chgData name="Nazish Shazady (2224320)" userId="S::2224320@student.uwtsd.ac.uk::e2ce2f7f-1b29-4b5e-a3b8-5e0048064849" providerId="AD" clId="Web-{18CF5E9B-D6F6-DBC2-5E35-00F117AAE65E}" dt="2023-02-17T13:14:02.199" v="1742" actId="20577"/>
        <pc:sldMkLst>
          <pc:docMk/>
          <pc:sldMk cId="1050094871" sldId="259"/>
        </pc:sldMkLst>
        <pc:spChg chg="mod ord">
          <ac:chgData name="Nazish Shazady (2224320)" userId="S::2224320@student.uwtsd.ac.uk::e2ce2f7f-1b29-4b5e-a3b8-5e0048064849" providerId="AD" clId="Web-{18CF5E9B-D6F6-DBC2-5E35-00F117AAE65E}" dt="2023-02-17T11:37:36.934" v="695" actId="20577"/>
          <ac:spMkLst>
            <pc:docMk/>
            <pc:sldMk cId="1050094871" sldId="259"/>
            <ac:spMk id="2" creationId="{668BFCFC-27EA-0FB2-F292-BCD2A05B3B28}"/>
          </ac:spMkLst>
        </pc:spChg>
        <pc:spChg chg="mod ord">
          <ac:chgData name="Nazish Shazady (2224320)" userId="S::2224320@student.uwtsd.ac.uk::e2ce2f7f-1b29-4b5e-a3b8-5e0048064849" providerId="AD" clId="Web-{18CF5E9B-D6F6-DBC2-5E35-00F117AAE65E}" dt="2023-02-17T11:43:34.855" v="724" actId="1076"/>
          <ac:spMkLst>
            <pc:docMk/>
            <pc:sldMk cId="1050094871" sldId="259"/>
            <ac:spMk id="3" creationId="{908CA1AC-346C-0F8F-B513-F555BE616915}"/>
          </ac:spMkLst>
        </pc:spChg>
        <pc:spChg chg="mod ord">
          <ac:chgData name="Nazish Shazady (2224320)" userId="S::2224320@student.uwtsd.ac.uk::e2ce2f7f-1b29-4b5e-a3b8-5e0048064849" providerId="AD" clId="Web-{18CF5E9B-D6F6-DBC2-5E35-00F117AAE65E}" dt="2023-02-17T13:14:02.199" v="1742" actId="20577"/>
          <ac:spMkLst>
            <pc:docMk/>
            <pc:sldMk cId="1050094871" sldId="259"/>
            <ac:spMk id="4" creationId="{EDE6FC88-EF30-C718-D5C4-FE3BBDBA9C2D}"/>
          </ac:spMkLst>
        </pc:spChg>
        <pc:spChg chg="mod ord">
          <ac:chgData name="Nazish Shazady (2224320)" userId="S::2224320@student.uwtsd.ac.uk::e2ce2f7f-1b29-4b5e-a3b8-5e0048064849" providerId="AD" clId="Web-{18CF5E9B-D6F6-DBC2-5E35-00F117AAE65E}" dt="2023-02-17T10:49:45.223" v="487"/>
          <ac:spMkLst>
            <pc:docMk/>
            <pc:sldMk cId="1050094871" sldId="259"/>
            <ac:spMk id="5" creationId="{70A97AE8-0AB7-553B-83F2-C66EAB43F150}"/>
          </ac:spMkLst>
        </pc:spChg>
        <pc:spChg chg="add mod">
          <ac:chgData name="Nazish Shazady (2224320)" userId="S::2224320@student.uwtsd.ac.uk::e2ce2f7f-1b29-4b5e-a3b8-5e0048064849" providerId="AD" clId="Web-{18CF5E9B-D6F6-DBC2-5E35-00F117AAE65E}" dt="2023-02-17T11:40:49.036" v="709" actId="1076"/>
          <ac:spMkLst>
            <pc:docMk/>
            <pc:sldMk cId="1050094871" sldId="259"/>
            <ac:spMk id="6" creationId="{473B5929-8E51-6F10-A6EF-90A17D914DF1}"/>
          </ac:spMkLst>
        </pc:spChg>
        <pc:spChg chg="add">
          <ac:chgData name="Nazish Shazady (2224320)" userId="S::2224320@student.uwtsd.ac.uk::e2ce2f7f-1b29-4b5e-a3b8-5e0048064849" providerId="AD" clId="Web-{18CF5E9B-D6F6-DBC2-5E35-00F117AAE65E}" dt="2023-02-17T10:49:45.223" v="487"/>
          <ac:spMkLst>
            <pc:docMk/>
            <pc:sldMk cId="1050094871" sldId="259"/>
            <ac:spMk id="10" creationId="{C2554CA6-288E-4202-BC52-2E5A8F0C0AED}"/>
          </ac:spMkLst>
        </pc:spChg>
        <pc:spChg chg="add">
          <ac:chgData name="Nazish Shazady (2224320)" userId="S::2224320@student.uwtsd.ac.uk::e2ce2f7f-1b29-4b5e-a3b8-5e0048064849" providerId="AD" clId="Web-{18CF5E9B-D6F6-DBC2-5E35-00F117AAE65E}" dt="2023-02-17T10:49:45.223" v="487"/>
          <ac:spMkLst>
            <pc:docMk/>
            <pc:sldMk cId="1050094871" sldId="259"/>
            <ac:spMk id="12" creationId="{B10BB131-AC8E-4A8E-A5D1-36260F720C3B}"/>
          </ac:spMkLst>
        </pc:spChg>
        <pc:spChg chg="add">
          <ac:chgData name="Nazish Shazady (2224320)" userId="S::2224320@student.uwtsd.ac.uk::e2ce2f7f-1b29-4b5e-a3b8-5e0048064849" providerId="AD" clId="Web-{18CF5E9B-D6F6-DBC2-5E35-00F117AAE65E}" dt="2023-02-17T10:49:45.223" v="487"/>
          <ac:spMkLst>
            <pc:docMk/>
            <pc:sldMk cId="1050094871" sldId="259"/>
            <ac:spMk id="14" creationId="{5B7778FC-632E-4DCA-A7CB-0D7731CCF970}"/>
          </ac:spMkLst>
        </pc:spChg>
        <pc:spChg chg="add">
          <ac:chgData name="Nazish Shazady (2224320)" userId="S::2224320@student.uwtsd.ac.uk::e2ce2f7f-1b29-4b5e-a3b8-5e0048064849" providerId="AD" clId="Web-{18CF5E9B-D6F6-DBC2-5E35-00F117AAE65E}" dt="2023-02-17T10:49:45.223" v="487"/>
          <ac:spMkLst>
            <pc:docMk/>
            <pc:sldMk cId="1050094871" sldId="259"/>
            <ac:spMk id="16" creationId="{FA23A907-97FB-4A8F-880A-DD77401C4296}"/>
          </ac:spMkLst>
        </pc:spChg>
      </pc:sldChg>
      <pc:sldChg chg="addSp delSp modSp mod ord setBg modClrScheme chgLayout">
        <pc:chgData name="Nazish Shazady (2224320)" userId="S::2224320@student.uwtsd.ac.uk::e2ce2f7f-1b29-4b5e-a3b8-5e0048064849" providerId="AD" clId="Web-{18CF5E9B-D6F6-DBC2-5E35-00F117AAE65E}" dt="2023-02-17T13:14:08.059" v="1751" actId="20577"/>
        <pc:sldMkLst>
          <pc:docMk/>
          <pc:sldMk cId="2370149118" sldId="260"/>
        </pc:sldMkLst>
        <pc:spChg chg="mod ord">
          <ac:chgData name="Nazish Shazady (2224320)" userId="S::2224320@student.uwtsd.ac.uk::e2ce2f7f-1b29-4b5e-a3b8-5e0048064849" providerId="AD" clId="Web-{18CF5E9B-D6F6-DBC2-5E35-00F117AAE65E}" dt="2023-02-17T10:51:34.649" v="496"/>
          <ac:spMkLst>
            <pc:docMk/>
            <pc:sldMk cId="2370149118" sldId="260"/>
            <ac:spMk id="3" creationId="{8B87D77F-3C3F-CED2-BF71-70D8DEAF27D8}"/>
          </ac:spMkLst>
        </pc:spChg>
        <pc:spChg chg="mod ord">
          <ac:chgData name="Nazish Shazady (2224320)" userId="S::2224320@student.uwtsd.ac.uk::e2ce2f7f-1b29-4b5e-a3b8-5e0048064849" providerId="AD" clId="Web-{18CF5E9B-D6F6-DBC2-5E35-00F117AAE65E}" dt="2023-02-17T13:14:08.059" v="1751" actId="20577"/>
          <ac:spMkLst>
            <pc:docMk/>
            <pc:sldMk cId="2370149118" sldId="260"/>
            <ac:spMk id="4" creationId="{ACEF3BAC-6DD2-9A95-AECC-8EC4634C1DD9}"/>
          </ac:spMkLst>
        </pc:spChg>
        <pc:spChg chg="mod ord">
          <ac:chgData name="Nazish Shazady (2224320)" userId="S::2224320@student.uwtsd.ac.uk::e2ce2f7f-1b29-4b5e-a3b8-5e0048064849" providerId="AD" clId="Web-{18CF5E9B-D6F6-DBC2-5E35-00F117AAE65E}" dt="2023-02-17T10:51:34.649" v="496"/>
          <ac:spMkLst>
            <pc:docMk/>
            <pc:sldMk cId="2370149118" sldId="260"/>
            <ac:spMk id="5" creationId="{9411D805-DDE7-ECD9-DEE7-CF8510E9DE69}"/>
          </ac:spMkLst>
        </pc:spChg>
        <pc:spChg chg="add del">
          <ac:chgData name="Nazish Shazady (2224320)" userId="S::2224320@student.uwtsd.ac.uk::e2ce2f7f-1b29-4b5e-a3b8-5e0048064849" providerId="AD" clId="Web-{18CF5E9B-D6F6-DBC2-5E35-00F117AAE65E}" dt="2023-02-17T10:51:34.633" v="495"/>
          <ac:spMkLst>
            <pc:docMk/>
            <pc:sldMk cId="2370149118" sldId="260"/>
            <ac:spMk id="10" creationId="{2B566528-1B12-4246-9431-5C2D7D081168}"/>
          </ac:spMkLst>
        </pc:spChg>
        <pc:spChg chg="add del">
          <ac:chgData name="Nazish Shazady (2224320)" userId="S::2224320@student.uwtsd.ac.uk::e2ce2f7f-1b29-4b5e-a3b8-5e0048064849" providerId="AD" clId="Web-{18CF5E9B-D6F6-DBC2-5E35-00F117AAE65E}" dt="2023-02-17T10:51:34.633" v="495"/>
          <ac:spMkLst>
            <pc:docMk/>
            <pc:sldMk cId="2370149118" sldId="260"/>
            <ac:spMk id="12" creationId="{2E80C965-DB6D-4F81-9E9E-B027384D0BD6}"/>
          </ac:spMkLst>
        </pc:spChg>
        <pc:spChg chg="add del">
          <ac:chgData name="Nazish Shazady (2224320)" userId="S::2224320@student.uwtsd.ac.uk::e2ce2f7f-1b29-4b5e-a3b8-5e0048064849" providerId="AD" clId="Web-{18CF5E9B-D6F6-DBC2-5E35-00F117AAE65E}" dt="2023-02-17T10:51:34.633" v="495"/>
          <ac:spMkLst>
            <pc:docMk/>
            <pc:sldMk cId="2370149118" sldId="260"/>
            <ac:spMk id="14" creationId="{A580F890-B085-4E95-96AA-55AEBEC5CE6E}"/>
          </ac:spMkLst>
        </pc:spChg>
        <pc:spChg chg="add del">
          <ac:chgData name="Nazish Shazady (2224320)" userId="S::2224320@student.uwtsd.ac.uk::e2ce2f7f-1b29-4b5e-a3b8-5e0048064849" providerId="AD" clId="Web-{18CF5E9B-D6F6-DBC2-5E35-00F117AAE65E}" dt="2023-02-17T10:51:34.633" v="495"/>
          <ac:spMkLst>
            <pc:docMk/>
            <pc:sldMk cId="2370149118" sldId="260"/>
            <ac:spMk id="16" creationId="{D3F51FEB-38FB-4F6C-9F7B-2F2AFAB65463}"/>
          </ac:spMkLst>
        </pc:spChg>
        <pc:spChg chg="add del">
          <ac:chgData name="Nazish Shazady (2224320)" userId="S::2224320@student.uwtsd.ac.uk::e2ce2f7f-1b29-4b5e-a3b8-5e0048064849" providerId="AD" clId="Web-{18CF5E9B-D6F6-DBC2-5E35-00F117AAE65E}" dt="2023-02-17T10:51:34.633" v="495"/>
          <ac:spMkLst>
            <pc:docMk/>
            <pc:sldMk cId="2370149118" sldId="260"/>
            <ac:spMk id="18" creationId="{1E547BA6-BAE0-43BB-A7CA-60F69CE252F0}"/>
          </ac:spMkLst>
        </pc:spChg>
        <pc:spChg chg="add">
          <ac:chgData name="Nazish Shazady (2224320)" userId="S::2224320@student.uwtsd.ac.uk::e2ce2f7f-1b29-4b5e-a3b8-5e0048064849" providerId="AD" clId="Web-{18CF5E9B-D6F6-DBC2-5E35-00F117AAE65E}" dt="2023-02-17T10:51:34.649" v="496"/>
          <ac:spMkLst>
            <pc:docMk/>
            <pc:sldMk cId="2370149118" sldId="260"/>
            <ac:spMk id="20" creationId="{1BB867FF-FC45-48F7-8104-F89BE54909F1}"/>
          </ac:spMkLst>
        </pc:spChg>
        <pc:spChg chg="add">
          <ac:chgData name="Nazish Shazady (2224320)" userId="S::2224320@student.uwtsd.ac.uk::e2ce2f7f-1b29-4b5e-a3b8-5e0048064849" providerId="AD" clId="Web-{18CF5E9B-D6F6-DBC2-5E35-00F117AAE65E}" dt="2023-02-17T10:51:34.649" v="496"/>
          <ac:spMkLst>
            <pc:docMk/>
            <pc:sldMk cId="2370149118" sldId="260"/>
            <ac:spMk id="21" creationId="{8BB56887-D0D5-4F0C-9E19-7247EB83C8B7}"/>
          </ac:spMkLst>
        </pc:spChg>
        <pc:spChg chg="add">
          <ac:chgData name="Nazish Shazady (2224320)" userId="S::2224320@student.uwtsd.ac.uk::e2ce2f7f-1b29-4b5e-a3b8-5e0048064849" providerId="AD" clId="Web-{18CF5E9B-D6F6-DBC2-5E35-00F117AAE65E}" dt="2023-02-17T10:51:34.649" v="496"/>
          <ac:spMkLst>
            <pc:docMk/>
            <pc:sldMk cId="2370149118" sldId="260"/>
            <ac:spMk id="22" creationId="{081E4A58-353D-44AE-B2FC-2A74E2E400F7}"/>
          </ac:spMkLst>
        </pc:spChg>
      </pc:sldChg>
      <pc:sldChg chg="addSp delSp modSp mod ord setBg modClrScheme chgLayout">
        <pc:chgData name="Nazish Shazady (2224320)" userId="S::2224320@student.uwtsd.ac.uk::e2ce2f7f-1b29-4b5e-a3b8-5e0048064849" providerId="AD" clId="Web-{18CF5E9B-D6F6-DBC2-5E35-00F117AAE65E}" dt="2023-02-17T13:14:19.012" v="1757" actId="20577"/>
        <pc:sldMkLst>
          <pc:docMk/>
          <pc:sldMk cId="2196990383" sldId="261"/>
        </pc:sldMkLst>
        <pc:spChg chg="del mod ord">
          <ac:chgData name="Nazish Shazady (2224320)" userId="S::2224320@student.uwtsd.ac.uk::e2ce2f7f-1b29-4b5e-a3b8-5e0048064849" providerId="AD" clId="Web-{18CF5E9B-D6F6-DBC2-5E35-00F117AAE65E}" dt="2023-02-17T10:50:53.882" v="493"/>
          <ac:spMkLst>
            <pc:docMk/>
            <pc:sldMk cId="2196990383" sldId="261"/>
            <ac:spMk id="3" creationId="{ADE8847B-972B-B7FD-2587-5189C8A360A7}"/>
          </ac:spMkLst>
        </pc:spChg>
        <pc:spChg chg="mod ord">
          <ac:chgData name="Nazish Shazady (2224320)" userId="S::2224320@student.uwtsd.ac.uk::e2ce2f7f-1b29-4b5e-a3b8-5e0048064849" providerId="AD" clId="Web-{18CF5E9B-D6F6-DBC2-5E35-00F117AAE65E}" dt="2023-02-17T13:14:19.012" v="1757" actId="20577"/>
          <ac:spMkLst>
            <pc:docMk/>
            <pc:sldMk cId="2196990383" sldId="261"/>
            <ac:spMk id="4" creationId="{BF1F5418-87C5-55E3-ADE7-36F2B8F2F95C}"/>
          </ac:spMkLst>
        </pc:spChg>
        <pc:spChg chg="mod ord">
          <ac:chgData name="Nazish Shazady (2224320)" userId="S::2224320@student.uwtsd.ac.uk::e2ce2f7f-1b29-4b5e-a3b8-5e0048064849" providerId="AD" clId="Web-{18CF5E9B-D6F6-DBC2-5E35-00F117AAE65E}" dt="2023-02-17T10:50:53.882" v="493"/>
          <ac:spMkLst>
            <pc:docMk/>
            <pc:sldMk cId="2196990383" sldId="261"/>
            <ac:spMk id="5" creationId="{5146CC08-F32F-8454-4DE0-04DF9EB18D94}"/>
          </ac:spMkLst>
        </pc:spChg>
        <pc:spChg chg="add">
          <ac:chgData name="Nazish Shazady (2224320)" userId="S::2224320@student.uwtsd.ac.uk::e2ce2f7f-1b29-4b5e-a3b8-5e0048064849" providerId="AD" clId="Web-{18CF5E9B-D6F6-DBC2-5E35-00F117AAE65E}" dt="2023-02-17T10:50:53.882" v="493"/>
          <ac:spMkLst>
            <pc:docMk/>
            <pc:sldMk cId="2196990383" sldId="261"/>
            <ac:spMk id="11" creationId="{3A5B4632-C963-4296-86F0-79AA9EA5AE98}"/>
          </ac:spMkLst>
        </pc:spChg>
        <pc:graphicFrameChg chg="add">
          <ac:chgData name="Nazish Shazady (2224320)" userId="S::2224320@student.uwtsd.ac.uk::e2ce2f7f-1b29-4b5e-a3b8-5e0048064849" providerId="AD" clId="Web-{18CF5E9B-D6F6-DBC2-5E35-00F117AAE65E}" dt="2023-02-17T10:50:53.882" v="493"/>
          <ac:graphicFrameMkLst>
            <pc:docMk/>
            <pc:sldMk cId="2196990383" sldId="261"/>
            <ac:graphicFrameMk id="7" creationId="{0618E323-2015-CEE7-0181-48CCA9F510E1}"/>
          </ac:graphicFrameMkLst>
        </pc:graphicFrameChg>
      </pc:sldChg>
      <pc:sldChg chg="addSp modSp mod setBg modClrScheme chgLayout">
        <pc:chgData name="Nazish Shazady (2224320)" userId="S::2224320@student.uwtsd.ac.uk::e2ce2f7f-1b29-4b5e-a3b8-5e0048064849" providerId="AD" clId="Web-{18CF5E9B-D6F6-DBC2-5E35-00F117AAE65E}" dt="2023-02-17T12:45:52.413" v="1479" actId="20577"/>
        <pc:sldMkLst>
          <pc:docMk/>
          <pc:sldMk cId="3523403452" sldId="262"/>
        </pc:sldMkLst>
        <pc:spChg chg="mod ord">
          <ac:chgData name="Nazish Shazady (2224320)" userId="S::2224320@student.uwtsd.ac.uk::e2ce2f7f-1b29-4b5e-a3b8-5e0048064849" providerId="AD" clId="Web-{18CF5E9B-D6F6-DBC2-5E35-00F117AAE65E}" dt="2023-02-17T10:52:07.291" v="500"/>
          <ac:spMkLst>
            <pc:docMk/>
            <pc:sldMk cId="3523403452" sldId="262"/>
            <ac:spMk id="2" creationId="{3BFFD679-3B1F-8FDC-6D71-97759F45F0D6}"/>
          </ac:spMkLst>
        </pc:spChg>
        <pc:spChg chg="mod ord">
          <ac:chgData name="Nazish Shazady (2224320)" userId="S::2224320@student.uwtsd.ac.uk::e2ce2f7f-1b29-4b5e-a3b8-5e0048064849" providerId="AD" clId="Web-{18CF5E9B-D6F6-DBC2-5E35-00F117AAE65E}" dt="2023-02-17T12:45:52.413" v="1479" actId="20577"/>
          <ac:spMkLst>
            <pc:docMk/>
            <pc:sldMk cId="3523403452" sldId="262"/>
            <ac:spMk id="3" creationId="{012A59E1-E7CD-F4CC-C83F-DE4715C6C7E2}"/>
          </ac:spMkLst>
        </pc:spChg>
        <pc:spChg chg="mod ord">
          <ac:chgData name="Nazish Shazady (2224320)" userId="S::2224320@student.uwtsd.ac.uk::e2ce2f7f-1b29-4b5e-a3b8-5e0048064849" providerId="AD" clId="Web-{18CF5E9B-D6F6-DBC2-5E35-00F117AAE65E}" dt="2023-02-17T10:52:07.291" v="500"/>
          <ac:spMkLst>
            <pc:docMk/>
            <pc:sldMk cId="3523403452" sldId="262"/>
            <ac:spMk id="4" creationId="{62145407-5B92-E862-B943-A939D89117C0}"/>
          </ac:spMkLst>
        </pc:spChg>
        <pc:spChg chg="mod ord">
          <ac:chgData name="Nazish Shazady (2224320)" userId="S::2224320@student.uwtsd.ac.uk::e2ce2f7f-1b29-4b5e-a3b8-5e0048064849" providerId="AD" clId="Web-{18CF5E9B-D6F6-DBC2-5E35-00F117AAE65E}" dt="2023-02-17T10:52:07.291" v="500"/>
          <ac:spMkLst>
            <pc:docMk/>
            <pc:sldMk cId="3523403452" sldId="262"/>
            <ac:spMk id="5" creationId="{4380F6C4-5ECE-472D-C295-14176725DA2C}"/>
          </ac:spMkLst>
        </pc:spChg>
        <pc:spChg chg="add">
          <ac:chgData name="Nazish Shazady (2224320)" userId="S::2224320@student.uwtsd.ac.uk::e2ce2f7f-1b29-4b5e-a3b8-5e0048064849" providerId="AD" clId="Web-{18CF5E9B-D6F6-DBC2-5E35-00F117AAE65E}" dt="2023-02-17T10:52:07.291" v="500"/>
          <ac:spMkLst>
            <pc:docMk/>
            <pc:sldMk cId="3523403452" sldId="262"/>
            <ac:spMk id="10" creationId="{1BB867FF-FC45-48F7-8104-F89BE54909F1}"/>
          </ac:spMkLst>
        </pc:spChg>
        <pc:spChg chg="add">
          <ac:chgData name="Nazish Shazady (2224320)" userId="S::2224320@student.uwtsd.ac.uk::e2ce2f7f-1b29-4b5e-a3b8-5e0048064849" providerId="AD" clId="Web-{18CF5E9B-D6F6-DBC2-5E35-00F117AAE65E}" dt="2023-02-17T10:52:07.291" v="500"/>
          <ac:spMkLst>
            <pc:docMk/>
            <pc:sldMk cId="3523403452" sldId="262"/>
            <ac:spMk id="12" creationId="{8BB56887-D0D5-4F0C-9E19-7247EB83C8B7}"/>
          </ac:spMkLst>
        </pc:spChg>
        <pc:spChg chg="add">
          <ac:chgData name="Nazish Shazady (2224320)" userId="S::2224320@student.uwtsd.ac.uk::e2ce2f7f-1b29-4b5e-a3b8-5e0048064849" providerId="AD" clId="Web-{18CF5E9B-D6F6-DBC2-5E35-00F117AAE65E}" dt="2023-02-17T10:52:07.291" v="500"/>
          <ac:spMkLst>
            <pc:docMk/>
            <pc:sldMk cId="3523403452" sldId="262"/>
            <ac:spMk id="14" creationId="{081E4A58-353D-44AE-B2FC-2A74E2E400F7}"/>
          </ac:spMkLst>
        </pc:spChg>
      </pc:sldChg>
      <pc:sldChg chg="addSp modSp new del mod ord setBg modClrScheme addAnim chgLayout">
        <pc:chgData name="Nazish Shazady (2224320)" userId="S::2224320@student.uwtsd.ac.uk::e2ce2f7f-1b29-4b5e-a3b8-5e0048064849" providerId="AD" clId="Web-{18CF5E9B-D6F6-DBC2-5E35-00F117AAE65E}" dt="2023-02-17T11:40:02.456" v="706"/>
        <pc:sldMkLst>
          <pc:docMk/>
          <pc:sldMk cId="4066000749" sldId="263"/>
        </pc:sldMkLst>
        <pc:spChg chg="mod ord">
          <ac:chgData name="Nazish Shazady (2224320)" userId="S::2224320@student.uwtsd.ac.uk::e2ce2f7f-1b29-4b5e-a3b8-5e0048064849" providerId="AD" clId="Web-{18CF5E9B-D6F6-DBC2-5E35-00F117AAE65E}" dt="2023-02-17T10:51:51.634" v="497"/>
          <ac:spMkLst>
            <pc:docMk/>
            <pc:sldMk cId="4066000749" sldId="263"/>
            <ac:spMk id="2" creationId="{1DB7BD67-99A5-4F4C-7258-5D9B1D96355F}"/>
          </ac:spMkLst>
        </pc:spChg>
        <pc:spChg chg="mod ord">
          <ac:chgData name="Nazish Shazady (2224320)" userId="S::2224320@student.uwtsd.ac.uk::e2ce2f7f-1b29-4b5e-a3b8-5e0048064849" providerId="AD" clId="Web-{18CF5E9B-D6F6-DBC2-5E35-00F117AAE65E}" dt="2023-02-17T11:34:25.223" v="681" actId="20577"/>
          <ac:spMkLst>
            <pc:docMk/>
            <pc:sldMk cId="4066000749" sldId="263"/>
            <ac:spMk id="3" creationId="{3C1CABCC-EADC-D9A9-DC6A-9BE2055C1356}"/>
          </ac:spMkLst>
        </pc:spChg>
        <pc:spChg chg="mod ord">
          <ac:chgData name="Nazish Shazady (2224320)" userId="S::2224320@student.uwtsd.ac.uk::e2ce2f7f-1b29-4b5e-a3b8-5e0048064849" providerId="AD" clId="Web-{18CF5E9B-D6F6-DBC2-5E35-00F117AAE65E}" dt="2023-02-17T10:51:51.634" v="497"/>
          <ac:spMkLst>
            <pc:docMk/>
            <pc:sldMk cId="4066000749" sldId="263"/>
            <ac:spMk id="4" creationId="{8946134B-B6DC-5E37-2C39-543C91E31E11}"/>
          </ac:spMkLst>
        </pc:spChg>
        <pc:spChg chg="mod ord">
          <ac:chgData name="Nazish Shazady (2224320)" userId="S::2224320@student.uwtsd.ac.uk::e2ce2f7f-1b29-4b5e-a3b8-5e0048064849" providerId="AD" clId="Web-{18CF5E9B-D6F6-DBC2-5E35-00F117AAE65E}" dt="2023-02-17T10:51:51.634" v="497"/>
          <ac:spMkLst>
            <pc:docMk/>
            <pc:sldMk cId="4066000749" sldId="263"/>
            <ac:spMk id="5" creationId="{6DE55859-67F0-623C-0062-AFA1E1DC7851}"/>
          </ac:spMkLst>
        </pc:spChg>
        <pc:spChg chg="add">
          <ac:chgData name="Nazish Shazady (2224320)" userId="S::2224320@student.uwtsd.ac.uk::e2ce2f7f-1b29-4b5e-a3b8-5e0048064849" providerId="AD" clId="Web-{18CF5E9B-D6F6-DBC2-5E35-00F117AAE65E}" dt="2023-02-17T10:51:51.634" v="497"/>
          <ac:spMkLst>
            <pc:docMk/>
            <pc:sldMk cId="4066000749" sldId="263"/>
            <ac:spMk id="10" creationId="{1BB867FF-FC45-48F7-8104-F89BE54909F1}"/>
          </ac:spMkLst>
        </pc:spChg>
        <pc:spChg chg="add">
          <ac:chgData name="Nazish Shazady (2224320)" userId="S::2224320@student.uwtsd.ac.uk::e2ce2f7f-1b29-4b5e-a3b8-5e0048064849" providerId="AD" clId="Web-{18CF5E9B-D6F6-DBC2-5E35-00F117AAE65E}" dt="2023-02-17T10:51:51.634" v="497"/>
          <ac:spMkLst>
            <pc:docMk/>
            <pc:sldMk cId="4066000749" sldId="263"/>
            <ac:spMk id="12" creationId="{8BB56887-D0D5-4F0C-9E19-7247EB83C8B7}"/>
          </ac:spMkLst>
        </pc:spChg>
        <pc:spChg chg="add">
          <ac:chgData name="Nazish Shazady (2224320)" userId="S::2224320@student.uwtsd.ac.uk::e2ce2f7f-1b29-4b5e-a3b8-5e0048064849" providerId="AD" clId="Web-{18CF5E9B-D6F6-DBC2-5E35-00F117AAE65E}" dt="2023-02-17T10:51:51.634" v="497"/>
          <ac:spMkLst>
            <pc:docMk/>
            <pc:sldMk cId="4066000749" sldId="263"/>
            <ac:spMk id="14" creationId="{081E4A58-353D-44AE-B2FC-2A74E2E400F7}"/>
          </ac:spMkLst>
        </pc:spChg>
      </pc:sldChg>
      <pc:sldChg chg="addSp modSp new mod setBg modClrScheme chgLayout">
        <pc:chgData name="Nazish Shazady (2224320)" userId="S::2224320@student.uwtsd.ac.uk::e2ce2f7f-1b29-4b5e-a3b8-5e0048064849" providerId="AD" clId="Web-{18CF5E9B-D6F6-DBC2-5E35-00F117AAE65E}" dt="2023-02-17T13:17:40.333" v="1798"/>
        <pc:sldMkLst>
          <pc:docMk/>
          <pc:sldMk cId="2078267905" sldId="264"/>
        </pc:sldMkLst>
        <pc:spChg chg="mod ord">
          <ac:chgData name="Nazish Shazady (2224320)" userId="S::2224320@student.uwtsd.ac.uk::e2ce2f7f-1b29-4b5e-a3b8-5e0048064849" providerId="AD" clId="Web-{18CF5E9B-D6F6-DBC2-5E35-00F117AAE65E}" dt="2023-02-17T12:21:04.852" v="1115" actId="20577"/>
          <ac:spMkLst>
            <pc:docMk/>
            <pc:sldMk cId="2078267905" sldId="264"/>
            <ac:spMk id="2" creationId="{CE71F546-C122-C779-5DD3-70E6544F792D}"/>
          </ac:spMkLst>
        </pc:spChg>
        <pc:spChg chg="mod ord">
          <ac:chgData name="Nazish Shazady (2224320)" userId="S::2224320@student.uwtsd.ac.uk::e2ce2f7f-1b29-4b5e-a3b8-5e0048064849" providerId="AD" clId="Web-{18CF5E9B-D6F6-DBC2-5E35-00F117AAE65E}" dt="2023-02-17T12:23:23.938" v="1137" actId="20577"/>
          <ac:spMkLst>
            <pc:docMk/>
            <pc:sldMk cId="2078267905" sldId="264"/>
            <ac:spMk id="3" creationId="{4BB765F1-E61C-9F27-987D-AABAD5950503}"/>
          </ac:spMkLst>
        </pc:spChg>
        <pc:spChg chg="add mod">
          <ac:chgData name="Nazish Shazady (2224320)" userId="S::2224320@student.uwtsd.ac.uk::e2ce2f7f-1b29-4b5e-a3b8-5e0048064849" providerId="AD" clId="Web-{18CF5E9B-D6F6-DBC2-5E35-00F117AAE65E}" dt="2023-02-17T13:17:40.333" v="1798"/>
          <ac:spMkLst>
            <pc:docMk/>
            <pc:sldMk cId="2078267905" sldId="264"/>
            <ac:spMk id="4" creationId="{2CAE0123-B111-C00D-A883-F948F01BA954}"/>
          </ac:spMkLst>
        </pc:spChg>
        <pc:spChg chg="mod ord">
          <ac:chgData name="Nazish Shazady (2224320)" userId="S::2224320@student.uwtsd.ac.uk::e2ce2f7f-1b29-4b5e-a3b8-5e0048064849" providerId="AD" clId="Web-{18CF5E9B-D6F6-DBC2-5E35-00F117AAE65E}" dt="2023-02-17T10:51:59.119" v="499"/>
          <ac:spMkLst>
            <pc:docMk/>
            <pc:sldMk cId="2078267905" sldId="264"/>
            <ac:spMk id="4" creationId="{B06377B7-FDEF-4713-5C0B-5A79C40CCC01}"/>
          </ac:spMkLst>
        </pc:spChg>
        <pc:spChg chg="mod ord">
          <ac:chgData name="Nazish Shazady (2224320)" userId="S::2224320@student.uwtsd.ac.uk::e2ce2f7f-1b29-4b5e-a3b8-5e0048064849" providerId="AD" clId="Web-{18CF5E9B-D6F6-DBC2-5E35-00F117AAE65E}" dt="2023-02-17T10:51:59.119" v="499"/>
          <ac:spMkLst>
            <pc:docMk/>
            <pc:sldMk cId="2078267905" sldId="264"/>
            <ac:spMk id="5" creationId="{83A94542-F550-DB14-D2B6-0A6181EB53C0}"/>
          </ac:spMkLst>
        </pc:spChg>
        <pc:spChg chg="add mod">
          <ac:chgData name="Nazish Shazady (2224320)" userId="S::2224320@student.uwtsd.ac.uk::e2ce2f7f-1b29-4b5e-a3b8-5e0048064849" providerId="AD" clId="Web-{18CF5E9B-D6F6-DBC2-5E35-00F117AAE65E}" dt="2023-02-17T12:59:38.086" v="1525" actId="20577"/>
          <ac:spMkLst>
            <pc:docMk/>
            <pc:sldMk cId="2078267905" sldId="264"/>
            <ac:spMk id="6" creationId="{7516A5D7-429A-058F-48AD-8D029224C8EA}"/>
          </ac:spMkLst>
        </pc:spChg>
        <pc:spChg chg="add">
          <ac:chgData name="Nazish Shazady (2224320)" userId="S::2224320@student.uwtsd.ac.uk::e2ce2f7f-1b29-4b5e-a3b8-5e0048064849" providerId="AD" clId="Web-{18CF5E9B-D6F6-DBC2-5E35-00F117AAE65E}" dt="2023-02-17T10:51:59.119" v="499"/>
          <ac:spMkLst>
            <pc:docMk/>
            <pc:sldMk cId="2078267905" sldId="264"/>
            <ac:spMk id="10" creationId="{1BB867FF-FC45-48F7-8104-F89BE54909F1}"/>
          </ac:spMkLst>
        </pc:spChg>
        <pc:spChg chg="add">
          <ac:chgData name="Nazish Shazady (2224320)" userId="S::2224320@student.uwtsd.ac.uk::e2ce2f7f-1b29-4b5e-a3b8-5e0048064849" providerId="AD" clId="Web-{18CF5E9B-D6F6-DBC2-5E35-00F117AAE65E}" dt="2023-02-17T10:51:59.119" v="499"/>
          <ac:spMkLst>
            <pc:docMk/>
            <pc:sldMk cId="2078267905" sldId="264"/>
            <ac:spMk id="12" creationId="{8BB56887-D0D5-4F0C-9E19-7247EB83C8B7}"/>
          </ac:spMkLst>
        </pc:spChg>
        <pc:spChg chg="add">
          <ac:chgData name="Nazish Shazady (2224320)" userId="S::2224320@student.uwtsd.ac.uk::e2ce2f7f-1b29-4b5e-a3b8-5e0048064849" providerId="AD" clId="Web-{18CF5E9B-D6F6-DBC2-5E35-00F117AAE65E}" dt="2023-02-17T10:51:59.119" v="499"/>
          <ac:spMkLst>
            <pc:docMk/>
            <pc:sldMk cId="2078267905" sldId="264"/>
            <ac:spMk id="14" creationId="{081E4A58-353D-44AE-B2FC-2A74E2E400F7}"/>
          </ac:spMkLst>
        </pc:spChg>
      </pc:sldChg>
      <pc:sldChg chg="addSp modSp new mod setBg">
        <pc:chgData name="Nazish Shazady (2224320)" userId="S::2224320@student.uwtsd.ac.uk::e2ce2f7f-1b29-4b5e-a3b8-5e0048064849" providerId="AD" clId="Web-{18CF5E9B-D6F6-DBC2-5E35-00F117AAE65E}" dt="2023-02-17T13:17:29.348" v="1791"/>
        <pc:sldMkLst>
          <pc:docMk/>
          <pc:sldMk cId="636662948" sldId="265"/>
        </pc:sldMkLst>
        <pc:spChg chg="mod">
          <ac:chgData name="Nazish Shazady (2224320)" userId="S::2224320@student.uwtsd.ac.uk::e2ce2f7f-1b29-4b5e-a3b8-5e0048064849" providerId="AD" clId="Web-{18CF5E9B-D6F6-DBC2-5E35-00F117AAE65E}" dt="2023-02-17T12:08:43.150" v="1077" actId="20577"/>
          <ac:spMkLst>
            <pc:docMk/>
            <pc:sldMk cId="636662948" sldId="265"/>
            <ac:spMk id="2" creationId="{AAA004CA-8643-903D-52C0-3EFE8DBF5590}"/>
          </ac:spMkLst>
        </pc:spChg>
        <pc:spChg chg="mod">
          <ac:chgData name="Nazish Shazady (2224320)" userId="S::2224320@student.uwtsd.ac.uk::e2ce2f7f-1b29-4b5e-a3b8-5e0048064849" providerId="AD" clId="Web-{18CF5E9B-D6F6-DBC2-5E35-00F117AAE65E}" dt="2023-02-17T12:20:10.428" v="1100" actId="20577"/>
          <ac:spMkLst>
            <pc:docMk/>
            <pc:sldMk cId="636662948" sldId="265"/>
            <ac:spMk id="3" creationId="{06868B3B-BC7E-15A1-45DC-0298687EEF70}"/>
          </ac:spMkLst>
        </pc:spChg>
        <pc:spChg chg="add mod">
          <ac:chgData name="Nazish Shazady (2224320)" userId="S::2224320@student.uwtsd.ac.uk::e2ce2f7f-1b29-4b5e-a3b8-5e0048064849" providerId="AD" clId="Web-{18CF5E9B-D6F6-DBC2-5E35-00F117AAE65E}" dt="2023-02-17T13:17:29.348" v="1791"/>
          <ac:spMkLst>
            <pc:docMk/>
            <pc:sldMk cId="636662948" sldId="265"/>
            <ac:spMk id="4" creationId="{32732C96-937A-E7DE-D889-A037ABFABEF2}"/>
          </ac:spMkLst>
        </pc:spChg>
        <pc:spChg chg="add mod">
          <ac:chgData name="Nazish Shazady (2224320)" userId="S::2224320@student.uwtsd.ac.uk::e2ce2f7f-1b29-4b5e-a3b8-5e0048064849" providerId="AD" clId="Web-{18CF5E9B-D6F6-DBC2-5E35-00F117AAE65E}" dt="2023-02-17T13:17:20.207" v="1775"/>
          <ac:spMkLst>
            <pc:docMk/>
            <pc:sldMk cId="636662948" sldId="265"/>
            <ac:spMk id="5" creationId="{A5818E88-24FA-C351-91EC-3E0A947C20A6}"/>
          </ac:spMkLst>
        </pc:spChg>
        <pc:spChg chg="add">
          <ac:chgData name="Nazish Shazady (2224320)" userId="S::2224320@student.uwtsd.ac.uk::e2ce2f7f-1b29-4b5e-a3b8-5e0048064849" providerId="AD" clId="Web-{18CF5E9B-D6F6-DBC2-5E35-00F117AAE65E}" dt="2023-02-17T12:07:59.070" v="1075"/>
          <ac:spMkLst>
            <pc:docMk/>
            <pc:sldMk cId="636662948" sldId="265"/>
            <ac:spMk id="8" creationId="{100EDD19-6802-4EC3-95CE-CFFAB042CFD6}"/>
          </ac:spMkLst>
        </pc:spChg>
        <pc:spChg chg="add">
          <ac:chgData name="Nazish Shazady (2224320)" userId="S::2224320@student.uwtsd.ac.uk::e2ce2f7f-1b29-4b5e-a3b8-5e0048064849" providerId="AD" clId="Web-{18CF5E9B-D6F6-DBC2-5E35-00F117AAE65E}" dt="2023-02-17T12:07:59.070" v="1075"/>
          <ac:spMkLst>
            <pc:docMk/>
            <pc:sldMk cId="636662948" sldId="265"/>
            <ac:spMk id="10" creationId="{DB17E863-922E-4C26-BD64-E8FD41D28661}"/>
          </ac:spMkLst>
        </pc:spChg>
      </pc:sldChg>
      <pc:sldChg chg="modSp new del">
        <pc:chgData name="Nazish Shazady (2224320)" userId="S::2224320@student.uwtsd.ac.uk::e2ce2f7f-1b29-4b5e-a3b8-5e0048064849" providerId="AD" clId="Web-{18CF5E9B-D6F6-DBC2-5E35-00F117AAE65E}" dt="2023-02-17T11:01:15.766" v="546"/>
        <pc:sldMkLst>
          <pc:docMk/>
          <pc:sldMk cId="2201772847" sldId="265"/>
        </pc:sldMkLst>
        <pc:spChg chg="mod">
          <ac:chgData name="Nazish Shazady (2224320)" userId="S::2224320@student.uwtsd.ac.uk::e2ce2f7f-1b29-4b5e-a3b8-5e0048064849" providerId="AD" clId="Web-{18CF5E9B-D6F6-DBC2-5E35-00F117AAE65E}" dt="2023-02-17T11:00:08.889" v="516" actId="20577"/>
          <ac:spMkLst>
            <pc:docMk/>
            <pc:sldMk cId="2201772847" sldId="265"/>
            <ac:spMk id="2" creationId="{6FBD6F6A-E03F-6CB0-4B9B-707244056FEF}"/>
          </ac:spMkLst>
        </pc:spChg>
        <pc:spChg chg="mod">
          <ac:chgData name="Nazish Shazady (2224320)" userId="S::2224320@student.uwtsd.ac.uk::e2ce2f7f-1b29-4b5e-a3b8-5e0048064849" providerId="AD" clId="Web-{18CF5E9B-D6F6-DBC2-5E35-00F117AAE65E}" dt="2023-02-17T11:01:08.735" v="545" actId="20577"/>
          <ac:spMkLst>
            <pc:docMk/>
            <pc:sldMk cId="2201772847" sldId="265"/>
            <ac:spMk id="3" creationId="{6EF2FEEE-88A7-BB62-7D36-116F80D8DEA7}"/>
          </ac:spMkLst>
        </pc:spChg>
      </pc:sldChg>
      <pc:sldChg chg="addSp delSp modSp new mod setBg">
        <pc:chgData name="Nazish Shazady (2224320)" userId="S::2224320@student.uwtsd.ac.uk::e2ce2f7f-1b29-4b5e-a3b8-5e0048064849" providerId="AD" clId="Web-{18CF5E9B-D6F6-DBC2-5E35-00F117AAE65E}" dt="2023-02-17T13:15:44.812" v="1772"/>
        <pc:sldMkLst>
          <pc:docMk/>
          <pc:sldMk cId="3817311864" sldId="266"/>
        </pc:sldMkLst>
        <pc:spChg chg="mod">
          <ac:chgData name="Nazish Shazady (2224320)" userId="S::2224320@student.uwtsd.ac.uk::e2ce2f7f-1b29-4b5e-a3b8-5e0048064849" providerId="AD" clId="Web-{18CF5E9B-D6F6-DBC2-5E35-00F117AAE65E}" dt="2023-02-17T13:14:50.966" v="1759" actId="14100"/>
          <ac:spMkLst>
            <pc:docMk/>
            <pc:sldMk cId="3817311864" sldId="266"/>
            <ac:spMk id="2" creationId="{737C80B8-FE9A-7BFD-CEE5-4D3DA57ABB7F}"/>
          </ac:spMkLst>
        </pc:spChg>
        <pc:spChg chg="mod">
          <ac:chgData name="Nazish Shazady (2224320)" userId="S::2224320@student.uwtsd.ac.uk::e2ce2f7f-1b29-4b5e-a3b8-5e0048064849" providerId="AD" clId="Web-{18CF5E9B-D6F6-DBC2-5E35-00F117AAE65E}" dt="2023-02-17T13:14:58.061" v="1760" actId="1076"/>
          <ac:spMkLst>
            <pc:docMk/>
            <pc:sldMk cId="3817311864" sldId="266"/>
            <ac:spMk id="3" creationId="{D1375E63-B404-13A2-C3D4-394D964B7F46}"/>
          </ac:spMkLst>
        </pc:spChg>
        <pc:spChg chg="add del mod">
          <ac:chgData name="Nazish Shazady (2224320)" userId="S::2224320@student.uwtsd.ac.uk::e2ce2f7f-1b29-4b5e-a3b8-5e0048064849" providerId="AD" clId="Web-{18CF5E9B-D6F6-DBC2-5E35-00F117AAE65E}" dt="2023-02-17T13:03:59.300" v="1541"/>
          <ac:spMkLst>
            <pc:docMk/>
            <pc:sldMk cId="3817311864" sldId="266"/>
            <ac:spMk id="5" creationId="{B362459B-A378-5B4E-9949-836310F85F72}"/>
          </ac:spMkLst>
        </pc:spChg>
        <pc:spChg chg="add mod">
          <ac:chgData name="Nazish Shazady (2224320)" userId="S::2224320@student.uwtsd.ac.uk::e2ce2f7f-1b29-4b5e-a3b8-5e0048064849" providerId="AD" clId="Web-{18CF5E9B-D6F6-DBC2-5E35-00F117AAE65E}" dt="2023-02-17T13:15:44.812" v="1772"/>
          <ac:spMkLst>
            <pc:docMk/>
            <pc:sldMk cId="3817311864" sldId="266"/>
            <ac:spMk id="7" creationId="{92A9B2F7-7C73-5194-C847-27F8E679B906}"/>
          </ac:spMkLst>
        </pc:spChg>
        <pc:spChg chg="add mod">
          <ac:chgData name="Nazish Shazady (2224320)" userId="S::2224320@student.uwtsd.ac.uk::e2ce2f7f-1b29-4b5e-a3b8-5e0048064849" providerId="AD" clId="Web-{18CF5E9B-D6F6-DBC2-5E35-00F117AAE65E}" dt="2023-02-17T13:15:26.406" v="1762"/>
          <ac:spMkLst>
            <pc:docMk/>
            <pc:sldMk cId="3817311864" sldId="266"/>
            <ac:spMk id="8" creationId="{98921905-96C5-D1C5-B109-09DA3D7BF5D2}"/>
          </ac:spMkLst>
        </pc:spChg>
        <pc:spChg chg="add">
          <ac:chgData name="Nazish Shazady (2224320)" userId="S::2224320@student.uwtsd.ac.uk::e2ce2f7f-1b29-4b5e-a3b8-5e0048064849" providerId="AD" clId="Web-{18CF5E9B-D6F6-DBC2-5E35-00F117AAE65E}" dt="2023-02-17T12:05:45.252" v="1056"/>
          <ac:spMkLst>
            <pc:docMk/>
            <pc:sldMk cId="3817311864" sldId="266"/>
            <ac:spMk id="10" creationId="{77C59BEC-C4CC-4741-B975-08C543178D3D}"/>
          </ac:spMkLst>
        </pc:spChg>
        <pc:spChg chg="add">
          <ac:chgData name="Nazish Shazady (2224320)" userId="S::2224320@student.uwtsd.ac.uk::e2ce2f7f-1b29-4b5e-a3b8-5e0048064849" providerId="AD" clId="Web-{18CF5E9B-D6F6-DBC2-5E35-00F117AAE65E}" dt="2023-02-17T12:05:45.252" v="1056"/>
          <ac:spMkLst>
            <pc:docMk/>
            <pc:sldMk cId="3817311864" sldId="266"/>
            <ac:spMk id="12" creationId="{72DEF309-605D-4117-9340-6D589B6C3A34}"/>
          </ac:spMkLst>
        </pc:spChg>
        <pc:spChg chg="add">
          <ac:chgData name="Nazish Shazady (2224320)" userId="S::2224320@student.uwtsd.ac.uk::e2ce2f7f-1b29-4b5e-a3b8-5e0048064849" providerId="AD" clId="Web-{18CF5E9B-D6F6-DBC2-5E35-00F117AAE65E}" dt="2023-02-17T12:05:45.252" v="1056"/>
          <ac:spMkLst>
            <pc:docMk/>
            <pc:sldMk cId="3817311864" sldId="266"/>
            <ac:spMk id="14" creationId="{A7B99495-F43F-4D80-A44F-2CB4764EB90B}"/>
          </ac:spMkLst>
        </pc:spChg>
        <pc:picChg chg="add del mod">
          <ac:chgData name="Nazish Shazady (2224320)" userId="S::2224320@student.uwtsd.ac.uk::e2ce2f7f-1b29-4b5e-a3b8-5e0048064849" providerId="AD" clId="Web-{18CF5E9B-D6F6-DBC2-5E35-00F117AAE65E}" dt="2023-02-17T13:03:59.300" v="1541"/>
          <ac:picMkLst>
            <pc:docMk/>
            <pc:sldMk cId="3817311864" sldId="266"/>
            <ac:picMk id="4" creationId="{A80AE97F-F778-C6AA-BC19-2742332B97B7}"/>
          </ac:picMkLst>
        </pc:picChg>
      </pc:sldChg>
      <pc:sldChg chg="addSp modSp new">
        <pc:chgData name="Nazish Shazady (2224320)" userId="S::2224320@student.uwtsd.ac.uk::e2ce2f7f-1b29-4b5e-a3b8-5e0048064849" providerId="AD" clId="Web-{18CF5E9B-D6F6-DBC2-5E35-00F117AAE65E}" dt="2023-02-17T15:45:50.868" v="1823" actId="20577"/>
        <pc:sldMkLst>
          <pc:docMk/>
          <pc:sldMk cId="187241284" sldId="267"/>
        </pc:sldMkLst>
        <pc:spChg chg="mod">
          <ac:chgData name="Nazish Shazady (2224320)" userId="S::2224320@student.uwtsd.ac.uk::e2ce2f7f-1b29-4b5e-a3b8-5e0048064849" providerId="AD" clId="Web-{18CF5E9B-D6F6-DBC2-5E35-00F117AAE65E}" dt="2023-02-17T12:22:02.651" v="1130" actId="20577"/>
          <ac:spMkLst>
            <pc:docMk/>
            <pc:sldMk cId="187241284" sldId="267"/>
            <ac:spMk id="2" creationId="{4FB89B10-288E-EB72-D6DC-A80DCB473ABB}"/>
          </ac:spMkLst>
        </pc:spChg>
        <pc:spChg chg="mod">
          <ac:chgData name="Nazish Shazady (2224320)" userId="S::2224320@student.uwtsd.ac.uk::e2ce2f7f-1b29-4b5e-a3b8-5e0048064849" providerId="AD" clId="Web-{18CF5E9B-D6F6-DBC2-5E35-00F117AAE65E}" dt="2023-02-17T15:45:50.868" v="1823" actId="20577"/>
          <ac:spMkLst>
            <pc:docMk/>
            <pc:sldMk cId="187241284" sldId="267"/>
            <ac:spMk id="3" creationId="{8E3F6DB8-E18D-B941-6DD3-DC9AA38CF63A}"/>
          </ac:spMkLst>
        </pc:spChg>
        <pc:spChg chg="add mod">
          <ac:chgData name="Nazish Shazady (2224320)" userId="S::2224320@student.uwtsd.ac.uk::e2ce2f7f-1b29-4b5e-a3b8-5e0048064849" providerId="AD" clId="Web-{18CF5E9B-D6F6-DBC2-5E35-00F117AAE65E}" dt="2023-02-17T13:17:51.583" v="1806"/>
          <ac:spMkLst>
            <pc:docMk/>
            <pc:sldMk cId="187241284" sldId="267"/>
            <ac:spMk id="4" creationId="{AE6AB16F-D0E0-C58D-CAD8-31839242AE95}"/>
          </ac:spMkLst>
        </pc:spChg>
        <pc:spChg chg="add mod">
          <ac:chgData name="Nazish Shazady (2224320)" userId="S::2224320@student.uwtsd.ac.uk::e2ce2f7f-1b29-4b5e-a3b8-5e0048064849" providerId="AD" clId="Web-{18CF5E9B-D6F6-DBC2-5E35-00F117AAE65E}" dt="2023-02-17T13:17:47.770" v="1800"/>
          <ac:spMkLst>
            <pc:docMk/>
            <pc:sldMk cId="187241284" sldId="267"/>
            <ac:spMk id="5" creationId="{B7FF249E-7364-2D1A-53BE-F720FECADCBE}"/>
          </ac:spMkLst>
        </pc:spChg>
      </pc:sldChg>
      <pc:sldMasterChg chg="del delSldLayout">
        <pc:chgData name="Nazish Shazady (2224320)" userId="S::2224320@student.uwtsd.ac.uk::e2ce2f7f-1b29-4b5e-a3b8-5e0048064849" providerId="AD" clId="Web-{18CF5E9B-D6F6-DBC2-5E35-00F117AAE65E}" dt="2023-02-17T10:44:43.054" v="463"/>
        <pc:sldMasterMkLst>
          <pc:docMk/>
          <pc:sldMasterMk cId="2446045823" sldId="2147483899"/>
        </pc:sldMasterMkLst>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1994345210" sldId="2147483900"/>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1939124713" sldId="2147483901"/>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3646644604" sldId="2147483902"/>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1223739786" sldId="2147483903"/>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1038266684" sldId="2147483904"/>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3719800562" sldId="2147483905"/>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3164044740" sldId="2147483906"/>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1122263588" sldId="2147483907"/>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3396112788" sldId="2147483908"/>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4049696831" sldId="2147483909"/>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1997894753" sldId="2147483910"/>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937566019" sldId="2147483911"/>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643880132" sldId="2147483912"/>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1710765439" sldId="2147483913"/>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887442706" sldId="2147483914"/>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453955985" sldId="2147483915"/>
          </pc:sldLayoutMkLst>
        </pc:sldLayoutChg>
        <pc:sldLayoutChg chg="del">
          <pc:chgData name="Nazish Shazady (2224320)" userId="S::2224320@student.uwtsd.ac.uk::e2ce2f7f-1b29-4b5e-a3b8-5e0048064849" providerId="AD" clId="Web-{18CF5E9B-D6F6-DBC2-5E35-00F117AAE65E}" dt="2023-02-17T10:44:43.054" v="463"/>
          <pc:sldLayoutMkLst>
            <pc:docMk/>
            <pc:sldMasterMk cId="2446045823" sldId="2147483899"/>
            <pc:sldLayoutMk cId="3803152934" sldId="2147483916"/>
          </pc:sldLayoutMkLst>
        </pc:sldLayoutChg>
      </pc:sldMasterChg>
      <pc:sldMasterChg chg="add del addSldLayout delSldLayout modSldLayout">
        <pc:chgData name="Nazish Shazady (2224320)" userId="S::2224320@student.uwtsd.ac.uk::e2ce2f7f-1b29-4b5e-a3b8-5e0048064849" providerId="AD" clId="Web-{18CF5E9B-D6F6-DBC2-5E35-00F117AAE65E}" dt="2023-02-17T10:48:30.985" v="473"/>
        <pc:sldMasterMkLst>
          <pc:docMk/>
          <pc:sldMasterMk cId="3104573958" sldId="2147483917"/>
        </pc:sldMasterMkLst>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5230878" sldId="2147483918"/>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2944244744" sldId="2147483919"/>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3869242639" sldId="2147483920"/>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3058262351" sldId="2147483921"/>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691786286" sldId="2147483922"/>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853267599" sldId="2147483923"/>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4172868760" sldId="2147483924"/>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52388379" sldId="2147483925"/>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4022172001" sldId="2147483926"/>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2551788531" sldId="2147483927"/>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3107071909" sldId="2147483928"/>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2679557715" sldId="2147483929"/>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1166984065" sldId="2147483930"/>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2717851272" sldId="2147483931"/>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2659833209" sldId="2147483932"/>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2775866991" sldId="2147483933"/>
          </pc:sldLayoutMkLst>
        </pc:sldLayoutChg>
        <pc:sldLayoutChg chg="add del mod replId">
          <pc:chgData name="Nazish Shazady (2224320)" userId="S::2224320@student.uwtsd.ac.uk::e2ce2f7f-1b29-4b5e-a3b8-5e0048064849" providerId="AD" clId="Web-{18CF5E9B-D6F6-DBC2-5E35-00F117AAE65E}" dt="2023-02-17T10:48:30.985" v="473"/>
          <pc:sldLayoutMkLst>
            <pc:docMk/>
            <pc:sldMasterMk cId="3104573958" sldId="2147483917"/>
            <pc:sldLayoutMk cId="3351550804" sldId="2147483934"/>
          </pc:sldLayoutMkLst>
        </pc:sldLayoutChg>
      </pc:sldMasterChg>
      <pc:sldMasterChg chg="add del addSldLayout delSldLayout modSldLayout">
        <pc:chgData name="Nazish Shazady (2224320)" userId="S::2224320@student.uwtsd.ac.uk::e2ce2f7f-1b29-4b5e-a3b8-5e0048064849" providerId="AD" clId="Web-{18CF5E9B-D6F6-DBC2-5E35-00F117AAE65E}" dt="2023-02-17T10:48:36.189" v="474"/>
        <pc:sldMasterMkLst>
          <pc:docMk/>
          <pc:sldMasterMk cId="2578428057" sldId="2147483935"/>
        </pc:sldMasterMkLst>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920008327" sldId="2147483936"/>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1823287994" sldId="2147483937"/>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2277357744" sldId="2147483938"/>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1483770592" sldId="2147483939"/>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464722161" sldId="2147483940"/>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3387472268" sldId="2147483941"/>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1849507830" sldId="2147483942"/>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1331132544" sldId="2147483943"/>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1341639390" sldId="2147483944"/>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3746510635" sldId="2147483945"/>
          </pc:sldLayoutMkLst>
        </pc:sldLayoutChg>
        <pc:sldLayoutChg chg="add del mod replId">
          <pc:chgData name="Nazish Shazady (2224320)" userId="S::2224320@student.uwtsd.ac.uk::e2ce2f7f-1b29-4b5e-a3b8-5e0048064849" providerId="AD" clId="Web-{18CF5E9B-D6F6-DBC2-5E35-00F117AAE65E}" dt="2023-02-17T10:48:36.189" v="474"/>
          <pc:sldLayoutMkLst>
            <pc:docMk/>
            <pc:sldMasterMk cId="2578428057" sldId="2147483935"/>
            <pc:sldLayoutMk cId="3240753563" sldId="2147483946"/>
          </pc:sldLayoutMkLst>
        </pc:sldLayoutChg>
      </pc:sldMasterChg>
      <pc:sldMasterChg chg="add del addSldLayout delSldLayout modSldLayout">
        <pc:chgData name="Nazish Shazady (2224320)" userId="S::2224320@student.uwtsd.ac.uk::e2ce2f7f-1b29-4b5e-a3b8-5e0048064849" providerId="AD" clId="Web-{18CF5E9B-D6F6-DBC2-5E35-00F117AAE65E}" dt="2023-02-17T10:48:41.314" v="475"/>
        <pc:sldMasterMkLst>
          <pc:docMk/>
          <pc:sldMasterMk cId="589951319" sldId="2147483947"/>
        </pc:sldMasterMkLst>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725757583" sldId="2147483948"/>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1257362661" sldId="2147483949"/>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2146431632" sldId="2147483950"/>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3504455059" sldId="2147483951"/>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648791240" sldId="2147483952"/>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369321466" sldId="2147483953"/>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3403258311" sldId="2147483954"/>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1188766387" sldId="2147483955"/>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3344076020" sldId="2147483956"/>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1477591099" sldId="2147483957"/>
          </pc:sldLayoutMkLst>
        </pc:sldLayoutChg>
        <pc:sldLayoutChg chg="add del mod replId">
          <pc:chgData name="Nazish Shazady (2224320)" userId="S::2224320@student.uwtsd.ac.uk::e2ce2f7f-1b29-4b5e-a3b8-5e0048064849" providerId="AD" clId="Web-{18CF5E9B-D6F6-DBC2-5E35-00F117AAE65E}" dt="2023-02-17T10:48:41.314" v="475"/>
          <pc:sldLayoutMkLst>
            <pc:docMk/>
            <pc:sldMasterMk cId="589951319" sldId="2147483947"/>
            <pc:sldLayoutMk cId="1539505342" sldId="2147483958"/>
          </pc:sldLayoutMkLst>
        </pc:sldLayoutChg>
      </pc:sldMasterChg>
      <pc:sldMasterChg chg="add del addSldLayout delSldLayout modSldLayout">
        <pc:chgData name="Nazish Shazady (2224320)" userId="S::2224320@student.uwtsd.ac.uk::e2ce2f7f-1b29-4b5e-a3b8-5e0048064849" providerId="AD" clId="Web-{18CF5E9B-D6F6-DBC2-5E35-00F117AAE65E}" dt="2023-02-17T10:48:46.861" v="476"/>
        <pc:sldMasterMkLst>
          <pc:docMk/>
          <pc:sldMasterMk cId="2927713843" sldId="2147483959"/>
        </pc:sldMasterMkLst>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3661605226" sldId="2147483960"/>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3758415612" sldId="2147483961"/>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1526145493" sldId="2147483962"/>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3028084129" sldId="2147483963"/>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662697846" sldId="2147483964"/>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2089986031" sldId="2147483965"/>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1392538089" sldId="2147483966"/>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2851291684" sldId="2147483967"/>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276870075" sldId="2147483968"/>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4262615194" sldId="2147483969"/>
          </pc:sldLayoutMkLst>
        </pc:sldLayoutChg>
        <pc:sldLayoutChg chg="add del mod replId">
          <pc:chgData name="Nazish Shazady (2224320)" userId="S::2224320@student.uwtsd.ac.uk::e2ce2f7f-1b29-4b5e-a3b8-5e0048064849" providerId="AD" clId="Web-{18CF5E9B-D6F6-DBC2-5E35-00F117AAE65E}" dt="2023-02-17T10:48:46.861" v="476"/>
          <pc:sldLayoutMkLst>
            <pc:docMk/>
            <pc:sldMasterMk cId="2927713843" sldId="2147483959"/>
            <pc:sldLayoutMk cId="37594472" sldId="2147483970"/>
          </pc:sldLayoutMkLst>
        </pc:sldLayoutChg>
      </pc:sldMasterChg>
      <pc:sldMasterChg chg="add del addSldLayout delSldLayout modSldLayout">
        <pc:chgData name="Nazish Shazady (2224320)" userId="S::2224320@student.uwtsd.ac.uk::e2ce2f7f-1b29-4b5e-a3b8-5e0048064849" providerId="AD" clId="Web-{18CF5E9B-D6F6-DBC2-5E35-00F117AAE65E}" dt="2023-02-17T10:49:05.831" v="480"/>
        <pc:sldMasterMkLst>
          <pc:docMk/>
          <pc:sldMasterMk cId="3682844820" sldId="2147483971"/>
        </pc:sldMasterMkLst>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2507714460" sldId="2147483972"/>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1562388411" sldId="2147483973"/>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911680138" sldId="2147483974"/>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2229787103" sldId="2147483975"/>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3382635122" sldId="2147483976"/>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2238036892" sldId="2147483977"/>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2060264804" sldId="2147483978"/>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78551938" sldId="2147483979"/>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3040422406" sldId="2147483980"/>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3080921931" sldId="2147483981"/>
          </pc:sldLayoutMkLst>
        </pc:sldLayoutChg>
        <pc:sldLayoutChg chg="add del mod replId">
          <pc:chgData name="Nazish Shazady (2224320)" userId="S::2224320@student.uwtsd.ac.uk::e2ce2f7f-1b29-4b5e-a3b8-5e0048064849" providerId="AD" clId="Web-{18CF5E9B-D6F6-DBC2-5E35-00F117AAE65E}" dt="2023-02-17T10:49:05.831" v="480"/>
          <pc:sldLayoutMkLst>
            <pc:docMk/>
            <pc:sldMasterMk cId="3682844820" sldId="2147483971"/>
            <pc:sldLayoutMk cId="1403334239" sldId="2147483982"/>
          </pc:sldLayoutMkLst>
        </pc:sldLayoutChg>
      </pc:sldMasterChg>
      <pc:sldMasterChg chg="add del addSldLayout delSldLayout modSldLayout">
        <pc:chgData name="Nazish Shazady (2224320)" userId="S::2224320@student.uwtsd.ac.uk::e2ce2f7f-1b29-4b5e-a3b8-5e0048064849" providerId="AD" clId="Web-{18CF5E9B-D6F6-DBC2-5E35-00F117AAE65E}" dt="2023-02-17T10:49:10.206" v="481"/>
        <pc:sldMasterMkLst>
          <pc:docMk/>
          <pc:sldMasterMk cId="1582211418" sldId="2147483983"/>
        </pc:sldMasterMkLst>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3740447331" sldId="2147483984"/>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3580386705" sldId="2147483985"/>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1440089216" sldId="2147483986"/>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4294832276" sldId="2147483987"/>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2265683773" sldId="2147483988"/>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1062052953" sldId="2147483989"/>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210199318" sldId="2147483990"/>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633535342" sldId="2147483991"/>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4044162284" sldId="2147483992"/>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4197389061" sldId="2147483993"/>
          </pc:sldLayoutMkLst>
        </pc:sldLayoutChg>
        <pc:sldLayoutChg chg="add del mod replId">
          <pc:chgData name="Nazish Shazady (2224320)" userId="S::2224320@student.uwtsd.ac.uk::e2ce2f7f-1b29-4b5e-a3b8-5e0048064849" providerId="AD" clId="Web-{18CF5E9B-D6F6-DBC2-5E35-00F117AAE65E}" dt="2023-02-17T10:49:10.206" v="481"/>
          <pc:sldLayoutMkLst>
            <pc:docMk/>
            <pc:sldMasterMk cId="1582211418" sldId="2147483983"/>
            <pc:sldLayoutMk cId="3907250879" sldId="2147483994"/>
          </pc:sldLayoutMkLst>
        </pc:sldLayoutChg>
      </pc:sldMasterChg>
      <pc:sldMasterChg chg="add addSldLayout modSldLayout">
        <pc:chgData name="Nazish Shazady (2224320)" userId="S::2224320@student.uwtsd.ac.uk::e2ce2f7f-1b29-4b5e-a3b8-5e0048064849" providerId="AD" clId="Web-{18CF5E9B-D6F6-DBC2-5E35-00F117AAE65E}" dt="2023-02-17T10:49:10.206" v="481"/>
        <pc:sldMasterMkLst>
          <pc:docMk/>
          <pc:sldMasterMk cId="2242506575" sldId="2147483995"/>
        </pc:sldMasterMkLst>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1166255478" sldId="2147483996"/>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1432975922" sldId="2147483997"/>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2964759982" sldId="2147483998"/>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252275486" sldId="2147483999"/>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81869062" sldId="2147484000"/>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659597676" sldId="2147484001"/>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875619561" sldId="2147484002"/>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519701226" sldId="2147484003"/>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4239645969" sldId="2147484004"/>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3265021033" sldId="2147484005"/>
          </pc:sldLayoutMkLst>
        </pc:sldLayoutChg>
        <pc:sldLayoutChg chg="add mod replId">
          <pc:chgData name="Nazish Shazady (2224320)" userId="S::2224320@student.uwtsd.ac.uk::e2ce2f7f-1b29-4b5e-a3b8-5e0048064849" providerId="AD" clId="Web-{18CF5E9B-D6F6-DBC2-5E35-00F117AAE65E}" dt="2023-02-17T10:49:10.206" v="481"/>
          <pc:sldLayoutMkLst>
            <pc:docMk/>
            <pc:sldMasterMk cId="2242506575" sldId="2147483995"/>
            <pc:sldLayoutMk cId="2485947367" sldId="2147484006"/>
          </pc:sldLayoutMkLst>
        </pc:sldLayoutChg>
      </pc:sldMasterChg>
    </pc:docChg>
  </pc:docChgLst>
  <pc:docChgLst>
    <pc:chgData name="Nazish Shazady (2224320)" userId="S::2224320@student.uwtsd.ac.uk::e2ce2f7f-1b29-4b5e-a3b8-5e0048064849" providerId="AD" clId="Web-{4E606562-5CB7-D872-047C-9C99613A49C3}"/>
    <pc:docChg chg="modSld modMainMaster">
      <pc:chgData name="Nazish Shazady (2224320)" userId="S::2224320@student.uwtsd.ac.uk::e2ce2f7f-1b29-4b5e-a3b8-5e0048064849" providerId="AD" clId="Web-{4E606562-5CB7-D872-047C-9C99613A49C3}" dt="2023-02-15T13:50:31.115" v="468" actId="20577"/>
      <pc:docMkLst>
        <pc:docMk/>
      </pc:docMkLst>
      <pc:sldChg chg="addSp modSp">
        <pc:chgData name="Nazish Shazady (2224320)" userId="S::2224320@student.uwtsd.ac.uk::e2ce2f7f-1b29-4b5e-a3b8-5e0048064849" providerId="AD" clId="Web-{4E606562-5CB7-D872-047C-9C99613A49C3}" dt="2023-02-15T13:18:27.110" v="194"/>
        <pc:sldMkLst>
          <pc:docMk/>
          <pc:sldMk cId="3622625124" sldId="256"/>
        </pc:sldMkLst>
        <pc:spChg chg="add mod">
          <ac:chgData name="Nazish Shazady (2224320)" userId="S::2224320@student.uwtsd.ac.uk::e2ce2f7f-1b29-4b5e-a3b8-5e0048064849" providerId="AD" clId="Web-{4E606562-5CB7-D872-047C-9C99613A49C3}" dt="2023-02-15T12:48:14.921" v="25" actId="20577"/>
          <ac:spMkLst>
            <pc:docMk/>
            <pc:sldMk cId="3622625124" sldId="256"/>
            <ac:spMk id="3" creationId="{323D6CF6-191B-D1A1-1BB5-9605DAF67F6E}"/>
          </ac:spMkLst>
        </pc:spChg>
        <pc:spChg chg="add mod">
          <ac:chgData name="Nazish Shazady (2224320)" userId="S::2224320@student.uwtsd.ac.uk::e2ce2f7f-1b29-4b5e-a3b8-5e0048064849" providerId="AD" clId="Web-{4E606562-5CB7-D872-047C-9C99613A49C3}" dt="2023-02-15T13:18:27.110" v="194"/>
          <ac:spMkLst>
            <pc:docMk/>
            <pc:sldMk cId="3622625124" sldId="256"/>
            <ac:spMk id="4" creationId="{6671A521-4702-7435-5250-5EE2498AA81E}"/>
          </ac:spMkLst>
        </pc:spChg>
        <pc:spChg chg="add mod">
          <ac:chgData name="Nazish Shazady (2224320)" userId="S::2224320@student.uwtsd.ac.uk::e2ce2f7f-1b29-4b5e-a3b8-5e0048064849" providerId="AD" clId="Web-{4E606562-5CB7-D872-047C-9C99613A49C3}" dt="2023-02-15T13:18:27.110" v="194"/>
          <ac:spMkLst>
            <pc:docMk/>
            <pc:sldMk cId="3622625124" sldId="256"/>
            <ac:spMk id="5" creationId="{D36D4AC4-2E2B-A617-2AD3-33860862E734}"/>
          </ac:spMkLst>
        </pc:spChg>
      </pc:sldChg>
      <pc:sldChg chg="addSp modSp">
        <pc:chgData name="Nazish Shazady (2224320)" userId="S::2224320@student.uwtsd.ac.uk::e2ce2f7f-1b29-4b5e-a3b8-5e0048064849" providerId="AD" clId="Web-{4E606562-5CB7-D872-047C-9C99613A49C3}" dt="2023-02-15T13:18:27.110" v="194"/>
        <pc:sldMkLst>
          <pc:docMk/>
          <pc:sldMk cId="3034923333" sldId="258"/>
        </pc:sldMkLst>
        <pc:spChg chg="add mod">
          <ac:chgData name="Nazish Shazady (2224320)" userId="S::2224320@student.uwtsd.ac.uk::e2ce2f7f-1b29-4b5e-a3b8-5e0048064849" providerId="AD" clId="Web-{4E606562-5CB7-D872-047C-9C99613A49C3}" dt="2023-02-15T12:48:44.313" v="41" actId="20577"/>
          <ac:spMkLst>
            <pc:docMk/>
            <pc:sldMk cId="3034923333" sldId="258"/>
            <ac:spMk id="3" creationId="{FC901443-8F84-0FE1-6D8A-0B562CDD0CC3}"/>
          </ac:spMkLst>
        </pc:spChg>
        <pc:spChg chg="add mod">
          <ac:chgData name="Nazish Shazady (2224320)" userId="S::2224320@student.uwtsd.ac.uk::e2ce2f7f-1b29-4b5e-a3b8-5e0048064849" providerId="AD" clId="Web-{4E606562-5CB7-D872-047C-9C99613A49C3}" dt="2023-02-15T13:18:27.110" v="194"/>
          <ac:spMkLst>
            <pc:docMk/>
            <pc:sldMk cId="3034923333" sldId="258"/>
            <ac:spMk id="5" creationId="{11CFC96E-38E8-D495-92CC-22DD5D916EBB}"/>
          </ac:spMkLst>
        </pc:spChg>
        <pc:spChg chg="add mod">
          <ac:chgData name="Nazish Shazady (2224320)" userId="S::2224320@student.uwtsd.ac.uk::e2ce2f7f-1b29-4b5e-a3b8-5e0048064849" providerId="AD" clId="Web-{4E606562-5CB7-D872-047C-9C99613A49C3}" dt="2023-02-15T13:18:27.110" v="194"/>
          <ac:spMkLst>
            <pc:docMk/>
            <pc:sldMk cId="3034923333" sldId="258"/>
            <ac:spMk id="6" creationId="{95D51602-798E-CB8F-648E-EFD7B0746D5D}"/>
          </ac:spMkLst>
        </pc:spChg>
      </pc:sldChg>
      <pc:sldChg chg="addSp modSp">
        <pc:chgData name="Nazish Shazady (2224320)" userId="S::2224320@student.uwtsd.ac.uk::e2ce2f7f-1b29-4b5e-a3b8-5e0048064849" providerId="AD" clId="Web-{4E606562-5CB7-D872-047C-9C99613A49C3}" dt="2023-02-15T13:18:27.110" v="194"/>
        <pc:sldMkLst>
          <pc:docMk/>
          <pc:sldMk cId="1050094871" sldId="259"/>
        </pc:sldMkLst>
        <pc:spChg chg="mod">
          <ac:chgData name="Nazish Shazady (2224320)" userId="S::2224320@student.uwtsd.ac.uk::e2ce2f7f-1b29-4b5e-a3b8-5e0048064849" providerId="AD" clId="Web-{4E606562-5CB7-D872-047C-9C99613A49C3}" dt="2023-02-15T13:13:17.196" v="174" actId="20577"/>
          <ac:spMkLst>
            <pc:docMk/>
            <pc:sldMk cId="1050094871" sldId="259"/>
            <ac:spMk id="3" creationId="{908CA1AC-346C-0F8F-B513-F555BE616915}"/>
          </ac:spMkLst>
        </pc:spChg>
        <pc:spChg chg="add mod">
          <ac:chgData name="Nazish Shazady (2224320)" userId="S::2224320@student.uwtsd.ac.uk::e2ce2f7f-1b29-4b5e-a3b8-5e0048064849" providerId="AD" clId="Web-{4E606562-5CB7-D872-047C-9C99613A49C3}" dt="2023-02-15T13:18:27.110" v="194"/>
          <ac:spMkLst>
            <pc:docMk/>
            <pc:sldMk cId="1050094871" sldId="259"/>
            <ac:spMk id="4" creationId="{EDE6FC88-EF30-C718-D5C4-FE3BBDBA9C2D}"/>
          </ac:spMkLst>
        </pc:spChg>
        <pc:spChg chg="add mod">
          <ac:chgData name="Nazish Shazady (2224320)" userId="S::2224320@student.uwtsd.ac.uk::e2ce2f7f-1b29-4b5e-a3b8-5e0048064849" providerId="AD" clId="Web-{4E606562-5CB7-D872-047C-9C99613A49C3}" dt="2023-02-15T13:18:27.110" v="194"/>
          <ac:spMkLst>
            <pc:docMk/>
            <pc:sldMk cId="1050094871" sldId="259"/>
            <ac:spMk id="5" creationId="{70A97AE8-0AB7-553B-83F2-C66EAB43F150}"/>
          </ac:spMkLst>
        </pc:spChg>
      </pc:sldChg>
      <pc:sldChg chg="addSp delSp modSp">
        <pc:chgData name="Nazish Shazady (2224320)" userId="S::2224320@student.uwtsd.ac.uk::e2ce2f7f-1b29-4b5e-a3b8-5e0048064849" providerId="AD" clId="Web-{4E606562-5CB7-D872-047C-9C99613A49C3}" dt="2023-02-15T13:49:36.848" v="465" actId="20577"/>
        <pc:sldMkLst>
          <pc:docMk/>
          <pc:sldMk cId="2370149118" sldId="260"/>
        </pc:sldMkLst>
        <pc:spChg chg="del">
          <ac:chgData name="Nazish Shazady (2224320)" userId="S::2224320@student.uwtsd.ac.uk::e2ce2f7f-1b29-4b5e-a3b8-5e0048064849" providerId="AD" clId="Web-{4E606562-5CB7-D872-047C-9C99613A49C3}" dt="2023-02-15T12:56:28.888" v="48"/>
          <ac:spMkLst>
            <pc:docMk/>
            <pc:sldMk cId="2370149118" sldId="260"/>
            <ac:spMk id="2" creationId="{F26D36A0-B5DB-A0F1-529F-F007BB50AC42}"/>
          </ac:spMkLst>
        </pc:spChg>
        <pc:spChg chg="mod">
          <ac:chgData name="Nazish Shazady (2224320)" userId="S::2224320@student.uwtsd.ac.uk::e2ce2f7f-1b29-4b5e-a3b8-5e0048064849" providerId="AD" clId="Web-{4E606562-5CB7-D872-047C-9C99613A49C3}" dt="2023-02-15T13:49:36.848" v="465" actId="20577"/>
          <ac:spMkLst>
            <pc:docMk/>
            <pc:sldMk cId="2370149118" sldId="260"/>
            <ac:spMk id="3" creationId="{8B87D77F-3C3F-CED2-BF71-70D8DEAF27D8}"/>
          </ac:spMkLst>
        </pc:spChg>
        <pc:spChg chg="add mod">
          <ac:chgData name="Nazish Shazady (2224320)" userId="S::2224320@student.uwtsd.ac.uk::e2ce2f7f-1b29-4b5e-a3b8-5e0048064849" providerId="AD" clId="Web-{4E606562-5CB7-D872-047C-9C99613A49C3}" dt="2023-02-15T13:18:12.579" v="192"/>
          <ac:spMkLst>
            <pc:docMk/>
            <pc:sldMk cId="2370149118" sldId="260"/>
            <ac:spMk id="4" creationId="{ACEF3BAC-6DD2-9A95-AECC-8EC4634C1DD9}"/>
          </ac:spMkLst>
        </pc:spChg>
        <pc:spChg chg="add mod">
          <ac:chgData name="Nazish Shazady (2224320)" userId="S::2224320@student.uwtsd.ac.uk::e2ce2f7f-1b29-4b5e-a3b8-5e0048064849" providerId="AD" clId="Web-{4E606562-5CB7-D872-047C-9C99613A49C3}" dt="2023-02-15T13:18:24.673" v="193"/>
          <ac:spMkLst>
            <pc:docMk/>
            <pc:sldMk cId="2370149118" sldId="260"/>
            <ac:spMk id="5" creationId="{9411D805-DDE7-ECD9-DEE7-CF8510E9DE69}"/>
          </ac:spMkLst>
        </pc:spChg>
      </pc:sldChg>
      <pc:sldChg chg="addSp modSp">
        <pc:chgData name="Nazish Shazady (2224320)" userId="S::2224320@student.uwtsd.ac.uk::e2ce2f7f-1b29-4b5e-a3b8-5e0048064849" providerId="AD" clId="Web-{4E606562-5CB7-D872-047C-9C99613A49C3}" dt="2023-02-15T13:18:27.110" v="194"/>
        <pc:sldMkLst>
          <pc:docMk/>
          <pc:sldMk cId="2196990383" sldId="261"/>
        </pc:sldMkLst>
        <pc:spChg chg="add mod">
          <ac:chgData name="Nazish Shazady (2224320)" userId="S::2224320@student.uwtsd.ac.uk::e2ce2f7f-1b29-4b5e-a3b8-5e0048064849" providerId="AD" clId="Web-{4E606562-5CB7-D872-047C-9C99613A49C3}" dt="2023-02-15T13:18:27.110" v="194"/>
          <ac:spMkLst>
            <pc:docMk/>
            <pc:sldMk cId="2196990383" sldId="261"/>
            <ac:spMk id="4" creationId="{BF1F5418-87C5-55E3-ADE7-36F2B8F2F95C}"/>
          </ac:spMkLst>
        </pc:spChg>
        <pc:spChg chg="add mod">
          <ac:chgData name="Nazish Shazady (2224320)" userId="S::2224320@student.uwtsd.ac.uk::e2ce2f7f-1b29-4b5e-a3b8-5e0048064849" providerId="AD" clId="Web-{4E606562-5CB7-D872-047C-9C99613A49C3}" dt="2023-02-15T13:18:27.110" v="194"/>
          <ac:spMkLst>
            <pc:docMk/>
            <pc:sldMk cId="2196990383" sldId="261"/>
            <ac:spMk id="5" creationId="{5146CC08-F32F-8454-4DE0-04DF9EB18D94}"/>
          </ac:spMkLst>
        </pc:spChg>
      </pc:sldChg>
      <pc:sldChg chg="addSp modSp">
        <pc:chgData name="Nazish Shazady (2224320)" userId="S::2224320@student.uwtsd.ac.uk::e2ce2f7f-1b29-4b5e-a3b8-5e0048064849" providerId="AD" clId="Web-{4E606562-5CB7-D872-047C-9C99613A49C3}" dt="2023-02-15T13:50:31.115" v="468" actId="20577"/>
        <pc:sldMkLst>
          <pc:docMk/>
          <pc:sldMk cId="3523403452" sldId="262"/>
        </pc:sldMkLst>
        <pc:spChg chg="mod">
          <ac:chgData name="Nazish Shazady (2224320)" userId="S::2224320@student.uwtsd.ac.uk::e2ce2f7f-1b29-4b5e-a3b8-5e0048064849" providerId="AD" clId="Web-{4E606562-5CB7-D872-047C-9C99613A49C3}" dt="2023-02-15T13:50:31.115" v="468" actId="20577"/>
          <ac:spMkLst>
            <pc:docMk/>
            <pc:sldMk cId="3523403452" sldId="262"/>
            <ac:spMk id="2" creationId="{3BFFD679-3B1F-8FDC-6D71-97759F45F0D6}"/>
          </ac:spMkLst>
        </pc:spChg>
        <pc:spChg chg="mod">
          <ac:chgData name="Nazish Shazady (2224320)" userId="S::2224320@student.uwtsd.ac.uk::e2ce2f7f-1b29-4b5e-a3b8-5e0048064849" providerId="AD" clId="Web-{4E606562-5CB7-D872-047C-9C99613A49C3}" dt="2023-02-15T13:49:57.052" v="466" actId="20577"/>
          <ac:spMkLst>
            <pc:docMk/>
            <pc:sldMk cId="3523403452" sldId="262"/>
            <ac:spMk id="3" creationId="{012A59E1-E7CD-F4CC-C83F-DE4715C6C7E2}"/>
          </ac:spMkLst>
        </pc:spChg>
        <pc:spChg chg="add mod">
          <ac:chgData name="Nazish Shazady (2224320)" userId="S::2224320@student.uwtsd.ac.uk::e2ce2f7f-1b29-4b5e-a3b8-5e0048064849" providerId="AD" clId="Web-{4E606562-5CB7-D872-047C-9C99613A49C3}" dt="2023-02-15T13:18:27.110" v="194"/>
          <ac:spMkLst>
            <pc:docMk/>
            <pc:sldMk cId="3523403452" sldId="262"/>
            <ac:spMk id="4" creationId="{62145407-5B92-E862-B943-A939D89117C0}"/>
          </ac:spMkLst>
        </pc:spChg>
        <pc:spChg chg="add mod">
          <ac:chgData name="Nazish Shazady (2224320)" userId="S::2224320@student.uwtsd.ac.uk::e2ce2f7f-1b29-4b5e-a3b8-5e0048064849" providerId="AD" clId="Web-{4E606562-5CB7-D872-047C-9C99613A49C3}" dt="2023-02-15T13:18:27.110" v="194"/>
          <ac:spMkLst>
            <pc:docMk/>
            <pc:sldMk cId="3523403452" sldId="262"/>
            <ac:spMk id="5" creationId="{4380F6C4-5ECE-472D-C295-14176725DA2C}"/>
          </ac:spMkLst>
        </pc:spChg>
      </pc:sldChg>
      <pc:sldMasterChg chg="mod modSldLayout">
        <pc:chgData name="Nazish Shazady (2224320)" userId="S::2224320@student.uwtsd.ac.uk::e2ce2f7f-1b29-4b5e-a3b8-5e0048064849" providerId="AD" clId="Web-{4E606562-5CB7-D872-047C-9C99613A49C3}" dt="2023-02-15T13:18:32.767" v="195"/>
        <pc:sldMasterMkLst>
          <pc:docMk/>
          <pc:sldMasterMk cId="1777679351" sldId="2147483881"/>
        </pc:sldMasterMkLst>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3695135228" sldId="2147483882"/>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882308291" sldId="2147483883"/>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2725140231" sldId="2147483884"/>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2269007025" sldId="2147483885"/>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2540854270" sldId="2147483886"/>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3228013192" sldId="2147483887"/>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868434906" sldId="2147483888"/>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3702935281" sldId="2147483889"/>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1050445171" sldId="2147483890"/>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3365255690" sldId="2147483891"/>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3194601376" sldId="2147483892"/>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793203480" sldId="2147483893"/>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694511719" sldId="2147483894"/>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3009276530" sldId="2147483895"/>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3911930367" sldId="2147483896"/>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1975411638" sldId="2147483897"/>
          </pc:sldLayoutMkLst>
        </pc:sldLayoutChg>
        <pc:sldLayoutChg chg="mod">
          <pc:chgData name="Nazish Shazady (2224320)" userId="S::2224320@student.uwtsd.ac.uk::e2ce2f7f-1b29-4b5e-a3b8-5e0048064849" providerId="AD" clId="Web-{4E606562-5CB7-D872-047C-9C99613A49C3}" dt="2023-02-15T13:18:32.767" v="195"/>
          <pc:sldLayoutMkLst>
            <pc:docMk/>
            <pc:sldMasterMk cId="1777679351" sldId="2147483881"/>
            <pc:sldLayoutMk cId="834786421" sldId="2147483898"/>
          </pc:sldLayoutMkLst>
        </pc:sldLayoutChg>
      </pc:sldMasterChg>
    </pc:docChg>
  </pc:docChgLst>
  <pc:docChgLst>
    <pc:chgData name="Nazish Shazady (2224320)" userId="S::2224320@student.uwtsd.ac.uk::e2ce2f7f-1b29-4b5e-a3b8-5e0048064849" providerId="AD" clId="Web-{0E6952C1-0506-3C0F-9EFD-EA657B3606F3}"/>
    <pc:docChg chg="modSld">
      <pc:chgData name="Nazish Shazady (2224320)" userId="S::2224320@student.uwtsd.ac.uk::e2ce2f7f-1b29-4b5e-a3b8-5e0048064849" providerId="AD" clId="Web-{0E6952C1-0506-3C0F-9EFD-EA657B3606F3}" dt="2023-02-14T21:17:09.625" v="4" actId="20577"/>
      <pc:docMkLst>
        <pc:docMk/>
      </pc:docMkLst>
      <pc:sldChg chg="modSp">
        <pc:chgData name="Nazish Shazady (2224320)" userId="S::2224320@student.uwtsd.ac.uk::e2ce2f7f-1b29-4b5e-a3b8-5e0048064849" providerId="AD" clId="Web-{0E6952C1-0506-3C0F-9EFD-EA657B3606F3}" dt="2023-02-14T21:17:09.625" v="4" actId="20577"/>
        <pc:sldMkLst>
          <pc:docMk/>
          <pc:sldMk cId="1050094871" sldId="259"/>
        </pc:sldMkLst>
        <pc:spChg chg="mod">
          <ac:chgData name="Nazish Shazady (2224320)" userId="S::2224320@student.uwtsd.ac.uk::e2ce2f7f-1b29-4b5e-a3b8-5e0048064849" providerId="AD" clId="Web-{0E6952C1-0506-3C0F-9EFD-EA657B3606F3}" dt="2023-02-14T21:17:09.625" v="4" actId="20577"/>
          <ac:spMkLst>
            <pc:docMk/>
            <pc:sldMk cId="1050094871" sldId="259"/>
            <ac:spMk id="3" creationId="{908CA1AC-346C-0F8F-B513-F555BE616915}"/>
          </ac:spMkLst>
        </pc:spChg>
      </pc:sldChg>
    </pc:docChg>
  </pc:docChgLst>
  <pc:docChgLst>
    <pc:chgData name="Nazish Shazady (2224320)" userId="S::2224320@student.uwtsd.ac.uk::e2ce2f7f-1b29-4b5e-a3b8-5e0048064849" providerId="AD" clId="Web-{4CD5727D-0EE1-A1AE-63EA-AB20FEDE692B}"/>
    <pc:docChg chg="modSld">
      <pc:chgData name="Nazish Shazady (2224320)" userId="S::2224320@student.uwtsd.ac.uk::e2ce2f7f-1b29-4b5e-a3b8-5e0048064849" providerId="AD" clId="Web-{4CD5727D-0EE1-A1AE-63EA-AB20FEDE692B}" dt="2023-02-14T21:16:20.019" v="115" actId="20577"/>
      <pc:docMkLst>
        <pc:docMk/>
      </pc:docMkLst>
      <pc:sldChg chg="modSp">
        <pc:chgData name="Nazish Shazady (2224320)" userId="S::2224320@student.uwtsd.ac.uk::e2ce2f7f-1b29-4b5e-a3b8-5e0048064849" providerId="AD" clId="Web-{4CD5727D-0EE1-A1AE-63EA-AB20FEDE692B}" dt="2023-02-14T21:16:20.019" v="115" actId="20577"/>
        <pc:sldMkLst>
          <pc:docMk/>
          <pc:sldMk cId="1050094871" sldId="259"/>
        </pc:sldMkLst>
        <pc:spChg chg="mod">
          <ac:chgData name="Nazish Shazady (2224320)" userId="S::2224320@student.uwtsd.ac.uk::e2ce2f7f-1b29-4b5e-a3b8-5e0048064849" providerId="AD" clId="Web-{4CD5727D-0EE1-A1AE-63EA-AB20FEDE692B}" dt="2023-02-14T21:16:20.019" v="115" actId="20577"/>
          <ac:spMkLst>
            <pc:docMk/>
            <pc:sldMk cId="1050094871" sldId="259"/>
            <ac:spMk id="3" creationId="{908CA1AC-346C-0F8F-B513-F555BE616915}"/>
          </ac:spMkLst>
        </pc:spChg>
      </pc:sldChg>
      <pc:sldChg chg="modSp">
        <pc:chgData name="Nazish Shazady (2224320)" userId="S::2224320@student.uwtsd.ac.uk::e2ce2f7f-1b29-4b5e-a3b8-5e0048064849" providerId="AD" clId="Web-{4CD5727D-0EE1-A1AE-63EA-AB20FEDE692B}" dt="2023-02-14T21:12:34.449" v="78" actId="20577"/>
        <pc:sldMkLst>
          <pc:docMk/>
          <pc:sldMk cId="3523403452" sldId="262"/>
        </pc:sldMkLst>
        <pc:spChg chg="mod">
          <ac:chgData name="Nazish Shazady (2224320)" userId="S::2224320@student.uwtsd.ac.uk::e2ce2f7f-1b29-4b5e-a3b8-5e0048064849" providerId="AD" clId="Web-{4CD5727D-0EE1-A1AE-63EA-AB20FEDE692B}" dt="2023-02-14T21:12:34.449" v="78" actId="20577"/>
          <ac:spMkLst>
            <pc:docMk/>
            <pc:sldMk cId="3523403452" sldId="262"/>
            <ac:spMk id="3" creationId="{012A59E1-E7CD-F4CC-C83F-DE4715C6C7E2}"/>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4056A6-8766-4D3F-AF59-B2FE7489C5A4}" type="doc">
      <dgm:prSet loTypeId="urn:microsoft.com/office/officeart/2008/layout/LinedList" loCatId="list" qsTypeId="urn:microsoft.com/office/officeart/2005/8/quickstyle/simple1" qsCatId="simple" csTypeId="urn:microsoft.com/office/officeart/2005/8/colors/accent5_2" csCatId="accent5"/>
      <dgm:spPr/>
      <dgm:t>
        <a:bodyPr/>
        <a:lstStyle/>
        <a:p>
          <a:endParaRPr lang="en-US"/>
        </a:p>
      </dgm:t>
    </dgm:pt>
    <dgm:pt modelId="{52F3FAA8-20CC-4278-83EA-2A7C91663E90}">
      <dgm:prSet/>
      <dgm:spPr/>
      <dgm:t>
        <a:bodyPr/>
        <a:lstStyle/>
        <a:p>
          <a:pPr rtl="0"/>
          <a:r>
            <a:rPr lang="en-US">
              <a:latin typeface="Arial"/>
              <a:cs typeface="Arial"/>
            </a:rPr>
            <a:t>LCHS4002: </a:t>
          </a:r>
        </a:p>
      </dgm:t>
    </dgm:pt>
    <dgm:pt modelId="{0CCE0429-79AF-4755-B7B6-37904048B625}" type="parTrans" cxnId="{A222FC4D-EF28-4D30-B0A5-7B5603A37611}">
      <dgm:prSet/>
      <dgm:spPr/>
      <dgm:t>
        <a:bodyPr/>
        <a:lstStyle/>
        <a:p>
          <a:endParaRPr lang="en-US"/>
        </a:p>
      </dgm:t>
    </dgm:pt>
    <dgm:pt modelId="{BA975B8D-5FBD-4719-958A-74DD7102D678}" type="sibTrans" cxnId="{A222FC4D-EF28-4D30-B0A5-7B5603A37611}">
      <dgm:prSet/>
      <dgm:spPr/>
      <dgm:t>
        <a:bodyPr/>
        <a:lstStyle/>
        <a:p>
          <a:endParaRPr lang="en-US"/>
        </a:p>
      </dgm:t>
    </dgm:pt>
    <dgm:pt modelId="{686D98E2-3E82-48BE-A3FB-4C69FD79AE96}">
      <dgm:prSet/>
      <dgm:spPr/>
      <dgm:t>
        <a:bodyPr/>
        <a:lstStyle/>
        <a:p>
          <a:r>
            <a:rPr lang="en-US">
              <a:latin typeface="Arial"/>
              <a:cs typeface="Arial"/>
            </a:rPr>
            <a:t>Are UWTSD students confident in using their digital skills?</a:t>
          </a:r>
        </a:p>
      </dgm:t>
    </dgm:pt>
    <dgm:pt modelId="{97F91E6D-27C9-4658-8F90-78200D78B569}" type="parTrans" cxnId="{5CDDC8E2-E606-4B6F-9DB4-EEECDBA6CA54}">
      <dgm:prSet/>
      <dgm:spPr/>
      <dgm:t>
        <a:bodyPr/>
        <a:lstStyle/>
        <a:p>
          <a:endParaRPr lang="en-US"/>
        </a:p>
      </dgm:t>
    </dgm:pt>
    <dgm:pt modelId="{EB016010-4DB5-49FE-8C49-37FE177D2E72}" type="sibTrans" cxnId="{5CDDC8E2-E606-4B6F-9DB4-EEECDBA6CA54}">
      <dgm:prSet/>
      <dgm:spPr/>
      <dgm:t>
        <a:bodyPr/>
        <a:lstStyle/>
        <a:p>
          <a:endParaRPr lang="en-US"/>
        </a:p>
      </dgm:t>
    </dgm:pt>
    <dgm:pt modelId="{C0AAF2B1-7A7F-4A2E-A5C8-4655A9F3D544}">
      <dgm:prSet/>
      <dgm:spPr/>
      <dgm:t>
        <a:bodyPr/>
        <a:lstStyle/>
        <a:p>
          <a:r>
            <a:rPr lang="en-US">
              <a:latin typeface="Arial"/>
              <a:cs typeface="Arial"/>
            </a:rPr>
            <a:t>Group presentation </a:t>
          </a:r>
        </a:p>
      </dgm:t>
    </dgm:pt>
    <dgm:pt modelId="{48109376-CEC5-4489-A72B-82727404754B}" type="parTrans" cxnId="{FFDEBAD2-1495-44D8-88A5-2CCB4C059472}">
      <dgm:prSet/>
      <dgm:spPr/>
      <dgm:t>
        <a:bodyPr/>
        <a:lstStyle/>
        <a:p>
          <a:endParaRPr lang="en-US"/>
        </a:p>
      </dgm:t>
    </dgm:pt>
    <dgm:pt modelId="{B03C0A7E-5C96-4C71-AE65-93DFF3423A8C}" type="sibTrans" cxnId="{FFDEBAD2-1495-44D8-88A5-2CCB4C059472}">
      <dgm:prSet/>
      <dgm:spPr/>
      <dgm:t>
        <a:bodyPr/>
        <a:lstStyle/>
        <a:p>
          <a:endParaRPr lang="en-US"/>
        </a:p>
      </dgm:t>
    </dgm:pt>
    <dgm:pt modelId="{E08D70D1-0FAF-46C2-808C-953D6A5D2577}">
      <dgm:prSet/>
      <dgm:spPr/>
      <dgm:t>
        <a:bodyPr/>
        <a:lstStyle/>
        <a:p>
          <a:r>
            <a:rPr lang="en-US">
              <a:latin typeface="Arial"/>
              <a:cs typeface="Arial"/>
            </a:rPr>
            <a:t>Nazish </a:t>
          </a:r>
          <a:r>
            <a:rPr lang="en-US" err="1">
              <a:latin typeface="Arial"/>
              <a:cs typeface="Arial"/>
            </a:rPr>
            <a:t>Shazady</a:t>
          </a:r>
          <a:r>
            <a:rPr lang="en-US">
              <a:latin typeface="Arial"/>
              <a:cs typeface="Arial"/>
            </a:rPr>
            <a:t> 2224320</a:t>
          </a:r>
        </a:p>
      </dgm:t>
    </dgm:pt>
    <dgm:pt modelId="{51A25B7C-B365-41D8-A7BB-0ABCBD51132E}" type="parTrans" cxnId="{F64A5986-0113-4EB0-ACD4-EF99407A5118}">
      <dgm:prSet/>
      <dgm:spPr/>
      <dgm:t>
        <a:bodyPr/>
        <a:lstStyle/>
        <a:p>
          <a:endParaRPr lang="en-US"/>
        </a:p>
      </dgm:t>
    </dgm:pt>
    <dgm:pt modelId="{C5CC8DCA-5AA9-4AAC-9207-9FB6B60B5EE5}" type="sibTrans" cxnId="{F64A5986-0113-4EB0-ACD4-EF99407A5118}">
      <dgm:prSet/>
      <dgm:spPr/>
      <dgm:t>
        <a:bodyPr/>
        <a:lstStyle/>
        <a:p>
          <a:endParaRPr lang="en-US"/>
        </a:p>
      </dgm:t>
    </dgm:pt>
    <dgm:pt modelId="{7E302E12-2526-4421-8811-D19A85D7E829}">
      <dgm:prSet/>
      <dgm:spPr/>
      <dgm:t>
        <a:bodyPr/>
        <a:lstStyle/>
        <a:p>
          <a:r>
            <a:rPr lang="en-US">
              <a:latin typeface="Arial"/>
              <a:cs typeface="Arial"/>
            </a:rPr>
            <a:t>Ayesha Masood 2220784</a:t>
          </a:r>
        </a:p>
      </dgm:t>
    </dgm:pt>
    <dgm:pt modelId="{B2CF3404-CE94-4A5F-B3D7-45C079128CD0}" type="parTrans" cxnId="{D74BA3B7-3530-4CC0-BDA0-EA83418506C3}">
      <dgm:prSet/>
      <dgm:spPr/>
      <dgm:t>
        <a:bodyPr/>
        <a:lstStyle/>
        <a:p>
          <a:endParaRPr lang="en-US"/>
        </a:p>
      </dgm:t>
    </dgm:pt>
    <dgm:pt modelId="{8563AF0B-0F44-41A1-B299-480FDFC78D82}" type="sibTrans" cxnId="{D74BA3B7-3530-4CC0-BDA0-EA83418506C3}">
      <dgm:prSet/>
      <dgm:spPr/>
      <dgm:t>
        <a:bodyPr/>
        <a:lstStyle/>
        <a:p>
          <a:endParaRPr lang="en-US"/>
        </a:p>
      </dgm:t>
    </dgm:pt>
    <dgm:pt modelId="{628B085A-5794-4AD2-8666-0859CCCC0E7C}">
      <dgm:prSet/>
      <dgm:spPr/>
      <dgm:t>
        <a:bodyPr/>
        <a:lstStyle/>
        <a:p>
          <a:r>
            <a:rPr lang="en-US">
              <a:latin typeface="Arial"/>
              <a:cs typeface="Arial"/>
            </a:rPr>
            <a:t>Module lead Rebecca Stewart</a:t>
          </a:r>
        </a:p>
      </dgm:t>
    </dgm:pt>
    <dgm:pt modelId="{2B6BEB42-2FF7-489B-8DDA-0DB6EAFDC0BD}" type="parTrans" cxnId="{F1EB23B5-F9C3-426C-B73E-F26413A8EF78}">
      <dgm:prSet/>
      <dgm:spPr/>
      <dgm:t>
        <a:bodyPr/>
        <a:lstStyle/>
        <a:p>
          <a:endParaRPr lang="en-US"/>
        </a:p>
      </dgm:t>
    </dgm:pt>
    <dgm:pt modelId="{FCBA4A5D-2BE2-4CD4-9AD0-7271E7ED67F9}" type="sibTrans" cxnId="{F1EB23B5-F9C3-426C-B73E-F26413A8EF78}">
      <dgm:prSet/>
      <dgm:spPr/>
      <dgm:t>
        <a:bodyPr/>
        <a:lstStyle/>
        <a:p>
          <a:endParaRPr lang="en-US"/>
        </a:p>
      </dgm:t>
    </dgm:pt>
    <dgm:pt modelId="{F37F3726-FCC2-4F8A-82AC-030910D88EF0}">
      <dgm:prSet/>
      <dgm:spPr/>
      <dgm:t>
        <a:bodyPr/>
        <a:lstStyle/>
        <a:p>
          <a:r>
            <a:rPr lang="en-US">
              <a:latin typeface="Arial"/>
              <a:cs typeface="Arial"/>
            </a:rPr>
            <a:t>Group 5</a:t>
          </a:r>
        </a:p>
      </dgm:t>
    </dgm:pt>
    <dgm:pt modelId="{5388A7EC-3AE7-4E2F-8295-6D0D987E33A8}" type="parTrans" cxnId="{FAC14372-30ED-4168-8A91-A35FF5A7322C}">
      <dgm:prSet/>
      <dgm:spPr/>
      <dgm:t>
        <a:bodyPr/>
        <a:lstStyle/>
        <a:p>
          <a:endParaRPr lang="en-US"/>
        </a:p>
      </dgm:t>
    </dgm:pt>
    <dgm:pt modelId="{0C7089B3-1A66-4A2C-AB0D-57922105E228}" type="sibTrans" cxnId="{FAC14372-30ED-4168-8A91-A35FF5A7322C}">
      <dgm:prSet/>
      <dgm:spPr/>
      <dgm:t>
        <a:bodyPr/>
        <a:lstStyle/>
        <a:p>
          <a:endParaRPr lang="en-US"/>
        </a:p>
      </dgm:t>
    </dgm:pt>
    <dgm:pt modelId="{AF28294D-E484-4B04-BDC1-9BC6B8A18F08}" type="pres">
      <dgm:prSet presAssocID="{0D4056A6-8766-4D3F-AF59-B2FE7489C5A4}" presName="vert0" presStyleCnt="0">
        <dgm:presLayoutVars>
          <dgm:dir/>
          <dgm:animOne val="branch"/>
          <dgm:animLvl val="lvl"/>
        </dgm:presLayoutVars>
      </dgm:prSet>
      <dgm:spPr/>
    </dgm:pt>
    <dgm:pt modelId="{23F374B4-2D50-4F8E-AE74-985804C49FEE}" type="pres">
      <dgm:prSet presAssocID="{52F3FAA8-20CC-4278-83EA-2A7C91663E90}" presName="thickLine" presStyleLbl="alignNode1" presStyleIdx="0" presStyleCnt="7"/>
      <dgm:spPr/>
    </dgm:pt>
    <dgm:pt modelId="{EF686CE3-308D-44DB-98B0-4D4705555104}" type="pres">
      <dgm:prSet presAssocID="{52F3FAA8-20CC-4278-83EA-2A7C91663E90}" presName="horz1" presStyleCnt="0"/>
      <dgm:spPr/>
    </dgm:pt>
    <dgm:pt modelId="{04F231D2-1CE9-4F99-9AAE-3654D23CE55F}" type="pres">
      <dgm:prSet presAssocID="{52F3FAA8-20CC-4278-83EA-2A7C91663E90}" presName="tx1" presStyleLbl="revTx" presStyleIdx="0" presStyleCnt="7"/>
      <dgm:spPr/>
    </dgm:pt>
    <dgm:pt modelId="{AA07F191-422C-4765-95DF-E45182015899}" type="pres">
      <dgm:prSet presAssocID="{52F3FAA8-20CC-4278-83EA-2A7C91663E90}" presName="vert1" presStyleCnt="0"/>
      <dgm:spPr/>
    </dgm:pt>
    <dgm:pt modelId="{30A72F69-EC64-4843-9B69-7F4E0830B8DA}" type="pres">
      <dgm:prSet presAssocID="{686D98E2-3E82-48BE-A3FB-4C69FD79AE96}" presName="thickLine" presStyleLbl="alignNode1" presStyleIdx="1" presStyleCnt="7"/>
      <dgm:spPr/>
    </dgm:pt>
    <dgm:pt modelId="{C34D14E1-B226-4A35-AF59-72B22CF5DD79}" type="pres">
      <dgm:prSet presAssocID="{686D98E2-3E82-48BE-A3FB-4C69FD79AE96}" presName="horz1" presStyleCnt="0"/>
      <dgm:spPr/>
    </dgm:pt>
    <dgm:pt modelId="{97090926-74F2-4D09-ABC6-5D890C98AEA5}" type="pres">
      <dgm:prSet presAssocID="{686D98E2-3E82-48BE-A3FB-4C69FD79AE96}" presName="tx1" presStyleLbl="revTx" presStyleIdx="1" presStyleCnt="7"/>
      <dgm:spPr/>
    </dgm:pt>
    <dgm:pt modelId="{D5205DC5-229F-43B2-9FCF-CB42330F150E}" type="pres">
      <dgm:prSet presAssocID="{686D98E2-3E82-48BE-A3FB-4C69FD79AE96}" presName="vert1" presStyleCnt="0"/>
      <dgm:spPr/>
    </dgm:pt>
    <dgm:pt modelId="{3EE80DA7-B877-4E11-9C6C-07C6C4027833}" type="pres">
      <dgm:prSet presAssocID="{C0AAF2B1-7A7F-4A2E-A5C8-4655A9F3D544}" presName="thickLine" presStyleLbl="alignNode1" presStyleIdx="2" presStyleCnt="7"/>
      <dgm:spPr/>
    </dgm:pt>
    <dgm:pt modelId="{FA8AA1D5-E86F-4D1C-ACEC-40716D95542B}" type="pres">
      <dgm:prSet presAssocID="{C0AAF2B1-7A7F-4A2E-A5C8-4655A9F3D544}" presName="horz1" presStyleCnt="0"/>
      <dgm:spPr/>
    </dgm:pt>
    <dgm:pt modelId="{4AF3C45E-E700-4DA1-A663-57E841FC6D33}" type="pres">
      <dgm:prSet presAssocID="{C0AAF2B1-7A7F-4A2E-A5C8-4655A9F3D544}" presName="tx1" presStyleLbl="revTx" presStyleIdx="2" presStyleCnt="7"/>
      <dgm:spPr/>
    </dgm:pt>
    <dgm:pt modelId="{84FF6A68-FC77-4EE5-BC0F-0419F9F1A433}" type="pres">
      <dgm:prSet presAssocID="{C0AAF2B1-7A7F-4A2E-A5C8-4655A9F3D544}" presName="vert1" presStyleCnt="0"/>
      <dgm:spPr/>
    </dgm:pt>
    <dgm:pt modelId="{80A70E15-FDB3-4D06-A832-5992250359C6}" type="pres">
      <dgm:prSet presAssocID="{E08D70D1-0FAF-46C2-808C-953D6A5D2577}" presName="thickLine" presStyleLbl="alignNode1" presStyleIdx="3" presStyleCnt="7"/>
      <dgm:spPr/>
    </dgm:pt>
    <dgm:pt modelId="{16F1F714-6F19-4BC3-9AB1-472A284515FF}" type="pres">
      <dgm:prSet presAssocID="{E08D70D1-0FAF-46C2-808C-953D6A5D2577}" presName="horz1" presStyleCnt="0"/>
      <dgm:spPr/>
    </dgm:pt>
    <dgm:pt modelId="{00763A4B-C77A-4FAB-A94B-53015121CA7E}" type="pres">
      <dgm:prSet presAssocID="{E08D70D1-0FAF-46C2-808C-953D6A5D2577}" presName="tx1" presStyleLbl="revTx" presStyleIdx="3" presStyleCnt="7"/>
      <dgm:spPr/>
    </dgm:pt>
    <dgm:pt modelId="{B71F5410-9F73-40E3-BA96-86A512D639FC}" type="pres">
      <dgm:prSet presAssocID="{E08D70D1-0FAF-46C2-808C-953D6A5D2577}" presName="vert1" presStyleCnt="0"/>
      <dgm:spPr/>
    </dgm:pt>
    <dgm:pt modelId="{29EBB868-7BBB-4A72-B5E9-2BCEF04112AD}" type="pres">
      <dgm:prSet presAssocID="{7E302E12-2526-4421-8811-D19A85D7E829}" presName="thickLine" presStyleLbl="alignNode1" presStyleIdx="4" presStyleCnt="7"/>
      <dgm:spPr/>
    </dgm:pt>
    <dgm:pt modelId="{8018C6AB-0426-495A-9782-1DEBF1966595}" type="pres">
      <dgm:prSet presAssocID="{7E302E12-2526-4421-8811-D19A85D7E829}" presName="horz1" presStyleCnt="0"/>
      <dgm:spPr/>
    </dgm:pt>
    <dgm:pt modelId="{C91F2003-F098-43B0-B2FF-B73FB545F860}" type="pres">
      <dgm:prSet presAssocID="{7E302E12-2526-4421-8811-D19A85D7E829}" presName="tx1" presStyleLbl="revTx" presStyleIdx="4" presStyleCnt="7"/>
      <dgm:spPr/>
    </dgm:pt>
    <dgm:pt modelId="{B9375B0D-875C-4E05-A774-3DDFE4511A54}" type="pres">
      <dgm:prSet presAssocID="{7E302E12-2526-4421-8811-D19A85D7E829}" presName="vert1" presStyleCnt="0"/>
      <dgm:spPr/>
    </dgm:pt>
    <dgm:pt modelId="{E75BD8DD-C443-42A5-A87F-78FF6C48AA69}" type="pres">
      <dgm:prSet presAssocID="{628B085A-5794-4AD2-8666-0859CCCC0E7C}" presName="thickLine" presStyleLbl="alignNode1" presStyleIdx="5" presStyleCnt="7"/>
      <dgm:spPr/>
    </dgm:pt>
    <dgm:pt modelId="{B728A6BC-46A4-4A27-A88A-4723D8A0B603}" type="pres">
      <dgm:prSet presAssocID="{628B085A-5794-4AD2-8666-0859CCCC0E7C}" presName="horz1" presStyleCnt="0"/>
      <dgm:spPr/>
    </dgm:pt>
    <dgm:pt modelId="{629276B9-EF15-4BBF-B8F9-64C754307F41}" type="pres">
      <dgm:prSet presAssocID="{628B085A-5794-4AD2-8666-0859CCCC0E7C}" presName="tx1" presStyleLbl="revTx" presStyleIdx="5" presStyleCnt="7"/>
      <dgm:spPr/>
    </dgm:pt>
    <dgm:pt modelId="{64116823-AC15-4A6C-9D56-BD69389F2C43}" type="pres">
      <dgm:prSet presAssocID="{628B085A-5794-4AD2-8666-0859CCCC0E7C}" presName="vert1" presStyleCnt="0"/>
      <dgm:spPr/>
    </dgm:pt>
    <dgm:pt modelId="{237FB53E-15CA-410B-8D17-03E064F9EE2F}" type="pres">
      <dgm:prSet presAssocID="{F37F3726-FCC2-4F8A-82AC-030910D88EF0}" presName="thickLine" presStyleLbl="alignNode1" presStyleIdx="6" presStyleCnt="7"/>
      <dgm:spPr/>
    </dgm:pt>
    <dgm:pt modelId="{2722F69F-BF98-4432-8E16-24CDEC5B6E23}" type="pres">
      <dgm:prSet presAssocID="{F37F3726-FCC2-4F8A-82AC-030910D88EF0}" presName="horz1" presStyleCnt="0"/>
      <dgm:spPr/>
    </dgm:pt>
    <dgm:pt modelId="{B1FD2D7E-1F60-4AB7-9AF7-AEB77B5F3061}" type="pres">
      <dgm:prSet presAssocID="{F37F3726-FCC2-4F8A-82AC-030910D88EF0}" presName="tx1" presStyleLbl="revTx" presStyleIdx="6" presStyleCnt="7"/>
      <dgm:spPr/>
    </dgm:pt>
    <dgm:pt modelId="{61A4CE8B-BAB3-4C85-B51F-20A7BC75DA4F}" type="pres">
      <dgm:prSet presAssocID="{F37F3726-FCC2-4F8A-82AC-030910D88EF0}" presName="vert1" presStyleCnt="0"/>
      <dgm:spPr/>
    </dgm:pt>
  </dgm:ptLst>
  <dgm:cxnLst>
    <dgm:cxn modelId="{A7ADE20B-3EDE-416C-AC21-F7B763FE81E8}" type="presOf" srcId="{628B085A-5794-4AD2-8666-0859CCCC0E7C}" destId="{629276B9-EF15-4BBF-B8F9-64C754307F41}" srcOrd="0" destOrd="0" presId="urn:microsoft.com/office/officeart/2008/layout/LinedList"/>
    <dgm:cxn modelId="{FF922E31-B9AF-4BB5-A40E-77027D13324F}" type="presOf" srcId="{C0AAF2B1-7A7F-4A2E-A5C8-4655A9F3D544}" destId="{4AF3C45E-E700-4DA1-A663-57E841FC6D33}" srcOrd="0" destOrd="0" presId="urn:microsoft.com/office/officeart/2008/layout/LinedList"/>
    <dgm:cxn modelId="{72FF6F5F-CD92-4029-A739-1542B0DFB99A}" type="presOf" srcId="{F37F3726-FCC2-4F8A-82AC-030910D88EF0}" destId="{B1FD2D7E-1F60-4AB7-9AF7-AEB77B5F3061}" srcOrd="0" destOrd="0" presId="urn:microsoft.com/office/officeart/2008/layout/LinedList"/>
    <dgm:cxn modelId="{A222FC4D-EF28-4D30-B0A5-7B5603A37611}" srcId="{0D4056A6-8766-4D3F-AF59-B2FE7489C5A4}" destId="{52F3FAA8-20CC-4278-83EA-2A7C91663E90}" srcOrd="0" destOrd="0" parTransId="{0CCE0429-79AF-4755-B7B6-37904048B625}" sibTransId="{BA975B8D-5FBD-4719-958A-74DD7102D678}"/>
    <dgm:cxn modelId="{FAC14372-30ED-4168-8A91-A35FF5A7322C}" srcId="{0D4056A6-8766-4D3F-AF59-B2FE7489C5A4}" destId="{F37F3726-FCC2-4F8A-82AC-030910D88EF0}" srcOrd="6" destOrd="0" parTransId="{5388A7EC-3AE7-4E2F-8295-6D0D987E33A8}" sibTransId="{0C7089B3-1A66-4A2C-AB0D-57922105E228}"/>
    <dgm:cxn modelId="{F64A5986-0113-4EB0-ACD4-EF99407A5118}" srcId="{0D4056A6-8766-4D3F-AF59-B2FE7489C5A4}" destId="{E08D70D1-0FAF-46C2-808C-953D6A5D2577}" srcOrd="3" destOrd="0" parTransId="{51A25B7C-B365-41D8-A7BB-0ABCBD51132E}" sibTransId="{C5CC8DCA-5AA9-4AAC-9207-9FB6B60B5EE5}"/>
    <dgm:cxn modelId="{822B9E8C-A272-4E05-8C15-E0EB054E82C3}" type="presOf" srcId="{0D4056A6-8766-4D3F-AF59-B2FE7489C5A4}" destId="{AF28294D-E484-4B04-BDC1-9BC6B8A18F08}" srcOrd="0" destOrd="0" presId="urn:microsoft.com/office/officeart/2008/layout/LinedList"/>
    <dgm:cxn modelId="{3A809698-4BBA-48CE-9DA9-2C50BBB94F46}" type="presOf" srcId="{E08D70D1-0FAF-46C2-808C-953D6A5D2577}" destId="{00763A4B-C77A-4FAB-A94B-53015121CA7E}" srcOrd="0" destOrd="0" presId="urn:microsoft.com/office/officeart/2008/layout/LinedList"/>
    <dgm:cxn modelId="{1BB76CA5-BD3D-4A85-9CE4-14C0E599062A}" type="presOf" srcId="{7E302E12-2526-4421-8811-D19A85D7E829}" destId="{C91F2003-F098-43B0-B2FF-B73FB545F860}" srcOrd="0" destOrd="0" presId="urn:microsoft.com/office/officeart/2008/layout/LinedList"/>
    <dgm:cxn modelId="{F1EB23B5-F9C3-426C-B73E-F26413A8EF78}" srcId="{0D4056A6-8766-4D3F-AF59-B2FE7489C5A4}" destId="{628B085A-5794-4AD2-8666-0859CCCC0E7C}" srcOrd="5" destOrd="0" parTransId="{2B6BEB42-2FF7-489B-8DDA-0DB6EAFDC0BD}" sibTransId="{FCBA4A5D-2BE2-4CD4-9AD0-7271E7ED67F9}"/>
    <dgm:cxn modelId="{D74BA3B7-3530-4CC0-BDA0-EA83418506C3}" srcId="{0D4056A6-8766-4D3F-AF59-B2FE7489C5A4}" destId="{7E302E12-2526-4421-8811-D19A85D7E829}" srcOrd="4" destOrd="0" parTransId="{B2CF3404-CE94-4A5F-B3D7-45C079128CD0}" sibTransId="{8563AF0B-0F44-41A1-B299-480FDFC78D82}"/>
    <dgm:cxn modelId="{FFDEBAD2-1495-44D8-88A5-2CCB4C059472}" srcId="{0D4056A6-8766-4D3F-AF59-B2FE7489C5A4}" destId="{C0AAF2B1-7A7F-4A2E-A5C8-4655A9F3D544}" srcOrd="2" destOrd="0" parTransId="{48109376-CEC5-4489-A72B-82727404754B}" sibTransId="{B03C0A7E-5C96-4C71-AE65-93DFF3423A8C}"/>
    <dgm:cxn modelId="{E3EEDCD5-63DA-464D-A38A-7404826E231B}" type="presOf" srcId="{52F3FAA8-20CC-4278-83EA-2A7C91663E90}" destId="{04F231D2-1CE9-4F99-9AAE-3654D23CE55F}" srcOrd="0" destOrd="0" presId="urn:microsoft.com/office/officeart/2008/layout/LinedList"/>
    <dgm:cxn modelId="{5CDDC8E2-E606-4B6F-9DB4-EEECDBA6CA54}" srcId="{0D4056A6-8766-4D3F-AF59-B2FE7489C5A4}" destId="{686D98E2-3E82-48BE-A3FB-4C69FD79AE96}" srcOrd="1" destOrd="0" parTransId="{97F91E6D-27C9-4658-8F90-78200D78B569}" sibTransId="{EB016010-4DB5-49FE-8C49-37FE177D2E72}"/>
    <dgm:cxn modelId="{9B5050EB-9AA9-4CB7-B1D3-A001397749A6}" type="presOf" srcId="{686D98E2-3E82-48BE-A3FB-4C69FD79AE96}" destId="{97090926-74F2-4D09-ABC6-5D890C98AEA5}" srcOrd="0" destOrd="0" presId="urn:microsoft.com/office/officeart/2008/layout/LinedList"/>
    <dgm:cxn modelId="{5D03EABD-6258-4F89-8A71-3FB81BFA57EF}" type="presParOf" srcId="{AF28294D-E484-4B04-BDC1-9BC6B8A18F08}" destId="{23F374B4-2D50-4F8E-AE74-985804C49FEE}" srcOrd="0" destOrd="0" presId="urn:microsoft.com/office/officeart/2008/layout/LinedList"/>
    <dgm:cxn modelId="{8E23B01E-B73D-4EDF-9E18-C15B185DAA4F}" type="presParOf" srcId="{AF28294D-E484-4B04-BDC1-9BC6B8A18F08}" destId="{EF686CE3-308D-44DB-98B0-4D4705555104}" srcOrd="1" destOrd="0" presId="urn:microsoft.com/office/officeart/2008/layout/LinedList"/>
    <dgm:cxn modelId="{8B83C54B-1698-4EBF-94BD-706EEEBE0170}" type="presParOf" srcId="{EF686CE3-308D-44DB-98B0-4D4705555104}" destId="{04F231D2-1CE9-4F99-9AAE-3654D23CE55F}" srcOrd="0" destOrd="0" presId="urn:microsoft.com/office/officeart/2008/layout/LinedList"/>
    <dgm:cxn modelId="{B90F8489-6263-4175-8783-8A34C86E6420}" type="presParOf" srcId="{EF686CE3-308D-44DB-98B0-4D4705555104}" destId="{AA07F191-422C-4765-95DF-E45182015899}" srcOrd="1" destOrd="0" presId="urn:microsoft.com/office/officeart/2008/layout/LinedList"/>
    <dgm:cxn modelId="{3C2AE101-E00D-4B8A-8319-6F8986BDE560}" type="presParOf" srcId="{AF28294D-E484-4B04-BDC1-9BC6B8A18F08}" destId="{30A72F69-EC64-4843-9B69-7F4E0830B8DA}" srcOrd="2" destOrd="0" presId="urn:microsoft.com/office/officeart/2008/layout/LinedList"/>
    <dgm:cxn modelId="{DB1B29FC-BA42-4117-B4AC-1BA63CAD8774}" type="presParOf" srcId="{AF28294D-E484-4B04-BDC1-9BC6B8A18F08}" destId="{C34D14E1-B226-4A35-AF59-72B22CF5DD79}" srcOrd="3" destOrd="0" presId="urn:microsoft.com/office/officeart/2008/layout/LinedList"/>
    <dgm:cxn modelId="{A8E2333A-0DD8-49E9-83ED-5C604047E703}" type="presParOf" srcId="{C34D14E1-B226-4A35-AF59-72B22CF5DD79}" destId="{97090926-74F2-4D09-ABC6-5D890C98AEA5}" srcOrd="0" destOrd="0" presId="urn:microsoft.com/office/officeart/2008/layout/LinedList"/>
    <dgm:cxn modelId="{FE4F9AA4-0822-489B-AB02-47B77E76C646}" type="presParOf" srcId="{C34D14E1-B226-4A35-AF59-72B22CF5DD79}" destId="{D5205DC5-229F-43B2-9FCF-CB42330F150E}" srcOrd="1" destOrd="0" presId="urn:microsoft.com/office/officeart/2008/layout/LinedList"/>
    <dgm:cxn modelId="{5C2E88F2-047C-4B0C-9E0F-DCC1E4922A21}" type="presParOf" srcId="{AF28294D-E484-4B04-BDC1-9BC6B8A18F08}" destId="{3EE80DA7-B877-4E11-9C6C-07C6C4027833}" srcOrd="4" destOrd="0" presId="urn:microsoft.com/office/officeart/2008/layout/LinedList"/>
    <dgm:cxn modelId="{3F2937E3-A0E9-46DC-878D-26FC6F29336F}" type="presParOf" srcId="{AF28294D-E484-4B04-BDC1-9BC6B8A18F08}" destId="{FA8AA1D5-E86F-4D1C-ACEC-40716D95542B}" srcOrd="5" destOrd="0" presId="urn:microsoft.com/office/officeart/2008/layout/LinedList"/>
    <dgm:cxn modelId="{E2867EAD-85B5-4AB7-921F-13DBCA374176}" type="presParOf" srcId="{FA8AA1D5-E86F-4D1C-ACEC-40716D95542B}" destId="{4AF3C45E-E700-4DA1-A663-57E841FC6D33}" srcOrd="0" destOrd="0" presId="urn:microsoft.com/office/officeart/2008/layout/LinedList"/>
    <dgm:cxn modelId="{28164D6D-E7A9-413E-B7ED-84EE64E58C52}" type="presParOf" srcId="{FA8AA1D5-E86F-4D1C-ACEC-40716D95542B}" destId="{84FF6A68-FC77-4EE5-BC0F-0419F9F1A433}" srcOrd="1" destOrd="0" presId="urn:microsoft.com/office/officeart/2008/layout/LinedList"/>
    <dgm:cxn modelId="{5325B402-705A-44ED-B598-867EF77D4E7A}" type="presParOf" srcId="{AF28294D-E484-4B04-BDC1-9BC6B8A18F08}" destId="{80A70E15-FDB3-4D06-A832-5992250359C6}" srcOrd="6" destOrd="0" presId="urn:microsoft.com/office/officeart/2008/layout/LinedList"/>
    <dgm:cxn modelId="{C2160E23-0192-4C46-8AC6-8BAC546477E1}" type="presParOf" srcId="{AF28294D-E484-4B04-BDC1-9BC6B8A18F08}" destId="{16F1F714-6F19-4BC3-9AB1-472A284515FF}" srcOrd="7" destOrd="0" presId="urn:microsoft.com/office/officeart/2008/layout/LinedList"/>
    <dgm:cxn modelId="{BBEA08C0-C5F6-46E7-851B-8E49EEADECF3}" type="presParOf" srcId="{16F1F714-6F19-4BC3-9AB1-472A284515FF}" destId="{00763A4B-C77A-4FAB-A94B-53015121CA7E}" srcOrd="0" destOrd="0" presId="urn:microsoft.com/office/officeart/2008/layout/LinedList"/>
    <dgm:cxn modelId="{EECF46E3-998E-4EF7-8DE7-AFE92FC8485B}" type="presParOf" srcId="{16F1F714-6F19-4BC3-9AB1-472A284515FF}" destId="{B71F5410-9F73-40E3-BA96-86A512D639FC}" srcOrd="1" destOrd="0" presId="urn:microsoft.com/office/officeart/2008/layout/LinedList"/>
    <dgm:cxn modelId="{7275A39C-CDA4-40B4-8823-B02D48C3ACA1}" type="presParOf" srcId="{AF28294D-E484-4B04-BDC1-9BC6B8A18F08}" destId="{29EBB868-7BBB-4A72-B5E9-2BCEF04112AD}" srcOrd="8" destOrd="0" presId="urn:microsoft.com/office/officeart/2008/layout/LinedList"/>
    <dgm:cxn modelId="{DEF60824-9AB7-4C14-B854-C9268C4DC27D}" type="presParOf" srcId="{AF28294D-E484-4B04-BDC1-9BC6B8A18F08}" destId="{8018C6AB-0426-495A-9782-1DEBF1966595}" srcOrd="9" destOrd="0" presId="urn:microsoft.com/office/officeart/2008/layout/LinedList"/>
    <dgm:cxn modelId="{85BD5EA1-8864-4524-B91F-93481259F673}" type="presParOf" srcId="{8018C6AB-0426-495A-9782-1DEBF1966595}" destId="{C91F2003-F098-43B0-B2FF-B73FB545F860}" srcOrd="0" destOrd="0" presId="urn:microsoft.com/office/officeart/2008/layout/LinedList"/>
    <dgm:cxn modelId="{2A983635-594F-415F-9A73-F22437758038}" type="presParOf" srcId="{8018C6AB-0426-495A-9782-1DEBF1966595}" destId="{B9375B0D-875C-4E05-A774-3DDFE4511A54}" srcOrd="1" destOrd="0" presId="urn:microsoft.com/office/officeart/2008/layout/LinedList"/>
    <dgm:cxn modelId="{D67E2B36-91CA-4D61-9F79-88B3D3E1E942}" type="presParOf" srcId="{AF28294D-E484-4B04-BDC1-9BC6B8A18F08}" destId="{E75BD8DD-C443-42A5-A87F-78FF6C48AA69}" srcOrd="10" destOrd="0" presId="urn:microsoft.com/office/officeart/2008/layout/LinedList"/>
    <dgm:cxn modelId="{51FF641E-2316-421F-BFD6-525A5034CBCF}" type="presParOf" srcId="{AF28294D-E484-4B04-BDC1-9BC6B8A18F08}" destId="{B728A6BC-46A4-4A27-A88A-4723D8A0B603}" srcOrd="11" destOrd="0" presId="urn:microsoft.com/office/officeart/2008/layout/LinedList"/>
    <dgm:cxn modelId="{AF9488F0-7B4F-4F27-9E0E-372087F3A969}" type="presParOf" srcId="{B728A6BC-46A4-4A27-A88A-4723D8A0B603}" destId="{629276B9-EF15-4BBF-B8F9-64C754307F41}" srcOrd="0" destOrd="0" presId="urn:microsoft.com/office/officeart/2008/layout/LinedList"/>
    <dgm:cxn modelId="{10356AF6-3EDB-4638-9E35-98D1446AFB0E}" type="presParOf" srcId="{B728A6BC-46A4-4A27-A88A-4723D8A0B603}" destId="{64116823-AC15-4A6C-9D56-BD69389F2C43}" srcOrd="1" destOrd="0" presId="urn:microsoft.com/office/officeart/2008/layout/LinedList"/>
    <dgm:cxn modelId="{78E8E6D0-41C9-4896-8668-5E8DE899C59F}" type="presParOf" srcId="{AF28294D-E484-4B04-BDC1-9BC6B8A18F08}" destId="{237FB53E-15CA-410B-8D17-03E064F9EE2F}" srcOrd="12" destOrd="0" presId="urn:microsoft.com/office/officeart/2008/layout/LinedList"/>
    <dgm:cxn modelId="{90BA6AD8-47A9-40B5-88CB-A7C0A147DDD5}" type="presParOf" srcId="{AF28294D-E484-4B04-BDC1-9BC6B8A18F08}" destId="{2722F69F-BF98-4432-8E16-24CDEC5B6E23}" srcOrd="13" destOrd="0" presId="urn:microsoft.com/office/officeart/2008/layout/LinedList"/>
    <dgm:cxn modelId="{EEAF08B4-57D6-405C-ABCC-0AE07EC5A944}" type="presParOf" srcId="{2722F69F-BF98-4432-8E16-24CDEC5B6E23}" destId="{B1FD2D7E-1F60-4AB7-9AF7-AEB77B5F3061}" srcOrd="0" destOrd="0" presId="urn:microsoft.com/office/officeart/2008/layout/LinedList"/>
    <dgm:cxn modelId="{91DEA1E4-7C05-44CB-BB6D-B983C5DF54DF}" type="presParOf" srcId="{2722F69F-BF98-4432-8E16-24CDEC5B6E23}" destId="{61A4CE8B-BAB3-4C85-B51F-20A7BC75DA4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5FEBCF-E0F3-4B09-84E0-062862D53C8E}" type="doc">
      <dgm:prSet loTypeId="urn:microsoft.com/office/officeart/2018/2/layout/IconVerticalSolidList" loCatId="icon" qsTypeId="urn:microsoft.com/office/officeart/2005/8/quickstyle/simple1" qsCatId="simple" csTypeId="urn:microsoft.com/office/officeart/2005/8/colors/colorful2" csCatId="colorful" phldr="1"/>
      <dgm:spPr/>
      <dgm:t>
        <a:bodyPr/>
        <a:lstStyle/>
        <a:p>
          <a:endParaRPr lang="en-US"/>
        </a:p>
      </dgm:t>
    </dgm:pt>
    <dgm:pt modelId="{2CBCCF5C-CEF5-495A-9B54-2875A0312058}">
      <dgm:prSet/>
      <dgm:spPr/>
      <dgm:t>
        <a:bodyPr/>
        <a:lstStyle/>
        <a:p>
          <a:pPr rtl="0">
            <a:lnSpc>
              <a:spcPct val="100000"/>
            </a:lnSpc>
          </a:pPr>
          <a:r>
            <a:rPr lang="en-US">
              <a:latin typeface="Arial Nova"/>
            </a:rPr>
            <a:t>Recent studies suggest that</a:t>
          </a:r>
          <a:r>
            <a:rPr lang="en-GB">
              <a:latin typeface="Arial Nova"/>
            </a:rPr>
            <a:t> </a:t>
          </a:r>
          <a:r>
            <a:rPr lang="en-US">
              <a:latin typeface="Arial Nova"/>
            </a:rPr>
            <a:t>using study and work-related methods is most definitely all about the digital skills side. Whether its </a:t>
          </a:r>
          <a:r>
            <a:rPr lang="en-US" i="1">
              <a:latin typeface="Arial Nova"/>
            </a:rPr>
            <a:t>communicating </a:t>
          </a:r>
          <a:r>
            <a:rPr lang="en-US">
              <a:latin typeface="Arial Nova"/>
            </a:rPr>
            <a:t>through mobile devices, tablets or computers. This has become an important part in individual life. It has made life a lot easier for students as it allows easy access to make your way around education.</a:t>
          </a:r>
          <a:endParaRPr lang="en-US" err="1"/>
        </a:p>
      </dgm:t>
    </dgm:pt>
    <dgm:pt modelId="{0C44E19D-082B-4C58-A981-94B6262C0A0A}" type="parTrans" cxnId="{60495728-71F2-4B3F-9975-DE71A1D9752D}">
      <dgm:prSet/>
      <dgm:spPr/>
      <dgm:t>
        <a:bodyPr/>
        <a:lstStyle/>
        <a:p>
          <a:endParaRPr lang="en-US"/>
        </a:p>
      </dgm:t>
    </dgm:pt>
    <dgm:pt modelId="{04A59A3A-16AF-4F12-8AB0-566E6B54AF7A}" type="sibTrans" cxnId="{60495728-71F2-4B3F-9975-DE71A1D9752D}">
      <dgm:prSet/>
      <dgm:spPr/>
      <dgm:t>
        <a:bodyPr/>
        <a:lstStyle/>
        <a:p>
          <a:endParaRPr lang="en-US"/>
        </a:p>
      </dgm:t>
    </dgm:pt>
    <dgm:pt modelId="{189D1DEF-F143-4B17-8A2A-3B7027F0B3FF}">
      <dgm:prSet/>
      <dgm:spPr/>
      <dgm:t>
        <a:bodyPr/>
        <a:lstStyle/>
        <a:p>
          <a:pPr>
            <a:lnSpc>
              <a:spcPct val="100000"/>
            </a:lnSpc>
          </a:pPr>
          <a:r>
            <a:rPr lang="en-GB">
              <a:latin typeface="Arial Nova"/>
            </a:rPr>
            <a:t>We will be carrying out a survey in week 7 to see if students in UWTSD are confident in using their digital skills.</a:t>
          </a:r>
          <a:endParaRPr lang="en-US">
            <a:latin typeface="Arial Nova"/>
          </a:endParaRPr>
        </a:p>
      </dgm:t>
    </dgm:pt>
    <dgm:pt modelId="{A5DEFA90-0AA4-4BD0-857B-D3FB49CCFB94}" type="parTrans" cxnId="{A43A6AE2-A191-4DE0-8CA5-B6DA832DDB7C}">
      <dgm:prSet/>
      <dgm:spPr/>
      <dgm:t>
        <a:bodyPr/>
        <a:lstStyle/>
        <a:p>
          <a:endParaRPr lang="en-US"/>
        </a:p>
      </dgm:t>
    </dgm:pt>
    <dgm:pt modelId="{490B345C-6051-4C83-BFF2-17CF48CDE65D}" type="sibTrans" cxnId="{A43A6AE2-A191-4DE0-8CA5-B6DA832DDB7C}">
      <dgm:prSet/>
      <dgm:spPr/>
      <dgm:t>
        <a:bodyPr/>
        <a:lstStyle/>
        <a:p>
          <a:endParaRPr lang="en-US"/>
        </a:p>
      </dgm:t>
    </dgm:pt>
    <dgm:pt modelId="{976A3D75-F634-407B-9914-FE03E2AAD946}">
      <dgm:prSet/>
      <dgm:spPr/>
      <dgm:t>
        <a:bodyPr/>
        <a:lstStyle/>
        <a:p>
          <a:pPr>
            <a:lnSpc>
              <a:spcPct val="100000"/>
            </a:lnSpc>
          </a:pPr>
          <a:r>
            <a:rPr lang="en-US">
              <a:latin typeface="Arial Nova"/>
            </a:rPr>
            <a:t>Digital skills are important for work and study especially how learning essential tools can be a step to learning more things. For example, Students at UWTSD need to learn how to interact with Moodle, a virtual learning environment to access other learning resources. Employers which will enhance the student’s employability chances.</a:t>
          </a:r>
          <a:r>
            <a:rPr lang="en-GB">
              <a:latin typeface="Arial Nova"/>
            </a:rPr>
            <a:t> It is</a:t>
          </a:r>
          <a:r>
            <a:rPr lang="en-US">
              <a:latin typeface="Arial Nova"/>
            </a:rPr>
            <a:t> important to utilize digital tools and learn the skills required to be able to work effectively.</a:t>
          </a:r>
        </a:p>
      </dgm:t>
    </dgm:pt>
    <dgm:pt modelId="{AA1FC83E-7799-4792-9523-BF433C12EC1F}" type="parTrans" cxnId="{DE26A894-7D93-4B25-85AC-E41E58E532A8}">
      <dgm:prSet/>
      <dgm:spPr/>
      <dgm:t>
        <a:bodyPr/>
        <a:lstStyle/>
        <a:p>
          <a:endParaRPr lang="en-US"/>
        </a:p>
      </dgm:t>
    </dgm:pt>
    <dgm:pt modelId="{4EFBA12A-DFF0-47C9-8198-BDE626295BBA}" type="sibTrans" cxnId="{DE26A894-7D93-4B25-85AC-E41E58E532A8}">
      <dgm:prSet/>
      <dgm:spPr/>
      <dgm:t>
        <a:bodyPr/>
        <a:lstStyle/>
        <a:p>
          <a:endParaRPr lang="en-US"/>
        </a:p>
      </dgm:t>
    </dgm:pt>
    <dgm:pt modelId="{98197CB9-D1CB-4728-B9B7-DDF082CA4140}" type="pres">
      <dgm:prSet presAssocID="{D75FEBCF-E0F3-4B09-84E0-062862D53C8E}" presName="root" presStyleCnt="0">
        <dgm:presLayoutVars>
          <dgm:dir/>
          <dgm:resizeHandles val="exact"/>
        </dgm:presLayoutVars>
      </dgm:prSet>
      <dgm:spPr/>
    </dgm:pt>
    <dgm:pt modelId="{3ED4A2AD-80A8-438F-B0A3-7E59F933E9EB}" type="pres">
      <dgm:prSet presAssocID="{2CBCCF5C-CEF5-495A-9B54-2875A0312058}" presName="compNode" presStyleCnt="0"/>
      <dgm:spPr/>
    </dgm:pt>
    <dgm:pt modelId="{328BFF70-78D2-4EF8-A3F0-5CE4BAF94A19}" type="pres">
      <dgm:prSet presAssocID="{2CBCCF5C-CEF5-495A-9B54-2875A0312058}" presName="bgRect" presStyleLbl="bgShp" presStyleIdx="0" presStyleCnt="3"/>
      <dgm:spPr/>
    </dgm:pt>
    <dgm:pt modelId="{BF1C45AA-197F-454B-9ED4-35F4EC0EF733}" type="pres">
      <dgm:prSet presAssocID="{2CBCCF5C-CEF5-495A-9B54-2875A031205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C5BF9977-D728-4783-8485-1E2603FA0E3A}" type="pres">
      <dgm:prSet presAssocID="{2CBCCF5C-CEF5-495A-9B54-2875A0312058}" presName="spaceRect" presStyleCnt="0"/>
      <dgm:spPr/>
    </dgm:pt>
    <dgm:pt modelId="{612DCB4B-D8E0-411B-A783-A8AD7958EA09}" type="pres">
      <dgm:prSet presAssocID="{2CBCCF5C-CEF5-495A-9B54-2875A0312058}" presName="parTx" presStyleLbl="revTx" presStyleIdx="0" presStyleCnt="3">
        <dgm:presLayoutVars>
          <dgm:chMax val="0"/>
          <dgm:chPref val="0"/>
        </dgm:presLayoutVars>
      </dgm:prSet>
      <dgm:spPr/>
    </dgm:pt>
    <dgm:pt modelId="{F88E37E8-D984-434E-9D0D-EA31328FFAFF}" type="pres">
      <dgm:prSet presAssocID="{04A59A3A-16AF-4F12-8AB0-566E6B54AF7A}" presName="sibTrans" presStyleCnt="0"/>
      <dgm:spPr/>
    </dgm:pt>
    <dgm:pt modelId="{127F030B-6148-47A9-A348-E77AEF243DC4}" type="pres">
      <dgm:prSet presAssocID="{189D1DEF-F143-4B17-8A2A-3B7027F0B3FF}" presName="compNode" presStyleCnt="0"/>
      <dgm:spPr/>
    </dgm:pt>
    <dgm:pt modelId="{0C5A7E85-4216-430B-8362-06A3A12E7C82}" type="pres">
      <dgm:prSet presAssocID="{189D1DEF-F143-4B17-8A2A-3B7027F0B3FF}" presName="bgRect" presStyleLbl="bgShp" presStyleIdx="1" presStyleCnt="3"/>
      <dgm:spPr/>
    </dgm:pt>
    <dgm:pt modelId="{E17A5631-AFC1-4DFC-966D-9AE05157F5FE}" type="pres">
      <dgm:prSet presAssocID="{189D1DEF-F143-4B17-8A2A-3B7027F0B3F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ipboard"/>
        </a:ext>
      </dgm:extLst>
    </dgm:pt>
    <dgm:pt modelId="{930D20B9-1202-4541-806F-D4247682013A}" type="pres">
      <dgm:prSet presAssocID="{189D1DEF-F143-4B17-8A2A-3B7027F0B3FF}" presName="spaceRect" presStyleCnt="0"/>
      <dgm:spPr/>
    </dgm:pt>
    <dgm:pt modelId="{241260AF-BCCF-41A8-BABB-D8A7D55E5DB6}" type="pres">
      <dgm:prSet presAssocID="{189D1DEF-F143-4B17-8A2A-3B7027F0B3FF}" presName="parTx" presStyleLbl="revTx" presStyleIdx="1" presStyleCnt="3">
        <dgm:presLayoutVars>
          <dgm:chMax val="0"/>
          <dgm:chPref val="0"/>
        </dgm:presLayoutVars>
      </dgm:prSet>
      <dgm:spPr/>
    </dgm:pt>
    <dgm:pt modelId="{F4A70C48-6692-4E5E-9CF3-875DC6440362}" type="pres">
      <dgm:prSet presAssocID="{490B345C-6051-4C83-BFF2-17CF48CDE65D}" presName="sibTrans" presStyleCnt="0"/>
      <dgm:spPr/>
    </dgm:pt>
    <dgm:pt modelId="{4501FE0F-BA81-49DC-BC02-816A980A6868}" type="pres">
      <dgm:prSet presAssocID="{976A3D75-F634-407B-9914-FE03E2AAD946}" presName="compNode" presStyleCnt="0"/>
      <dgm:spPr/>
    </dgm:pt>
    <dgm:pt modelId="{B49A83F5-6AD4-4428-A0AB-897F4F1E7DD0}" type="pres">
      <dgm:prSet presAssocID="{976A3D75-F634-407B-9914-FE03E2AAD946}" presName="bgRect" presStyleLbl="bgShp" presStyleIdx="2" presStyleCnt="3"/>
      <dgm:spPr/>
    </dgm:pt>
    <dgm:pt modelId="{EE88DD9F-8E45-4CFD-9F3F-7DB398A61B20}" type="pres">
      <dgm:prSet presAssocID="{976A3D75-F634-407B-9914-FE03E2AAD94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oks"/>
        </a:ext>
      </dgm:extLst>
    </dgm:pt>
    <dgm:pt modelId="{D044C42F-74AD-4737-9186-129CE3F645B5}" type="pres">
      <dgm:prSet presAssocID="{976A3D75-F634-407B-9914-FE03E2AAD946}" presName="spaceRect" presStyleCnt="0"/>
      <dgm:spPr/>
    </dgm:pt>
    <dgm:pt modelId="{74376F8A-4B28-48A7-8376-3D8F6C2AFE51}" type="pres">
      <dgm:prSet presAssocID="{976A3D75-F634-407B-9914-FE03E2AAD946}" presName="parTx" presStyleLbl="revTx" presStyleIdx="2" presStyleCnt="3">
        <dgm:presLayoutVars>
          <dgm:chMax val="0"/>
          <dgm:chPref val="0"/>
        </dgm:presLayoutVars>
      </dgm:prSet>
      <dgm:spPr/>
    </dgm:pt>
  </dgm:ptLst>
  <dgm:cxnLst>
    <dgm:cxn modelId="{60495728-71F2-4B3F-9975-DE71A1D9752D}" srcId="{D75FEBCF-E0F3-4B09-84E0-062862D53C8E}" destId="{2CBCCF5C-CEF5-495A-9B54-2875A0312058}" srcOrd="0" destOrd="0" parTransId="{0C44E19D-082B-4C58-A981-94B6262C0A0A}" sibTransId="{04A59A3A-16AF-4F12-8AB0-566E6B54AF7A}"/>
    <dgm:cxn modelId="{ADB75E38-5EDF-4B1F-A918-25A73C3B16F9}" type="presOf" srcId="{2CBCCF5C-CEF5-495A-9B54-2875A0312058}" destId="{612DCB4B-D8E0-411B-A783-A8AD7958EA09}" srcOrd="0" destOrd="0" presId="urn:microsoft.com/office/officeart/2018/2/layout/IconVerticalSolidList"/>
    <dgm:cxn modelId="{DE26A894-7D93-4B25-85AC-E41E58E532A8}" srcId="{D75FEBCF-E0F3-4B09-84E0-062862D53C8E}" destId="{976A3D75-F634-407B-9914-FE03E2AAD946}" srcOrd="2" destOrd="0" parTransId="{AA1FC83E-7799-4792-9523-BF433C12EC1F}" sibTransId="{4EFBA12A-DFF0-47C9-8198-BDE626295BBA}"/>
    <dgm:cxn modelId="{EECA8ACE-1F9F-43A9-A383-3D3A1225E018}" type="presOf" srcId="{189D1DEF-F143-4B17-8A2A-3B7027F0B3FF}" destId="{241260AF-BCCF-41A8-BABB-D8A7D55E5DB6}" srcOrd="0" destOrd="0" presId="urn:microsoft.com/office/officeart/2018/2/layout/IconVerticalSolidList"/>
    <dgm:cxn modelId="{BA619BD7-8FB8-44EB-BA12-B8493234ED6B}" type="presOf" srcId="{D75FEBCF-E0F3-4B09-84E0-062862D53C8E}" destId="{98197CB9-D1CB-4728-B9B7-DDF082CA4140}" srcOrd="0" destOrd="0" presId="urn:microsoft.com/office/officeart/2018/2/layout/IconVerticalSolidList"/>
    <dgm:cxn modelId="{A43A6AE2-A191-4DE0-8CA5-B6DA832DDB7C}" srcId="{D75FEBCF-E0F3-4B09-84E0-062862D53C8E}" destId="{189D1DEF-F143-4B17-8A2A-3B7027F0B3FF}" srcOrd="1" destOrd="0" parTransId="{A5DEFA90-0AA4-4BD0-857B-D3FB49CCFB94}" sibTransId="{490B345C-6051-4C83-BFF2-17CF48CDE65D}"/>
    <dgm:cxn modelId="{364EF6F8-9260-4103-9ABF-6F6F650EA6C7}" type="presOf" srcId="{976A3D75-F634-407B-9914-FE03E2AAD946}" destId="{74376F8A-4B28-48A7-8376-3D8F6C2AFE51}" srcOrd="0" destOrd="0" presId="urn:microsoft.com/office/officeart/2018/2/layout/IconVerticalSolidList"/>
    <dgm:cxn modelId="{F8AE0942-7722-4B9A-AD63-993B52E2D096}" type="presParOf" srcId="{98197CB9-D1CB-4728-B9B7-DDF082CA4140}" destId="{3ED4A2AD-80A8-438F-B0A3-7E59F933E9EB}" srcOrd="0" destOrd="0" presId="urn:microsoft.com/office/officeart/2018/2/layout/IconVerticalSolidList"/>
    <dgm:cxn modelId="{7615C2B0-2084-4911-BE4F-D7F0AAAB4DB6}" type="presParOf" srcId="{3ED4A2AD-80A8-438F-B0A3-7E59F933E9EB}" destId="{328BFF70-78D2-4EF8-A3F0-5CE4BAF94A19}" srcOrd="0" destOrd="0" presId="urn:microsoft.com/office/officeart/2018/2/layout/IconVerticalSolidList"/>
    <dgm:cxn modelId="{BE4E5374-18DE-415D-8C11-07C9BDFCE090}" type="presParOf" srcId="{3ED4A2AD-80A8-438F-B0A3-7E59F933E9EB}" destId="{BF1C45AA-197F-454B-9ED4-35F4EC0EF733}" srcOrd="1" destOrd="0" presId="urn:microsoft.com/office/officeart/2018/2/layout/IconVerticalSolidList"/>
    <dgm:cxn modelId="{C098AD7D-8856-4C7E-B35F-B3846D750483}" type="presParOf" srcId="{3ED4A2AD-80A8-438F-B0A3-7E59F933E9EB}" destId="{C5BF9977-D728-4783-8485-1E2603FA0E3A}" srcOrd="2" destOrd="0" presId="urn:microsoft.com/office/officeart/2018/2/layout/IconVerticalSolidList"/>
    <dgm:cxn modelId="{CCF0DF5B-A00A-4845-B862-BE35F2A5392B}" type="presParOf" srcId="{3ED4A2AD-80A8-438F-B0A3-7E59F933E9EB}" destId="{612DCB4B-D8E0-411B-A783-A8AD7958EA09}" srcOrd="3" destOrd="0" presId="urn:microsoft.com/office/officeart/2018/2/layout/IconVerticalSolidList"/>
    <dgm:cxn modelId="{988370B4-5167-4CD3-AAB1-325A697AD5A9}" type="presParOf" srcId="{98197CB9-D1CB-4728-B9B7-DDF082CA4140}" destId="{F88E37E8-D984-434E-9D0D-EA31328FFAFF}" srcOrd="1" destOrd="0" presId="urn:microsoft.com/office/officeart/2018/2/layout/IconVerticalSolidList"/>
    <dgm:cxn modelId="{5EA3C651-82E3-403C-AAC7-9DA45C3A0D1B}" type="presParOf" srcId="{98197CB9-D1CB-4728-B9B7-DDF082CA4140}" destId="{127F030B-6148-47A9-A348-E77AEF243DC4}" srcOrd="2" destOrd="0" presId="urn:microsoft.com/office/officeart/2018/2/layout/IconVerticalSolidList"/>
    <dgm:cxn modelId="{FBC4EF43-B1A6-4C97-BFC3-9CCC02FA90CD}" type="presParOf" srcId="{127F030B-6148-47A9-A348-E77AEF243DC4}" destId="{0C5A7E85-4216-430B-8362-06A3A12E7C82}" srcOrd="0" destOrd="0" presId="urn:microsoft.com/office/officeart/2018/2/layout/IconVerticalSolidList"/>
    <dgm:cxn modelId="{0C3C294B-74C1-4771-B33D-C0AEA47A82F8}" type="presParOf" srcId="{127F030B-6148-47A9-A348-E77AEF243DC4}" destId="{E17A5631-AFC1-4DFC-966D-9AE05157F5FE}" srcOrd="1" destOrd="0" presId="urn:microsoft.com/office/officeart/2018/2/layout/IconVerticalSolidList"/>
    <dgm:cxn modelId="{A1083DBF-1FA6-4A42-B53F-1B50FA684633}" type="presParOf" srcId="{127F030B-6148-47A9-A348-E77AEF243DC4}" destId="{930D20B9-1202-4541-806F-D4247682013A}" srcOrd="2" destOrd="0" presId="urn:microsoft.com/office/officeart/2018/2/layout/IconVerticalSolidList"/>
    <dgm:cxn modelId="{E56E9C13-767D-4C0A-AACB-FBEF4DE5101C}" type="presParOf" srcId="{127F030B-6148-47A9-A348-E77AEF243DC4}" destId="{241260AF-BCCF-41A8-BABB-D8A7D55E5DB6}" srcOrd="3" destOrd="0" presId="urn:microsoft.com/office/officeart/2018/2/layout/IconVerticalSolidList"/>
    <dgm:cxn modelId="{D3A4B8E3-E380-4925-8632-207659195AB1}" type="presParOf" srcId="{98197CB9-D1CB-4728-B9B7-DDF082CA4140}" destId="{F4A70C48-6692-4E5E-9CF3-875DC6440362}" srcOrd="3" destOrd="0" presId="urn:microsoft.com/office/officeart/2018/2/layout/IconVerticalSolidList"/>
    <dgm:cxn modelId="{F524D31F-29E7-41B3-8FB2-0DD9FCA1A758}" type="presParOf" srcId="{98197CB9-D1CB-4728-B9B7-DDF082CA4140}" destId="{4501FE0F-BA81-49DC-BC02-816A980A6868}" srcOrd="4" destOrd="0" presId="urn:microsoft.com/office/officeart/2018/2/layout/IconVerticalSolidList"/>
    <dgm:cxn modelId="{D497E7EB-34AC-43D2-9979-491C039F3DE5}" type="presParOf" srcId="{4501FE0F-BA81-49DC-BC02-816A980A6868}" destId="{B49A83F5-6AD4-4428-A0AB-897F4F1E7DD0}" srcOrd="0" destOrd="0" presId="urn:microsoft.com/office/officeart/2018/2/layout/IconVerticalSolidList"/>
    <dgm:cxn modelId="{0D6E2817-4BA4-4669-A193-C27DC38B5C6B}" type="presParOf" srcId="{4501FE0F-BA81-49DC-BC02-816A980A6868}" destId="{EE88DD9F-8E45-4CFD-9F3F-7DB398A61B20}" srcOrd="1" destOrd="0" presId="urn:microsoft.com/office/officeart/2018/2/layout/IconVerticalSolidList"/>
    <dgm:cxn modelId="{8C7A550E-E502-4AD1-90C8-DE1F42421628}" type="presParOf" srcId="{4501FE0F-BA81-49DC-BC02-816A980A6868}" destId="{D044C42F-74AD-4737-9186-129CE3F645B5}" srcOrd="2" destOrd="0" presId="urn:microsoft.com/office/officeart/2018/2/layout/IconVerticalSolidList"/>
    <dgm:cxn modelId="{F5D06829-11D0-4B06-8519-7E8B3979A5F2}" type="presParOf" srcId="{4501FE0F-BA81-49DC-BC02-816A980A6868}" destId="{74376F8A-4B28-48A7-8376-3D8F6C2AFE5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87EB2B-6B38-42BB-A9D6-7E9D48D6CAED}"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D13205FB-FF9C-499F-9F53-B300634DD77D}">
      <dgm:prSet/>
      <dgm:spPr/>
      <dgm:t>
        <a:bodyPr/>
        <a:lstStyle/>
        <a:p>
          <a:pPr rtl="0"/>
          <a:r>
            <a:rPr lang="en-GB"/>
            <a:t>The reason why we carried out this survey was to identify how confident the students at UWTSD were using digital skills</a:t>
          </a:r>
          <a:r>
            <a:rPr lang="en-GB">
              <a:latin typeface="Corbel" panose="020B0503020204020204"/>
            </a:rPr>
            <a:t> </a:t>
          </a:r>
          <a:r>
            <a:rPr lang="en-GB"/>
            <a:t>.Digitals skills are so important in today's </a:t>
          </a:r>
          <a:r>
            <a:rPr lang="en-GB">
              <a:latin typeface="Corbel" panose="020B0503020204020204"/>
            </a:rPr>
            <a:t>generation; Some</a:t>
          </a:r>
          <a:r>
            <a:rPr lang="en-GB"/>
            <a:t> Digital students already have a good grounding in technology. In some countries women were not allowed to go out an learn but once they had seen the opportunities, they were encouraged to go out there and learn. The aim was to show the situation of women in newly emerging areas of information technology and to study in diverse ways in which IT has benefited women in provisions of employment. Ganeshan and </a:t>
          </a:r>
          <a:r>
            <a:rPr lang="en-GB" err="1"/>
            <a:t>Vethirajan</a:t>
          </a:r>
          <a:r>
            <a:rPr lang="en-GB"/>
            <a:t> (2021).</a:t>
          </a:r>
          <a:endParaRPr lang="en-US"/>
        </a:p>
      </dgm:t>
    </dgm:pt>
    <dgm:pt modelId="{EE698F51-DC2F-49BA-A775-A84505B3FE29}" type="parTrans" cxnId="{CEDB6838-1ABF-44F0-8BB1-728075247444}">
      <dgm:prSet/>
      <dgm:spPr/>
      <dgm:t>
        <a:bodyPr/>
        <a:lstStyle/>
        <a:p>
          <a:endParaRPr lang="en-US"/>
        </a:p>
      </dgm:t>
    </dgm:pt>
    <dgm:pt modelId="{4777F825-450E-4DAA-A969-3134646B80C3}" type="sibTrans" cxnId="{CEDB6838-1ABF-44F0-8BB1-728075247444}">
      <dgm:prSet/>
      <dgm:spPr/>
      <dgm:t>
        <a:bodyPr/>
        <a:lstStyle/>
        <a:p>
          <a:endParaRPr lang="en-US"/>
        </a:p>
      </dgm:t>
    </dgm:pt>
    <dgm:pt modelId="{FBBB5AD9-8BA0-4C71-B6DE-E9FFEF815F6D}" type="pres">
      <dgm:prSet presAssocID="{2787EB2B-6B38-42BB-A9D6-7E9D48D6CAED}" presName="vert0" presStyleCnt="0">
        <dgm:presLayoutVars>
          <dgm:dir/>
          <dgm:animOne val="branch"/>
          <dgm:animLvl val="lvl"/>
        </dgm:presLayoutVars>
      </dgm:prSet>
      <dgm:spPr/>
    </dgm:pt>
    <dgm:pt modelId="{9001B79B-E683-4723-BA16-7F20E481FF75}" type="pres">
      <dgm:prSet presAssocID="{D13205FB-FF9C-499F-9F53-B300634DD77D}" presName="thickLine" presStyleLbl="alignNode1" presStyleIdx="0" presStyleCnt="1"/>
      <dgm:spPr/>
    </dgm:pt>
    <dgm:pt modelId="{E4EDF70A-8723-4C66-A4D2-AFF91A25C30A}" type="pres">
      <dgm:prSet presAssocID="{D13205FB-FF9C-499F-9F53-B300634DD77D}" presName="horz1" presStyleCnt="0"/>
      <dgm:spPr/>
    </dgm:pt>
    <dgm:pt modelId="{D08D16F9-4055-48A4-BD39-818A070BA86D}" type="pres">
      <dgm:prSet presAssocID="{D13205FB-FF9C-499F-9F53-B300634DD77D}" presName="tx1" presStyleLbl="revTx" presStyleIdx="0" presStyleCnt="1"/>
      <dgm:spPr/>
    </dgm:pt>
    <dgm:pt modelId="{D402A068-C8DD-4759-9BDA-913CB3E356E6}" type="pres">
      <dgm:prSet presAssocID="{D13205FB-FF9C-499F-9F53-B300634DD77D}" presName="vert1" presStyleCnt="0"/>
      <dgm:spPr/>
    </dgm:pt>
  </dgm:ptLst>
  <dgm:cxnLst>
    <dgm:cxn modelId="{CEDB6838-1ABF-44F0-8BB1-728075247444}" srcId="{2787EB2B-6B38-42BB-A9D6-7E9D48D6CAED}" destId="{D13205FB-FF9C-499F-9F53-B300634DD77D}" srcOrd="0" destOrd="0" parTransId="{EE698F51-DC2F-49BA-A775-A84505B3FE29}" sibTransId="{4777F825-450E-4DAA-A969-3134646B80C3}"/>
    <dgm:cxn modelId="{5581CC84-E1E9-4944-A2E7-0DC3E0A95784}" type="presOf" srcId="{2787EB2B-6B38-42BB-A9D6-7E9D48D6CAED}" destId="{FBBB5AD9-8BA0-4C71-B6DE-E9FFEF815F6D}" srcOrd="0" destOrd="0" presId="urn:microsoft.com/office/officeart/2008/layout/LinedList"/>
    <dgm:cxn modelId="{982DC1FE-EE8B-4341-99B3-186AC66C1060}" type="presOf" srcId="{D13205FB-FF9C-499F-9F53-B300634DD77D}" destId="{D08D16F9-4055-48A4-BD39-818A070BA86D}" srcOrd="0" destOrd="0" presId="urn:microsoft.com/office/officeart/2008/layout/LinedList"/>
    <dgm:cxn modelId="{667896FD-5953-417E-8D5A-B9201912DA50}" type="presParOf" srcId="{FBBB5AD9-8BA0-4C71-B6DE-E9FFEF815F6D}" destId="{9001B79B-E683-4723-BA16-7F20E481FF75}" srcOrd="0" destOrd="0" presId="urn:microsoft.com/office/officeart/2008/layout/LinedList"/>
    <dgm:cxn modelId="{CD0DA558-D57C-4619-94CA-46FA9588CB50}" type="presParOf" srcId="{FBBB5AD9-8BA0-4C71-B6DE-E9FFEF815F6D}" destId="{E4EDF70A-8723-4C66-A4D2-AFF91A25C30A}" srcOrd="1" destOrd="0" presId="urn:microsoft.com/office/officeart/2008/layout/LinedList"/>
    <dgm:cxn modelId="{71BB59BC-3A05-43E2-A4F2-2F2014D101C6}" type="presParOf" srcId="{E4EDF70A-8723-4C66-A4D2-AFF91A25C30A}" destId="{D08D16F9-4055-48A4-BD39-818A070BA86D}" srcOrd="0" destOrd="0" presId="urn:microsoft.com/office/officeart/2008/layout/LinedList"/>
    <dgm:cxn modelId="{3D3CBFBE-8A31-4E3A-AFF5-00A91CD8B7A5}" type="presParOf" srcId="{E4EDF70A-8723-4C66-A4D2-AFF91A25C30A}" destId="{D402A068-C8DD-4759-9BDA-913CB3E356E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A7FDE8-37DB-42EA-8879-A040C55DF632}"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1ABEEF5B-70F0-4300-86E0-CA813E8E53DC}">
      <dgm:prSet/>
      <dgm:spPr/>
      <dgm:t>
        <a:bodyPr/>
        <a:lstStyle/>
        <a:p>
          <a:pPr>
            <a:lnSpc>
              <a:spcPct val="100000"/>
            </a:lnSpc>
          </a:pPr>
          <a:r>
            <a:rPr lang="en-GB">
              <a:latin typeface="Arial"/>
              <a:cs typeface="Arial"/>
            </a:rPr>
            <a:t>Basic computer skills are crucial to success in today's world, Some of the basic skills you need include using a mouse, typing on a keyboard, and navigating the desktop. You should also know how to use a web browser to access the Internet and how to perform basic online searches to find information.</a:t>
          </a:r>
          <a:endParaRPr lang="en-US">
            <a:latin typeface="Arial"/>
            <a:cs typeface="Arial"/>
          </a:endParaRPr>
        </a:p>
      </dgm:t>
    </dgm:pt>
    <dgm:pt modelId="{27D74FD3-8176-404B-B841-BBFC68F18DEB}" type="parTrans" cxnId="{98FE74D0-C29D-4354-9DD5-5892E523CC6A}">
      <dgm:prSet/>
      <dgm:spPr/>
      <dgm:t>
        <a:bodyPr/>
        <a:lstStyle/>
        <a:p>
          <a:endParaRPr lang="en-US"/>
        </a:p>
      </dgm:t>
    </dgm:pt>
    <dgm:pt modelId="{7902446F-F613-4A5F-AAEF-96C0790A1243}" type="sibTrans" cxnId="{98FE74D0-C29D-4354-9DD5-5892E523CC6A}">
      <dgm:prSet/>
      <dgm:spPr/>
      <dgm:t>
        <a:bodyPr/>
        <a:lstStyle/>
        <a:p>
          <a:endParaRPr lang="en-US"/>
        </a:p>
      </dgm:t>
    </dgm:pt>
    <dgm:pt modelId="{AA16B294-C276-41ED-B6A5-3A2F2DC2306C}">
      <dgm:prSet/>
      <dgm:spPr/>
      <dgm:t>
        <a:bodyPr/>
        <a:lstStyle/>
        <a:p>
          <a:pPr>
            <a:lnSpc>
              <a:spcPct val="100000"/>
            </a:lnSpc>
          </a:pPr>
          <a:r>
            <a:rPr lang="en-GB">
              <a:latin typeface="Arial"/>
              <a:cs typeface="Arial"/>
            </a:rPr>
            <a:t>Being able to use email and social media to communicate with others is also important. As understanding how to store and manage digital files, once you master these basic skills, you can move on to more advanced topics like programming, cybersecurity, and data analysis. Faithe,(2020).</a:t>
          </a:r>
          <a:endParaRPr lang="en-US">
            <a:latin typeface="Arial"/>
            <a:cs typeface="Arial"/>
          </a:endParaRPr>
        </a:p>
      </dgm:t>
    </dgm:pt>
    <dgm:pt modelId="{2A7C181B-1295-49C0-A0B9-91EEA3324C11}" type="parTrans" cxnId="{17693C30-A469-4309-9BEE-9FCAE5FDC5BC}">
      <dgm:prSet/>
      <dgm:spPr/>
      <dgm:t>
        <a:bodyPr/>
        <a:lstStyle/>
        <a:p>
          <a:endParaRPr lang="en-US"/>
        </a:p>
      </dgm:t>
    </dgm:pt>
    <dgm:pt modelId="{87CE193F-477A-4A41-95AE-8A5086EA641A}" type="sibTrans" cxnId="{17693C30-A469-4309-9BEE-9FCAE5FDC5BC}">
      <dgm:prSet/>
      <dgm:spPr/>
      <dgm:t>
        <a:bodyPr/>
        <a:lstStyle/>
        <a:p>
          <a:endParaRPr lang="en-US"/>
        </a:p>
      </dgm:t>
    </dgm:pt>
    <dgm:pt modelId="{F68CCCCB-E29F-4CEE-853D-62D6A67D41ED}">
      <dgm:prSet/>
      <dgm:spPr/>
      <dgm:t>
        <a:bodyPr/>
        <a:lstStyle/>
        <a:p>
          <a:pPr>
            <a:lnSpc>
              <a:spcPct val="100000"/>
            </a:lnSpc>
          </a:pPr>
          <a:r>
            <a:rPr lang="en-GB">
              <a:latin typeface="Arial"/>
              <a:cs typeface="Arial"/>
            </a:rPr>
            <a:t>Credit goes to Charles Babbage for inventing computers which has made life so much efficient. Babbage, (1837). </a:t>
          </a:r>
          <a:endParaRPr lang="en-US">
            <a:latin typeface="Arial"/>
            <a:cs typeface="Arial"/>
          </a:endParaRPr>
        </a:p>
      </dgm:t>
    </dgm:pt>
    <dgm:pt modelId="{660F9A67-8935-46D7-B83C-5EDE1679524A}" type="parTrans" cxnId="{66323390-EB35-4259-8B17-10D6FE6D0919}">
      <dgm:prSet/>
      <dgm:spPr/>
      <dgm:t>
        <a:bodyPr/>
        <a:lstStyle/>
        <a:p>
          <a:endParaRPr lang="en-US"/>
        </a:p>
      </dgm:t>
    </dgm:pt>
    <dgm:pt modelId="{30F1A02C-EBDA-47EE-98BE-8C7345DC9F6A}" type="sibTrans" cxnId="{66323390-EB35-4259-8B17-10D6FE6D0919}">
      <dgm:prSet/>
      <dgm:spPr/>
      <dgm:t>
        <a:bodyPr/>
        <a:lstStyle/>
        <a:p>
          <a:endParaRPr lang="en-US"/>
        </a:p>
      </dgm:t>
    </dgm:pt>
    <dgm:pt modelId="{876332D5-0C77-4066-8E0A-46EDBF8B9FC3}" type="pres">
      <dgm:prSet presAssocID="{DFA7FDE8-37DB-42EA-8879-A040C55DF632}" presName="root" presStyleCnt="0">
        <dgm:presLayoutVars>
          <dgm:dir/>
          <dgm:resizeHandles val="exact"/>
        </dgm:presLayoutVars>
      </dgm:prSet>
      <dgm:spPr/>
    </dgm:pt>
    <dgm:pt modelId="{109D657B-B400-4A7B-8D7D-BB7E8278A111}" type="pres">
      <dgm:prSet presAssocID="{1ABEEF5B-70F0-4300-86E0-CA813E8E53DC}" presName="compNode" presStyleCnt="0"/>
      <dgm:spPr/>
    </dgm:pt>
    <dgm:pt modelId="{8865F131-A50F-47E2-B0CC-6BAF9E3582AA}" type="pres">
      <dgm:prSet presAssocID="{1ABEEF5B-70F0-4300-86E0-CA813E8E53D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grammer"/>
        </a:ext>
      </dgm:extLst>
    </dgm:pt>
    <dgm:pt modelId="{0D77F066-613C-49B3-A3EA-E1637CEA0890}" type="pres">
      <dgm:prSet presAssocID="{1ABEEF5B-70F0-4300-86E0-CA813E8E53DC}" presName="spaceRect" presStyleCnt="0"/>
      <dgm:spPr/>
    </dgm:pt>
    <dgm:pt modelId="{18C5AF9E-9974-41A8-AF18-72949200ABA0}" type="pres">
      <dgm:prSet presAssocID="{1ABEEF5B-70F0-4300-86E0-CA813E8E53DC}" presName="textRect" presStyleLbl="revTx" presStyleIdx="0" presStyleCnt="3">
        <dgm:presLayoutVars>
          <dgm:chMax val="1"/>
          <dgm:chPref val="1"/>
        </dgm:presLayoutVars>
      </dgm:prSet>
      <dgm:spPr/>
    </dgm:pt>
    <dgm:pt modelId="{278899B7-0BE2-4CE8-B5C7-45D28213FF30}" type="pres">
      <dgm:prSet presAssocID="{7902446F-F613-4A5F-AAEF-96C0790A1243}" presName="sibTrans" presStyleCnt="0"/>
      <dgm:spPr/>
    </dgm:pt>
    <dgm:pt modelId="{50BDCA92-184A-48A4-83C3-E57FE828DA92}" type="pres">
      <dgm:prSet presAssocID="{AA16B294-C276-41ED-B6A5-3A2F2DC2306C}" presName="compNode" presStyleCnt="0"/>
      <dgm:spPr/>
    </dgm:pt>
    <dgm:pt modelId="{1C883747-8129-4293-BF8D-834F52DAB4B7}" type="pres">
      <dgm:prSet presAssocID="{AA16B294-C276-41ED-B6A5-3A2F2DC2306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E6401A43-2457-4DFB-AE33-5CAAABC5A49A}" type="pres">
      <dgm:prSet presAssocID="{AA16B294-C276-41ED-B6A5-3A2F2DC2306C}" presName="spaceRect" presStyleCnt="0"/>
      <dgm:spPr/>
    </dgm:pt>
    <dgm:pt modelId="{EC67FF91-6163-497D-A860-4C7F27C8196B}" type="pres">
      <dgm:prSet presAssocID="{AA16B294-C276-41ED-B6A5-3A2F2DC2306C}" presName="textRect" presStyleLbl="revTx" presStyleIdx="1" presStyleCnt="3">
        <dgm:presLayoutVars>
          <dgm:chMax val="1"/>
          <dgm:chPref val="1"/>
        </dgm:presLayoutVars>
      </dgm:prSet>
      <dgm:spPr/>
    </dgm:pt>
    <dgm:pt modelId="{C8B9F15C-6C95-412D-A746-4CF818A2FDB5}" type="pres">
      <dgm:prSet presAssocID="{87CE193F-477A-4A41-95AE-8A5086EA641A}" presName="sibTrans" presStyleCnt="0"/>
      <dgm:spPr/>
    </dgm:pt>
    <dgm:pt modelId="{67400678-373A-47DD-A6F6-8B1FD83FE982}" type="pres">
      <dgm:prSet presAssocID="{F68CCCCB-E29F-4CEE-853D-62D6A67D41ED}" presName="compNode" presStyleCnt="0"/>
      <dgm:spPr/>
    </dgm:pt>
    <dgm:pt modelId="{F3D91CAA-ECB4-4C89-9F88-6D5CF01DD0F0}" type="pres">
      <dgm:prSet presAssocID="{F68CCCCB-E29F-4CEE-853D-62D6A67D41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F157D8AC-9E44-489A-A4AC-561444F56922}" type="pres">
      <dgm:prSet presAssocID="{F68CCCCB-E29F-4CEE-853D-62D6A67D41ED}" presName="spaceRect" presStyleCnt="0"/>
      <dgm:spPr/>
    </dgm:pt>
    <dgm:pt modelId="{FCA46251-D584-4DCF-9870-F077918D29CD}" type="pres">
      <dgm:prSet presAssocID="{F68CCCCB-E29F-4CEE-853D-62D6A67D41ED}" presName="textRect" presStyleLbl="revTx" presStyleIdx="2" presStyleCnt="3">
        <dgm:presLayoutVars>
          <dgm:chMax val="1"/>
          <dgm:chPref val="1"/>
        </dgm:presLayoutVars>
      </dgm:prSet>
      <dgm:spPr/>
    </dgm:pt>
  </dgm:ptLst>
  <dgm:cxnLst>
    <dgm:cxn modelId="{17693C30-A469-4309-9BEE-9FCAE5FDC5BC}" srcId="{DFA7FDE8-37DB-42EA-8879-A040C55DF632}" destId="{AA16B294-C276-41ED-B6A5-3A2F2DC2306C}" srcOrd="1" destOrd="0" parTransId="{2A7C181B-1295-49C0-A0B9-91EEA3324C11}" sibTransId="{87CE193F-477A-4A41-95AE-8A5086EA641A}"/>
    <dgm:cxn modelId="{20572438-86E3-4F18-81FD-8965724F1FE0}" type="presOf" srcId="{F68CCCCB-E29F-4CEE-853D-62D6A67D41ED}" destId="{FCA46251-D584-4DCF-9870-F077918D29CD}" srcOrd="0" destOrd="0" presId="urn:microsoft.com/office/officeart/2018/2/layout/IconLabelList"/>
    <dgm:cxn modelId="{66323390-EB35-4259-8B17-10D6FE6D0919}" srcId="{DFA7FDE8-37DB-42EA-8879-A040C55DF632}" destId="{F68CCCCB-E29F-4CEE-853D-62D6A67D41ED}" srcOrd="2" destOrd="0" parTransId="{660F9A67-8935-46D7-B83C-5EDE1679524A}" sibTransId="{30F1A02C-EBDA-47EE-98BE-8C7345DC9F6A}"/>
    <dgm:cxn modelId="{5D94CDA4-97E2-4892-B58C-AD65D34FCD39}" type="presOf" srcId="{1ABEEF5B-70F0-4300-86E0-CA813E8E53DC}" destId="{18C5AF9E-9974-41A8-AF18-72949200ABA0}" srcOrd="0" destOrd="0" presId="urn:microsoft.com/office/officeart/2018/2/layout/IconLabelList"/>
    <dgm:cxn modelId="{163489C8-8F91-4D05-A873-03E8E6BD28F9}" type="presOf" srcId="{AA16B294-C276-41ED-B6A5-3A2F2DC2306C}" destId="{EC67FF91-6163-497D-A860-4C7F27C8196B}" srcOrd="0" destOrd="0" presId="urn:microsoft.com/office/officeart/2018/2/layout/IconLabelList"/>
    <dgm:cxn modelId="{98FE74D0-C29D-4354-9DD5-5892E523CC6A}" srcId="{DFA7FDE8-37DB-42EA-8879-A040C55DF632}" destId="{1ABEEF5B-70F0-4300-86E0-CA813E8E53DC}" srcOrd="0" destOrd="0" parTransId="{27D74FD3-8176-404B-B841-BBFC68F18DEB}" sibTransId="{7902446F-F613-4A5F-AAEF-96C0790A1243}"/>
    <dgm:cxn modelId="{2DA228EB-F0AB-4540-BC7E-363C0F529F72}" type="presOf" srcId="{DFA7FDE8-37DB-42EA-8879-A040C55DF632}" destId="{876332D5-0C77-4066-8E0A-46EDBF8B9FC3}" srcOrd="0" destOrd="0" presId="urn:microsoft.com/office/officeart/2018/2/layout/IconLabelList"/>
    <dgm:cxn modelId="{BA28D88B-5C16-41AC-9647-7119463DC883}" type="presParOf" srcId="{876332D5-0C77-4066-8E0A-46EDBF8B9FC3}" destId="{109D657B-B400-4A7B-8D7D-BB7E8278A111}" srcOrd="0" destOrd="0" presId="urn:microsoft.com/office/officeart/2018/2/layout/IconLabelList"/>
    <dgm:cxn modelId="{4A3CD10E-8CAA-4FE9-BB90-92F1A7BAFF43}" type="presParOf" srcId="{109D657B-B400-4A7B-8D7D-BB7E8278A111}" destId="{8865F131-A50F-47E2-B0CC-6BAF9E3582AA}" srcOrd="0" destOrd="0" presId="urn:microsoft.com/office/officeart/2018/2/layout/IconLabelList"/>
    <dgm:cxn modelId="{62185024-4C9B-4627-9192-25C8B6D153FE}" type="presParOf" srcId="{109D657B-B400-4A7B-8D7D-BB7E8278A111}" destId="{0D77F066-613C-49B3-A3EA-E1637CEA0890}" srcOrd="1" destOrd="0" presId="urn:microsoft.com/office/officeart/2018/2/layout/IconLabelList"/>
    <dgm:cxn modelId="{518B3937-0073-4DE0-A75C-79D5DD58B416}" type="presParOf" srcId="{109D657B-B400-4A7B-8D7D-BB7E8278A111}" destId="{18C5AF9E-9974-41A8-AF18-72949200ABA0}" srcOrd="2" destOrd="0" presId="urn:microsoft.com/office/officeart/2018/2/layout/IconLabelList"/>
    <dgm:cxn modelId="{07230D4A-ACA2-4785-A9D9-9D01EAD7F1E3}" type="presParOf" srcId="{876332D5-0C77-4066-8E0A-46EDBF8B9FC3}" destId="{278899B7-0BE2-4CE8-B5C7-45D28213FF30}" srcOrd="1" destOrd="0" presId="urn:microsoft.com/office/officeart/2018/2/layout/IconLabelList"/>
    <dgm:cxn modelId="{07DB16A3-CA48-4115-854E-807E22648A24}" type="presParOf" srcId="{876332D5-0C77-4066-8E0A-46EDBF8B9FC3}" destId="{50BDCA92-184A-48A4-83C3-E57FE828DA92}" srcOrd="2" destOrd="0" presId="urn:microsoft.com/office/officeart/2018/2/layout/IconLabelList"/>
    <dgm:cxn modelId="{70E2E1FB-A701-4DAB-9839-DAF72DA24DD7}" type="presParOf" srcId="{50BDCA92-184A-48A4-83C3-E57FE828DA92}" destId="{1C883747-8129-4293-BF8D-834F52DAB4B7}" srcOrd="0" destOrd="0" presId="urn:microsoft.com/office/officeart/2018/2/layout/IconLabelList"/>
    <dgm:cxn modelId="{15A044F9-82A8-423C-A8EC-79E0E3999149}" type="presParOf" srcId="{50BDCA92-184A-48A4-83C3-E57FE828DA92}" destId="{E6401A43-2457-4DFB-AE33-5CAAABC5A49A}" srcOrd="1" destOrd="0" presId="urn:microsoft.com/office/officeart/2018/2/layout/IconLabelList"/>
    <dgm:cxn modelId="{06611E33-55F4-4AFE-8295-AE7067A1E9CE}" type="presParOf" srcId="{50BDCA92-184A-48A4-83C3-E57FE828DA92}" destId="{EC67FF91-6163-497D-A860-4C7F27C8196B}" srcOrd="2" destOrd="0" presId="urn:microsoft.com/office/officeart/2018/2/layout/IconLabelList"/>
    <dgm:cxn modelId="{F495FCA9-27C8-4525-8C52-1C3AFACFB267}" type="presParOf" srcId="{876332D5-0C77-4066-8E0A-46EDBF8B9FC3}" destId="{C8B9F15C-6C95-412D-A746-4CF818A2FDB5}" srcOrd="3" destOrd="0" presId="urn:microsoft.com/office/officeart/2018/2/layout/IconLabelList"/>
    <dgm:cxn modelId="{EC980968-CFBF-48FF-8394-AE240C5F7CD2}" type="presParOf" srcId="{876332D5-0C77-4066-8E0A-46EDBF8B9FC3}" destId="{67400678-373A-47DD-A6F6-8B1FD83FE982}" srcOrd="4" destOrd="0" presId="urn:microsoft.com/office/officeart/2018/2/layout/IconLabelList"/>
    <dgm:cxn modelId="{C3A16279-1B5E-42F2-81C6-E126F38FF75D}" type="presParOf" srcId="{67400678-373A-47DD-A6F6-8B1FD83FE982}" destId="{F3D91CAA-ECB4-4C89-9F88-6D5CF01DD0F0}" srcOrd="0" destOrd="0" presId="urn:microsoft.com/office/officeart/2018/2/layout/IconLabelList"/>
    <dgm:cxn modelId="{485CCA57-0B4A-42F2-8C1F-EDF6E7FE381A}" type="presParOf" srcId="{67400678-373A-47DD-A6F6-8B1FD83FE982}" destId="{F157D8AC-9E44-489A-A4AC-561444F56922}" srcOrd="1" destOrd="0" presId="urn:microsoft.com/office/officeart/2018/2/layout/IconLabelList"/>
    <dgm:cxn modelId="{702D8510-A9BB-4CC2-A2D8-74E4C713F288}" type="presParOf" srcId="{67400678-373A-47DD-A6F6-8B1FD83FE982}" destId="{FCA46251-D584-4DCF-9870-F077918D29C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07E08B3-52E4-42E1-9E34-CA584855CB7D}" type="doc">
      <dgm:prSet loTypeId="urn:microsoft.com/office/officeart/2017/3/layout/HorizontalLabelsTimeline" loCatId="process" qsTypeId="urn:microsoft.com/office/officeart/2005/8/quickstyle/simple1" qsCatId="simple" csTypeId="urn:microsoft.com/office/officeart/2005/8/colors/accent1_2" csCatId="accent1" phldr="1"/>
      <dgm:spPr/>
      <dgm:t>
        <a:bodyPr/>
        <a:lstStyle/>
        <a:p>
          <a:endParaRPr lang="en-US"/>
        </a:p>
      </dgm:t>
    </dgm:pt>
    <dgm:pt modelId="{AF8A83E6-9C7D-4E72-A320-8E05E37ED03F}">
      <dgm:prSet/>
      <dgm:spPr/>
      <dgm:t>
        <a:bodyPr/>
        <a:lstStyle/>
        <a:p>
          <a:pPr>
            <a:defRPr b="1"/>
          </a:pPr>
          <a:r>
            <a:rPr lang="en-US"/>
            <a:t>3 Feb. 23</a:t>
          </a:r>
        </a:p>
      </dgm:t>
    </dgm:pt>
    <dgm:pt modelId="{0F641CF2-B15C-4938-AC8F-C6730F0EE7EE}" type="parTrans" cxnId="{7B80B694-12D7-42F7-A454-C81408C691A3}">
      <dgm:prSet/>
      <dgm:spPr/>
      <dgm:t>
        <a:bodyPr/>
        <a:lstStyle/>
        <a:p>
          <a:endParaRPr lang="en-US"/>
        </a:p>
      </dgm:t>
    </dgm:pt>
    <dgm:pt modelId="{66EED588-168D-4153-9474-34BB7536A272}" type="sibTrans" cxnId="{7B80B694-12D7-42F7-A454-C81408C691A3}">
      <dgm:prSet/>
      <dgm:spPr/>
      <dgm:t>
        <a:bodyPr/>
        <a:lstStyle/>
        <a:p>
          <a:endParaRPr lang="en-US"/>
        </a:p>
      </dgm:t>
    </dgm:pt>
    <dgm:pt modelId="{D5452A2D-86E9-4CBA-9E70-DE1969883DCD}">
      <dgm:prSet/>
      <dgm:spPr/>
      <dgm:t>
        <a:bodyPr/>
        <a:lstStyle/>
        <a:p>
          <a:r>
            <a:rPr lang="en-US"/>
            <a:t>Identify a research question 03/02/23</a:t>
          </a:r>
          <a:br>
            <a:rPr lang="en-US"/>
          </a:br>
          <a:r>
            <a:rPr lang="en-US"/>
            <a:t> Conduct a review of the relevant existing research</a:t>
          </a:r>
        </a:p>
      </dgm:t>
    </dgm:pt>
    <dgm:pt modelId="{56A7A7F0-47AF-4C80-8CB6-E856E160B2A9}" type="parTrans" cxnId="{A1400FA7-7B58-49E9-B01D-D9D78BAC2C3C}">
      <dgm:prSet/>
      <dgm:spPr/>
      <dgm:t>
        <a:bodyPr/>
        <a:lstStyle/>
        <a:p>
          <a:endParaRPr lang="en-US"/>
        </a:p>
      </dgm:t>
    </dgm:pt>
    <dgm:pt modelId="{0F565353-78CF-4AEB-A967-E80ECA597F8F}" type="sibTrans" cxnId="{A1400FA7-7B58-49E9-B01D-D9D78BAC2C3C}">
      <dgm:prSet/>
      <dgm:spPr/>
      <dgm:t>
        <a:bodyPr/>
        <a:lstStyle/>
        <a:p>
          <a:endParaRPr lang="en-US"/>
        </a:p>
      </dgm:t>
    </dgm:pt>
    <dgm:pt modelId="{3454314C-22C0-4C5F-9F02-B80DB849E612}">
      <dgm:prSet/>
      <dgm:spPr/>
      <dgm:t>
        <a:bodyPr/>
        <a:lstStyle/>
        <a:p>
          <a:pPr>
            <a:defRPr b="1"/>
          </a:pPr>
          <a:r>
            <a:rPr lang="en-US"/>
            <a:t>10 Feb. 23</a:t>
          </a:r>
        </a:p>
      </dgm:t>
    </dgm:pt>
    <dgm:pt modelId="{0A03E3D1-8D87-4463-94FC-B971A942C447}" type="parTrans" cxnId="{B820EBC9-8C21-436F-9640-02FCDF5CB7DD}">
      <dgm:prSet/>
      <dgm:spPr/>
      <dgm:t>
        <a:bodyPr/>
        <a:lstStyle/>
        <a:p>
          <a:endParaRPr lang="en-US"/>
        </a:p>
      </dgm:t>
    </dgm:pt>
    <dgm:pt modelId="{31B993A6-CD7F-4B3E-A93E-2114731EE7AF}" type="sibTrans" cxnId="{B820EBC9-8C21-436F-9640-02FCDF5CB7DD}">
      <dgm:prSet/>
      <dgm:spPr/>
      <dgm:t>
        <a:bodyPr/>
        <a:lstStyle/>
        <a:p>
          <a:endParaRPr lang="en-US"/>
        </a:p>
      </dgm:t>
    </dgm:pt>
    <dgm:pt modelId="{3D458AB4-3E0E-4684-BAE0-B66ECABADD4F}">
      <dgm:prSet/>
      <dgm:spPr/>
      <dgm:t>
        <a:bodyPr/>
        <a:lstStyle/>
        <a:p>
          <a:r>
            <a:rPr lang="en-US"/>
            <a:t>﻿ Plan a research method 10/02/23</a:t>
          </a:r>
          <a:br>
            <a:rPr lang="en-US"/>
          </a:br>
          <a:r>
            <a:rPr lang="en-US"/>
            <a:t> Consider the ethics of our research, the methods we will use. Submit propose</a:t>
          </a:r>
        </a:p>
      </dgm:t>
    </dgm:pt>
    <dgm:pt modelId="{CEA13A52-108D-49FA-B3AB-F6131A6138E3}" type="parTrans" cxnId="{28081017-5DB9-4622-8273-485BCA95C4BE}">
      <dgm:prSet/>
      <dgm:spPr/>
      <dgm:t>
        <a:bodyPr/>
        <a:lstStyle/>
        <a:p>
          <a:endParaRPr lang="en-US"/>
        </a:p>
      </dgm:t>
    </dgm:pt>
    <dgm:pt modelId="{64780C0C-1986-441F-8596-E374CD119E68}" type="sibTrans" cxnId="{28081017-5DB9-4622-8273-485BCA95C4BE}">
      <dgm:prSet/>
      <dgm:spPr/>
      <dgm:t>
        <a:bodyPr/>
        <a:lstStyle/>
        <a:p>
          <a:endParaRPr lang="en-US"/>
        </a:p>
      </dgm:t>
    </dgm:pt>
    <dgm:pt modelId="{017DCADF-91A3-467A-81E4-60D94E0D251E}">
      <dgm:prSet/>
      <dgm:spPr/>
      <dgm:t>
        <a:bodyPr/>
        <a:lstStyle/>
        <a:p>
          <a:pPr>
            <a:defRPr b="1"/>
          </a:pPr>
          <a:r>
            <a:rPr lang="en-US"/>
            <a:t>24 Feb. 23</a:t>
          </a:r>
        </a:p>
      </dgm:t>
    </dgm:pt>
    <dgm:pt modelId="{7BEB7037-EB3F-4036-81A2-2A950F562491}" type="parTrans" cxnId="{5D740E5F-8799-4AE3-8B23-2B233C7BC4E6}">
      <dgm:prSet/>
      <dgm:spPr/>
      <dgm:t>
        <a:bodyPr/>
        <a:lstStyle/>
        <a:p>
          <a:endParaRPr lang="en-US"/>
        </a:p>
      </dgm:t>
    </dgm:pt>
    <dgm:pt modelId="{1FB18B2B-4812-465F-A1E4-EDEA2DDC97BF}" type="sibTrans" cxnId="{5D740E5F-8799-4AE3-8B23-2B233C7BC4E6}">
      <dgm:prSet/>
      <dgm:spPr/>
      <dgm:t>
        <a:bodyPr/>
        <a:lstStyle/>
        <a:p>
          <a:endParaRPr lang="en-US"/>
        </a:p>
      </dgm:t>
    </dgm:pt>
    <dgm:pt modelId="{258BF058-BF07-4397-817A-AC128F7BDFAB}">
      <dgm:prSet/>
      <dgm:spPr/>
      <dgm:t>
        <a:bodyPr/>
        <a:lstStyle/>
        <a:p>
          <a:r>
            <a:rPr lang="en-US"/>
            <a:t>﻿ Present proposal for approval in our groups 24/02/23</a:t>
          </a:r>
        </a:p>
      </dgm:t>
    </dgm:pt>
    <dgm:pt modelId="{BACEDA23-9759-4D28-BE43-670B0AF5C1BF}" type="parTrans" cxnId="{555A295B-A8DE-4762-871A-293E82943ABC}">
      <dgm:prSet/>
      <dgm:spPr/>
      <dgm:t>
        <a:bodyPr/>
        <a:lstStyle/>
        <a:p>
          <a:endParaRPr lang="en-US"/>
        </a:p>
      </dgm:t>
    </dgm:pt>
    <dgm:pt modelId="{46DE3AAA-73FD-4AFA-9997-A688A3F0A591}" type="sibTrans" cxnId="{555A295B-A8DE-4762-871A-293E82943ABC}">
      <dgm:prSet/>
      <dgm:spPr/>
      <dgm:t>
        <a:bodyPr/>
        <a:lstStyle/>
        <a:p>
          <a:endParaRPr lang="en-US"/>
        </a:p>
      </dgm:t>
    </dgm:pt>
    <dgm:pt modelId="{7977C2FA-2923-4503-9D6C-D0958D0989D9}">
      <dgm:prSet/>
      <dgm:spPr/>
      <dgm:t>
        <a:bodyPr/>
        <a:lstStyle/>
        <a:p>
          <a:pPr>
            <a:defRPr b="1"/>
          </a:pPr>
          <a:r>
            <a:rPr lang="en-US"/>
            <a:t>3 Mar. 23</a:t>
          </a:r>
        </a:p>
      </dgm:t>
    </dgm:pt>
    <dgm:pt modelId="{9CCA09C4-99AD-425F-A430-9F3A1B56E69D}" type="parTrans" cxnId="{2EE16C8E-7DDB-4C52-A2BA-7A4741A8CD6F}">
      <dgm:prSet/>
      <dgm:spPr/>
      <dgm:t>
        <a:bodyPr/>
        <a:lstStyle/>
        <a:p>
          <a:endParaRPr lang="en-US"/>
        </a:p>
      </dgm:t>
    </dgm:pt>
    <dgm:pt modelId="{B14F2991-BD63-40D0-A493-FB2225EBCAEB}" type="sibTrans" cxnId="{2EE16C8E-7DDB-4C52-A2BA-7A4741A8CD6F}">
      <dgm:prSet/>
      <dgm:spPr/>
      <dgm:t>
        <a:bodyPr/>
        <a:lstStyle/>
        <a:p>
          <a:endParaRPr lang="en-US"/>
        </a:p>
      </dgm:t>
    </dgm:pt>
    <dgm:pt modelId="{D6CD1EDF-0446-4F02-8037-C31F7947B2BB}">
      <dgm:prSet/>
      <dgm:spPr/>
      <dgm:t>
        <a:bodyPr/>
        <a:lstStyle/>
        <a:p>
          <a:r>
            <a:rPr lang="en-US"/>
            <a:t>﻿﻿ Create a questionnaire 03/03/23</a:t>
          </a:r>
        </a:p>
      </dgm:t>
    </dgm:pt>
    <dgm:pt modelId="{F4BFD451-FC16-4D8B-84FC-05BDF1630A41}" type="parTrans" cxnId="{EB5A96AA-6D97-4EC4-A1DE-0F868315F4ED}">
      <dgm:prSet/>
      <dgm:spPr/>
      <dgm:t>
        <a:bodyPr/>
        <a:lstStyle/>
        <a:p>
          <a:endParaRPr lang="en-US"/>
        </a:p>
      </dgm:t>
    </dgm:pt>
    <dgm:pt modelId="{30A3C419-79BB-4FB0-8772-E5ECC0CF4E87}" type="sibTrans" cxnId="{EB5A96AA-6D97-4EC4-A1DE-0F868315F4ED}">
      <dgm:prSet/>
      <dgm:spPr/>
      <dgm:t>
        <a:bodyPr/>
        <a:lstStyle/>
        <a:p>
          <a:endParaRPr lang="en-US"/>
        </a:p>
      </dgm:t>
    </dgm:pt>
    <dgm:pt modelId="{3F483432-1ED5-4822-8F46-DEF188E56410}">
      <dgm:prSet/>
      <dgm:spPr/>
      <dgm:t>
        <a:bodyPr/>
        <a:lstStyle/>
        <a:p>
          <a:pPr>
            <a:defRPr b="1"/>
          </a:pPr>
          <a:r>
            <a:rPr lang="en-US"/>
            <a:t>10 Mar. 23</a:t>
          </a:r>
        </a:p>
      </dgm:t>
    </dgm:pt>
    <dgm:pt modelId="{687C2A57-6387-4408-9339-2D34CE84B9A9}" type="parTrans" cxnId="{D3371D9D-F7E0-4D74-83BA-643BD3147212}">
      <dgm:prSet/>
      <dgm:spPr/>
      <dgm:t>
        <a:bodyPr/>
        <a:lstStyle/>
        <a:p>
          <a:endParaRPr lang="en-US"/>
        </a:p>
      </dgm:t>
    </dgm:pt>
    <dgm:pt modelId="{FB7BB743-9304-4689-B114-8C704652C4FD}" type="sibTrans" cxnId="{D3371D9D-F7E0-4D74-83BA-643BD3147212}">
      <dgm:prSet/>
      <dgm:spPr/>
      <dgm:t>
        <a:bodyPr/>
        <a:lstStyle/>
        <a:p>
          <a:endParaRPr lang="en-US"/>
        </a:p>
      </dgm:t>
    </dgm:pt>
    <dgm:pt modelId="{5BCD7D9D-DAC5-4E1B-819F-89CD40CF0900}">
      <dgm:prSet/>
      <dgm:spPr/>
      <dgm:t>
        <a:bodyPr/>
        <a:lstStyle/>
        <a:p>
          <a:r>
            <a:rPr lang="en-US"/>
            <a:t>﻿ Collect data 10/03/23</a:t>
          </a:r>
        </a:p>
      </dgm:t>
    </dgm:pt>
    <dgm:pt modelId="{E0DDBA54-EBD3-4CF6-AA7C-6F417C170EF2}" type="parTrans" cxnId="{81C89F5E-573E-44BF-B2C1-B97A2313C19C}">
      <dgm:prSet/>
      <dgm:spPr/>
      <dgm:t>
        <a:bodyPr/>
        <a:lstStyle/>
        <a:p>
          <a:endParaRPr lang="en-US"/>
        </a:p>
      </dgm:t>
    </dgm:pt>
    <dgm:pt modelId="{061CA7F8-4816-48BA-984E-7DCC556A7905}" type="sibTrans" cxnId="{81C89F5E-573E-44BF-B2C1-B97A2313C19C}">
      <dgm:prSet/>
      <dgm:spPr/>
      <dgm:t>
        <a:bodyPr/>
        <a:lstStyle/>
        <a:p>
          <a:endParaRPr lang="en-US"/>
        </a:p>
      </dgm:t>
    </dgm:pt>
    <dgm:pt modelId="{46A34BFE-CF85-4233-B724-6757E6B301E8}">
      <dgm:prSet/>
      <dgm:spPr/>
      <dgm:t>
        <a:bodyPr/>
        <a:lstStyle/>
        <a:p>
          <a:pPr>
            <a:defRPr b="1"/>
          </a:pPr>
          <a:r>
            <a:rPr lang="en-US"/>
            <a:t>17 Mar. 23</a:t>
          </a:r>
        </a:p>
      </dgm:t>
    </dgm:pt>
    <dgm:pt modelId="{0099766E-D9F3-4DD2-A8A3-8939907D507A}" type="parTrans" cxnId="{D0FDC5C5-7D62-47AD-A687-321162FC794B}">
      <dgm:prSet/>
      <dgm:spPr/>
      <dgm:t>
        <a:bodyPr/>
        <a:lstStyle/>
        <a:p>
          <a:endParaRPr lang="en-US"/>
        </a:p>
      </dgm:t>
    </dgm:pt>
    <dgm:pt modelId="{4B52FAFD-C884-4285-A8BC-DDC0D59805B6}" type="sibTrans" cxnId="{D0FDC5C5-7D62-47AD-A687-321162FC794B}">
      <dgm:prSet/>
      <dgm:spPr/>
      <dgm:t>
        <a:bodyPr/>
        <a:lstStyle/>
        <a:p>
          <a:endParaRPr lang="en-US"/>
        </a:p>
      </dgm:t>
    </dgm:pt>
    <dgm:pt modelId="{C2FABCDC-CDF1-429D-8E31-FB4C7E012776}">
      <dgm:prSet/>
      <dgm:spPr/>
      <dgm:t>
        <a:bodyPr/>
        <a:lstStyle/>
        <a:p>
          <a:r>
            <a:rPr lang="en-US"/>
            <a:t>﻿ ﻿Analyse and collate data 17/03/23</a:t>
          </a:r>
        </a:p>
      </dgm:t>
    </dgm:pt>
    <dgm:pt modelId="{E4D84010-938D-48AE-86AD-EB056C6C1563}" type="parTrans" cxnId="{8A6E6305-E6D8-43E9-8E80-BCC4E611934A}">
      <dgm:prSet/>
      <dgm:spPr/>
      <dgm:t>
        <a:bodyPr/>
        <a:lstStyle/>
        <a:p>
          <a:endParaRPr lang="en-US"/>
        </a:p>
      </dgm:t>
    </dgm:pt>
    <dgm:pt modelId="{BD3D1139-8487-4BA9-AD49-E0AC9C92E778}" type="sibTrans" cxnId="{8A6E6305-E6D8-43E9-8E80-BCC4E611934A}">
      <dgm:prSet/>
      <dgm:spPr/>
      <dgm:t>
        <a:bodyPr/>
        <a:lstStyle/>
        <a:p>
          <a:endParaRPr lang="en-US"/>
        </a:p>
      </dgm:t>
    </dgm:pt>
    <dgm:pt modelId="{B0822661-4C35-4575-B029-43CF2C35915F}">
      <dgm:prSet/>
      <dgm:spPr/>
      <dgm:t>
        <a:bodyPr/>
        <a:lstStyle/>
        <a:p>
          <a:pPr>
            <a:defRPr b="1"/>
          </a:pPr>
          <a:r>
            <a:rPr lang="en-US"/>
            <a:t>24 Mar. 23</a:t>
          </a:r>
        </a:p>
      </dgm:t>
    </dgm:pt>
    <dgm:pt modelId="{FF6503D1-D540-4BF4-8659-DD7BE53211D8}" type="parTrans" cxnId="{A397D5E6-0D55-4A76-958F-3FD56D756820}">
      <dgm:prSet/>
      <dgm:spPr/>
      <dgm:t>
        <a:bodyPr/>
        <a:lstStyle/>
        <a:p>
          <a:endParaRPr lang="en-US"/>
        </a:p>
      </dgm:t>
    </dgm:pt>
    <dgm:pt modelId="{887BF9BA-6176-47EB-A454-016246E9942A}" type="sibTrans" cxnId="{A397D5E6-0D55-4A76-958F-3FD56D756820}">
      <dgm:prSet/>
      <dgm:spPr/>
      <dgm:t>
        <a:bodyPr/>
        <a:lstStyle/>
        <a:p>
          <a:endParaRPr lang="en-US"/>
        </a:p>
      </dgm:t>
    </dgm:pt>
    <dgm:pt modelId="{452FE234-32E7-45A1-A5E7-DC82BAC893D4}">
      <dgm:prSet/>
      <dgm:spPr/>
      <dgm:t>
        <a:bodyPr/>
        <a:lstStyle/>
        <a:p>
          <a:r>
            <a:rPr lang="en-US"/>
            <a:t>﻿ ﻿Produce report 24/03/23</a:t>
          </a:r>
          <a:br>
            <a:rPr lang="en-US"/>
          </a:br>
          <a:r>
            <a:rPr lang="en-US"/>
            <a:t> Write up a full report, discuss and conclude findings individually</a:t>
          </a:r>
        </a:p>
      </dgm:t>
    </dgm:pt>
    <dgm:pt modelId="{C1464135-3FC4-4A07-BC56-59DB493ED16C}" type="parTrans" cxnId="{059C223B-A486-464C-932E-AD8CB0A0D23A}">
      <dgm:prSet/>
      <dgm:spPr/>
      <dgm:t>
        <a:bodyPr/>
        <a:lstStyle/>
        <a:p>
          <a:endParaRPr lang="en-US"/>
        </a:p>
      </dgm:t>
    </dgm:pt>
    <dgm:pt modelId="{C8EA9834-2B84-4C73-9DCD-43F3EDE7550E}" type="sibTrans" cxnId="{059C223B-A486-464C-932E-AD8CB0A0D23A}">
      <dgm:prSet/>
      <dgm:spPr/>
      <dgm:t>
        <a:bodyPr/>
        <a:lstStyle/>
        <a:p>
          <a:endParaRPr lang="en-US"/>
        </a:p>
      </dgm:t>
    </dgm:pt>
    <dgm:pt modelId="{A804853A-7551-4BEE-AA45-0FA4B84920ED}" type="pres">
      <dgm:prSet presAssocID="{E07E08B3-52E4-42E1-9E34-CA584855CB7D}" presName="root" presStyleCnt="0">
        <dgm:presLayoutVars>
          <dgm:chMax/>
          <dgm:chPref/>
          <dgm:animLvl val="lvl"/>
        </dgm:presLayoutVars>
      </dgm:prSet>
      <dgm:spPr/>
    </dgm:pt>
    <dgm:pt modelId="{14045B37-DBD6-4546-B1E8-15F0E405BE88}" type="pres">
      <dgm:prSet presAssocID="{E07E08B3-52E4-42E1-9E34-CA584855CB7D}" presName="divider" presStyleLbl="fgAcc1" presStyleIdx="0" presStyleCnt="1"/>
      <dgm:spPr/>
    </dgm:pt>
    <dgm:pt modelId="{B1AF86F2-4C40-4BDE-B078-11C37653C8C9}" type="pres">
      <dgm:prSet presAssocID="{E07E08B3-52E4-42E1-9E34-CA584855CB7D}" presName="nodes" presStyleCnt="0">
        <dgm:presLayoutVars>
          <dgm:chMax/>
          <dgm:chPref/>
          <dgm:animLvl val="lvl"/>
        </dgm:presLayoutVars>
      </dgm:prSet>
      <dgm:spPr/>
    </dgm:pt>
    <dgm:pt modelId="{5286F19E-8B14-4E21-ABD1-D6ED20062023}" type="pres">
      <dgm:prSet presAssocID="{AF8A83E6-9C7D-4E72-A320-8E05E37ED03F}" presName="composite" presStyleCnt="0"/>
      <dgm:spPr/>
    </dgm:pt>
    <dgm:pt modelId="{533B181D-A264-4E5B-9189-9F4180FA281C}" type="pres">
      <dgm:prSet presAssocID="{AF8A83E6-9C7D-4E72-A320-8E05E37ED03F}" presName="L1TextContainer" presStyleLbl="alignNode1" presStyleIdx="0" presStyleCnt="7">
        <dgm:presLayoutVars>
          <dgm:chMax val="1"/>
          <dgm:chPref val="1"/>
          <dgm:bulletEnabled val="1"/>
        </dgm:presLayoutVars>
      </dgm:prSet>
      <dgm:spPr/>
    </dgm:pt>
    <dgm:pt modelId="{36391B89-530E-49D2-9616-A928148A12A7}" type="pres">
      <dgm:prSet presAssocID="{AF8A83E6-9C7D-4E72-A320-8E05E37ED03F}" presName="L2TextContainerWrapper" presStyleCnt="0">
        <dgm:presLayoutVars>
          <dgm:bulletEnabled val="1"/>
        </dgm:presLayoutVars>
      </dgm:prSet>
      <dgm:spPr/>
    </dgm:pt>
    <dgm:pt modelId="{6CF600D2-F918-4F80-82DE-BA11C92466CF}" type="pres">
      <dgm:prSet presAssocID="{AF8A83E6-9C7D-4E72-A320-8E05E37ED03F}" presName="L2TextContainer" presStyleLbl="bgAccFollowNode1" presStyleIdx="0" presStyleCnt="7"/>
      <dgm:spPr/>
    </dgm:pt>
    <dgm:pt modelId="{FEF5E5AB-3B0F-474B-A195-DDE10F8327DC}" type="pres">
      <dgm:prSet presAssocID="{AF8A83E6-9C7D-4E72-A320-8E05E37ED03F}" presName="FlexibleEmptyPlaceHolder" presStyleCnt="0"/>
      <dgm:spPr/>
    </dgm:pt>
    <dgm:pt modelId="{A15791A7-584F-4BBA-B998-9A48B590749B}" type="pres">
      <dgm:prSet presAssocID="{AF8A83E6-9C7D-4E72-A320-8E05E37ED03F}" presName="ConnectLine" presStyleLbl="sibTrans1D1" presStyleIdx="0" presStyleCnt="7"/>
      <dgm:spPr/>
    </dgm:pt>
    <dgm:pt modelId="{2709A3C6-1427-4A04-86A9-4452D164B929}" type="pres">
      <dgm:prSet presAssocID="{AF8A83E6-9C7D-4E72-A320-8E05E37ED03F}" presName="ConnectorPoint" presStyleLbl="node1" presStyleIdx="0"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CC2F1097-38EB-4D31-A7B9-2EBEDA8EDC09}" type="pres">
      <dgm:prSet presAssocID="{AF8A83E6-9C7D-4E72-A320-8E05E37ED03F}" presName="EmptyPlaceHolder" presStyleCnt="0"/>
      <dgm:spPr/>
    </dgm:pt>
    <dgm:pt modelId="{A13F40D3-46BF-4AAA-AA0B-697652AD1BE3}" type="pres">
      <dgm:prSet presAssocID="{66EED588-168D-4153-9474-34BB7536A272}" presName="spaceBetweenRectangles" presStyleCnt="0"/>
      <dgm:spPr/>
    </dgm:pt>
    <dgm:pt modelId="{0D0587CC-57D0-4C04-96BA-323A2FE3B0B0}" type="pres">
      <dgm:prSet presAssocID="{3454314C-22C0-4C5F-9F02-B80DB849E612}" presName="composite" presStyleCnt="0"/>
      <dgm:spPr/>
    </dgm:pt>
    <dgm:pt modelId="{280EF6ED-B735-42EC-A90A-40F5851589D9}" type="pres">
      <dgm:prSet presAssocID="{3454314C-22C0-4C5F-9F02-B80DB849E612}" presName="L1TextContainer" presStyleLbl="alignNode1" presStyleIdx="1" presStyleCnt="7">
        <dgm:presLayoutVars>
          <dgm:chMax val="1"/>
          <dgm:chPref val="1"/>
          <dgm:bulletEnabled val="1"/>
        </dgm:presLayoutVars>
      </dgm:prSet>
      <dgm:spPr/>
    </dgm:pt>
    <dgm:pt modelId="{B9C8E0F5-8A4B-446D-82D6-D2357A88A4B8}" type="pres">
      <dgm:prSet presAssocID="{3454314C-22C0-4C5F-9F02-B80DB849E612}" presName="L2TextContainerWrapper" presStyleCnt="0">
        <dgm:presLayoutVars>
          <dgm:bulletEnabled val="1"/>
        </dgm:presLayoutVars>
      </dgm:prSet>
      <dgm:spPr/>
    </dgm:pt>
    <dgm:pt modelId="{B3A82DE4-BED7-4DD7-9938-6624501FE19E}" type="pres">
      <dgm:prSet presAssocID="{3454314C-22C0-4C5F-9F02-B80DB849E612}" presName="L2TextContainer" presStyleLbl="bgAccFollowNode1" presStyleIdx="1" presStyleCnt="7"/>
      <dgm:spPr/>
    </dgm:pt>
    <dgm:pt modelId="{E4260655-AF77-48DB-8E50-D0DB792BDC7B}" type="pres">
      <dgm:prSet presAssocID="{3454314C-22C0-4C5F-9F02-B80DB849E612}" presName="FlexibleEmptyPlaceHolder" presStyleCnt="0"/>
      <dgm:spPr/>
    </dgm:pt>
    <dgm:pt modelId="{D16D98DE-371D-456A-940E-A0BFB622FE29}" type="pres">
      <dgm:prSet presAssocID="{3454314C-22C0-4C5F-9F02-B80DB849E612}" presName="ConnectLine" presStyleLbl="sibTrans1D1" presStyleIdx="1" presStyleCnt="7"/>
      <dgm:spPr/>
    </dgm:pt>
    <dgm:pt modelId="{F6402173-601B-457A-AE76-D0F7ED3A84E6}" type="pres">
      <dgm:prSet presAssocID="{3454314C-22C0-4C5F-9F02-B80DB849E612}" presName="ConnectorPoint" presStyleLbl="node1" presStyleIdx="1"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85751C67-E99D-4E11-903F-2C6AF1A27987}" type="pres">
      <dgm:prSet presAssocID="{3454314C-22C0-4C5F-9F02-B80DB849E612}" presName="EmptyPlaceHolder" presStyleCnt="0"/>
      <dgm:spPr/>
    </dgm:pt>
    <dgm:pt modelId="{D073EA5B-2F14-48E7-8407-FC665DDFA802}" type="pres">
      <dgm:prSet presAssocID="{31B993A6-CD7F-4B3E-A93E-2114731EE7AF}" presName="spaceBetweenRectangles" presStyleCnt="0"/>
      <dgm:spPr/>
    </dgm:pt>
    <dgm:pt modelId="{67DEB495-E282-4EED-9567-944D34590C7A}" type="pres">
      <dgm:prSet presAssocID="{017DCADF-91A3-467A-81E4-60D94E0D251E}" presName="composite" presStyleCnt="0"/>
      <dgm:spPr/>
    </dgm:pt>
    <dgm:pt modelId="{5890D40C-063C-4395-9F3C-51423FAD9432}" type="pres">
      <dgm:prSet presAssocID="{017DCADF-91A3-467A-81E4-60D94E0D251E}" presName="L1TextContainer" presStyleLbl="alignNode1" presStyleIdx="2" presStyleCnt="7">
        <dgm:presLayoutVars>
          <dgm:chMax val="1"/>
          <dgm:chPref val="1"/>
          <dgm:bulletEnabled val="1"/>
        </dgm:presLayoutVars>
      </dgm:prSet>
      <dgm:spPr/>
    </dgm:pt>
    <dgm:pt modelId="{2979E26E-41B8-4657-A808-D133602C8AD8}" type="pres">
      <dgm:prSet presAssocID="{017DCADF-91A3-467A-81E4-60D94E0D251E}" presName="L2TextContainerWrapper" presStyleCnt="0">
        <dgm:presLayoutVars>
          <dgm:bulletEnabled val="1"/>
        </dgm:presLayoutVars>
      </dgm:prSet>
      <dgm:spPr/>
    </dgm:pt>
    <dgm:pt modelId="{2CDDAC6F-35D4-4EBA-B504-0316786A3E8B}" type="pres">
      <dgm:prSet presAssocID="{017DCADF-91A3-467A-81E4-60D94E0D251E}" presName="L2TextContainer" presStyleLbl="bgAccFollowNode1" presStyleIdx="2" presStyleCnt="7"/>
      <dgm:spPr/>
    </dgm:pt>
    <dgm:pt modelId="{A26C7CDF-7DB4-41F3-97FB-6CDFB7C4AA59}" type="pres">
      <dgm:prSet presAssocID="{017DCADF-91A3-467A-81E4-60D94E0D251E}" presName="FlexibleEmptyPlaceHolder" presStyleCnt="0"/>
      <dgm:spPr/>
    </dgm:pt>
    <dgm:pt modelId="{532D4C41-E62A-482F-AEC6-34238E7A2C6D}" type="pres">
      <dgm:prSet presAssocID="{017DCADF-91A3-467A-81E4-60D94E0D251E}" presName="ConnectLine" presStyleLbl="sibTrans1D1" presStyleIdx="2" presStyleCnt="7"/>
      <dgm:spPr/>
    </dgm:pt>
    <dgm:pt modelId="{BF68EA6F-FD15-4ED0-B625-81484C13D6F5}" type="pres">
      <dgm:prSet presAssocID="{017DCADF-91A3-467A-81E4-60D94E0D251E}" presName="ConnectorPoint" presStyleLbl="node1" presStyleIdx="2"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089BF445-A7AA-4ED3-BEA3-F46064BEABEF}" type="pres">
      <dgm:prSet presAssocID="{017DCADF-91A3-467A-81E4-60D94E0D251E}" presName="EmptyPlaceHolder" presStyleCnt="0"/>
      <dgm:spPr/>
    </dgm:pt>
    <dgm:pt modelId="{12B58122-2987-4489-A7AB-DEF4E9CBE700}" type="pres">
      <dgm:prSet presAssocID="{1FB18B2B-4812-465F-A1E4-EDEA2DDC97BF}" presName="spaceBetweenRectangles" presStyleCnt="0"/>
      <dgm:spPr/>
    </dgm:pt>
    <dgm:pt modelId="{8BB27A13-E1AA-4B8A-8961-95D92F5755A9}" type="pres">
      <dgm:prSet presAssocID="{7977C2FA-2923-4503-9D6C-D0958D0989D9}" presName="composite" presStyleCnt="0"/>
      <dgm:spPr/>
    </dgm:pt>
    <dgm:pt modelId="{813DEB5D-FA30-4BB8-9572-CFD5EC3B7B6A}" type="pres">
      <dgm:prSet presAssocID="{7977C2FA-2923-4503-9D6C-D0958D0989D9}" presName="L1TextContainer" presStyleLbl="alignNode1" presStyleIdx="3" presStyleCnt="7">
        <dgm:presLayoutVars>
          <dgm:chMax val="1"/>
          <dgm:chPref val="1"/>
          <dgm:bulletEnabled val="1"/>
        </dgm:presLayoutVars>
      </dgm:prSet>
      <dgm:spPr/>
    </dgm:pt>
    <dgm:pt modelId="{DF2706C1-F606-4D13-B377-64FC788741B3}" type="pres">
      <dgm:prSet presAssocID="{7977C2FA-2923-4503-9D6C-D0958D0989D9}" presName="L2TextContainerWrapper" presStyleCnt="0">
        <dgm:presLayoutVars>
          <dgm:bulletEnabled val="1"/>
        </dgm:presLayoutVars>
      </dgm:prSet>
      <dgm:spPr/>
    </dgm:pt>
    <dgm:pt modelId="{812EF9E6-D955-4964-8693-29663D19BF4A}" type="pres">
      <dgm:prSet presAssocID="{7977C2FA-2923-4503-9D6C-D0958D0989D9}" presName="L2TextContainer" presStyleLbl="bgAccFollowNode1" presStyleIdx="3" presStyleCnt="7"/>
      <dgm:spPr/>
    </dgm:pt>
    <dgm:pt modelId="{E1038AB7-4483-4854-AE09-B14C9E979D78}" type="pres">
      <dgm:prSet presAssocID="{7977C2FA-2923-4503-9D6C-D0958D0989D9}" presName="FlexibleEmptyPlaceHolder" presStyleCnt="0"/>
      <dgm:spPr/>
    </dgm:pt>
    <dgm:pt modelId="{B97FDC8E-67AC-4F64-9DE2-C14B6F1298FC}" type="pres">
      <dgm:prSet presAssocID="{7977C2FA-2923-4503-9D6C-D0958D0989D9}" presName="ConnectLine" presStyleLbl="sibTrans1D1" presStyleIdx="3" presStyleCnt="7"/>
      <dgm:spPr/>
    </dgm:pt>
    <dgm:pt modelId="{C441515B-278E-46DC-B1B9-4A40EC5C05B7}" type="pres">
      <dgm:prSet presAssocID="{7977C2FA-2923-4503-9D6C-D0958D0989D9}" presName="ConnectorPoint" presStyleLbl="node1" presStyleIdx="3"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28C5DB91-529B-42F1-B76C-6B5FE2249261}" type="pres">
      <dgm:prSet presAssocID="{7977C2FA-2923-4503-9D6C-D0958D0989D9}" presName="EmptyPlaceHolder" presStyleCnt="0"/>
      <dgm:spPr/>
    </dgm:pt>
    <dgm:pt modelId="{81AEB298-3559-4601-BA36-E6BB05656238}" type="pres">
      <dgm:prSet presAssocID="{B14F2991-BD63-40D0-A493-FB2225EBCAEB}" presName="spaceBetweenRectangles" presStyleCnt="0"/>
      <dgm:spPr/>
    </dgm:pt>
    <dgm:pt modelId="{D57E53EA-6D58-41AE-8833-118F2B1E7AA8}" type="pres">
      <dgm:prSet presAssocID="{3F483432-1ED5-4822-8F46-DEF188E56410}" presName="composite" presStyleCnt="0"/>
      <dgm:spPr/>
    </dgm:pt>
    <dgm:pt modelId="{D899B255-174F-4060-A5CC-B7CCBE8D1B1D}" type="pres">
      <dgm:prSet presAssocID="{3F483432-1ED5-4822-8F46-DEF188E56410}" presName="L1TextContainer" presStyleLbl="alignNode1" presStyleIdx="4" presStyleCnt="7">
        <dgm:presLayoutVars>
          <dgm:chMax val="1"/>
          <dgm:chPref val="1"/>
          <dgm:bulletEnabled val="1"/>
        </dgm:presLayoutVars>
      </dgm:prSet>
      <dgm:spPr/>
    </dgm:pt>
    <dgm:pt modelId="{931E82D2-9067-4D86-9CFE-AA6E8A16801C}" type="pres">
      <dgm:prSet presAssocID="{3F483432-1ED5-4822-8F46-DEF188E56410}" presName="L2TextContainerWrapper" presStyleCnt="0">
        <dgm:presLayoutVars>
          <dgm:bulletEnabled val="1"/>
        </dgm:presLayoutVars>
      </dgm:prSet>
      <dgm:spPr/>
    </dgm:pt>
    <dgm:pt modelId="{AE78F39E-8FAF-410F-9759-8190B56D781F}" type="pres">
      <dgm:prSet presAssocID="{3F483432-1ED5-4822-8F46-DEF188E56410}" presName="L2TextContainer" presStyleLbl="bgAccFollowNode1" presStyleIdx="4" presStyleCnt="7"/>
      <dgm:spPr/>
    </dgm:pt>
    <dgm:pt modelId="{19299738-ECAA-4EFB-9F7F-FA9D000C61D6}" type="pres">
      <dgm:prSet presAssocID="{3F483432-1ED5-4822-8F46-DEF188E56410}" presName="FlexibleEmptyPlaceHolder" presStyleCnt="0"/>
      <dgm:spPr/>
    </dgm:pt>
    <dgm:pt modelId="{CD5DE1A3-65D8-4E8F-BF42-CDA422D08A2D}" type="pres">
      <dgm:prSet presAssocID="{3F483432-1ED5-4822-8F46-DEF188E56410}" presName="ConnectLine" presStyleLbl="sibTrans1D1" presStyleIdx="4" presStyleCnt="7"/>
      <dgm:spPr/>
    </dgm:pt>
    <dgm:pt modelId="{0A26F463-CF63-4A1B-B9C0-A0B801A0E898}" type="pres">
      <dgm:prSet presAssocID="{3F483432-1ED5-4822-8F46-DEF188E56410}" presName="ConnectorPoint" presStyleLbl="node1" presStyleIdx="4"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AC872E04-D1DF-4155-A1CF-C45B807164F6}" type="pres">
      <dgm:prSet presAssocID="{3F483432-1ED5-4822-8F46-DEF188E56410}" presName="EmptyPlaceHolder" presStyleCnt="0"/>
      <dgm:spPr/>
    </dgm:pt>
    <dgm:pt modelId="{57D4A8A5-DF9B-476F-9D9F-A9195A6F9CE2}" type="pres">
      <dgm:prSet presAssocID="{FB7BB743-9304-4689-B114-8C704652C4FD}" presName="spaceBetweenRectangles" presStyleCnt="0"/>
      <dgm:spPr/>
    </dgm:pt>
    <dgm:pt modelId="{659E152B-A447-4139-BFFE-EE0772FCAC8B}" type="pres">
      <dgm:prSet presAssocID="{46A34BFE-CF85-4233-B724-6757E6B301E8}" presName="composite" presStyleCnt="0"/>
      <dgm:spPr/>
    </dgm:pt>
    <dgm:pt modelId="{F97C5925-CB81-4EB4-8BA8-FB2DDC40E4A7}" type="pres">
      <dgm:prSet presAssocID="{46A34BFE-CF85-4233-B724-6757E6B301E8}" presName="L1TextContainer" presStyleLbl="alignNode1" presStyleIdx="5" presStyleCnt="7">
        <dgm:presLayoutVars>
          <dgm:chMax val="1"/>
          <dgm:chPref val="1"/>
          <dgm:bulletEnabled val="1"/>
        </dgm:presLayoutVars>
      </dgm:prSet>
      <dgm:spPr/>
    </dgm:pt>
    <dgm:pt modelId="{079CBA4F-70A6-4E83-9FF5-E1ADDF612DB4}" type="pres">
      <dgm:prSet presAssocID="{46A34BFE-CF85-4233-B724-6757E6B301E8}" presName="L2TextContainerWrapper" presStyleCnt="0">
        <dgm:presLayoutVars>
          <dgm:bulletEnabled val="1"/>
        </dgm:presLayoutVars>
      </dgm:prSet>
      <dgm:spPr/>
    </dgm:pt>
    <dgm:pt modelId="{B5E2BF99-FC30-446C-9AD5-18709F60A67B}" type="pres">
      <dgm:prSet presAssocID="{46A34BFE-CF85-4233-B724-6757E6B301E8}" presName="L2TextContainer" presStyleLbl="bgAccFollowNode1" presStyleIdx="5" presStyleCnt="7"/>
      <dgm:spPr/>
    </dgm:pt>
    <dgm:pt modelId="{AD4C1582-0925-4D95-B3DF-8A4C7233F993}" type="pres">
      <dgm:prSet presAssocID="{46A34BFE-CF85-4233-B724-6757E6B301E8}" presName="FlexibleEmptyPlaceHolder" presStyleCnt="0"/>
      <dgm:spPr/>
    </dgm:pt>
    <dgm:pt modelId="{024AC5B4-7985-4FDB-9147-723A5718774F}" type="pres">
      <dgm:prSet presAssocID="{46A34BFE-CF85-4233-B724-6757E6B301E8}" presName="ConnectLine" presStyleLbl="sibTrans1D1" presStyleIdx="5" presStyleCnt="7"/>
      <dgm:spPr/>
    </dgm:pt>
    <dgm:pt modelId="{6E12A3B1-09A6-4B95-980C-4FF7BA07550C}" type="pres">
      <dgm:prSet presAssocID="{46A34BFE-CF85-4233-B724-6757E6B301E8}" presName="ConnectorPoint" presStyleLbl="node1" presStyleIdx="5"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C7A444FD-AAD5-4D32-8469-E548F1767EC4}" type="pres">
      <dgm:prSet presAssocID="{46A34BFE-CF85-4233-B724-6757E6B301E8}" presName="EmptyPlaceHolder" presStyleCnt="0"/>
      <dgm:spPr/>
    </dgm:pt>
    <dgm:pt modelId="{613A5EDB-8113-46B6-B276-3AFD78AAFCE2}" type="pres">
      <dgm:prSet presAssocID="{4B52FAFD-C884-4285-A8BC-DDC0D59805B6}" presName="spaceBetweenRectangles" presStyleCnt="0"/>
      <dgm:spPr/>
    </dgm:pt>
    <dgm:pt modelId="{EFB52A1D-AD67-4F05-B17E-29B727102D2E}" type="pres">
      <dgm:prSet presAssocID="{B0822661-4C35-4575-B029-43CF2C35915F}" presName="composite" presStyleCnt="0"/>
      <dgm:spPr/>
    </dgm:pt>
    <dgm:pt modelId="{BD5D7F45-5416-4188-9B87-60A4790D7CC5}" type="pres">
      <dgm:prSet presAssocID="{B0822661-4C35-4575-B029-43CF2C35915F}" presName="L1TextContainer" presStyleLbl="alignNode1" presStyleIdx="6" presStyleCnt="7">
        <dgm:presLayoutVars>
          <dgm:chMax val="1"/>
          <dgm:chPref val="1"/>
          <dgm:bulletEnabled val="1"/>
        </dgm:presLayoutVars>
      </dgm:prSet>
      <dgm:spPr/>
    </dgm:pt>
    <dgm:pt modelId="{3ABC21B5-3DB4-4C3E-8231-38A4B4B6C4E0}" type="pres">
      <dgm:prSet presAssocID="{B0822661-4C35-4575-B029-43CF2C35915F}" presName="L2TextContainerWrapper" presStyleCnt="0">
        <dgm:presLayoutVars>
          <dgm:bulletEnabled val="1"/>
        </dgm:presLayoutVars>
      </dgm:prSet>
      <dgm:spPr/>
    </dgm:pt>
    <dgm:pt modelId="{BE3DF685-D906-4207-92BF-6FAD1E3F6A8C}" type="pres">
      <dgm:prSet presAssocID="{B0822661-4C35-4575-B029-43CF2C35915F}" presName="L2TextContainer" presStyleLbl="bgAccFollowNode1" presStyleIdx="6" presStyleCnt="7"/>
      <dgm:spPr/>
    </dgm:pt>
    <dgm:pt modelId="{349695D6-B1E0-4054-A007-DBECB40C4184}" type="pres">
      <dgm:prSet presAssocID="{B0822661-4C35-4575-B029-43CF2C35915F}" presName="FlexibleEmptyPlaceHolder" presStyleCnt="0"/>
      <dgm:spPr/>
    </dgm:pt>
    <dgm:pt modelId="{6CE90AE0-AA52-478D-B777-2385E6909E15}" type="pres">
      <dgm:prSet presAssocID="{B0822661-4C35-4575-B029-43CF2C35915F}" presName="ConnectLine" presStyleLbl="sibTrans1D1" presStyleIdx="6" presStyleCnt="7"/>
      <dgm:spPr/>
    </dgm:pt>
    <dgm:pt modelId="{A0D3C696-BC25-4F7F-8B09-0B775702F5B4}" type="pres">
      <dgm:prSet presAssocID="{B0822661-4C35-4575-B029-43CF2C35915F}" presName="ConnectorPoint" presStyleLbl="node1" presStyleIdx="6"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5CEC3793-307B-4B6F-9A46-47929FEE5E9F}" type="pres">
      <dgm:prSet presAssocID="{B0822661-4C35-4575-B029-43CF2C35915F}" presName="EmptyPlaceHolder" presStyleCnt="0"/>
      <dgm:spPr/>
    </dgm:pt>
  </dgm:ptLst>
  <dgm:cxnLst>
    <dgm:cxn modelId="{8A6E6305-E6D8-43E9-8E80-BCC4E611934A}" srcId="{46A34BFE-CF85-4233-B724-6757E6B301E8}" destId="{C2FABCDC-CDF1-429D-8E31-FB4C7E012776}" srcOrd="0" destOrd="0" parTransId="{E4D84010-938D-48AE-86AD-EB056C6C1563}" sibTransId="{BD3D1139-8487-4BA9-AD49-E0AC9C92E778}"/>
    <dgm:cxn modelId="{28081017-5DB9-4622-8273-485BCA95C4BE}" srcId="{3454314C-22C0-4C5F-9F02-B80DB849E612}" destId="{3D458AB4-3E0E-4684-BAE0-B66ECABADD4F}" srcOrd="0" destOrd="0" parTransId="{CEA13A52-108D-49FA-B3AB-F6131A6138E3}" sibTransId="{64780C0C-1986-441F-8596-E374CD119E68}"/>
    <dgm:cxn modelId="{C771F317-289A-4958-8D01-7E3286305F61}" type="presOf" srcId="{3F483432-1ED5-4822-8F46-DEF188E56410}" destId="{D899B255-174F-4060-A5CC-B7CCBE8D1B1D}" srcOrd="0" destOrd="0" presId="urn:microsoft.com/office/officeart/2017/3/layout/HorizontalLabelsTimeline"/>
    <dgm:cxn modelId="{6CF1051D-FBF6-4101-9493-F0CA28034CFE}" type="presOf" srcId="{3454314C-22C0-4C5F-9F02-B80DB849E612}" destId="{280EF6ED-B735-42EC-A90A-40F5851589D9}" srcOrd="0" destOrd="0" presId="urn:microsoft.com/office/officeart/2017/3/layout/HorizontalLabelsTimeline"/>
    <dgm:cxn modelId="{8C5D842D-B1C9-4585-89DA-DCE3C6566282}" type="presOf" srcId="{D6CD1EDF-0446-4F02-8037-C31F7947B2BB}" destId="{812EF9E6-D955-4964-8693-29663D19BF4A}" srcOrd="0" destOrd="0" presId="urn:microsoft.com/office/officeart/2017/3/layout/HorizontalLabelsTimeline"/>
    <dgm:cxn modelId="{36609F2F-BFA0-45DD-86FD-F179B5E8E475}" type="presOf" srcId="{B0822661-4C35-4575-B029-43CF2C35915F}" destId="{BD5D7F45-5416-4188-9B87-60A4790D7CC5}" srcOrd="0" destOrd="0" presId="urn:microsoft.com/office/officeart/2017/3/layout/HorizontalLabelsTimeline"/>
    <dgm:cxn modelId="{059C223B-A486-464C-932E-AD8CB0A0D23A}" srcId="{B0822661-4C35-4575-B029-43CF2C35915F}" destId="{452FE234-32E7-45A1-A5E7-DC82BAC893D4}" srcOrd="0" destOrd="0" parTransId="{C1464135-3FC4-4A07-BC56-59DB493ED16C}" sibTransId="{C8EA9834-2B84-4C73-9DCD-43F3EDE7550E}"/>
    <dgm:cxn modelId="{555A295B-A8DE-4762-871A-293E82943ABC}" srcId="{017DCADF-91A3-467A-81E4-60D94E0D251E}" destId="{258BF058-BF07-4397-817A-AC128F7BDFAB}" srcOrd="0" destOrd="0" parTransId="{BACEDA23-9759-4D28-BE43-670B0AF5C1BF}" sibTransId="{46DE3AAA-73FD-4AFA-9997-A688A3F0A591}"/>
    <dgm:cxn modelId="{81C89F5E-573E-44BF-B2C1-B97A2313C19C}" srcId="{3F483432-1ED5-4822-8F46-DEF188E56410}" destId="{5BCD7D9D-DAC5-4E1B-819F-89CD40CF0900}" srcOrd="0" destOrd="0" parTransId="{E0DDBA54-EBD3-4CF6-AA7C-6F417C170EF2}" sibTransId="{061CA7F8-4816-48BA-984E-7DCC556A7905}"/>
    <dgm:cxn modelId="{5D740E5F-8799-4AE3-8B23-2B233C7BC4E6}" srcId="{E07E08B3-52E4-42E1-9E34-CA584855CB7D}" destId="{017DCADF-91A3-467A-81E4-60D94E0D251E}" srcOrd="2" destOrd="0" parTransId="{7BEB7037-EB3F-4036-81A2-2A950F562491}" sibTransId="{1FB18B2B-4812-465F-A1E4-EDEA2DDC97BF}"/>
    <dgm:cxn modelId="{5904D756-4B7F-4C62-99A3-C8B75F02F9FE}" type="presOf" srcId="{017DCADF-91A3-467A-81E4-60D94E0D251E}" destId="{5890D40C-063C-4395-9F3C-51423FAD9432}" srcOrd="0" destOrd="0" presId="urn:microsoft.com/office/officeart/2017/3/layout/HorizontalLabelsTimeline"/>
    <dgm:cxn modelId="{2EE16C8E-7DDB-4C52-A2BA-7A4741A8CD6F}" srcId="{E07E08B3-52E4-42E1-9E34-CA584855CB7D}" destId="{7977C2FA-2923-4503-9D6C-D0958D0989D9}" srcOrd="3" destOrd="0" parTransId="{9CCA09C4-99AD-425F-A430-9F3A1B56E69D}" sibTransId="{B14F2991-BD63-40D0-A493-FB2225EBCAEB}"/>
    <dgm:cxn modelId="{7B80B694-12D7-42F7-A454-C81408C691A3}" srcId="{E07E08B3-52E4-42E1-9E34-CA584855CB7D}" destId="{AF8A83E6-9C7D-4E72-A320-8E05E37ED03F}" srcOrd="0" destOrd="0" parTransId="{0F641CF2-B15C-4938-AC8F-C6730F0EE7EE}" sibTransId="{66EED588-168D-4153-9474-34BB7536A272}"/>
    <dgm:cxn modelId="{D3371D9D-F7E0-4D74-83BA-643BD3147212}" srcId="{E07E08B3-52E4-42E1-9E34-CA584855CB7D}" destId="{3F483432-1ED5-4822-8F46-DEF188E56410}" srcOrd="4" destOrd="0" parTransId="{687C2A57-6387-4408-9339-2D34CE84B9A9}" sibTransId="{FB7BB743-9304-4689-B114-8C704652C4FD}"/>
    <dgm:cxn modelId="{A1400FA7-7B58-49E9-B01D-D9D78BAC2C3C}" srcId="{AF8A83E6-9C7D-4E72-A320-8E05E37ED03F}" destId="{D5452A2D-86E9-4CBA-9E70-DE1969883DCD}" srcOrd="0" destOrd="0" parTransId="{56A7A7F0-47AF-4C80-8CB6-E856E160B2A9}" sibTransId="{0F565353-78CF-4AEB-A967-E80ECA597F8F}"/>
    <dgm:cxn modelId="{EB5A96AA-6D97-4EC4-A1DE-0F868315F4ED}" srcId="{7977C2FA-2923-4503-9D6C-D0958D0989D9}" destId="{D6CD1EDF-0446-4F02-8037-C31F7947B2BB}" srcOrd="0" destOrd="0" parTransId="{F4BFD451-FC16-4D8B-84FC-05BDF1630A41}" sibTransId="{30A3C419-79BB-4FB0-8772-E5ECC0CF4E87}"/>
    <dgm:cxn modelId="{428E3AAC-49D5-4D4B-8A43-53A701625C64}" type="presOf" srcId="{46A34BFE-CF85-4233-B724-6757E6B301E8}" destId="{F97C5925-CB81-4EB4-8BA8-FB2DDC40E4A7}" srcOrd="0" destOrd="0" presId="urn:microsoft.com/office/officeart/2017/3/layout/HorizontalLabelsTimeline"/>
    <dgm:cxn modelId="{0D2F33B5-7F5D-4BC0-87FA-AE57DF4FAD47}" type="presOf" srcId="{7977C2FA-2923-4503-9D6C-D0958D0989D9}" destId="{813DEB5D-FA30-4BB8-9572-CFD5EC3B7B6A}" srcOrd="0" destOrd="0" presId="urn:microsoft.com/office/officeart/2017/3/layout/HorizontalLabelsTimeline"/>
    <dgm:cxn modelId="{AC3BCBB5-580A-4347-B158-5C81F3628E40}" type="presOf" srcId="{C2FABCDC-CDF1-429D-8E31-FB4C7E012776}" destId="{B5E2BF99-FC30-446C-9AD5-18709F60A67B}" srcOrd="0" destOrd="0" presId="urn:microsoft.com/office/officeart/2017/3/layout/HorizontalLabelsTimeline"/>
    <dgm:cxn modelId="{D0FDC5C5-7D62-47AD-A687-321162FC794B}" srcId="{E07E08B3-52E4-42E1-9E34-CA584855CB7D}" destId="{46A34BFE-CF85-4233-B724-6757E6B301E8}" srcOrd="5" destOrd="0" parTransId="{0099766E-D9F3-4DD2-A8A3-8939907D507A}" sibTransId="{4B52FAFD-C884-4285-A8BC-DDC0D59805B6}"/>
    <dgm:cxn modelId="{665F3CC9-986F-4D66-BBCD-3475E084C997}" type="presOf" srcId="{D5452A2D-86E9-4CBA-9E70-DE1969883DCD}" destId="{6CF600D2-F918-4F80-82DE-BA11C92466CF}" srcOrd="0" destOrd="0" presId="urn:microsoft.com/office/officeart/2017/3/layout/HorizontalLabelsTimeline"/>
    <dgm:cxn modelId="{B820EBC9-8C21-436F-9640-02FCDF5CB7DD}" srcId="{E07E08B3-52E4-42E1-9E34-CA584855CB7D}" destId="{3454314C-22C0-4C5F-9F02-B80DB849E612}" srcOrd="1" destOrd="0" parTransId="{0A03E3D1-8D87-4463-94FC-B971A942C447}" sibTransId="{31B993A6-CD7F-4B3E-A93E-2114731EE7AF}"/>
    <dgm:cxn modelId="{8C36CFD2-BA25-45D9-8B7A-2DBA96264C68}" type="presOf" srcId="{AF8A83E6-9C7D-4E72-A320-8E05E37ED03F}" destId="{533B181D-A264-4E5B-9189-9F4180FA281C}" srcOrd="0" destOrd="0" presId="urn:microsoft.com/office/officeart/2017/3/layout/HorizontalLabelsTimeline"/>
    <dgm:cxn modelId="{209894D9-6CD3-4CE0-9644-25F63EF94E02}" type="presOf" srcId="{E07E08B3-52E4-42E1-9E34-CA584855CB7D}" destId="{A804853A-7551-4BEE-AA45-0FA4B84920ED}" srcOrd="0" destOrd="0" presId="urn:microsoft.com/office/officeart/2017/3/layout/HorizontalLabelsTimeline"/>
    <dgm:cxn modelId="{2C2BAFE2-09C4-408B-8CA8-7F3E8A8CC8A9}" type="presOf" srcId="{5BCD7D9D-DAC5-4E1B-819F-89CD40CF0900}" destId="{AE78F39E-8FAF-410F-9759-8190B56D781F}" srcOrd="0" destOrd="0" presId="urn:microsoft.com/office/officeart/2017/3/layout/HorizontalLabelsTimeline"/>
    <dgm:cxn modelId="{A397D5E6-0D55-4A76-958F-3FD56D756820}" srcId="{E07E08B3-52E4-42E1-9E34-CA584855CB7D}" destId="{B0822661-4C35-4575-B029-43CF2C35915F}" srcOrd="6" destOrd="0" parTransId="{FF6503D1-D540-4BF4-8659-DD7BE53211D8}" sibTransId="{887BF9BA-6176-47EB-A454-016246E9942A}"/>
    <dgm:cxn modelId="{3F228BEC-D7DC-4985-A61F-2CB461BE17EA}" type="presOf" srcId="{258BF058-BF07-4397-817A-AC128F7BDFAB}" destId="{2CDDAC6F-35D4-4EBA-B504-0316786A3E8B}" srcOrd="0" destOrd="0" presId="urn:microsoft.com/office/officeart/2017/3/layout/HorizontalLabelsTimeline"/>
    <dgm:cxn modelId="{D89964F4-4E6A-4E43-8B27-A84CA602AC00}" type="presOf" srcId="{3D458AB4-3E0E-4684-BAE0-B66ECABADD4F}" destId="{B3A82DE4-BED7-4DD7-9938-6624501FE19E}" srcOrd="0" destOrd="0" presId="urn:microsoft.com/office/officeart/2017/3/layout/HorizontalLabelsTimeline"/>
    <dgm:cxn modelId="{65469CF5-FF44-4547-9237-8632F64F1879}" type="presOf" srcId="{452FE234-32E7-45A1-A5E7-DC82BAC893D4}" destId="{BE3DF685-D906-4207-92BF-6FAD1E3F6A8C}" srcOrd="0" destOrd="0" presId="urn:microsoft.com/office/officeart/2017/3/layout/HorizontalLabelsTimeline"/>
    <dgm:cxn modelId="{727F2955-09A2-4ECA-8BE3-7726A907C22E}" type="presParOf" srcId="{A804853A-7551-4BEE-AA45-0FA4B84920ED}" destId="{14045B37-DBD6-4546-B1E8-15F0E405BE88}" srcOrd="0" destOrd="0" presId="urn:microsoft.com/office/officeart/2017/3/layout/HorizontalLabelsTimeline"/>
    <dgm:cxn modelId="{51D302BF-9281-4745-AC7C-201911241A6C}" type="presParOf" srcId="{A804853A-7551-4BEE-AA45-0FA4B84920ED}" destId="{B1AF86F2-4C40-4BDE-B078-11C37653C8C9}" srcOrd="1" destOrd="0" presId="urn:microsoft.com/office/officeart/2017/3/layout/HorizontalLabelsTimeline"/>
    <dgm:cxn modelId="{6BFEBE18-773F-4385-866B-ACEB240ED91C}" type="presParOf" srcId="{B1AF86F2-4C40-4BDE-B078-11C37653C8C9}" destId="{5286F19E-8B14-4E21-ABD1-D6ED20062023}" srcOrd="0" destOrd="0" presId="urn:microsoft.com/office/officeart/2017/3/layout/HorizontalLabelsTimeline"/>
    <dgm:cxn modelId="{8BE39FCE-2450-40E7-A376-100A8E8C483C}" type="presParOf" srcId="{5286F19E-8B14-4E21-ABD1-D6ED20062023}" destId="{533B181D-A264-4E5B-9189-9F4180FA281C}" srcOrd="0" destOrd="0" presId="urn:microsoft.com/office/officeart/2017/3/layout/HorizontalLabelsTimeline"/>
    <dgm:cxn modelId="{017FC8AE-C147-4692-AB94-68408E0DBB23}" type="presParOf" srcId="{5286F19E-8B14-4E21-ABD1-D6ED20062023}" destId="{36391B89-530E-49D2-9616-A928148A12A7}" srcOrd="1" destOrd="0" presId="urn:microsoft.com/office/officeart/2017/3/layout/HorizontalLabelsTimeline"/>
    <dgm:cxn modelId="{7AAD0AFB-EB67-4455-B9B4-61617632F69B}" type="presParOf" srcId="{36391B89-530E-49D2-9616-A928148A12A7}" destId="{6CF600D2-F918-4F80-82DE-BA11C92466CF}" srcOrd="0" destOrd="0" presId="urn:microsoft.com/office/officeart/2017/3/layout/HorizontalLabelsTimeline"/>
    <dgm:cxn modelId="{A212AAB6-2839-49E3-A71C-91513B35E4C8}" type="presParOf" srcId="{36391B89-530E-49D2-9616-A928148A12A7}" destId="{FEF5E5AB-3B0F-474B-A195-DDE10F8327DC}" srcOrd="1" destOrd="0" presId="urn:microsoft.com/office/officeart/2017/3/layout/HorizontalLabelsTimeline"/>
    <dgm:cxn modelId="{E7D867EC-7A10-4A37-AEBC-5F5CC037E3AD}" type="presParOf" srcId="{5286F19E-8B14-4E21-ABD1-D6ED20062023}" destId="{A15791A7-584F-4BBA-B998-9A48B590749B}" srcOrd="2" destOrd="0" presId="urn:microsoft.com/office/officeart/2017/3/layout/HorizontalLabelsTimeline"/>
    <dgm:cxn modelId="{E6F168B2-6FE0-47FB-A16E-DDB57C90D0D9}" type="presParOf" srcId="{5286F19E-8B14-4E21-ABD1-D6ED20062023}" destId="{2709A3C6-1427-4A04-86A9-4452D164B929}" srcOrd="3" destOrd="0" presId="urn:microsoft.com/office/officeart/2017/3/layout/HorizontalLabelsTimeline"/>
    <dgm:cxn modelId="{DF3B0786-BD80-4FA3-B1C6-C8806505C256}" type="presParOf" srcId="{5286F19E-8B14-4E21-ABD1-D6ED20062023}" destId="{CC2F1097-38EB-4D31-A7B9-2EBEDA8EDC09}" srcOrd="4" destOrd="0" presId="urn:microsoft.com/office/officeart/2017/3/layout/HorizontalLabelsTimeline"/>
    <dgm:cxn modelId="{9E66EBCD-1974-40FE-A6E8-32BB25184CC3}" type="presParOf" srcId="{B1AF86F2-4C40-4BDE-B078-11C37653C8C9}" destId="{A13F40D3-46BF-4AAA-AA0B-697652AD1BE3}" srcOrd="1" destOrd="0" presId="urn:microsoft.com/office/officeart/2017/3/layout/HorizontalLabelsTimeline"/>
    <dgm:cxn modelId="{FE184DBB-E55D-4DAF-9DDC-849EBC861961}" type="presParOf" srcId="{B1AF86F2-4C40-4BDE-B078-11C37653C8C9}" destId="{0D0587CC-57D0-4C04-96BA-323A2FE3B0B0}" srcOrd="2" destOrd="0" presId="urn:microsoft.com/office/officeart/2017/3/layout/HorizontalLabelsTimeline"/>
    <dgm:cxn modelId="{19286436-100E-428E-BA8C-8EFF7E13CA23}" type="presParOf" srcId="{0D0587CC-57D0-4C04-96BA-323A2FE3B0B0}" destId="{280EF6ED-B735-42EC-A90A-40F5851589D9}" srcOrd="0" destOrd="0" presId="urn:microsoft.com/office/officeart/2017/3/layout/HorizontalLabelsTimeline"/>
    <dgm:cxn modelId="{A5B7CA62-6F2E-4E91-93B9-067A87C05550}" type="presParOf" srcId="{0D0587CC-57D0-4C04-96BA-323A2FE3B0B0}" destId="{B9C8E0F5-8A4B-446D-82D6-D2357A88A4B8}" srcOrd="1" destOrd="0" presId="urn:microsoft.com/office/officeart/2017/3/layout/HorizontalLabelsTimeline"/>
    <dgm:cxn modelId="{B5CF747F-7B51-47E3-9CB9-F2AEE8728045}" type="presParOf" srcId="{B9C8E0F5-8A4B-446D-82D6-D2357A88A4B8}" destId="{B3A82DE4-BED7-4DD7-9938-6624501FE19E}" srcOrd="0" destOrd="0" presId="urn:microsoft.com/office/officeart/2017/3/layout/HorizontalLabelsTimeline"/>
    <dgm:cxn modelId="{F3709C38-F0F2-4F1A-B92E-604BE4A8AFF3}" type="presParOf" srcId="{B9C8E0F5-8A4B-446D-82D6-D2357A88A4B8}" destId="{E4260655-AF77-48DB-8E50-D0DB792BDC7B}" srcOrd="1" destOrd="0" presId="urn:microsoft.com/office/officeart/2017/3/layout/HorizontalLabelsTimeline"/>
    <dgm:cxn modelId="{731B8A95-288C-405A-A3B3-C7DA9CCD7E22}" type="presParOf" srcId="{0D0587CC-57D0-4C04-96BA-323A2FE3B0B0}" destId="{D16D98DE-371D-456A-940E-A0BFB622FE29}" srcOrd="2" destOrd="0" presId="urn:microsoft.com/office/officeart/2017/3/layout/HorizontalLabelsTimeline"/>
    <dgm:cxn modelId="{EA4DDAA9-B16F-409E-8F61-2F6A67B77660}" type="presParOf" srcId="{0D0587CC-57D0-4C04-96BA-323A2FE3B0B0}" destId="{F6402173-601B-457A-AE76-D0F7ED3A84E6}" srcOrd="3" destOrd="0" presId="urn:microsoft.com/office/officeart/2017/3/layout/HorizontalLabelsTimeline"/>
    <dgm:cxn modelId="{7A597BFF-57D2-4552-849E-E19CD247FAF2}" type="presParOf" srcId="{0D0587CC-57D0-4C04-96BA-323A2FE3B0B0}" destId="{85751C67-E99D-4E11-903F-2C6AF1A27987}" srcOrd="4" destOrd="0" presId="urn:microsoft.com/office/officeart/2017/3/layout/HorizontalLabelsTimeline"/>
    <dgm:cxn modelId="{34CD435F-9393-4370-8946-51CE82081506}" type="presParOf" srcId="{B1AF86F2-4C40-4BDE-B078-11C37653C8C9}" destId="{D073EA5B-2F14-48E7-8407-FC665DDFA802}" srcOrd="3" destOrd="0" presId="urn:microsoft.com/office/officeart/2017/3/layout/HorizontalLabelsTimeline"/>
    <dgm:cxn modelId="{299900DE-6B7F-43E4-9999-8DEDD7FE9B05}" type="presParOf" srcId="{B1AF86F2-4C40-4BDE-B078-11C37653C8C9}" destId="{67DEB495-E282-4EED-9567-944D34590C7A}" srcOrd="4" destOrd="0" presId="urn:microsoft.com/office/officeart/2017/3/layout/HorizontalLabelsTimeline"/>
    <dgm:cxn modelId="{6D91550B-0CE9-4F69-BAF0-8BCC8AEDC9EA}" type="presParOf" srcId="{67DEB495-E282-4EED-9567-944D34590C7A}" destId="{5890D40C-063C-4395-9F3C-51423FAD9432}" srcOrd="0" destOrd="0" presId="urn:microsoft.com/office/officeart/2017/3/layout/HorizontalLabelsTimeline"/>
    <dgm:cxn modelId="{244F011E-7F2E-47FD-B9FA-2AF215943E60}" type="presParOf" srcId="{67DEB495-E282-4EED-9567-944D34590C7A}" destId="{2979E26E-41B8-4657-A808-D133602C8AD8}" srcOrd="1" destOrd="0" presId="urn:microsoft.com/office/officeart/2017/3/layout/HorizontalLabelsTimeline"/>
    <dgm:cxn modelId="{BFF99E16-EDF5-416C-A67F-DDF4B4E4D398}" type="presParOf" srcId="{2979E26E-41B8-4657-A808-D133602C8AD8}" destId="{2CDDAC6F-35D4-4EBA-B504-0316786A3E8B}" srcOrd="0" destOrd="0" presId="urn:microsoft.com/office/officeart/2017/3/layout/HorizontalLabelsTimeline"/>
    <dgm:cxn modelId="{A51A5CB0-FF24-400C-8A42-BA9A7C0F45E5}" type="presParOf" srcId="{2979E26E-41B8-4657-A808-D133602C8AD8}" destId="{A26C7CDF-7DB4-41F3-97FB-6CDFB7C4AA59}" srcOrd="1" destOrd="0" presId="urn:microsoft.com/office/officeart/2017/3/layout/HorizontalLabelsTimeline"/>
    <dgm:cxn modelId="{45B17F45-2EC2-48DB-A9C4-0C7CF7D5F991}" type="presParOf" srcId="{67DEB495-E282-4EED-9567-944D34590C7A}" destId="{532D4C41-E62A-482F-AEC6-34238E7A2C6D}" srcOrd="2" destOrd="0" presId="urn:microsoft.com/office/officeart/2017/3/layout/HorizontalLabelsTimeline"/>
    <dgm:cxn modelId="{9863DEF9-4AE4-4D02-A4A1-B082D18B6B5F}" type="presParOf" srcId="{67DEB495-E282-4EED-9567-944D34590C7A}" destId="{BF68EA6F-FD15-4ED0-B625-81484C13D6F5}" srcOrd="3" destOrd="0" presId="urn:microsoft.com/office/officeart/2017/3/layout/HorizontalLabelsTimeline"/>
    <dgm:cxn modelId="{C13AD99C-2DD4-4345-AF91-6F43B414490F}" type="presParOf" srcId="{67DEB495-E282-4EED-9567-944D34590C7A}" destId="{089BF445-A7AA-4ED3-BEA3-F46064BEABEF}" srcOrd="4" destOrd="0" presId="urn:microsoft.com/office/officeart/2017/3/layout/HorizontalLabelsTimeline"/>
    <dgm:cxn modelId="{396359C0-4061-48F6-BD7F-B0B7907E3D57}" type="presParOf" srcId="{B1AF86F2-4C40-4BDE-B078-11C37653C8C9}" destId="{12B58122-2987-4489-A7AB-DEF4E9CBE700}" srcOrd="5" destOrd="0" presId="urn:microsoft.com/office/officeart/2017/3/layout/HorizontalLabelsTimeline"/>
    <dgm:cxn modelId="{4AE2916A-38E5-4A6B-B915-3D20BA3617D6}" type="presParOf" srcId="{B1AF86F2-4C40-4BDE-B078-11C37653C8C9}" destId="{8BB27A13-E1AA-4B8A-8961-95D92F5755A9}" srcOrd="6" destOrd="0" presId="urn:microsoft.com/office/officeart/2017/3/layout/HorizontalLabelsTimeline"/>
    <dgm:cxn modelId="{CCCDA11F-FD16-4D2D-89C0-1B7CDC254DA7}" type="presParOf" srcId="{8BB27A13-E1AA-4B8A-8961-95D92F5755A9}" destId="{813DEB5D-FA30-4BB8-9572-CFD5EC3B7B6A}" srcOrd="0" destOrd="0" presId="urn:microsoft.com/office/officeart/2017/3/layout/HorizontalLabelsTimeline"/>
    <dgm:cxn modelId="{A5C35805-4156-4D04-8700-885B65F33943}" type="presParOf" srcId="{8BB27A13-E1AA-4B8A-8961-95D92F5755A9}" destId="{DF2706C1-F606-4D13-B377-64FC788741B3}" srcOrd="1" destOrd="0" presId="urn:microsoft.com/office/officeart/2017/3/layout/HorizontalLabelsTimeline"/>
    <dgm:cxn modelId="{6ABA6100-AAED-42DB-AEA4-A3D41D40047A}" type="presParOf" srcId="{DF2706C1-F606-4D13-B377-64FC788741B3}" destId="{812EF9E6-D955-4964-8693-29663D19BF4A}" srcOrd="0" destOrd="0" presId="urn:microsoft.com/office/officeart/2017/3/layout/HorizontalLabelsTimeline"/>
    <dgm:cxn modelId="{7F242A56-F301-4FF8-A114-CC2BF7A15861}" type="presParOf" srcId="{DF2706C1-F606-4D13-B377-64FC788741B3}" destId="{E1038AB7-4483-4854-AE09-B14C9E979D78}" srcOrd="1" destOrd="0" presId="urn:microsoft.com/office/officeart/2017/3/layout/HorizontalLabelsTimeline"/>
    <dgm:cxn modelId="{3760678B-388D-41B1-B2CB-809EAB6BD95F}" type="presParOf" srcId="{8BB27A13-E1AA-4B8A-8961-95D92F5755A9}" destId="{B97FDC8E-67AC-4F64-9DE2-C14B6F1298FC}" srcOrd="2" destOrd="0" presId="urn:microsoft.com/office/officeart/2017/3/layout/HorizontalLabelsTimeline"/>
    <dgm:cxn modelId="{F56FBEE1-22DE-49E9-8121-DB34AD149430}" type="presParOf" srcId="{8BB27A13-E1AA-4B8A-8961-95D92F5755A9}" destId="{C441515B-278E-46DC-B1B9-4A40EC5C05B7}" srcOrd="3" destOrd="0" presId="urn:microsoft.com/office/officeart/2017/3/layout/HorizontalLabelsTimeline"/>
    <dgm:cxn modelId="{F6C8E141-1353-4B27-AA1A-7C2027001FF5}" type="presParOf" srcId="{8BB27A13-E1AA-4B8A-8961-95D92F5755A9}" destId="{28C5DB91-529B-42F1-B76C-6B5FE2249261}" srcOrd="4" destOrd="0" presId="urn:microsoft.com/office/officeart/2017/3/layout/HorizontalLabelsTimeline"/>
    <dgm:cxn modelId="{78F18377-24BB-4037-8EE8-82A330836D8A}" type="presParOf" srcId="{B1AF86F2-4C40-4BDE-B078-11C37653C8C9}" destId="{81AEB298-3559-4601-BA36-E6BB05656238}" srcOrd="7" destOrd="0" presId="urn:microsoft.com/office/officeart/2017/3/layout/HorizontalLabelsTimeline"/>
    <dgm:cxn modelId="{85AA93A6-9EB4-4220-8CDB-1067C1CCF0FB}" type="presParOf" srcId="{B1AF86F2-4C40-4BDE-B078-11C37653C8C9}" destId="{D57E53EA-6D58-41AE-8833-118F2B1E7AA8}" srcOrd="8" destOrd="0" presId="urn:microsoft.com/office/officeart/2017/3/layout/HorizontalLabelsTimeline"/>
    <dgm:cxn modelId="{9AF9C5B1-5709-412A-AE0B-7B69A76DAB58}" type="presParOf" srcId="{D57E53EA-6D58-41AE-8833-118F2B1E7AA8}" destId="{D899B255-174F-4060-A5CC-B7CCBE8D1B1D}" srcOrd="0" destOrd="0" presId="urn:microsoft.com/office/officeart/2017/3/layout/HorizontalLabelsTimeline"/>
    <dgm:cxn modelId="{B3C57469-9329-4C99-AC02-787E5207A001}" type="presParOf" srcId="{D57E53EA-6D58-41AE-8833-118F2B1E7AA8}" destId="{931E82D2-9067-4D86-9CFE-AA6E8A16801C}" srcOrd="1" destOrd="0" presId="urn:microsoft.com/office/officeart/2017/3/layout/HorizontalLabelsTimeline"/>
    <dgm:cxn modelId="{3AFF8F54-97A2-4B38-B7E8-593A1BFE8584}" type="presParOf" srcId="{931E82D2-9067-4D86-9CFE-AA6E8A16801C}" destId="{AE78F39E-8FAF-410F-9759-8190B56D781F}" srcOrd="0" destOrd="0" presId="urn:microsoft.com/office/officeart/2017/3/layout/HorizontalLabelsTimeline"/>
    <dgm:cxn modelId="{1402D3C9-B778-4613-8B77-4AC48639334C}" type="presParOf" srcId="{931E82D2-9067-4D86-9CFE-AA6E8A16801C}" destId="{19299738-ECAA-4EFB-9F7F-FA9D000C61D6}" srcOrd="1" destOrd="0" presId="urn:microsoft.com/office/officeart/2017/3/layout/HorizontalLabelsTimeline"/>
    <dgm:cxn modelId="{A9AF8978-DE5E-414F-9E97-7D891CC6A09F}" type="presParOf" srcId="{D57E53EA-6D58-41AE-8833-118F2B1E7AA8}" destId="{CD5DE1A3-65D8-4E8F-BF42-CDA422D08A2D}" srcOrd="2" destOrd="0" presId="urn:microsoft.com/office/officeart/2017/3/layout/HorizontalLabelsTimeline"/>
    <dgm:cxn modelId="{9471D7D8-888B-45D1-BA13-41B66D4838FA}" type="presParOf" srcId="{D57E53EA-6D58-41AE-8833-118F2B1E7AA8}" destId="{0A26F463-CF63-4A1B-B9C0-A0B801A0E898}" srcOrd="3" destOrd="0" presId="urn:microsoft.com/office/officeart/2017/3/layout/HorizontalLabelsTimeline"/>
    <dgm:cxn modelId="{F8E2D534-C0E7-4070-93D7-4DDADFAEAEAC}" type="presParOf" srcId="{D57E53EA-6D58-41AE-8833-118F2B1E7AA8}" destId="{AC872E04-D1DF-4155-A1CF-C45B807164F6}" srcOrd="4" destOrd="0" presId="urn:microsoft.com/office/officeart/2017/3/layout/HorizontalLabelsTimeline"/>
    <dgm:cxn modelId="{96379053-2DA6-4B66-A0B9-EAFED85C8825}" type="presParOf" srcId="{B1AF86F2-4C40-4BDE-B078-11C37653C8C9}" destId="{57D4A8A5-DF9B-476F-9D9F-A9195A6F9CE2}" srcOrd="9" destOrd="0" presId="urn:microsoft.com/office/officeart/2017/3/layout/HorizontalLabelsTimeline"/>
    <dgm:cxn modelId="{F52D6197-B551-40B6-9E20-FEF21DB1EE60}" type="presParOf" srcId="{B1AF86F2-4C40-4BDE-B078-11C37653C8C9}" destId="{659E152B-A447-4139-BFFE-EE0772FCAC8B}" srcOrd="10" destOrd="0" presId="urn:microsoft.com/office/officeart/2017/3/layout/HorizontalLabelsTimeline"/>
    <dgm:cxn modelId="{79341604-A9E4-405C-AEA1-6206FF67B95E}" type="presParOf" srcId="{659E152B-A447-4139-BFFE-EE0772FCAC8B}" destId="{F97C5925-CB81-4EB4-8BA8-FB2DDC40E4A7}" srcOrd="0" destOrd="0" presId="urn:microsoft.com/office/officeart/2017/3/layout/HorizontalLabelsTimeline"/>
    <dgm:cxn modelId="{3786C086-F335-4CF9-BCFC-BD0A33C7FC97}" type="presParOf" srcId="{659E152B-A447-4139-BFFE-EE0772FCAC8B}" destId="{079CBA4F-70A6-4E83-9FF5-E1ADDF612DB4}" srcOrd="1" destOrd="0" presId="urn:microsoft.com/office/officeart/2017/3/layout/HorizontalLabelsTimeline"/>
    <dgm:cxn modelId="{63584579-8967-4FC4-A4AB-1FE8335385EB}" type="presParOf" srcId="{079CBA4F-70A6-4E83-9FF5-E1ADDF612DB4}" destId="{B5E2BF99-FC30-446C-9AD5-18709F60A67B}" srcOrd="0" destOrd="0" presId="urn:microsoft.com/office/officeart/2017/3/layout/HorizontalLabelsTimeline"/>
    <dgm:cxn modelId="{D98FF701-4B76-487E-92BC-B4D44F1EBCED}" type="presParOf" srcId="{079CBA4F-70A6-4E83-9FF5-E1ADDF612DB4}" destId="{AD4C1582-0925-4D95-B3DF-8A4C7233F993}" srcOrd="1" destOrd="0" presId="urn:microsoft.com/office/officeart/2017/3/layout/HorizontalLabelsTimeline"/>
    <dgm:cxn modelId="{9D2CE89C-6C59-4EC1-8736-957B3AFE944D}" type="presParOf" srcId="{659E152B-A447-4139-BFFE-EE0772FCAC8B}" destId="{024AC5B4-7985-4FDB-9147-723A5718774F}" srcOrd="2" destOrd="0" presId="urn:microsoft.com/office/officeart/2017/3/layout/HorizontalLabelsTimeline"/>
    <dgm:cxn modelId="{3B6C565F-1B0B-4E9E-9201-8204528CC671}" type="presParOf" srcId="{659E152B-A447-4139-BFFE-EE0772FCAC8B}" destId="{6E12A3B1-09A6-4B95-980C-4FF7BA07550C}" srcOrd="3" destOrd="0" presId="urn:microsoft.com/office/officeart/2017/3/layout/HorizontalLabelsTimeline"/>
    <dgm:cxn modelId="{BD9499B5-EC40-42C6-A5E9-5CAC74DAB231}" type="presParOf" srcId="{659E152B-A447-4139-BFFE-EE0772FCAC8B}" destId="{C7A444FD-AAD5-4D32-8469-E548F1767EC4}" srcOrd="4" destOrd="0" presId="urn:microsoft.com/office/officeart/2017/3/layout/HorizontalLabelsTimeline"/>
    <dgm:cxn modelId="{4F1DA6AD-C249-4709-B69B-2F704C0A61A4}" type="presParOf" srcId="{B1AF86F2-4C40-4BDE-B078-11C37653C8C9}" destId="{613A5EDB-8113-46B6-B276-3AFD78AAFCE2}" srcOrd="11" destOrd="0" presId="urn:microsoft.com/office/officeart/2017/3/layout/HorizontalLabelsTimeline"/>
    <dgm:cxn modelId="{C9C62DA2-BBA0-45DF-969F-AE887576FD65}" type="presParOf" srcId="{B1AF86F2-4C40-4BDE-B078-11C37653C8C9}" destId="{EFB52A1D-AD67-4F05-B17E-29B727102D2E}" srcOrd="12" destOrd="0" presId="urn:microsoft.com/office/officeart/2017/3/layout/HorizontalLabelsTimeline"/>
    <dgm:cxn modelId="{8B1E4A37-0C09-4130-850C-F8AE9920B744}" type="presParOf" srcId="{EFB52A1D-AD67-4F05-B17E-29B727102D2E}" destId="{BD5D7F45-5416-4188-9B87-60A4790D7CC5}" srcOrd="0" destOrd="0" presId="urn:microsoft.com/office/officeart/2017/3/layout/HorizontalLabelsTimeline"/>
    <dgm:cxn modelId="{0FADE580-645A-4510-BB75-D66BA6E4B580}" type="presParOf" srcId="{EFB52A1D-AD67-4F05-B17E-29B727102D2E}" destId="{3ABC21B5-3DB4-4C3E-8231-38A4B4B6C4E0}" srcOrd="1" destOrd="0" presId="urn:microsoft.com/office/officeart/2017/3/layout/HorizontalLabelsTimeline"/>
    <dgm:cxn modelId="{ABE900D8-E36A-4A79-8462-2953CE502699}" type="presParOf" srcId="{3ABC21B5-3DB4-4C3E-8231-38A4B4B6C4E0}" destId="{BE3DF685-D906-4207-92BF-6FAD1E3F6A8C}" srcOrd="0" destOrd="0" presId="urn:microsoft.com/office/officeart/2017/3/layout/HorizontalLabelsTimeline"/>
    <dgm:cxn modelId="{FA56F77A-C177-4A38-AFC9-70C0DA961DD0}" type="presParOf" srcId="{3ABC21B5-3DB4-4C3E-8231-38A4B4B6C4E0}" destId="{349695D6-B1E0-4054-A007-DBECB40C4184}" srcOrd="1" destOrd="0" presId="urn:microsoft.com/office/officeart/2017/3/layout/HorizontalLabelsTimeline"/>
    <dgm:cxn modelId="{327CD2B5-8A44-441D-82A7-2AD6C3C9E00B}" type="presParOf" srcId="{EFB52A1D-AD67-4F05-B17E-29B727102D2E}" destId="{6CE90AE0-AA52-478D-B777-2385E6909E15}" srcOrd="2" destOrd="0" presId="urn:microsoft.com/office/officeart/2017/3/layout/HorizontalLabelsTimeline"/>
    <dgm:cxn modelId="{8AE5A0AC-053C-44E5-99DD-7CC431AEDAE3}" type="presParOf" srcId="{EFB52A1D-AD67-4F05-B17E-29B727102D2E}" destId="{A0D3C696-BC25-4F7F-8B09-0B775702F5B4}" srcOrd="3" destOrd="0" presId="urn:microsoft.com/office/officeart/2017/3/layout/HorizontalLabelsTimeline"/>
    <dgm:cxn modelId="{17F725C2-609F-40FC-A595-305AD9E51FA5}" type="presParOf" srcId="{EFB52A1D-AD67-4F05-B17E-29B727102D2E}" destId="{5CEC3793-307B-4B6F-9A46-47929FEE5E9F}"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F374B4-2D50-4F8E-AE74-985804C49FEE}">
      <dsp:nvSpPr>
        <dsp:cNvPr id="0" name=""/>
        <dsp:cNvSpPr/>
      </dsp:nvSpPr>
      <dsp:spPr>
        <a:xfrm>
          <a:off x="0" y="381"/>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F231D2-1CE9-4F99-9AAE-3654D23CE55F}">
      <dsp:nvSpPr>
        <dsp:cNvPr id="0" name=""/>
        <dsp:cNvSpPr/>
      </dsp:nvSpPr>
      <dsp:spPr>
        <a:xfrm>
          <a:off x="0" y="381"/>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US" sz="1300" kern="1200">
              <a:latin typeface="Arial"/>
              <a:cs typeface="Arial"/>
            </a:rPr>
            <a:t>LCHS4002: </a:t>
          </a:r>
        </a:p>
      </dsp:txBody>
      <dsp:txXfrm>
        <a:off x="0" y="381"/>
        <a:ext cx="3945510" cy="446205"/>
      </dsp:txXfrm>
    </dsp:sp>
    <dsp:sp modelId="{30A72F69-EC64-4843-9B69-7F4E0830B8DA}">
      <dsp:nvSpPr>
        <dsp:cNvPr id="0" name=""/>
        <dsp:cNvSpPr/>
      </dsp:nvSpPr>
      <dsp:spPr>
        <a:xfrm>
          <a:off x="0" y="446586"/>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090926-74F2-4D09-ABC6-5D890C98AEA5}">
      <dsp:nvSpPr>
        <dsp:cNvPr id="0" name=""/>
        <dsp:cNvSpPr/>
      </dsp:nvSpPr>
      <dsp:spPr>
        <a:xfrm>
          <a:off x="0" y="446586"/>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Are UWTSD students confident in using their digital skills?</a:t>
          </a:r>
        </a:p>
      </dsp:txBody>
      <dsp:txXfrm>
        <a:off x="0" y="446586"/>
        <a:ext cx="3945510" cy="446205"/>
      </dsp:txXfrm>
    </dsp:sp>
    <dsp:sp modelId="{3EE80DA7-B877-4E11-9C6C-07C6C4027833}">
      <dsp:nvSpPr>
        <dsp:cNvPr id="0" name=""/>
        <dsp:cNvSpPr/>
      </dsp:nvSpPr>
      <dsp:spPr>
        <a:xfrm>
          <a:off x="0" y="892792"/>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F3C45E-E700-4DA1-A663-57E841FC6D33}">
      <dsp:nvSpPr>
        <dsp:cNvPr id="0" name=""/>
        <dsp:cNvSpPr/>
      </dsp:nvSpPr>
      <dsp:spPr>
        <a:xfrm>
          <a:off x="0" y="892792"/>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Group presentation </a:t>
          </a:r>
        </a:p>
      </dsp:txBody>
      <dsp:txXfrm>
        <a:off x="0" y="892792"/>
        <a:ext cx="3945510" cy="446205"/>
      </dsp:txXfrm>
    </dsp:sp>
    <dsp:sp modelId="{80A70E15-FDB3-4D06-A832-5992250359C6}">
      <dsp:nvSpPr>
        <dsp:cNvPr id="0" name=""/>
        <dsp:cNvSpPr/>
      </dsp:nvSpPr>
      <dsp:spPr>
        <a:xfrm>
          <a:off x="0" y="1338997"/>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763A4B-C77A-4FAB-A94B-53015121CA7E}">
      <dsp:nvSpPr>
        <dsp:cNvPr id="0" name=""/>
        <dsp:cNvSpPr/>
      </dsp:nvSpPr>
      <dsp:spPr>
        <a:xfrm>
          <a:off x="0" y="1338997"/>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Nazish </a:t>
          </a:r>
          <a:r>
            <a:rPr lang="en-US" sz="1300" kern="1200" err="1">
              <a:latin typeface="Arial"/>
              <a:cs typeface="Arial"/>
            </a:rPr>
            <a:t>Shazady</a:t>
          </a:r>
          <a:r>
            <a:rPr lang="en-US" sz="1300" kern="1200">
              <a:latin typeface="Arial"/>
              <a:cs typeface="Arial"/>
            </a:rPr>
            <a:t> 2224320</a:t>
          </a:r>
        </a:p>
      </dsp:txBody>
      <dsp:txXfrm>
        <a:off x="0" y="1338997"/>
        <a:ext cx="3945510" cy="446205"/>
      </dsp:txXfrm>
    </dsp:sp>
    <dsp:sp modelId="{29EBB868-7BBB-4A72-B5E9-2BCEF04112AD}">
      <dsp:nvSpPr>
        <dsp:cNvPr id="0" name=""/>
        <dsp:cNvSpPr/>
      </dsp:nvSpPr>
      <dsp:spPr>
        <a:xfrm>
          <a:off x="0" y="1785203"/>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1F2003-F098-43B0-B2FF-B73FB545F860}">
      <dsp:nvSpPr>
        <dsp:cNvPr id="0" name=""/>
        <dsp:cNvSpPr/>
      </dsp:nvSpPr>
      <dsp:spPr>
        <a:xfrm>
          <a:off x="0" y="1785203"/>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Ayesha Masood 2220784</a:t>
          </a:r>
        </a:p>
      </dsp:txBody>
      <dsp:txXfrm>
        <a:off x="0" y="1785203"/>
        <a:ext cx="3945510" cy="446205"/>
      </dsp:txXfrm>
    </dsp:sp>
    <dsp:sp modelId="{E75BD8DD-C443-42A5-A87F-78FF6C48AA69}">
      <dsp:nvSpPr>
        <dsp:cNvPr id="0" name=""/>
        <dsp:cNvSpPr/>
      </dsp:nvSpPr>
      <dsp:spPr>
        <a:xfrm>
          <a:off x="0" y="2231408"/>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9276B9-EF15-4BBF-B8F9-64C754307F41}">
      <dsp:nvSpPr>
        <dsp:cNvPr id="0" name=""/>
        <dsp:cNvSpPr/>
      </dsp:nvSpPr>
      <dsp:spPr>
        <a:xfrm>
          <a:off x="0" y="2231408"/>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Module lead Rebecca Stewart</a:t>
          </a:r>
        </a:p>
      </dsp:txBody>
      <dsp:txXfrm>
        <a:off x="0" y="2231408"/>
        <a:ext cx="3945510" cy="446205"/>
      </dsp:txXfrm>
    </dsp:sp>
    <dsp:sp modelId="{237FB53E-15CA-410B-8D17-03E064F9EE2F}">
      <dsp:nvSpPr>
        <dsp:cNvPr id="0" name=""/>
        <dsp:cNvSpPr/>
      </dsp:nvSpPr>
      <dsp:spPr>
        <a:xfrm>
          <a:off x="0" y="2677614"/>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FD2D7E-1F60-4AB7-9AF7-AEB77B5F3061}">
      <dsp:nvSpPr>
        <dsp:cNvPr id="0" name=""/>
        <dsp:cNvSpPr/>
      </dsp:nvSpPr>
      <dsp:spPr>
        <a:xfrm>
          <a:off x="0" y="2677614"/>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Group 5</a:t>
          </a:r>
        </a:p>
      </dsp:txBody>
      <dsp:txXfrm>
        <a:off x="0" y="2677614"/>
        <a:ext cx="3945510" cy="4462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8BFF70-78D2-4EF8-A3F0-5CE4BAF94A19}">
      <dsp:nvSpPr>
        <dsp:cNvPr id="0" name=""/>
        <dsp:cNvSpPr/>
      </dsp:nvSpPr>
      <dsp:spPr>
        <a:xfrm>
          <a:off x="0" y="4306"/>
          <a:ext cx="4869656" cy="730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1C45AA-197F-454B-9ED4-35F4EC0EF733}">
      <dsp:nvSpPr>
        <dsp:cNvPr id="0" name=""/>
        <dsp:cNvSpPr/>
      </dsp:nvSpPr>
      <dsp:spPr>
        <a:xfrm>
          <a:off x="22109" y="20752"/>
          <a:ext cx="40239" cy="401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2DCB4B-D8E0-411B-A783-A8AD7958EA09}">
      <dsp:nvSpPr>
        <dsp:cNvPr id="0" name=""/>
        <dsp:cNvSpPr/>
      </dsp:nvSpPr>
      <dsp:spPr>
        <a:xfrm>
          <a:off x="84458" y="4306"/>
          <a:ext cx="4461306" cy="164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047" tIns="174047" rIns="174047" bIns="174047" numCol="1" spcCol="1270" anchor="ctr" anchorCtr="0">
          <a:noAutofit/>
        </a:bodyPr>
        <a:lstStyle/>
        <a:p>
          <a:pPr marL="0" lvl="0" indent="0" algn="l" defTabSz="622300" rtl="0">
            <a:lnSpc>
              <a:spcPct val="100000"/>
            </a:lnSpc>
            <a:spcBef>
              <a:spcPct val="0"/>
            </a:spcBef>
            <a:spcAft>
              <a:spcPct val="35000"/>
            </a:spcAft>
            <a:buNone/>
          </a:pPr>
          <a:r>
            <a:rPr lang="en-US" sz="1400" kern="1200">
              <a:latin typeface="Arial Nova"/>
            </a:rPr>
            <a:t>Recent studies suggest that</a:t>
          </a:r>
          <a:r>
            <a:rPr lang="en-GB" sz="1400" kern="1200">
              <a:latin typeface="Arial Nova"/>
            </a:rPr>
            <a:t> </a:t>
          </a:r>
          <a:r>
            <a:rPr lang="en-US" sz="1400" kern="1200">
              <a:latin typeface="Arial Nova"/>
            </a:rPr>
            <a:t>using study and work-related methods is most definitely all about the digital skills side. Whether its </a:t>
          </a:r>
          <a:r>
            <a:rPr lang="en-US" sz="1400" i="1" kern="1200">
              <a:latin typeface="Arial Nova"/>
            </a:rPr>
            <a:t>communicating </a:t>
          </a:r>
          <a:r>
            <a:rPr lang="en-US" sz="1400" kern="1200">
              <a:latin typeface="Arial Nova"/>
            </a:rPr>
            <a:t>through mobile devices, tablets or computers. This has become an important part in individual life. It has made life a lot easier for students as it allows easy access to make your way around education.</a:t>
          </a:r>
          <a:endParaRPr lang="en-US" sz="1400" kern="1200" err="1"/>
        </a:p>
      </dsp:txBody>
      <dsp:txXfrm>
        <a:off x="84458" y="4306"/>
        <a:ext cx="4461306" cy="1644535"/>
      </dsp:txXfrm>
    </dsp:sp>
    <dsp:sp modelId="{0C5A7E85-4216-430B-8362-06A3A12E7C82}">
      <dsp:nvSpPr>
        <dsp:cNvPr id="0" name=""/>
        <dsp:cNvSpPr/>
      </dsp:nvSpPr>
      <dsp:spPr>
        <a:xfrm>
          <a:off x="0" y="1831568"/>
          <a:ext cx="4869656" cy="730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7A5631-AFC1-4DFC-966D-9AE05157F5FE}">
      <dsp:nvSpPr>
        <dsp:cNvPr id="0" name=""/>
        <dsp:cNvSpPr/>
      </dsp:nvSpPr>
      <dsp:spPr>
        <a:xfrm>
          <a:off x="22109" y="1848013"/>
          <a:ext cx="40239" cy="401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1260AF-BCCF-41A8-BABB-D8A7D55E5DB6}">
      <dsp:nvSpPr>
        <dsp:cNvPr id="0" name=""/>
        <dsp:cNvSpPr/>
      </dsp:nvSpPr>
      <dsp:spPr>
        <a:xfrm>
          <a:off x="84458" y="1831568"/>
          <a:ext cx="4461306" cy="164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047" tIns="174047" rIns="174047" bIns="174047" numCol="1" spcCol="1270" anchor="ctr" anchorCtr="0">
          <a:noAutofit/>
        </a:bodyPr>
        <a:lstStyle/>
        <a:p>
          <a:pPr marL="0" lvl="0" indent="0" algn="l" defTabSz="622300">
            <a:lnSpc>
              <a:spcPct val="100000"/>
            </a:lnSpc>
            <a:spcBef>
              <a:spcPct val="0"/>
            </a:spcBef>
            <a:spcAft>
              <a:spcPct val="35000"/>
            </a:spcAft>
            <a:buNone/>
          </a:pPr>
          <a:r>
            <a:rPr lang="en-GB" sz="1400" kern="1200">
              <a:latin typeface="Arial Nova"/>
            </a:rPr>
            <a:t>We will be carrying out a survey in week 7 to see if students in UWTSD are confident in using their digital skills.</a:t>
          </a:r>
          <a:endParaRPr lang="en-US" sz="1400" kern="1200">
            <a:latin typeface="Arial Nova"/>
          </a:endParaRPr>
        </a:p>
      </dsp:txBody>
      <dsp:txXfrm>
        <a:off x="84458" y="1831568"/>
        <a:ext cx="4461306" cy="1644535"/>
      </dsp:txXfrm>
    </dsp:sp>
    <dsp:sp modelId="{B49A83F5-6AD4-4428-A0AB-897F4F1E7DD0}">
      <dsp:nvSpPr>
        <dsp:cNvPr id="0" name=""/>
        <dsp:cNvSpPr/>
      </dsp:nvSpPr>
      <dsp:spPr>
        <a:xfrm>
          <a:off x="0" y="3658829"/>
          <a:ext cx="4869656" cy="730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88DD9F-8E45-4CFD-9F3F-7DB398A61B20}">
      <dsp:nvSpPr>
        <dsp:cNvPr id="0" name=""/>
        <dsp:cNvSpPr/>
      </dsp:nvSpPr>
      <dsp:spPr>
        <a:xfrm>
          <a:off x="22109" y="3675275"/>
          <a:ext cx="40239" cy="401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376F8A-4B28-48A7-8376-3D8F6C2AFE51}">
      <dsp:nvSpPr>
        <dsp:cNvPr id="0" name=""/>
        <dsp:cNvSpPr/>
      </dsp:nvSpPr>
      <dsp:spPr>
        <a:xfrm>
          <a:off x="84458" y="3658829"/>
          <a:ext cx="4461306" cy="164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047" tIns="174047" rIns="174047" bIns="174047" numCol="1" spcCol="1270" anchor="ctr" anchorCtr="0">
          <a:noAutofit/>
        </a:bodyPr>
        <a:lstStyle/>
        <a:p>
          <a:pPr marL="0" lvl="0" indent="0" algn="l" defTabSz="622300">
            <a:lnSpc>
              <a:spcPct val="100000"/>
            </a:lnSpc>
            <a:spcBef>
              <a:spcPct val="0"/>
            </a:spcBef>
            <a:spcAft>
              <a:spcPct val="35000"/>
            </a:spcAft>
            <a:buNone/>
          </a:pPr>
          <a:r>
            <a:rPr lang="en-US" sz="1400" kern="1200">
              <a:latin typeface="Arial Nova"/>
            </a:rPr>
            <a:t>Digital skills are important for work and study especially how learning essential tools can be a step to learning more things. For example, Students at UWTSD need to learn how to interact with Moodle, a virtual learning environment to access other learning resources. Employers which will enhance the student’s employability chances.</a:t>
          </a:r>
          <a:r>
            <a:rPr lang="en-GB" sz="1400" kern="1200">
              <a:latin typeface="Arial Nova"/>
            </a:rPr>
            <a:t> It is</a:t>
          </a:r>
          <a:r>
            <a:rPr lang="en-US" sz="1400" kern="1200">
              <a:latin typeface="Arial Nova"/>
            </a:rPr>
            <a:t> important to utilize digital tools and learn the skills required to be able to work effectively.</a:t>
          </a:r>
        </a:p>
      </dsp:txBody>
      <dsp:txXfrm>
        <a:off x="84458" y="3658829"/>
        <a:ext cx="4461306" cy="16445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1B79B-E683-4723-BA16-7F20E481FF75}">
      <dsp:nvSpPr>
        <dsp:cNvPr id="0" name=""/>
        <dsp:cNvSpPr/>
      </dsp:nvSpPr>
      <dsp:spPr>
        <a:xfrm>
          <a:off x="0" y="0"/>
          <a:ext cx="7514035"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08D16F9-4055-48A4-BD39-818A070BA86D}">
      <dsp:nvSpPr>
        <dsp:cNvPr id="0" name=""/>
        <dsp:cNvSpPr/>
      </dsp:nvSpPr>
      <dsp:spPr>
        <a:xfrm>
          <a:off x="0" y="0"/>
          <a:ext cx="7514035" cy="3124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t>The reason why we carried out this survey was to identify how confident the students at UWTSD were using digital skills</a:t>
          </a:r>
          <a:r>
            <a:rPr lang="en-GB" sz="2100" kern="1200">
              <a:latin typeface="Corbel" panose="020B0503020204020204"/>
            </a:rPr>
            <a:t> </a:t>
          </a:r>
          <a:r>
            <a:rPr lang="en-GB" sz="2100" kern="1200"/>
            <a:t>.Digitals skills are so important in today's </a:t>
          </a:r>
          <a:r>
            <a:rPr lang="en-GB" sz="2100" kern="1200">
              <a:latin typeface="Corbel" panose="020B0503020204020204"/>
            </a:rPr>
            <a:t>generation; Some</a:t>
          </a:r>
          <a:r>
            <a:rPr lang="en-GB" sz="2100" kern="1200"/>
            <a:t> Digital students already have a good grounding in technology. In some countries women were not allowed to go out an learn but once they had seen the opportunities, they were encouraged to go out there and learn. The aim was to show the situation of women in newly emerging areas of information technology and to study in diverse ways in which IT has benefited women in provisions of employment. Ganeshan and </a:t>
          </a:r>
          <a:r>
            <a:rPr lang="en-GB" sz="2100" kern="1200" err="1"/>
            <a:t>Vethirajan</a:t>
          </a:r>
          <a:r>
            <a:rPr lang="en-GB" sz="2100" kern="1200"/>
            <a:t> (2021).</a:t>
          </a:r>
          <a:endParaRPr lang="en-US" sz="2100" kern="1200"/>
        </a:p>
      </dsp:txBody>
      <dsp:txXfrm>
        <a:off x="0" y="0"/>
        <a:ext cx="7514035" cy="31242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65F131-A50F-47E2-B0CC-6BAF9E3582AA}">
      <dsp:nvSpPr>
        <dsp:cNvPr id="0" name=""/>
        <dsp:cNvSpPr/>
      </dsp:nvSpPr>
      <dsp:spPr>
        <a:xfrm>
          <a:off x="751202" y="365045"/>
          <a:ext cx="1128831" cy="11288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C5AF9E-9974-41A8-AF18-72949200ABA0}">
      <dsp:nvSpPr>
        <dsp:cNvPr id="0" name=""/>
        <dsp:cNvSpPr/>
      </dsp:nvSpPr>
      <dsp:spPr>
        <a:xfrm>
          <a:off x="61361" y="1955343"/>
          <a:ext cx="2508513"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latin typeface="Arial"/>
              <a:cs typeface="Arial"/>
            </a:rPr>
            <a:t>Basic computer skills are crucial to success in today's world, Some of the basic skills you need include using a mouse, typing on a keyboard, and navigating the desktop. You should also know how to use a web browser to access the Internet and how to perform basic online searches to find information.</a:t>
          </a:r>
          <a:endParaRPr lang="en-US" sz="1100" kern="1200">
            <a:latin typeface="Arial"/>
            <a:cs typeface="Arial"/>
          </a:endParaRPr>
        </a:p>
      </dsp:txBody>
      <dsp:txXfrm>
        <a:off x="61361" y="1955343"/>
        <a:ext cx="2508513" cy="1485000"/>
      </dsp:txXfrm>
    </dsp:sp>
    <dsp:sp modelId="{1C883747-8129-4293-BF8D-834F52DAB4B7}">
      <dsp:nvSpPr>
        <dsp:cNvPr id="0" name=""/>
        <dsp:cNvSpPr/>
      </dsp:nvSpPr>
      <dsp:spPr>
        <a:xfrm>
          <a:off x="3698705" y="365045"/>
          <a:ext cx="1128831" cy="11288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C67FF91-6163-497D-A860-4C7F27C8196B}">
      <dsp:nvSpPr>
        <dsp:cNvPr id="0" name=""/>
        <dsp:cNvSpPr/>
      </dsp:nvSpPr>
      <dsp:spPr>
        <a:xfrm>
          <a:off x="3008864" y="1955343"/>
          <a:ext cx="2508513"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latin typeface="Arial"/>
              <a:cs typeface="Arial"/>
            </a:rPr>
            <a:t>Being able to use email and social media to communicate with others is also important. As understanding how to store and manage digital files, once you master these basic skills, you can move on to more advanced topics like programming, cybersecurity, and data analysis. Faithe,(2020).</a:t>
          </a:r>
          <a:endParaRPr lang="en-US" sz="1100" kern="1200">
            <a:latin typeface="Arial"/>
            <a:cs typeface="Arial"/>
          </a:endParaRPr>
        </a:p>
      </dsp:txBody>
      <dsp:txXfrm>
        <a:off x="3008864" y="1955343"/>
        <a:ext cx="2508513" cy="1485000"/>
      </dsp:txXfrm>
    </dsp:sp>
    <dsp:sp modelId="{F3D91CAA-ECB4-4C89-9F88-6D5CF01DD0F0}">
      <dsp:nvSpPr>
        <dsp:cNvPr id="0" name=""/>
        <dsp:cNvSpPr/>
      </dsp:nvSpPr>
      <dsp:spPr>
        <a:xfrm>
          <a:off x="2224953" y="4067472"/>
          <a:ext cx="1128831" cy="11288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CA46251-D584-4DCF-9870-F077918D29CD}">
      <dsp:nvSpPr>
        <dsp:cNvPr id="0" name=""/>
        <dsp:cNvSpPr/>
      </dsp:nvSpPr>
      <dsp:spPr>
        <a:xfrm>
          <a:off x="1535112" y="5657770"/>
          <a:ext cx="2508513"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latin typeface="Arial"/>
              <a:cs typeface="Arial"/>
            </a:rPr>
            <a:t>Credit goes to Charles Babbage for inventing computers which has made life so much efficient. Babbage, (1837). </a:t>
          </a:r>
          <a:endParaRPr lang="en-US" sz="1100" kern="1200">
            <a:latin typeface="Arial"/>
            <a:cs typeface="Arial"/>
          </a:endParaRPr>
        </a:p>
      </dsp:txBody>
      <dsp:txXfrm>
        <a:off x="1535112" y="5657770"/>
        <a:ext cx="2508513" cy="148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045B37-DBD6-4546-B1E8-15F0E405BE88}">
      <dsp:nvSpPr>
        <dsp:cNvPr id="0" name=""/>
        <dsp:cNvSpPr/>
      </dsp:nvSpPr>
      <dsp:spPr>
        <a:xfrm>
          <a:off x="0" y="1624712"/>
          <a:ext cx="7999011" cy="0"/>
        </a:xfrm>
        <a:prstGeom prst="line">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3B181D-A264-4E5B-9189-9F4180FA281C}">
      <dsp:nvSpPr>
        <dsp:cNvPr id="0" name=""/>
        <dsp:cNvSpPr/>
      </dsp:nvSpPr>
      <dsp:spPr>
        <a:xfrm>
          <a:off x="119985" y="100732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3 Feb. 23</a:t>
          </a:r>
        </a:p>
      </dsp:txBody>
      <dsp:txXfrm>
        <a:off x="119985" y="1007321"/>
        <a:ext cx="1759782" cy="389930"/>
      </dsp:txXfrm>
    </dsp:sp>
    <dsp:sp modelId="{6CF600D2-F918-4F80-82DE-BA11C92466CF}">
      <dsp:nvSpPr>
        <dsp:cNvPr id="0" name=""/>
        <dsp:cNvSpPr/>
      </dsp:nvSpPr>
      <dsp:spPr>
        <a:xfrm>
          <a:off x="119985" y="0"/>
          <a:ext cx="1759782" cy="1007321"/>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Identify a research question 03/02/23</a:t>
          </a:r>
          <a:br>
            <a:rPr lang="en-US" sz="1200" kern="1200"/>
          </a:br>
          <a:r>
            <a:rPr lang="en-US" sz="1200" kern="1200"/>
            <a:t> Conduct a review of the relevant existing research</a:t>
          </a:r>
        </a:p>
      </dsp:txBody>
      <dsp:txXfrm>
        <a:off x="119985" y="0"/>
        <a:ext cx="1759782" cy="1007321"/>
      </dsp:txXfrm>
    </dsp:sp>
    <dsp:sp modelId="{A15791A7-584F-4BBA-B998-9A48B590749B}">
      <dsp:nvSpPr>
        <dsp:cNvPr id="0" name=""/>
        <dsp:cNvSpPr/>
      </dsp:nvSpPr>
      <dsp:spPr>
        <a:xfrm>
          <a:off x="999876" y="1397252"/>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80EF6ED-B735-42EC-A90A-40F5851589D9}">
      <dsp:nvSpPr>
        <dsp:cNvPr id="0" name=""/>
        <dsp:cNvSpPr/>
      </dsp:nvSpPr>
      <dsp:spPr>
        <a:xfrm>
          <a:off x="1119861" y="185217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10 Feb. 23</a:t>
          </a:r>
        </a:p>
      </dsp:txBody>
      <dsp:txXfrm>
        <a:off x="1119861" y="1852171"/>
        <a:ext cx="1759782" cy="389930"/>
      </dsp:txXfrm>
    </dsp:sp>
    <dsp:sp modelId="{B3A82DE4-BED7-4DD7-9938-6624501FE19E}">
      <dsp:nvSpPr>
        <dsp:cNvPr id="0" name=""/>
        <dsp:cNvSpPr/>
      </dsp:nvSpPr>
      <dsp:spPr>
        <a:xfrm>
          <a:off x="1119861" y="2242102"/>
          <a:ext cx="1759782" cy="1007321"/>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Plan a research method 10/02/23</a:t>
          </a:r>
          <a:br>
            <a:rPr lang="en-US" sz="1200" kern="1200"/>
          </a:br>
          <a:r>
            <a:rPr lang="en-US" sz="1200" kern="1200"/>
            <a:t> Consider the ethics of our research, the methods we will use. Submit propose</a:t>
          </a:r>
        </a:p>
      </dsp:txBody>
      <dsp:txXfrm>
        <a:off x="1119861" y="2242102"/>
        <a:ext cx="1759782" cy="1007321"/>
      </dsp:txXfrm>
    </dsp:sp>
    <dsp:sp modelId="{D16D98DE-371D-456A-940E-A0BFB622FE29}">
      <dsp:nvSpPr>
        <dsp:cNvPr id="0" name=""/>
        <dsp:cNvSpPr/>
      </dsp:nvSpPr>
      <dsp:spPr>
        <a:xfrm>
          <a:off x="1999752" y="1624711"/>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709A3C6-1427-4A04-86A9-4452D164B929}">
      <dsp:nvSpPr>
        <dsp:cNvPr id="0" name=""/>
        <dsp:cNvSpPr/>
      </dsp:nvSpPr>
      <dsp:spPr>
        <a:xfrm rot="2700000">
          <a:off x="974601"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402173-601B-457A-AE76-D0F7ED3A84E6}">
      <dsp:nvSpPr>
        <dsp:cNvPr id="0" name=""/>
        <dsp:cNvSpPr/>
      </dsp:nvSpPr>
      <dsp:spPr>
        <a:xfrm rot="2700000">
          <a:off x="1974478"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90D40C-063C-4395-9F3C-51423FAD9432}">
      <dsp:nvSpPr>
        <dsp:cNvPr id="0" name=""/>
        <dsp:cNvSpPr/>
      </dsp:nvSpPr>
      <dsp:spPr>
        <a:xfrm>
          <a:off x="2119737" y="100732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24 Feb. 23</a:t>
          </a:r>
        </a:p>
      </dsp:txBody>
      <dsp:txXfrm>
        <a:off x="2119737" y="1007321"/>
        <a:ext cx="1759782" cy="389930"/>
      </dsp:txXfrm>
    </dsp:sp>
    <dsp:sp modelId="{2CDDAC6F-35D4-4EBA-B504-0316786A3E8B}">
      <dsp:nvSpPr>
        <dsp:cNvPr id="0" name=""/>
        <dsp:cNvSpPr/>
      </dsp:nvSpPr>
      <dsp:spPr>
        <a:xfrm>
          <a:off x="2119737" y="258440"/>
          <a:ext cx="1759782" cy="748880"/>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Present proposal for approval in our groups 24/02/23</a:t>
          </a:r>
        </a:p>
      </dsp:txBody>
      <dsp:txXfrm>
        <a:off x="2119737" y="258440"/>
        <a:ext cx="1759782" cy="748880"/>
      </dsp:txXfrm>
    </dsp:sp>
    <dsp:sp modelId="{532D4C41-E62A-482F-AEC6-34238E7A2C6D}">
      <dsp:nvSpPr>
        <dsp:cNvPr id="0" name=""/>
        <dsp:cNvSpPr/>
      </dsp:nvSpPr>
      <dsp:spPr>
        <a:xfrm>
          <a:off x="2999629" y="1397252"/>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13DEB5D-FA30-4BB8-9572-CFD5EC3B7B6A}">
      <dsp:nvSpPr>
        <dsp:cNvPr id="0" name=""/>
        <dsp:cNvSpPr/>
      </dsp:nvSpPr>
      <dsp:spPr>
        <a:xfrm>
          <a:off x="3119614" y="185217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3 Mar. 23</a:t>
          </a:r>
        </a:p>
      </dsp:txBody>
      <dsp:txXfrm>
        <a:off x="3119614" y="1852171"/>
        <a:ext cx="1759782" cy="389930"/>
      </dsp:txXfrm>
    </dsp:sp>
    <dsp:sp modelId="{812EF9E6-D955-4964-8693-29663D19BF4A}">
      <dsp:nvSpPr>
        <dsp:cNvPr id="0" name=""/>
        <dsp:cNvSpPr/>
      </dsp:nvSpPr>
      <dsp:spPr>
        <a:xfrm>
          <a:off x="3119614" y="2242102"/>
          <a:ext cx="1759782" cy="577006"/>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Create a questionnaire 03/03/23</a:t>
          </a:r>
        </a:p>
      </dsp:txBody>
      <dsp:txXfrm>
        <a:off x="3119614" y="2242102"/>
        <a:ext cx="1759782" cy="577006"/>
      </dsp:txXfrm>
    </dsp:sp>
    <dsp:sp modelId="{B97FDC8E-67AC-4F64-9DE2-C14B6F1298FC}">
      <dsp:nvSpPr>
        <dsp:cNvPr id="0" name=""/>
        <dsp:cNvSpPr/>
      </dsp:nvSpPr>
      <dsp:spPr>
        <a:xfrm>
          <a:off x="3999505" y="1624711"/>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F68EA6F-FD15-4ED0-B625-81484C13D6F5}">
      <dsp:nvSpPr>
        <dsp:cNvPr id="0" name=""/>
        <dsp:cNvSpPr/>
      </dsp:nvSpPr>
      <dsp:spPr>
        <a:xfrm rot="2700000">
          <a:off x="2974354"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41515B-278E-46DC-B1B9-4A40EC5C05B7}">
      <dsp:nvSpPr>
        <dsp:cNvPr id="0" name=""/>
        <dsp:cNvSpPr/>
      </dsp:nvSpPr>
      <dsp:spPr>
        <a:xfrm rot="2700000">
          <a:off x="3974230"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99B255-174F-4060-A5CC-B7CCBE8D1B1D}">
      <dsp:nvSpPr>
        <dsp:cNvPr id="0" name=""/>
        <dsp:cNvSpPr/>
      </dsp:nvSpPr>
      <dsp:spPr>
        <a:xfrm>
          <a:off x="4119490" y="100732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10 Mar. 23</a:t>
          </a:r>
        </a:p>
      </dsp:txBody>
      <dsp:txXfrm>
        <a:off x="4119490" y="1007321"/>
        <a:ext cx="1759782" cy="389930"/>
      </dsp:txXfrm>
    </dsp:sp>
    <dsp:sp modelId="{AE78F39E-8FAF-410F-9759-8190B56D781F}">
      <dsp:nvSpPr>
        <dsp:cNvPr id="0" name=""/>
        <dsp:cNvSpPr/>
      </dsp:nvSpPr>
      <dsp:spPr>
        <a:xfrm>
          <a:off x="4119490" y="602189"/>
          <a:ext cx="1759782" cy="405132"/>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Collect data 10/03/23</a:t>
          </a:r>
        </a:p>
      </dsp:txBody>
      <dsp:txXfrm>
        <a:off x="4119490" y="602189"/>
        <a:ext cx="1759782" cy="405132"/>
      </dsp:txXfrm>
    </dsp:sp>
    <dsp:sp modelId="{CD5DE1A3-65D8-4E8F-BF42-CDA422D08A2D}">
      <dsp:nvSpPr>
        <dsp:cNvPr id="0" name=""/>
        <dsp:cNvSpPr/>
      </dsp:nvSpPr>
      <dsp:spPr>
        <a:xfrm>
          <a:off x="4999381" y="1397252"/>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97C5925-CB81-4EB4-8BA8-FB2DDC40E4A7}">
      <dsp:nvSpPr>
        <dsp:cNvPr id="0" name=""/>
        <dsp:cNvSpPr/>
      </dsp:nvSpPr>
      <dsp:spPr>
        <a:xfrm>
          <a:off x="5119367" y="185217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17 Mar. 23</a:t>
          </a:r>
        </a:p>
      </dsp:txBody>
      <dsp:txXfrm>
        <a:off x="5119367" y="1852171"/>
        <a:ext cx="1759782" cy="389930"/>
      </dsp:txXfrm>
    </dsp:sp>
    <dsp:sp modelId="{B5E2BF99-FC30-446C-9AD5-18709F60A67B}">
      <dsp:nvSpPr>
        <dsp:cNvPr id="0" name=""/>
        <dsp:cNvSpPr/>
      </dsp:nvSpPr>
      <dsp:spPr>
        <a:xfrm>
          <a:off x="5119367" y="2242102"/>
          <a:ext cx="1759782" cy="577006"/>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﻿Analyse and collate data 17/03/23</a:t>
          </a:r>
        </a:p>
      </dsp:txBody>
      <dsp:txXfrm>
        <a:off x="5119367" y="2242102"/>
        <a:ext cx="1759782" cy="577006"/>
      </dsp:txXfrm>
    </dsp:sp>
    <dsp:sp modelId="{024AC5B4-7985-4FDB-9147-723A5718774F}">
      <dsp:nvSpPr>
        <dsp:cNvPr id="0" name=""/>
        <dsp:cNvSpPr/>
      </dsp:nvSpPr>
      <dsp:spPr>
        <a:xfrm>
          <a:off x="5999258" y="1624711"/>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A26F463-CF63-4A1B-B9C0-A0B801A0E898}">
      <dsp:nvSpPr>
        <dsp:cNvPr id="0" name=""/>
        <dsp:cNvSpPr/>
      </dsp:nvSpPr>
      <dsp:spPr>
        <a:xfrm rot="2700000">
          <a:off x="4974107"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12A3B1-09A6-4B95-980C-4FF7BA07550C}">
      <dsp:nvSpPr>
        <dsp:cNvPr id="0" name=""/>
        <dsp:cNvSpPr/>
      </dsp:nvSpPr>
      <dsp:spPr>
        <a:xfrm rot="2700000">
          <a:off x="5973983"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5D7F45-5416-4188-9B87-60A4790D7CC5}">
      <dsp:nvSpPr>
        <dsp:cNvPr id="0" name=""/>
        <dsp:cNvSpPr/>
      </dsp:nvSpPr>
      <dsp:spPr>
        <a:xfrm>
          <a:off x="6119243" y="100732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24 Mar. 23</a:t>
          </a:r>
        </a:p>
      </dsp:txBody>
      <dsp:txXfrm>
        <a:off x="6119243" y="1007321"/>
        <a:ext cx="1759782" cy="389930"/>
      </dsp:txXfrm>
    </dsp:sp>
    <dsp:sp modelId="{BE3DF685-D906-4207-92BF-6FAD1E3F6A8C}">
      <dsp:nvSpPr>
        <dsp:cNvPr id="0" name=""/>
        <dsp:cNvSpPr/>
      </dsp:nvSpPr>
      <dsp:spPr>
        <a:xfrm>
          <a:off x="6119243" y="0"/>
          <a:ext cx="1759782" cy="1007321"/>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﻿Produce report 24/03/23</a:t>
          </a:r>
          <a:br>
            <a:rPr lang="en-US" sz="1200" kern="1200"/>
          </a:br>
          <a:r>
            <a:rPr lang="en-US" sz="1200" kern="1200"/>
            <a:t> Write up a full report, discuss and conclude findings individually</a:t>
          </a:r>
        </a:p>
      </dsp:txBody>
      <dsp:txXfrm>
        <a:off x="6119243" y="0"/>
        <a:ext cx="1759782" cy="1007321"/>
      </dsp:txXfrm>
    </dsp:sp>
    <dsp:sp modelId="{6CE90AE0-AA52-478D-B777-2385E6909E15}">
      <dsp:nvSpPr>
        <dsp:cNvPr id="0" name=""/>
        <dsp:cNvSpPr/>
      </dsp:nvSpPr>
      <dsp:spPr>
        <a:xfrm>
          <a:off x="6999134" y="1397252"/>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0D3C696-BC25-4F7F-8B09-0B775702F5B4}">
      <dsp:nvSpPr>
        <dsp:cNvPr id="0" name=""/>
        <dsp:cNvSpPr/>
      </dsp:nvSpPr>
      <dsp:spPr>
        <a:xfrm rot="2700000">
          <a:off x="6973860"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A3A789-52FF-468B-A1B7-742EF06185F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D979261-5FD1-4ABC-89A7-BB368216D1D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63F499F-75F8-47A8-BC1D-7AA628C0423C}" type="datetime1">
              <a:rPr lang="en-GB" smtClean="0"/>
              <a:t>20/02/2023</a:t>
            </a:fld>
            <a:endParaRPr lang="en-GB"/>
          </a:p>
        </p:txBody>
      </p:sp>
      <p:sp>
        <p:nvSpPr>
          <p:cNvPr id="4" name="Footer Placeholder 3">
            <a:extLst>
              <a:ext uri="{FF2B5EF4-FFF2-40B4-BE49-F238E27FC236}">
                <a16:creationId xmlns:a16="http://schemas.microsoft.com/office/drawing/2014/main" id="{81579BF2-D7F6-4B93-AD19-76113B31FED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8D9ED00-583E-4068-8EDE-CAD5FEC3D4C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CA9FCE-AF3D-4FF3-B0E8-C60E2E8EE850}" type="slidenum">
              <a:rPr lang="en-GB" smtClean="0"/>
              <a:t>‹#›</a:t>
            </a:fld>
            <a:endParaRPr lang="en-GB"/>
          </a:p>
        </p:txBody>
      </p:sp>
    </p:spTree>
    <p:extLst>
      <p:ext uri="{BB962C8B-B14F-4D97-AF65-F5344CB8AC3E}">
        <p14:creationId xmlns:p14="http://schemas.microsoft.com/office/powerpoint/2010/main" val="22062187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16001D-AEBF-4924-9F8B-40176E47B10C}" type="datetime1">
              <a:rPr lang="en-GB" smtClean="0"/>
              <a:pPr/>
              <a:t>20/02/2023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E7D705-800D-4B96-A4F9-35183A65CA29}" type="slidenum">
              <a:rPr lang="en-GB" noProof="0" smtClean="0"/>
              <a:t>‹#›</a:t>
            </a:fld>
            <a:endParaRPr lang="en-GB" noProof="0"/>
          </a:p>
        </p:txBody>
      </p:sp>
    </p:spTree>
    <p:extLst>
      <p:ext uri="{BB962C8B-B14F-4D97-AF65-F5344CB8AC3E}">
        <p14:creationId xmlns:p14="http://schemas.microsoft.com/office/powerpoint/2010/main" val="123894672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E7D705-800D-4B96-A4F9-35183A65CA29}" type="slidenum">
              <a:rPr lang="en-GB" smtClean="0"/>
              <a:t>1</a:t>
            </a:fld>
            <a:endParaRPr lang="en-GB"/>
          </a:p>
        </p:txBody>
      </p:sp>
    </p:spTree>
    <p:extLst>
      <p:ext uri="{BB962C8B-B14F-4D97-AF65-F5344CB8AC3E}">
        <p14:creationId xmlns:p14="http://schemas.microsoft.com/office/powerpoint/2010/main" val="383318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US"/>
              <a:t>Click to edit Master title style</a:t>
            </a:r>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325773" y="6117336"/>
            <a:ext cx="857473" cy="365125"/>
          </a:xfrm>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a:xfrm>
            <a:off x="3623733" y="6117336"/>
            <a:ext cx="3609438" cy="365125"/>
          </a:xfrm>
        </p:spPr>
        <p:txBody>
          <a:bodyPr/>
          <a:lstStyle/>
          <a:p>
            <a:endParaRPr lang="en-US"/>
          </a:p>
        </p:txBody>
      </p:sp>
      <p:sp>
        <p:nvSpPr>
          <p:cNvPr id="6" name="Slide Number Placeholder 5"/>
          <p:cNvSpPr>
            <a:spLocks noGrp="1"/>
          </p:cNvSpPr>
          <p:nvPr>
            <p:ph type="sldNum" sz="quarter" idx="12"/>
          </p:nvPr>
        </p:nvSpPr>
        <p:spPr>
          <a:xfrm>
            <a:off x="8275320" y="6117336"/>
            <a:ext cx="411480" cy="365125"/>
          </a:xfrm>
        </p:spPr>
        <p:txBody>
          <a:bodyPr/>
          <a:lstStyle/>
          <a:p>
            <a:fld id="{D57F1E4F-1CFF-5643-939E-217C01CDF565}" type="slidenum">
              <a:rPr lang="en-US" dirty="0"/>
              <a:pPr/>
              <a:t>‹#›</a:t>
            </a:fld>
            <a:endParaRPr lang="en-US"/>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Tree>
    <p:extLst>
      <p:ext uri="{BB962C8B-B14F-4D97-AF65-F5344CB8AC3E}">
        <p14:creationId xmlns:p14="http://schemas.microsoft.com/office/powerpoint/2010/main" val="68307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US"/>
              <a:t>Click to edit Master title style</a:t>
            </a:r>
          </a:p>
        </p:txBody>
      </p:sp>
      <p:sp>
        <p:nvSpPr>
          <p:cNvPr id="3" name="Content Placeholder 2"/>
          <p:cNvSpPr>
            <a:spLocks noGrp="1"/>
          </p:cNvSpPr>
          <p:nvPr>
            <p:ph idx="1"/>
          </p:nvPr>
        </p:nvSpPr>
        <p:spPr>
          <a:xfrm>
            <a:off x="982133" y="2667000"/>
            <a:ext cx="7704667" cy="333281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344329" y="6108173"/>
            <a:ext cx="857473" cy="365125"/>
          </a:xfrm>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a:xfrm>
            <a:off x="1972647" y="6108173"/>
            <a:ext cx="5314517" cy="365125"/>
          </a:xfrm>
        </p:spPr>
        <p:txBody>
          <a:bodyPr/>
          <a:lstStyle/>
          <a:p>
            <a:endParaRPr lang="en-US"/>
          </a:p>
        </p:txBody>
      </p:sp>
      <p:sp>
        <p:nvSpPr>
          <p:cNvPr id="6" name="Slide Number Placeholder 5"/>
          <p:cNvSpPr>
            <a:spLocks noGrp="1"/>
          </p:cNvSpPr>
          <p:nvPr>
            <p:ph type="sldNum" sz="quarter" idx="12"/>
          </p:nvPr>
        </p:nvSpPr>
        <p:spPr>
          <a:xfrm>
            <a:off x="8258967" y="6108173"/>
            <a:ext cx="427833"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41562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273317" y="6116070"/>
            <a:ext cx="413483"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26079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US"/>
              <a:t>Click to edit Master title style</a:t>
            </a:r>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8436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05561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62776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41986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1504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5130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39406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727071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529537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385328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041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55680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91479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94023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2/20/2023</a:t>
            </a:fld>
            <a:endParaRPr lang="en-US"/>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098467701"/>
      </p:ext>
    </p:extLst>
  </p:cSld>
  <p:clrMap bg1="lt1" tx1="dk1" bg2="lt2" tx2="dk2" accent1="accent1" accent2="accent2" accent3="accent3" accent4="accent4" accent5="accent5" accent6="accent6" hlink="hlink" folHlink="folHlink"/>
  <p:sldLayoutIdLst>
    <p:sldLayoutId id="2147484774" r:id="rId1"/>
    <p:sldLayoutId id="2147484775" r:id="rId2"/>
    <p:sldLayoutId id="2147484776" r:id="rId3"/>
    <p:sldLayoutId id="2147484777" r:id="rId4"/>
    <p:sldLayoutId id="2147484778" r:id="rId5"/>
    <p:sldLayoutId id="2147484779" r:id="rId6"/>
    <p:sldLayoutId id="2147484780" r:id="rId7"/>
    <p:sldLayoutId id="2147484781" r:id="rId8"/>
    <p:sldLayoutId id="2147484782" r:id="rId9"/>
    <p:sldLayoutId id="2147484783" r:id="rId10"/>
    <p:sldLayoutId id="2147484784" r:id="rId11"/>
    <p:sldLayoutId id="2147484785" r:id="rId12"/>
    <p:sldLayoutId id="2147484786" r:id="rId13"/>
    <p:sldLayoutId id="2147484787" r:id="rId14"/>
    <p:sldLayoutId id="2147484788" r:id="rId15"/>
    <p:sldLayoutId id="2147484789" r:id="rId16"/>
    <p:sldLayoutId id="2147484790"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jpeg"/><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85" name="Group 57">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109" y="0"/>
            <a:ext cx="1827609" cy="6858001"/>
            <a:chOff x="1320800" y="0"/>
            <a:chExt cx="2436813" cy="6858001"/>
          </a:xfrm>
        </p:grpSpPr>
        <p:sp>
          <p:nvSpPr>
            <p:cNvPr id="90"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4"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1"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08"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12"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29"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134" name="Rectangle 65">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47" descr="Man wearing white shirt and yellow sweater">
            <a:extLst>
              <a:ext uri="{FF2B5EF4-FFF2-40B4-BE49-F238E27FC236}">
                <a16:creationId xmlns:a16="http://schemas.microsoft.com/office/drawing/2014/main" id="{9829AB12-6FF2-C1A2-F19E-0F1696584213}"/>
              </a:ext>
            </a:extLst>
          </p:cNvPr>
          <p:cNvPicPr>
            <a:picLocks noGrp="1" noChangeAspect="1"/>
          </p:cNvPicPr>
          <p:nvPr>
            <p:ph idx="4294967295"/>
          </p:nvPr>
        </p:nvPicPr>
        <p:blipFill rotWithShape="1">
          <a:blip r:embed="rId4"/>
          <a:srcRect l="30784" r="30533" b="-1"/>
          <a:stretch/>
        </p:blipFill>
        <p:spPr>
          <a:xfrm>
            <a:off x="5169693" y="10"/>
            <a:ext cx="397430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42" name="Group 67">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4570" y="0"/>
            <a:ext cx="1827609" cy="6858001"/>
            <a:chOff x="1320800" y="0"/>
            <a:chExt cx="2436813" cy="6858001"/>
          </a:xfrm>
        </p:grpSpPr>
        <p:sp>
          <p:nvSpPr>
            <p:cNvPr id="69"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6"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1"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4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title"/>
          </p:nvPr>
        </p:nvSpPr>
        <p:spPr>
          <a:xfrm>
            <a:off x="729060" y="685800"/>
            <a:ext cx="3945510" cy="1752599"/>
          </a:xfrm>
        </p:spPr>
        <p:txBody>
          <a:bodyPr vert="horz" lIns="91440" tIns="45720" rIns="91440" bIns="45720" rtlCol="0" anchor="ctr">
            <a:normAutofit/>
          </a:bodyPr>
          <a:lstStyle/>
          <a:p>
            <a:pPr algn="l">
              <a:lnSpc>
                <a:spcPct val="90000"/>
              </a:lnSpc>
            </a:pPr>
            <a:r>
              <a:rPr lang="en-US" b="1" u="sng"/>
              <a:t>Are Digital Skills important for study and work?</a:t>
            </a:r>
          </a:p>
        </p:txBody>
      </p:sp>
      <p:sp>
        <p:nvSpPr>
          <p:cNvPr id="4" name="Footer Placeholder 3">
            <a:extLst>
              <a:ext uri="{FF2B5EF4-FFF2-40B4-BE49-F238E27FC236}">
                <a16:creationId xmlns:a16="http://schemas.microsoft.com/office/drawing/2014/main" id="{6671A521-4702-7435-5250-5EE2498AA81E}"/>
              </a:ext>
            </a:extLst>
          </p:cNvPr>
          <p:cNvSpPr>
            <a:spLocks noGrp="1"/>
          </p:cNvSpPr>
          <p:nvPr>
            <p:ph type="ftr" sz="quarter" idx="11"/>
          </p:nvPr>
        </p:nvSpPr>
        <p:spPr>
          <a:xfrm>
            <a:off x="729060" y="5883275"/>
            <a:ext cx="4118151" cy="365125"/>
          </a:xfrm>
        </p:spPr>
        <p:txBody>
          <a:bodyPr vert="horz" lIns="91440" tIns="45720" rIns="91440" bIns="45720" rtlCol="0" anchor="ctr">
            <a:normAutofit/>
          </a:bodyPr>
          <a:lstStyle/>
          <a:p>
            <a:pPr defTabSz="914400">
              <a:spcAft>
                <a:spcPts val="600"/>
              </a:spcAft>
              <a:defRPr/>
            </a:pPr>
            <a:r>
              <a:rPr lang="en-US" b="0" i="0" kern="1200">
                <a:solidFill>
                  <a:schemeClr val="tx1"/>
                </a:solidFill>
                <a:effectLst/>
                <a:latin typeface="+mn-lt"/>
                <a:ea typeface="+mn-ea"/>
                <a:cs typeface="+mn-cs"/>
              </a:rPr>
              <a:t>Nazish </a:t>
            </a:r>
          </a:p>
        </p:txBody>
      </p:sp>
      <p:sp>
        <p:nvSpPr>
          <p:cNvPr id="5" name="Slide Number Placeholder 4">
            <a:extLst>
              <a:ext uri="{FF2B5EF4-FFF2-40B4-BE49-F238E27FC236}">
                <a16:creationId xmlns:a16="http://schemas.microsoft.com/office/drawing/2014/main" id="{D36D4AC4-2E2B-A617-2AD3-33860862E734}"/>
              </a:ext>
            </a:extLst>
          </p:cNvPr>
          <p:cNvSpPr>
            <a:spLocks noGrp="1"/>
          </p:cNvSpPr>
          <p:nvPr>
            <p:ph type="sldNum" sz="quarter" idx="12"/>
          </p:nvPr>
        </p:nvSpPr>
        <p:spPr>
          <a:xfrm>
            <a:off x="8213892" y="5867131"/>
            <a:ext cx="413375" cy="365125"/>
          </a:xfrm>
        </p:spPr>
        <p:txBody>
          <a:bodyPr vert="horz" lIns="91440" tIns="45720" rIns="91440" bIns="45720" rtlCol="0" anchor="ctr">
            <a:normAutofit/>
          </a:bodyPr>
          <a:lstStyle/>
          <a:p>
            <a:pPr defTabSz="914400">
              <a:spcAft>
                <a:spcPts val="600"/>
              </a:spcAft>
              <a:defRPr/>
            </a:pPr>
            <a:fld id="{D57F1E4F-1CFF-5643-939E-217C01CDF565}" type="slidenum">
              <a:rPr lang="en-US">
                <a:solidFill>
                  <a:srgbClr val="FFFFFF"/>
                </a:solidFill>
              </a:rPr>
              <a:pPr defTabSz="914400">
                <a:spcAft>
                  <a:spcPts val="600"/>
                </a:spcAft>
                <a:defRPr/>
              </a:pPr>
              <a:t>1</a:t>
            </a:fld>
            <a:endParaRPr lang="en-US">
              <a:solidFill>
                <a:srgbClr val="FFFFFF"/>
              </a:solidFill>
            </a:endParaRPr>
          </a:p>
        </p:txBody>
      </p:sp>
      <p:sp>
        <p:nvSpPr>
          <p:cNvPr id="3" name="TextBox 2">
            <a:extLst>
              <a:ext uri="{FF2B5EF4-FFF2-40B4-BE49-F238E27FC236}">
                <a16:creationId xmlns:a16="http://schemas.microsoft.com/office/drawing/2014/main" id="{323D6CF6-191B-D1A1-1BB5-9605DAF67F6E}"/>
              </a:ext>
            </a:extLst>
          </p:cNvPr>
          <p:cNvSpPr txBox="1"/>
          <p:nvPr/>
        </p:nvSpPr>
        <p:spPr>
          <a:xfrm>
            <a:off x="5169693" y="6172201"/>
            <a:ext cx="3974307" cy="685799"/>
          </a:xfrm>
          <a:prstGeom prst="rect">
            <a:avLst/>
          </a:prstGeom>
          <a:solidFill>
            <a:srgbClr val="000000">
              <a:alpha val="50000"/>
            </a:srgbClr>
          </a:solidFill>
          <a:ln>
            <a:no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Picture: Stock images</a:t>
            </a:r>
          </a:p>
        </p:txBody>
      </p:sp>
      <p:graphicFrame>
        <p:nvGraphicFramePr>
          <p:cNvPr id="53" name="TextBox 6">
            <a:extLst>
              <a:ext uri="{FF2B5EF4-FFF2-40B4-BE49-F238E27FC236}">
                <a16:creationId xmlns:a16="http://schemas.microsoft.com/office/drawing/2014/main" id="{8A038CE3-EEC0-3EFC-01B3-510C042BE90A}"/>
              </a:ext>
            </a:extLst>
          </p:cNvPr>
          <p:cNvGraphicFramePr/>
          <p:nvPr>
            <p:extLst>
              <p:ext uri="{D42A27DB-BD31-4B8C-83A1-F6EECF244321}">
                <p14:modId xmlns:p14="http://schemas.microsoft.com/office/powerpoint/2010/main" val="950590375"/>
              </p:ext>
            </p:extLst>
          </p:nvPr>
        </p:nvGraphicFramePr>
        <p:xfrm>
          <a:off x="542288" y="2511813"/>
          <a:ext cx="3945510" cy="31242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622625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25" name="Rectangle 23">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Freeform: Shape 25">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FF5126F-2998-45BA-7088-F359027F6566}"/>
              </a:ext>
            </a:extLst>
          </p:cNvPr>
          <p:cNvSpPr>
            <a:spLocks noGrp="1"/>
          </p:cNvSpPr>
          <p:nvPr>
            <p:ph type="title"/>
          </p:nvPr>
        </p:nvSpPr>
        <p:spPr>
          <a:xfrm>
            <a:off x="401265" y="685800"/>
            <a:ext cx="1979972" cy="5105400"/>
          </a:xfrm>
        </p:spPr>
        <p:txBody>
          <a:bodyPr>
            <a:normAutofit/>
          </a:bodyPr>
          <a:lstStyle/>
          <a:p>
            <a:r>
              <a:rPr lang="en-GB" sz="2200" b="1">
                <a:solidFill>
                  <a:srgbClr val="FFFFFF"/>
                </a:solidFill>
                <a:latin typeface="Arial Nova"/>
                <a:cs typeface="Posterama"/>
              </a:rPr>
              <a:t>Introduction</a:t>
            </a:r>
          </a:p>
        </p:txBody>
      </p:sp>
      <p:grpSp>
        <p:nvGrpSpPr>
          <p:cNvPr id="127" name="Group 27">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128"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9"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0"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1"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32"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3"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5" name="Footer Placeholder 4">
            <a:extLst>
              <a:ext uri="{FF2B5EF4-FFF2-40B4-BE49-F238E27FC236}">
                <a16:creationId xmlns:a16="http://schemas.microsoft.com/office/drawing/2014/main" id="{11CFC96E-38E8-D495-92CC-22DD5D916EBB}"/>
              </a:ext>
            </a:extLst>
          </p:cNvPr>
          <p:cNvSpPr>
            <a:spLocks noGrp="1"/>
          </p:cNvSpPr>
          <p:nvPr>
            <p:ph type="ftr" sz="quarter" idx="11"/>
          </p:nvPr>
        </p:nvSpPr>
        <p:spPr>
          <a:xfrm>
            <a:off x="3894978" y="5883275"/>
            <a:ext cx="3347364" cy="365125"/>
          </a:xfrm>
        </p:spPr>
        <p:txBody>
          <a:bodyPr>
            <a:normAutofit/>
          </a:bodyPr>
          <a:lstStyle/>
          <a:p>
            <a:pPr>
              <a:spcAft>
                <a:spcPts val="450"/>
              </a:spcAft>
            </a:pPr>
            <a:r>
              <a:rPr lang="en-GB">
                <a:cs typeface="Calibri"/>
              </a:rPr>
              <a:t>Ayesha </a:t>
            </a:r>
          </a:p>
        </p:txBody>
      </p:sp>
      <p:sp>
        <p:nvSpPr>
          <p:cNvPr id="6" name="Slide Number Placeholder 5">
            <a:extLst>
              <a:ext uri="{FF2B5EF4-FFF2-40B4-BE49-F238E27FC236}">
                <a16:creationId xmlns:a16="http://schemas.microsoft.com/office/drawing/2014/main" id="{95D51602-798E-CB8F-648E-EFD7B0746D5D}"/>
              </a:ext>
            </a:extLst>
          </p:cNvPr>
          <p:cNvSpPr>
            <a:spLocks noGrp="1"/>
          </p:cNvSpPr>
          <p:nvPr>
            <p:ph type="sldNum" sz="quarter" idx="12"/>
          </p:nvPr>
        </p:nvSpPr>
        <p:spPr>
          <a:xfrm>
            <a:off x="8213892" y="5867131"/>
            <a:ext cx="413375" cy="365125"/>
          </a:xfrm>
        </p:spPr>
        <p:txBody>
          <a:bodyPr>
            <a:normAutofit/>
          </a:bodyPr>
          <a:lstStyle/>
          <a:p>
            <a:pPr>
              <a:spcAft>
                <a:spcPts val="450"/>
              </a:spcAft>
            </a:pPr>
            <a:fld id="{E97799C9-84D9-46D2-A11E-BCF8A720529D}" type="slidenum">
              <a:rPr lang="en-US"/>
              <a:pPr>
                <a:spcAft>
                  <a:spcPts val="450"/>
                </a:spcAft>
              </a:pPr>
              <a:t>2</a:t>
            </a:fld>
            <a:endParaRPr lang="en-GB"/>
          </a:p>
        </p:txBody>
      </p:sp>
      <p:graphicFrame>
        <p:nvGraphicFramePr>
          <p:cNvPr id="19" name="Content Placeholder 7">
            <a:extLst>
              <a:ext uri="{FF2B5EF4-FFF2-40B4-BE49-F238E27FC236}">
                <a16:creationId xmlns:a16="http://schemas.microsoft.com/office/drawing/2014/main" id="{1DCC1FED-0347-6E4B-4FF4-C84D09A30F22}"/>
              </a:ext>
            </a:extLst>
          </p:cNvPr>
          <p:cNvGraphicFramePr>
            <a:graphicFrameLocks noGrp="1"/>
          </p:cNvGraphicFramePr>
          <p:nvPr>
            <p:ph idx="1"/>
            <p:extLst>
              <p:ext uri="{D42A27DB-BD31-4B8C-83A1-F6EECF244321}">
                <p14:modId xmlns:p14="http://schemas.microsoft.com/office/powerpoint/2010/main" val="3096454504"/>
              </p:ext>
            </p:extLst>
          </p:nvPr>
        </p:nvGraphicFramePr>
        <p:xfrm>
          <a:off x="3746979" y="303029"/>
          <a:ext cx="4869656" cy="5307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492333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8" name="Group 80">
            <a:extLst>
              <a:ext uri="{FF2B5EF4-FFF2-40B4-BE49-F238E27FC236}">
                <a16:creationId xmlns:a16="http://schemas.microsoft.com/office/drawing/2014/main" id="{CE44BAAA-0355-4DE7-A0FE-B7F21F18A4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109" y="0"/>
            <a:ext cx="1827609" cy="6858001"/>
            <a:chOff x="1320800" y="0"/>
            <a:chExt cx="2436813" cy="6858001"/>
          </a:xfrm>
        </p:grpSpPr>
        <p:sp>
          <p:nvSpPr>
            <p:cNvPr id="82" name="Freeform 6">
              <a:extLst>
                <a:ext uri="{FF2B5EF4-FFF2-40B4-BE49-F238E27FC236}">
                  <a16:creationId xmlns:a16="http://schemas.microsoft.com/office/drawing/2014/main" id="{881F11E1-3B50-4A51-992E-148EA526F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9" name="Freeform 7">
              <a:extLst>
                <a:ext uri="{FF2B5EF4-FFF2-40B4-BE49-F238E27FC236}">
                  <a16:creationId xmlns:a16="http://schemas.microsoft.com/office/drawing/2014/main" id="{10E700E6-F178-46CD-A8F7-C7105888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84" name="Freeform 8">
              <a:extLst>
                <a:ext uri="{FF2B5EF4-FFF2-40B4-BE49-F238E27FC236}">
                  <a16:creationId xmlns:a16="http://schemas.microsoft.com/office/drawing/2014/main" id="{76DA14BF-8092-436D-9DA3-C6E098F982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80" name="Freeform 9">
              <a:extLst>
                <a:ext uri="{FF2B5EF4-FFF2-40B4-BE49-F238E27FC236}">
                  <a16:creationId xmlns:a16="http://schemas.microsoft.com/office/drawing/2014/main" id="{97EEEB8A-6EE6-421C-BF9F-D7AC6A4E3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86" name="Freeform 10">
              <a:extLst>
                <a:ext uri="{FF2B5EF4-FFF2-40B4-BE49-F238E27FC236}">
                  <a16:creationId xmlns:a16="http://schemas.microsoft.com/office/drawing/2014/main" id="{0910DC29-86B5-4496-8762-C01240162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87" name="Freeform 11">
              <a:extLst>
                <a:ext uri="{FF2B5EF4-FFF2-40B4-BE49-F238E27FC236}">
                  <a16:creationId xmlns:a16="http://schemas.microsoft.com/office/drawing/2014/main" id="{4F0484A8-90CF-4948-A538-103F963D2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68BFCFC-27EA-0FB2-F292-BCD2A05B3B28}"/>
              </a:ext>
            </a:extLst>
          </p:cNvPr>
          <p:cNvSpPr>
            <a:spLocks noGrp="1"/>
          </p:cNvSpPr>
          <p:nvPr>
            <p:ph type="title"/>
          </p:nvPr>
        </p:nvSpPr>
        <p:spPr>
          <a:xfrm>
            <a:off x="1113233" y="685800"/>
            <a:ext cx="7514035" cy="1752599"/>
          </a:xfrm>
        </p:spPr>
        <p:txBody>
          <a:bodyPr>
            <a:normAutofit/>
          </a:bodyPr>
          <a:lstStyle/>
          <a:p>
            <a:r>
              <a:rPr lang="en-GB" b="1">
                <a:cs typeface="Calibri Light"/>
              </a:rPr>
              <a:t>Rational</a:t>
            </a:r>
            <a:endParaRPr lang="en-GB" b="1"/>
          </a:p>
        </p:txBody>
      </p:sp>
      <p:sp>
        <p:nvSpPr>
          <p:cNvPr id="4" name="Footer Placeholder 3">
            <a:extLst>
              <a:ext uri="{FF2B5EF4-FFF2-40B4-BE49-F238E27FC236}">
                <a16:creationId xmlns:a16="http://schemas.microsoft.com/office/drawing/2014/main" id="{EDE6FC88-EF30-C718-D5C4-FE3BBDBA9C2D}"/>
              </a:ext>
            </a:extLst>
          </p:cNvPr>
          <p:cNvSpPr>
            <a:spLocks noGrp="1"/>
          </p:cNvSpPr>
          <p:nvPr>
            <p:ph type="ftr" sz="quarter" idx="11"/>
          </p:nvPr>
        </p:nvSpPr>
        <p:spPr>
          <a:xfrm>
            <a:off x="1929209" y="5883275"/>
            <a:ext cx="5313133" cy="365125"/>
          </a:xfrm>
        </p:spPr>
        <p:txBody>
          <a:bodyPr>
            <a:normAutofit/>
          </a:bodyPr>
          <a:lstStyle/>
          <a:p>
            <a:pPr>
              <a:spcAft>
                <a:spcPts val="450"/>
              </a:spcAft>
            </a:pPr>
            <a:r>
              <a:rPr lang="en-GB">
                <a:latin typeface="Garamond"/>
                <a:ea typeface="Garamond"/>
                <a:cs typeface="Garamond"/>
              </a:rPr>
              <a:t>Nazish</a:t>
            </a:r>
            <a:endParaRPr lang="en-GB"/>
          </a:p>
        </p:txBody>
      </p:sp>
      <p:sp>
        <p:nvSpPr>
          <p:cNvPr id="5" name="Slide Number Placeholder 4">
            <a:extLst>
              <a:ext uri="{FF2B5EF4-FFF2-40B4-BE49-F238E27FC236}">
                <a16:creationId xmlns:a16="http://schemas.microsoft.com/office/drawing/2014/main" id="{70A97AE8-0AB7-553B-83F2-C66EAB43F150}"/>
              </a:ext>
            </a:extLst>
          </p:cNvPr>
          <p:cNvSpPr>
            <a:spLocks noGrp="1"/>
          </p:cNvSpPr>
          <p:nvPr>
            <p:ph type="sldNum" sz="quarter" idx="12"/>
          </p:nvPr>
        </p:nvSpPr>
        <p:spPr>
          <a:xfrm>
            <a:off x="8213892" y="5867131"/>
            <a:ext cx="413375" cy="365125"/>
          </a:xfrm>
        </p:spPr>
        <p:txBody>
          <a:bodyPr>
            <a:normAutofit/>
          </a:bodyPr>
          <a:lstStyle/>
          <a:p>
            <a:pPr>
              <a:spcAft>
                <a:spcPts val="450"/>
              </a:spcAft>
            </a:pPr>
            <a:fld id="{E97799C9-84D9-46D2-A11E-BCF8A720529D}" type="slidenum">
              <a:rPr lang="en-US" dirty="0"/>
              <a:pPr>
                <a:spcAft>
                  <a:spcPts val="450"/>
                </a:spcAft>
              </a:pPr>
              <a:t>3</a:t>
            </a:fld>
            <a:endParaRPr lang="en-GB"/>
          </a:p>
        </p:txBody>
      </p:sp>
      <p:graphicFrame>
        <p:nvGraphicFramePr>
          <p:cNvPr id="76" name="Content Placeholder 7">
            <a:extLst>
              <a:ext uri="{FF2B5EF4-FFF2-40B4-BE49-F238E27FC236}">
                <a16:creationId xmlns:a16="http://schemas.microsoft.com/office/drawing/2014/main" id="{311EAFE5-99E0-EED8-2CD4-9E5B7A71B0E1}"/>
              </a:ext>
            </a:extLst>
          </p:cNvPr>
          <p:cNvGraphicFramePr>
            <a:graphicFrameLocks noGrp="1"/>
          </p:cNvGraphicFramePr>
          <p:nvPr>
            <p:ph idx="1"/>
            <p:extLst>
              <p:ext uri="{D42A27DB-BD31-4B8C-83A1-F6EECF244321}">
                <p14:modId xmlns:p14="http://schemas.microsoft.com/office/powerpoint/2010/main" val="3479124079"/>
              </p:ext>
            </p:extLst>
          </p:nvPr>
        </p:nvGraphicFramePr>
        <p:xfrm>
          <a:off x="1113232" y="2666999"/>
          <a:ext cx="7514035"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009487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2" name="Rectangle 9">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p>
        </p:txBody>
      </p:sp>
      <p:sp useBgFill="1">
        <p:nvSpPr>
          <p:cNvPr id="33" name="Freeform: Shape 11">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2812" y="0"/>
            <a:ext cx="8351188"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13">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9018" y="0"/>
            <a:ext cx="1827609" cy="6858001"/>
            <a:chOff x="1320800" y="0"/>
            <a:chExt cx="2436813" cy="6858001"/>
          </a:xfrm>
        </p:grpSpPr>
        <p:sp>
          <p:nvSpPr>
            <p:cNvPr id="35"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6"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7"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8"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9"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0"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8B87D77F-3C3F-CED2-BF71-70D8DEAF27D8}"/>
              </a:ext>
            </a:extLst>
          </p:cNvPr>
          <p:cNvSpPr>
            <a:spLocks noGrp="1"/>
          </p:cNvSpPr>
          <p:nvPr>
            <p:ph idx="1"/>
          </p:nvPr>
        </p:nvSpPr>
        <p:spPr>
          <a:xfrm>
            <a:off x="2136691" y="2511942"/>
            <a:ext cx="6438405" cy="4342731"/>
          </a:xfrm>
        </p:spPr>
        <p:txBody>
          <a:bodyPr vert="horz" lIns="91440" tIns="45720" rIns="91440" bIns="45720" rtlCol="0" anchor="ctr">
            <a:noAutofit/>
          </a:bodyPr>
          <a:lstStyle/>
          <a:p>
            <a:pPr marL="0" indent="0">
              <a:lnSpc>
                <a:spcPct val="90000"/>
              </a:lnSpc>
              <a:buNone/>
            </a:pPr>
            <a:r>
              <a:rPr lang="en-GB" sz="2000">
                <a:latin typeface="Arial Nova"/>
                <a:ea typeface="+mn-lt"/>
                <a:cs typeface="+mn-lt"/>
              </a:rPr>
              <a:t>Digitization and globalization increases the importance to communicate through the Internet, applications, and other e-based gadgets. Stofkova et al. (2022) </a:t>
            </a:r>
          </a:p>
          <a:p>
            <a:pPr marL="0" indent="0">
              <a:lnSpc>
                <a:spcPct val="90000"/>
              </a:lnSpc>
              <a:buNone/>
            </a:pPr>
            <a:r>
              <a:rPr lang="en-GB" sz="2000">
                <a:latin typeface="Arial Nova"/>
              </a:rPr>
              <a:t>With these skills which are spreading worldwide for students and employees, there is always a positive side to learn and achieve further skills.</a:t>
            </a:r>
            <a:endParaRPr lang="en-GB" sz="2000">
              <a:latin typeface="Arial Nova"/>
              <a:ea typeface="+mn-lt"/>
              <a:cs typeface="+mn-lt"/>
            </a:endParaRPr>
          </a:p>
          <a:p>
            <a:pPr marL="0" indent="0">
              <a:lnSpc>
                <a:spcPct val="90000"/>
              </a:lnSpc>
              <a:buNone/>
            </a:pPr>
            <a:r>
              <a:rPr lang="en-GB" sz="2000">
                <a:latin typeface="Arial Nova"/>
                <a:ea typeface="+mn-lt"/>
                <a:cs typeface="+mn-lt"/>
              </a:rPr>
              <a:t>One of the most important things you can do as a student or as a young professional is to learn how to use new technologies as our brains work a lot better when we are younger. Nevertheless, there is certainly no age to when we can start to achieve our goals. It is very important that you should learn skills every day to stay competitive in the digital world.</a:t>
            </a:r>
          </a:p>
          <a:p>
            <a:pPr>
              <a:lnSpc>
                <a:spcPct val="90000"/>
              </a:lnSpc>
              <a:buNone/>
            </a:pPr>
            <a:endParaRPr lang="en-GB" sz="2000">
              <a:latin typeface="Arial Nova"/>
            </a:endParaRPr>
          </a:p>
          <a:p>
            <a:pPr marL="0" indent="0">
              <a:lnSpc>
                <a:spcPct val="90000"/>
              </a:lnSpc>
              <a:buNone/>
            </a:pPr>
            <a:endParaRPr lang="en-GB" sz="1700"/>
          </a:p>
          <a:p>
            <a:pPr marL="0" indent="0">
              <a:lnSpc>
                <a:spcPct val="90000"/>
              </a:lnSpc>
              <a:buNone/>
            </a:pPr>
            <a:endParaRPr lang="en-GB" sz="1700"/>
          </a:p>
          <a:p>
            <a:pPr marL="0" indent="0">
              <a:lnSpc>
                <a:spcPct val="90000"/>
              </a:lnSpc>
              <a:buNone/>
            </a:pPr>
            <a:endParaRPr lang="en-GB" sz="1700"/>
          </a:p>
          <a:p>
            <a:pPr marL="0" indent="0">
              <a:lnSpc>
                <a:spcPct val="90000"/>
              </a:lnSpc>
              <a:buNone/>
            </a:pPr>
            <a:endParaRPr lang="en-GB" sz="1700"/>
          </a:p>
        </p:txBody>
      </p:sp>
      <p:sp>
        <p:nvSpPr>
          <p:cNvPr id="4" name="Footer Placeholder 3">
            <a:extLst>
              <a:ext uri="{FF2B5EF4-FFF2-40B4-BE49-F238E27FC236}">
                <a16:creationId xmlns:a16="http://schemas.microsoft.com/office/drawing/2014/main" id="{ACEF3BAC-6DD2-9A95-AECC-8EC4634C1DD9}"/>
              </a:ext>
            </a:extLst>
          </p:cNvPr>
          <p:cNvSpPr>
            <a:spLocks noGrp="1"/>
          </p:cNvSpPr>
          <p:nvPr>
            <p:ph type="ftr" sz="quarter" idx="11"/>
          </p:nvPr>
        </p:nvSpPr>
        <p:spPr>
          <a:xfrm>
            <a:off x="3913762" y="5883275"/>
            <a:ext cx="3306668" cy="365125"/>
          </a:xfrm>
        </p:spPr>
        <p:txBody>
          <a:bodyPr anchor="ctr">
            <a:normAutofit/>
          </a:bodyPr>
          <a:lstStyle/>
          <a:p>
            <a:pPr>
              <a:spcAft>
                <a:spcPts val="450"/>
              </a:spcAft>
            </a:pPr>
            <a:r>
              <a:rPr lang="en-GB">
                <a:ea typeface="+mn-lt"/>
                <a:cs typeface="+mn-lt"/>
              </a:rPr>
              <a:t>Ayesha</a:t>
            </a:r>
            <a:endParaRPr lang="en-US"/>
          </a:p>
        </p:txBody>
      </p:sp>
      <p:sp>
        <p:nvSpPr>
          <p:cNvPr id="5" name="Slide Number Placeholder 4">
            <a:extLst>
              <a:ext uri="{FF2B5EF4-FFF2-40B4-BE49-F238E27FC236}">
                <a16:creationId xmlns:a16="http://schemas.microsoft.com/office/drawing/2014/main" id="{9411D805-DDE7-ECD9-DEE7-CF8510E9DE69}"/>
              </a:ext>
            </a:extLst>
          </p:cNvPr>
          <p:cNvSpPr>
            <a:spLocks noGrp="1"/>
          </p:cNvSpPr>
          <p:nvPr>
            <p:ph type="sldNum" sz="quarter" idx="12"/>
          </p:nvPr>
        </p:nvSpPr>
        <p:spPr>
          <a:xfrm>
            <a:off x="8235804" y="5867131"/>
            <a:ext cx="413375" cy="365125"/>
          </a:xfrm>
        </p:spPr>
        <p:txBody>
          <a:bodyPr anchor="ctr">
            <a:normAutofit/>
          </a:bodyPr>
          <a:lstStyle/>
          <a:p>
            <a:pPr>
              <a:spcAft>
                <a:spcPts val="450"/>
              </a:spcAft>
            </a:pPr>
            <a:fld id="{E97799C9-84D9-46D2-A11E-BCF8A720529D}" type="slidenum">
              <a:rPr lang="en-US" dirty="0"/>
              <a:pPr>
                <a:spcAft>
                  <a:spcPts val="450"/>
                </a:spcAft>
              </a:pPr>
              <a:t>4</a:t>
            </a:fld>
            <a:endParaRPr lang="en-GB"/>
          </a:p>
        </p:txBody>
      </p:sp>
    </p:spTree>
    <p:extLst>
      <p:ext uri="{BB962C8B-B14F-4D97-AF65-F5344CB8AC3E}">
        <p14:creationId xmlns:p14="http://schemas.microsoft.com/office/powerpoint/2010/main" val="2370149118"/>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49" name="Rectangle 45">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50" name="Group 4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5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3">
            <a:extLst>
              <a:ext uri="{FF2B5EF4-FFF2-40B4-BE49-F238E27FC236}">
                <a16:creationId xmlns:a16="http://schemas.microsoft.com/office/drawing/2014/main" id="{BF1F5418-87C5-55E3-ADE7-36F2B8F2F95C}"/>
              </a:ext>
            </a:extLst>
          </p:cNvPr>
          <p:cNvSpPr>
            <a:spLocks noGrp="1"/>
          </p:cNvSpPr>
          <p:nvPr>
            <p:ph type="ftr" sz="quarter" idx="11"/>
          </p:nvPr>
        </p:nvSpPr>
        <p:spPr>
          <a:xfrm>
            <a:off x="3894978" y="5883275"/>
            <a:ext cx="3347364" cy="365125"/>
          </a:xfrm>
        </p:spPr>
        <p:txBody>
          <a:bodyPr>
            <a:normAutofit/>
          </a:bodyPr>
          <a:lstStyle/>
          <a:p>
            <a:pPr>
              <a:spcAft>
                <a:spcPts val="450"/>
              </a:spcAft>
            </a:pPr>
            <a:r>
              <a:rPr lang="en-GB">
                <a:latin typeface="Garamond"/>
                <a:ea typeface="Garamond"/>
                <a:cs typeface="Garamond"/>
              </a:rPr>
              <a:t>Nazish</a:t>
            </a:r>
            <a:endParaRPr lang="en-GB"/>
          </a:p>
        </p:txBody>
      </p:sp>
      <p:sp>
        <p:nvSpPr>
          <p:cNvPr id="5" name="Slide Number Placeholder 4">
            <a:extLst>
              <a:ext uri="{FF2B5EF4-FFF2-40B4-BE49-F238E27FC236}">
                <a16:creationId xmlns:a16="http://schemas.microsoft.com/office/drawing/2014/main" id="{5146CC08-F32F-8454-4DE0-04DF9EB18D94}"/>
              </a:ext>
            </a:extLst>
          </p:cNvPr>
          <p:cNvSpPr>
            <a:spLocks noGrp="1"/>
          </p:cNvSpPr>
          <p:nvPr>
            <p:ph type="sldNum" sz="quarter" idx="12"/>
          </p:nvPr>
        </p:nvSpPr>
        <p:spPr>
          <a:xfrm>
            <a:off x="8213892" y="5867131"/>
            <a:ext cx="413375" cy="365125"/>
          </a:xfrm>
        </p:spPr>
        <p:txBody>
          <a:bodyPr>
            <a:normAutofit/>
          </a:bodyPr>
          <a:lstStyle/>
          <a:p>
            <a:pPr>
              <a:spcAft>
                <a:spcPts val="450"/>
              </a:spcAft>
            </a:pPr>
            <a:fld id="{E97799C9-84D9-46D2-A11E-BCF8A720529D}" type="slidenum">
              <a:rPr lang="en-US"/>
              <a:pPr>
                <a:spcAft>
                  <a:spcPts val="450"/>
                </a:spcAft>
              </a:pPr>
              <a:t>5</a:t>
            </a:fld>
            <a:endParaRPr lang="en-GB"/>
          </a:p>
        </p:txBody>
      </p:sp>
      <p:graphicFrame>
        <p:nvGraphicFramePr>
          <p:cNvPr id="7" name="Content Placeholder 2">
            <a:extLst>
              <a:ext uri="{FF2B5EF4-FFF2-40B4-BE49-F238E27FC236}">
                <a16:creationId xmlns:a16="http://schemas.microsoft.com/office/drawing/2014/main" id="{0618E323-2015-CEE7-0181-48CCA9F510E1}"/>
              </a:ext>
            </a:extLst>
          </p:cNvPr>
          <p:cNvGraphicFramePr>
            <a:graphicFrameLocks noGrp="1"/>
          </p:cNvGraphicFramePr>
          <p:nvPr>
            <p:ph idx="1"/>
            <p:extLst>
              <p:ext uri="{D42A27DB-BD31-4B8C-83A1-F6EECF244321}">
                <p14:modId xmlns:p14="http://schemas.microsoft.com/office/powerpoint/2010/main" val="1158825963"/>
              </p:ext>
            </p:extLst>
          </p:nvPr>
        </p:nvGraphicFramePr>
        <p:xfrm>
          <a:off x="3440112" y="167217"/>
          <a:ext cx="5578739" cy="7507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6990383"/>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C80B8-FE9A-7BFD-CEE5-4D3DA57ABB7F}"/>
              </a:ext>
            </a:extLst>
          </p:cNvPr>
          <p:cNvSpPr>
            <a:spLocks noGrp="1"/>
          </p:cNvSpPr>
          <p:nvPr>
            <p:ph type="title"/>
          </p:nvPr>
        </p:nvSpPr>
        <p:spPr>
          <a:xfrm>
            <a:off x="2734816" y="248805"/>
            <a:ext cx="5400759" cy="1096433"/>
          </a:xfrm>
        </p:spPr>
        <p:txBody>
          <a:bodyPr>
            <a:normAutofit/>
          </a:bodyPr>
          <a:lstStyle/>
          <a:p>
            <a:r>
              <a:rPr lang="en-GB" sz="3100" b="1">
                <a:latin typeface="Arial Nova"/>
                <a:cs typeface="Calibri Light"/>
              </a:rPr>
              <a:t>Proposed Method</a:t>
            </a:r>
          </a:p>
        </p:txBody>
      </p:sp>
      <p:sp>
        <p:nvSpPr>
          <p:cNvPr id="38"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237275" y="0"/>
            <a:ext cx="797718"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0"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587318" y="0"/>
            <a:ext cx="776288"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42"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43115" y="2587625"/>
            <a:ext cx="2020490" cy="4270375"/>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44" name="Freeform: Shape 43">
            <a:extLst>
              <a:ext uri="{FF2B5EF4-FFF2-40B4-BE49-F238E27FC236}">
                <a16:creationId xmlns:a16="http://schemas.microsoft.com/office/drawing/2014/main" id="{DCA45AB7-441E-40A8-A98B-557D68F48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2400"/>
            <a:ext cx="2034993" cy="3390788"/>
          </a:xfrm>
          <a:custGeom>
            <a:avLst/>
            <a:gdLst>
              <a:gd name="connsiteX0" fmla="*/ 0 w 2713324"/>
              <a:gd name="connsiteY0" fmla="*/ 0 h 3390788"/>
              <a:gd name="connsiteX1" fmla="*/ 4763 w 2713324"/>
              <a:gd name="connsiteY1" fmla="*/ 4763 h 3390788"/>
              <a:gd name="connsiteX2" fmla="*/ 2713324 w 2713324"/>
              <a:gd name="connsiteY2" fmla="*/ 3390788 h 3390788"/>
              <a:gd name="connsiteX3" fmla="*/ 2713324 w 2713324"/>
              <a:gd name="connsiteY3" fmla="*/ 2368619 h 3390788"/>
              <a:gd name="connsiteX4" fmla="*/ 357188 w 2713324"/>
              <a:gd name="connsiteY4" fmla="*/ 90488 h 3390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3324" h="3390788">
                <a:moveTo>
                  <a:pt x="0" y="0"/>
                </a:moveTo>
                <a:lnTo>
                  <a:pt x="4763" y="4763"/>
                </a:lnTo>
                <a:lnTo>
                  <a:pt x="2713324" y="3390788"/>
                </a:lnTo>
                <a:lnTo>
                  <a:pt x="2713324" y="2368619"/>
                </a:lnTo>
                <a:lnTo>
                  <a:pt x="357188" y="90488"/>
                </a:lnTo>
                <a:close/>
              </a:path>
            </a:pathLst>
          </a:custGeom>
          <a:solidFill>
            <a:schemeClr val="accent1">
              <a:lumMod val="75000"/>
            </a:schemeClr>
          </a:solidFill>
          <a:ln>
            <a:noFill/>
          </a:ln>
        </p:spPr>
      </p:sp>
      <p:sp>
        <p:nvSpPr>
          <p:cNvPr id="46" name="Freeform: Shape 45">
            <a:extLst>
              <a:ext uri="{FF2B5EF4-FFF2-40B4-BE49-F238E27FC236}">
                <a16:creationId xmlns:a16="http://schemas.microsoft.com/office/drawing/2014/main" id="{5F516030-4F00-4C48-AD93-91EFA17A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582863"/>
            <a:ext cx="2363605" cy="4275137"/>
          </a:xfrm>
          <a:custGeom>
            <a:avLst/>
            <a:gdLst>
              <a:gd name="connsiteX0" fmla="*/ 0 w 3151474"/>
              <a:gd name="connsiteY0" fmla="*/ 0 h 4275137"/>
              <a:gd name="connsiteX1" fmla="*/ 0 w 3151474"/>
              <a:gd name="connsiteY1" fmla="*/ 4757 h 4275137"/>
              <a:gd name="connsiteX2" fmla="*/ 2693987 w 3151474"/>
              <a:gd name="connsiteY2" fmla="*/ 4275137 h 4275137"/>
              <a:gd name="connsiteX3" fmla="*/ 3151474 w 3151474"/>
              <a:gd name="connsiteY3" fmla="*/ 4275137 h 4275137"/>
              <a:gd name="connsiteX4" fmla="*/ 3151474 w 3151474"/>
              <a:gd name="connsiteY4" fmla="*/ 3714295 h 4275137"/>
              <a:gd name="connsiteX5" fmla="*/ 419100 w 3151474"/>
              <a:gd name="connsiteY5" fmla="*/ 176017 h 4275137"/>
              <a:gd name="connsiteX6" fmla="*/ 361950 w 3151474"/>
              <a:gd name="connsiteY6" fmla="*/ 95144 h 4275137"/>
              <a:gd name="connsiteX7" fmla="*/ 357188 w 3151474"/>
              <a:gd name="connsiteY7" fmla="*/ 90387 h 42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1474" h="4275137">
                <a:moveTo>
                  <a:pt x="0" y="0"/>
                </a:moveTo>
                <a:lnTo>
                  <a:pt x="0" y="4757"/>
                </a:lnTo>
                <a:lnTo>
                  <a:pt x="2693987" y="4275137"/>
                </a:lnTo>
                <a:lnTo>
                  <a:pt x="3151474" y="4275137"/>
                </a:lnTo>
                <a:lnTo>
                  <a:pt x="3151474" y="3714295"/>
                </a:lnTo>
                <a:lnTo>
                  <a:pt x="419100" y="176017"/>
                </a:lnTo>
                <a:lnTo>
                  <a:pt x="361950" y="95144"/>
                </a:lnTo>
                <a:lnTo>
                  <a:pt x="357188" y="90387"/>
                </a:lnTo>
                <a:close/>
              </a:path>
            </a:pathLst>
          </a:custGeom>
          <a:solidFill>
            <a:srgbClr val="404040"/>
          </a:solidFill>
          <a:ln>
            <a:noFill/>
          </a:ln>
        </p:spPr>
      </p:sp>
      <p:sp>
        <p:nvSpPr>
          <p:cNvPr id="48" name="Freeform: Shape 47">
            <a:extLst>
              <a:ext uri="{FF2B5EF4-FFF2-40B4-BE49-F238E27FC236}">
                <a16:creationId xmlns:a16="http://schemas.microsoft.com/office/drawing/2014/main" id="{5820085E-2582-4A95-98EE-45DFFD5C0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7164"/>
            <a:ext cx="2029798" cy="3513899"/>
          </a:xfrm>
          <a:custGeom>
            <a:avLst/>
            <a:gdLst>
              <a:gd name="connsiteX0" fmla="*/ 0 w 2706398"/>
              <a:gd name="connsiteY0" fmla="*/ 0 h 3513899"/>
              <a:gd name="connsiteX1" fmla="*/ 2706398 w 2706398"/>
              <a:gd name="connsiteY1" fmla="*/ 3513899 h 3513899"/>
              <a:gd name="connsiteX2" fmla="*/ 2706398 w 2706398"/>
              <a:gd name="connsiteY2" fmla="*/ 3383321 h 3513899"/>
            </a:gdLst>
            <a:ahLst/>
            <a:cxnLst>
              <a:cxn ang="0">
                <a:pos x="connsiteX0" y="connsiteY0"/>
              </a:cxn>
              <a:cxn ang="0">
                <a:pos x="connsiteX1" y="connsiteY1"/>
              </a:cxn>
              <a:cxn ang="0">
                <a:pos x="connsiteX2" y="connsiteY2"/>
              </a:cxn>
            </a:cxnLst>
            <a:rect l="l" t="t" r="r" b="b"/>
            <a:pathLst>
              <a:path w="2706398" h="3513899">
                <a:moveTo>
                  <a:pt x="0" y="0"/>
                </a:moveTo>
                <a:lnTo>
                  <a:pt x="2706398" y="3513899"/>
                </a:lnTo>
                <a:lnTo>
                  <a:pt x="2706398" y="3383321"/>
                </a:lnTo>
                <a:close/>
              </a:path>
            </a:pathLst>
          </a:custGeom>
          <a:solidFill>
            <a:schemeClr val="accent1">
              <a:lumMod val="50000"/>
            </a:schemeClr>
          </a:solidFill>
          <a:ln>
            <a:noFill/>
          </a:ln>
        </p:spPr>
      </p:sp>
      <p:sp>
        <p:nvSpPr>
          <p:cNvPr id="3" name="Content Placeholder 2">
            <a:extLst>
              <a:ext uri="{FF2B5EF4-FFF2-40B4-BE49-F238E27FC236}">
                <a16:creationId xmlns:a16="http://schemas.microsoft.com/office/drawing/2014/main" id="{D1375E63-B404-13A2-C3D4-394D964B7F46}"/>
              </a:ext>
            </a:extLst>
          </p:cNvPr>
          <p:cNvSpPr>
            <a:spLocks noGrp="1"/>
          </p:cNvSpPr>
          <p:nvPr>
            <p:ph idx="1"/>
          </p:nvPr>
        </p:nvSpPr>
        <p:spPr>
          <a:xfrm>
            <a:off x="2741677" y="1389689"/>
            <a:ext cx="5400177" cy="4088675"/>
          </a:xfrm>
        </p:spPr>
        <p:txBody>
          <a:bodyPr vert="horz" lIns="68580" tIns="34290" rIns="68580" bIns="34290" rtlCol="0" anchor="t">
            <a:noAutofit/>
          </a:bodyPr>
          <a:lstStyle/>
          <a:p>
            <a:pPr marL="0" indent="0">
              <a:lnSpc>
                <a:spcPct val="90000"/>
              </a:lnSpc>
              <a:buNone/>
            </a:pPr>
            <a:r>
              <a:rPr lang="en-GB" sz="1600">
                <a:latin typeface="Arial"/>
                <a:cs typeface="Calibri" panose="020F0502020204030204"/>
              </a:rPr>
              <a:t>In our research proposal method, we carried out a questionnaire for our survey. We will be asking our fellow colleagues as in how confident they feel about using digital skills. In our research we will provide up to date information on the current state of digital collaboration at UWTSD.</a:t>
            </a:r>
          </a:p>
          <a:p>
            <a:pPr marL="0" indent="0">
              <a:lnSpc>
                <a:spcPct val="90000"/>
              </a:lnSpc>
              <a:buNone/>
            </a:pPr>
            <a:r>
              <a:rPr lang="en-GB" sz="1600">
                <a:latin typeface="Arial"/>
                <a:cs typeface="Calibri" panose="020F0502020204030204"/>
              </a:rPr>
              <a:t>Our findings will be useful for both students and employees.</a:t>
            </a:r>
          </a:p>
          <a:p>
            <a:pPr marL="0" indent="0">
              <a:lnSpc>
                <a:spcPct val="90000"/>
              </a:lnSpc>
              <a:buNone/>
            </a:pPr>
            <a:r>
              <a:rPr lang="en-GB" sz="1600">
                <a:latin typeface="Arial"/>
                <a:ea typeface="+mn-lt"/>
                <a:cs typeface="+mn-lt"/>
              </a:rPr>
              <a:t>These are the questions we will be asking:</a:t>
            </a:r>
          </a:p>
          <a:p>
            <a:pPr marL="0" indent="0">
              <a:lnSpc>
                <a:spcPct val="90000"/>
              </a:lnSpc>
              <a:buNone/>
            </a:pPr>
            <a:r>
              <a:rPr lang="en-GB" sz="1600">
                <a:latin typeface="Arial"/>
                <a:ea typeface="+mn-lt"/>
                <a:cs typeface="+mn-lt"/>
              </a:rPr>
              <a:t>I consent to take part voluntarily</a:t>
            </a:r>
            <a:endParaRPr lang="en-GB" sz="1600">
              <a:latin typeface="Arial"/>
              <a:cs typeface="Calibri"/>
            </a:endParaRPr>
          </a:p>
          <a:p>
            <a:pPr marL="0" indent="0">
              <a:lnSpc>
                <a:spcPct val="90000"/>
              </a:lnSpc>
              <a:buNone/>
            </a:pPr>
            <a:r>
              <a:rPr lang="en-GB" sz="1600">
                <a:latin typeface="Arial"/>
                <a:ea typeface="+mn-lt"/>
                <a:cs typeface="+mn-lt"/>
              </a:rPr>
              <a:t>Do you think being able to send emails is the most important digital skill?</a:t>
            </a:r>
          </a:p>
          <a:p>
            <a:pPr marL="0" indent="0">
              <a:lnSpc>
                <a:spcPct val="90000"/>
              </a:lnSpc>
              <a:buNone/>
            </a:pPr>
            <a:r>
              <a:rPr lang="en-GB" sz="1600">
                <a:latin typeface="Arial"/>
                <a:ea typeface="+mn-lt"/>
                <a:cs typeface="+mn-lt"/>
              </a:rPr>
              <a:t>Do you think using Moodle is the most important digital skill?</a:t>
            </a:r>
          </a:p>
          <a:p>
            <a:pPr marL="0" indent="0">
              <a:lnSpc>
                <a:spcPct val="90000"/>
              </a:lnSpc>
              <a:buNone/>
            </a:pPr>
            <a:r>
              <a:rPr lang="en-GB" sz="1600">
                <a:latin typeface="Arial"/>
                <a:ea typeface="+mn-lt"/>
                <a:cs typeface="+mn-lt"/>
              </a:rPr>
              <a:t>I feel like using the MS teams is the most important skill to have.</a:t>
            </a:r>
          </a:p>
          <a:p>
            <a:pPr marL="0" indent="0">
              <a:lnSpc>
                <a:spcPct val="90000"/>
              </a:lnSpc>
              <a:buNone/>
            </a:pPr>
            <a:r>
              <a:rPr lang="en-GB" sz="1600">
                <a:latin typeface="Arial"/>
                <a:ea typeface="+mn-lt"/>
                <a:cs typeface="+mn-lt"/>
              </a:rPr>
              <a:t>I feel that using the OneDrive is the most important digital skill to have.</a:t>
            </a:r>
            <a:endParaRPr lang="en-GB" sz="1600">
              <a:latin typeface="Arial"/>
              <a:cs typeface="Calibri"/>
            </a:endParaRPr>
          </a:p>
        </p:txBody>
      </p:sp>
      <p:sp>
        <p:nvSpPr>
          <p:cNvPr id="7" name="Footer Placeholder 6">
            <a:extLst>
              <a:ext uri="{FF2B5EF4-FFF2-40B4-BE49-F238E27FC236}">
                <a16:creationId xmlns:a16="http://schemas.microsoft.com/office/drawing/2014/main" id="{92A9B2F7-7C73-5194-C847-27F8E679B906}"/>
              </a:ext>
            </a:extLst>
          </p:cNvPr>
          <p:cNvSpPr>
            <a:spLocks noGrp="1"/>
          </p:cNvSpPr>
          <p:nvPr>
            <p:ph type="ftr" sz="quarter" idx="11"/>
          </p:nvPr>
        </p:nvSpPr>
        <p:spPr>
          <a:xfrm>
            <a:off x="985403" y="5883275"/>
            <a:ext cx="929989" cy="365125"/>
          </a:xfrm>
        </p:spPr>
        <p:txBody>
          <a:bodyPr>
            <a:normAutofit/>
          </a:bodyPr>
          <a:lstStyle/>
          <a:p>
            <a:pPr>
              <a:spcAft>
                <a:spcPts val="450"/>
              </a:spcAft>
            </a:pPr>
            <a:r>
              <a:rPr lang="en-GB"/>
              <a:t>Ayesha </a:t>
            </a:r>
          </a:p>
        </p:txBody>
      </p:sp>
      <p:sp>
        <p:nvSpPr>
          <p:cNvPr id="8" name="Slide Number Placeholder 7">
            <a:extLst>
              <a:ext uri="{FF2B5EF4-FFF2-40B4-BE49-F238E27FC236}">
                <a16:creationId xmlns:a16="http://schemas.microsoft.com/office/drawing/2014/main" id="{98921905-96C5-D1C5-B109-09DA3D7BF5D2}"/>
              </a:ext>
            </a:extLst>
          </p:cNvPr>
          <p:cNvSpPr>
            <a:spLocks noGrp="1"/>
          </p:cNvSpPr>
          <p:nvPr>
            <p:ph type="sldNum" sz="quarter" idx="12"/>
          </p:nvPr>
        </p:nvSpPr>
        <p:spPr>
          <a:xfrm>
            <a:off x="8213892" y="5883275"/>
            <a:ext cx="413375" cy="365125"/>
          </a:xfrm>
        </p:spPr>
        <p:txBody>
          <a:bodyPr>
            <a:normAutofit/>
          </a:bodyPr>
          <a:lstStyle/>
          <a:p>
            <a:pPr>
              <a:spcAft>
                <a:spcPts val="450"/>
              </a:spcAft>
            </a:pPr>
            <a:fld id="{48F63A3B-78C7-47BE-AE5E-E10140E04643}" type="slidenum">
              <a:rPr lang="en-US" dirty="0"/>
              <a:pPr>
                <a:spcAft>
                  <a:spcPts val="450"/>
                </a:spcAft>
              </a:pPr>
              <a:t>6</a:t>
            </a:fld>
            <a:endParaRPr lang="en-GB"/>
          </a:p>
        </p:txBody>
      </p:sp>
    </p:spTree>
    <p:extLst>
      <p:ext uri="{BB962C8B-B14F-4D97-AF65-F5344CB8AC3E}">
        <p14:creationId xmlns:p14="http://schemas.microsoft.com/office/powerpoint/2010/main" val="3817311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58" name="Rectangle 9">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p>
        </p:txBody>
      </p:sp>
      <p:sp useBgFill="1">
        <p:nvSpPr>
          <p:cNvPr id="59" name="Freeform: Shape 11">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2812" y="0"/>
            <a:ext cx="8351188"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13">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9018" y="0"/>
            <a:ext cx="1827609" cy="6858001"/>
            <a:chOff x="1320800" y="0"/>
            <a:chExt cx="2436813" cy="6858001"/>
          </a:xfrm>
        </p:grpSpPr>
        <p:sp>
          <p:nvSpPr>
            <p:cNvPr id="61"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2"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3"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4"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5"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6"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AA004CA-8643-903D-52C0-3EFE8DBF5590}"/>
              </a:ext>
            </a:extLst>
          </p:cNvPr>
          <p:cNvSpPr>
            <a:spLocks noGrp="1"/>
          </p:cNvSpPr>
          <p:nvPr>
            <p:ph type="title"/>
          </p:nvPr>
        </p:nvSpPr>
        <p:spPr>
          <a:xfrm>
            <a:off x="1377009" y="1072609"/>
            <a:ext cx="2281168" cy="4522647"/>
          </a:xfrm>
          <a:effectLst/>
        </p:spPr>
        <p:txBody>
          <a:bodyPr anchor="ctr">
            <a:normAutofit/>
          </a:bodyPr>
          <a:lstStyle/>
          <a:p>
            <a:pPr algn="l"/>
            <a:r>
              <a:rPr lang="en-GB" sz="2600" b="1">
                <a:solidFill>
                  <a:schemeClr val="tx2"/>
                </a:solidFill>
                <a:cs typeface="Calibri Light"/>
              </a:rPr>
              <a:t>Ethical Consideration</a:t>
            </a:r>
            <a:endParaRPr lang="en-GB" sz="2600" b="1">
              <a:solidFill>
                <a:schemeClr val="tx2"/>
              </a:solidFill>
            </a:endParaRPr>
          </a:p>
        </p:txBody>
      </p:sp>
      <p:sp>
        <p:nvSpPr>
          <p:cNvPr id="3" name="Content Placeholder 2">
            <a:extLst>
              <a:ext uri="{FF2B5EF4-FFF2-40B4-BE49-F238E27FC236}">
                <a16:creationId xmlns:a16="http://schemas.microsoft.com/office/drawing/2014/main" id="{06868B3B-BC7E-15A1-45DC-0298687EEF70}"/>
              </a:ext>
            </a:extLst>
          </p:cNvPr>
          <p:cNvSpPr>
            <a:spLocks noGrp="1"/>
          </p:cNvSpPr>
          <p:nvPr>
            <p:ph idx="1"/>
          </p:nvPr>
        </p:nvSpPr>
        <p:spPr>
          <a:xfrm>
            <a:off x="3861774" y="1072609"/>
            <a:ext cx="4787405" cy="4522647"/>
          </a:xfrm>
        </p:spPr>
        <p:txBody>
          <a:bodyPr vert="horz" lIns="68580" tIns="34290" rIns="68580" bIns="34290" rtlCol="0" anchor="ctr">
            <a:noAutofit/>
          </a:bodyPr>
          <a:lstStyle/>
          <a:p>
            <a:pPr marL="0" indent="0">
              <a:buNone/>
            </a:pPr>
            <a:r>
              <a:rPr lang="en-GB" sz="1800">
                <a:latin typeface="Arial"/>
                <a:ea typeface="+mn-lt"/>
                <a:cs typeface="+mn-lt"/>
              </a:rPr>
              <a:t>As a group, we are committed to conducting ethical research that respects the rights and well-being of all participants involved. This means that we take the confidentiality of data seriously and make sure that any information we gather is kept private and secure.</a:t>
            </a:r>
          </a:p>
          <a:p>
            <a:pPr marL="0" indent="0">
              <a:buNone/>
            </a:pPr>
            <a:r>
              <a:rPr lang="en-GB" sz="1800">
                <a:latin typeface="Arial"/>
                <a:ea typeface="+mn-lt"/>
                <a:cs typeface="+mn-lt"/>
              </a:rPr>
              <a:t>We also respect the decisions of all individuals who choose to take part in our research and ensure that they give informed consent before we collect any data. In addition, we uphold all relevant data protection laws and regulations that will safeguard the privacy and safety of our group members. Our goal is to conduct research that is both valuable and ethical, while maintaining the highest standards of integrity and professionalism.</a:t>
            </a:r>
            <a:endParaRPr lang="en-GB" sz="1800">
              <a:latin typeface="Arial"/>
              <a:cs typeface="Calibri" panose="020F0502020204030204"/>
            </a:endParaRPr>
          </a:p>
        </p:txBody>
      </p:sp>
      <p:sp>
        <p:nvSpPr>
          <p:cNvPr id="4" name="Footer Placeholder 3">
            <a:extLst>
              <a:ext uri="{FF2B5EF4-FFF2-40B4-BE49-F238E27FC236}">
                <a16:creationId xmlns:a16="http://schemas.microsoft.com/office/drawing/2014/main" id="{32732C96-937A-E7DE-D889-A037ABFABEF2}"/>
              </a:ext>
            </a:extLst>
          </p:cNvPr>
          <p:cNvSpPr>
            <a:spLocks noGrp="1"/>
          </p:cNvSpPr>
          <p:nvPr>
            <p:ph type="ftr" sz="quarter" idx="11"/>
          </p:nvPr>
        </p:nvSpPr>
        <p:spPr>
          <a:xfrm>
            <a:off x="3913762" y="5883275"/>
            <a:ext cx="3306668" cy="365125"/>
          </a:xfrm>
        </p:spPr>
        <p:txBody>
          <a:bodyPr anchor="ctr">
            <a:normAutofit/>
          </a:bodyPr>
          <a:lstStyle/>
          <a:p>
            <a:pPr>
              <a:spcAft>
                <a:spcPts val="450"/>
              </a:spcAft>
            </a:pPr>
            <a:r>
              <a:rPr lang="en-GB"/>
              <a:t>Nazish</a:t>
            </a:r>
          </a:p>
        </p:txBody>
      </p:sp>
      <p:sp>
        <p:nvSpPr>
          <p:cNvPr id="5" name="Slide Number Placeholder 4">
            <a:extLst>
              <a:ext uri="{FF2B5EF4-FFF2-40B4-BE49-F238E27FC236}">
                <a16:creationId xmlns:a16="http://schemas.microsoft.com/office/drawing/2014/main" id="{A5818E88-24FA-C351-91EC-3E0A947C20A6}"/>
              </a:ext>
            </a:extLst>
          </p:cNvPr>
          <p:cNvSpPr>
            <a:spLocks noGrp="1"/>
          </p:cNvSpPr>
          <p:nvPr>
            <p:ph type="sldNum" sz="quarter" idx="12"/>
          </p:nvPr>
        </p:nvSpPr>
        <p:spPr>
          <a:xfrm>
            <a:off x="8235804" y="5867131"/>
            <a:ext cx="413375" cy="365125"/>
          </a:xfrm>
        </p:spPr>
        <p:txBody>
          <a:bodyPr anchor="ctr">
            <a:normAutofit/>
          </a:bodyPr>
          <a:lstStyle/>
          <a:p>
            <a:pPr>
              <a:spcAft>
                <a:spcPts val="450"/>
              </a:spcAft>
            </a:pPr>
            <a:fld id="{48F63A3B-78C7-47BE-AE5E-E10140E04643}" type="slidenum">
              <a:rPr lang="en-US"/>
              <a:pPr>
                <a:spcAft>
                  <a:spcPts val="450"/>
                </a:spcAft>
              </a:pPr>
              <a:t>7</a:t>
            </a:fld>
            <a:endParaRPr lang="en-GB"/>
          </a:p>
        </p:txBody>
      </p:sp>
    </p:spTree>
    <p:extLst>
      <p:ext uri="{BB962C8B-B14F-4D97-AF65-F5344CB8AC3E}">
        <p14:creationId xmlns:p14="http://schemas.microsoft.com/office/powerpoint/2010/main" val="636662948"/>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1F546-C122-C779-5DD3-70E6544F792D}"/>
              </a:ext>
            </a:extLst>
          </p:cNvPr>
          <p:cNvSpPr>
            <a:spLocks noGrp="1"/>
          </p:cNvSpPr>
          <p:nvPr>
            <p:ph type="title"/>
          </p:nvPr>
        </p:nvSpPr>
        <p:spPr>
          <a:xfrm>
            <a:off x="2168622" y="353616"/>
            <a:ext cx="4291113" cy="994172"/>
          </a:xfrm>
        </p:spPr>
        <p:txBody>
          <a:bodyPr>
            <a:normAutofit fontScale="90000"/>
          </a:bodyPr>
          <a:lstStyle/>
          <a:p>
            <a:r>
              <a:rPr lang="en-GB" b="1">
                <a:latin typeface="Arial Nova"/>
                <a:cs typeface="Calibri Light"/>
              </a:rPr>
              <a:t>Research</a:t>
            </a:r>
            <a:r>
              <a:rPr lang="en-GB">
                <a:latin typeface="Arial Nova"/>
                <a:cs typeface="Calibri Light"/>
              </a:rPr>
              <a:t> t</a:t>
            </a:r>
            <a:r>
              <a:rPr lang="en-GB" b="1">
                <a:latin typeface="Arial Nova"/>
                <a:cs typeface="Calibri Light"/>
              </a:rPr>
              <a:t>imeline</a:t>
            </a:r>
            <a:endParaRPr lang="en-GB" b="1">
              <a:latin typeface="Arial Nova"/>
            </a:endParaRPr>
          </a:p>
        </p:txBody>
      </p:sp>
      <p:sp>
        <p:nvSpPr>
          <p:cNvPr id="3" name="Content Placeholder 2">
            <a:extLst>
              <a:ext uri="{FF2B5EF4-FFF2-40B4-BE49-F238E27FC236}">
                <a16:creationId xmlns:a16="http://schemas.microsoft.com/office/drawing/2014/main" id="{4BB765F1-E61C-9F27-987D-AABAD5950503}"/>
              </a:ext>
            </a:extLst>
          </p:cNvPr>
          <p:cNvSpPr>
            <a:spLocks noGrp="1"/>
          </p:cNvSpPr>
          <p:nvPr>
            <p:ph idx="1"/>
          </p:nvPr>
        </p:nvSpPr>
        <p:spPr>
          <a:xfrm>
            <a:off x="445477" y="1970027"/>
            <a:ext cx="7886700" cy="3446676"/>
          </a:xfrm>
        </p:spPr>
        <p:txBody>
          <a:bodyPr vert="horz" lIns="68580" tIns="34290" rIns="68580" bIns="34290" rtlCol="0" anchor="t">
            <a:normAutofit/>
          </a:bodyPr>
          <a:lstStyle/>
          <a:p>
            <a:pPr>
              <a:buNone/>
            </a:pPr>
            <a:endParaRPr lang="en-GB">
              <a:cs typeface="Calibri"/>
            </a:endParaRPr>
          </a:p>
          <a:p>
            <a:pPr>
              <a:buNone/>
            </a:pPr>
            <a:endParaRPr lang="en-GB">
              <a:cs typeface="Calibri"/>
            </a:endParaRPr>
          </a:p>
        </p:txBody>
      </p:sp>
      <p:sp>
        <p:nvSpPr>
          <p:cNvPr id="4" name="Footer Placeholder 3">
            <a:extLst>
              <a:ext uri="{FF2B5EF4-FFF2-40B4-BE49-F238E27FC236}">
                <a16:creationId xmlns:a16="http://schemas.microsoft.com/office/drawing/2014/main" id="{2CAE0123-B111-C00D-A883-F948F01BA954}"/>
              </a:ext>
            </a:extLst>
          </p:cNvPr>
          <p:cNvSpPr>
            <a:spLocks noGrp="1"/>
          </p:cNvSpPr>
          <p:nvPr>
            <p:ph type="ftr" sz="quarter" idx="11"/>
          </p:nvPr>
        </p:nvSpPr>
        <p:spPr>
          <a:xfrm>
            <a:off x="4370286" y="5624513"/>
            <a:ext cx="2958685" cy="273844"/>
          </a:xfrm>
        </p:spPr>
        <p:txBody>
          <a:bodyPr>
            <a:normAutofit/>
          </a:bodyPr>
          <a:lstStyle/>
          <a:p>
            <a:pPr algn="l">
              <a:spcAft>
                <a:spcPts val="450"/>
              </a:spcAft>
            </a:pPr>
            <a:r>
              <a:rPr lang="en-GB"/>
              <a:t>Ayesha</a:t>
            </a:r>
          </a:p>
        </p:txBody>
      </p:sp>
      <p:sp>
        <p:nvSpPr>
          <p:cNvPr id="5" name="Slide Number Placeholder 4">
            <a:extLst>
              <a:ext uri="{FF2B5EF4-FFF2-40B4-BE49-F238E27FC236}">
                <a16:creationId xmlns:a16="http://schemas.microsoft.com/office/drawing/2014/main" id="{83A94542-F550-DB14-D2B6-0A6181EB53C0}"/>
              </a:ext>
            </a:extLst>
          </p:cNvPr>
          <p:cNvSpPr>
            <a:spLocks noGrp="1"/>
          </p:cNvSpPr>
          <p:nvPr>
            <p:ph type="sldNum" sz="quarter" idx="12"/>
          </p:nvPr>
        </p:nvSpPr>
        <p:spPr>
          <a:xfrm>
            <a:off x="7535537" y="5624513"/>
            <a:ext cx="979813" cy="273844"/>
          </a:xfrm>
        </p:spPr>
        <p:txBody>
          <a:bodyPr>
            <a:normAutofit/>
          </a:bodyPr>
          <a:lstStyle/>
          <a:p>
            <a:pPr>
              <a:spcAft>
                <a:spcPts val="450"/>
              </a:spcAft>
            </a:pPr>
            <a:fld id="{E97799C9-84D9-46D2-A11E-BCF8A720529D}" type="slidenum">
              <a:rPr lang="en-US" dirty="0"/>
              <a:pPr>
                <a:spcAft>
                  <a:spcPts val="450"/>
                </a:spcAft>
              </a:pPr>
              <a:t>8</a:t>
            </a:fld>
            <a:endParaRPr lang="en-US"/>
          </a:p>
        </p:txBody>
      </p:sp>
      <p:graphicFrame>
        <p:nvGraphicFramePr>
          <p:cNvPr id="46" name="TextBox 5">
            <a:extLst>
              <a:ext uri="{FF2B5EF4-FFF2-40B4-BE49-F238E27FC236}">
                <a16:creationId xmlns:a16="http://schemas.microsoft.com/office/drawing/2014/main" id="{99CDF861-5F21-86E7-C124-E28C45A93D33}"/>
              </a:ext>
            </a:extLst>
          </p:cNvPr>
          <p:cNvGraphicFramePr/>
          <p:nvPr>
            <p:extLst>
              <p:ext uri="{D42A27DB-BD31-4B8C-83A1-F6EECF244321}">
                <p14:modId xmlns:p14="http://schemas.microsoft.com/office/powerpoint/2010/main" val="524332726"/>
              </p:ext>
            </p:extLst>
          </p:nvPr>
        </p:nvGraphicFramePr>
        <p:xfrm>
          <a:off x="811246" y="2017514"/>
          <a:ext cx="7999011" cy="3249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8267905"/>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B89B10-288E-EB72-D6DC-A80DCB473ABB}"/>
              </a:ext>
            </a:extLst>
          </p:cNvPr>
          <p:cNvSpPr>
            <a:spLocks noGrp="1"/>
          </p:cNvSpPr>
          <p:nvPr>
            <p:ph type="title"/>
          </p:nvPr>
        </p:nvSpPr>
        <p:spPr>
          <a:xfrm>
            <a:off x="2872400" y="-280362"/>
            <a:ext cx="5443091" cy="1752599"/>
          </a:xfrm>
        </p:spPr>
        <p:txBody>
          <a:bodyPr>
            <a:normAutofit/>
          </a:bodyPr>
          <a:lstStyle/>
          <a:p>
            <a:r>
              <a:rPr lang="en-GB" sz="3100" b="1">
                <a:latin typeface="Arial Nova"/>
                <a:cs typeface="Calibri Light"/>
              </a:rPr>
              <a:t>Hypothesis</a:t>
            </a:r>
            <a:r>
              <a:rPr lang="en-GB" sz="3100">
                <a:latin typeface="Arial Nova"/>
                <a:cs typeface="Calibri Light"/>
              </a:rPr>
              <a:t> </a:t>
            </a:r>
            <a:endParaRPr lang="en-GB" sz="3100">
              <a:latin typeface="Arial Nova"/>
            </a:endParaRPr>
          </a:p>
        </p:txBody>
      </p:sp>
      <p:sp>
        <p:nvSpPr>
          <p:cNvPr id="17"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237275" y="0"/>
            <a:ext cx="797718"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9"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587318" y="0"/>
            <a:ext cx="776288"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1"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43115" y="2587625"/>
            <a:ext cx="2020490" cy="4270375"/>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6" name="Freeform: Shape 25">
            <a:extLst>
              <a:ext uri="{FF2B5EF4-FFF2-40B4-BE49-F238E27FC236}">
                <a16:creationId xmlns:a16="http://schemas.microsoft.com/office/drawing/2014/main" id="{DCA45AB7-441E-40A8-A98B-557D68F48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2400"/>
            <a:ext cx="2034993" cy="3390788"/>
          </a:xfrm>
          <a:custGeom>
            <a:avLst/>
            <a:gdLst>
              <a:gd name="connsiteX0" fmla="*/ 0 w 2713324"/>
              <a:gd name="connsiteY0" fmla="*/ 0 h 3390788"/>
              <a:gd name="connsiteX1" fmla="*/ 4763 w 2713324"/>
              <a:gd name="connsiteY1" fmla="*/ 4763 h 3390788"/>
              <a:gd name="connsiteX2" fmla="*/ 2713324 w 2713324"/>
              <a:gd name="connsiteY2" fmla="*/ 3390788 h 3390788"/>
              <a:gd name="connsiteX3" fmla="*/ 2713324 w 2713324"/>
              <a:gd name="connsiteY3" fmla="*/ 2368619 h 3390788"/>
              <a:gd name="connsiteX4" fmla="*/ 357188 w 2713324"/>
              <a:gd name="connsiteY4" fmla="*/ 90488 h 3390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3324" h="3390788">
                <a:moveTo>
                  <a:pt x="0" y="0"/>
                </a:moveTo>
                <a:lnTo>
                  <a:pt x="4763" y="4763"/>
                </a:lnTo>
                <a:lnTo>
                  <a:pt x="2713324" y="3390788"/>
                </a:lnTo>
                <a:lnTo>
                  <a:pt x="2713324" y="2368619"/>
                </a:lnTo>
                <a:lnTo>
                  <a:pt x="357188" y="90488"/>
                </a:lnTo>
                <a:close/>
              </a:path>
            </a:pathLst>
          </a:custGeom>
          <a:solidFill>
            <a:schemeClr val="accent1">
              <a:lumMod val="75000"/>
            </a:schemeClr>
          </a:solidFill>
          <a:ln>
            <a:noFill/>
          </a:ln>
        </p:spPr>
      </p:sp>
      <p:sp>
        <p:nvSpPr>
          <p:cNvPr id="28" name="Freeform: Shape 27">
            <a:extLst>
              <a:ext uri="{FF2B5EF4-FFF2-40B4-BE49-F238E27FC236}">
                <a16:creationId xmlns:a16="http://schemas.microsoft.com/office/drawing/2014/main" id="{5F516030-4F00-4C48-AD93-91EFA17A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582863"/>
            <a:ext cx="2363605" cy="4275137"/>
          </a:xfrm>
          <a:custGeom>
            <a:avLst/>
            <a:gdLst>
              <a:gd name="connsiteX0" fmla="*/ 0 w 3151474"/>
              <a:gd name="connsiteY0" fmla="*/ 0 h 4275137"/>
              <a:gd name="connsiteX1" fmla="*/ 0 w 3151474"/>
              <a:gd name="connsiteY1" fmla="*/ 4757 h 4275137"/>
              <a:gd name="connsiteX2" fmla="*/ 2693987 w 3151474"/>
              <a:gd name="connsiteY2" fmla="*/ 4275137 h 4275137"/>
              <a:gd name="connsiteX3" fmla="*/ 3151474 w 3151474"/>
              <a:gd name="connsiteY3" fmla="*/ 4275137 h 4275137"/>
              <a:gd name="connsiteX4" fmla="*/ 3151474 w 3151474"/>
              <a:gd name="connsiteY4" fmla="*/ 3714295 h 4275137"/>
              <a:gd name="connsiteX5" fmla="*/ 419100 w 3151474"/>
              <a:gd name="connsiteY5" fmla="*/ 176017 h 4275137"/>
              <a:gd name="connsiteX6" fmla="*/ 361950 w 3151474"/>
              <a:gd name="connsiteY6" fmla="*/ 95144 h 4275137"/>
              <a:gd name="connsiteX7" fmla="*/ 357188 w 3151474"/>
              <a:gd name="connsiteY7" fmla="*/ 90387 h 42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1474" h="4275137">
                <a:moveTo>
                  <a:pt x="0" y="0"/>
                </a:moveTo>
                <a:lnTo>
                  <a:pt x="0" y="4757"/>
                </a:lnTo>
                <a:lnTo>
                  <a:pt x="2693987" y="4275137"/>
                </a:lnTo>
                <a:lnTo>
                  <a:pt x="3151474" y="4275137"/>
                </a:lnTo>
                <a:lnTo>
                  <a:pt x="3151474" y="3714295"/>
                </a:lnTo>
                <a:lnTo>
                  <a:pt x="419100" y="176017"/>
                </a:lnTo>
                <a:lnTo>
                  <a:pt x="361950" y="95144"/>
                </a:lnTo>
                <a:lnTo>
                  <a:pt x="357188" y="90387"/>
                </a:lnTo>
                <a:close/>
              </a:path>
            </a:pathLst>
          </a:custGeom>
          <a:solidFill>
            <a:srgbClr val="404040"/>
          </a:solidFill>
          <a:ln>
            <a:noFill/>
          </a:ln>
        </p:spPr>
      </p:sp>
      <p:sp>
        <p:nvSpPr>
          <p:cNvPr id="30" name="Freeform: Shape 29">
            <a:extLst>
              <a:ext uri="{FF2B5EF4-FFF2-40B4-BE49-F238E27FC236}">
                <a16:creationId xmlns:a16="http://schemas.microsoft.com/office/drawing/2014/main" id="{5820085E-2582-4A95-98EE-45DFFD5C0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7164"/>
            <a:ext cx="2029798" cy="3513899"/>
          </a:xfrm>
          <a:custGeom>
            <a:avLst/>
            <a:gdLst>
              <a:gd name="connsiteX0" fmla="*/ 0 w 2706398"/>
              <a:gd name="connsiteY0" fmla="*/ 0 h 3513899"/>
              <a:gd name="connsiteX1" fmla="*/ 2706398 w 2706398"/>
              <a:gd name="connsiteY1" fmla="*/ 3513899 h 3513899"/>
              <a:gd name="connsiteX2" fmla="*/ 2706398 w 2706398"/>
              <a:gd name="connsiteY2" fmla="*/ 3383321 h 3513899"/>
            </a:gdLst>
            <a:ahLst/>
            <a:cxnLst>
              <a:cxn ang="0">
                <a:pos x="connsiteX0" y="connsiteY0"/>
              </a:cxn>
              <a:cxn ang="0">
                <a:pos x="connsiteX1" y="connsiteY1"/>
              </a:cxn>
              <a:cxn ang="0">
                <a:pos x="connsiteX2" y="connsiteY2"/>
              </a:cxn>
            </a:cxnLst>
            <a:rect l="l" t="t" r="r" b="b"/>
            <a:pathLst>
              <a:path w="2706398" h="3513899">
                <a:moveTo>
                  <a:pt x="0" y="0"/>
                </a:moveTo>
                <a:lnTo>
                  <a:pt x="2706398" y="3513899"/>
                </a:lnTo>
                <a:lnTo>
                  <a:pt x="2706398" y="3383321"/>
                </a:lnTo>
                <a:close/>
              </a:path>
            </a:pathLst>
          </a:custGeom>
          <a:solidFill>
            <a:schemeClr val="accent1">
              <a:lumMod val="50000"/>
            </a:schemeClr>
          </a:solidFill>
          <a:ln>
            <a:noFill/>
          </a:ln>
        </p:spPr>
      </p:sp>
      <p:sp>
        <p:nvSpPr>
          <p:cNvPr id="3" name="Content Placeholder 2">
            <a:extLst>
              <a:ext uri="{FF2B5EF4-FFF2-40B4-BE49-F238E27FC236}">
                <a16:creationId xmlns:a16="http://schemas.microsoft.com/office/drawing/2014/main" id="{8E3F6DB8-E18D-B941-6DD3-DC9AA38CF63A}"/>
              </a:ext>
            </a:extLst>
          </p:cNvPr>
          <p:cNvSpPr>
            <a:spLocks noGrp="1"/>
          </p:cNvSpPr>
          <p:nvPr>
            <p:ph idx="1"/>
          </p:nvPr>
        </p:nvSpPr>
        <p:spPr>
          <a:xfrm>
            <a:off x="2709927" y="1463772"/>
            <a:ext cx="5400177" cy="4850675"/>
          </a:xfrm>
        </p:spPr>
        <p:txBody>
          <a:bodyPr vert="horz" lIns="68580" tIns="34290" rIns="68580" bIns="34290" rtlCol="0" anchor="t">
            <a:normAutofit/>
          </a:bodyPr>
          <a:lstStyle/>
          <a:p>
            <a:pPr marL="0" indent="0">
              <a:buNone/>
            </a:pPr>
            <a:r>
              <a:rPr lang="en-GB" sz="2000">
                <a:latin typeface="Arial"/>
                <a:ea typeface="+mn-lt"/>
                <a:cs typeface="+mn-lt"/>
              </a:rPr>
              <a:t>In our hypothesis we think that students at UWTSD will have different views regarding skills some might be exceptionally confident, others might have struggled a little to know basics .Overall, the people who lacked confidence will be grateful in to getting back in to studying as that will help them progress further. It is important to note that the digital skills hypothesis is not a universal truth .Other factors, such as education, experience, and personal attributes can also play a significant role in determining an individual's success in the digital age.</a:t>
            </a:r>
            <a:endParaRPr lang="en-GB" sz="2000">
              <a:latin typeface="Arial"/>
              <a:cs typeface="Calibri"/>
            </a:endParaRPr>
          </a:p>
        </p:txBody>
      </p:sp>
      <p:sp>
        <p:nvSpPr>
          <p:cNvPr id="4" name="Footer Placeholder 3">
            <a:extLst>
              <a:ext uri="{FF2B5EF4-FFF2-40B4-BE49-F238E27FC236}">
                <a16:creationId xmlns:a16="http://schemas.microsoft.com/office/drawing/2014/main" id="{AE6AB16F-D0E0-C58D-CAD8-31839242AE95}"/>
              </a:ext>
            </a:extLst>
          </p:cNvPr>
          <p:cNvSpPr>
            <a:spLocks noGrp="1"/>
          </p:cNvSpPr>
          <p:nvPr>
            <p:ph type="ftr" sz="quarter" idx="11"/>
          </p:nvPr>
        </p:nvSpPr>
        <p:spPr>
          <a:xfrm>
            <a:off x="2713650" y="5883275"/>
            <a:ext cx="3428092" cy="365125"/>
          </a:xfrm>
        </p:spPr>
        <p:txBody>
          <a:bodyPr>
            <a:normAutofit/>
          </a:bodyPr>
          <a:lstStyle/>
          <a:p>
            <a:pPr>
              <a:spcAft>
                <a:spcPts val="450"/>
              </a:spcAft>
            </a:pPr>
            <a:r>
              <a:rPr lang="en-GB"/>
              <a:t>Nazish</a:t>
            </a:r>
          </a:p>
        </p:txBody>
      </p:sp>
      <p:sp>
        <p:nvSpPr>
          <p:cNvPr id="5" name="Slide Number Placeholder 4">
            <a:extLst>
              <a:ext uri="{FF2B5EF4-FFF2-40B4-BE49-F238E27FC236}">
                <a16:creationId xmlns:a16="http://schemas.microsoft.com/office/drawing/2014/main" id="{B7FF249E-7364-2D1A-53BE-F720FECADCBE}"/>
              </a:ext>
            </a:extLst>
          </p:cNvPr>
          <p:cNvSpPr>
            <a:spLocks noGrp="1"/>
          </p:cNvSpPr>
          <p:nvPr>
            <p:ph type="sldNum" sz="quarter" idx="12"/>
          </p:nvPr>
        </p:nvSpPr>
        <p:spPr>
          <a:xfrm>
            <a:off x="8213892" y="5883275"/>
            <a:ext cx="413375" cy="365125"/>
          </a:xfrm>
        </p:spPr>
        <p:txBody>
          <a:bodyPr>
            <a:normAutofit/>
          </a:bodyPr>
          <a:lstStyle/>
          <a:p>
            <a:pPr>
              <a:spcAft>
                <a:spcPts val="450"/>
              </a:spcAft>
            </a:pPr>
            <a:fld id="{48F63A3B-78C7-47BE-AE5E-E10140E04643}" type="slidenum">
              <a:rPr lang="en-US" dirty="0"/>
              <a:pPr>
                <a:spcAft>
                  <a:spcPts val="450"/>
                </a:spcAft>
              </a:pPr>
              <a:t>9</a:t>
            </a:fld>
            <a:endParaRPr lang="en-GB"/>
          </a:p>
        </p:txBody>
      </p:sp>
      <p:sp>
        <p:nvSpPr>
          <p:cNvPr id="6" name="TextBox 5">
            <a:extLst>
              <a:ext uri="{FF2B5EF4-FFF2-40B4-BE49-F238E27FC236}">
                <a16:creationId xmlns:a16="http://schemas.microsoft.com/office/drawing/2014/main" id="{FBC151F0-4319-DB07-0CAD-2847C503C55A}"/>
              </a:ext>
            </a:extLst>
          </p:cNvPr>
          <p:cNvSpPr txBox="1"/>
          <p:nvPr/>
        </p:nvSpPr>
        <p:spPr>
          <a:xfrm>
            <a:off x="-1148317" y="3301409"/>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87241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7">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FD679-3B1F-8FDC-6D71-97759F45F0D6}"/>
              </a:ext>
            </a:extLst>
          </p:cNvPr>
          <p:cNvSpPr>
            <a:spLocks noGrp="1"/>
          </p:cNvSpPr>
          <p:nvPr>
            <p:ph type="title"/>
          </p:nvPr>
        </p:nvSpPr>
        <p:spPr>
          <a:xfrm>
            <a:off x="2713650" y="-5195"/>
            <a:ext cx="5443091" cy="1752599"/>
          </a:xfrm>
        </p:spPr>
        <p:txBody>
          <a:bodyPr>
            <a:normAutofit/>
          </a:bodyPr>
          <a:lstStyle/>
          <a:p>
            <a:br>
              <a:rPr lang="en-GB" sz="3100" b="1"/>
            </a:br>
            <a:r>
              <a:rPr lang="en-GB" sz="3100" b="1"/>
              <a:t>References</a:t>
            </a:r>
          </a:p>
        </p:txBody>
      </p:sp>
      <p:sp>
        <p:nvSpPr>
          <p:cNvPr id="26"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237275" y="0"/>
            <a:ext cx="797718"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2"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587318" y="0"/>
            <a:ext cx="776288"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34"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43115" y="2587625"/>
            <a:ext cx="2020490" cy="4270375"/>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36" name="Freeform: Shape 35">
            <a:extLst>
              <a:ext uri="{FF2B5EF4-FFF2-40B4-BE49-F238E27FC236}">
                <a16:creationId xmlns:a16="http://schemas.microsoft.com/office/drawing/2014/main" id="{DCA45AB7-441E-40A8-A98B-557D68F48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2400"/>
            <a:ext cx="2034993" cy="3390788"/>
          </a:xfrm>
          <a:custGeom>
            <a:avLst/>
            <a:gdLst>
              <a:gd name="connsiteX0" fmla="*/ 0 w 2713324"/>
              <a:gd name="connsiteY0" fmla="*/ 0 h 3390788"/>
              <a:gd name="connsiteX1" fmla="*/ 4763 w 2713324"/>
              <a:gd name="connsiteY1" fmla="*/ 4763 h 3390788"/>
              <a:gd name="connsiteX2" fmla="*/ 2713324 w 2713324"/>
              <a:gd name="connsiteY2" fmla="*/ 3390788 h 3390788"/>
              <a:gd name="connsiteX3" fmla="*/ 2713324 w 2713324"/>
              <a:gd name="connsiteY3" fmla="*/ 2368619 h 3390788"/>
              <a:gd name="connsiteX4" fmla="*/ 357188 w 2713324"/>
              <a:gd name="connsiteY4" fmla="*/ 90488 h 3390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3324" h="3390788">
                <a:moveTo>
                  <a:pt x="0" y="0"/>
                </a:moveTo>
                <a:lnTo>
                  <a:pt x="4763" y="4763"/>
                </a:lnTo>
                <a:lnTo>
                  <a:pt x="2713324" y="3390788"/>
                </a:lnTo>
                <a:lnTo>
                  <a:pt x="2713324" y="2368619"/>
                </a:lnTo>
                <a:lnTo>
                  <a:pt x="357188" y="90488"/>
                </a:lnTo>
                <a:close/>
              </a:path>
            </a:pathLst>
          </a:custGeom>
          <a:solidFill>
            <a:schemeClr val="accent1">
              <a:lumMod val="75000"/>
            </a:schemeClr>
          </a:solidFill>
          <a:ln>
            <a:noFill/>
          </a:ln>
        </p:spPr>
      </p:sp>
      <p:sp>
        <p:nvSpPr>
          <p:cNvPr id="38" name="Freeform: Shape 37">
            <a:extLst>
              <a:ext uri="{FF2B5EF4-FFF2-40B4-BE49-F238E27FC236}">
                <a16:creationId xmlns:a16="http://schemas.microsoft.com/office/drawing/2014/main" id="{5F516030-4F00-4C48-AD93-91EFA17A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582863"/>
            <a:ext cx="2363605" cy="4275137"/>
          </a:xfrm>
          <a:custGeom>
            <a:avLst/>
            <a:gdLst>
              <a:gd name="connsiteX0" fmla="*/ 0 w 3151474"/>
              <a:gd name="connsiteY0" fmla="*/ 0 h 4275137"/>
              <a:gd name="connsiteX1" fmla="*/ 0 w 3151474"/>
              <a:gd name="connsiteY1" fmla="*/ 4757 h 4275137"/>
              <a:gd name="connsiteX2" fmla="*/ 2693987 w 3151474"/>
              <a:gd name="connsiteY2" fmla="*/ 4275137 h 4275137"/>
              <a:gd name="connsiteX3" fmla="*/ 3151474 w 3151474"/>
              <a:gd name="connsiteY3" fmla="*/ 4275137 h 4275137"/>
              <a:gd name="connsiteX4" fmla="*/ 3151474 w 3151474"/>
              <a:gd name="connsiteY4" fmla="*/ 3714295 h 4275137"/>
              <a:gd name="connsiteX5" fmla="*/ 419100 w 3151474"/>
              <a:gd name="connsiteY5" fmla="*/ 176017 h 4275137"/>
              <a:gd name="connsiteX6" fmla="*/ 361950 w 3151474"/>
              <a:gd name="connsiteY6" fmla="*/ 95144 h 4275137"/>
              <a:gd name="connsiteX7" fmla="*/ 357188 w 3151474"/>
              <a:gd name="connsiteY7" fmla="*/ 90387 h 42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1474" h="4275137">
                <a:moveTo>
                  <a:pt x="0" y="0"/>
                </a:moveTo>
                <a:lnTo>
                  <a:pt x="0" y="4757"/>
                </a:lnTo>
                <a:lnTo>
                  <a:pt x="2693987" y="4275137"/>
                </a:lnTo>
                <a:lnTo>
                  <a:pt x="3151474" y="4275137"/>
                </a:lnTo>
                <a:lnTo>
                  <a:pt x="3151474" y="3714295"/>
                </a:lnTo>
                <a:lnTo>
                  <a:pt x="419100" y="176017"/>
                </a:lnTo>
                <a:lnTo>
                  <a:pt x="361950" y="95144"/>
                </a:lnTo>
                <a:lnTo>
                  <a:pt x="357188" y="90387"/>
                </a:lnTo>
                <a:close/>
              </a:path>
            </a:pathLst>
          </a:custGeom>
          <a:solidFill>
            <a:srgbClr val="404040"/>
          </a:solidFill>
          <a:ln>
            <a:noFill/>
          </a:ln>
        </p:spPr>
      </p:sp>
      <p:sp>
        <p:nvSpPr>
          <p:cNvPr id="40" name="Freeform: Shape 39">
            <a:extLst>
              <a:ext uri="{FF2B5EF4-FFF2-40B4-BE49-F238E27FC236}">
                <a16:creationId xmlns:a16="http://schemas.microsoft.com/office/drawing/2014/main" id="{5820085E-2582-4A95-98EE-45DFFD5C0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7164"/>
            <a:ext cx="2029798" cy="3513899"/>
          </a:xfrm>
          <a:custGeom>
            <a:avLst/>
            <a:gdLst>
              <a:gd name="connsiteX0" fmla="*/ 0 w 2706398"/>
              <a:gd name="connsiteY0" fmla="*/ 0 h 3513899"/>
              <a:gd name="connsiteX1" fmla="*/ 2706398 w 2706398"/>
              <a:gd name="connsiteY1" fmla="*/ 3513899 h 3513899"/>
              <a:gd name="connsiteX2" fmla="*/ 2706398 w 2706398"/>
              <a:gd name="connsiteY2" fmla="*/ 3383321 h 3513899"/>
            </a:gdLst>
            <a:ahLst/>
            <a:cxnLst>
              <a:cxn ang="0">
                <a:pos x="connsiteX0" y="connsiteY0"/>
              </a:cxn>
              <a:cxn ang="0">
                <a:pos x="connsiteX1" y="connsiteY1"/>
              </a:cxn>
              <a:cxn ang="0">
                <a:pos x="connsiteX2" y="connsiteY2"/>
              </a:cxn>
            </a:cxnLst>
            <a:rect l="l" t="t" r="r" b="b"/>
            <a:pathLst>
              <a:path w="2706398" h="3513899">
                <a:moveTo>
                  <a:pt x="0" y="0"/>
                </a:moveTo>
                <a:lnTo>
                  <a:pt x="2706398" y="3513899"/>
                </a:lnTo>
                <a:lnTo>
                  <a:pt x="2706398" y="3383321"/>
                </a:lnTo>
                <a:close/>
              </a:path>
            </a:pathLst>
          </a:custGeom>
          <a:solidFill>
            <a:schemeClr val="accent1">
              <a:lumMod val="50000"/>
            </a:schemeClr>
          </a:solidFill>
          <a:ln>
            <a:noFill/>
          </a:ln>
        </p:spPr>
      </p:sp>
      <p:sp>
        <p:nvSpPr>
          <p:cNvPr id="23" name="Content Placeholder 2">
            <a:extLst>
              <a:ext uri="{FF2B5EF4-FFF2-40B4-BE49-F238E27FC236}">
                <a16:creationId xmlns:a16="http://schemas.microsoft.com/office/drawing/2014/main" id="{012A59E1-E7CD-F4CC-C83F-DE4715C6C7E2}"/>
              </a:ext>
            </a:extLst>
          </p:cNvPr>
          <p:cNvSpPr>
            <a:spLocks noGrp="1"/>
          </p:cNvSpPr>
          <p:nvPr>
            <p:ph idx="1"/>
          </p:nvPr>
        </p:nvSpPr>
        <p:spPr>
          <a:xfrm>
            <a:off x="2762844" y="1749522"/>
            <a:ext cx="5400177" cy="4300342"/>
          </a:xfrm>
        </p:spPr>
        <p:txBody>
          <a:bodyPr vert="horz" lIns="68580" tIns="34290" rIns="68580" bIns="34290" rtlCol="0" anchor="t">
            <a:noAutofit/>
          </a:bodyPr>
          <a:lstStyle/>
          <a:p>
            <a:pPr>
              <a:lnSpc>
                <a:spcPct val="90000"/>
              </a:lnSpc>
            </a:pPr>
            <a:r>
              <a:rPr lang="en-GB" sz="2000">
                <a:latin typeface="Arial"/>
                <a:ea typeface="+mn-lt"/>
                <a:cs typeface="+mn-lt"/>
              </a:rPr>
              <a:t>Babbage. C, (1837) The calculating engines of English mathematician </a:t>
            </a:r>
            <a:endParaRPr lang="en-US" sz="2000">
              <a:latin typeface="Arial"/>
              <a:cs typeface="Calibri" panose="020F0502020204030204"/>
            </a:endParaRPr>
          </a:p>
          <a:p>
            <a:pPr>
              <a:lnSpc>
                <a:spcPct val="90000"/>
              </a:lnSpc>
              <a:buSzPct val="114999"/>
            </a:pPr>
            <a:r>
              <a:rPr lang="en-GB" sz="2000">
                <a:latin typeface="Arial"/>
                <a:ea typeface="+mn-lt"/>
                <a:cs typeface="+mn-lt"/>
              </a:rPr>
              <a:t>W. Faithe, (2020) Digital Literacy for Dummies. 2nd Edition. London: Wiley. P.5</a:t>
            </a:r>
            <a:endParaRPr lang="en-GB" sz="2000">
              <a:latin typeface="Arial"/>
              <a:cs typeface="Calibri"/>
            </a:endParaRPr>
          </a:p>
          <a:p>
            <a:pPr>
              <a:lnSpc>
                <a:spcPct val="90000"/>
              </a:lnSpc>
              <a:buSzPct val="114999"/>
            </a:pPr>
            <a:r>
              <a:rPr lang="en-GB" sz="2000">
                <a:latin typeface="Arial"/>
                <a:ea typeface="+mn-lt"/>
                <a:cs typeface="+mn-lt"/>
              </a:rPr>
              <a:t>Ganeshan. M K,  .C. Vethirajan. (2021). Digital Skills to Enhance Womens Empowerment in India. 1. 32-40</a:t>
            </a:r>
            <a:endParaRPr lang="en-GB" sz="2000">
              <a:latin typeface="Arial"/>
              <a:cs typeface="Arial"/>
            </a:endParaRPr>
          </a:p>
          <a:p>
            <a:pPr>
              <a:lnSpc>
                <a:spcPct val="90000"/>
              </a:lnSpc>
            </a:pPr>
            <a:r>
              <a:rPr lang="en-GB" sz="2000">
                <a:latin typeface="Arial"/>
                <a:ea typeface="+mn-lt"/>
                <a:cs typeface="+mn-lt"/>
              </a:rPr>
              <a:t>Stofkova, J. Poliakova, A. </a:t>
            </a:r>
            <a:r>
              <a:rPr lang="en-GB" sz="2000" err="1">
                <a:latin typeface="Arial"/>
                <a:ea typeface="+mn-lt"/>
                <a:cs typeface="+mn-lt"/>
              </a:rPr>
              <a:t>Stofkova</a:t>
            </a:r>
            <a:r>
              <a:rPr lang="en-GB" sz="2000">
                <a:latin typeface="Arial"/>
                <a:ea typeface="+mn-lt"/>
                <a:cs typeface="+mn-lt"/>
              </a:rPr>
              <a:t>. K.R., </a:t>
            </a:r>
            <a:r>
              <a:rPr lang="en-GB" sz="2000" err="1">
                <a:latin typeface="Arial"/>
                <a:ea typeface="+mn-lt"/>
                <a:cs typeface="+mn-lt"/>
              </a:rPr>
              <a:t>Malega</a:t>
            </a:r>
            <a:r>
              <a:rPr lang="en-GB" sz="2000">
                <a:latin typeface="Arial"/>
                <a:ea typeface="+mn-lt"/>
                <a:cs typeface="+mn-lt"/>
              </a:rPr>
              <a:t>. P., </a:t>
            </a:r>
            <a:r>
              <a:rPr lang="en-GB" sz="2000" err="1">
                <a:latin typeface="Arial"/>
                <a:ea typeface="+mn-lt"/>
                <a:cs typeface="+mn-lt"/>
              </a:rPr>
              <a:t>Krejnus</a:t>
            </a:r>
            <a:r>
              <a:rPr lang="en-GB" sz="2000">
                <a:latin typeface="Arial"/>
                <a:ea typeface="+mn-lt"/>
                <a:cs typeface="+mn-lt"/>
              </a:rPr>
              <a:t>, M, </a:t>
            </a:r>
            <a:r>
              <a:rPr lang="en-GB" sz="2000" err="1">
                <a:latin typeface="Arial"/>
                <a:ea typeface="+mn-lt"/>
                <a:cs typeface="+mn-lt"/>
              </a:rPr>
              <a:t>Binasova</a:t>
            </a:r>
            <a:r>
              <a:rPr lang="en-GB" sz="2000">
                <a:latin typeface="Arial"/>
                <a:ea typeface="+mn-lt"/>
                <a:cs typeface="+mn-lt"/>
              </a:rPr>
              <a:t>. V. </a:t>
            </a:r>
            <a:r>
              <a:rPr lang="en-GB" sz="2000" err="1">
                <a:latin typeface="Arial"/>
                <a:ea typeface="+mn-lt"/>
                <a:cs typeface="+mn-lt"/>
              </a:rPr>
              <a:t>Daneshjo</a:t>
            </a:r>
            <a:r>
              <a:rPr lang="en-GB" sz="2000">
                <a:latin typeface="Arial"/>
                <a:ea typeface="+mn-lt"/>
                <a:cs typeface="+mn-lt"/>
              </a:rPr>
              <a:t>, N. Digital Skills as a Significant Factor of Human Resources Development. </a:t>
            </a:r>
            <a:r>
              <a:rPr lang="en-GB" sz="2000" i="1">
                <a:latin typeface="Arial"/>
                <a:ea typeface="+mn-lt"/>
                <a:cs typeface="+mn-lt"/>
              </a:rPr>
              <a:t>Sustainability</a:t>
            </a:r>
            <a:r>
              <a:rPr lang="en-GB" sz="2000">
                <a:latin typeface="Arial"/>
                <a:ea typeface="+mn-lt"/>
                <a:cs typeface="+mn-lt"/>
              </a:rPr>
              <a:t> (2022), </a:t>
            </a:r>
            <a:r>
              <a:rPr lang="en-GB" sz="2000" i="1">
                <a:latin typeface="Arial"/>
                <a:ea typeface="+mn-lt"/>
                <a:cs typeface="+mn-lt"/>
              </a:rPr>
              <a:t>14</a:t>
            </a:r>
            <a:r>
              <a:rPr lang="en-GB" sz="2000">
                <a:latin typeface="Arial"/>
                <a:ea typeface="+mn-lt"/>
                <a:cs typeface="+mn-lt"/>
              </a:rPr>
              <a:t>, 13117. https://doi.org/10.3390/su142013117</a:t>
            </a:r>
            <a:endParaRPr lang="en-GB" sz="2000">
              <a:latin typeface="Arial"/>
              <a:cs typeface="Arial"/>
            </a:endParaRPr>
          </a:p>
          <a:p>
            <a:pPr marL="257175" indent="-257175">
              <a:lnSpc>
                <a:spcPct val="90000"/>
              </a:lnSpc>
              <a:buSzPct val="114999"/>
            </a:pPr>
            <a:endParaRPr lang="en-GB" sz="2000">
              <a:latin typeface="Arial Nova"/>
              <a:ea typeface="+mn-lt"/>
              <a:cs typeface="+mn-lt"/>
            </a:endParaRPr>
          </a:p>
          <a:p>
            <a:pPr marL="257175" indent="-257175">
              <a:lnSpc>
                <a:spcPct val="90000"/>
              </a:lnSpc>
              <a:buSzPct val="114999"/>
            </a:pPr>
            <a:endParaRPr lang="en-GB" sz="2000">
              <a:latin typeface="Arial Nova"/>
            </a:endParaRPr>
          </a:p>
          <a:p>
            <a:pPr marL="0" indent="0">
              <a:lnSpc>
                <a:spcPct val="90000"/>
              </a:lnSpc>
              <a:buNone/>
            </a:pPr>
            <a:endParaRPr lang="en-GB" sz="2000">
              <a:latin typeface="Arial Nova"/>
            </a:endParaRPr>
          </a:p>
        </p:txBody>
      </p:sp>
      <p:sp>
        <p:nvSpPr>
          <p:cNvPr id="4" name="Footer Placeholder 3">
            <a:extLst>
              <a:ext uri="{FF2B5EF4-FFF2-40B4-BE49-F238E27FC236}">
                <a16:creationId xmlns:a16="http://schemas.microsoft.com/office/drawing/2014/main" id="{62145407-5B92-E862-B943-A939D89117C0}"/>
              </a:ext>
            </a:extLst>
          </p:cNvPr>
          <p:cNvSpPr>
            <a:spLocks noGrp="1"/>
          </p:cNvSpPr>
          <p:nvPr>
            <p:ph type="ftr" sz="quarter" idx="11"/>
          </p:nvPr>
        </p:nvSpPr>
        <p:spPr>
          <a:xfrm>
            <a:off x="2713650" y="5883275"/>
            <a:ext cx="3428092" cy="365125"/>
          </a:xfrm>
        </p:spPr>
        <p:txBody>
          <a:bodyPr>
            <a:normAutofit/>
          </a:bodyPr>
          <a:lstStyle/>
          <a:p>
            <a:pPr>
              <a:spcAft>
                <a:spcPts val="450"/>
              </a:spcAft>
            </a:pPr>
            <a:r>
              <a:rPr lang="en-GB">
                <a:ea typeface="+mn-lt"/>
                <a:cs typeface="+mn-lt"/>
              </a:rPr>
              <a:t>Nazish and Ayesha</a:t>
            </a:r>
            <a:endParaRPr lang="en-US"/>
          </a:p>
        </p:txBody>
      </p:sp>
      <p:sp>
        <p:nvSpPr>
          <p:cNvPr id="5" name="Slide Number Placeholder 4">
            <a:extLst>
              <a:ext uri="{FF2B5EF4-FFF2-40B4-BE49-F238E27FC236}">
                <a16:creationId xmlns:a16="http://schemas.microsoft.com/office/drawing/2014/main" id="{4380F6C4-5ECE-472D-C295-14176725DA2C}"/>
              </a:ext>
            </a:extLst>
          </p:cNvPr>
          <p:cNvSpPr>
            <a:spLocks noGrp="1"/>
          </p:cNvSpPr>
          <p:nvPr>
            <p:ph type="sldNum" sz="quarter" idx="12"/>
          </p:nvPr>
        </p:nvSpPr>
        <p:spPr>
          <a:xfrm>
            <a:off x="8213892" y="5883275"/>
            <a:ext cx="413375" cy="365125"/>
          </a:xfrm>
        </p:spPr>
        <p:txBody>
          <a:bodyPr>
            <a:normAutofit/>
          </a:bodyPr>
          <a:lstStyle/>
          <a:p>
            <a:pPr>
              <a:spcAft>
                <a:spcPts val="450"/>
              </a:spcAft>
            </a:pPr>
            <a:fld id="{E97799C9-84D9-46D2-A11E-BCF8A720529D}" type="slidenum">
              <a:rPr lang="en-US" dirty="0"/>
              <a:pPr>
                <a:spcAft>
                  <a:spcPts val="450"/>
                </a:spcAft>
              </a:pPr>
              <a:t>10</a:t>
            </a:fld>
            <a:endParaRPr lang="en-GB"/>
          </a:p>
        </p:txBody>
      </p:sp>
    </p:spTree>
    <p:extLst>
      <p:ext uri="{BB962C8B-B14F-4D97-AF65-F5344CB8AC3E}">
        <p14:creationId xmlns:p14="http://schemas.microsoft.com/office/powerpoint/2010/main" val="3523403452"/>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On-screen Show (4:3)</PresentationFormat>
  <Slides>10</Slides>
  <Notes>1</Notes>
  <HiddenSlides>1</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Parallax</vt:lpstr>
      <vt:lpstr>Are Digital Skills important for study and work?</vt:lpstr>
      <vt:lpstr>Introduction</vt:lpstr>
      <vt:lpstr>Rational</vt:lpstr>
      <vt:lpstr>PowerPoint Presentation</vt:lpstr>
      <vt:lpstr>PowerPoint Presentation</vt:lpstr>
      <vt:lpstr>Proposed Method</vt:lpstr>
      <vt:lpstr>Ethical Consideration</vt:lpstr>
      <vt:lpstr>Research timeline</vt:lpstr>
      <vt:lpstr>Hypothesis </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2023-02-10T09:49:10Z</dcterms:created>
  <dcterms:modified xsi:type="dcterms:W3CDTF">2023-02-20T17:15:49Z</dcterms:modified>
</cp:coreProperties>
</file>