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1" r:id="rId1"/>
  </p:sldMasterIdLst>
  <p:notesMasterIdLst>
    <p:notesMasterId r:id="rId3"/>
  </p:notesMasterIdLst>
  <p:sldIdLst>
    <p:sldId id="257" r:id="rId2"/>
  </p:sldIdLst>
  <p:sldSz cx="51206400" cy="32004000"/>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Mines" initials="CM" lastIdx="1" clrIdx="0">
    <p:extLst>
      <p:ext uri="{19B8F6BF-5375-455C-9EA6-DF929625EA0E}">
        <p15:presenceInfo xmlns:p15="http://schemas.microsoft.com/office/powerpoint/2012/main" userId="S::CMines@globalbanking.ac.uk::a5f9f9b2-f927-45f3-af36-65c3eb3e4d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F7C80"/>
    <a:srgbClr val="66FFFF"/>
    <a:srgbClr val="FFFF66"/>
    <a:srgbClr val="FF6FCF"/>
    <a:srgbClr val="CCFFFF"/>
    <a:srgbClr val="FFF3F3"/>
    <a:srgbClr val="191919"/>
    <a:srgbClr val="800040"/>
    <a:srgbClr val="FFFF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33" autoAdjust="0"/>
    <p:restoredTop sz="65613" autoAdjust="0"/>
  </p:normalViewPr>
  <p:slideViewPr>
    <p:cSldViewPr snapToGrid="0">
      <p:cViewPr varScale="1">
        <p:scale>
          <a:sx n="27" d="100"/>
          <a:sy n="27" d="100"/>
        </p:scale>
        <p:origin x="896" y="248"/>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jana himu" userId="b4d82ee2b83943fd" providerId="LiveId" clId="{BB0D80B8-346D-4B51-A36F-407FB506262F}"/>
    <pc:docChg chg="undo custSel modSld">
      <pc:chgData name="sanjana himu" userId="b4d82ee2b83943fd" providerId="LiveId" clId="{BB0D80B8-346D-4B51-A36F-407FB506262F}" dt="2022-07-17T11:22:38.727" v="262" actId="207"/>
      <pc:docMkLst>
        <pc:docMk/>
      </pc:docMkLst>
      <pc:sldChg chg="addSp delSp modSp mod setBg">
        <pc:chgData name="sanjana himu" userId="b4d82ee2b83943fd" providerId="LiveId" clId="{BB0D80B8-346D-4B51-A36F-407FB506262F}" dt="2022-07-17T11:22:38.727" v="262" actId="207"/>
        <pc:sldMkLst>
          <pc:docMk/>
          <pc:sldMk cId="0" sldId="256"/>
        </pc:sldMkLst>
        <pc:spChg chg="mod">
          <ac:chgData name="sanjana himu" userId="b4d82ee2b83943fd" providerId="LiveId" clId="{BB0D80B8-346D-4B51-A36F-407FB506262F}" dt="2022-07-17T11:19:34.538" v="246" actId="207"/>
          <ac:spMkLst>
            <pc:docMk/>
            <pc:sldMk cId="0" sldId="256"/>
            <ac:spMk id="8" creationId="{90E1871C-6F82-4188-A812-9A7C2CFE4A59}"/>
          </ac:spMkLst>
        </pc:spChg>
        <pc:spChg chg="mod">
          <ac:chgData name="sanjana himu" userId="b4d82ee2b83943fd" providerId="LiveId" clId="{BB0D80B8-346D-4B51-A36F-407FB506262F}" dt="2022-07-17T11:22:07.118" v="260" actId="207"/>
          <ac:spMkLst>
            <pc:docMk/>
            <pc:sldMk cId="0" sldId="256"/>
            <ac:spMk id="19" creationId="{0C86A57D-7402-4B16-A5CD-171859D4E03F}"/>
          </ac:spMkLst>
        </pc:spChg>
        <pc:spChg chg="mod">
          <ac:chgData name="sanjana himu" userId="b4d82ee2b83943fd" providerId="LiveId" clId="{BB0D80B8-346D-4B51-A36F-407FB506262F}" dt="2022-07-17T11:17:15.324" v="219" actId="20577"/>
          <ac:spMkLst>
            <pc:docMk/>
            <pc:sldMk cId="0" sldId="256"/>
            <ac:spMk id="25" creationId="{BB39B0A9-7239-0D26-14A3-404AB2CFB670}"/>
          </ac:spMkLst>
        </pc:spChg>
        <pc:spChg chg="mod">
          <ac:chgData name="sanjana himu" userId="b4d82ee2b83943fd" providerId="LiveId" clId="{BB0D80B8-346D-4B51-A36F-407FB506262F}" dt="2022-07-17T11:15:15.177" v="201" actId="20577"/>
          <ac:spMkLst>
            <pc:docMk/>
            <pc:sldMk cId="0" sldId="256"/>
            <ac:spMk id="39" creationId="{913AEBDA-91DF-428E-A360-F862444EB8D9}"/>
          </ac:spMkLst>
        </pc:spChg>
        <pc:spChg chg="mod">
          <ac:chgData name="sanjana himu" userId="b4d82ee2b83943fd" providerId="LiveId" clId="{BB0D80B8-346D-4B51-A36F-407FB506262F}" dt="2022-07-17T11:03:48.748" v="62" actId="20577"/>
          <ac:spMkLst>
            <pc:docMk/>
            <pc:sldMk cId="0" sldId="256"/>
            <ac:spMk id="43" creationId="{C60AB813-F544-4D5C-A80B-F86F0C8AD50C}"/>
          </ac:spMkLst>
        </pc:spChg>
        <pc:spChg chg="mod">
          <ac:chgData name="sanjana himu" userId="b4d82ee2b83943fd" providerId="LiveId" clId="{BB0D80B8-346D-4B51-A36F-407FB506262F}" dt="2022-07-17T11:22:38.727" v="262" actId="207"/>
          <ac:spMkLst>
            <pc:docMk/>
            <pc:sldMk cId="0" sldId="256"/>
            <ac:spMk id="3075" creationId="{815C94FC-C58E-433D-AC6E-5EECAEDCD210}"/>
          </ac:spMkLst>
        </pc:spChg>
        <pc:spChg chg="mod">
          <ac:chgData name="sanjana himu" userId="b4d82ee2b83943fd" providerId="LiveId" clId="{BB0D80B8-346D-4B51-A36F-407FB506262F}" dt="2022-07-17T11:22:26.716" v="261" actId="207"/>
          <ac:spMkLst>
            <pc:docMk/>
            <pc:sldMk cId="0" sldId="256"/>
            <ac:spMk id="3076" creationId="{1A544BCD-BC0A-4541-B178-24A90A80D4DC}"/>
          </ac:spMkLst>
        </pc:spChg>
        <pc:spChg chg="mod">
          <ac:chgData name="sanjana himu" userId="b4d82ee2b83943fd" providerId="LiveId" clId="{BB0D80B8-346D-4B51-A36F-407FB506262F}" dt="2022-07-17T11:21:46.989" v="258" actId="207"/>
          <ac:spMkLst>
            <pc:docMk/>
            <pc:sldMk cId="0" sldId="256"/>
            <ac:spMk id="3081" creationId="{B20215A6-E48D-4BE4-B839-2D20F17312D6}"/>
          </ac:spMkLst>
        </pc:spChg>
        <pc:picChg chg="add mod">
          <ac:chgData name="sanjana himu" userId="b4d82ee2b83943fd" providerId="LiveId" clId="{BB0D80B8-346D-4B51-A36F-407FB506262F}" dt="2022-07-17T11:16:20.167" v="212" actId="14100"/>
          <ac:picMkLst>
            <pc:docMk/>
            <pc:sldMk cId="0" sldId="256"/>
            <ac:picMk id="2" creationId="{C1AD2301-2C29-3437-2AF4-81B42C45ABF9}"/>
          </ac:picMkLst>
        </pc:picChg>
        <pc:picChg chg="del">
          <ac:chgData name="sanjana himu" userId="b4d82ee2b83943fd" providerId="LiveId" clId="{BB0D80B8-346D-4B51-A36F-407FB506262F}" dt="2022-07-17T11:00:05.276" v="23" actId="478"/>
          <ac:picMkLst>
            <pc:docMk/>
            <pc:sldMk cId="0" sldId="256"/>
            <ac:picMk id="6" creationId="{D931EC44-D8AE-92F4-0D4D-AA3C71E69B53}"/>
          </ac:picMkLst>
        </pc:picChg>
        <pc:picChg chg="del">
          <ac:chgData name="sanjana himu" userId="b4d82ee2b83943fd" providerId="LiveId" clId="{BB0D80B8-346D-4B51-A36F-407FB506262F}" dt="2022-07-17T11:03:28.247" v="56" actId="478"/>
          <ac:picMkLst>
            <pc:docMk/>
            <pc:sldMk cId="0" sldId="256"/>
            <ac:picMk id="10" creationId="{941D3808-0765-2B5C-606C-852A1CE374A9}"/>
          </ac:picMkLst>
        </pc:picChg>
        <pc:picChg chg="del">
          <ac:chgData name="sanjana himu" userId="b4d82ee2b83943fd" providerId="LiveId" clId="{BB0D80B8-346D-4B51-A36F-407FB506262F}" dt="2022-07-17T11:03:29.267" v="57" actId="478"/>
          <ac:picMkLst>
            <pc:docMk/>
            <pc:sldMk cId="0" sldId="256"/>
            <ac:picMk id="11" creationId="{2889BB41-D447-DE65-C366-8BBFF3BC0FF9}"/>
          </ac:picMkLst>
        </pc:picChg>
        <pc:picChg chg="del">
          <ac:chgData name="sanjana himu" userId="b4d82ee2b83943fd" providerId="LiveId" clId="{BB0D80B8-346D-4B51-A36F-407FB506262F}" dt="2022-07-17T11:03:29.850" v="58" actId="478"/>
          <ac:picMkLst>
            <pc:docMk/>
            <pc:sldMk cId="0" sldId="256"/>
            <ac:picMk id="12" creationId="{973F1542-EBDB-DA54-0C3D-C78811836E14}"/>
          </ac:picMkLst>
        </pc:picChg>
        <pc:picChg chg="add mod">
          <ac:chgData name="sanjana himu" userId="b4d82ee2b83943fd" providerId="LiveId" clId="{BB0D80B8-346D-4B51-A36F-407FB506262F}" dt="2022-07-17T11:19:15.509" v="242" actId="14100"/>
          <ac:picMkLst>
            <pc:docMk/>
            <pc:sldMk cId="0" sldId="256"/>
            <ac:picMk id="20" creationId="{DAE96E51-2327-3304-4F76-07899E293DEA}"/>
          </ac:picMkLst>
        </pc:picChg>
        <pc:picChg chg="del">
          <ac:chgData name="sanjana himu" userId="b4d82ee2b83943fd" providerId="LiveId" clId="{BB0D80B8-346D-4B51-A36F-407FB506262F}" dt="2022-07-17T11:08:31.811" v="129" actId="478"/>
          <ac:picMkLst>
            <pc:docMk/>
            <pc:sldMk cId="0" sldId="256"/>
            <ac:picMk id="23" creationId="{FC743A39-4254-BBAB-F7AA-948CAFAC8FA0}"/>
          </ac:picMkLst>
        </pc:picChg>
        <pc:picChg chg="add mod">
          <ac:chgData name="sanjana himu" userId="b4d82ee2b83943fd" providerId="LiveId" clId="{BB0D80B8-346D-4B51-A36F-407FB506262F}" dt="2022-07-17T11:19:23.257" v="244" actId="14100"/>
          <ac:picMkLst>
            <pc:docMk/>
            <pc:sldMk cId="0" sldId="256"/>
            <ac:picMk id="1026" creationId="{FCC6D2BB-D580-B9E9-CF38-9E7F674A7DB3}"/>
          </ac:picMkLst>
        </pc:picChg>
        <pc:picChg chg="add mod">
          <ac:chgData name="sanjana himu" userId="b4d82ee2b83943fd" providerId="LiveId" clId="{BB0D80B8-346D-4B51-A36F-407FB506262F}" dt="2022-07-17T11:18:14.284" v="233" actId="14100"/>
          <ac:picMkLst>
            <pc:docMk/>
            <pc:sldMk cId="0" sldId="256"/>
            <ac:picMk id="1028" creationId="{B3902AC4-A017-0F5C-0620-61899C21306B}"/>
          </ac:picMkLst>
        </pc:picChg>
        <pc:picChg chg="add mod">
          <ac:chgData name="sanjana himu" userId="b4d82ee2b83943fd" providerId="LiveId" clId="{BB0D80B8-346D-4B51-A36F-407FB506262F}" dt="2022-07-17T11:16:26.386" v="213" actId="14100"/>
          <ac:picMkLst>
            <pc:docMk/>
            <pc:sldMk cId="0" sldId="256"/>
            <ac:picMk id="1030" creationId="{23DA066C-8FEC-D6C5-F13B-D083D1AF84EF}"/>
          </ac:picMkLst>
        </pc:picChg>
        <pc:picChg chg="add mod">
          <ac:chgData name="sanjana himu" userId="b4d82ee2b83943fd" providerId="LiveId" clId="{BB0D80B8-346D-4B51-A36F-407FB506262F}" dt="2022-07-17T11:17:13.083" v="218" actId="14100"/>
          <ac:picMkLst>
            <pc:docMk/>
            <pc:sldMk cId="0" sldId="256"/>
            <ac:picMk id="1032" creationId="{E3868199-2BA5-C116-439E-0D37359F3B17}"/>
          </ac:picMkLst>
        </pc:picChg>
        <pc:picChg chg="del">
          <ac:chgData name="sanjana himu" userId="b4d82ee2b83943fd" providerId="LiveId" clId="{BB0D80B8-346D-4B51-A36F-407FB506262F}" dt="2022-07-17T11:08:33.479" v="130" actId="478"/>
          <ac:picMkLst>
            <pc:docMk/>
            <pc:sldMk cId="0" sldId="256"/>
            <ac:picMk id="1034" creationId="{7F8EE8E1-B86C-F7D8-BD9A-E7CC665A67E9}"/>
          </ac:picMkLst>
        </pc:picChg>
        <pc:picChg chg="add mod">
          <ac:chgData name="sanjana himu" userId="b4d82ee2b83943fd" providerId="LiveId" clId="{BB0D80B8-346D-4B51-A36F-407FB506262F}" dt="2022-07-17T11:17:25.642" v="222" actId="14100"/>
          <ac:picMkLst>
            <pc:docMk/>
            <pc:sldMk cId="0" sldId="256"/>
            <ac:picMk id="1036" creationId="{A0A04BE3-5762-E4F8-8194-E7C2F42C1EDE}"/>
          </ac:picMkLst>
        </pc:picChg>
        <pc:picChg chg="add mod">
          <ac:chgData name="sanjana himu" userId="b4d82ee2b83943fd" providerId="LiveId" clId="{BB0D80B8-346D-4B51-A36F-407FB506262F}" dt="2022-07-17T11:18:11.057" v="232" actId="14100"/>
          <ac:picMkLst>
            <pc:docMk/>
            <pc:sldMk cId="0" sldId="256"/>
            <ac:picMk id="1038" creationId="{AAF27EE3-33F5-D822-FBEB-7A4096790DF4}"/>
          </ac:picMkLst>
        </pc:picChg>
        <pc:picChg chg="add mod">
          <ac:chgData name="sanjana himu" userId="b4d82ee2b83943fd" providerId="LiveId" clId="{BB0D80B8-346D-4B51-A36F-407FB506262F}" dt="2022-07-17T11:21:26.639" v="257" actId="732"/>
          <ac:picMkLst>
            <pc:docMk/>
            <pc:sldMk cId="0" sldId="256"/>
            <ac:picMk id="1040" creationId="{C97987D6-0AD6-81C7-429F-FD9D3B6A403B}"/>
          </ac:picMkLst>
        </pc:picChg>
      </pc:sldChg>
    </pc:docChg>
  </pc:docChgLst>
  <pc:docChgLst>
    <pc:chgData name="sanjana himu" userId="b4d82ee2b83943fd" providerId="LiveId" clId="{3732AB8D-AA5F-434D-90CC-15FAB999C89E}"/>
    <pc:docChg chg="undo custSel modSld">
      <pc:chgData name="sanjana himu" userId="b4d82ee2b83943fd" providerId="LiveId" clId="{3732AB8D-AA5F-434D-90CC-15FAB999C89E}" dt="2022-05-28T17:43:27.996" v="210" actId="207"/>
      <pc:docMkLst>
        <pc:docMk/>
      </pc:docMkLst>
      <pc:sldChg chg="addSp delSp modSp mod modNotes modNotesTx">
        <pc:chgData name="sanjana himu" userId="b4d82ee2b83943fd" providerId="LiveId" clId="{3732AB8D-AA5F-434D-90CC-15FAB999C89E}" dt="2022-05-28T17:43:27.996" v="210" actId="207"/>
        <pc:sldMkLst>
          <pc:docMk/>
          <pc:sldMk cId="0" sldId="256"/>
        </pc:sldMkLst>
        <pc:spChg chg="mod">
          <ac:chgData name="sanjana himu" userId="b4d82ee2b83943fd" providerId="LiveId" clId="{3732AB8D-AA5F-434D-90CC-15FAB999C89E}" dt="2022-05-28T17:32:28.417" v="83" actId="1076"/>
          <ac:spMkLst>
            <pc:docMk/>
            <pc:sldMk cId="0" sldId="256"/>
            <ac:spMk id="8" creationId="{90E1871C-6F82-4188-A812-9A7C2CFE4A59}"/>
          </ac:spMkLst>
        </pc:spChg>
        <pc:spChg chg="mod">
          <ac:chgData name="sanjana himu" userId="b4d82ee2b83943fd" providerId="LiveId" clId="{3732AB8D-AA5F-434D-90CC-15FAB999C89E}" dt="2022-05-28T17:29:20.678" v="26" actId="255"/>
          <ac:spMkLst>
            <pc:docMk/>
            <pc:sldMk cId="0" sldId="256"/>
            <ac:spMk id="19" creationId="{0C86A57D-7402-4B16-A5CD-171859D4E03F}"/>
          </ac:spMkLst>
        </pc:spChg>
        <pc:spChg chg="add mod">
          <ac:chgData name="sanjana himu" userId="b4d82ee2b83943fd" providerId="LiveId" clId="{3732AB8D-AA5F-434D-90CC-15FAB999C89E}" dt="2022-05-28T17:42:56.013" v="202" actId="1076"/>
          <ac:spMkLst>
            <pc:docMk/>
            <pc:sldMk cId="0" sldId="256"/>
            <ac:spMk id="25" creationId="{BB39B0A9-7239-0D26-14A3-404AB2CFB670}"/>
          </ac:spMkLst>
        </pc:spChg>
        <pc:spChg chg="del">
          <ac:chgData name="sanjana himu" userId="b4d82ee2b83943fd" providerId="LiveId" clId="{3732AB8D-AA5F-434D-90CC-15FAB999C89E}" dt="2022-05-28T17:34:23.558" v="105" actId="478"/>
          <ac:spMkLst>
            <pc:docMk/>
            <pc:sldMk cId="0" sldId="256"/>
            <ac:spMk id="35" creationId="{7F4EE728-042F-403D-B380-45DAF772A544}"/>
          </ac:spMkLst>
        </pc:spChg>
        <pc:spChg chg="mod">
          <ac:chgData name="sanjana himu" userId="b4d82ee2b83943fd" providerId="LiveId" clId="{3732AB8D-AA5F-434D-90CC-15FAB999C89E}" dt="2022-05-28T17:40:23.813" v="176" actId="14100"/>
          <ac:spMkLst>
            <pc:docMk/>
            <pc:sldMk cId="0" sldId="256"/>
            <ac:spMk id="39" creationId="{913AEBDA-91DF-428E-A360-F862444EB8D9}"/>
          </ac:spMkLst>
        </pc:spChg>
        <pc:spChg chg="del">
          <ac:chgData name="sanjana himu" userId="b4d82ee2b83943fd" providerId="LiveId" clId="{3732AB8D-AA5F-434D-90CC-15FAB999C89E}" dt="2022-05-28T17:34:29.145" v="106" actId="478"/>
          <ac:spMkLst>
            <pc:docMk/>
            <pc:sldMk cId="0" sldId="256"/>
            <ac:spMk id="41" creationId="{46F96CC3-53EA-41E4-9100-778F164F4396}"/>
          </ac:spMkLst>
        </pc:spChg>
        <pc:spChg chg="mod">
          <ac:chgData name="sanjana himu" userId="b4d82ee2b83943fd" providerId="LiveId" clId="{3732AB8D-AA5F-434D-90CC-15FAB999C89E}" dt="2022-05-28T17:35:42.685" v="126" actId="14100"/>
          <ac:spMkLst>
            <pc:docMk/>
            <pc:sldMk cId="0" sldId="256"/>
            <ac:spMk id="43" creationId="{C60AB813-F544-4D5C-A80B-F86F0C8AD50C}"/>
          </ac:spMkLst>
        </pc:spChg>
        <pc:spChg chg="mod">
          <ac:chgData name="sanjana himu" userId="b4d82ee2b83943fd" providerId="LiveId" clId="{3732AB8D-AA5F-434D-90CC-15FAB999C89E}" dt="2022-05-28T17:28:33.237" v="24" actId="255"/>
          <ac:spMkLst>
            <pc:docMk/>
            <pc:sldMk cId="0" sldId="256"/>
            <ac:spMk id="3075" creationId="{815C94FC-C58E-433D-AC6E-5EECAEDCD210}"/>
          </ac:spMkLst>
        </pc:spChg>
        <pc:spChg chg="mod">
          <ac:chgData name="sanjana himu" userId="b4d82ee2b83943fd" providerId="LiveId" clId="{3732AB8D-AA5F-434D-90CC-15FAB999C89E}" dt="2022-05-28T17:34:17.586" v="103" actId="14100"/>
          <ac:spMkLst>
            <pc:docMk/>
            <pc:sldMk cId="0" sldId="256"/>
            <ac:spMk id="3076" creationId="{1A544BCD-BC0A-4541-B178-24A90A80D4DC}"/>
          </ac:spMkLst>
        </pc:spChg>
        <pc:spChg chg="mod">
          <ac:chgData name="sanjana himu" userId="b4d82ee2b83943fd" providerId="LiveId" clId="{3732AB8D-AA5F-434D-90CC-15FAB999C89E}" dt="2022-05-28T17:43:27.996" v="210" actId="207"/>
          <ac:spMkLst>
            <pc:docMk/>
            <pc:sldMk cId="0" sldId="256"/>
            <ac:spMk id="3081" creationId="{B20215A6-E48D-4BE4-B839-2D20F17312D6}"/>
          </ac:spMkLst>
        </pc:spChg>
        <pc:picChg chg="del">
          <ac:chgData name="sanjana himu" userId="b4d82ee2b83943fd" providerId="LiveId" clId="{3732AB8D-AA5F-434D-90CC-15FAB999C89E}" dt="2022-05-28T17:29:33.335" v="27" actId="478"/>
          <ac:picMkLst>
            <pc:docMk/>
            <pc:sldMk cId="0" sldId="256"/>
            <ac:picMk id="2" creationId="{7F008B2C-1ADD-ABC3-C34F-9B7E4D203C0D}"/>
          </ac:picMkLst>
        </pc:picChg>
        <pc:picChg chg="del">
          <ac:chgData name="sanjana himu" userId="b4d82ee2b83943fd" providerId="LiveId" clId="{3732AB8D-AA5F-434D-90CC-15FAB999C89E}" dt="2022-05-28T17:36:27.574" v="130" actId="478"/>
          <ac:picMkLst>
            <pc:docMk/>
            <pc:sldMk cId="0" sldId="256"/>
            <ac:picMk id="5" creationId="{D5C2F796-0848-4640-6A22-E46A1AD9C05E}"/>
          </ac:picMkLst>
        </pc:picChg>
        <pc:picChg chg="add mod">
          <ac:chgData name="sanjana himu" userId="b4d82ee2b83943fd" providerId="LiveId" clId="{3732AB8D-AA5F-434D-90CC-15FAB999C89E}" dt="2022-05-28T17:38:46.766" v="158" actId="14100"/>
          <ac:picMkLst>
            <pc:docMk/>
            <pc:sldMk cId="0" sldId="256"/>
            <ac:picMk id="6" creationId="{D931EC44-D8AE-92F4-0D4D-AA3C71E69B53}"/>
          </ac:picMkLst>
        </pc:picChg>
        <pc:picChg chg="del">
          <ac:chgData name="sanjana himu" userId="b4d82ee2b83943fd" providerId="LiveId" clId="{3732AB8D-AA5F-434D-90CC-15FAB999C89E}" dt="2022-05-28T17:36:29.078" v="131" actId="478"/>
          <ac:picMkLst>
            <pc:docMk/>
            <pc:sldMk cId="0" sldId="256"/>
            <ac:picMk id="7" creationId="{0B8B04D0-5F73-9876-10EC-A2A37AD8A505}"/>
          </ac:picMkLst>
        </pc:picChg>
        <pc:picChg chg="del">
          <ac:chgData name="sanjana himu" userId="b4d82ee2b83943fd" providerId="LiveId" clId="{3732AB8D-AA5F-434D-90CC-15FAB999C89E}" dt="2022-05-28T17:31:07.746" v="48" actId="478"/>
          <ac:picMkLst>
            <pc:docMk/>
            <pc:sldMk cId="0" sldId="256"/>
            <ac:picMk id="9" creationId="{33D9F05F-DAA5-9DC2-C2F7-DE91B05ADE53}"/>
          </ac:picMkLst>
        </pc:picChg>
        <pc:picChg chg="add mod">
          <ac:chgData name="sanjana himu" userId="b4d82ee2b83943fd" providerId="LiveId" clId="{3732AB8D-AA5F-434D-90CC-15FAB999C89E}" dt="2022-05-28T17:43:03.902" v="205" actId="14100"/>
          <ac:picMkLst>
            <pc:docMk/>
            <pc:sldMk cId="0" sldId="256"/>
            <ac:picMk id="10" creationId="{941D3808-0765-2B5C-606C-852A1CE374A9}"/>
          </ac:picMkLst>
        </pc:picChg>
        <pc:picChg chg="add mod">
          <ac:chgData name="sanjana himu" userId="b4d82ee2b83943fd" providerId="LiveId" clId="{3732AB8D-AA5F-434D-90CC-15FAB999C89E}" dt="2022-05-28T17:41:24.286" v="183" actId="1076"/>
          <ac:picMkLst>
            <pc:docMk/>
            <pc:sldMk cId="0" sldId="256"/>
            <ac:picMk id="11" creationId="{2889BB41-D447-DE65-C366-8BBFF3BC0FF9}"/>
          </ac:picMkLst>
        </pc:picChg>
        <pc:picChg chg="add mod">
          <ac:chgData name="sanjana himu" userId="b4d82ee2b83943fd" providerId="LiveId" clId="{3732AB8D-AA5F-434D-90CC-15FAB999C89E}" dt="2022-05-28T17:42:04.975" v="191" actId="14100"/>
          <ac:picMkLst>
            <pc:docMk/>
            <pc:sldMk cId="0" sldId="256"/>
            <ac:picMk id="12" creationId="{973F1542-EBDB-DA54-0C3D-C78811836E14}"/>
          </ac:picMkLst>
        </pc:picChg>
        <pc:picChg chg="add mod">
          <ac:chgData name="sanjana himu" userId="b4d82ee2b83943fd" providerId="LiveId" clId="{3732AB8D-AA5F-434D-90CC-15FAB999C89E}" dt="2022-05-28T17:41:45.965" v="186" actId="14100"/>
          <ac:picMkLst>
            <pc:docMk/>
            <pc:sldMk cId="0" sldId="256"/>
            <ac:picMk id="23" creationId="{FC743A39-4254-BBAB-F7AA-948CAFAC8FA0}"/>
          </ac:picMkLst>
        </pc:picChg>
        <pc:picChg chg="del mod">
          <ac:chgData name="sanjana himu" userId="b4d82ee2b83943fd" providerId="LiveId" clId="{3732AB8D-AA5F-434D-90CC-15FAB999C89E}" dt="2022-05-28T17:38:32.503" v="151" actId="478"/>
          <ac:picMkLst>
            <pc:docMk/>
            <pc:sldMk cId="0" sldId="256"/>
            <ac:picMk id="1026" creationId="{CCFC2F04-FD17-0334-034B-8DABC973A569}"/>
          </ac:picMkLst>
        </pc:picChg>
        <pc:picChg chg="del">
          <ac:chgData name="sanjana himu" userId="b4d82ee2b83943fd" providerId="LiveId" clId="{3732AB8D-AA5F-434D-90CC-15FAB999C89E}" dt="2022-05-28T17:29:38.973" v="31" actId="21"/>
          <ac:picMkLst>
            <pc:docMk/>
            <pc:sldMk cId="0" sldId="256"/>
            <ac:picMk id="1028" creationId="{58D4371F-8777-33D8-D4FB-4073ED2A9B8A}"/>
          </ac:picMkLst>
        </pc:picChg>
        <pc:picChg chg="del">
          <ac:chgData name="sanjana himu" userId="b4d82ee2b83943fd" providerId="LiveId" clId="{3732AB8D-AA5F-434D-90CC-15FAB999C89E}" dt="2022-05-28T17:29:36.430" v="30" actId="478"/>
          <ac:picMkLst>
            <pc:docMk/>
            <pc:sldMk cId="0" sldId="256"/>
            <ac:picMk id="1030" creationId="{8D13F0F6-C8DB-6340-CE54-6CDD8FEEB615}"/>
          </ac:picMkLst>
        </pc:picChg>
        <pc:picChg chg="del">
          <ac:chgData name="sanjana himu" userId="b4d82ee2b83943fd" providerId="LiveId" clId="{3732AB8D-AA5F-434D-90CC-15FAB999C89E}" dt="2022-05-28T17:29:35.034" v="29" actId="478"/>
          <ac:picMkLst>
            <pc:docMk/>
            <pc:sldMk cId="0" sldId="256"/>
            <ac:picMk id="1032" creationId="{140D09FE-F1E9-728F-622A-C853AFD8E01B}"/>
          </ac:picMkLst>
        </pc:picChg>
        <pc:picChg chg="add mod">
          <ac:chgData name="sanjana himu" userId="b4d82ee2b83943fd" providerId="LiveId" clId="{3732AB8D-AA5F-434D-90CC-15FAB999C89E}" dt="2022-05-28T17:42:42.483" v="200" actId="14100"/>
          <ac:picMkLst>
            <pc:docMk/>
            <pc:sldMk cId="0" sldId="256"/>
            <ac:picMk id="1034" creationId="{7F8EE8E1-B86C-F7D8-BD9A-E7CC665A67E9}"/>
          </ac:picMkLst>
        </pc:picChg>
      </pc:sldChg>
    </pc:docChg>
  </pc:docChgLst>
  <pc:docChgLst>
    <pc:chgData name="sanjana himu" userId="b4d82ee2b83943fd" providerId="LiveId" clId="{F2709FB8-A059-45F3-882D-8F05A0C967A4}"/>
    <pc:docChg chg="undo custSel modSld">
      <pc:chgData name="sanjana himu" userId="b4d82ee2b83943fd" providerId="LiveId" clId="{F2709FB8-A059-45F3-882D-8F05A0C967A4}" dt="2023-02-27T20:54:55.686" v="213" actId="14100"/>
      <pc:docMkLst>
        <pc:docMk/>
      </pc:docMkLst>
      <pc:sldChg chg="addSp delSp modSp mod modNotes modNotesTx">
        <pc:chgData name="sanjana himu" userId="b4d82ee2b83943fd" providerId="LiveId" clId="{F2709FB8-A059-45F3-882D-8F05A0C967A4}" dt="2023-02-27T20:54:55.686" v="213" actId="14100"/>
        <pc:sldMkLst>
          <pc:docMk/>
          <pc:sldMk cId="0" sldId="256"/>
        </pc:sldMkLst>
        <pc:spChg chg="mod">
          <ac:chgData name="sanjana himu" userId="b4d82ee2b83943fd" providerId="LiveId" clId="{F2709FB8-A059-45F3-882D-8F05A0C967A4}" dt="2023-02-27T20:36:58.188" v="44" actId="13822"/>
          <ac:spMkLst>
            <pc:docMk/>
            <pc:sldMk cId="0" sldId="256"/>
            <ac:spMk id="8" creationId="{90E1871C-6F82-4188-A812-9A7C2CFE4A59}"/>
          </ac:spMkLst>
        </pc:spChg>
        <pc:spChg chg="mod">
          <ac:chgData name="sanjana himu" userId="b4d82ee2b83943fd" providerId="LiveId" clId="{F2709FB8-A059-45F3-882D-8F05A0C967A4}" dt="2023-02-27T20:42:48.678" v="103" actId="20577"/>
          <ac:spMkLst>
            <pc:docMk/>
            <pc:sldMk cId="0" sldId="256"/>
            <ac:spMk id="17" creationId="{57A6A444-FF98-0813-F7C6-699A84B37AAD}"/>
          </ac:spMkLst>
        </pc:spChg>
        <pc:spChg chg="mod">
          <ac:chgData name="sanjana himu" userId="b4d82ee2b83943fd" providerId="LiveId" clId="{F2709FB8-A059-45F3-882D-8F05A0C967A4}" dt="2023-02-27T20:43:44.763" v="123" actId="122"/>
          <ac:spMkLst>
            <pc:docMk/>
            <pc:sldMk cId="0" sldId="256"/>
            <ac:spMk id="19" creationId="{0C86A57D-7402-4B16-A5CD-171859D4E03F}"/>
          </ac:spMkLst>
        </pc:spChg>
        <pc:spChg chg="del mod">
          <ac:chgData name="sanjana himu" userId="b4d82ee2b83943fd" providerId="LiveId" clId="{F2709FB8-A059-45F3-882D-8F05A0C967A4}" dt="2023-02-27T20:40:49.371" v="88" actId="478"/>
          <ac:spMkLst>
            <pc:docMk/>
            <pc:sldMk cId="0" sldId="256"/>
            <ac:spMk id="22" creationId="{8E85100F-A642-21E2-5092-218942E6B0FF}"/>
          </ac:spMkLst>
        </pc:spChg>
        <pc:spChg chg="mod">
          <ac:chgData name="sanjana himu" userId="b4d82ee2b83943fd" providerId="LiveId" clId="{F2709FB8-A059-45F3-882D-8F05A0C967A4}" dt="2023-02-27T20:54:44.085" v="210" actId="14100"/>
          <ac:spMkLst>
            <pc:docMk/>
            <pc:sldMk cId="0" sldId="256"/>
            <ac:spMk id="24" creationId="{98F2931A-CC5A-0B61-0294-4C27C4465561}"/>
          </ac:spMkLst>
        </pc:spChg>
        <pc:spChg chg="mod">
          <ac:chgData name="sanjana himu" userId="b4d82ee2b83943fd" providerId="LiveId" clId="{F2709FB8-A059-45F3-882D-8F05A0C967A4}" dt="2023-02-27T20:54:36.955" v="208" actId="1076"/>
          <ac:spMkLst>
            <pc:docMk/>
            <pc:sldMk cId="0" sldId="256"/>
            <ac:spMk id="25" creationId="{BB39B0A9-7239-0D26-14A3-404AB2CFB670}"/>
          </ac:spMkLst>
        </pc:spChg>
        <pc:spChg chg="mod">
          <ac:chgData name="sanjana himu" userId="b4d82ee2b83943fd" providerId="LiveId" clId="{F2709FB8-A059-45F3-882D-8F05A0C967A4}" dt="2023-02-27T20:54:40.665" v="209" actId="14100"/>
          <ac:spMkLst>
            <pc:docMk/>
            <pc:sldMk cId="0" sldId="256"/>
            <ac:spMk id="39" creationId="{913AEBDA-91DF-428E-A360-F862444EB8D9}"/>
          </ac:spMkLst>
        </pc:spChg>
        <pc:spChg chg="mod">
          <ac:chgData name="sanjana himu" userId="b4d82ee2b83943fd" providerId="LiveId" clId="{F2709FB8-A059-45F3-882D-8F05A0C967A4}" dt="2023-02-27T20:47:22.827" v="159" actId="14100"/>
          <ac:spMkLst>
            <pc:docMk/>
            <pc:sldMk cId="0" sldId="256"/>
            <ac:spMk id="3075" creationId="{815C94FC-C58E-433D-AC6E-5EECAEDCD210}"/>
          </ac:spMkLst>
        </pc:spChg>
        <pc:spChg chg="mod">
          <ac:chgData name="sanjana himu" userId="b4d82ee2b83943fd" providerId="LiveId" clId="{F2709FB8-A059-45F3-882D-8F05A0C967A4}" dt="2023-02-27T20:44:11.873" v="133" actId="14100"/>
          <ac:spMkLst>
            <pc:docMk/>
            <pc:sldMk cId="0" sldId="256"/>
            <ac:spMk id="3076" creationId="{1A544BCD-BC0A-4541-B178-24A90A80D4DC}"/>
          </ac:spMkLst>
        </pc:spChg>
        <pc:spChg chg="mod">
          <ac:chgData name="sanjana himu" userId="b4d82ee2b83943fd" providerId="LiveId" clId="{F2709FB8-A059-45F3-882D-8F05A0C967A4}" dt="2023-02-27T20:44:54.059" v="142" actId="14100"/>
          <ac:spMkLst>
            <pc:docMk/>
            <pc:sldMk cId="0" sldId="256"/>
            <ac:spMk id="3081" creationId="{B20215A6-E48D-4BE4-B839-2D20F17312D6}"/>
          </ac:spMkLst>
        </pc:spChg>
        <pc:picChg chg="add mod">
          <ac:chgData name="sanjana himu" userId="b4d82ee2b83943fd" providerId="LiveId" clId="{F2709FB8-A059-45F3-882D-8F05A0C967A4}" dt="2023-02-27T20:54:55.686" v="213" actId="14100"/>
          <ac:picMkLst>
            <pc:docMk/>
            <pc:sldMk cId="0" sldId="256"/>
            <ac:picMk id="2" creationId="{535D688F-BE2D-4775-382D-BD585471F864}"/>
          </ac:picMkLst>
        </pc:picChg>
        <pc:picChg chg="add mod">
          <ac:chgData name="sanjana himu" userId="b4d82ee2b83943fd" providerId="LiveId" clId="{F2709FB8-A059-45F3-882D-8F05A0C967A4}" dt="2023-02-27T20:54:49.866" v="211" actId="14100"/>
          <ac:picMkLst>
            <pc:docMk/>
            <pc:sldMk cId="0" sldId="256"/>
            <ac:picMk id="4" creationId="{53BA9B80-7ED4-AE34-7EB0-ED643FD8FD7A}"/>
          </ac:picMkLst>
        </pc:picChg>
        <pc:picChg chg="add del mod">
          <ac:chgData name="sanjana himu" userId="b4d82ee2b83943fd" providerId="LiveId" clId="{F2709FB8-A059-45F3-882D-8F05A0C967A4}" dt="2023-02-27T20:54:31.076" v="207" actId="1076"/>
          <ac:picMkLst>
            <pc:docMk/>
            <pc:sldMk cId="0" sldId="256"/>
            <ac:picMk id="9" creationId="{71A48D85-5A1F-BBAE-3520-C84AB703856B}"/>
          </ac:picMkLst>
        </pc:picChg>
        <pc:picChg chg="del">
          <ac:chgData name="sanjana himu" userId="b4d82ee2b83943fd" providerId="LiveId" clId="{F2709FB8-A059-45F3-882D-8F05A0C967A4}" dt="2023-02-27T20:37:23.024" v="48" actId="478"/>
          <ac:picMkLst>
            <pc:docMk/>
            <pc:sldMk cId="0" sldId="256"/>
            <ac:picMk id="10" creationId="{6648DBF6-BAA4-5071-5E1C-7BD8279ACA65}"/>
          </ac:picMkLst>
        </pc:picChg>
        <pc:picChg chg="del">
          <ac:chgData name="sanjana himu" userId="b4d82ee2b83943fd" providerId="LiveId" clId="{F2709FB8-A059-45F3-882D-8F05A0C967A4}" dt="2023-02-27T20:37:24.750" v="49" actId="478"/>
          <ac:picMkLst>
            <pc:docMk/>
            <pc:sldMk cId="0" sldId="256"/>
            <ac:picMk id="11" creationId="{3010DDF1-A342-293E-7038-19C07D5EAF44}"/>
          </ac:picMkLst>
        </pc:picChg>
        <pc:picChg chg="del">
          <ac:chgData name="sanjana himu" userId="b4d82ee2b83943fd" providerId="LiveId" clId="{F2709FB8-A059-45F3-882D-8F05A0C967A4}" dt="2023-02-27T20:37:00.917" v="45" actId="478"/>
          <ac:picMkLst>
            <pc:docMk/>
            <pc:sldMk cId="0" sldId="256"/>
            <ac:picMk id="12" creationId="{6226782F-E7B7-8B68-87C5-42D50F914410}"/>
          </ac:picMkLst>
        </pc:picChg>
        <pc:picChg chg="del">
          <ac:chgData name="sanjana himu" userId="b4d82ee2b83943fd" providerId="LiveId" clId="{F2709FB8-A059-45F3-882D-8F05A0C967A4}" dt="2023-02-27T20:37:35.649" v="50" actId="478"/>
          <ac:picMkLst>
            <pc:docMk/>
            <pc:sldMk cId="0" sldId="256"/>
            <ac:picMk id="13" creationId="{946E9328-3414-E463-909C-1B176B784785}"/>
          </ac:picMkLst>
        </pc:picChg>
        <pc:picChg chg="del">
          <ac:chgData name="sanjana himu" userId="b4d82ee2b83943fd" providerId="LiveId" clId="{F2709FB8-A059-45F3-882D-8F05A0C967A4}" dt="2023-02-27T20:38:23.530" v="65" actId="478"/>
          <ac:picMkLst>
            <pc:docMk/>
            <pc:sldMk cId="0" sldId="256"/>
            <ac:picMk id="14" creationId="{6D21C6E8-24CF-D018-6B91-8923C568756B}"/>
          </ac:picMkLst>
        </pc:picChg>
        <pc:picChg chg="del">
          <ac:chgData name="sanjana himu" userId="b4d82ee2b83943fd" providerId="LiveId" clId="{F2709FB8-A059-45F3-882D-8F05A0C967A4}" dt="2023-02-27T20:37:37.744" v="51" actId="478"/>
          <ac:picMkLst>
            <pc:docMk/>
            <pc:sldMk cId="0" sldId="256"/>
            <ac:picMk id="15" creationId="{39DEEA10-D538-A169-632F-FE31B50DAECF}"/>
          </ac:picMkLst>
        </pc:picChg>
        <pc:picChg chg="del">
          <ac:chgData name="sanjana himu" userId="b4d82ee2b83943fd" providerId="LiveId" clId="{F2709FB8-A059-45F3-882D-8F05A0C967A4}" dt="2023-02-27T20:39:07.013" v="75" actId="478"/>
          <ac:picMkLst>
            <pc:docMk/>
            <pc:sldMk cId="0" sldId="256"/>
            <ac:picMk id="18" creationId="{6279D63D-9D95-B01D-07C6-48207D8FE96A}"/>
          </ac:picMkLst>
        </pc:picChg>
        <pc:picChg chg="add mod">
          <ac:chgData name="sanjana himu" userId="b4d82ee2b83943fd" providerId="LiveId" clId="{F2709FB8-A059-45F3-882D-8F05A0C967A4}" dt="2023-02-27T20:52:14.035" v="204" actId="14100"/>
          <ac:picMkLst>
            <pc:docMk/>
            <pc:sldMk cId="0" sldId="256"/>
            <ac:picMk id="1026" creationId="{7A4B2941-C644-9EB2-7CDD-83B97D9797FD}"/>
          </ac:picMkLst>
        </pc:picChg>
        <pc:picChg chg="add mod">
          <ac:chgData name="sanjana himu" userId="b4d82ee2b83943fd" providerId="LiveId" clId="{F2709FB8-A059-45F3-882D-8F05A0C967A4}" dt="2023-02-27T20:51:20.460" v="188" actId="14100"/>
          <ac:picMkLst>
            <pc:docMk/>
            <pc:sldMk cId="0" sldId="256"/>
            <ac:picMk id="1028" creationId="{AB551253-7FC5-E123-6787-37A2038771C7}"/>
          </ac:picMkLst>
        </pc:picChg>
        <pc:picChg chg="add mod">
          <ac:chgData name="sanjana himu" userId="b4d82ee2b83943fd" providerId="LiveId" clId="{F2709FB8-A059-45F3-882D-8F05A0C967A4}" dt="2023-02-27T20:47:31.834" v="161" actId="14100"/>
          <ac:picMkLst>
            <pc:docMk/>
            <pc:sldMk cId="0" sldId="256"/>
            <ac:picMk id="1030" creationId="{4C4441E8-0D58-D890-F4C3-AB7172235379}"/>
          </ac:picMkLst>
        </pc:picChg>
        <pc:picChg chg="add mod">
          <ac:chgData name="sanjana himu" userId="b4d82ee2b83943fd" providerId="LiveId" clId="{F2709FB8-A059-45F3-882D-8F05A0C967A4}" dt="2023-02-27T20:48:22.436" v="166" actId="14100"/>
          <ac:picMkLst>
            <pc:docMk/>
            <pc:sldMk cId="0" sldId="256"/>
            <ac:picMk id="1032" creationId="{98673646-7B06-8C31-4C12-1E3A08681DAC}"/>
          </ac:picMkLst>
        </pc:picChg>
        <pc:picChg chg="del">
          <ac:chgData name="sanjana himu" userId="b4d82ee2b83943fd" providerId="LiveId" clId="{F2709FB8-A059-45F3-882D-8F05A0C967A4}" dt="2023-02-27T20:38:22.802" v="64" actId="478"/>
          <ac:picMkLst>
            <pc:docMk/>
            <pc:sldMk cId="0" sldId="256"/>
            <ac:picMk id="1034" creationId="{CC48995A-D1F4-910E-810E-89354D9EF5DE}"/>
          </ac:picMkLst>
        </pc:picChg>
        <pc:picChg chg="add mod">
          <ac:chgData name="sanjana himu" userId="b4d82ee2b83943fd" providerId="LiveId" clId="{F2709FB8-A059-45F3-882D-8F05A0C967A4}" dt="2023-02-27T20:50:50.579" v="184" actId="14100"/>
          <ac:picMkLst>
            <pc:docMk/>
            <pc:sldMk cId="0" sldId="256"/>
            <ac:picMk id="1036" creationId="{A5F7E6EA-B197-8250-35A1-8F81B67E6074}"/>
          </ac:picMkLst>
        </pc:picChg>
        <pc:picChg chg="add del mod">
          <ac:chgData name="sanjana himu" userId="b4d82ee2b83943fd" providerId="LiveId" clId="{F2709FB8-A059-45F3-882D-8F05A0C967A4}" dt="2023-02-27T20:51:21.410" v="189"/>
          <ac:picMkLst>
            <pc:docMk/>
            <pc:sldMk cId="0" sldId="256"/>
            <ac:picMk id="1038" creationId="{C0F932BB-3B22-67DF-FE86-D0CDE4AC3C0E}"/>
          </ac:picMkLst>
        </pc:picChg>
        <pc:picChg chg="add mod">
          <ac:chgData name="sanjana himu" userId="b4d82ee2b83943fd" providerId="LiveId" clId="{F2709FB8-A059-45F3-882D-8F05A0C967A4}" dt="2023-02-27T20:51:37.540" v="195" actId="1076"/>
          <ac:picMkLst>
            <pc:docMk/>
            <pc:sldMk cId="0" sldId="256"/>
            <ac:picMk id="1040" creationId="{A888C88A-798B-F938-5607-E9480B2029AF}"/>
          </ac:picMkLst>
        </pc:picChg>
        <pc:picChg chg="del">
          <ac:chgData name="sanjana himu" userId="b4d82ee2b83943fd" providerId="LiveId" clId="{F2709FB8-A059-45F3-882D-8F05A0C967A4}" dt="2023-02-27T20:38:51.395" v="69" actId="478"/>
          <ac:picMkLst>
            <pc:docMk/>
            <pc:sldMk cId="0" sldId="256"/>
            <ac:picMk id="1042" creationId="{2335424F-1E8C-D731-A50E-73C1DDBC3E9D}"/>
          </ac:picMkLst>
        </pc:picChg>
        <pc:picChg chg="del">
          <ac:chgData name="sanjana himu" userId="b4d82ee2b83943fd" providerId="LiveId" clId="{F2709FB8-A059-45F3-882D-8F05A0C967A4}" dt="2023-02-27T20:38:52.091" v="70" actId="478"/>
          <ac:picMkLst>
            <pc:docMk/>
            <pc:sldMk cId="0" sldId="256"/>
            <ac:picMk id="1044" creationId="{08961428-0A58-1C3C-EDC5-80FAD0889B8A}"/>
          </ac:picMkLst>
        </pc:picChg>
        <pc:picChg chg="del">
          <ac:chgData name="sanjana himu" userId="b4d82ee2b83943fd" providerId="LiveId" clId="{F2709FB8-A059-45F3-882D-8F05A0C967A4}" dt="2023-02-27T20:39:03.692" v="73" actId="478"/>
          <ac:picMkLst>
            <pc:docMk/>
            <pc:sldMk cId="0" sldId="256"/>
            <ac:picMk id="1046" creationId="{D4BDDB12-2D50-05B5-A844-8233A7F18574}"/>
          </ac:picMkLst>
        </pc:picChg>
        <pc:picChg chg="del">
          <ac:chgData name="sanjana himu" userId="b4d82ee2b83943fd" providerId="LiveId" clId="{F2709FB8-A059-45F3-882D-8F05A0C967A4}" dt="2023-02-27T20:39:05.972" v="74" actId="478"/>
          <ac:picMkLst>
            <pc:docMk/>
            <pc:sldMk cId="0" sldId="256"/>
            <ac:picMk id="1048" creationId="{93A004C2-3FD8-D1D7-3115-88AF8F790A81}"/>
          </ac:picMkLst>
        </pc:picChg>
        <pc:picChg chg="del">
          <ac:chgData name="sanjana himu" userId="b4d82ee2b83943fd" providerId="LiveId" clId="{F2709FB8-A059-45F3-882D-8F05A0C967A4}" dt="2023-02-27T20:37:38.652" v="52" actId="478"/>
          <ac:picMkLst>
            <pc:docMk/>
            <pc:sldMk cId="0" sldId="256"/>
            <ac:picMk id="1050" creationId="{51A326FD-4667-49FA-7F7F-2473A214B9CF}"/>
          </ac:picMkLst>
        </pc:picChg>
        <pc:picChg chg="del">
          <ac:chgData name="sanjana himu" userId="b4d82ee2b83943fd" providerId="LiveId" clId="{F2709FB8-A059-45F3-882D-8F05A0C967A4}" dt="2023-02-27T20:37:39.132" v="53" actId="478"/>
          <ac:picMkLst>
            <pc:docMk/>
            <pc:sldMk cId="0" sldId="256"/>
            <ac:picMk id="1052" creationId="{66D8D720-4072-883F-CC51-C514499CD95C}"/>
          </ac:picMkLst>
        </pc:picChg>
      </pc:sldChg>
    </pc:docChg>
  </pc:docChgLst>
  <pc:docChgLst>
    <pc:chgData name="sanjana himu" userId="b4d82ee2b83943fd" providerId="LiveId" clId="{F5C176EA-DA6A-44DF-BA0B-4D321EE2D456}"/>
    <pc:docChg chg="custSel modSld">
      <pc:chgData name="sanjana himu" userId="b4d82ee2b83943fd" providerId="LiveId" clId="{F5C176EA-DA6A-44DF-BA0B-4D321EE2D456}" dt="2022-05-16T06:25:44" v="167" actId="207"/>
      <pc:docMkLst>
        <pc:docMk/>
      </pc:docMkLst>
      <pc:sldChg chg="addSp delSp modSp mod">
        <pc:chgData name="sanjana himu" userId="b4d82ee2b83943fd" providerId="LiveId" clId="{F5C176EA-DA6A-44DF-BA0B-4D321EE2D456}" dt="2022-05-16T06:25:44" v="167" actId="207"/>
        <pc:sldMkLst>
          <pc:docMk/>
          <pc:sldMk cId="0" sldId="256"/>
        </pc:sldMkLst>
        <pc:spChg chg="mod">
          <ac:chgData name="sanjana himu" userId="b4d82ee2b83943fd" providerId="LiveId" clId="{F5C176EA-DA6A-44DF-BA0B-4D321EE2D456}" dt="2022-05-16T06:10:58.566" v="4" actId="20577"/>
          <ac:spMkLst>
            <pc:docMk/>
            <pc:sldMk cId="0" sldId="256"/>
            <ac:spMk id="8" creationId="{90E1871C-6F82-4188-A812-9A7C2CFE4A59}"/>
          </ac:spMkLst>
        </pc:spChg>
        <pc:spChg chg="del">
          <ac:chgData name="sanjana himu" userId="b4d82ee2b83943fd" providerId="LiveId" clId="{F5C176EA-DA6A-44DF-BA0B-4D321EE2D456}" dt="2022-05-16T06:12:36.374" v="10" actId="478"/>
          <ac:spMkLst>
            <pc:docMk/>
            <pc:sldMk cId="0" sldId="256"/>
            <ac:spMk id="16" creationId="{6697305A-20EB-48BD-9AA3-EB2B54F0C253}"/>
          </ac:spMkLst>
        </pc:spChg>
        <pc:spChg chg="mod">
          <ac:chgData name="sanjana himu" userId="b4d82ee2b83943fd" providerId="LiveId" clId="{F5C176EA-DA6A-44DF-BA0B-4D321EE2D456}" dt="2022-05-16T06:13:13.642" v="20" actId="14100"/>
          <ac:spMkLst>
            <pc:docMk/>
            <pc:sldMk cId="0" sldId="256"/>
            <ac:spMk id="19" creationId="{0C86A57D-7402-4B16-A5CD-171859D4E03F}"/>
          </ac:spMkLst>
        </pc:spChg>
        <pc:spChg chg="mod">
          <ac:chgData name="sanjana himu" userId="b4d82ee2b83943fd" providerId="LiveId" clId="{F5C176EA-DA6A-44DF-BA0B-4D321EE2D456}" dt="2022-05-16T06:22:18.831" v="130" actId="1076"/>
          <ac:spMkLst>
            <pc:docMk/>
            <pc:sldMk cId="0" sldId="256"/>
            <ac:spMk id="39" creationId="{913AEBDA-91DF-428E-A360-F862444EB8D9}"/>
          </ac:spMkLst>
        </pc:spChg>
        <pc:spChg chg="mod">
          <ac:chgData name="sanjana himu" userId="b4d82ee2b83943fd" providerId="LiveId" clId="{F5C176EA-DA6A-44DF-BA0B-4D321EE2D456}" dt="2022-05-16T06:18:07.534" v="59" actId="255"/>
          <ac:spMkLst>
            <pc:docMk/>
            <pc:sldMk cId="0" sldId="256"/>
            <ac:spMk id="43" creationId="{C60AB813-F544-4D5C-A80B-F86F0C8AD50C}"/>
          </ac:spMkLst>
        </pc:spChg>
        <pc:spChg chg="mod">
          <ac:chgData name="sanjana himu" userId="b4d82ee2b83943fd" providerId="LiveId" clId="{F5C176EA-DA6A-44DF-BA0B-4D321EE2D456}" dt="2022-05-16T06:12:29.850" v="8" actId="14100"/>
          <ac:spMkLst>
            <pc:docMk/>
            <pc:sldMk cId="0" sldId="256"/>
            <ac:spMk id="3075" creationId="{815C94FC-C58E-433D-AC6E-5EECAEDCD210}"/>
          </ac:spMkLst>
        </pc:spChg>
        <pc:spChg chg="mod">
          <ac:chgData name="sanjana himu" userId="b4d82ee2b83943fd" providerId="LiveId" clId="{F5C176EA-DA6A-44DF-BA0B-4D321EE2D456}" dt="2022-05-16T06:16:47.898" v="47" actId="20577"/>
          <ac:spMkLst>
            <pc:docMk/>
            <pc:sldMk cId="0" sldId="256"/>
            <ac:spMk id="3076" creationId="{1A544BCD-BC0A-4541-B178-24A90A80D4DC}"/>
          </ac:spMkLst>
        </pc:spChg>
        <pc:spChg chg="del">
          <ac:chgData name="sanjana himu" userId="b4d82ee2b83943fd" providerId="LiveId" clId="{F5C176EA-DA6A-44DF-BA0B-4D321EE2D456}" dt="2022-05-16T06:20:05.958" v="84" actId="478"/>
          <ac:spMkLst>
            <pc:docMk/>
            <pc:sldMk cId="0" sldId="256"/>
            <ac:spMk id="3078" creationId="{FBDD584B-508B-468A-8942-11E7C4CABAB9}"/>
          </ac:spMkLst>
        </pc:spChg>
        <pc:spChg chg="mod">
          <ac:chgData name="sanjana himu" userId="b4d82ee2b83943fd" providerId="LiveId" clId="{F5C176EA-DA6A-44DF-BA0B-4D321EE2D456}" dt="2022-05-16T06:25:44" v="167" actId="207"/>
          <ac:spMkLst>
            <pc:docMk/>
            <pc:sldMk cId="0" sldId="256"/>
            <ac:spMk id="3081" creationId="{B20215A6-E48D-4BE4-B839-2D20F17312D6}"/>
          </ac:spMkLst>
        </pc:spChg>
        <pc:picChg chg="add mod">
          <ac:chgData name="sanjana himu" userId="b4d82ee2b83943fd" providerId="LiveId" clId="{F5C176EA-DA6A-44DF-BA0B-4D321EE2D456}" dt="2022-05-16T06:19:39.711" v="80" actId="14100"/>
          <ac:picMkLst>
            <pc:docMk/>
            <pc:sldMk cId="0" sldId="256"/>
            <ac:picMk id="2" creationId="{7F008B2C-1ADD-ABC3-C34F-9B7E4D203C0D}"/>
          </ac:picMkLst>
        </pc:picChg>
        <pc:picChg chg="del">
          <ac:chgData name="sanjana himu" userId="b4d82ee2b83943fd" providerId="LiveId" clId="{F5C176EA-DA6A-44DF-BA0B-4D321EE2D456}" dt="2022-05-16T06:19:56.974" v="82" actId="478"/>
          <ac:picMkLst>
            <pc:docMk/>
            <pc:sldMk cId="0" sldId="256"/>
            <ac:picMk id="4" creationId="{09DB89FA-7421-CDA0-1E63-3D6C3289F5B0}"/>
          </ac:picMkLst>
        </pc:picChg>
        <pc:picChg chg="add mod">
          <ac:chgData name="sanjana himu" userId="b4d82ee2b83943fd" providerId="LiveId" clId="{F5C176EA-DA6A-44DF-BA0B-4D321EE2D456}" dt="2022-05-16T06:23:18.725" v="142" actId="14100"/>
          <ac:picMkLst>
            <pc:docMk/>
            <pc:sldMk cId="0" sldId="256"/>
            <ac:picMk id="5" creationId="{D5C2F796-0848-4640-6A22-E46A1AD9C05E}"/>
          </ac:picMkLst>
        </pc:picChg>
        <pc:picChg chg="del">
          <ac:chgData name="sanjana himu" userId="b4d82ee2b83943fd" providerId="LiveId" clId="{F5C176EA-DA6A-44DF-BA0B-4D321EE2D456}" dt="2022-05-16T06:19:58.799" v="83" actId="478"/>
          <ac:picMkLst>
            <pc:docMk/>
            <pc:sldMk cId="0" sldId="256"/>
            <ac:picMk id="6" creationId="{26A718D2-5354-F11E-4622-450E9D2937A5}"/>
          </ac:picMkLst>
        </pc:picChg>
        <pc:picChg chg="add mod">
          <ac:chgData name="sanjana himu" userId="b4d82ee2b83943fd" providerId="LiveId" clId="{F5C176EA-DA6A-44DF-BA0B-4D321EE2D456}" dt="2022-05-16T06:23:16.557" v="141" actId="14100"/>
          <ac:picMkLst>
            <pc:docMk/>
            <pc:sldMk cId="0" sldId="256"/>
            <ac:picMk id="7" creationId="{0B8B04D0-5F73-9876-10EC-A2A37AD8A505}"/>
          </ac:picMkLst>
        </pc:picChg>
        <pc:picChg chg="add mod">
          <ac:chgData name="sanjana himu" userId="b4d82ee2b83943fd" providerId="LiveId" clId="{F5C176EA-DA6A-44DF-BA0B-4D321EE2D456}" dt="2022-05-16T06:23:56.126" v="149" actId="14100"/>
          <ac:picMkLst>
            <pc:docMk/>
            <pc:sldMk cId="0" sldId="256"/>
            <ac:picMk id="9" creationId="{33D9F05F-DAA5-9DC2-C2F7-DE91B05ADE53}"/>
          </ac:picMkLst>
        </pc:picChg>
        <pc:picChg chg="add mod">
          <ac:chgData name="sanjana himu" userId="b4d82ee2b83943fd" providerId="LiveId" clId="{F5C176EA-DA6A-44DF-BA0B-4D321EE2D456}" dt="2022-05-16T06:25:06.942" v="163" actId="14100"/>
          <ac:picMkLst>
            <pc:docMk/>
            <pc:sldMk cId="0" sldId="256"/>
            <ac:picMk id="1026" creationId="{CCFC2F04-FD17-0334-034B-8DABC973A569}"/>
          </ac:picMkLst>
        </pc:picChg>
        <pc:picChg chg="add mod">
          <ac:chgData name="sanjana himu" userId="b4d82ee2b83943fd" providerId="LiveId" clId="{F5C176EA-DA6A-44DF-BA0B-4D321EE2D456}" dt="2022-05-16T06:16:54.670" v="50" actId="14100"/>
          <ac:picMkLst>
            <pc:docMk/>
            <pc:sldMk cId="0" sldId="256"/>
            <ac:picMk id="1028" creationId="{58D4371F-8777-33D8-D4FB-4073ED2A9B8A}"/>
          </ac:picMkLst>
        </pc:picChg>
        <pc:picChg chg="add mod">
          <ac:chgData name="sanjana himu" userId="b4d82ee2b83943fd" providerId="LiveId" clId="{F5C176EA-DA6A-44DF-BA0B-4D321EE2D456}" dt="2022-05-16T06:18:37.671" v="63" actId="14100"/>
          <ac:picMkLst>
            <pc:docMk/>
            <pc:sldMk cId="0" sldId="256"/>
            <ac:picMk id="1030" creationId="{8D13F0F6-C8DB-6340-CE54-6CDD8FEEB615}"/>
          </ac:picMkLst>
        </pc:picChg>
        <pc:picChg chg="add mod">
          <ac:chgData name="sanjana himu" userId="b4d82ee2b83943fd" providerId="LiveId" clId="{F5C176EA-DA6A-44DF-BA0B-4D321EE2D456}" dt="2022-05-16T06:19:34.903" v="79" actId="14100"/>
          <ac:picMkLst>
            <pc:docMk/>
            <pc:sldMk cId="0" sldId="256"/>
            <ac:picMk id="1032" creationId="{140D09FE-F1E9-728F-622A-C853AFD8E01B}"/>
          </ac:picMkLst>
        </pc:picChg>
        <pc:picChg chg="del">
          <ac:chgData name="sanjana himu" userId="b4d82ee2b83943fd" providerId="LiveId" clId="{F5C176EA-DA6A-44DF-BA0B-4D321EE2D456}" dt="2022-05-16T06:11:01.266" v="5" actId="478"/>
          <ac:picMkLst>
            <pc:docMk/>
            <pc:sldMk cId="0" sldId="256"/>
            <ac:picMk id="1034" creationId="{DFA803E8-E36B-054C-86A2-2DC50DF1DDEE}"/>
          </ac:picMkLst>
        </pc:picChg>
        <pc:picChg chg="del">
          <ac:chgData name="sanjana himu" userId="b4d82ee2b83943fd" providerId="LiveId" clId="{F5C176EA-DA6A-44DF-BA0B-4D321EE2D456}" dt="2022-05-16T06:17:20.717" v="53" actId="478"/>
          <ac:picMkLst>
            <pc:docMk/>
            <pc:sldMk cId="0" sldId="256"/>
            <ac:picMk id="1036" creationId="{6119F61E-249A-0780-2805-C8546D8147A9}"/>
          </ac:picMkLst>
        </pc:picChg>
        <pc:picChg chg="del">
          <ac:chgData name="sanjana himu" userId="b4d82ee2b83943fd" providerId="LiveId" clId="{F5C176EA-DA6A-44DF-BA0B-4D321EE2D456}" dt="2022-05-16T06:17:22.429" v="54" actId="478"/>
          <ac:picMkLst>
            <pc:docMk/>
            <pc:sldMk cId="0" sldId="256"/>
            <ac:picMk id="1038" creationId="{E489DDCD-A7C2-2290-5D4A-D9E14F1C9396}"/>
          </ac:picMkLst>
        </pc:picChg>
        <pc:picChg chg="del">
          <ac:chgData name="sanjana himu" userId="b4d82ee2b83943fd" providerId="LiveId" clId="{F5C176EA-DA6A-44DF-BA0B-4D321EE2D456}" dt="2022-05-16T06:19:01.892" v="70" actId="478"/>
          <ac:picMkLst>
            <pc:docMk/>
            <pc:sldMk cId="0" sldId="256"/>
            <ac:picMk id="1040" creationId="{62745912-2436-BA63-BDE8-F6B90A30EAD6}"/>
          </ac:picMkLst>
        </pc:picChg>
        <pc:picChg chg="del">
          <ac:chgData name="sanjana himu" userId="b4d82ee2b83943fd" providerId="LiveId" clId="{F5C176EA-DA6A-44DF-BA0B-4D321EE2D456}" dt="2022-05-16T06:18:51.957" v="64" actId="478"/>
          <ac:picMkLst>
            <pc:docMk/>
            <pc:sldMk cId="0" sldId="256"/>
            <ac:picMk id="1042" creationId="{9FA51659-7AC5-4FBC-E6F1-C5419FC7119B}"/>
          </ac:picMkLst>
        </pc:picChg>
        <pc:picChg chg="del mod">
          <ac:chgData name="sanjana himu" userId="b4d82ee2b83943fd" providerId="LiveId" clId="{F5C176EA-DA6A-44DF-BA0B-4D321EE2D456}" dt="2022-05-16T06:15:13.210" v="35" actId="478"/>
          <ac:picMkLst>
            <pc:docMk/>
            <pc:sldMk cId="0" sldId="256"/>
            <ac:picMk id="1044" creationId="{305761EF-877D-AF1B-D773-EB5FBD9D96A4}"/>
          </ac:picMkLst>
        </pc:picChg>
      </pc:sldChg>
    </pc:docChg>
  </pc:docChgLst>
  <pc:docChgLst>
    <pc:chgData name="sanjana himu" userId="b4d82ee2b83943fd" providerId="LiveId" clId="{86666C43-9413-472A-A01D-396689D54336}"/>
    <pc:docChg chg="undo custSel delSld modSld">
      <pc:chgData name="sanjana himu" userId="b4d82ee2b83943fd" providerId="LiveId" clId="{86666C43-9413-472A-A01D-396689D54336}" dt="2023-02-27T08:07:32.348" v="193" actId="1076"/>
      <pc:docMkLst>
        <pc:docMk/>
      </pc:docMkLst>
      <pc:sldChg chg="addSp delSp modSp mod modNotesTx">
        <pc:chgData name="sanjana himu" userId="b4d82ee2b83943fd" providerId="LiveId" clId="{86666C43-9413-472A-A01D-396689D54336}" dt="2023-02-27T08:07:32.348" v="193" actId="1076"/>
        <pc:sldMkLst>
          <pc:docMk/>
          <pc:sldMk cId="0" sldId="256"/>
        </pc:sldMkLst>
        <pc:spChg chg="mod">
          <ac:chgData name="sanjana himu" userId="b4d82ee2b83943fd" providerId="LiveId" clId="{86666C43-9413-472A-A01D-396689D54336}" dt="2023-02-27T07:44:53.048" v="2" actId="20577"/>
          <ac:spMkLst>
            <pc:docMk/>
            <pc:sldMk cId="0" sldId="256"/>
            <ac:spMk id="8" creationId="{90E1871C-6F82-4188-A812-9A7C2CFE4A59}"/>
          </ac:spMkLst>
        </pc:spChg>
        <pc:spChg chg="add mod">
          <ac:chgData name="sanjana himu" userId="b4d82ee2b83943fd" providerId="LiveId" clId="{86666C43-9413-472A-A01D-396689D54336}" dt="2023-02-27T08:06:47.700" v="185" actId="1076"/>
          <ac:spMkLst>
            <pc:docMk/>
            <pc:sldMk cId="0" sldId="256"/>
            <ac:spMk id="17" creationId="{57A6A444-FF98-0813-F7C6-699A84B37AAD}"/>
          </ac:spMkLst>
        </pc:spChg>
        <pc:spChg chg="mod">
          <ac:chgData name="sanjana himu" userId="b4d82ee2b83943fd" providerId="LiveId" clId="{86666C43-9413-472A-A01D-396689D54336}" dt="2023-02-27T07:57:37.811" v="106" actId="1076"/>
          <ac:spMkLst>
            <pc:docMk/>
            <pc:sldMk cId="0" sldId="256"/>
            <ac:spMk id="19" creationId="{0C86A57D-7402-4B16-A5CD-171859D4E03F}"/>
          </ac:spMkLst>
        </pc:spChg>
        <pc:spChg chg="add mod">
          <ac:chgData name="sanjana himu" userId="b4d82ee2b83943fd" providerId="LiveId" clId="{86666C43-9413-472A-A01D-396689D54336}" dt="2023-02-27T08:06:58.292" v="187" actId="14100"/>
          <ac:spMkLst>
            <pc:docMk/>
            <pc:sldMk cId="0" sldId="256"/>
            <ac:spMk id="22" creationId="{8E85100F-A642-21E2-5092-218942E6B0FF}"/>
          </ac:spMkLst>
        </pc:spChg>
        <pc:spChg chg="add mod">
          <ac:chgData name="sanjana himu" userId="b4d82ee2b83943fd" providerId="LiveId" clId="{86666C43-9413-472A-A01D-396689D54336}" dt="2023-02-27T08:04:12.947" v="169" actId="1076"/>
          <ac:spMkLst>
            <pc:docMk/>
            <pc:sldMk cId="0" sldId="256"/>
            <ac:spMk id="24" creationId="{98F2931A-CC5A-0B61-0294-4C27C4465561}"/>
          </ac:spMkLst>
        </pc:spChg>
        <pc:spChg chg="mod">
          <ac:chgData name="sanjana himu" userId="b4d82ee2b83943fd" providerId="LiveId" clId="{86666C43-9413-472A-A01D-396689D54336}" dt="2023-02-27T07:58:53.571" v="116" actId="1076"/>
          <ac:spMkLst>
            <pc:docMk/>
            <pc:sldMk cId="0" sldId="256"/>
            <ac:spMk id="25" creationId="{BB39B0A9-7239-0D26-14A3-404AB2CFB670}"/>
          </ac:spMkLst>
        </pc:spChg>
        <pc:spChg chg="del mod">
          <ac:chgData name="sanjana himu" userId="b4d82ee2b83943fd" providerId="LiveId" clId="{86666C43-9413-472A-A01D-396689D54336}" dt="2023-02-27T07:58:51.552" v="115" actId="478"/>
          <ac:spMkLst>
            <pc:docMk/>
            <pc:sldMk cId="0" sldId="256"/>
            <ac:spMk id="36" creationId="{C8B44932-5384-49D7-8D09-8DCF1F2BA01F}"/>
          </ac:spMkLst>
        </pc:spChg>
        <pc:spChg chg="mod">
          <ac:chgData name="sanjana himu" userId="b4d82ee2b83943fd" providerId="LiveId" clId="{86666C43-9413-472A-A01D-396689D54336}" dt="2023-02-27T08:02:32.831" v="154" actId="1076"/>
          <ac:spMkLst>
            <pc:docMk/>
            <pc:sldMk cId="0" sldId="256"/>
            <ac:spMk id="39" creationId="{913AEBDA-91DF-428E-A360-F862444EB8D9}"/>
          </ac:spMkLst>
        </pc:spChg>
        <pc:spChg chg="del">
          <ac:chgData name="sanjana himu" userId="b4d82ee2b83943fd" providerId="LiveId" clId="{86666C43-9413-472A-A01D-396689D54336}" dt="2023-02-27T07:55:57.010" v="84" actId="478"/>
          <ac:spMkLst>
            <pc:docMk/>
            <pc:sldMk cId="0" sldId="256"/>
            <ac:spMk id="43" creationId="{C60AB813-F544-4D5C-A80B-F86F0C8AD50C}"/>
          </ac:spMkLst>
        </pc:spChg>
        <pc:spChg chg="mod">
          <ac:chgData name="sanjana himu" userId="b4d82ee2b83943fd" providerId="LiveId" clId="{86666C43-9413-472A-A01D-396689D54336}" dt="2023-02-27T07:50:02.841" v="37" actId="14100"/>
          <ac:spMkLst>
            <pc:docMk/>
            <pc:sldMk cId="0" sldId="256"/>
            <ac:spMk id="3075" creationId="{815C94FC-C58E-433D-AC6E-5EECAEDCD210}"/>
          </ac:spMkLst>
        </pc:spChg>
        <pc:spChg chg="mod">
          <ac:chgData name="sanjana himu" userId="b4d82ee2b83943fd" providerId="LiveId" clId="{86666C43-9413-472A-A01D-396689D54336}" dt="2023-02-27T07:57:33.113" v="104" actId="1076"/>
          <ac:spMkLst>
            <pc:docMk/>
            <pc:sldMk cId="0" sldId="256"/>
            <ac:spMk id="3076" creationId="{1A544BCD-BC0A-4541-B178-24A90A80D4DC}"/>
          </ac:spMkLst>
        </pc:spChg>
        <pc:spChg chg="mod">
          <ac:chgData name="sanjana himu" userId="b4d82ee2b83943fd" providerId="LiveId" clId="{86666C43-9413-472A-A01D-396689D54336}" dt="2023-02-27T08:07:23.508" v="191" actId="1076"/>
          <ac:spMkLst>
            <pc:docMk/>
            <pc:sldMk cId="0" sldId="256"/>
            <ac:spMk id="3081" creationId="{B20215A6-E48D-4BE4-B839-2D20F17312D6}"/>
          </ac:spMkLst>
        </pc:spChg>
        <pc:picChg chg="del">
          <ac:chgData name="sanjana himu" userId="b4d82ee2b83943fd" providerId="LiveId" clId="{86666C43-9413-472A-A01D-396689D54336}" dt="2023-02-27T07:56:37.622" v="91" actId="478"/>
          <ac:picMkLst>
            <pc:docMk/>
            <pc:sldMk cId="0" sldId="256"/>
            <ac:picMk id="2" creationId="{C1AD2301-2C29-3437-2AF4-81B42C45ABF9}"/>
          </ac:picMkLst>
        </pc:picChg>
        <pc:picChg chg="add del mod ord">
          <ac:chgData name="sanjana himu" userId="b4d82ee2b83943fd" providerId="LiveId" clId="{86666C43-9413-472A-A01D-396689D54336}" dt="2023-02-27T07:47:59.894" v="22" actId="478"/>
          <ac:picMkLst>
            <pc:docMk/>
            <pc:sldMk cId="0" sldId="256"/>
            <ac:picMk id="4" creationId="{4795E9C8-156C-7A0A-BEDE-5ADFD38A2DBE}"/>
          </ac:picMkLst>
        </pc:picChg>
        <pc:picChg chg="add del mod ord">
          <ac:chgData name="sanjana himu" userId="b4d82ee2b83943fd" providerId="LiveId" clId="{86666C43-9413-472A-A01D-396689D54336}" dt="2023-02-27T07:48:28.409" v="25" actId="478"/>
          <ac:picMkLst>
            <pc:docMk/>
            <pc:sldMk cId="0" sldId="256"/>
            <ac:picMk id="5" creationId="{AD4C8873-03C3-DDC2-7CB7-FA5BF33FFE35}"/>
          </ac:picMkLst>
        </pc:picChg>
        <pc:picChg chg="add del mod ord">
          <ac:chgData name="sanjana himu" userId="b4d82ee2b83943fd" providerId="LiveId" clId="{86666C43-9413-472A-A01D-396689D54336}" dt="2023-02-27T07:48:00.811" v="23" actId="478"/>
          <ac:picMkLst>
            <pc:docMk/>
            <pc:sldMk cId="0" sldId="256"/>
            <ac:picMk id="6" creationId="{A586807A-9A38-25F7-93D5-B2B810D6827D}"/>
          </ac:picMkLst>
        </pc:picChg>
        <pc:picChg chg="add mod ord">
          <ac:chgData name="sanjana himu" userId="b4d82ee2b83943fd" providerId="LiveId" clId="{86666C43-9413-472A-A01D-396689D54336}" dt="2023-02-27T08:07:32.348" v="193" actId="1076"/>
          <ac:picMkLst>
            <pc:docMk/>
            <pc:sldMk cId="0" sldId="256"/>
            <ac:picMk id="9" creationId="{71A48D85-5A1F-BBAE-3520-C84AB703856B}"/>
          </ac:picMkLst>
        </pc:picChg>
        <pc:picChg chg="add mod">
          <ac:chgData name="sanjana himu" userId="b4d82ee2b83943fd" providerId="LiveId" clId="{86666C43-9413-472A-A01D-396689D54336}" dt="2023-02-27T07:57:39.738" v="107" actId="14100"/>
          <ac:picMkLst>
            <pc:docMk/>
            <pc:sldMk cId="0" sldId="256"/>
            <ac:picMk id="10" creationId="{6648DBF6-BAA4-5071-5E1C-7BD8279ACA65}"/>
          </ac:picMkLst>
        </pc:picChg>
        <pc:picChg chg="add mod">
          <ac:chgData name="sanjana himu" userId="b4d82ee2b83943fd" providerId="LiveId" clId="{86666C43-9413-472A-A01D-396689D54336}" dt="2023-02-27T07:57:43.578" v="109" actId="14100"/>
          <ac:picMkLst>
            <pc:docMk/>
            <pc:sldMk cId="0" sldId="256"/>
            <ac:picMk id="11" creationId="{3010DDF1-A342-293E-7038-19C07D5EAF44}"/>
          </ac:picMkLst>
        </pc:picChg>
        <pc:picChg chg="add mod">
          <ac:chgData name="sanjana himu" userId="b4d82ee2b83943fd" providerId="LiveId" clId="{86666C43-9413-472A-A01D-396689D54336}" dt="2023-02-27T08:07:26.332" v="192" actId="14100"/>
          <ac:picMkLst>
            <pc:docMk/>
            <pc:sldMk cId="0" sldId="256"/>
            <ac:picMk id="12" creationId="{6226782F-E7B7-8B68-87C5-42D50F914410}"/>
          </ac:picMkLst>
        </pc:picChg>
        <pc:picChg chg="add mod">
          <ac:chgData name="sanjana himu" userId="b4d82ee2b83943fd" providerId="LiveId" clId="{86666C43-9413-472A-A01D-396689D54336}" dt="2023-02-27T07:57:35.075" v="105" actId="1076"/>
          <ac:picMkLst>
            <pc:docMk/>
            <pc:sldMk cId="0" sldId="256"/>
            <ac:picMk id="13" creationId="{946E9328-3414-E463-909C-1B176B784785}"/>
          </ac:picMkLst>
        </pc:picChg>
        <pc:picChg chg="add mod">
          <ac:chgData name="sanjana himu" userId="b4d82ee2b83943fd" providerId="LiveId" clId="{86666C43-9413-472A-A01D-396689D54336}" dt="2023-02-27T07:57:25.162" v="102" actId="14100"/>
          <ac:picMkLst>
            <pc:docMk/>
            <pc:sldMk cId="0" sldId="256"/>
            <ac:picMk id="14" creationId="{6D21C6E8-24CF-D018-6B91-8923C568756B}"/>
          </ac:picMkLst>
        </pc:picChg>
        <pc:picChg chg="add mod">
          <ac:chgData name="sanjana himu" userId="b4d82ee2b83943fd" providerId="LiveId" clId="{86666C43-9413-472A-A01D-396689D54336}" dt="2023-02-27T08:00:44.187" v="136" actId="14100"/>
          <ac:picMkLst>
            <pc:docMk/>
            <pc:sldMk cId="0" sldId="256"/>
            <ac:picMk id="15" creationId="{39DEEA10-D538-A169-632F-FE31B50DAECF}"/>
          </ac:picMkLst>
        </pc:picChg>
        <pc:picChg chg="add mod">
          <ac:chgData name="sanjana himu" userId="b4d82ee2b83943fd" providerId="LiveId" clId="{86666C43-9413-472A-A01D-396689D54336}" dt="2023-02-27T08:06:49.588" v="186" actId="14100"/>
          <ac:picMkLst>
            <pc:docMk/>
            <pc:sldMk cId="0" sldId="256"/>
            <ac:picMk id="18" creationId="{6279D63D-9D95-B01D-07C6-48207D8FE96A}"/>
          </ac:picMkLst>
        </pc:picChg>
        <pc:picChg chg="del">
          <ac:chgData name="sanjana himu" userId="b4d82ee2b83943fd" providerId="LiveId" clId="{86666C43-9413-472A-A01D-396689D54336}" dt="2023-02-27T07:51:35.703" v="48" actId="478"/>
          <ac:picMkLst>
            <pc:docMk/>
            <pc:sldMk cId="0" sldId="256"/>
            <ac:picMk id="20" creationId="{DAE96E51-2327-3304-4F76-07899E293DEA}"/>
          </ac:picMkLst>
        </pc:picChg>
        <pc:picChg chg="del">
          <ac:chgData name="sanjana himu" userId="b4d82ee2b83943fd" providerId="LiveId" clId="{86666C43-9413-472A-A01D-396689D54336}" dt="2023-02-27T07:56:41.690" v="94" actId="478"/>
          <ac:picMkLst>
            <pc:docMk/>
            <pc:sldMk cId="0" sldId="256"/>
            <ac:picMk id="1026" creationId="{FCC6D2BB-D580-B9E9-CF38-9E7F674A7DB3}"/>
          </ac:picMkLst>
        </pc:picChg>
        <pc:picChg chg="del">
          <ac:chgData name="sanjana himu" userId="b4d82ee2b83943fd" providerId="LiveId" clId="{86666C43-9413-472A-A01D-396689D54336}" dt="2023-02-27T07:56:36.151" v="89" actId="478"/>
          <ac:picMkLst>
            <pc:docMk/>
            <pc:sldMk cId="0" sldId="256"/>
            <ac:picMk id="1028" creationId="{B3902AC4-A017-0F5C-0620-61899C21306B}"/>
          </ac:picMkLst>
        </pc:picChg>
        <pc:picChg chg="del">
          <ac:chgData name="sanjana himu" userId="b4d82ee2b83943fd" providerId="LiveId" clId="{86666C43-9413-472A-A01D-396689D54336}" dt="2023-02-27T07:56:36.982" v="90" actId="478"/>
          <ac:picMkLst>
            <pc:docMk/>
            <pc:sldMk cId="0" sldId="256"/>
            <ac:picMk id="1030" creationId="{23DA066C-8FEC-D6C5-F13B-D083D1AF84EF}"/>
          </ac:picMkLst>
        </pc:picChg>
        <pc:picChg chg="del">
          <ac:chgData name="sanjana himu" userId="b4d82ee2b83943fd" providerId="LiveId" clId="{86666C43-9413-472A-A01D-396689D54336}" dt="2023-02-27T07:56:39.231" v="93" actId="478"/>
          <ac:picMkLst>
            <pc:docMk/>
            <pc:sldMk cId="0" sldId="256"/>
            <ac:picMk id="1032" creationId="{E3868199-2BA5-C116-439E-0D37359F3B17}"/>
          </ac:picMkLst>
        </pc:picChg>
        <pc:picChg chg="add mod">
          <ac:chgData name="sanjana himu" userId="b4d82ee2b83943fd" providerId="LiveId" clId="{86666C43-9413-472A-A01D-396689D54336}" dt="2023-02-27T07:57:20.770" v="100" actId="1076"/>
          <ac:picMkLst>
            <pc:docMk/>
            <pc:sldMk cId="0" sldId="256"/>
            <ac:picMk id="1034" creationId="{CC48995A-D1F4-910E-810E-89354D9EF5DE}"/>
          </ac:picMkLst>
        </pc:picChg>
        <pc:picChg chg="del">
          <ac:chgData name="sanjana himu" userId="b4d82ee2b83943fd" providerId="LiveId" clId="{86666C43-9413-472A-A01D-396689D54336}" dt="2023-02-27T07:56:38.595" v="92" actId="478"/>
          <ac:picMkLst>
            <pc:docMk/>
            <pc:sldMk cId="0" sldId="256"/>
            <ac:picMk id="1036" creationId="{A0A04BE3-5762-E4F8-8194-E7C2F42C1EDE}"/>
          </ac:picMkLst>
        </pc:picChg>
        <pc:picChg chg="del">
          <ac:chgData name="sanjana himu" userId="b4d82ee2b83943fd" providerId="LiveId" clId="{86666C43-9413-472A-A01D-396689D54336}" dt="2023-02-27T07:56:35.523" v="88" actId="478"/>
          <ac:picMkLst>
            <pc:docMk/>
            <pc:sldMk cId="0" sldId="256"/>
            <ac:picMk id="1038" creationId="{AAF27EE3-33F5-D822-FBEB-7A4096790DF4}"/>
          </ac:picMkLst>
        </pc:picChg>
        <pc:picChg chg="del">
          <ac:chgData name="sanjana himu" userId="b4d82ee2b83943fd" providerId="LiveId" clId="{86666C43-9413-472A-A01D-396689D54336}" dt="2023-02-27T07:55:09.906" v="59" actId="478"/>
          <ac:picMkLst>
            <pc:docMk/>
            <pc:sldMk cId="0" sldId="256"/>
            <ac:picMk id="1040" creationId="{C97987D6-0AD6-81C7-429F-FD9D3B6A403B}"/>
          </ac:picMkLst>
        </pc:picChg>
        <pc:picChg chg="add mod">
          <ac:chgData name="sanjana himu" userId="b4d82ee2b83943fd" providerId="LiveId" clId="{86666C43-9413-472A-A01D-396689D54336}" dt="2023-02-27T08:03:09.424" v="158" actId="14100"/>
          <ac:picMkLst>
            <pc:docMk/>
            <pc:sldMk cId="0" sldId="256"/>
            <ac:picMk id="1042" creationId="{2335424F-1E8C-D731-A50E-73C1DDBC3E9D}"/>
          </ac:picMkLst>
        </pc:picChg>
        <pc:picChg chg="add mod">
          <ac:chgData name="sanjana himu" userId="b4d82ee2b83943fd" providerId="LiveId" clId="{86666C43-9413-472A-A01D-396689D54336}" dt="2023-02-27T08:03:37.364" v="162" actId="14100"/>
          <ac:picMkLst>
            <pc:docMk/>
            <pc:sldMk cId="0" sldId="256"/>
            <ac:picMk id="1044" creationId="{08961428-0A58-1C3C-EDC5-80FAD0889B8A}"/>
          </ac:picMkLst>
        </pc:picChg>
        <pc:picChg chg="add mod">
          <ac:chgData name="sanjana himu" userId="b4d82ee2b83943fd" providerId="LiveId" clId="{86666C43-9413-472A-A01D-396689D54336}" dt="2023-02-27T08:04:09.904" v="168" actId="14100"/>
          <ac:picMkLst>
            <pc:docMk/>
            <pc:sldMk cId="0" sldId="256"/>
            <ac:picMk id="1046" creationId="{D4BDDB12-2D50-05B5-A844-8233A7F18574}"/>
          </ac:picMkLst>
        </pc:picChg>
        <pc:picChg chg="add mod">
          <ac:chgData name="sanjana himu" userId="b4d82ee2b83943fd" providerId="LiveId" clId="{86666C43-9413-472A-A01D-396689D54336}" dt="2023-02-27T08:04:55.331" v="173" actId="14100"/>
          <ac:picMkLst>
            <pc:docMk/>
            <pc:sldMk cId="0" sldId="256"/>
            <ac:picMk id="1048" creationId="{93A004C2-3FD8-D1D7-3115-88AF8F790A81}"/>
          </ac:picMkLst>
        </pc:picChg>
        <pc:picChg chg="add mod">
          <ac:chgData name="sanjana himu" userId="b4d82ee2b83943fd" providerId="LiveId" clId="{86666C43-9413-472A-A01D-396689D54336}" dt="2023-02-27T08:05:31.140" v="176" actId="14100"/>
          <ac:picMkLst>
            <pc:docMk/>
            <pc:sldMk cId="0" sldId="256"/>
            <ac:picMk id="1050" creationId="{51A326FD-4667-49FA-7F7F-2473A214B9CF}"/>
          </ac:picMkLst>
        </pc:picChg>
        <pc:picChg chg="add mod">
          <ac:chgData name="sanjana himu" userId="b4d82ee2b83943fd" providerId="LiveId" clId="{86666C43-9413-472A-A01D-396689D54336}" dt="2023-02-27T08:06:31.100" v="180" actId="14100"/>
          <ac:picMkLst>
            <pc:docMk/>
            <pc:sldMk cId="0" sldId="256"/>
            <ac:picMk id="1052" creationId="{66D8D720-4072-883F-CC51-C514499CD95C}"/>
          </ac:picMkLst>
        </pc:picChg>
      </pc:sldChg>
      <pc:sldChg chg="addSp delSp del mod">
        <pc:chgData name="sanjana himu" userId="b4d82ee2b83943fd" providerId="LiveId" clId="{86666C43-9413-472A-A01D-396689D54336}" dt="2023-02-27T07:48:49.699" v="32" actId="47"/>
        <pc:sldMkLst>
          <pc:docMk/>
          <pc:sldMk cId="3515515925" sldId="257"/>
        </pc:sldMkLst>
        <pc:spChg chg="del topLvl">
          <ac:chgData name="sanjana himu" userId="b4d82ee2b83943fd" providerId="LiveId" clId="{86666C43-9413-472A-A01D-396689D54336}" dt="2023-02-27T07:45:34.669" v="5" actId="478"/>
          <ac:spMkLst>
            <pc:docMk/>
            <pc:sldMk cId="3515515925" sldId="257"/>
            <ac:spMk id="97" creationId="{00000000-0000-0000-0000-000000000000}"/>
          </ac:spMkLst>
        </pc:spChg>
        <pc:spChg chg="del topLvl">
          <ac:chgData name="sanjana himu" userId="b4d82ee2b83943fd" providerId="LiveId" clId="{86666C43-9413-472A-A01D-396689D54336}" dt="2023-02-27T07:45:39.159" v="6" actId="478"/>
          <ac:spMkLst>
            <pc:docMk/>
            <pc:sldMk cId="3515515925" sldId="257"/>
            <ac:spMk id="98" creationId="{00000000-0000-0000-0000-000000000000}"/>
          </ac:spMkLst>
        </pc:spChg>
        <pc:grpChg chg="del">
          <ac:chgData name="sanjana himu" userId="b4d82ee2b83943fd" providerId="LiveId" clId="{86666C43-9413-472A-A01D-396689D54336}" dt="2023-02-27T07:45:34.669" v="5" actId="478"/>
          <ac:grpSpMkLst>
            <pc:docMk/>
            <pc:sldMk cId="3515515925" sldId="257"/>
            <ac:grpSpMk id="96" creationId="{00000000-0000-0000-0000-000000000000}"/>
          </ac:grpSpMkLst>
        </pc:grpChg>
        <pc:picChg chg="add del">
          <ac:chgData name="sanjana himu" userId="b4d82ee2b83943fd" providerId="LiveId" clId="{86666C43-9413-472A-A01D-396689D54336}" dt="2023-02-27T07:45:26.918" v="4" actId="478"/>
          <ac:picMkLst>
            <pc:docMk/>
            <pc:sldMk cId="3515515925" sldId="257"/>
            <ac:picMk id="84" creationId="{00000000-0000-0000-0000-000000000000}"/>
          </ac:picMkLst>
        </pc:picChg>
      </pc:sldChg>
    </pc:docChg>
  </pc:docChgLst>
  <pc:docChgLst>
    <pc:chgData name="sanjana himu" userId="b4d82ee2b83943fd" providerId="LiveId" clId="{03B4F5EE-4CD7-49CA-94FD-FF969EDB6833}"/>
    <pc:docChg chg="custSel modSld">
      <pc:chgData name="sanjana himu" userId="b4d82ee2b83943fd" providerId="LiveId" clId="{03B4F5EE-4CD7-49CA-94FD-FF969EDB6833}" dt="2022-05-06T15:25:18.302" v="206" actId="207"/>
      <pc:docMkLst>
        <pc:docMk/>
      </pc:docMkLst>
      <pc:sldChg chg="addSp delSp modSp mod setBg">
        <pc:chgData name="sanjana himu" userId="b4d82ee2b83943fd" providerId="LiveId" clId="{03B4F5EE-4CD7-49CA-94FD-FF969EDB6833}" dt="2022-05-06T15:25:18.302" v="206" actId="207"/>
        <pc:sldMkLst>
          <pc:docMk/>
          <pc:sldMk cId="0" sldId="256"/>
        </pc:sldMkLst>
        <pc:spChg chg="add">
          <ac:chgData name="sanjana himu" userId="b4d82ee2b83943fd" providerId="LiveId" clId="{03B4F5EE-4CD7-49CA-94FD-FF969EDB6833}" dt="2022-05-06T15:14:20.520" v="89"/>
          <ac:spMkLst>
            <pc:docMk/>
            <pc:sldMk cId="0" sldId="256"/>
            <ac:spMk id="3" creationId="{504B2648-6BB0-DB84-1264-329A68FAA9FB}"/>
          </ac:spMkLst>
        </pc:spChg>
        <pc:spChg chg="mod">
          <ac:chgData name="sanjana himu" userId="b4d82ee2b83943fd" providerId="LiveId" clId="{03B4F5EE-4CD7-49CA-94FD-FF969EDB6833}" dt="2022-05-06T15:25:18.302" v="206" actId="207"/>
          <ac:spMkLst>
            <pc:docMk/>
            <pc:sldMk cId="0" sldId="256"/>
            <ac:spMk id="8" creationId="{90E1871C-6F82-4188-A812-9A7C2CFE4A59}"/>
          </ac:spMkLst>
        </pc:spChg>
        <pc:spChg chg="mod">
          <ac:chgData name="sanjana himu" userId="b4d82ee2b83943fd" providerId="LiveId" clId="{03B4F5EE-4CD7-49CA-94FD-FF969EDB6833}" dt="2022-05-06T15:24:37.681" v="199" actId="207"/>
          <ac:spMkLst>
            <pc:docMk/>
            <pc:sldMk cId="0" sldId="256"/>
            <ac:spMk id="19" creationId="{0C86A57D-7402-4B16-A5CD-171859D4E03F}"/>
          </ac:spMkLst>
        </pc:spChg>
        <pc:spChg chg="mod">
          <ac:chgData name="sanjana himu" userId="b4d82ee2b83943fd" providerId="LiveId" clId="{03B4F5EE-4CD7-49CA-94FD-FF969EDB6833}" dt="2022-05-06T15:23:40.117" v="192" actId="207"/>
          <ac:spMkLst>
            <pc:docMk/>
            <pc:sldMk cId="0" sldId="256"/>
            <ac:spMk id="39" creationId="{913AEBDA-91DF-428E-A360-F862444EB8D9}"/>
          </ac:spMkLst>
        </pc:spChg>
        <pc:spChg chg="mod">
          <ac:chgData name="sanjana himu" userId="b4d82ee2b83943fd" providerId="LiveId" clId="{03B4F5EE-4CD7-49CA-94FD-FF969EDB6833}" dt="2022-05-06T15:24:01.561" v="194" actId="207"/>
          <ac:spMkLst>
            <pc:docMk/>
            <pc:sldMk cId="0" sldId="256"/>
            <ac:spMk id="43" creationId="{C60AB813-F544-4D5C-A80B-F86F0C8AD50C}"/>
          </ac:spMkLst>
        </pc:spChg>
        <pc:spChg chg="mod">
          <ac:chgData name="sanjana himu" userId="b4d82ee2b83943fd" providerId="LiveId" clId="{03B4F5EE-4CD7-49CA-94FD-FF969EDB6833}" dt="2022-05-06T15:23:10.394" v="189" actId="207"/>
          <ac:spMkLst>
            <pc:docMk/>
            <pc:sldMk cId="0" sldId="256"/>
            <ac:spMk id="3075" creationId="{815C94FC-C58E-433D-AC6E-5EECAEDCD210}"/>
          </ac:spMkLst>
        </pc:spChg>
        <pc:spChg chg="mod">
          <ac:chgData name="sanjana himu" userId="b4d82ee2b83943fd" providerId="LiveId" clId="{03B4F5EE-4CD7-49CA-94FD-FF969EDB6833}" dt="2022-05-06T15:23:51.321" v="193" actId="207"/>
          <ac:spMkLst>
            <pc:docMk/>
            <pc:sldMk cId="0" sldId="256"/>
            <ac:spMk id="3076" creationId="{1A544BCD-BC0A-4541-B178-24A90A80D4DC}"/>
          </ac:spMkLst>
        </pc:spChg>
        <pc:spChg chg="mod">
          <ac:chgData name="sanjana himu" userId="b4d82ee2b83943fd" providerId="LiveId" clId="{03B4F5EE-4CD7-49CA-94FD-FF969EDB6833}" dt="2022-05-06T15:24:47.463" v="200" actId="207"/>
          <ac:spMkLst>
            <pc:docMk/>
            <pc:sldMk cId="0" sldId="256"/>
            <ac:spMk id="3078" creationId="{FBDD584B-508B-468A-8942-11E7C4CABAB9}"/>
          </ac:spMkLst>
        </pc:spChg>
        <pc:spChg chg="mod">
          <ac:chgData name="sanjana himu" userId="b4d82ee2b83943fd" providerId="LiveId" clId="{03B4F5EE-4CD7-49CA-94FD-FF969EDB6833}" dt="2022-05-06T15:23:25.070" v="190" actId="207"/>
          <ac:spMkLst>
            <pc:docMk/>
            <pc:sldMk cId="0" sldId="256"/>
            <ac:spMk id="3081" creationId="{B20215A6-E48D-4BE4-B839-2D20F17312D6}"/>
          </ac:spMkLst>
        </pc:spChg>
        <pc:spChg chg="del">
          <ac:chgData name="sanjana himu" userId="b4d82ee2b83943fd" providerId="LiveId" clId="{03B4F5EE-4CD7-49CA-94FD-FF969EDB6833}" dt="2022-05-06T15:10:52.044" v="69" actId="478"/>
          <ac:spMkLst>
            <pc:docMk/>
            <pc:sldMk cId="0" sldId="256"/>
            <ac:spMk id="3082" creationId="{8A0EC654-04E8-4B42-B86A-4F4D93A7741A}"/>
          </ac:spMkLst>
        </pc:spChg>
        <pc:picChg chg="del mod">
          <ac:chgData name="sanjana himu" userId="b4d82ee2b83943fd" providerId="LiveId" clId="{03B4F5EE-4CD7-49CA-94FD-FF969EDB6833}" dt="2022-05-06T15:18:37.225" v="143" actId="478"/>
          <ac:picMkLst>
            <pc:docMk/>
            <pc:sldMk cId="0" sldId="256"/>
            <ac:picMk id="2" creationId="{EA87D372-4032-43F9-BB46-658F01DDA8A8}"/>
          </ac:picMkLst>
        </pc:picChg>
        <pc:picChg chg="add mod">
          <ac:chgData name="sanjana himu" userId="b4d82ee2b83943fd" providerId="LiveId" clId="{03B4F5EE-4CD7-49CA-94FD-FF969EDB6833}" dt="2022-05-06T15:15:58.545" v="124" actId="1076"/>
          <ac:picMkLst>
            <pc:docMk/>
            <pc:sldMk cId="0" sldId="256"/>
            <ac:picMk id="4" creationId="{09DB89FA-7421-CDA0-1E63-3D6C3289F5B0}"/>
          </ac:picMkLst>
        </pc:picChg>
        <pc:picChg chg="add del mod">
          <ac:chgData name="sanjana himu" userId="b4d82ee2b83943fd" providerId="LiveId" clId="{03B4F5EE-4CD7-49CA-94FD-FF969EDB6833}" dt="2022-05-06T15:16:37.393" v="128"/>
          <ac:picMkLst>
            <pc:docMk/>
            <pc:sldMk cId="0" sldId="256"/>
            <ac:picMk id="5" creationId="{4ECD3742-5B8C-A1EB-76B2-CC82CEB6C18D}"/>
          </ac:picMkLst>
        </pc:picChg>
        <pc:picChg chg="add mod">
          <ac:chgData name="sanjana himu" userId="b4d82ee2b83943fd" providerId="LiveId" clId="{03B4F5EE-4CD7-49CA-94FD-FF969EDB6833}" dt="2022-05-06T15:16:45.516" v="131" actId="14100"/>
          <ac:picMkLst>
            <pc:docMk/>
            <pc:sldMk cId="0" sldId="256"/>
            <ac:picMk id="6" creationId="{26A718D2-5354-F11E-4622-450E9D2937A5}"/>
          </ac:picMkLst>
        </pc:picChg>
        <pc:picChg chg="del">
          <ac:chgData name="sanjana himu" userId="b4d82ee2b83943fd" providerId="LiveId" clId="{03B4F5EE-4CD7-49CA-94FD-FF969EDB6833}" dt="2022-05-06T15:17:17.184" v="132" actId="478"/>
          <ac:picMkLst>
            <pc:docMk/>
            <pc:sldMk cId="0" sldId="256"/>
            <ac:picMk id="1026" creationId="{FC928AA8-C007-4378-AFF0-FFA1691B510D}"/>
          </ac:picMkLst>
        </pc:picChg>
        <pc:picChg chg="del mod">
          <ac:chgData name="sanjana himu" userId="b4d82ee2b83943fd" providerId="LiveId" clId="{03B4F5EE-4CD7-49CA-94FD-FF969EDB6833}" dt="2022-05-06T15:18:51.093" v="148" actId="478"/>
          <ac:picMkLst>
            <pc:docMk/>
            <pc:sldMk cId="0" sldId="256"/>
            <ac:picMk id="1028" creationId="{0C4807B3-4087-432C-8994-49BF5C6B94F6}"/>
          </ac:picMkLst>
        </pc:picChg>
        <pc:picChg chg="del mod">
          <ac:chgData name="sanjana himu" userId="b4d82ee2b83943fd" providerId="LiveId" clId="{03B4F5EE-4CD7-49CA-94FD-FF969EDB6833}" dt="2022-05-06T15:20:54.140" v="162" actId="478"/>
          <ac:picMkLst>
            <pc:docMk/>
            <pc:sldMk cId="0" sldId="256"/>
            <ac:picMk id="1030" creationId="{163FCFD9-3CC9-4DC8-B306-447A6D8F3DC7}"/>
          </ac:picMkLst>
        </pc:picChg>
        <pc:picChg chg="del mod">
          <ac:chgData name="sanjana himu" userId="b4d82ee2b83943fd" providerId="LiveId" clId="{03B4F5EE-4CD7-49CA-94FD-FF969EDB6833}" dt="2022-05-06T15:20:08.138" v="156" actId="478"/>
          <ac:picMkLst>
            <pc:docMk/>
            <pc:sldMk cId="0" sldId="256"/>
            <ac:picMk id="1032" creationId="{E10DE7AE-61FB-4793-8009-A16D0C5AFAA3}"/>
          </ac:picMkLst>
        </pc:picChg>
        <pc:picChg chg="add mod">
          <ac:chgData name="sanjana himu" userId="b4d82ee2b83943fd" providerId="LiveId" clId="{03B4F5EE-4CD7-49CA-94FD-FF969EDB6833}" dt="2022-05-06T15:17:40.071" v="140" actId="14100"/>
          <ac:picMkLst>
            <pc:docMk/>
            <pc:sldMk cId="0" sldId="256"/>
            <ac:picMk id="1034" creationId="{DFA803E8-E36B-054C-86A2-2DC50DF1DDEE}"/>
          </ac:picMkLst>
        </pc:picChg>
        <pc:picChg chg="add mod">
          <ac:chgData name="sanjana himu" userId="b4d82ee2b83943fd" providerId="LiveId" clId="{03B4F5EE-4CD7-49CA-94FD-FF969EDB6833}" dt="2022-05-06T15:19:31.261" v="155" actId="14100"/>
          <ac:picMkLst>
            <pc:docMk/>
            <pc:sldMk cId="0" sldId="256"/>
            <ac:picMk id="1036" creationId="{6119F61E-249A-0780-2805-C8546D8147A9}"/>
          </ac:picMkLst>
        </pc:picChg>
        <pc:picChg chg="add mod">
          <ac:chgData name="sanjana himu" userId="b4d82ee2b83943fd" providerId="LiveId" clId="{03B4F5EE-4CD7-49CA-94FD-FF969EDB6833}" dt="2022-05-06T15:19:26.371" v="154" actId="14100"/>
          <ac:picMkLst>
            <pc:docMk/>
            <pc:sldMk cId="0" sldId="256"/>
            <ac:picMk id="1038" creationId="{E489DDCD-A7C2-2290-5D4A-D9E14F1C9396}"/>
          </ac:picMkLst>
        </pc:picChg>
        <pc:picChg chg="add mod">
          <ac:chgData name="sanjana himu" userId="b4d82ee2b83943fd" providerId="LiveId" clId="{03B4F5EE-4CD7-49CA-94FD-FF969EDB6833}" dt="2022-05-06T15:20:20.213" v="161" actId="14100"/>
          <ac:picMkLst>
            <pc:docMk/>
            <pc:sldMk cId="0" sldId="256"/>
            <ac:picMk id="1040" creationId="{62745912-2436-BA63-BDE8-F6B90A30EAD6}"/>
          </ac:picMkLst>
        </pc:picChg>
        <pc:picChg chg="add mod">
          <ac:chgData name="sanjana himu" userId="b4d82ee2b83943fd" providerId="LiveId" clId="{03B4F5EE-4CD7-49CA-94FD-FF969EDB6833}" dt="2022-05-06T15:21:05.861" v="168" actId="14100"/>
          <ac:picMkLst>
            <pc:docMk/>
            <pc:sldMk cId="0" sldId="256"/>
            <ac:picMk id="1042" creationId="{9FA51659-7AC5-4FBC-E6F1-C5419FC7119B}"/>
          </ac:picMkLst>
        </pc:picChg>
        <pc:picChg chg="add mod">
          <ac:chgData name="sanjana himu" userId="b4d82ee2b83943fd" providerId="LiveId" clId="{03B4F5EE-4CD7-49CA-94FD-FF969EDB6833}" dt="2022-05-06T15:21:48.541" v="175" actId="14100"/>
          <ac:picMkLst>
            <pc:docMk/>
            <pc:sldMk cId="0" sldId="256"/>
            <ac:picMk id="1044" creationId="{305761EF-877D-AF1B-D773-EB5FBD9D96A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714DA2-70CC-49AB-A985-FFAED3C6A3D3}" type="doc">
      <dgm:prSet loTypeId="urn:microsoft.com/office/officeart/2005/8/layout/bProcess3" loCatId="process" qsTypeId="urn:microsoft.com/office/officeart/2005/8/quickstyle/3d1" qsCatId="3D" csTypeId="urn:microsoft.com/office/officeart/2005/8/colors/colorful2" csCatId="colorful" phldr="1"/>
      <dgm:spPr/>
      <dgm:t>
        <a:bodyPr/>
        <a:lstStyle/>
        <a:p>
          <a:endParaRPr lang="en-GB"/>
        </a:p>
      </dgm:t>
    </dgm:pt>
    <dgm:pt modelId="{5AF32DF9-E818-4DA9-BAF6-44B91F0CA3C7}">
      <dgm:prSet phldrT="[Text]"/>
      <dgm:spPr/>
      <dgm:t>
        <a:bodyPr/>
        <a:lstStyle/>
        <a:p>
          <a:r>
            <a:rPr lang="en-GB" b="1" dirty="0">
              <a:effectLst/>
              <a:latin typeface="Times New Roman" panose="02020603050405020304" pitchFamily="18" charset="0"/>
              <a:ea typeface="Times New Roman" panose="02020603050405020304" pitchFamily="18" charset="0"/>
            </a:rPr>
            <a:t>Step 1: Open Microsoft Teams</a:t>
          </a:r>
          <a:endParaRPr lang="en-GB" dirty="0"/>
        </a:p>
      </dgm:t>
    </dgm:pt>
    <dgm:pt modelId="{AC392B4F-8B9A-43C7-A65C-D117156024AC}" type="parTrans" cxnId="{C57D6F87-DCAD-490B-88DC-7AD3A4ACE424}">
      <dgm:prSet/>
      <dgm:spPr/>
      <dgm:t>
        <a:bodyPr/>
        <a:lstStyle/>
        <a:p>
          <a:endParaRPr lang="en-GB"/>
        </a:p>
      </dgm:t>
    </dgm:pt>
    <dgm:pt modelId="{74BE8F30-1B32-4B80-BAB6-B62A0EBF5835}" type="sibTrans" cxnId="{C57D6F87-DCAD-490B-88DC-7AD3A4ACE424}">
      <dgm:prSet/>
      <dgm:spPr/>
      <dgm:t>
        <a:bodyPr/>
        <a:lstStyle/>
        <a:p>
          <a:endParaRPr lang="en-GB"/>
        </a:p>
      </dgm:t>
    </dgm:pt>
    <dgm:pt modelId="{3997A312-CAE9-44E6-BB7A-43559D4FEAF3}">
      <dgm:prSet phldrT="[Text]"/>
      <dgm:spPr/>
      <dgm:t>
        <a:bodyPr/>
        <a:lstStyle/>
        <a:p>
          <a:r>
            <a:rPr lang="en-GB" b="1" dirty="0">
              <a:effectLst/>
              <a:latin typeface="Times New Roman" panose="02020603050405020304" pitchFamily="18" charset="0"/>
              <a:ea typeface="Times New Roman" panose="02020603050405020304" pitchFamily="18" charset="0"/>
            </a:rPr>
            <a:t>Step 2: Go to the Calendar</a:t>
          </a:r>
          <a:endParaRPr lang="en-GB" dirty="0"/>
        </a:p>
      </dgm:t>
    </dgm:pt>
    <dgm:pt modelId="{4C39793C-F974-42FD-90A6-0EFC80DDDC8E}" type="parTrans" cxnId="{CEF09FD1-3C3F-4471-A9EB-BE1EA3A75200}">
      <dgm:prSet/>
      <dgm:spPr/>
      <dgm:t>
        <a:bodyPr/>
        <a:lstStyle/>
        <a:p>
          <a:endParaRPr lang="en-GB"/>
        </a:p>
      </dgm:t>
    </dgm:pt>
    <dgm:pt modelId="{3C8F56B0-A223-47C9-89D8-3F738CEC7067}" type="sibTrans" cxnId="{CEF09FD1-3C3F-4471-A9EB-BE1EA3A75200}">
      <dgm:prSet/>
      <dgm:spPr/>
      <dgm:t>
        <a:bodyPr/>
        <a:lstStyle/>
        <a:p>
          <a:endParaRPr lang="en-GB"/>
        </a:p>
      </dgm:t>
    </dgm:pt>
    <dgm:pt modelId="{EC9E0503-F9AF-4806-83EE-FC85A9337C15}">
      <dgm:prSet phldrT="[Text]"/>
      <dgm:spPr/>
      <dgm:t>
        <a:bodyPr/>
        <a:lstStyle/>
        <a:p>
          <a:r>
            <a:rPr lang="en-GB" b="1" dirty="0">
              <a:effectLst/>
              <a:latin typeface="Times New Roman" panose="02020603050405020304" pitchFamily="18" charset="0"/>
              <a:ea typeface="Times New Roman" panose="02020603050405020304" pitchFamily="18" charset="0"/>
            </a:rPr>
            <a:t>Step 3: Click “New Meeting”</a:t>
          </a:r>
          <a:endParaRPr lang="en-GB" dirty="0"/>
        </a:p>
      </dgm:t>
    </dgm:pt>
    <dgm:pt modelId="{29B54FED-EC98-46A4-8802-4FDDEA9AB28E}" type="parTrans" cxnId="{0340AE4B-FE7B-4376-AEA8-F39271D1C0AE}">
      <dgm:prSet/>
      <dgm:spPr/>
      <dgm:t>
        <a:bodyPr/>
        <a:lstStyle/>
        <a:p>
          <a:endParaRPr lang="en-GB"/>
        </a:p>
      </dgm:t>
    </dgm:pt>
    <dgm:pt modelId="{C153A920-50DA-46F1-AC94-242E9D9DC01C}" type="sibTrans" cxnId="{0340AE4B-FE7B-4376-AEA8-F39271D1C0AE}">
      <dgm:prSet/>
      <dgm:spPr/>
      <dgm:t>
        <a:bodyPr/>
        <a:lstStyle/>
        <a:p>
          <a:endParaRPr lang="en-GB"/>
        </a:p>
      </dgm:t>
    </dgm:pt>
    <dgm:pt modelId="{1788BC78-1A4E-4047-9AD3-EAFD5E23D1E8}">
      <dgm:prSet phldrT="[Text]"/>
      <dgm:spPr/>
      <dgm:t>
        <a:bodyPr/>
        <a:lstStyle/>
        <a:p>
          <a:r>
            <a:rPr lang="en-GB" b="1" dirty="0">
              <a:effectLst/>
              <a:latin typeface="Times New Roman" panose="02020603050405020304" pitchFamily="18" charset="0"/>
              <a:ea typeface="Times New Roman" panose="02020603050405020304" pitchFamily="18" charset="0"/>
            </a:rPr>
            <a:t>Step 4: Add Meeting Details</a:t>
          </a:r>
          <a:endParaRPr lang="en-GB" dirty="0"/>
        </a:p>
      </dgm:t>
    </dgm:pt>
    <dgm:pt modelId="{17F11488-DDD9-4B99-9828-7F724FD7C786}" type="parTrans" cxnId="{5AEFB919-C471-445F-8707-C2C67C8BE0F5}">
      <dgm:prSet/>
      <dgm:spPr/>
      <dgm:t>
        <a:bodyPr/>
        <a:lstStyle/>
        <a:p>
          <a:endParaRPr lang="en-GB"/>
        </a:p>
      </dgm:t>
    </dgm:pt>
    <dgm:pt modelId="{97DC54D9-32EC-4860-89A6-2A77D3833401}" type="sibTrans" cxnId="{5AEFB919-C471-445F-8707-C2C67C8BE0F5}">
      <dgm:prSet/>
      <dgm:spPr/>
      <dgm:t>
        <a:bodyPr/>
        <a:lstStyle/>
        <a:p>
          <a:endParaRPr lang="en-GB"/>
        </a:p>
      </dgm:t>
    </dgm:pt>
    <dgm:pt modelId="{4A315C89-8BF6-48D7-B3CB-E7DE27C74599}">
      <dgm:prSet phldrT="[Text]"/>
      <dgm:spPr/>
      <dgm:t>
        <a:bodyPr/>
        <a:lstStyle/>
        <a:p>
          <a:r>
            <a:rPr lang="en-GB" b="1" dirty="0">
              <a:effectLst/>
              <a:latin typeface="Times New Roman" panose="02020603050405020304" pitchFamily="18" charset="0"/>
              <a:ea typeface="Times New Roman" panose="02020603050405020304" pitchFamily="18" charset="0"/>
            </a:rPr>
            <a:t>Step 5: Invite Participants</a:t>
          </a:r>
          <a:endParaRPr lang="en-GB" dirty="0"/>
        </a:p>
      </dgm:t>
    </dgm:pt>
    <dgm:pt modelId="{7462892D-53ED-47FF-9F5A-39503F35FC6B}" type="parTrans" cxnId="{15C8BE49-C5A4-4B52-B388-AACC7CD7D24F}">
      <dgm:prSet/>
      <dgm:spPr/>
      <dgm:t>
        <a:bodyPr/>
        <a:lstStyle/>
        <a:p>
          <a:endParaRPr lang="en-GB"/>
        </a:p>
      </dgm:t>
    </dgm:pt>
    <dgm:pt modelId="{23DF74DA-0997-4E97-8BF9-75301B536D01}" type="sibTrans" cxnId="{15C8BE49-C5A4-4B52-B388-AACC7CD7D24F}">
      <dgm:prSet/>
      <dgm:spPr/>
      <dgm:t>
        <a:bodyPr/>
        <a:lstStyle/>
        <a:p>
          <a:endParaRPr lang="en-GB"/>
        </a:p>
      </dgm:t>
    </dgm:pt>
    <dgm:pt modelId="{B9381D18-2A31-4EC9-A0A2-1722B7CEFB17}">
      <dgm:prSet phldrT="[Text]"/>
      <dgm:spPr/>
      <dgm:t>
        <a:bodyPr/>
        <a:lstStyle/>
        <a:p>
          <a:r>
            <a:rPr lang="en-GB" b="1">
              <a:effectLst/>
              <a:latin typeface="Times New Roman" panose="02020603050405020304" pitchFamily="18" charset="0"/>
              <a:ea typeface="Times New Roman" panose="02020603050405020304" pitchFamily="18" charset="0"/>
            </a:rPr>
            <a:t>Step 6: Set Additional Options</a:t>
          </a:r>
          <a:endParaRPr lang="en-GB" dirty="0"/>
        </a:p>
      </dgm:t>
    </dgm:pt>
    <dgm:pt modelId="{23D5DB1A-DC8B-4538-AAB2-17BD778C8A00}" type="parTrans" cxnId="{DD1F5940-8879-42AC-9B6F-2238F3D2C557}">
      <dgm:prSet/>
      <dgm:spPr/>
      <dgm:t>
        <a:bodyPr/>
        <a:lstStyle/>
        <a:p>
          <a:endParaRPr lang="en-GB"/>
        </a:p>
      </dgm:t>
    </dgm:pt>
    <dgm:pt modelId="{BAE6C9F3-2CCE-4AE3-8B1F-AD75E5A1E38F}" type="sibTrans" cxnId="{DD1F5940-8879-42AC-9B6F-2238F3D2C557}">
      <dgm:prSet/>
      <dgm:spPr/>
      <dgm:t>
        <a:bodyPr/>
        <a:lstStyle/>
        <a:p>
          <a:endParaRPr lang="en-GB"/>
        </a:p>
      </dgm:t>
    </dgm:pt>
    <dgm:pt modelId="{0F4F6533-6995-40E2-AFD9-D661F032099F}">
      <dgm:prSet phldrT="[Text]"/>
      <dgm:spPr/>
      <dgm:t>
        <a:bodyPr/>
        <a:lstStyle/>
        <a:p>
          <a:r>
            <a:rPr lang="en-GB" b="1">
              <a:effectLst/>
              <a:latin typeface="Times New Roman" panose="02020603050405020304" pitchFamily="18" charset="0"/>
              <a:ea typeface="Times New Roman" panose="02020603050405020304" pitchFamily="18" charset="0"/>
            </a:rPr>
            <a:t>Step 7: Save and Send Invitations</a:t>
          </a:r>
          <a:endParaRPr lang="en-GB" dirty="0"/>
        </a:p>
      </dgm:t>
    </dgm:pt>
    <dgm:pt modelId="{40C41D55-6582-4EB2-9656-95CD18456CD0}" type="parTrans" cxnId="{5BED35B2-25E0-4AB8-B35C-AF249E5B3B7E}">
      <dgm:prSet/>
      <dgm:spPr/>
      <dgm:t>
        <a:bodyPr/>
        <a:lstStyle/>
        <a:p>
          <a:endParaRPr lang="en-GB"/>
        </a:p>
      </dgm:t>
    </dgm:pt>
    <dgm:pt modelId="{64BA3C16-A9C5-4FFC-90BB-0398ABEA4F1D}" type="sibTrans" cxnId="{5BED35B2-25E0-4AB8-B35C-AF249E5B3B7E}">
      <dgm:prSet/>
      <dgm:spPr/>
      <dgm:t>
        <a:bodyPr/>
        <a:lstStyle/>
        <a:p>
          <a:endParaRPr lang="en-GB"/>
        </a:p>
      </dgm:t>
    </dgm:pt>
    <dgm:pt modelId="{CB5C6841-B7C3-4440-98B4-217DC4630362}" type="pres">
      <dgm:prSet presAssocID="{09714DA2-70CC-49AB-A985-FFAED3C6A3D3}" presName="Name0" presStyleCnt="0">
        <dgm:presLayoutVars>
          <dgm:dir/>
          <dgm:resizeHandles val="exact"/>
        </dgm:presLayoutVars>
      </dgm:prSet>
      <dgm:spPr/>
    </dgm:pt>
    <dgm:pt modelId="{46C6FC5A-E138-4F07-ADB5-A77243895262}" type="pres">
      <dgm:prSet presAssocID="{5AF32DF9-E818-4DA9-BAF6-44B91F0CA3C7}" presName="node" presStyleLbl="node1" presStyleIdx="0" presStyleCnt="7">
        <dgm:presLayoutVars>
          <dgm:bulletEnabled val="1"/>
        </dgm:presLayoutVars>
      </dgm:prSet>
      <dgm:spPr/>
    </dgm:pt>
    <dgm:pt modelId="{9DA45E6A-90EB-463A-A63A-3A60E8796670}" type="pres">
      <dgm:prSet presAssocID="{74BE8F30-1B32-4B80-BAB6-B62A0EBF5835}" presName="sibTrans" presStyleLbl="sibTrans1D1" presStyleIdx="0" presStyleCnt="6"/>
      <dgm:spPr/>
    </dgm:pt>
    <dgm:pt modelId="{5A1C640F-7EEC-4139-BA84-96DD8F07088B}" type="pres">
      <dgm:prSet presAssocID="{74BE8F30-1B32-4B80-BAB6-B62A0EBF5835}" presName="connectorText" presStyleLbl="sibTrans1D1" presStyleIdx="0" presStyleCnt="6"/>
      <dgm:spPr/>
    </dgm:pt>
    <dgm:pt modelId="{EE7BFB89-9FD1-4D02-A97C-52B402FE4BE7}" type="pres">
      <dgm:prSet presAssocID="{3997A312-CAE9-44E6-BB7A-43559D4FEAF3}" presName="node" presStyleLbl="node1" presStyleIdx="1" presStyleCnt="7">
        <dgm:presLayoutVars>
          <dgm:bulletEnabled val="1"/>
        </dgm:presLayoutVars>
      </dgm:prSet>
      <dgm:spPr/>
    </dgm:pt>
    <dgm:pt modelId="{240B1162-9928-4B50-88E9-ECB606D62CFB}" type="pres">
      <dgm:prSet presAssocID="{3C8F56B0-A223-47C9-89D8-3F738CEC7067}" presName="sibTrans" presStyleLbl="sibTrans1D1" presStyleIdx="1" presStyleCnt="6"/>
      <dgm:spPr/>
    </dgm:pt>
    <dgm:pt modelId="{876E51E3-14A1-44A4-9E7E-8814A9081699}" type="pres">
      <dgm:prSet presAssocID="{3C8F56B0-A223-47C9-89D8-3F738CEC7067}" presName="connectorText" presStyleLbl="sibTrans1D1" presStyleIdx="1" presStyleCnt="6"/>
      <dgm:spPr/>
    </dgm:pt>
    <dgm:pt modelId="{9B7C3229-2F2D-4FA9-8728-AF6AC494DFDE}" type="pres">
      <dgm:prSet presAssocID="{EC9E0503-F9AF-4806-83EE-FC85A9337C15}" presName="node" presStyleLbl="node1" presStyleIdx="2" presStyleCnt="7">
        <dgm:presLayoutVars>
          <dgm:bulletEnabled val="1"/>
        </dgm:presLayoutVars>
      </dgm:prSet>
      <dgm:spPr/>
    </dgm:pt>
    <dgm:pt modelId="{185A052E-089A-46D0-BB11-F71E5A033A87}" type="pres">
      <dgm:prSet presAssocID="{C153A920-50DA-46F1-AC94-242E9D9DC01C}" presName="sibTrans" presStyleLbl="sibTrans1D1" presStyleIdx="2" presStyleCnt="6"/>
      <dgm:spPr/>
    </dgm:pt>
    <dgm:pt modelId="{1EDD4706-25A5-4E65-AECD-C359D048B56F}" type="pres">
      <dgm:prSet presAssocID="{C153A920-50DA-46F1-AC94-242E9D9DC01C}" presName="connectorText" presStyleLbl="sibTrans1D1" presStyleIdx="2" presStyleCnt="6"/>
      <dgm:spPr/>
    </dgm:pt>
    <dgm:pt modelId="{2DFE3E77-DAB0-41E7-B6D8-27885CFBB2A2}" type="pres">
      <dgm:prSet presAssocID="{1788BC78-1A4E-4047-9AD3-EAFD5E23D1E8}" presName="node" presStyleLbl="node1" presStyleIdx="3" presStyleCnt="7">
        <dgm:presLayoutVars>
          <dgm:bulletEnabled val="1"/>
        </dgm:presLayoutVars>
      </dgm:prSet>
      <dgm:spPr/>
    </dgm:pt>
    <dgm:pt modelId="{F1CCA329-9D01-4355-AEDE-8DDF98873FBE}" type="pres">
      <dgm:prSet presAssocID="{97DC54D9-32EC-4860-89A6-2A77D3833401}" presName="sibTrans" presStyleLbl="sibTrans1D1" presStyleIdx="3" presStyleCnt="6"/>
      <dgm:spPr/>
    </dgm:pt>
    <dgm:pt modelId="{D2CEE484-3D88-43D1-B3E1-6D1E7968F8AE}" type="pres">
      <dgm:prSet presAssocID="{97DC54D9-32EC-4860-89A6-2A77D3833401}" presName="connectorText" presStyleLbl="sibTrans1D1" presStyleIdx="3" presStyleCnt="6"/>
      <dgm:spPr/>
    </dgm:pt>
    <dgm:pt modelId="{AB3A9653-CB95-4292-80C0-EEABC8255EA4}" type="pres">
      <dgm:prSet presAssocID="{4A315C89-8BF6-48D7-B3CB-E7DE27C74599}" presName="node" presStyleLbl="node1" presStyleIdx="4" presStyleCnt="7">
        <dgm:presLayoutVars>
          <dgm:bulletEnabled val="1"/>
        </dgm:presLayoutVars>
      </dgm:prSet>
      <dgm:spPr/>
    </dgm:pt>
    <dgm:pt modelId="{DF6837B7-3BED-4474-82E5-8B90234232F4}" type="pres">
      <dgm:prSet presAssocID="{23DF74DA-0997-4E97-8BF9-75301B536D01}" presName="sibTrans" presStyleLbl="sibTrans1D1" presStyleIdx="4" presStyleCnt="6"/>
      <dgm:spPr/>
    </dgm:pt>
    <dgm:pt modelId="{1B6AB418-D285-42F3-B839-499A2E4E6F1C}" type="pres">
      <dgm:prSet presAssocID="{23DF74DA-0997-4E97-8BF9-75301B536D01}" presName="connectorText" presStyleLbl="sibTrans1D1" presStyleIdx="4" presStyleCnt="6"/>
      <dgm:spPr/>
    </dgm:pt>
    <dgm:pt modelId="{E4A4BFB0-5660-43B4-88E3-4F05513D7B6B}" type="pres">
      <dgm:prSet presAssocID="{B9381D18-2A31-4EC9-A0A2-1722B7CEFB17}" presName="node" presStyleLbl="node1" presStyleIdx="5" presStyleCnt="7">
        <dgm:presLayoutVars>
          <dgm:bulletEnabled val="1"/>
        </dgm:presLayoutVars>
      </dgm:prSet>
      <dgm:spPr/>
    </dgm:pt>
    <dgm:pt modelId="{D054A965-414A-426E-BAC9-E889D87A2624}" type="pres">
      <dgm:prSet presAssocID="{BAE6C9F3-2CCE-4AE3-8B1F-AD75E5A1E38F}" presName="sibTrans" presStyleLbl="sibTrans1D1" presStyleIdx="5" presStyleCnt="6"/>
      <dgm:spPr/>
    </dgm:pt>
    <dgm:pt modelId="{FE002A88-19BB-412D-80AA-969D4881D0EE}" type="pres">
      <dgm:prSet presAssocID="{BAE6C9F3-2CCE-4AE3-8B1F-AD75E5A1E38F}" presName="connectorText" presStyleLbl="sibTrans1D1" presStyleIdx="5" presStyleCnt="6"/>
      <dgm:spPr/>
    </dgm:pt>
    <dgm:pt modelId="{7B3A93CE-CF4B-498A-A837-231F2E8BEE70}" type="pres">
      <dgm:prSet presAssocID="{0F4F6533-6995-40E2-AFD9-D661F032099F}" presName="node" presStyleLbl="node1" presStyleIdx="6" presStyleCnt="7">
        <dgm:presLayoutVars>
          <dgm:bulletEnabled val="1"/>
        </dgm:presLayoutVars>
      </dgm:prSet>
      <dgm:spPr/>
    </dgm:pt>
  </dgm:ptLst>
  <dgm:cxnLst>
    <dgm:cxn modelId="{E4D24B19-0004-4070-859B-14A27FE0D3C5}" type="presOf" srcId="{3C8F56B0-A223-47C9-89D8-3F738CEC7067}" destId="{876E51E3-14A1-44A4-9E7E-8814A9081699}" srcOrd="1" destOrd="0" presId="urn:microsoft.com/office/officeart/2005/8/layout/bProcess3"/>
    <dgm:cxn modelId="{5AEFB919-C471-445F-8707-C2C67C8BE0F5}" srcId="{09714DA2-70CC-49AB-A985-FFAED3C6A3D3}" destId="{1788BC78-1A4E-4047-9AD3-EAFD5E23D1E8}" srcOrd="3" destOrd="0" parTransId="{17F11488-DDD9-4B99-9828-7F724FD7C786}" sibTransId="{97DC54D9-32EC-4860-89A6-2A77D3833401}"/>
    <dgm:cxn modelId="{80E0C42B-2553-4707-A2BA-1F89FFFF667C}" type="presOf" srcId="{1788BC78-1A4E-4047-9AD3-EAFD5E23D1E8}" destId="{2DFE3E77-DAB0-41E7-B6D8-27885CFBB2A2}" srcOrd="0" destOrd="0" presId="urn:microsoft.com/office/officeart/2005/8/layout/bProcess3"/>
    <dgm:cxn modelId="{EF19E437-9EBB-447F-8033-8189D19FFABD}" type="presOf" srcId="{23DF74DA-0997-4E97-8BF9-75301B536D01}" destId="{1B6AB418-D285-42F3-B839-499A2E4E6F1C}" srcOrd="1" destOrd="0" presId="urn:microsoft.com/office/officeart/2005/8/layout/bProcess3"/>
    <dgm:cxn modelId="{DD1F5940-8879-42AC-9B6F-2238F3D2C557}" srcId="{09714DA2-70CC-49AB-A985-FFAED3C6A3D3}" destId="{B9381D18-2A31-4EC9-A0A2-1722B7CEFB17}" srcOrd="5" destOrd="0" parTransId="{23D5DB1A-DC8B-4538-AAB2-17BD778C8A00}" sibTransId="{BAE6C9F3-2CCE-4AE3-8B1F-AD75E5A1E38F}"/>
    <dgm:cxn modelId="{15C8BE49-C5A4-4B52-B388-AACC7CD7D24F}" srcId="{09714DA2-70CC-49AB-A985-FFAED3C6A3D3}" destId="{4A315C89-8BF6-48D7-B3CB-E7DE27C74599}" srcOrd="4" destOrd="0" parTransId="{7462892D-53ED-47FF-9F5A-39503F35FC6B}" sibTransId="{23DF74DA-0997-4E97-8BF9-75301B536D01}"/>
    <dgm:cxn modelId="{7F79F84A-0787-4157-8184-47B447B5EEB6}" type="presOf" srcId="{4A315C89-8BF6-48D7-B3CB-E7DE27C74599}" destId="{AB3A9653-CB95-4292-80C0-EEABC8255EA4}" srcOrd="0" destOrd="0" presId="urn:microsoft.com/office/officeart/2005/8/layout/bProcess3"/>
    <dgm:cxn modelId="{0340AE4B-FE7B-4376-AEA8-F39271D1C0AE}" srcId="{09714DA2-70CC-49AB-A985-FFAED3C6A3D3}" destId="{EC9E0503-F9AF-4806-83EE-FC85A9337C15}" srcOrd="2" destOrd="0" parTransId="{29B54FED-EC98-46A4-8802-4FDDEA9AB28E}" sibTransId="{C153A920-50DA-46F1-AC94-242E9D9DC01C}"/>
    <dgm:cxn modelId="{93F4F24E-E4BF-4B69-8487-A0CDFB7A9DF5}" type="presOf" srcId="{5AF32DF9-E818-4DA9-BAF6-44B91F0CA3C7}" destId="{46C6FC5A-E138-4F07-ADB5-A77243895262}" srcOrd="0" destOrd="0" presId="urn:microsoft.com/office/officeart/2005/8/layout/bProcess3"/>
    <dgm:cxn modelId="{C12F354F-09DA-4F02-A0FB-A9763CFE710E}" type="presOf" srcId="{BAE6C9F3-2CCE-4AE3-8B1F-AD75E5A1E38F}" destId="{D054A965-414A-426E-BAC9-E889D87A2624}" srcOrd="0" destOrd="0" presId="urn:microsoft.com/office/officeart/2005/8/layout/bProcess3"/>
    <dgm:cxn modelId="{1532FF58-0019-46F8-B433-13E73807A0BE}" type="presOf" srcId="{97DC54D9-32EC-4860-89A6-2A77D3833401}" destId="{F1CCA329-9D01-4355-AEDE-8DDF98873FBE}" srcOrd="0" destOrd="0" presId="urn:microsoft.com/office/officeart/2005/8/layout/bProcess3"/>
    <dgm:cxn modelId="{63085E5E-2568-40F3-88C4-BDBE36036BF1}" type="presOf" srcId="{23DF74DA-0997-4E97-8BF9-75301B536D01}" destId="{DF6837B7-3BED-4474-82E5-8B90234232F4}" srcOrd="0" destOrd="0" presId="urn:microsoft.com/office/officeart/2005/8/layout/bProcess3"/>
    <dgm:cxn modelId="{6A870360-526A-4158-A262-F8EB1D8D5BBE}" type="presOf" srcId="{B9381D18-2A31-4EC9-A0A2-1722B7CEFB17}" destId="{E4A4BFB0-5660-43B4-88E3-4F05513D7B6B}" srcOrd="0" destOrd="0" presId="urn:microsoft.com/office/officeart/2005/8/layout/bProcess3"/>
    <dgm:cxn modelId="{BDD13C65-D185-4EFD-BE1B-0AC453B2A90B}" type="presOf" srcId="{C153A920-50DA-46F1-AC94-242E9D9DC01C}" destId="{1EDD4706-25A5-4E65-AECD-C359D048B56F}" srcOrd="1" destOrd="0" presId="urn:microsoft.com/office/officeart/2005/8/layout/bProcess3"/>
    <dgm:cxn modelId="{F1E86275-B429-40CF-A194-1713F13639C1}" type="presOf" srcId="{BAE6C9F3-2CCE-4AE3-8B1F-AD75E5A1E38F}" destId="{FE002A88-19BB-412D-80AA-969D4881D0EE}" srcOrd="1" destOrd="0" presId="urn:microsoft.com/office/officeart/2005/8/layout/bProcess3"/>
    <dgm:cxn modelId="{52D3B784-48C3-49AF-BDF5-8E7B7DD61FFB}" type="presOf" srcId="{74BE8F30-1B32-4B80-BAB6-B62A0EBF5835}" destId="{9DA45E6A-90EB-463A-A63A-3A60E8796670}" srcOrd="0" destOrd="0" presId="urn:microsoft.com/office/officeart/2005/8/layout/bProcess3"/>
    <dgm:cxn modelId="{C57D6F87-DCAD-490B-88DC-7AD3A4ACE424}" srcId="{09714DA2-70CC-49AB-A985-FFAED3C6A3D3}" destId="{5AF32DF9-E818-4DA9-BAF6-44B91F0CA3C7}" srcOrd="0" destOrd="0" parTransId="{AC392B4F-8B9A-43C7-A65C-D117156024AC}" sibTransId="{74BE8F30-1B32-4B80-BAB6-B62A0EBF5835}"/>
    <dgm:cxn modelId="{28E9A989-8169-419C-A832-5F3B56FA916A}" type="presOf" srcId="{0F4F6533-6995-40E2-AFD9-D661F032099F}" destId="{7B3A93CE-CF4B-498A-A837-231F2E8BEE70}" srcOrd="0" destOrd="0" presId="urn:microsoft.com/office/officeart/2005/8/layout/bProcess3"/>
    <dgm:cxn modelId="{3F436AAB-4DF8-4169-9CA6-E2D5186889CC}" type="presOf" srcId="{3C8F56B0-A223-47C9-89D8-3F738CEC7067}" destId="{240B1162-9928-4B50-88E9-ECB606D62CFB}" srcOrd="0" destOrd="0" presId="urn:microsoft.com/office/officeart/2005/8/layout/bProcess3"/>
    <dgm:cxn modelId="{5BED35B2-25E0-4AB8-B35C-AF249E5B3B7E}" srcId="{09714DA2-70CC-49AB-A985-FFAED3C6A3D3}" destId="{0F4F6533-6995-40E2-AFD9-D661F032099F}" srcOrd="6" destOrd="0" parTransId="{40C41D55-6582-4EB2-9656-95CD18456CD0}" sibTransId="{64BA3C16-A9C5-4FFC-90BB-0398ABEA4F1D}"/>
    <dgm:cxn modelId="{2A1B70B3-3FD1-42F4-9C62-983120525D7E}" type="presOf" srcId="{74BE8F30-1B32-4B80-BAB6-B62A0EBF5835}" destId="{5A1C640F-7EEC-4139-BA84-96DD8F07088B}" srcOrd="1" destOrd="0" presId="urn:microsoft.com/office/officeart/2005/8/layout/bProcess3"/>
    <dgm:cxn modelId="{07B5F3BD-DF34-4C54-8B19-BE05444A28AF}" type="presOf" srcId="{3997A312-CAE9-44E6-BB7A-43559D4FEAF3}" destId="{EE7BFB89-9FD1-4D02-A97C-52B402FE4BE7}" srcOrd="0" destOrd="0" presId="urn:microsoft.com/office/officeart/2005/8/layout/bProcess3"/>
    <dgm:cxn modelId="{CEF09FD1-3C3F-4471-A9EB-BE1EA3A75200}" srcId="{09714DA2-70CC-49AB-A985-FFAED3C6A3D3}" destId="{3997A312-CAE9-44E6-BB7A-43559D4FEAF3}" srcOrd="1" destOrd="0" parTransId="{4C39793C-F974-42FD-90A6-0EFC80DDDC8E}" sibTransId="{3C8F56B0-A223-47C9-89D8-3F738CEC7067}"/>
    <dgm:cxn modelId="{5846C9D9-4050-4CB8-97C0-F60473718F2B}" type="presOf" srcId="{09714DA2-70CC-49AB-A985-FFAED3C6A3D3}" destId="{CB5C6841-B7C3-4440-98B4-217DC4630362}" srcOrd="0" destOrd="0" presId="urn:microsoft.com/office/officeart/2005/8/layout/bProcess3"/>
    <dgm:cxn modelId="{7FDA33DD-9D3C-4D73-B8CD-B35AB33BDA53}" type="presOf" srcId="{C153A920-50DA-46F1-AC94-242E9D9DC01C}" destId="{185A052E-089A-46D0-BB11-F71E5A033A87}" srcOrd="0" destOrd="0" presId="urn:microsoft.com/office/officeart/2005/8/layout/bProcess3"/>
    <dgm:cxn modelId="{B12D21EA-1E5F-489C-9C79-FC6A4600ED23}" type="presOf" srcId="{97DC54D9-32EC-4860-89A6-2A77D3833401}" destId="{D2CEE484-3D88-43D1-B3E1-6D1E7968F8AE}" srcOrd="1" destOrd="0" presId="urn:microsoft.com/office/officeart/2005/8/layout/bProcess3"/>
    <dgm:cxn modelId="{C0F856F8-C45F-4DFC-86BF-9DBCC66042EC}" type="presOf" srcId="{EC9E0503-F9AF-4806-83EE-FC85A9337C15}" destId="{9B7C3229-2F2D-4FA9-8728-AF6AC494DFDE}" srcOrd="0" destOrd="0" presId="urn:microsoft.com/office/officeart/2005/8/layout/bProcess3"/>
    <dgm:cxn modelId="{0B3D96B2-C2CC-4E56-A4C6-730E40FEB64B}" type="presParOf" srcId="{CB5C6841-B7C3-4440-98B4-217DC4630362}" destId="{46C6FC5A-E138-4F07-ADB5-A77243895262}" srcOrd="0" destOrd="0" presId="urn:microsoft.com/office/officeart/2005/8/layout/bProcess3"/>
    <dgm:cxn modelId="{EE853E45-E2BD-4CB3-ABE7-70453FE1320D}" type="presParOf" srcId="{CB5C6841-B7C3-4440-98B4-217DC4630362}" destId="{9DA45E6A-90EB-463A-A63A-3A60E8796670}" srcOrd="1" destOrd="0" presId="urn:microsoft.com/office/officeart/2005/8/layout/bProcess3"/>
    <dgm:cxn modelId="{F047E6A5-0A7F-4133-8895-0E5863F58C47}" type="presParOf" srcId="{9DA45E6A-90EB-463A-A63A-3A60E8796670}" destId="{5A1C640F-7EEC-4139-BA84-96DD8F07088B}" srcOrd="0" destOrd="0" presId="urn:microsoft.com/office/officeart/2005/8/layout/bProcess3"/>
    <dgm:cxn modelId="{C821D92E-0E6F-4CCB-8377-11D2A7D19FE0}" type="presParOf" srcId="{CB5C6841-B7C3-4440-98B4-217DC4630362}" destId="{EE7BFB89-9FD1-4D02-A97C-52B402FE4BE7}" srcOrd="2" destOrd="0" presId="urn:microsoft.com/office/officeart/2005/8/layout/bProcess3"/>
    <dgm:cxn modelId="{CFB5525D-0538-4BE6-BE9E-2B3F9C14DFAF}" type="presParOf" srcId="{CB5C6841-B7C3-4440-98B4-217DC4630362}" destId="{240B1162-9928-4B50-88E9-ECB606D62CFB}" srcOrd="3" destOrd="0" presId="urn:microsoft.com/office/officeart/2005/8/layout/bProcess3"/>
    <dgm:cxn modelId="{013C8F24-4291-44A2-905F-C14D60504DCC}" type="presParOf" srcId="{240B1162-9928-4B50-88E9-ECB606D62CFB}" destId="{876E51E3-14A1-44A4-9E7E-8814A9081699}" srcOrd="0" destOrd="0" presId="urn:microsoft.com/office/officeart/2005/8/layout/bProcess3"/>
    <dgm:cxn modelId="{D3E9BEB1-0800-4E4A-B024-8A11AB906FDA}" type="presParOf" srcId="{CB5C6841-B7C3-4440-98B4-217DC4630362}" destId="{9B7C3229-2F2D-4FA9-8728-AF6AC494DFDE}" srcOrd="4" destOrd="0" presId="urn:microsoft.com/office/officeart/2005/8/layout/bProcess3"/>
    <dgm:cxn modelId="{ED39A7BA-2209-4981-9EEA-46BE3A9C51E2}" type="presParOf" srcId="{CB5C6841-B7C3-4440-98B4-217DC4630362}" destId="{185A052E-089A-46D0-BB11-F71E5A033A87}" srcOrd="5" destOrd="0" presId="urn:microsoft.com/office/officeart/2005/8/layout/bProcess3"/>
    <dgm:cxn modelId="{36F3821A-AA5E-4AE9-9643-BEEB9399A1BA}" type="presParOf" srcId="{185A052E-089A-46D0-BB11-F71E5A033A87}" destId="{1EDD4706-25A5-4E65-AECD-C359D048B56F}" srcOrd="0" destOrd="0" presId="urn:microsoft.com/office/officeart/2005/8/layout/bProcess3"/>
    <dgm:cxn modelId="{1CF820B8-9AB2-46FC-AB5F-B7ED4CAE1EF9}" type="presParOf" srcId="{CB5C6841-B7C3-4440-98B4-217DC4630362}" destId="{2DFE3E77-DAB0-41E7-B6D8-27885CFBB2A2}" srcOrd="6" destOrd="0" presId="urn:microsoft.com/office/officeart/2005/8/layout/bProcess3"/>
    <dgm:cxn modelId="{2B5326D7-F50F-4E11-AD27-3B8838D4E733}" type="presParOf" srcId="{CB5C6841-B7C3-4440-98B4-217DC4630362}" destId="{F1CCA329-9D01-4355-AEDE-8DDF98873FBE}" srcOrd="7" destOrd="0" presId="urn:microsoft.com/office/officeart/2005/8/layout/bProcess3"/>
    <dgm:cxn modelId="{5E717D59-0813-41FC-8C87-D976E5BE922F}" type="presParOf" srcId="{F1CCA329-9D01-4355-AEDE-8DDF98873FBE}" destId="{D2CEE484-3D88-43D1-B3E1-6D1E7968F8AE}" srcOrd="0" destOrd="0" presId="urn:microsoft.com/office/officeart/2005/8/layout/bProcess3"/>
    <dgm:cxn modelId="{19CD524C-27AF-4241-A306-EBE6C12A19F3}" type="presParOf" srcId="{CB5C6841-B7C3-4440-98B4-217DC4630362}" destId="{AB3A9653-CB95-4292-80C0-EEABC8255EA4}" srcOrd="8" destOrd="0" presId="urn:microsoft.com/office/officeart/2005/8/layout/bProcess3"/>
    <dgm:cxn modelId="{7DD18A7E-97DC-4D7D-B99B-CA8C74D37A21}" type="presParOf" srcId="{CB5C6841-B7C3-4440-98B4-217DC4630362}" destId="{DF6837B7-3BED-4474-82E5-8B90234232F4}" srcOrd="9" destOrd="0" presId="urn:microsoft.com/office/officeart/2005/8/layout/bProcess3"/>
    <dgm:cxn modelId="{E016FE42-D6E9-46D2-A1A6-E8F71761C56F}" type="presParOf" srcId="{DF6837B7-3BED-4474-82E5-8B90234232F4}" destId="{1B6AB418-D285-42F3-B839-499A2E4E6F1C}" srcOrd="0" destOrd="0" presId="urn:microsoft.com/office/officeart/2005/8/layout/bProcess3"/>
    <dgm:cxn modelId="{C8CC9CDA-1C2E-4E81-9BA3-6A727F7DEE63}" type="presParOf" srcId="{CB5C6841-B7C3-4440-98B4-217DC4630362}" destId="{E4A4BFB0-5660-43B4-88E3-4F05513D7B6B}" srcOrd="10" destOrd="0" presId="urn:microsoft.com/office/officeart/2005/8/layout/bProcess3"/>
    <dgm:cxn modelId="{CC18B053-7ADF-4BB7-AFB3-43EE3DE0CD85}" type="presParOf" srcId="{CB5C6841-B7C3-4440-98B4-217DC4630362}" destId="{D054A965-414A-426E-BAC9-E889D87A2624}" srcOrd="11" destOrd="0" presId="urn:microsoft.com/office/officeart/2005/8/layout/bProcess3"/>
    <dgm:cxn modelId="{87184B65-7E9C-44A6-90B7-9C2C5212897E}" type="presParOf" srcId="{D054A965-414A-426E-BAC9-E889D87A2624}" destId="{FE002A88-19BB-412D-80AA-969D4881D0EE}" srcOrd="0" destOrd="0" presId="urn:microsoft.com/office/officeart/2005/8/layout/bProcess3"/>
    <dgm:cxn modelId="{1479E656-A4DC-4794-81F8-416F1151589A}" type="presParOf" srcId="{CB5C6841-B7C3-4440-98B4-217DC4630362}" destId="{7B3A93CE-CF4B-498A-A837-231F2E8BEE70}" srcOrd="12" destOrd="0" presId="urn:microsoft.com/office/officeart/2005/8/layout/b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45E6A-90EB-463A-A63A-3A60E8796670}">
      <dsp:nvSpPr>
        <dsp:cNvPr id="0" name=""/>
        <dsp:cNvSpPr/>
      </dsp:nvSpPr>
      <dsp:spPr>
        <a:xfrm>
          <a:off x="5569139" y="1093652"/>
          <a:ext cx="838052" cy="91440"/>
        </a:xfrm>
        <a:custGeom>
          <a:avLst/>
          <a:gdLst/>
          <a:ahLst/>
          <a:cxnLst/>
          <a:rect l="0" t="0" r="0" b="0"/>
          <a:pathLst>
            <a:path>
              <a:moveTo>
                <a:pt x="0" y="45720"/>
              </a:moveTo>
              <a:lnTo>
                <a:pt x="838052" y="45720"/>
              </a:lnTo>
            </a:path>
          </a:pathLst>
        </a:custGeom>
        <a:noFill/>
        <a:ln w="12700" cap="rnd" cmpd="sng" algn="ctr">
          <a:solidFill>
            <a:schemeClr val="accent2">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66449" y="1135028"/>
        <a:ext cx="43432" cy="8686"/>
      </dsp:txXfrm>
    </dsp:sp>
    <dsp:sp modelId="{46C6FC5A-E138-4F07-ADB5-A77243895262}">
      <dsp:nvSpPr>
        <dsp:cNvPr id="0" name=""/>
        <dsp:cNvSpPr/>
      </dsp:nvSpPr>
      <dsp:spPr>
        <a:xfrm>
          <a:off x="1794190" y="6347"/>
          <a:ext cx="3776749" cy="2266049"/>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dirty="0">
              <a:effectLst/>
              <a:latin typeface="Times New Roman" panose="02020603050405020304" pitchFamily="18" charset="0"/>
              <a:ea typeface="Times New Roman" panose="02020603050405020304" pitchFamily="18" charset="0"/>
            </a:rPr>
            <a:t>Step 1: Open Microsoft Teams</a:t>
          </a:r>
          <a:endParaRPr lang="en-GB" sz="4200" kern="1200" dirty="0"/>
        </a:p>
      </dsp:txBody>
      <dsp:txXfrm>
        <a:off x="1794190" y="6347"/>
        <a:ext cx="3776749" cy="2266049"/>
      </dsp:txXfrm>
    </dsp:sp>
    <dsp:sp modelId="{240B1162-9928-4B50-88E9-ECB606D62CFB}">
      <dsp:nvSpPr>
        <dsp:cNvPr id="0" name=""/>
        <dsp:cNvSpPr/>
      </dsp:nvSpPr>
      <dsp:spPr>
        <a:xfrm>
          <a:off x="3682565" y="2270596"/>
          <a:ext cx="4645401" cy="838052"/>
        </a:xfrm>
        <a:custGeom>
          <a:avLst/>
          <a:gdLst/>
          <a:ahLst/>
          <a:cxnLst/>
          <a:rect l="0" t="0" r="0" b="0"/>
          <a:pathLst>
            <a:path>
              <a:moveTo>
                <a:pt x="4645401" y="0"/>
              </a:moveTo>
              <a:lnTo>
                <a:pt x="4645401" y="436126"/>
              </a:lnTo>
              <a:lnTo>
                <a:pt x="0" y="436126"/>
              </a:lnTo>
              <a:lnTo>
                <a:pt x="0" y="838052"/>
              </a:lnTo>
            </a:path>
          </a:pathLst>
        </a:custGeom>
        <a:noFill/>
        <a:ln w="12700" cap="rnd" cmpd="sng" algn="ctr">
          <a:solidFill>
            <a:schemeClr val="accent2">
              <a:hueOff val="-592857"/>
              <a:satOff val="2840"/>
              <a:lumOff val="2627"/>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87118" y="2685279"/>
        <a:ext cx="236295" cy="8686"/>
      </dsp:txXfrm>
    </dsp:sp>
    <dsp:sp modelId="{EE7BFB89-9FD1-4D02-A97C-52B402FE4BE7}">
      <dsp:nvSpPr>
        <dsp:cNvPr id="0" name=""/>
        <dsp:cNvSpPr/>
      </dsp:nvSpPr>
      <dsp:spPr>
        <a:xfrm>
          <a:off x="6439592" y="6347"/>
          <a:ext cx="3776749" cy="2266049"/>
        </a:xfrm>
        <a:prstGeom prst="rect">
          <a:avLst/>
        </a:prstGeom>
        <a:gradFill rotWithShape="0">
          <a:gsLst>
            <a:gs pos="0">
              <a:schemeClr val="accent2">
                <a:hueOff val="-494048"/>
                <a:satOff val="2367"/>
                <a:lumOff val="2190"/>
                <a:alphaOff val="0"/>
                <a:tint val="96000"/>
                <a:lumMod val="100000"/>
              </a:schemeClr>
            </a:gs>
            <a:gs pos="78000">
              <a:schemeClr val="accent2">
                <a:hueOff val="-494048"/>
                <a:satOff val="2367"/>
                <a:lumOff val="219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dirty="0">
              <a:effectLst/>
              <a:latin typeface="Times New Roman" panose="02020603050405020304" pitchFamily="18" charset="0"/>
              <a:ea typeface="Times New Roman" panose="02020603050405020304" pitchFamily="18" charset="0"/>
            </a:rPr>
            <a:t>Step 2: Go to the Calendar</a:t>
          </a:r>
          <a:endParaRPr lang="en-GB" sz="4200" kern="1200" dirty="0"/>
        </a:p>
      </dsp:txBody>
      <dsp:txXfrm>
        <a:off x="6439592" y="6347"/>
        <a:ext cx="3776749" cy="2266049"/>
      </dsp:txXfrm>
    </dsp:sp>
    <dsp:sp modelId="{185A052E-089A-46D0-BB11-F71E5A033A87}">
      <dsp:nvSpPr>
        <dsp:cNvPr id="0" name=""/>
        <dsp:cNvSpPr/>
      </dsp:nvSpPr>
      <dsp:spPr>
        <a:xfrm>
          <a:off x="5569139" y="4228354"/>
          <a:ext cx="838052" cy="91440"/>
        </a:xfrm>
        <a:custGeom>
          <a:avLst/>
          <a:gdLst/>
          <a:ahLst/>
          <a:cxnLst/>
          <a:rect l="0" t="0" r="0" b="0"/>
          <a:pathLst>
            <a:path>
              <a:moveTo>
                <a:pt x="0" y="45720"/>
              </a:moveTo>
              <a:lnTo>
                <a:pt x="838052" y="45720"/>
              </a:lnTo>
            </a:path>
          </a:pathLst>
        </a:custGeom>
        <a:noFill/>
        <a:ln w="12700" cap="rnd" cmpd="sng" algn="ctr">
          <a:solidFill>
            <a:schemeClr val="accent2">
              <a:hueOff val="-1185714"/>
              <a:satOff val="5680"/>
              <a:lumOff val="525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66449" y="4269730"/>
        <a:ext cx="43432" cy="8686"/>
      </dsp:txXfrm>
    </dsp:sp>
    <dsp:sp modelId="{9B7C3229-2F2D-4FA9-8728-AF6AC494DFDE}">
      <dsp:nvSpPr>
        <dsp:cNvPr id="0" name=""/>
        <dsp:cNvSpPr/>
      </dsp:nvSpPr>
      <dsp:spPr>
        <a:xfrm>
          <a:off x="1794190" y="3141049"/>
          <a:ext cx="3776749" cy="2266049"/>
        </a:xfrm>
        <a:prstGeom prst="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dirty="0">
              <a:effectLst/>
              <a:latin typeface="Times New Roman" panose="02020603050405020304" pitchFamily="18" charset="0"/>
              <a:ea typeface="Times New Roman" panose="02020603050405020304" pitchFamily="18" charset="0"/>
            </a:rPr>
            <a:t>Step 3: Click “New Meeting”</a:t>
          </a:r>
          <a:endParaRPr lang="en-GB" sz="4200" kern="1200" dirty="0"/>
        </a:p>
      </dsp:txBody>
      <dsp:txXfrm>
        <a:off x="1794190" y="3141049"/>
        <a:ext cx="3776749" cy="2266049"/>
      </dsp:txXfrm>
    </dsp:sp>
    <dsp:sp modelId="{F1CCA329-9D01-4355-AEDE-8DDF98873FBE}">
      <dsp:nvSpPr>
        <dsp:cNvPr id="0" name=""/>
        <dsp:cNvSpPr/>
      </dsp:nvSpPr>
      <dsp:spPr>
        <a:xfrm>
          <a:off x="3682565" y="5405298"/>
          <a:ext cx="4645401" cy="838052"/>
        </a:xfrm>
        <a:custGeom>
          <a:avLst/>
          <a:gdLst/>
          <a:ahLst/>
          <a:cxnLst/>
          <a:rect l="0" t="0" r="0" b="0"/>
          <a:pathLst>
            <a:path>
              <a:moveTo>
                <a:pt x="4645401" y="0"/>
              </a:moveTo>
              <a:lnTo>
                <a:pt x="4645401" y="436126"/>
              </a:lnTo>
              <a:lnTo>
                <a:pt x="0" y="436126"/>
              </a:lnTo>
              <a:lnTo>
                <a:pt x="0" y="838052"/>
              </a:lnTo>
            </a:path>
          </a:pathLst>
        </a:custGeom>
        <a:noFill/>
        <a:ln w="12700" cap="rnd" cmpd="sng" algn="ctr">
          <a:solidFill>
            <a:schemeClr val="accent2">
              <a:hueOff val="-1778572"/>
              <a:satOff val="8520"/>
              <a:lumOff val="7882"/>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87118" y="5819981"/>
        <a:ext cx="236295" cy="8686"/>
      </dsp:txXfrm>
    </dsp:sp>
    <dsp:sp modelId="{2DFE3E77-DAB0-41E7-B6D8-27885CFBB2A2}">
      <dsp:nvSpPr>
        <dsp:cNvPr id="0" name=""/>
        <dsp:cNvSpPr/>
      </dsp:nvSpPr>
      <dsp:spPr>
        <a:xfrm>
          <a:off x="6439592" y="3141049"/>
          <a:ext cx="3776749" cy="2266049"/>
        </a:xfrm>
        <a:prstGeom prst="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dirty="0">
              <a:effectLst/>
              <a:latin typeface="Times New Roman" panose="02020603050405020304" pitchFamily="18" charset="0"/>
              <a:ea typeface="Times New Roman" panose="02020603050405020304" pitchFamily="18" charset="0"/>
            </a:rPr>
            <a:t>Step 4: Add Meeting Details</a:t>
          </a:r>
          <a:endParaRPr lang="en-GB" sz="4200" kern="1200" dirty="0"/>
        </a:p>
      </dsp:txBody>
      <dsp:txXfrm>
        <a:off x="6439592" y="3141049"/>
        <a:ext cx="3776749" cy="2266049"/>
      </dsp:txXfrm>
    </dsp:sp>
    <dsp:sp modelId="{DF6837B7-3BED-4474-82E5-8B90234232F4}">
      <dsp:nvSpPr>
        <dsp:cNvPr id="0" name=""/>
        <dsp:cNvSpPr/>
      </dsp:nvSpPr>
      <dsp:spPr>
        <a:xfrm>
          <a:off x="5569139" y="7363055"/>
          <a:ext cx="838052" cy="91440"/>
        </a:xfrm>
        <a:custGeom>
          <a:avLst/>
          <a:gdLst/>
          <a:ahLst/>
          <a:cxnLst/>
          <a:rect l="0" t="0" r="0" b="0"/>
          <a:pathLst>
            <a:path>
              <a:moveTo>
                <a:pt x="0" y="45720"/>
              </a:moveTo>
              <a:lnTo>
                <a:pt x="838052" y="45720"/>
              </a:lnTo>
            </a:path>
          </a:pathLst>
        </a:custGeom>
        <a:noFill/>
        <a:ln w="12700" cap="rnd" cmpd="sng" algn="ctr">
          <a:solidFill>
            <a:schemeClr val="accent2">
              <a:hueOff val="-2371429"/>
              <a:satOff val="11360"/>
              <a:lumOff val="1051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66449" y="7404432"/>
        <a:ext cx="43432" cy="8686"/>
      </dsp:txXfrm>
    </dsp:sp>
    <dsp:sp modelId="{AB3A9653-CB95-4292-80C0-EEABC8255EA4}">
      <dsp:nvSpPr>
        <dsp:cNvPr id="0" name=""/>
        <dsp:cNvSpPr/>
      </dsp:nvSpPr>
      <dsp:spPr>
        <a:xfrm>
          <a:off x="1794190" y="6275751"/>
          <a:ext cx="3776749" cy="2266049"/>
        </a:xfrm>
        <a:prstGeom prst="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dirty="0">
              <a:effectLst/>
              <a:latin typeface="Times New Roman" panose="02020603050405020304" pitchFamily="18" charset="0"/>
              <a:ea typeface="Times New Roman" panose="02020603050405020304" pitchFamily="18" charset="0"/>
            </a:rPr>
            <a:t>Step 5: Invite Participants</a:t>
          </a:r>
          <a:endParaRPr lang="en-GB" sz="4200" kern="1200" dirty="0"/>
        </a:p>
      </dsp:txBody>
      <dsp:txXfrm>
        <a:off x="1794190" y="6275751"/>
        <a:ext cx="3776749" cy="2266049"/>
      </dsp:txXfrm>
    </dsp:sp>
    <dsp:sp modelId="{D054A965-414A-426E-BAC9-E889D87A2624}">
      <dsp:nvSpPr>
        <dsp:cNvPr id="0" name=""/>
        <dsp:cNvSpPr/>
      </dsp:nvSpPr>
      <dsp:spPr>
        <a:xfrm>
          <a:off x="3682565" y="8540000"/>
          <a:ext cx="4645401" cy="838052"/>
        </a:xfrm>
        <a:custGeom>
          <a:avLst/>
          <a:gdLst/>
          <a:ahLst/>
          <a:cxnLst/>
          <a:rect l="0" t="0" r="0" b="0"/>
          <a:pathLst>
            <a:path>
              <a:moveTo>
                <a:pt x="4645401" y="0"/>
              </a:moveTo>
              <a:lnTo>
                <a:pt x="4645401" y="436126"/>
              </a:lnTo>
              <a:lnTo>
                <a:pt x="0" y="436126"/>
              </a:lnTo>
              <a:lnTo>
                <a:pt x="0" y="838052"/>
              </a:lnTo>
            </a:path>
          </a:pathLst>
        </a:custGeom>
        <a:noFill/>
        <a:ln w="12700" cap="rnd" cmpd="sng" algn="ctr">
          <a:solidFill>
            <a:schemeClr val="accent2">
              <a:hueOff val="-2964286"/>
              <a:satOff val="14200"/>
              <a:lumOff val="13137"/>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87118" y="8954683"/>
        <a:ext cx="236295" cy="8686"/>
      </dsp:txXfrm>
    </dsp:sp>
    <dsp:sp modelId="{E4A4BFB0-5660-43B4-88E3-4F05513D7B6B}">
      <dsp:nvSpPr>
        <dsp:cNvPr id="0" name=""/>
        <dsp:cNvSpPr/>
      </dsp:nvSpPr>
      <dsp:spPr>
        <a:xfrm>
          <a:off x="6439592" y="6275751"/>
          <a:ext cx="3776749" cy="2266049"/>
        </a:xfrm>
        <a:prstGeom prst="rect">
          <a:avLst/>
        </a:prstGeom>
        <a:gradFill rotWithShape="0">
          <a:gsLst>
            <a:gs pos="0">
              <a:schemeClr val="accent2">
                <a:hueOff val="-2470238"/>
                <a:satOff val="11833"/>
                <a:lumOff val="10948"/>
                <a:alphaOff val="0"/>
                <a:tint val="96000"/>
                <a:lumMod val="100000"/>
              </a:schemeClr>
            </a:gs>
            <a:gs pos="78000">
              <a:schemeClr val="accent2">
                <a:hueOff val="-2470238"/>
                <a:satOff val="11833"/>
                <a:lumOff val="10948"/>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a:effectLst/>
              <a:latin typeface="Times New Roman" panose="02020603050405020304" pitchFamily="18" charset="0"/>
              <a:ea typeface="Times New Roman" panose="02020603050405020304" pitchFamily="18" charset="0"/>
            </a:rPr>
            <a:t>Step 6: Set Additional Options</a:t>
          </a:r>
          <a:endParaRPr lang="en-GB" sz="4200" kern="1200" dirty="0"/>
        </a:p>
      </dsp:txBody>
      <dsp:txXfrm>
        <a:off x="6439592" y="6275751"/>
        <a:ext cx="3776749" cy="2266049"/>
      </dsp:txXfrm>
    </dsp:sp>
    <dsp:sp modelId="{7B3A93CE-CF4B-498A-A837-231F2E8BEE70}">
      <dsp:nvSpPr>
        <dsp:cNvPr id="0" name=""/>
        <dsp:cNvSpPr/>
      </dsp:nvSpPr>
      <dsp:spPr>
        <a:xfrm>
          <a:off x="1794190" y="9410453"/>
          <a:ext cx="3776749" cy="2266049"/>
        </a:xfrm>
        <a:prstGeom prst="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98704" tIns="298704" rIns="298704" bIns="298704" numCol="1" spcCol="1270" anchor="ctr" anchorCtr="0">
          <a:noAutofit/>
        </a:bodyPr>
        <a:lstStyle/>
        <a:p>
          <a:pPr marL="0" lvl="0" indent="0" algn="ctr" defTabSz="1866900">
            <a:lnSpc>
              <a:spcPct val="90000"/>
            </a:lnSpc>
            <a:spcBef>
              <a:spcPct val="0"/>
            </a:spcBef>
            <a:spcAft>
              <a:spcPct val="35000"/>
            </a:spcAft>
            <a:buNone/>
          </a:pPr>
          <a:r>
            <a:rPr lang="en-GB" sz="4200" b="1" kern="1200">
              <a:effectLst/>
              <a:latin typeface="Times New Roman" panose="02020603050405020304" pitchFamily="18" charset="0"/>
              <a:ea typeface="Times New Roman" panose="02020603050405020304" pitchFamily="18" charset="0"/>
            </a:rPr>
            <a:t>Step 7: Save and Send Invitations</a:t>
          </a:r>
          <a:endParaRPr lang="en-GB" sz="4200" kern="1200" dirty="0"/>
        </a:p>
      </dsp:txBody>
      <dsp:txXfrm>
        <a:off x="1794190" y="9410453"/>
        <a:ext cx="3776749" cy="2266049"/>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A4FE84-6F11-4EA0-8BCB-50F62F126E35}"/>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5966AC13-B780-4C7D-8E14-A18B2CC4AF36}"/>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3/29/26</a:t>
            </a:fld>
            <a:endParaRPr lang="en-US" altLang="en-US"/>
          </a:p>
        </p:txBody>
      </p:sp>
      <p:sp>
        <p:nvSpPr>
          <p:cNvPr id="4" name="Slide Image Placeholder 3">
            <a:extLst>
              <a:ext uri="{FF2B5EF4-FFF2-40B4-BE49-F238E27FC236}">
                <a16:creationId xmlns:a16="http://schemas.microsoft.com/office/drawing/2014/main" id="{0929BFF7-FCE7-47A5-A53A-2AF3C0405F0B}"/>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C7BD446-C85C-4278-8CCB-9A37CB700B8B}"/>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322953A-8CBE-4A92-B7F3-53D0CCDF54C6}"/>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CE6283B4-E10C-4BF7-B4C1-DDEC0E5CCE0C}"/>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_Toc225665039"/><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_Toc225665042"/><Relationship Id="rId5" Type="http://schemas.openxmlformats.org/officeDocument/2006/relationships/hyperlink" Target="#_Toc225665041"/><Relationship Id="rId4" Type="http://schemas.openxmlformats.org/officeDocument/2006/relationships/hyperlink" Target="#_Toc225665040"/></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LCLM4002 Digital Skills</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Task 2 - Informative Poster</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Topic: How to Create a New Teams Meeting</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1200"/>
              </a:spcBef>
              <a:spcAft>
                <a:spcPts val="1200"/>
              </a:spcAft>
            </a:pP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 </a:t>
            </a:r>
          </a:p>
          <a:p>
            <a:pPr marL="0" marR="0" algn="ctr">
              <a:lnSpc>
                <a:spcPct val="107000"/>
              </a:lnSpc>
              <a:spcBef>
                <a:spcPts val="1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lang="en-GB"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563C1"/>
                </a:solidFill>
                <a:effectLst/>
                <a:latin typeface="Times New Roman" panose="02020603050405020304" pitchFamily="18" charset="0"/>
                <a:ea typeface="Times New Roman" panose="02020603050405020304" pitchFamily="18" charset="0"/>
                <a:hlinkClick r:id="rId3" action="ppaction://hlinkfile"/>
              </a:rPr>
              <a:t>Introduction</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ction="ppaction://hlinkfile"/>
              </a:rPr>
              <a:t>	3</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563C1"/>
                </a:solidFill>
                <a:effectLst/>
                <a:latin typeface="Times New Roman" panose="02020603050405020304" pitchFamily="18" charset="0"/>
                <a:ea typeface="Times New Roman" panose="02020603050405020304" pitchFamily="18" charset="0"/>
                <a:hlinkClick r:id="rId4" action="ppaction://hlinkfile"/>
              </a:rPr>
              <a:t>How to Create a New Teams Meeting</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4" action="ppaction://hlinkfile"/>
              </a:rPr>
              <a:t>	3</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563C1"/>
                </a:solidFill>
                <a:effectLst/>
                <a:latin typeface="Times New Roman" panose="02020603050405020304" pitchFamily="18" charset="0"/>
                <a:ea typeface="Times New Roman" panose="02020603050405020304" pitchFamily="18" charset="0"/>
                <a:hlinkClick r:id="rId5" action="ppaction://hlinkfile"/>
              </a:rPr>
              <a:t>Conclusion</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5" action="ppaction://hlinkfile"/>
              </a:rPr>
              <a:t>	4</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500"/>
              </a:spcAft>
              <a:tabLst>
                <a:tab pos="5725160" algn="r"/>
              </a:tabLst>
            </a:pPr>
            <a:r>
              <a:rPr lang="en-GB" sz="1800" u="sng" dirty="0">
                <a:solidFill>
                  <a:srgbClr val="0563C1"/>
                </a:solidFill>
                <a:effectLst/>
                <a:latin typeface="Times New Roman" panose="02020603050405020304" pitchFamily="18" charset="0"/>
                <a:ea typeface="Times New Roman" panose="02020603050405020304" pitchFamily="18" charset="0"/>
                <a:hlinkClick r:id="rId6" action="ppaction://hlinkfile"/>
              </a:rPr>
              <a:t>Reference List</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6" action="ppaction://hlinkfile"/>
              </a:rPr>
              <a:t>	5</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1200"/>
              </a:spcBef>
              <a:spcAft>
                <a:spcPts val="1200"/>
              </a:spcAft>
            </a:pPr>
            <a:br>
              <a:rPr lang="en-GB" sz="1800" dirty="0">
                <a:effectLst/>
                <a:latin typeface="Times New Roman" panose="02020603050405020304" pitchFamily="18" charset="0"/>
                <a:ea typeface="Times New Roman" panose="02020603050405020304" pitchFamily="18" charset="0"/>
              </a:rPr>
            </a:br>
            <a:r>
              <a:rPr lang="en-GB" sz="1800" b="1"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b="1" u="sng"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Microsoft Teams is a popular collaboration tool that is used in modern workplaces and allows communicating via chat, calls, and meetings. It is important to know how to form Teams meeting to structure discussions, presentations, and teamwork (</a:t>
            </a:r>
            <a:r>
              <a:rPr lang="en-GB" sz="1800" dirty="0" err="1">
                <a:effectLst/>
                <a:latin typeface="Times New Roman" panose="02020603050405020304" pitchFamily="18" charset="0"/>
                <a:ea typeface="Times New Roman" panose="02020603050405020304" pitchFamily="18" charset="0"/>
              </a:rPr>
              <a:t>Ilag</a:t>
            </a:r>
            <a:r>
              <a:rPr lang="en-GB" sz="1800" dirty="0">
                <a:effectLst/>
                <a:latin typeface="Times New Roman" panose="02020603050405020304" pitchFamily="18" charset="0"/>
                <a:ea typeface="Times New Roman" panose="02020603050405020304" pitchFamily="18" charset="0"/>
              </a:rPr>
              <a:t>, Tripathy and </a:t>
            </a:r>
            <a:r>
              <a:rPr lang="en-GB" sz="1800" dirty="0" err="1">
                <a:effectLst/>
                <a:latin typeface="Times New Roman" panose="02020603050405020304" pitchFamily="18" charset="0"/>
                <a:ea typeface="Times New Roman" panose="02020603050405020304" pitchFamily="18" charset="0"/>
              </a:rPr>
              <a:t>Ireddy</a:t>
            </a:r>
            <a:r>
              <a:rPr lang="en-GB" sz="1800" dirty="0">
                <a:effectLst/>
                <a:latin typeface="Times New Roman" panose="02020603050405020304" pitchFamily="18" charset="0"/>
                <a:ea typeface="Times New Roman" panose="02020603050405020304" pitchFamily="18" charset="0"/>
              </a:rPr>
              <a:t>, 2023). This manual gives detailed step-by-step information to guide you in scheduling a professional meeting in a quick and efficient way.</a:t>
            </a:r>
          </a:p>
          <a:p>
            <a:pPr marL="0" marR="0" algn="just">
              <a:lnSpc>
                <a:spcPct val="150000"/>
              </a:lnSpc>
              <a:spcBef>
                <a:spcPts val="0"/>
              </a:spcBef>
              <a:spcAft>
                <a:spcPts val="1200"/>
              </a:spcAft>
            </a:pPr>
            <a:r>
              <a:rPr lang="en-GB" sz="1800" b="1" u="sng"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How to Create a New Teams Meeting</a:t>
            </a:r>
            <a:r>
              <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Arranging a meeting in Microsoft Teams is a necessary skill in order to communicate and collaborate effectively at work (</a:t>
            </a:r>
            <a:r>
              <a:rPr lang="en-GB" sz="1800" dirty="0" err="1">
                <a:effectLst/>
                <a:latin typeface="Times New Roman" panose="02020603050405020304" pitchFamily="18" charset="0"/>
                <a:ea typeface="Times New Roman" panose="02020603050405020304" pitchFamily="18" charset="0"/>
              </a:rPr>
              <a:t>Melati</a:t>
            </a:r>
            <a:r>
              <a:rPr lang="en-GB" sz="1800" dirty="0">
                <a:effectLst/>
                <a:latin typeface="Times New Roman" panose="02020603050405020304" pitchFamily="18" charset="0"/>
                <a:ea typeface="Times New Roman" panose="02020603050405020304" pitchFamily="18" charset="0"/>
              </a:rPr>
              <a:t>, 2025). Teams enables to schedule and coordinate meetings whether organising a team discussion, client presentation, or project update. With the help of a few basic steps, it is possible to make the meeting well-organised and available to everyone.</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1: Open Microsoft Teams</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first step is to open the Microsoft Teams application in the computer or open it in a web browser. Log in with the work or school account to have access to the entire features.</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2: Go to the Calendar</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After entering Teams, find the Calendar button on the menu on the left. By clicking on it, your schedule will open and it is possible to see future meetings and events.</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3: Click “New Meeting”</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 the Calendar page, in the upper right-hand corner, there is a button titled New Meeting. It will open a new window in which it is possible to enter the meeting details (</a:t>
            </a:r>
            <a:r>
              <a:rPr lang="en-GB" sz="1800" dirty="0" err="1">
                <a:effectLst/>
                <a:latin typeface="Times New Roman" panose="02020603050405020304" pitchFamily="18" charset="0"/>
                <a:ea typeface="Times New Roman" panose="02020603050405020304" pitchFamily="18" charset="0"/>
              </a:rPr>
              <a:t>Georganta</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Peus</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Niess</a:t>
            </a:r>
            <a:r>
              <a:rPr lang="en-GB" sz="1800" dirty="0">
                <a:effectLst/>
                <a:latin typeface="Times New Roman" panose="02020603050405020304" pitchFamily="18" charset="0"/>
                <a:ea typeface="Times New Roman" panose="02020603050405020304" pitchFamily="18" charset="0"/>
              </a:rPr>
              <a:t>, 2023). </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4: Add Meeting Details</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Complete the requisite details to make sure the meeting is coherent and properly organised:</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rPr>
              <a:t>Title:</a:t>
            </a:r>
            <a:r>
              <a:rPr lang="en-GB" sz="1800" dirty="0">
                <a:effectLst/>
                <a:latin typeface="Times New Roman" panose="02020603050405020304" pitchFamily="18" charset="0"/>
                <a:ea typeface="Times New Roman" panose="02020603050405020304" pitchFamily="18" charset="0"/>
              </a:rPr>
              <a:t> Select a descriptive name of the meeting that is short.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rPr>
              <a:t>Date &amp; Time:</a:t>
            </a:r>
            <a:r>
              <a:rPr lang="en-GB" sz="1800" dirty="0">
                <a:effectLst/>
                <a:latin typeface="Times New Roman" panose="02020603050405020304" pitchFamily="18" charset="0"/>
                <a:ea typeface="Times New Roman" panose="02020603050405020304" pitchFamily="18" charset="0"/>
              </a:rPr>
              <a:t> Choose the time when to begin and end the meeting.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rPr>
              <a:t>Location:</a:t>
            </a:r>
            <a:r>
              <a:rPr lang="en-GB" sz="1800" dirty="0">
                <a:effectLst/>
                <a:latin typeface="Times New Roman" panose="02020603050405020304" pitchFamily="18" charset="0"/>
                <a:ea typeface="Times New Roman" panose="02020603050405020304" pitchFamily="18" charset="0"/>
              </a:rPr>
              <a:t> Default Teams meeting.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rPr>
              <a:t>Description:</a:t>
            </a:r>
            <a:r>
              <a:rPr lang="en-GB" sz="1800" dirty="0">
                <a:effectLst/>
                <a:latin typeface="Times New Roman" panose="02020603050405020304" pitchFamily="18" charset="0"/>
                <a:ea typeface="Times New Roman" panose="02020603050405020304" pitchFamily="18" charset="0"/>
              </a:rPr>
              <a:t> Include an agenda or main points of discussion.</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5: Invite Participants</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One can enter the name or email address of people they wish to invite in the field of Add required attendees. Additional attendants can be added as well. This is to make sure that nobody misses the invitation of the meeting.</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6: Set Additional Options</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Scheduling Assistant helps to cheque the availability of the participants to prevent conflicts. Meeting settings can also be adjusted in terms of permissions, roles, and presenters (</a:t>
            </a:r>
            <a:r>
              <a:rPr lang="en-GB" sz="1800" dirty="0" err="1">
                <a:effectLst/>
                <a:latin typeface="Times New Roman" panose="02020603050405020304" pitchFamily="18" charset="0"/>
                <a:ea typeface="Times New Roman" panose="02020603050405020304" pitchFamily="18" charset="0"/>
              </a:rPr>
              <a:t>Abidi</a:t>
            </a:r>
            <a:r>
              <a:rPr lang="en-GB" sz="1800" dirty="0">
                <a:effectLst/>
                <a:latin typeface="Times New Roman" panose="02020603050405020304" pitchFamily="18" charset="0"/>
                <a:ea typeface="Times New Roman" panose="02020603050405020304" pitchFamily="18" charset="0"/>
              </a:rPr>
              <a:t>, Safi and </a:t>
            </a:r>
            <a:r>
              <a:rPr lang="en-GB" sz="1800" dirty="0" err="1">
                <a:effectLst/>
                <a:latin typeface="Times New Roman" panose="02020603050405020304" pitchFamily="18" charset="0"/>
                <a:ea typeface="Times New Roman" panose="02020603050405020304" pitchFamily="18" charset="0"/>
              </a:rPr>
              <a:t>Dženopoljac</a:t>
            </a:r>
            <a:r>
              <a:rPr lang="en-GB" sz="1800" dirty="0">
                <a:effectLst/>
                <a:latin typeface="Times New Roman" panose="02020603050405020304" pitchFamily="18" charset="0"/>
                <a:ea typeface="Times New Roman" panose="02020603050405020304" pitchFamily="18" charset="0"/>
              </a:rPr>
              <a:t>, 2023).</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Step 7: Save and Send Invitations</a:t>
            </a:r>
            <a:endParaRPr lang="en-GB"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 finishing all the details, press the button Send. The participants will receive the invitations automatically through email and the meeting will be added to their calendars.</a:t>
            </a: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Tips for an Effective Meeting</a:t>
            </a:r>
            <a:endParaRPr lang="en-GB"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Make certain and concise titles.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Add a brief agenda to be focused on discussions.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Select an appropriate time of all participants.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rPr>
              <a:t>Cheque microphone and camera prior to the start of the meeting (</a:t>
            </a:r>
            <a:r>
              <a:rPr lang="en-GB" sz="1800" dirty="0" err="1">
                <a:effectLst/>
                <a:latin typeface="Times New Roman" panose="02020603050405020304" pitchFamily="18" charset="0"/>
                <a:ea typeface="Times New Roman" panose="02020603050405020304" pitchFamily="18" charset="0"/>
              </a:rPr>
              <a:t>Hosseinkashi</a:t>
            </a:r>
            <a:r>
              <a:rPr lang="en-GB" sz="1800" dirty="0">
                <a:effectLst/>
                <a:latin typeface="Times New Roman" panose="02020603050405020304" pitchFamily="18" charset="0"/>
                <a:ea typeface="Times New Roman" panose="02020603050405020304" pitchFamily="18" charset="0"/>
              </a:rPr>
              <a:t> et al., 2023).</a:t>
            </a: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These steps will help to organise the best Teams meetings that will facilitate effective communication and collaboration within any workplace environment.</a:t>
            </a:r>
          </a:p>
          <a:p>
            <a:pPr marL="0" marR="0" algn="just">
              <a:lnSpc>
                <a:spcPct val="150000"/>
              </a:lnSpc>
              <a:spcBef>
                <a:spcPts val="0"/>
              </a:spcBef>
              <a:spcAft>
                <a:spcPts val="1200"/>
              </a:spcAft>
            </a:pPr>
            <a:r>
              <a:rPr lang="en-GB" sz="1800" b="0" u="sng"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r>
              <a:rPr lang="en-GB" sz="1800" b="0"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One of the skills required to communicate effectively in the workplace is to create a Teams meeting. With these few tips, one will be able to plan meetings in a short time, and in a professional way. This process will help an individual enhance the productivity and collaboration and keep everyone involved, connected, and engaged in teamwork and discussions.</a:t>
            </a:r>
          </a:p>
          <a:p>
            <a:pPr marL="0" marR="0" algn="just">
              <a:lnSpc>
                <a:spcPct val="150000"/>
              </a:lnSpc>
              <a:spcBef>
                <a:spcPts val="0"/>
              </a:spcBef>
              <a:spcAft>
                <a:spcPts val="1200"/>
              </a:spcAft>
            </a:pPr>
            <a:r>
              <a:rPr lang="en-GB" sz="1800" b="1" u="sng"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sz="18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Abidi</a:t>
            </a:r>
            <a:r>
              <a:rPr lang="en-GB" sz="1800" dirty="0">
                <a:effectLst/>
                <a:latin typeface="Times New Roman" panose="02020603050405020304" pitchFamily="18" charset="0"/>
                <a:ea typeface="Times New Roman" panose="02020603050405020304" pitchFamily="18" charset="0"/>
              </a:rPr>
              <a:t>, O., Safi, M. and </a:t>
            </a:r>
            <a:r>
              <a:rPr lang="en-GB" sz="1800" dirty="0" err="1">
                <a:effectLst/>
                <a:latin typeface="Times New Roman" panose="02020603050405020304" pitchFamily="18" charset="0"/>
                <a:ea typeface="Times New Roman" panose="02020603050405020304" pitchFamily="18" charset="0"/>
              </a:rPr>
              <a:t>Dženopoljac</a:t>
            </a:r>
            <a:r>
              <a:rPr lang="en-GB" sz="1800" dirty="0">
                <a:effectLst/>
                <a:latin typeface="Times New Roman" panose="02020603050405020304" pitchFamily="18" charset="0"/>
                <a:ea typeface="Times New Roman" panose="02020603050405020304" pitchFamily="18" charset="0"/>
              </a:rPr>
              <a:t>, V. (2023). Online meeting tools, tacit knowledge sharing and entrepreneurial behaviours among knowledge workers during COVID-19. </a:t>
            </a:r>
            <a:r>
              <a:rPr lang="en-GB" sz="1800" i="1" dirty="0">
                <a:effectLst/>
                <a:latin typeface="Times New Roman" panose="02020603050405020304" pitchFamily="18" charset="0"/>
                <a:ea typeface="Times New Roman" panose="02020603050405020304" pitchFamily="18" charset="0"/>
              </a:rPr>
              <a:t>Knowledge Management Research &amp; Practice</a:t>
            </a:r>
            <a:r>
              <a:rPr lang="en-GB" sz="1800" dirty="0">
                <a:effectLst/>
                <a:latin typeface="Times New Roman" panose="02020603050405020304" pitchFamily="18" charset="0"/>
                <a:ea typeface="Times New Roman" panose="02020603050405020304" pitchFamily="18" charset="0"/>
              </a:rPr>
              <a:t>, 21(6), pp.1137–1149.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://doi.org/10.1080/14778238.2023.2261885.</a:t>
            </a: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Georganta</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Peus</a:t>
            </a:r>
            <a:r>
              <a:rPr lang="en-GB" sz="1800" dirty="0">
                <a:effectLst/>
                <a:latin typeface="Times New Roman" panose="02020603050405020304" pitchFamily="18" charset="0"/>
                <a:ea typeface="Times New Roman" panose="02020603050405020304" pitchFamily="18" charset="0"/>
              </a:rPr>
              <a:t>, C. and </a:t>
            </a:r>
            <a:r>
              <a:rPr lang="en-GB" sz="1800" dirty="0" err="1">
                <a:effectLst/>
                <a:latin typeface="Times New Roman" panose="02020603050405020304" pitchFamily="18" charset="0"/>
                <a:ea typeface="Times New Roman" panose="02020603050405020304" pitchFamily="18" charset="0"/>
              </a:rPr>
              <a:t>Niess</a:t>
            </a:r>
            <a:r>
              <a:rPr lang="en-GB" sz="1800" dirty="0">
                <a:effectLst/>
                <a:latin typeface="Times New Roman" panose="02020603050405020304" pitchFamily="18" charset="0"/>
                <a:ea typeface="Times New Roman" panose="02020603050405020304" pitchFamily="18" charset="0"/>
              </a:rPr>
              <a:t>, J. (2023). Interactive technologies through the lens of team effectiveness: an interdisciplinary systematic literature review. </a:t>
            </a:r>
            <a:r>
              <a:rPr lang="en-GB" sz="1800" i="1" dirty="0">
                <a:effectLst/>
                <a:latin typeface="Times New Roman" panose="02020603050405020304" pitchFamily="18" charset="0"/>
                <a:ea typeface="Times New Roman" panose="02020603050405020304" pitchFamily="18" charset="0"/>
              </a:rPr>
              <a:t>European Journal of Work and Organizational Psychology</a:t>
            </a:r>
            <a:r>
              <a:rPr lang="en-GB" sz="1800" dirty="0">
                <a:effectLst/>
                <a:latin typeface="Times New Roman" panose="02020603050405020304" pitchFamily="18" charset="0"/>
                <a:ea typeface="Times New Roman" panose="02020603050405020304" pitchFamily="18" charset="0"/>
              </a:rPr>
              <a:t>, 33(2), pp.172–187.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://doi.org/10.1080/1359432X.2023.2178904.</a:t>
            </a: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Hosseinkashi</a:t>
            </a:r>
            <a:r>
              <a:rPr lang="en-GB" sz="1800" dirty="0">
                <a:effectLst/>
                <a:latin typeface="Times New Roman" panose="02020603050405020304" pitchFamily="18" charset="0"/>
                <a:ea typeface="Times New Roman" panose="02020603050405020304" pitchFamily="18" charset="0"/>
              </a:rPr>
              <a:t>, Y., Pool, J., </a:t>
            </a:r>
            <a:r>
              <a:rPr lang="en-GB" sz="1800" dirty="0" err="1">
                <a:effectLst/>
                <a:latin typeface="Times New Roman" panose="02020603050405020304" pitchFamily="18" charset="0"/>
                <a:ea typeface="Times New Roman" panose="02020603050405020304" pitchFamily="18" charset="0"/>
              </a:rPr>
              <a:t>Tankelevitch</a:t>
            </a:r>
            <a:r>
              <a:rPr lang="en-GB" sz="1800" dirty="0">
                <a:effectLst/>
                <a:latin typeface="Times New Roman" panose="02020603050405020304" pitchFamily="18" charset="0"/>
                <a:ea typeface="Times New Roman" panose="02020603050405020304" pitchFamily="18" charset="0"/>
              </a:rPr>
              <a:t>, L., Cutler, R. and Madan, C. (2023). Meeting effectiveness and inclusiveness: large-scale measurement, identification of key features, and prediction in real-world remote meetings. </a:t>
            </a:r>
            <a:r>
              <a:rPr lang="en-GB" sz="1800" i="1" dirty="0">
                <a:effectLst/>
                <a:latin typeface="Times New Roman" panose="02020603050405020304" pitchFamily="18" charset="0"/>
                <a:ea typeface="Times New Roman" panose="02020603050405020304" pitchFamily="18" charset="0"/>
              </a:rPr>
              <a:t>arXiv.org</a:t>
            </a:r>
            <a:r>
              <a:rPr lang="en-GB" sz="1800" dirty="0">
                <a:effectLst/>
                <a:latin typeface="Times New Roman" panose="02020603050405020304" pitchFamily="18" charset="0"/>
                <a:ea typeface="Times New Roman" panose="02020603050405020304" pitchFamily="18" charset="0"/>
              </a:rPr>
              <a:t>, [online] 1(1).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://doi.org/10.48550/arXiv.2304.00652.</a:t>
            </a: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Ilag</a:t>
            </a:r>
            <a:r>
              <a:rPr lang="en-GB" sz="1800" dirty="0">
                <a:effectLst/>
                <a:latin typeface="Times New Roman" panose="02020603050405020304" pitchFamily="18" charset="0"/>
                <a:ea typeface="Times New Roman" panose="02020603050405020304" pitchFamily="18" charset="0"/>
              </a:rPr>
              <a:t>, B.N., Tripathy, D. and </a:t>
            </a:r>
            <a:r>
              <a:rPr lang="en-GB" sz="1800" dirty="0" err="1">
                <a:effectLst/>
                <a:latin typeface="Times New Roman" panose="02020603050405020304" pitchFamily="18" charset="0"/>
                <a:ea typeface="Times New Roman" panose="02020603050405020304" pitchFamily="18" charset="0"/>
              </a:rPr>
              <a:t>Ireddy</a:t>
            </a:r>
            <a:r>
              <a:rPr lang="en-GB" sz="1800" dirty="0">
                <a:effectLst/>
                <a:latin typeface="Times New Roman" panose="02020603050405020304" pitchFamily="18" charset="0"/>
                <a:ea typeface="Times New Roman" panose="02020603050405020304" pitchFamily="18" charset="0"/>
              </a:rPr>
              <a:t>, V. (2023). Microsoft Teams Overview. </a:t>
            </a:r>
            <a:r>
              <a:rPr lang="en-GB" sz="1800" i="1" dirty="0" err="1">
                <a:effectLst/>
                <a:latin typeface="Times New Roman" panose="02020603050405020304" pitchFamily="18" charset="0"/>
                <a:ea typeface="Times New Roman" panose="02020603050405020304" pitchFamily="18" charset="0"/>
              </a:rPr>
              <a:t>Apress</a:t>
            </a:r>
            <a:r>
              <a:rPr lang="en-GB" sz="1800" i="1" dirty="0">
                <a:effectLst/>
                <a:latin typeface="Times New Roman" panose="02020603050405020304" pitchFamily="18" charset="0"/>
                <a:ea typeface="Times New Roman" panose="02020603050405020304" pitchFamily="18" charset="0"/>
              </a:rPr>
              <a:t> eBooks</a:t>
            </a:r>
            <a:r>
              <a:rPr lang="en-GB" sz="1800" dirty="0">
                <a:effectLst/>
                <a:latin typeface="Times New Roman" panose="02020603050405020304" pitchFamily="18" charset="0"/>
                <a:ea typeface="Times New Roman" panose="02020603050405020304" pitchFamily="18" charset="0"/>
              </a:rPr>
              <a:t>, pp.1–43.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://doi.org/10.1007/979-8-8688-0014-6_1.</a:t>
            </a: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Melati</a:t>
            </a:r>
            <a:r>
              <a:rPr lang="en-GB" sz="1800" dirty="0">
                <a:effectLst/>
                <a:latin typeface="Times New Roman" panose="02020603050405020304" pitchFamily="18" charset="0"/>
                <a:ea typeface="Times New Roman" panose="02020603050405020304" pitchFamily="18" charset="0"/>
              </a:rPr>
              <a:t>, R. (2025). Analysis of The Advantages of Microsoft Teams as A Corporate Communication Tool in Supporting Employee Performance. </a:t>
            </a:r>
            <a:r>
              <a:rPr lang="en-GB" sz="1800" i="1" dirty="0" err="1">
                <a:effectLst/>
                <a:latin typeface="Times New Roman" panose="02020603050405020304" pitchFamily="18" charset="0"/>
                <a:ea typeface="Times New Roman" panose="02020603050405020304" pitchFamily="18" charset="0"/>
              </a:rPr>
              <a:t>Eduvest</a:t>
            </a:r>
            <a:r>
              <a:rPr lang="en-GB" sz="1800" i="1" dirty="0">
                <a:effectLst/>
                <a:latin typeface="Times New Roman" panose="02020603050405020304" pitchFamily="18" charset="0"/>
                <a:ea typeface="Times New Roman" panose="02020603050405020304" pitchFamily="18" charset="0"/>
              </a:rPr>
              <a:t> - Journal of Universal Studies</a:t>
            </a:r>
            <a:r>
              <a:rPr lang="en-GB" sz="1800" dirty="0">
                <a:effectLst/>
                <a:latin typeface="Times New Roman" panose="02020603050405020304" pitchFamily="18" charset="0"/>
                <a:ea typeface="Times New Roman" panose="02020603050405020304" pitchFamily="18" charset="0"/>
              </a:rPr>
              <a:t>, 5(3), pp.2893–2899.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://doi.org/10.59188/eduvest.v5i3.50900.</a:t>
            </a: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1200"/>
              </a:spcBef>
              <a:spcAft>
                <a:spcPts val="1200"/>
              </a:spcAft>
              <a:tabLst>
                <a:tab pos="1828800" algn="l"/>
              </a:tabLst>
            </a:pPr>
            <a:r>
              <a:rPr lang="en-GB" sz="1800" dirty="0">
                <a:effectLst/>
                <a:latin typeface="Times New Roman" panose="02020603050405020304" pitchFamily="18" charset="0"/>
                <a:ea typeface="Times New Roman" panose="02020603050405020304" pitchFamily="18" charset="0"/>
              </a:rPr>
              <a:t> </a:t>
            </a: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extLst>
      <p:ext uri="{BB962C8B-B14F-4D97-AF65-F5344CB8AC3E}">
        <p14:creationId xmlns:p14="http://schemas.microsoft.com/office/powerpoint/2010/main" val="126325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39511"/>
            <a:ext cx="51206400" cy="32043513"/>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6329682" y="11221159"/>
            <a:ext cx="32621131" cy="7682743"/>
          </a:xfrm>
        </p:spPr>
        <p:txBody>
          <a:bodyPr anchor="b">
            <a:noAutofit/>
          </a:bodyPr>
          <a:lstStyle>
            <a:lvl1pPr algn="r">
              <a:defRPr sz="2268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6329682" y="18903890"/>
            <a:ext cx="32621131" cy="5118862"/>
          </a:xfrm>
        </p:spPr>
        <p:txBody>
          <a:bodyPr anchor="t"/>
          <a:lstStyle>
            <a:lvl1pPr marL="0" indent="0" algn="r">
              <a:buNone/>
              <a:defRPr>
                <a:solidFill>
                  <a:schemeClr val="tx1">
                    <a:lumMod val="50000"/>
                    <a:lumOff val="50000"/>
                  </a:schemeClr>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AA72E36-9215-41CE-85DA-312040A0DC70}" type="slidenum">
              <a:rPr lang="en-US" altLang="en-US" smtClean="0"/>
              <a:pPr>
                <a:defRPr/>
              </a:pPr>
              <a:t>‹#›</a:t>
            </a:fld>
            <a:endParaRPr lang="en-US" altLang="en-US"/>
          </a:p>
        </p:txBody>
      </p:sp>
    </p:spTree>
    <p:extLst>
      <p:ext uri="{BB962C8B-B14F-4D97-AF65-F5344CB8AC3E}">
        <p14:creationId xmlns:p14="http://schemas.microsoft.com/office/powerpoint/2010/main" val="3447571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512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4D1208-5F4C-46C3-A123-D6178802BF50}" type="slidenum">
              <a:rPr lang="en-US" altLang="en-US" smtClean="0"/>
              <a:pPr>
                <a:defRPr/>
              </a:pPr>
              <a:t>‹#›</a:t>
            </a:fld>
            <a:endParaRPr lang="en-US" altLang="en-US"/>
          </a:p>
        </p:txBody>
      </p:sp>
    </p:spTree>
    <p:extLst>
      <p:ext uri="{BB962C8B-B14F-4D97-AF65-F5344CB8AC3E}">
        <p14:creationId xmlns:p14="http://schemas.microsoft.com/office/powerpoint/2010/main" val="2956128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44807" y="12604048"/>
            <a:ext cx="36106006" cy="8524045"/>
          </a:xfrm>
        </p:spPr>
        <p:txBody>
          <a:bodyPr anchor="b"/>
          <a:lstStyle>
            <a:lvl1pPr algn="l">
              <a:defRPr sz="1680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1128091"/>
            <a:ext cx="36106006" cy="4015200"/>
          </a:xfrm>
        </p:spPr>
        <p:txBody>
          <a:bodyPr anchor="t"/>
          <a:lstStyle>
            <a:lvl1pPr marL="0" indent="0" algn="l">
              <a:buNone/>
              <a:defRPr sz="840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D85FE1F-4DDE-48B1-8D81-514C93A5969E}" type="slidenum">
              <a:rPr lang="en-US" altLang="en-US" smtClean="0"/>
              <a:pPr>
                <a:defRPr/>
              </a:pPr>
              <a:t>‹#›</a:t>
            </a:fld>
            <a:endParaRPr lang="en-US" altLang="en-US"/>
          </a:p>
        </p:txBody>
      </p:sp>
    </p:spTree>
    <p:extLst>
      <p:ext uri="{BB962C8B-B14F-4D97-AF65-F5344CB8AC3E}">
        <p14:creationId xmlns:p14="http://schemas.microsoft.com/office/powerpoint/2010/main" val="2604078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44805" y="10082749"/>
            <a:ext cx="17572947" cy="181102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377874" y="10082751"/>
            <a:ext cx="17572943" cy="181102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4C510B-655E-4918-BAB1-2B9E886C4420}" type="slidenum">
              <a:rPr lang="en-US" altLang="en-US" smtClean="0"/>
              <a:pPr>
                <a:defRPr/>
              </a:pPr>
              <a:t>‹#›</a:t>
            </a:fld>
            <a:endParaRPr lang="en-US" altLang="en-US"/>
          </a:p>
        </p:txBody>
      </p:sp>
    </p:spTree>
    <p:extLst>
      <p:ext uri="{BB962C8B-B14F-4D97-AF65-F5344CB8AC3E}">
        <p14:creationId xmlns:p14="http://schemas.microsoft.com/office/powerpoint/2010/main" val="315217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838131" y="10084587"/>
            <a:ext cx="17579617" cy="2689223"/>
          </a:xfrm>
        </p:spPr>
        <p:txBody>
          <a:bodyPr anchor="b">
            <a:noAutofit/>
          </a:bodyPr>
          <a:lstStyle>
            <a:lvl1pPr marL="0" indent="0">
              <a:buNone/>
              <a:defRPr sz="1008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2838131" y="12773812"/>
            <a:ext cx="17579617" cy="154192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371208" y="10084587"/>
            <a:ext cx="17579596" cy="2689223"/>
          </a:xfrm>
        </p:spPr>
        <p:txBody>
          <a:bodyPr anchor="b">
            <a:noAutofit/>
          </a:bodyPr>
          <a:lstStyle>
            <a:lvl1pPr marL="0" indent="0">
              <a:buNone/>
              <a:defRPr sz="1008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1371215" y="12773812"/>
            <a:ext cx="17579591" cy="154192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C5B0CDFB-3550-47DC-9677-73DB8AF0F383}" type="slidenum">
              <a:rPr lang="en-US" altLang="en-US" smtClean="0"/>
              <a:pPr>
                <a:defRPr/>
              </a:pPr>
              <a:t>‹#›</a:t>
            </a:fld>
            <a:endParaRPr lang="en-US" altLang="en-US"/>
          </a:p>
        </p:txBody>
      </p:sp>
    </p:spTree>
    <p:extLst>
      <p:ext uri="{BB962C8B-B14F-4D97-AF65-F5344CB8AC3E}">
        <p14:creationId xmlns:p14="http://schemas.microsoft.com/office/powerpoint/2010/main" val="1292132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844803" y="2844800"/>
            <a:ext cx="36106006" cy="616373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extLst>
      <p:ext uri="{BB962C8B-B14F-4D97-AF65-F5344CB8AC3E}">
        <p14:creationId xmlns:p14="http://schemas.microsoft.com/office/powerpoint/2010/main" val="2593576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7D33CDA-3D9D-45CA-89BB-1AC57179B28D}" type="slidenum">
              <a:rPr lang="en-US" altLang="en-US" smtClean="0"/>
              <a:pPr>
                <a:defRPr/>
              </a:pPr>
              <a:t>‹#›</a:t>
            </a:fld>
            <a:endParaRPr lang="en-US" altLang="en-US"/>
          </a:p>
        </p:txBody>
      </p:sp>
    </p:spTree>
    <p:extLst>
      <p:ext uri="{BB962C8B-B14F-4D97-AF65-F5344CB8AC3E}">
        <p14:creationId xmlns:p14="http://schemas.microsoft.com/office/powerpoint/2010/main" val="4093027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3" y="6993485"/>
            <a:ext cx="16189018" cy="5966175"/>
          </a:xfrm>
        </p:spPr>
        <p:txBody>
          <a:bodyPr anchor="b">
            <a:normAutofit/>
          </a:bodyPr>
          <a:lstStyle>
            <a:lvl1pPr>
              <a:defRPr sz="8400"/>
            </a:lvl1pPr>
          </a:lstStyle>
          <a:p>
            <a:r>
              <a:rPr lang="en-US"/>
              <a:t>Click to edit Master title style</a:t>
            </a:r>
            <a:endParaRPr lang="en-US" dirty="0"/>
          </a:p>
        </p:txBody>
      </p:sp>
      <p:sp>
        <p:nvSpPr>
          <p:cNvPr id="3" name="Content Placeholder 2"/>
          <p:cNvSpPr>
            <a:spLocks noGrp="1"/>
          </p:cNvSpPr>
          <p:nvPr>
            <p:ph idx="1"/>
          </p:nvPr>
        </p:nvSpPr>
        <p:spPr>
          <a:xfrm>
            <a:off x="19993938" y="2402981"/>
            <a:ext cx="18956872" cy="2579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44803" y="12959658"/>
            <a:ext cx="16189018" cy="12060762"/>
          </a:xfrm>
        </p:spPr>
        <p:txBody>
          <a:bodyPr>
            <a:normAutofit/>
          </a:bodyPr>
          <a:lstStyle>
            <a:lvl1pPr marL="0" indent="0">
              <a:buNone/>
              <a:defRPr sz="5880"/>
            </a:lvl1pPr>
            <a:lvl2pPr marL="1919665" indent="0">
              <a:buNone/>
              <a:defRPr sz="5880"/>
            </a:lvl2pPr>
            <a:lvl3pPr marL="3839329" indent="0">
              <a:buNone/>
              <a:defRPr sz="5040"/>
            </a:lvl3pPr>
            <a:lvl4pPr marL="5758994" indent="0">
              <a:buNone/>
              <a:defRPr sz="4200"/>
            </a:lvl4pPr>
            <a:lvl5pPr marL="7678654" indent="0">
              <a:buNone/>
              <a:defRPr sz="4200"/>
            </a:lvl5pPr>
            <a:lvl6pPr marL="9598319" indent="0">
              <a:buNone/>
              <a:defRPr sz="4200"/>
            </a:lvl6pPr>
            <a:lvl7pPr marL="11517983" indent="0">
              <a:buNone/>
              <a:defRPr sz="4200"/>
            </a:lvl7pPr>
            <a:lvl8pPr marL="13437648" indent="0">
              <a:buNone/>
              <a:defRPr sz="4200"/>
            </a:lvl8pPr>
            <a:lvl9pPr marL="15357313"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674B851-A2B2-4BF6-AFCC-36DDD1E11A71}" type="slidenum">
              <a:rPr lang="en-US" altLang="en-US" smtClean="0"/>
              <a:pPr>
                <a:defRPr/>
              </a:pPr>
              <a:t>‹#›</a:t>
            </a:fld>
            <a:endParaRPr lang="en-US" altLang="en-US"/>
          </a:p>
        </p:txBody>
      </p:sp>
    </p:spTree>
    <p:extLst>
      <p:ext uri="{BB962C8B-B14F-4D97-AF65-F5344CB8AC3E}">
        <p14:creationId xmlns:p14="http://schemas.microsoft.com/office/powerpoint/2010/main" val="57588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5" y="22402800"/>
            <a:ext cx="36106001" cy="2644777"/>
          </a:xfrm>
        </p:spPr>
        <p:txBody>
          <a:bodyPr anchor="b">
            <a:normAutofit/>
          </a:bodyPr>
          <a:lstStyle>
            <a:lvl1pPr algn="l">
              <a:defRPr sz="100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44803" y="2844800"/>
            <a:ext cx="36106006" cy="17946684"/>
          </a:xfrm>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4" name="Text Placeholder 3"/>
          <p:cNvSpPr>
            <a:spLocks noGrp="1"/>
          </p:cNvSpPr>
          <p:nvPr>
            <p:ph type="body" sz="half" idx="2"/>
          </p:nvPr>
        </p:nvSpPr>
        <p:spPr>
          <a:xfrm>
            <a:off x="2844805" y="25047578"/>
            <a:ext cx="36106001" cy="3145445"/>
          </a:xfrm>
        </p:spPr>
        <p:txBody>
          <a:bodyPr>
            <a:normAutofit/>
          </a:bodyPr>
          <a:lstStyle>
            <a:lvl1pPr marL="0" indent="0">
              <a:buNone/>
              <a:defRPr sz="504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9820179-56E3-4C19-80B7-A499C708AC0F}" type="slidenum">
              <a:rPr lang="en-US" altLang="en-US" smtClean="0"/>
              <a:pPr>
                <a:defRPr/>
              </a:pPr>
              <a:t>‹#›</a:t>
            </a:fld>
            <a:endParaRPr lang="en-US" altLang="en-US"/>
          </a:p>
        </p:txBody>
      </p:sp>
    </p:spTree>
    <p:extLst>
      <p:ext uri="{BB962C8B-B14F-4D97-AF65-F5344CB8AC3E}">
        <p14:creationId xmlns:p14="http://schemas.microsoft.com/office/powerpoint/2010/main" val="3075914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44807" y="2844800"/>
            <a:ext cx="36106006" cy="15883467"/>
          </a:xfrm>
        </p:spPr>
        <p:txBody>
          <a:bodyPr anchor="ctr">
            <a:normAutofit/>
          </a:bodyPr>
          <a:lstStyle>
            <a:lvl1pPr algn="l">
              <a:defRPr sz="1848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0861867"/>
            <a:ext cx="36106006" cy="7331156"/>
          </a:xfrm>
        </p:spPr>
        <p:txBody>
          <a:bodyPr anchor="ctr">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2627497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11603" y="2844800"/>
            <a:ext cx="3399536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737784" y="16950267"/>
            <a:ext cx="30343001" cy="1778000"/>
          </a:xfrm>
        </p:spPr>
        <p:txBody>
          <a:bodyPr anchor="ctr">
            <a:noAutofit/>
          </a:bodyPr>
          <a:lstStyle>
            <a:lvl1pPr marL="0" indent="0">
              <a:buFontTx/>
              <a:buNone/>
              <a:defRPr sz="6720">
                <a:solidFill>
                  <a:schemeClr val="tx1">
                    <a:lumMod val="50000"/>
                    <a:lumOff val="50000"/>
                  </a:schemeClr>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0861867"/>
            <a:ext cx="36106006" cy="7331156"/>
          </a:xfrm>
        </p:spPr>
        <p:txBody>
          <a:bodyPr anchor="ctr">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
        <p:nvSpPr>
          <p:cNvPr id="20" name="TextBox 19"/>
          <p:cNvSpPr txBox="1"/>
          <p:nvPr/>
        </p:nvSpPr>
        <p:spPr>
          <a:xfrm>
            <a:off x="2275854" y="3688431"/>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37350646" y="13470595"/>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latin typeface="Arial"/>
              </a:rPr>
              <a:t>”</a:t>
            </a:r>
            <a:endParaRPr lang="en-US" sz="7560" dirty="0">
              <a:solidFill>
                <a:schemeClr val="accent1">
                  <a:lumMod val="60000"/>
                  <a:lumOff val="40000"/>
                </a:schemeClr>
              </a:solidFill>
              <a:latin typeface="Arial"/>
            </a:endParaRPr>
          </a:p>
        </p:txBody>
      </p:sp>
    </p:spTree>
    <p:extLst>
      <p:ext uri="{BB962C8B-B14F-4D97-AF65-F5344CB8AC3E}">
        <p14:creationId xmlns:p14="http://schemas.microsoft.com/office/powerpoint/2010/main" val="1676939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44807" y="9015944"/>
            <a:ext cx="36106006" cy="12112147"/>
          </a:xfrm>
        </p:spPr>
        <p:txBody>
          <a:bodyPr anchor="b">
            <a:normAutofit/>
          </a:bodyPr>
          <a:lstStyle>
            <a:lvl1pPr algn="l">
              <a:defRPr sz="18480" b="0" cap="none"/>
            </a:lvl1pPr>
          </a:lstStyle>
          <a:p>
            <a:r>
              <a:rPr lang="en-US"/>
              <a:t>Click to edit Master title style</a:t>
            </a:r>
            <a:endParaRPr lang="en-US" dirty="0"/>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75000"/>
                    <a:lumOff val="25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394361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911603" y="2844800"/>
            <a:ext cx="3399536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844796" y="18728267"/>
            <a:ext cx="36106010" cy="2399824"/>
          </a:xfrm>
        </p:spPr>
        <p:txBody>
          <a:bodyPr anchor="b">
            <a:noAutofit/>
          </a:bodyPr>
          <a:lstStyle>
            <a:lvl1pPr marL="0" indent="0">
              <a:buFontTx/>
              <a:buNone/>
              <a:defRPr sz="10080">
                <a:solidFill>
                  <a:schemeClr val="tx1">
                    <a:lumMod val="75000"/>
                    <a:lumOff val="25000"/>
                  </a:schemeClr>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
        <p:nvSpPr>
          <p:cNvPr id="24" name="TextBox 23"/>
          <p:cNvSpPr txBox="1"/>
          <p:nvPr/>
        </p:nvSpPr>
        <p:spPr>
          <a:xfrm>
            <a:off x="2275854" y="3688431"/>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7350646" y="13470595"/>
            <a:ext cx="2560320" cy="2728955"/>
          </a:xfrm>
          <a:prstGeom prst="rect">
            <a:avLst/>
          </a:prstGeom>
        </p:spPr>
        <p:txBody>
          <a:bodyPr vert="horz" lIns="384048" tIns="192024" rIns="384048" bIns="192024" rtlCol="0" anchor="ctr">
            <a:noAutofit/>
          </a:bodyPr>
          <a:lstStyle/>
          <a:p>
            <a:pPr lvl="0"/>
            <a:r>
              <a:rPr lang="en-US" sz="336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033151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880358" y="2844800"/>
            <a:ext cx="36070453" cy="14105467"/>
          </a:xfrm>
        </p:spPr>
        <p:txBody>
          <a:bodyPr anchor="ctr">
            <a:normAutofit/>
          </a:bodyPr>
          <a:lstStyle>
            <a:lvl1pPr algn="l">
              <a:defRPr sz="1848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844796" y="18728267"/>
            <a:ext cx="36106010" cy="2399824"/>
          </a:xfrm>
        </p:spPr>
        <p:txBody>
          <a:bodyPr anchor="b">
            <a:noAutofit/>
          </a:bodyPr>
          <a:lstStyle>
            <a:lvl1pPr marL="0" indent="0">
              <a:buFontTx/>
              <a:buNone/>
              <a:defRPr sz="10080">
                <a:solidFill>
                  <a:schemeClr val="accent1"/>
                </a:solidFill>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US"/>
              <a:t>Click to edit Master text styles</a:t>
            </a:r>
          </a:p>
        </p:txBody>
      </p:sp>
      <p:sp>
        <p:nvSpPr>
          <p:cNvPr id="3" name="Text Placeholder 2"/>
          <p:cNvSpPr>
            <a:spLocks noGrp="1"/>
          </p:cNvSpPr>
          <p:nvPr>
            <p:ph type="body" idx="1"/>
          </p:nvPr>
        </p:nvSpPr>
        <p:spPr>
          <a:xfrm>
            <a:off x="2844807" y="21128091"/>
            <a:ext cx="36106006" cy="7064932"/>
          </a:xfrm>
        </p:spPr>
        <p:txBody>
          <a:bodyPr anchor="t">
            <a:normAutofit/>
          </a:bodyPr>
          <a:lstStyle>
            <a:lvl1pPr marL="0" indent="0" algn="l">
              <a:buNone/>
              <a:defRPr sz="7560">
                <a:solidFill>
                  <a:schemeClr val="tx1">
                    <a:lumMod val="50000"/>
                    <a:lumOff val="5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10507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extLst>
      <p:ext uri="{BB962C8B-B14F-4D97-AF65-F5344CB8AC3E}">
        <p14:creationId xmlns:p14="http://schemas.microsoft.com/office/powerpoint/2010/main" val="242660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464229" y="2844798"/>
            <a:ext cx="5479921" cy="2450677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844807" y="2844800"/>
            <a:ext cx="29652630" cy="245067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E66FA9D-C524-4C4A-B6CE-D4645631133A}" type="slidenum">
              <a:rPr lang="en-US" altLang="en-US" smtClean="0"/>
              <a:pPr>
                <a:defRPr/>
              </a:pPr>
              <a:t>‹#›</a:t>
            </a:fld>
            <a:endParaRPr lang="en-US" altLang="en-US"/>
          </a:p>
        </p:txBody>
      </p:sp>
    </p:spTree>
    <p:extLst>
      <p:ext uri="{BB962C8B-B14F-4D97-AF65-F5344CB8AC3E}">
        <p14:creationId xmlns:p14="http://schemas.microsoft.com/office/powerpoint/2010/main" val="4222150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srcRect/>
          <a:tile tx="0" ty="0" sx="100000" sy="100000" flip="none" algn="tl"/>
        </a:blipFill>
        <a:effectLst/>
      </p:bgPr>
    </p:bg>
    <p:spTree>
      <p:nvGrpSpPr>
        <p:cNvPr id="1" name=""/>
        <p:cNvGrpSpPr/>
        <p:nvPr/>
      </p:nvGrpSpPr>
      <p:grpSpPr>
        <a:xfrm>
          <a:off x="0" y="0"/>
          <a:ext cx="0" cy="0"/>
          <a:chOff x="0" y="0"/>
          <a:chExt cx="0" cy="0"/>
        </a:xfrm>
      </p:grpSpPr>
      <p:grpSp>
        <p:nvGrpSpPr>
          <p:cNvPr id="7" name="Group 6"/>
          <p:cNvGrpSpPr/>
          <p:nvPr/>
        </p:nvGrpSpPr>
        <p:grpSpPr>
          <a:xfrm>
            <a:off x="0" y="-39511"/>
            <a:ext cx="51206400" cy="32043513"/>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844803" y="2844800"/>
            <a:ext cx="36106006" cy="616373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844803" y="10082751"/>
            <a:ext cx="36106006" cy="181102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261561" y="28193025"/>
            <a:ext cx="3830144" cy="1703917"/>
          </a:xfrm>
          <a:prstGeom prst="rect">
            <a:avLst/>
          </a:prstGeom>
        </p:spPr>
        <p:txBody>
          <a:bodyPr vert="horz" lIns="91440" tIns="45720" rIns="91440" bIns="45720" rtlCol="0" anchor="ctr"/>
          <a:lstStyle>
            <a:lvl1pPr algn="r">
              <a:defRPr sz="378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2844803" y="28193025"/>
            <a:ext cx="26449970" cy="1703917"/>
          </a:xfrm>
          <a:prstGeom prst="rect">
            <a:avLst/>
          </a:prstGeom>
        </p:spPr>
        <p:txBody>
          <a:bodyPr vert="horz" lIns="91440" tIns="45720" rIns="91440" bIns="45720" rtlCol="0" anchor="ctr"/>
          <a:lstStyle>
            <a:lvl1pPr algn="l">
              <a:defRPr sz="378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36080787" y="28193025"/>
            <a:ext cx="2870024" cy="1703917"/>
          </a:xfrm>
          <a:prstGeom prst="rect">
            <a:avLst/>
          </a:prstGeom>
        </p:spPr>
        <p:txBody>
          <a:bodyPr vert="horz" lIns="91440" tIns="45720" rIns="91440" bIns="45720" rtlCol="0" anchor="ctr"/>
          <a:lstStyle>
            <a:lvl1pPr algn="r">
              <a:defRPr sz="3780">
                <a:solidFill>
                  <a:schemeClr val="accent1"/>
                </a:solidFill>
              </a:defRPr>
            </a:lvl1p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819928291"/>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Lst>
  <p:txStyles>
    <p:titleStyle>
      <a:lvl1pPr algn="l" defTabSz="1920240" rtl="0" eaLnBrk="1" latinLnBrk="0" hangingPunct="1">
        <a:spcBef>
          <a:spcPct val="0"/>
        </a:spcBef>
        <a:buNone/>
        <a:defRPr sz="1512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440180" indent="-1440180" algn="l" defTabSz="1920240" rtl="0" eaLnBrk="1" latinLnBrk="0" hangingPunct="1">
        <a:spcBef>
          <a:spcPts val="4200"/>
        </a:spcBef>
        <a:spcAft>
          <a:spcPts val="0"/>
        </a:spcAft>
        <a:buClr>
          <a:schemeClr val="accent1"/>
        </a:buClr>
        <a:buSzPct val="80000"/>
        <a:buFont typeface="Wingdings 3" charset="2"/>
        <a:buChar char=""/>
        <a:defRPr sz="7560" kern="1200">
          <a:solidFill>
            <a:schemeClr val="tx1">
              <a:lumMod val="75000"/>
              <a:lumOff val="25000"/>
            </a:schemeClr>
          </a:solidFill>
          <a:latin typeface="+mn-lt"/>
          <a:ea typeface="+mn-ea"/>
          <a:cs typeface="+mn-cs"/>
        </a:defRPr>
      </a:lvl1pPr>
      <a:lvl2pPr marL="3120390" indent="-1200150" algn="l" defTabSz="1920240" rtl="0" eaLnBrk="1" latinLnBrk="0" hangingPunct="1">
        <a:spcBef>
          <a:spcPts val="42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2pPr>
      <a:lvl3pPr marL="4800600" indent="-960120" algn="l" defTabSz="1920240" rtl="0" eaLnBrk="1" latinLnBrk="0" hangingPunct="1">
        <a:spcBef>
          <a:spcPts val="4200"/>
        </a:spcBef>
        <a:spcAft>
          <a:spcPts val="0"/>
        </a:spcAft>
        <a:buClr>
          <a:schemeClr val="accent1"/>
        </a:buClr>
        <a:buSzPct val="80000"/>
        <a:buFont typeface="Wingdings 3" charset="2"/>
        <a:buChar char=""/>
        <a:defRPr sz="5880" kern="1200">
          <a:solidFill>
            <a:schemeClr val="tx1">
              <a:lumMod val="75000"/>
              <a:lumOff val="25000"/>
            </a:schemeClr>
          </a:solidFill>
          <a:latin typeface="+mn-lt"/>
          <a:ea typeface="+mn-ea"/>
          <a:cs typeface="+mn-cs"/>
        </a:defRPr>
      </a:lvl3pPr>
      <a:lvl4pPr marL="672084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4pPr>
      <a:lvl5pPr marL="864108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5pPr>
      <a:lvl6pPr marL="1056132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6pPr>
      <a:lvl7pPr marL="1248156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7pPr>
      <a:lvl8pPr marL="1440180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8pPr>
      <a:lvl9pPr marL="16322040" indent="-960120" algn="l" defTabSz="1920240" rtl="0" eaLnBrk="1" latinLnBrk="0" hangingPunct="1">
        <a:spcBef>
          <a:spcPts val="4200"/>
        </a:spcBef>
        <a:spcAft>
          <a:spcPts val="0"/>
        </a:spcAft>
        <a:buClr>
          <a:schemeClr val="accent1"/>
        </a:buClr>
        <a:buSzPct val="80000"/>
        <a:buFont typeface="Wingdings 3" charset="2"/>
        <a:buChar char=""/>
        <a:defRPr sz="5040" kern="1200">
          <a:solidFill>
            <a:schemeClr val="tx1">
              <a:lumMod val="75000"/>
              <a:lumOff val="25000"/>
            </a:schemeClr>
          </a:solidFill>
          <a:latin typeface="+mn-lt"/>
          <a:ea typeface="+mn-ea"/>
          <a:cs typeface="+mn-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diagramLayout" Target="../diagrams/layout1.xml"/><Relationship Id="rId12"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Data" Target="../diagrams/data1.xml"/><Relationship Id="rId11" Type="http://schemas.openxmlformats.org/officeDocument/2006/relationships/image" Target="../media/image5.png"/><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15000">
              <a:schemeClr val="accent2">
                <a:lumMod val="67000"/>
              </a:schemeClr>
            </a:gs>
            <a:gs pos="48000">
              <a:schemeClr val="accent2">
                <a:lumMod val="97000"/>
                <a:lumOff val="3000"/>
              </a:schemeClr>
            </a:gs>
            <a:gs pos="76000">
              <a:schemeClr val="accent2">
                <a:lumMod val="60000"/>
                <a:lumOff val="40000"/>
              </a:schemeClr>
            </a:gs>
          </a:gsLst>
          <a:lin ang="13500000" scaled="1"/>
          <a:tileRect/>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1A48D85-5A1F-BBAE-3520-C84AB703856B}"/>
              </a:ext>
            </a:extLst>
          </p:cNvPr>
          <p:cNvPicPr>
            <a:picLocks noChangeAspect="1"/>
          </p:cNvPicPr>
          <p:nvPr/>
        </p:nvPicPr>
        <p:blipFill>
          <a:blip r:embed="rId3"/>
          <a:stretch>
            <a:fillRect/>
          </a:stretch>
        </p:blipFill>
        <p:spPr>
          <a:xfrm>
            <a:off x="0" y="-76200"/>
            <a:ext cx="51625500" cy="32461200"/>
          </a:xfrm>
          <a:prstGeom prst="rect">
            <a:avLst/>
          </a:prstGeom>
        </p:spPr>
      </p:pic>
      <p:sp>
        <p:nvSpPr>
          <p:cNvPr id="19" name="Text Box 11">
            <a:extLst>
              <a:ext uri="{FF2B5EF4-FFF2-40B4-BE49-F238E27FC236}">
                <a16:creationId xmlns:a16="http://schemas.microsoft.com/office/drawing/2014/main" id="{0C86A57D-7402-4B16-A5CD-171859D4E03F}"/>
              </a:ext>
            </a:extLst>
          </p:cNvPr>
          <p:cNvSpPr txBox="1">
            <a:spLocks noChangeArrowheads="1"/>
          </p:cNvSpPr>
          <p:nvPr/>
        </p:nvSpPr>
        <p:spPr bwMode="auto">
          <a:xfrm>
            <a:off x="177437" y="2630435"/>
            <a:ext cx="12138389" cy="7006446"/>
          </a:xfrm>
          <a:prstGeom prst="rect">
            <a:avLst/>
          </a:prstGeom>
          <a:solidFill>
            <a:schemeClr val="accent5">
              <a:lumMod val="20000"/>
              <a:lumOff val="80000"/>
            </a:schemeClr>
          </a:solidFill>
          <a:ln w="38100">
            <a:solidFill>
              <a:srgbClr val="000000"/>
            </a:solidFill>
            <a:round/>
            <a:headEnd/>
            <a:tailEnd/>
          </a:ln>
        </p:spPr>
        <p:txBody>
          <a:bodyPr lIns="914400" tIns="457200" rIns="914400" bIns="914400"/>
          <a:lstStyle>
            <a:lvl1pPr>
              <a:spcBef>
                <a:spcPct val="20000"/>
              </a:spcBef>
              <a:buChar char="•"/>
              <a:tabLst>
                <a:tab pos="508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8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8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8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8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8000" algn="l"/>
              </a:tabLst>
              <a:defRPr sz="8900">
                <a:solidFill>
                  <a:schemeClr val="tx1"/>
                </a:solidFill>
                <a:latin typeface="Times New Roman" panose="02020603050405020304" pitchFamily="18" charset="0"/>
                <a:ea typeface="MS PGothic" panose="020B0600070205080204" pitchFamily="34" charset="-128"/>
              </a:defRPr>
            </a:lvl9pPr>
          </a:lstStyle>
          <a:p>
            <a:pPr marL="0" marR="0" algn="ctr">
              <a:lnSpc>
                <a:spcPct val="150000"/>
              </a:lnSpc>
              <a:spcBef>
                <a:spcPts val="0"/>
              </a:spcBef>
              <a:spcAft>
                <a:spcPts val="1200"/>
              </a:spcAft>
              <a:buNone/>
            </a:pPr>
            <a:r>
              <a:rPr lang="en-GB" sz="40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150000"/>
              </a:lnSpc>
              <a:buNone/>
            </a:pPr>
            <a:r>
              <a:rPr lang="en-GB" sz="3600" dirty="0">
                <a:effectLst/>
                <a:latin typeface="Times New Roman" panose="02020603050405020304" pitchFamily="18" charset="0"/>
                <a:ea typeface="Times New Roman" panose="02020603050405020304" pitchFamily="18" charset="0"/>
              </a:rPr>
              <a:t>Microsoft Teams is a popular collaboration tool that is used in modern workplaces and allows communicating via chat, calls, and meetings. It is important to know how to form Teams meeting to structure discussions, presentations, and teamwork (</a:t>
            </a:r>
            <a:r>
              <a:rPr lang="en-GB" sz="3600" dirty="0" err="1">
                <a:effectLst/>
                <a:latin typeface="Times New Roman" panose="02020603050405020304" pitchFamily="18" charset="0"/>
                <a:ea typeface="Times New Roman" panose="02020603050405020304" pitchFamily="18" charset="0"/>
              </a:rPr>
              <a:t>Ilag</a:t>
            </a:r>
            <a:r>
              <a:rPr lang="en-GB" sz="3600" dirty="0">
                <a:effectLst/>
                <a:latin typeface="Times New Roman" panose="02020603050405020304" pitchFamily="18" charset="0"/>
                <a:ea typeface="Times New Roman" panose="02020603050405020304" pitchFamily="18" charset="0"/>
              </a:rPr>
              <a:t>, Tripathy and </a:t>
            </a:r>
            <a:r>
              <a:rPr lang="en-GB" sz="3600" dirty="0" err="1">
                <a:effectLst/>
                <a:latin typeface="Times New Roman" panose="02020603050405020304" pitchFamily="18" charset="0"/>
                <a:ea typeface="Times New Roman" panose="02020603050405020304" pitchFamily="18" charset="0"/>
              </a:rPr>
              <a:t>Ireddy</a:t>
            </a:r>
            <a:r>
              <a:rPr lang="en-GB" sz="3600" dirty="0">
                <a:effectLst/>
                <a:latin typeface="Times New Roman" panose="02020603050405020304" pitchFamily="18" charset="0"/>
                <a:ea typeface="Times New Roman" panose="02020603050405020304" pitchFamily="18" charset="0"/>
              </a:rPr>
              <a:t>, 2023). </a:t>
            </a:r>
            <a:endParaRPr lang="en-US" sz="4800" dirty="0">
              <a:effectLst/>
              <a:latin typeface="Times New Roman" panose="02020603050405020304" pitchFamily="18" charset="0"/>
              <a:ea typeface="DengXian" panose="02010600030101010101" pitchFamily="2" charset="-122"/>
              <a:cs typeface="Vrinda" panose="020B0502040204020203" pitchFamily="34" charset="0"/>
            </a:endParaRPr>
          </a:p>
        </p:txBody>
      </p:sp>
      <p:sp>
        <p:nvSpPr>
          <p:cNvPr id="39" name="Rectangle 38">
            <a:extLst>
              <a:ext uri="{FF2B5EF4-FFF2-40B4-BE49-F238E27FC236}">
                <a16:creationId xmlns:a16="http://schemas.microsoft.com/office/drawing/2014/main" id="{913AEBDA-91DF-428E-A360-F862444EB8D9}"/>
              </a:ext>
            </a:extLst>
          </p:cNvPr>
          <p:cNvSpPr/>
          <p:nvPr/>
        </p:nvSpPr>
        <p:spPr>
          <a:xfrm>
            <a:off x="12504428" y="14928250"/>
            <a:ext cx="13323702" cy="9888508"/>
          </a:xfrm>
          <a:prstGeom prst="rect">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4: Add Meeting Details</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Complete the requisite details to make sure the meeting is coherent and properly organised:</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b="1" dirty="0">
                <a:effectLst/>
                <a:latin typeface="Times New Roman" panose="02020603050405020304" pitchFamily="18" charset="0"/>
                <a:ea typeface="Times New Roman" panose="02020603050405020304" pitchFamily="18" charset="0"/>
              </a:rPr>
              <a:t>Title:</a:t>
            </a:r>
            <a:r>
              <a:rPr lang="en-GB" sz="3600" dirty="0">
                <a:effectLst/>
                <a:latin typeface="Times New Roman" panose="02020603050405020304" pitchFamily="18" charset="0"/>
                <a:ea typeface="Times New Roman" panose="02020603050405020304" pitchFamily="18" charset="0"/>
              </a:rPr>
              <a:t> Select a descriptive name of the meeting that is short.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b="1" dirty="0">
                <a:effectLst/>
                <a:latin typeface="Times New Roman" panose="02020603050405020304" pitchFamily="18" charset="0"/>
                <a:ea typeface="Times New Roman" panose="02020603050405020304" pitchFamily="18" charset="0"/>
              </a:rPr>
              <a:t>Date &amp; Time:</a:t>
            </a:r>
            <a:r>
              <a:rPr lang="en-GB" sz="3600" dirty="0">
                <a:effectLst/>
                <a:latin typeface="Times New Roman" panose="02020603050405020304" pitchFamily="18" charset="0"/>
                <a:ea typeface="Times New Roman" panose="02020603050405020304" pitchFamily="18" charset="0"/>
              </a:rPr>
              <a:t> Choose the time when to begin and end the meeting.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b="1" dirty="0">
                <a:effectLst/>
                <a:latin typeface="Times New Roman" panose="02020603050405020304" pitchFamily="18" charset="0"/>
                <a:ea typeface="Times New Roman" panose="02020603050405020304" pitchFamily="18" charset="0"/>
              </a:rPr>
              <a:t>Location:</a:t>
            </a:r>
            <a:r>
              <a:rPr lang="en-GB" sz="3600" dirty="0">
                <a:effectLst/>
                <a:latin typeface="Times New Roman" panose="02020603050405020304" pitchFamily="18" charset="0"/>
                <a:ea typeface="Times New Roman" panose="02020603050405020304" pitchFamily="18" charset="0"/>
              </a:rPr>
              <a:t> Default Teams meeting.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b="1" dirty="0">
                <a:effectLst/>
                <a:latin typeface="Times New Roman" panose="02020603050405020304" pitchFamily="18" charset="0"/>
                <a:ea typeface="Times New Roman" panose="02020603050405020304" pitchFamily="18" charset="0"/>
              </a:rPr>
              <a:t>Description:</a:t>
            </a:r>
            <a:r>
              <a:rPr lang="en-GB" sz="3600" dirty="0">
                <a:effectLst/>
                <a:latin typeface="Times New Roman" panose="02020603050405020304" pitchFamily="18" charset="0"/>
                <a:ea typeface="Times New Roman" panose="02020603050405020304" pitchFamily="18" charset="0"/>
              </a:rPr>
              <a:t> Include an agenda or main points of discussion.</a:t>
            </a:r>
          </a:p>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5: Invite Participants</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One can enter the name or email address of people they wish to invite in the field of Add required attendees. Additional attendants can be added as well. This is to make sure that nobody misses the invitation of the meeting.</a:t>
            </a:r>
          </a:p>
        </p:txBody>
      </p:sp>
      <p:sp>
        <p:nvSpPr>
          <p:cNvPr id="42" name="TextBox 41">
            <a:extLst>
              <a:ext uri="{FF2B5EF4-FFF2-40B4-BE49-F238E27FC236}">
                <a16:creationId xmlns:a16="http://schemas.microsoft.com/office/drawing/2014/main" id="{F437A91F-8D9A-499C-92E5-ADD911EFFA51}"/>
              </a:ext>
            </a:extLst>
          </p:cNvPr>
          <p:cNvSpPr txBox="1"/>
          <p:nvPr/>
        </p:nvSpPr>
        <p:spPr>
          <a:xfrm>
            <a:off x="13476884" y="7885880"/>
            <a:ext cx="12351246" cy="1086836"/>
          </a:xfrm>
          <a:prstGeom prst="rect">
            <a:avLst/>
          </a:prstGeom>
          <a:noFill/>
        </p:spPr>
        <p:txBody>
          <a:bodyPr wrap="square" rtlCol="0">
            <a:spAutoFit/>
          </a:bodyPr>
          <a:lstStyle/>
          <a:p>
            <a:pPr algn="just">
              <a:lnSpc>
                <a:spcPct val="107000"/>
              </a:lnSpc>
              <a:spcAft>
                <a:spcPts val="800"/>
              </a:spcAft>
            </a:pPr>
            <a:endParaRPr lang="en-GB" sz="2800" dirty="0">
              <a:solidFill>
                <a:schemeClr val="accent1">
                  <a:lumMod val="75000"/>
                </a:schemeClr>
              </a:solidFill>
              <a:effectLst/>
              <a:latin typeface="Avenir Heavy"/>
              <a:ea typeface="Calibri" panose="020F0502020204030204" pitchFamily="34" charset="0"/>
              <a:cs typeface="Times New Roman" panose="02020603050405020304" pitchFamily="18" charset="0"/>
            </a:endParaRPr>
          </a:p>
          <a:p>
            <a:pPr algn="just"/>
            <a:endParaRPr lang="en-GB" sz="2800" dirty="0">
              <a:latin typeface="Avenir Heavy"/>
            </a:endParaRPr>
          </a:p>
        </p:txBody>
      </p:sp>
      <p:sp>
        <p:nvSpPr>
          <p:cNvPr id="8" name="TextBox 7">
            <a:extLst>
              <a:ext uri="{FF2B5EF4-FFF2-40B4-BE49-F238E27FC236}">
                <a16:creationId xmlns:a16="http://schemas.microsoft.com/office/drawing/2014/main" id="{90E1871C-6F82-4188-A812-9A7C2CFE4A59}"/>
              </a:ext>
            </a:extLst>
          </p:cNvPr>
          <p:cNvSpPr txBox="1"/>
          <p:nvPr/>
        </p:nvSpPr>
        <p:spPr>
          <a:xfrm>
            <a:off x="12699454" y="409721"/>
            <a:ext cx="25807491" cy="144655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8800" b="1" dirty="0">
                <a:solidFill>
                  <a:srgbClr val="202124"/>
                </a:solidFill>
                <a:effectLst/>
                <a:latin typeface="Times New Roman" panose="02020603050405020304" pitchFamily="18" charset="0"/>
                <a:cs typeface="Times New Roman" panose="02020603050405020304" pitchFamily="18" charset="0"/>
              </a:rPr>
              <a:t>Poster on </a:t>
            </a:r>
            <a:r>
              <a:rPr lang="en-GB" sz="8800" b="1" dirty="0">
                <a:effectLst/>
                <a:latin typeface="Times New Roman" panose="02020603050405020304" pitchFamily="18" charset="0"/>
                <a:ea typeface="Times New Roman" panose="02020603050405020304" pitchFamily="18" charset="0"/>
              </a:rPr>
              <a:t>How to Create a New Teams Meeting</a:t>
            </a:r>
            <a:endParaRPr lang="en-US" sz="8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AutoShape 2" descr="image hotel 1">
            <a:extLst>
              <a:ext uri="{FF2B5EF4-FFF2-40B4-BE49-F238E27FC236}">
                <a16:creationId xmlns:a16="http://schemas.microsoft.com/office/drawing/2014/main" id="{504B2648-6BB0-DB84-1264-329A68FAA9FB}"/>
              </a:ext>
            </a:extLst>
          </p:cNvPr>
          <p:cNvSpPr>
            <a:spLocks noChangeAspect="1" noChangeArrowheads="1"/>
          </p:cNvSpPr>
          <p:nvPr/>
        </p:nvSpPr>
        <p:spPr bwMode="auto">
          <a:xfrm>
            <a:off x="25450800" y="15849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TextBox 24">
            <a:extLst>
              <a:ext uri="{FF2B5EF4-FFF2-40B4-BE49-F238E27FC236}">
                <a16:creationId xmlns:a16="http://schemas.microsoft.com/office/drawing/2014/main" id="{BB39B0A9-7239-0D26-14A3-404AB2CFB670}"/>
              </a:ext>
            </a:extLst>
          </p:cNvPr>
          <p:cNvSpPr txBox="1"/>
          <p:nvPr/>
        </p:nvSpPr>
        <p:spPr>
          <a:xfrm>
            <a:off x="12504427" y="7978125"/>
            <a:ext cx="13288283" cy="6640729"/>
          </a:xfrm>
          <a:prstGeom prst="rect">
            <a:avLst/>
          </a:prstGeom>
          <a:solidFill>
            <a:schemeClr val="accent3">
              <a:lumMod val="60000"/>
              <a:lumOff val="40000"/>
            </a:schemeClr>
          </a:solidFill>
          <a:ln>
            <a:solidFill>
              <a:schemeClr val="tx1"/>
            </a:solidFill>
          </a:ln>
        </p:spPr>
        <p:txBody>
          <a:bodyPr wrap="square">
            <a:spAutoFit/>
          </a:bodyPr>
          <a:lstStyle/>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2: Go to the Calendar</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After entering Teams, find the Calendar button on the menu on the left. By clicking on it, your schedule will open and it is possible to see future meetings and events.</a:t>
            </a:r>
          </a:p>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3: Click “New Meeting”</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On the Calendar page, in the upper right-hand corner, there is a button titled New Meeting. It will open a new window in which it is possible to enter the meeting details (</a:t>
            </a:r>
            <a:r>
              <a:rPr lang="en-GB" sz="3600" dirty="0" err="1">
                <a:effectLst/>
                <a:latin typeface="Times New Roman" panose="02020603050405020304" pitchFamily="18" charset="0"/>
                <a:ea typeface="Times New Roman" panose="02020603050405020304" pitchFamily="18" charset="0"/>
              </a:rPr>
              <a:t>Georganta</a:t>
            </a:r>
            <a:r>
              <a:rPr lang="en-GB" sz="3600" dirty="0">
                <a:effectLst/>
                <a:latin typeface="Times New Roman" panose="02020603050405020304" pitchFamily="18" charset="0"/>
                <a:ea typeface="Times New Roman" panose="02020603050405020304" pitchFamily="18" charset="0"/>
              </a:rPr>
              <a:t>, </a:t>
            </a:r>
            <a:r>
              <a:rPr lang="en-GB" sz="3600" dirty="0" err="1">
                <a:effectLst/>
                <a:latin typeface="Times New Roman" panose="02020603050405020304" pitchFamily="18" charset="0"/>
                <a:ea typeface="Times New Roman" panose="02020603050405020304" pitchFamily="18" charset="0"/>
              </a:rPr>
              <a:t>Peus</a:t>
            </a:r>
            <a:r>
              <a:rPr lang="en-GB" sz="3600" dirty="0">
                <a:effectLst/>
                <a:latin typeface="Times New Roman" panose="02020603050405020304" pitchFamily="18" charset="0"/>
                <a:ea typeface="Times New Roman" panose="02020603050405020304" pitchFamily="18" charset="0"/>
              </a:rPr>
              <a:t> and </a:t>
            </a:r>
            <a:r>
              <a:rPr lang="en-GB" sz="3600" dirty="0" err="1">
                <a:effectLst/>
                <a:latin typeface="Times New Roman" panose="02020603050405020304" pitchFamily="18" charset="0"/>
                <a:ea typeface="Times New Roman" panose="02020603050405020304" pitchFamily="18" charset="0"/>
              </a:rPr>
              <a:t>Niess</a:t>
            </a:r>
            <a:r>
              <a:rPr lang="en-GB" sz="3600" dirty="0">
                <a:effectLst/>
                <a:latin typeface="Times New Roman" panose="02020603050405020304" pitchFamily="18" charset="0"/>
                <a:ea typeface="Times New Roman" panose="02020603050405020304" pitchFamily="18" charset="0"/>
              </a:rPr>
              <a:t>, 2023). </a:t>
            </a:r>
          </a:p>
        </p:txBody>
      </p:sp>
      <p:sp>
        <p:nvSpPr>
          <p:cNvPr id="17" name="TextBox 16">
            <a:extLst>
              <a:ext uri="{FF2B5EF4-FFF2-40B4-BE49-F238E27FC236}">
                <a16:creationId xmlns:a16="http://schemas.microsoft.com/office/drawing/2014/main" id="{57A6A444-FF98-0813-F7C6-699A84B37AAD}"/>
              </a:ext>
            </a:extLst>
          </p:cNvPr>
          <p:cNvSpPr txBox="1"/>
          <p:nvPr/>
        </p:nvSpPr>
        <p:spPr>
          <a:xfrm>
            <a:off x="25990674" y="2630435"/>
            <a:ext cx="13328525" cy="7471725"/>
          </a:xfrm>
          <a:prstGeom prst="rect">
            <a:avLst/>
          </a:prstGeom>
          <a:solidFill>
            <a:schemeClr val="accent5">
              <a:lumMod val="40000"/>
              <a:lumOff val="60000"/>
            </a:schemeClr>
          </a:solidFill>
          <a:ln>
            <a:solidFill>
              <a:schemeClr val="tx1"/>
            </a:solidFill>
          </a:ln>
        </p:spPr>
        <p:txBody>
          <a:bodyPr wrap="square">
            <a:spAutoFit/>
          </a:bodyPr>
          <a:lstStyle/>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6: Set Additional Options</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The Scheduling Assistant helps to cheque the availability of the participants to prevent conflicts. Meeting settings can also be adjusted in terms of permissions, roles, and presenters (</a:t>
            </a:r>
            <a:r>
              <a:rPr lang="en-GB" sz="3600" dirty="0" err="1">
                <a:effectLst/>
                <a:latin typeface="Times New Roman" panose="02020603050405020304" pitchFamily="18" charset="0"/>
                <a:ea typeface="Times New Roman" panose="02020603050405020304" pitchFamily="18" charset="0"/>
              </a:rPr>
              <a:t>Abidi</a:t>
            </a:r>
            <a:r>
              <a:rPr lang="en-GB" sz="3600" dirty="0">
                <a:effectLst/>
                <a:latin typeface="Times New Roman" panose="02020603050405020304" pitchFamily="18" charset="0"/>
                <a:ea typeface="Times New Roman" panose="02020603050405020304" pitchFamily="18" charset="0"/>
              </a:rPr>
              <a:t>, Safi and </a:t>
            </a:r>
            <a:r>
              <a:rPr lang="en-GB" sz="3600" dirty="0" err="1">
                <a:effectLst/>
                <a:latin typeface="Times New Roman" panose="02020603050405020304" pitchFamily="18" charset="0"/>
                <a:ea typeface="Times New Roman" panose="02020603050405020304" pitchFamily="18" charset="0"/>
              </a:rPr>
              <a:t>Dženopoljac</a:t>
            </a:r>
            <a:r>
              <a:rPr lang="en-GB" sz="3600" dirty="0">
                <a:effectLst/>
                <a:latin typeface="Times New Roman" panose="02020603050405020304" pitchFamily="18" charset="0"/>
                <a:ea typeface="Times New Roman" panose="02020603050405020304" pitchFamily="18" charset="0"/>
              </a:rPr>
              <a:t>, 2023).</a:t>
            </a:r>
          </a:p>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7: Save and Send Invitations</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On finishing all the details, press the button Send. The participants will receive the invitations automatically through email and the meeting will be added to their calendars.</a:t>
            </a:r>
          </a:p>
        </p:txBody>
      </p:sp>
      <p:sp>
        <p:nvSpPr>
          <p:cNvPr id="24" name="TextBox 23">
            <a:extLst>
              <a:ext uri="{FF2B5EF4-FFF2-40B4-BE49-F238E27FC236}">
                <a16:creationId xmlns:a16="http://schemas.microsoft.com/office/drawing/2014/main" id="{98F2931A-CC5A-0B61-0294-4C27C4465561}"/>
              </a:ext>
            </a:extLst>
          </p:cNvPr>
          <p:cNvSpPr txBox="1"/>
          <p:nvPr/>
        </p:nvSpPr>
        <p:spPr>
          <a:xfrm>
            <a:off x="39319199" y="8566779"/>
            <a:ext cx="12306301" cy="5920275"/>
          </a:xfrm>
          <a:prstGeom prst="rect">
            <a:avLst/>
          </a:prstGeom>
          <a:solidFill>
            <a:schemeClr val="accent6">
              <a:lumMod val="40000"/>
              <a:lumOff val="60000"/>
            </a:schemeClr>
          </a:solidFill>
          <a:ln>
            <a:solidFill>
              <a:schemeClr val="tx1"/>
            </a:solidFill>
          </a:ln>
        </p:spPr>
        <p:txBody>
          <a:bodyPr wrap="square">
            <a:spAutoFit/>
          </a:bodyPr>
          <a:lstStyle/>
          <a:p>
            <a:pPr marL="0" marR="0" algn="ctr">
              <a:lnSpc>
                <a:spcPct val="150000"/>
              </a:lnSpc>
              <a:spcBef>
                <a:spcPts val="0"/>
              </a:spcBef>
              <a:spcAft>
                <a:spcPts val="1200"/>
              </a:spcAft>
            </a:pPr>
            <a:r>
              <a:rPr lang="en-GB" sz="40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150000"/>
              </a:lnSpc>
            </a:pPr>
            <a:r>
              <a:rPr lang="en-GB" sz="3500" dirty="0">
                <a:effectLst/>
                <a:latin typeface="Times New Roman" panose="02020603050405020304" pitchFamily="18" charset="0"/>
                <a:ea typeface="Times New Roman" panose="02020603050405020304" pitchFamily="18" charset="0"/>
              </a:rPr>
              <a:t>One of the skills required to communicate effectively in the workplace is to create a Teams meeting. With these few tips, one will be able to plan meetings in a short time, and in a professional way. This process will help an individual enhance the productivity and collaboration and keep everyone involved, connected, and engaged in teamwork and discussions.</a:t>
            </a:r>
          </a:p>
        </p:txBody>
      </p:sp>
      <p:sp>
        <p:nvSpPr>
          <p:cNvPr id="18" name="TextBox 17">
            <a:extLst>
              <a:ext uri="{FF2B5EF4-FFF2-40B4-BE49-F238E27FC236}">
                <a16:creationId xmlns:a16="http://schemas.microsoft.com/office/drawing/2014/main" id="{DE3B8066-121B-4757-AF8E-B7BEBE08BC63}"/>
              </a:ext>
            </a:extLst>
          </p:cNvPr>
          <p:cNvSpPr txBox="1"/>
          <p:nvPr/>
        </p:nvSpPr>
        <p:spPr>
          <a:xfrm>
            <a:off x="120110" y="21700730"/>
            <a:ext cx="12010532" cy="10303270"/>
          </a:xfrm>
          <a:prstGeom prst="rect">
            <a:avLst/>
          </a:prstGeom>
          <a:solidFill>
            <a:schemeClr val="accent2">
              <a:lumMod val="20000"/>
              <a:lumOff val="80000"/>
            </a:schemeClr>
          </a:solidFill>
          <a:ln w="38100">
            <a:solidFill>
              <a:schemeClr val="tx1"/>
            </a:solidFill>
          </a:ln>
        </p:spPr>
        <p:txBody>
          <a:bodyPr wrap="square">
            <a:spAutoFit/>
          </a:bodyPr>
          <a:lstStyle/>
          <a:p>
            <a:pPr marL="0" marR="0" algn="ctr">
              <a:lnSpc>
                <a:spcPct val="150000"/>
              </a:lnSpc>
              <a:spcBef>
                <a:spcPts val="0"/>
              </a:spcBef>
              <a:spcAft>
                <a:spcPts val="1200"/>
              </a:spcAft>
            </a:pPr>
            <a:r>
              <a:rPr lang="en-GB" sz="4000" b="1" kern="0" dirty="0">
                <a:solidFill>
                  <a:srgbClr val="31849B"/>
                </a:solidFill>
                <a:effectLst/>
                <a:latin typeface="Times New Roman" panose="02020603050405020304" pitchFamily="18" charset="0"/>
                <a:ea typeface="Times New Roman" panose="02020603050405020304" pitchFamily="18" charset="0"/>
                <a:cs typeface="Times New Roman" panose="02020603050405020304" pitchFamily="18" charset="0"/>
              </a:rPr>
              <a:t>How to Create a New Teams Meeting </a:t>
            </a: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Arranging a meeting in Microsoft Teams is a necessary skill in order to communicate and collaborate effectively at work (</a:t>
            </a:r>
            <a:r>
              <a:rPr lang="en-GB" sz="3600" dirty="0" err="1">
                <a:effectLst/>
                <a:latin typeface="Times New Roman" panose="02020603050405020304" pitchFamily="18" charset="0"/>
                <a:ea typeface="Times New Roman" panose="02020603050405020304" pitchFamily="18" charset="0"/>
              </a:rPr>
              <a:t>Melati</a:t>
            </a:r>
            <a:r>
              <a:rPr lang="en-GB" sz="3600" dirty="0">
                <a:effectLst/>
                <a:latin typeface="Times New Roman" panose="02020603050405020304" pitchFamily="18" charset="0"/>
                <a:ea typeface="Times New Roman" panose="02020603050405020304" pitchFamily="18" charset="0"/>
              </a:rPr>
              <a:t>, 2025). Teams enables to schedule and coordinate meetings whether organising a team discussion, client presentation, or project update. With the help of a few basic steps, it is possible to make the meeting well-organised and available to everyone.</a:t>
            </a:r>
          </a:p>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Step 1: Open Microsoft Teams</a:t>
            </a:r>
            <a:endParaRPr lang="en-GB" sz="3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The first step is to open the Microsoft Teams application in the computer or open it in a web browser. Log in with the work or school account to have access to the entire features.</a:t>
            </a:r>
          </a:p>
        </p:txBody>
      </p:sp>
      <p:sp>
        <p:nvSpPr>
          <p:cNvPr id="20" name="TextBox 19">
            <a:extLst>
              <a:ext uri="{FF2B5EF4-FFF2-40B4-BE49-F238E27FC236}">
                <a16:creationId xmlns:a16="http://schemas.microsoft.com/office/drawing/2014/main" id="{CC57A205-CB45-4E04-8D73-4060DDC8F91E}"/>
              </a:ext>
            </a:extLst>
          </p:cNvPr>
          <p:cNvSpPr txBox="1"/>
          <p:nvPr/>
        </p:nvSpPr>
        <p:spPr>
          <a:xfrm>
            <a:off x="26234618" y="18792833"/>
            <a:ext cx="12817227" cy="7471725"/>
          </a:xfrm>
          <a:prstGeom prst="rect">
            <a:avLst/>
          </a:prstGeom>
          <a:solidFill>
            <a:schemeClr val="tx2">
              <a:lumMod val="40000"/>
              <a:lumOff val="60000"/>
            </a:schemeClr>
          </a:solidFill>
          <a:ln>
            <a:solidFill>
              <a:schemeClr val="tx1"/>
            </a:solidFill>
          </a:ln>
        </p:spPr>
        <p:txBody>
          <a:bodyPr wrap="square">
            <a:spAutoFit/>
          </a:bodyPr>
          <a:lstStyle/>
          <a:p>
            <a:pPr marL="0" marR="0" algn="just">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Tips for an Effective Meeting</a:t>
            </a:r>
            <a:endParaRPr lang="en-GB" sz="36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dirty="0">
                <a:effectLst/>
                <a:latin typeface="Times New Roman" panose="02020603050405020304" pitchFamily="18" charset="0"/>
                <a:ea typeface="Times New Roman" panose="02020603050405020304" pitchFamily="18" charset="0"/>
              </a:rPr>
              <a:t>Make certain and concise titles.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dirty="0">
                <a:effectLst/>
                <a:latin typeface="Times New Roman" panose="02020603050405020304" pitchFamily="18" charset="0"/>
                <a:ea typeface="Times New Roman" panose="02020603050405020304" pitchFamily="18" charset="0"/>
              </a:rPr>
              <a:t>Add a brief agenda to be focused on discussions.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dirty="0">
                <a:effectLst/>
                <a:latin typeface="Times New Roman" panose="02020603050405020304" pitchFamily="18" charset="0"/>
                <a:ea typeface="Times New Roman" panose="02020603050405020304" pitchFamily="18" charset="0"/>
              </a:rPr>
              <a:t>Select an appropriate time of all participants.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3600" dirty="0">
                <a:effectLst/>
                <a:latin typeface="Times New Roman" panose="02020603050405020304" pitchFamily="18" charset="0"/>
                <a:ea typeface="Times New Roman" panose="02020603050405020304" pitchFamily="18" charset="0"/>
              </a:rPr>
              <a:t>Cheque microphone and camera prior to the start of the meeting (</a:t>
            </a:r>
            <a:r>
              <a:rPr lang="en-GB" sz="3600" dirty="0" err="1">
                <a:effectLst/>
                <a:latin typeface="Times New Roman" panose="02020603050405020304" pitchFamily="18" charset="0"/>
                <a:ea typeface="Times New Roman" panose="02020603050405020304" pitchFamily="18" charset="0"/>
              </a:rPr>
              <a:t>Hosseinkashi</a:t>
            </a:r>
            <a:r>
              <a:rPr lang="en-GB" sz="3600" dirty="0">
                <a:effectLst/>
                <a:latin typeface="Times New Roman" panose="02020603050405020304" pitchFamily="18" charset="0"/>
                <a:ea typeface="Times New Roman" panose="02020603050405020304" pitchFamily="18" charset="0"/>
              </a:rPr>
              <a:t> et al., 2023).</a:t>
            </a:r>
          </a:p>
          <a:p>
            <a:pPr marL="0" marR="0" algn="just">
              <a:lnSpc>
                <a:spcPct val="150000"/>
              </a:lnSpc>
              <a:spcBef>
                <a:spcPts val="0"/>
              </a:spcBef>
              <a:spcAft>
                <a:spcPts val="0"/>
              </a:spcAft>
            </a:pPr>
            <a:r>
              <a:rPr lang="en-GB" sz="3600" dirty="0">
                <a:effectLst/>
                <a:latin typeface="Times New Roman" panose="02020603050405020304" pitchFamily="18" charset="0"/>
                <a:ea typeface="Times New Roman" panose="02020603050405020304" pitchFamily="18" charset="0"/>
              </a:rPr>
              <a:t>These steps will help to organise the best Teams meetings that will facilitate effective communication and collaboration within any workplace environment.</a:t>
            </a:r>
          </a:p>
        </p:txBody>
      </p:sp>
      <p:pic>
        <p:nvPicPr>
          <p:cNvPr id="1026" name="Picture 2" descr="How to Create a New TEAMS Meeting from Email Recipients in Outlook? - Tools  - telecomHall Forum">
            <a:extLst>
              <a:ext uri="{FF2B5EF4-FFF2-40B4-BE49-F238E27FC236}">
                <a16:creationId xmlns:a16="http://schemas.microsoft.com/office/drawing/2014/main" id="{B3C009EE-3653-43A0-8D87-A67CF5EEE6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81486" y="26517600"/>
            <a:ext cx="12817227" cy="54864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How do I create a Microsoft Teams meeting link? – Welcome to Brightspace  Resources">
            <a:extLst>
              <a:ext uri="{FF2B5EF4-FFF2-40B4-BE49-F238E27FC236}">
                <a16:creationId xmlns:a16="http://schemas.microsoft.com/office/drawing/2014/main" id="{E2C2FF86-3E04-4DD1-95F3-D1B1702A94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105703" y="10546944"/>
            <a:ext cx="12968792" cy="799284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F2E58A2E-70A0-4A73-855C-B309FF3996DF}"/>
              </a:ext>
            </a:extLst>
          </p:cNvPr>
          <p:cNvGraphicFramePr/>
          <p:nvPr>
            <p:extLst>
              <p:ext uri="{D42A27DB-BD31-4B8C-83A1-F6EECF244321}">
                <p14:modId xmlns:p14="http://schemas.microsoft.com/office/powerpoint/2010/main" val="677303876"/>
              </p:ext>
            </p:extLst>
          </p:nvPr>
        </p:nvGraphicFramePr>
        <p:xfrm>
          <a:off x="147392" y="9827380"/>
          <a:ext cx="12010532" cy="116828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30" name="Picture 6" descr="Create a Teams Meeting in Outlook Calendar : Division of Finance • IT  Services Portal">
            <a:extLst>
              <a:ext uri="{FF2B5EF4-FFF2-40B4-BE49-F238E27FC236}">
                <a16:creationId xmlns:a16="http://schemas.microsoft.com/office/drawing/2014/main" id="{3E9C31BD-BAB6-48A5-89B0-A372A080FBF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699454" y="2599955"/>
            <a:ext cx="13056146" cy="52118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eams meeting info is not populated in Outlook meeting invite - Microsoft  Q&amp;A">
            <a:extLst>
              <a:ext uri="{FF2B5EF4-FFF2-40B4-BE49-F238E27FC236}">
                <a16:creationId xmlns:a16="http://schemas.microsoft.com/office/drawing/2014/main" id="{3289E311-459E-47FA-962C-FA369F08957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2504427" y="25187273"/>
            <a:ext cx="13387291" cy="681672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2" descr="How To Create a Teams Meeting : Pfeiffer Tech Support">
            <a:extLst>
              <a:ext uri="{FF2B5EF4-FFF2-40B4-BE49-F238E27FC236}">
                <a16:creationId xmlns:a16="http://schemas.microsoft.com/office/drawing/2014/main" id="{6DB604F3-66AE-44E9-9425-937A0EDEB61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554272" y="2599955"/>
            <a:ext cx="11728327" cy="5716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51592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Facet</Template>
  <TotalTime>6598</TotalTime>
  <Words>1587</Words>
  <Application>Microsoft Macintosh PowerPoint</Application>
  <PresentationFormat>Custom</PresentationFormat>
  <Paragraphs>93</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Avenir Heavy</vt:lpstr>
      <vt:lpstr>Calibri</vt:lpstr>
      <vt:lpstr>Calibri Light</vt:lpstr>
      <vt:lpstr>Symbol</vt:lpstr>
      <vt:lpstr>Times New Roman</vt:lpstr>
      <vt:lpstr>Trebuchet MS</vt:lpstr>
      <vt:lpstr>Wingdings 3</vt:lpstr>
      <vt:lpstr>Facet</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Office User</cp:lastModifiedBy>
  <cp:revision>1</cp:revision>
  <cp:lastPrinted>2011-10-30T12:54:45Z</cp:lastPrinted>
  <dcterms:created xsi:type="dcterms:W3CDTF">2012-06-12T14:08:55Z</dcterms:created>
  <dcterms:modified xsi:type="dcterms:W3CDTF">2026-03-29T19:43:48Z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