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B181BC3-C95C-4886-A7FB-CF53E8D35B85}" v="110" dt="2022-11-12T23:37:18.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688" autoAdjust="0"/>
  </p:normalViewPr>
  <p:slideViewPr>
    <p:cSldViewPr snapToGrid="0">
      <p:cViewPr varScale="1">
        <p:scale>
          <a:sx n="100" d="100"/>
          <a:sy n="100"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haita Nedelea" userId="5b5345fda16b3f20" providerId="LiveId" clId="{DB181BC3-C95C-4886-A7FB-CF53E8D35B85}"/>
    <pc:docChg chg="undo custSel addSld modSld">
      <pc:chgData name="MIhaita Nedelea" userId="5b5345fda16b3f20" providerId="LiveId" clId="{DB181BC3-C95C-4886-A7FB-CF53E8D35B85}" dt="2022-11-13T11:08:21.399" v="2658" actId="20577"/>
      <pc:docMkLst>
        <pc:docMk/>
      </pc:docMkLst>
      <pc:sldChg chg="addSp delSp modSp new mod setBg delDesignElem">
        <pc:chgData name="MIhaita Nedelea" userId="5b5345fda16b3f20" providerId="LiveId" clId="{DB181BC3-C95C-4886-A7FB-CF53E8D35B85}" dt="2022-11-13T11:08:21.399" v="2658" actId="20577"/>
        <pc:sldMkLst>
          <pc:docMk/>
          <pc:sldMk cId="2072603060" sldId="256"/>
        </pc:sldMkLst>
        <pc:spChg chg="mod">
          <ac:chgData name="MIhaita Nedelea" userId="5b5345fda16b3f20" providerId="LiveId" clId="{DB181BC3-C95C-4886-A7FB-CF53E8D35B85}" dt="2022-11-10T13:27:43.323" v="1278" actId="207"/>
          <ac:spMkLst>
            <pc:docMk/>
            <pc:sldMk cId="2072603060" sldId="256"/>
            <ac:spMk id="2" creationId="{EB863C0A-62FA-4F31-EA95-D99197CECC10}"/>
          </ac:spMkLst>
        </pc:spChg>
        <pc:spChg chg="mod">
          <ac:chgData name="MIhaita Nedelea" userId="5b5345fda16b3f20" providerId="LiveId" clId="{DB181BC3-C95C-4886-A7FB-CF53E8D35B85}" dt="2022-11-13T11:08:21.399" v="2658" actId="20577"/>
          <ac:spMkLst>
            <pc:docMk/>
            <pc:sldMk cId="2072603060" sldId="256"/>
            <ac:spMk id="3" creationId="{42439970-1131-AB66-B6DC-0B8A1ED48B97}"/>
          </ac:spMkLst>
        </pc:spChg>
        <pc:spChg chg="add del">
          <ac:chgData name="MIhaita Nedelea" userId="5b5345fda16b3f20" providerId="LiveId" clId="{DB181BC3-C95C-4886-A7FB-CF53E8D35B85}" dt="2022-11-10T13:22:46.956" v="1238" actId="26606"/>
          <ac:spMkLst>
            <pc:docMk/>
            <pc:sldMk cId="2072603060" sldId="256"/>
            <ac:spMk id="8" creationId="{907E470A-25F4-47D0-8FEC-EE9FD606BB34}"/>
          </ac:spMkLst>
        </pc:spChg>
        <pc:spChg chg="add del">
          <ac:chgData name="MIhaita Nedelea" userId="5b5345fda16b3f20" providerId="LiveId" clId="{DB181BC3-C95C-4886-A7FB-CF53E8D35B85}" dt="2022-11-10T13:24:14.493" v="1248" actId="26606"/>
          <ac:spMkLst>
            <pc:docMk/>
            <pc:sldMk cId="2072603060" sldId="256"/>
            <ac:spMk id="12" creationId="{86909FA0-B515-4681-B7A8-FA281D133B94}"/>
          </ac:spMkLst>
        </pc:spChg>
        <pc:spChg chg="add del">
          <ac:chgData name="MIhaita Nedelea" userId="5b5345fda16b3f20" providerId="LiveId" clId="{DB181BC3-C95C-4886-A7FB-CF53E8D35B85}" dt="2022-11-10T13:24:14.493" v="1248" actId="26606"/>
          <ac:spMkLst>
            <pc:docMk/>
            <pc:sldMk cId="2072603060" sldId="256"/>
            <ac:spMk id="16" creationId="{7D96243B-ECED-4B71-8E06-AE9A285EAD20}"/>
          </ac:spMkLst>
        </pc:spChg>
        <pc:spChg chg="add del">
          <ac:chgData name="MIhaita Nedelea" userId="5b5345fda16b3f20" providerId="LiveId" clId="{DB181BC3-C95C-4886-A7FB-CF53E8D35B85}" dt="2022-11-10T13:22:56.965" v="1240" actId="26606"/>
          <ac:spMkLst>
            <pc:docMk/>
            <pc:sldMk cId="2072603060" sldId="256"/>
            <ac:spMk id="27" creationId="{09588DA8-065E-4F6F-8EFD-43104AB2E0CF}"/>
          </ac:spMkLst>
        </pc:spChg>
        <pc:spChg chg="add del">
          <ac:chgData name="MIhaita Nedelea" userId="5b5345fda16b3f20" providerId="LiveId" clId="{DB181BC3-C95C-4886-A7FB-CF53E8D35B85}" dt="2022-11-10T13:22:56.965" v="1240" actId="26606"/>
          <ac:spMkLst>
            <pc:docMk/>
            <pc:sldMk cId="2072603060" sldId="256"/>
            <ac:spMk id="28" creationId="{C4285719-470E-454C-AF62-8323075F1F5B}"/>
          </ac:spMkLst>
        </pc:spChg>
        <pc:spChg chg="add del">
          <ac:chgData name="MIhaita Nedelea" userId="5b5345fda16b3f20" providerId="LiveId" clId="{DB181BC3-C95C-4886-A7FB-CF53E8D35B85}" dt="2022-11-10T13:22:56.965" v="1240" actId="26606"/>
          <ac:spMkLst>
            <pc:docMk/>
            <pc:sldMk cId="2072603060" sldId="256"/>
            <ac:spMk id="29" creationId="{CD9FE4EF-C4D8-49A0-B2FF-81D8DB7D8A24}"/>
          </ac:spMkLst>
        </pc:spChg>
        <pc:spChg chg="add del">
          <ac:chgData name="MIhaita Nedelea" userId="5b5345fda16b3f20" providerId="LiveId" clId="{DB181BC3-C95C-4886-A7FB-CF53E8D35B85}" dt="2022-11-10T13:22:56.965" v="1240" actId="26606"/>
          <ac:spMkLst>
            <pc:docMk/>
            <pc:sldMk cId="2072603060" sldId="256"/>
            <ac:spMk id="30" creationId="{4300840D-0A0B-4512-BACA-B439D5B9C57C}"/>
          </ac:spMkLst>
        </pc:spChg>
        <pc:spChg chg="add del">
          <ac:chgData name="MIhaita Nedelea" userId="5b5345fda16b3f20" providerId="LiveId" clId="{DB181BC3-C95C-4886-A7FB-CF53E8D35B85}" dt="2022-11-10T13:22:56.965" v="1240" actId="26606"/>
          <ac:spMkLst>
            <pc:docMk/>
            <pc:sldMk cId="2072603060" sldId="256"/>
            <ac:spMk id="31" creationId="{D2B78728-A580-49A7-84F9-6EF6F583ADE0}"/>
          </ac:spMkLst>
        </pc:spChg>
        <pc:spChg chg="add del">
          <ac:chgData name="MIhaita Nedelea" userId="5b5345fda16b3f20" providerId="LiveId" clId="{DB181BC3-C95C-4886-A7FB-CF53E8D35B85}" dt="2022-11-10T13:22:56.965" v="1240" actId="26606"/>
          <ac:spMkLst>
            <pc:docMk/>
            <pc:sldMk cId="2072603060" sldId="256"/>
            <ac:spMk id="32" creationId="{38FAA1A1-D861-433F-88FA-1E9D6FD31D11}"/>
          </ac:spMkLst>
        </pc:spChg>
        <pc:spChg chg="add del">
          <ac:chgData name="MIhaita Nedelea" userId="5b5345fda16b3f20" providerId="LiveId" clId="{DB181BC3-C95C-4886-A7FB-CF53E8D35B85}" dt="2022-11-10T13:22:56.965" v="1240" actId="26606"/>
          <ac:spMkLst>
            <pc:docMk/>
            <pc:sldMk cId="2072603060" sldId="256"/>
            <ac:spMk id="33" creationId="{8D71EDA1-87BF-4D5D-AB79-F346FD19278A}"/>
          </ac:spMkLst>
        </pc:spChg>
        <pc:spChg chg="add del">
          <ac:chgData name="MIhaita Nedelea" userId="5b5345fda16b3f20" providerId="LiveId" clId="{DB181BC3-C95C-4886-A7FB-CF53E8D35B85}" dt="2022-11-10T13:24:14.493" v="1248" actId="26606"/>
          <ac:spMkLst>
            <pc:docMk/>
            <pc:sldMk cId="2072603060" sldId="256"/>
            <ac:spMk id="35" creationId="{DEE2AD96-B495-4E06-9291-B71706F728CB}"/>
          </ac:spMkLst>
        </pc:spChg>
        <pc:spChg chg="add del">
          <ac:chgData name="MIhaita Nedelea" userId="5b5345fda16b3f20" providerId="LiveId" clId="{DB181BC3-C95C-4886-A7FB-CF53E8D35B85}" dt="2022-11-10T13:24:14.493" v="1248" actId="26606"/>
          <ac:spMkLst>
            <pc:docMk/>
            <pc:sldMk cId="2072603060" sldId="256"/>
            <ac:spMk id="36" creationId="{53CF6D67-C5A8-4ADD-9E8E-1E38CA1D3166}"/>
          </ac:spMkLst>
        </pc:spChg>
        <pc:spChg chg="add del">
          <ac:chgData name="MIhaita Nedelea" userId="5b5345fda16b3f20" providerId="LiveId" clId="{DB181BC3-C95C-4886-A7FB-CF53E8D35B85}" dt="2022-11-10T13:24:14.493" v="1248" actId="26606"/>
          <ac:spMkLst>
            <pc:docMk/>
            <pc:sldMk cId="2072603060" sldId="256"/>
            <ac:spMk id="37" creationId="{21C9FE86-FCC3-4A31-AA1C-C882262B7FE7}"/>
          </ac:spMkLst>
        </pc:spChg>
        <pc:spChg chg="add del">
          <ac:chgData name="MIhaita Nedelea" userId="5b5345fda16b3f20" providerId="LiveId" clId="{DB181BC3-C95C-4886-A7FB-CF53E8D35B85}" dt="2022-11-10T13:24:14.493" v="1248" actId="26606"/>
          <ac:spMkLst>
            <pc:docMk/>
            <pc:sldMk cId="2072603060" sldId="256"/>
            <ac:spMk id="38" creationId="{A09989E4-EFDC-4A90-A633-E0525FB4139E}"/>
          </ac:spMkLst>
        </pc:spChg>
        <pc:spChg chg="add">
          <ac:chgData name="MIhaita Nedelea" userId="5b5345fda16b3f20" providerId="LiveId" clId="{DB181BC3-C95C-4886-A7FB-CF53E8D35B85}" dt="2022-11-10T13:25:01.532" v="1260" actId="26606"/>
          <ac:spMkLst>
            <pc:docMk/>
            <pc:sldMk cId="2072603060" sldId="256"/>
            <ac:spMk id="40" creationId="{83030214-227F-42DB-9282-BBA6AF8D94A8}"/>
          </ac:spMkLst>
        </pc:spChg>
        <pc:spChg chg="add">
          <ac:chgData name="MIhaita Nedelea" userId="5b5345fda16b3f20" providerId="LiveId" clId="{DB181BC3-C95C-4886-A7FB-CF53E8D35B85}" dt="2022-11-10T13:25:01.532" v="1260" actId="26606"/>
          <ac:spMkLst>
            <pc:docMk/>
            <pc:sldMk cId="2072603060" sldId="256"/>
            <ac:spMk id="42" creationId="{0D7A9289-BAD1-4A78-979F-A655C886DBF5}"/>
          </ac:spMkLst>
        </pc:spChg>
        <pc:spChg chg="add del">
          <ac:chgData name="MIhaita Nedelea" userId="5b5345fda16b3f20" providerId="LiveId" clId="{DB181BC3-C95C-4886-A7FB-CF53E8D35B85}" dt="2022-11-10T13:24:56.758" v="1252"/>
          <ac:spMkLst>
            <pc:docMk/>
            <pc:sldMk cId="2072603060" sldId="256"/>
            <ac:spMk id="43" creationId="{33CD251C-A887-4D2F-925B-FC097198538B}"/>
          </ac:spMkLst>
        </pc:spChg>
        <pc:spChg chg="add del">
          <ac:chgData name="MIhaita Nedelea" userId="5b5345fda16b3f20" providerId="LiveId" clId="{DB181BC3-C95C-4886-A7FB-CF53E8D35B85}" dt="2022-11-10T13:24:56.758" v="1252"/>
          <ac:spMkLst>
            <pc:docMk/>
            <pc:sldMk cId="2072603060" sldId="256"/>
            <ac:spMk id="45" creationId="{3B2069EE-A08E-44F0-B3F9-3CF8CC2DCAD5}"/>
          </ac:spMkLst>
        </pc:spChg>
        <pc:spChg chg="add">
          <ac:chgData name="MIhaita Nedelea" userId="5b5345fda16b3f20" providerId="LiveId" clId="{DB181BC3-C95C-4886-A7FB-CF53E8D35B85}" dt="2022-11-10T13:25:01.532" v="1260" actId="26606"/>
          <ac:spMkLst>
            <pc:docMk/>
            <pc:sldMk cId="2072603060" sldId="256"/>
            <ac:spMk id="55" creationId="{CE6C63DC-BAE4-42B6-8FDF-F6467C2D23AC}"/>
          </ac:spMkLst>
        </pc:spChg>
        <pc:spChg chg="add">
          <ac:chgData name="MIhaita Nedelea" userId="5b5345fda16b3f20" providerId="LiveId" clId="{DB181BC3-C95C-4886-A7FB-CF53E8D35B85}" dt="2022-11-10T13:25:01.532" v="1260" actId="26606"/>
          <ac:spMkLst>
            <pc:docMk/>
            <pc:sldMk cId="2072603060" sldId="256"/>
            <ac:spMk id="56" creationId="{BFE4781A-41C7-4F27-8792-A74EFB8E5CF1}"/>
          </ac:spMkLst>
        </pc:spChg>
        <pc:grpChg chg="add">
          <ac:chgData name="MIhaita Nedelea" userId="5b5345fda16b3f20" providerId="LiveId" clId="{DB181BC3-C95C-4886-A7FB-CF53E8D35B85}" dt="2022-11-10T13:25:01.532" v="1260" actId="26606"/>
          <ac:grpSpMkLst>
            <pc:docMk/>
            <pc:sldMk cId="2072603060" sldId="256"/>
            <ac:grpSpMk id="5" creationId="{8CD25866-F15D-40A4-AEC5-47C044637AB7}"/>
          </ac:grpSpMkLst>
        </pc:grpChg>
        <pc:grpChg chg="add del">
          <ac:chgData name="MIhaita Nedelea" userId="5b5345fda16b3f20" providerId="LiveId" clId="{DB181BC3-C95C-4886-A7FB-CF53E8D35B85}" dt="2022-11-10T13:22:46.956" v="1238" actId="26606"/>
          <ac:grpSpMkLst>
            <pc:docMk/>
            <pc:sldMk cId="2072603060" sldId="256"/>
            <ac:grpSpMk id="10" creationId="{66220E63-99E1-482A-A0A6-B47EB4BF8797}"/>
          </ac:grpSpMkLst>
        </pc:grpChg>
        <pc:grpChg chg="add del">
          <ac:chgData name="MIhaita Nedelea" userId="5b5345fda16b3f20" providerId="LiveId" clId="{DB181BC3-C95C-4886-A7FB-CF53E8D35B85}" dt="2022-11-10T13:22:46.956" v="1238" actId="26606"/>
          <ac:grpSpMkLst>
            <pc:docMk/>
            <pc:sldMk cId="2072603060" sldId="256"/>
            <ac:grpSpMk id="14" creationId="{8618EE54-271A-4FE8-B6B3-D0FCF55A7A01}"/>
          </ac:grpSpMkLst>
        </pc:grpChg>
        <pc:grpChg chg="add del">
          <ac:chgData name="MIhaita Nedelea" userId="5b5345fda16b3f20" providerId="LiveId" clId="{DB181BC3-C95C-4886-A7FB-CF53E8D35B85}" dt="2022-11-10T13:22:46.956" v="1238" actId="26606"/>
          <ac:grpSpMkLst>
            <pc:docMk/>
            <pc:sldMk cId="2072603060" sldId="256"/>
            <ac:grpSpMk id="18" creationId="{43F5E015-E085-4624-B431-B42414448684}"/>
          </ac:grpSpMkLst>
        </pc:grpChg>
        <pc:grpChg chg="add">
          <ac:chgData name="MIhaita Nedelea" userId="5b5345fda16b3f20" providerId="LiveId" clId="{DB181BC3-C95C-4886-A7FB-CF53E8D35B85}" dt="2022-11-10T13:25:01.532" v="1260" actId="26606"/>
          <ac:grpSpMkLst>
            <pc:docMk/>
            <pc:sldMk cId="2072603060" sldId="256"/>
            <ac:grpSpMk id="22" creationId="{0C4A17ED-96AA-44A6-A050-E1A7A1CDD9E7}"/>
          </ac:grpSpMkLst>
        </pc:grpChg>
        <pc:grpChg chg="add del">
          <ac:chgData name="MIhaita Nedelea" userId="5b5345fda16b3f20" providerId="LiveId" clId="{DB181BC3-C95C-4886-A7FB-CF53E8D35B85}" dt="2022-11-10T13:24:56.758" v="1252"/>
          <ac:grpSpMkLst>
            <pc:docMk/>
            <pc:sldMk cId="2072603060" sldId="256"/>
            <ac:grpSpMk id="47" creationId="{E12BF2FB-8A96-4B53-86A0-04755C545EB8}"/>
          </ac:grpSpMkLst>
        </pc:grpChg>
      </pc:sldChg>
      <pc:sldChg chg="modSp new mod">
        <pc:chgData name="MIhaita Nedelea" userId="5b5345fda16b3f20" providerId="LiveId" clId="{DB181BC3-C95C-4886-A7FB-CF53E8D35B85}" dt="2022-11-12T16:07:17.725" v="1466" actId="20577"/>
        <pc:sldMkLst>
          <pc:docMk/>
          <pc:sldMk cId="2230242042" sldId="257"/>
        </pc:sldMkLst>
        <pc:spChg chg="mod">
          <ac:chgData name="MIhaita Nedelea" userId="5b5345fda16b3f20" providerId="LiveId" clId="{DB181BC3-C95C-4886-A7FB-CF53E8D35B85}" dt="2022-11-10T13:27:51.629" v="1279" actId="207"/>
          <ac:spMkLst>
            <pc:docMk/>
            <pc:sldMk cId="2230242042" sldId="257"/>
            <ac:spMk id="2" creationId="{FEE22F9D-387C-4E48-D8D3-87D102B2B923}"/>
          </ac:spMkLst>
        </pc:spChg>
        <pc:spChg chg="mod">
          <ac:chgData name="MIhaita Nedelea" userId="5b5345fda16b3f20" providerId="LiveId" clId="{DB181BC3-C95C-4886-A7FB-CF53E8D35B85}" dt="2022-11-12T16:07:17.725" v="1466" actId="20577"/>
          <ac:spMkLst>
            <pc:docMk/>
            <pc:sldMk cId="2230242042" sldId="257"/>
            <ac:spMk id="3" creationId="{DA81474B-E2F9-9715-E6ED-53EA77DC2135}"/>
          </ac:spMkLst>
        </pc:spChg>
      </pc:sldChg>
      <pc:sldChg chg="addSp modSp new mod">
        <pc:chgData name="MIhaita Nedelea" userId="5b5345fda16b3f20" providerId="LiveId" clId="{DB181BC3-C95C-4886-A7FB-CF53E8D35B85}" dt="2022-11-13T10:47:41.480" v="2503" actId="20577"/>
        <pc:sldMkLst>
          <pc:docMk/>
          <pc:sldMk cId="2843756115" sldId="258"/>
        </pc:sldMkLst>
        <pc:spChg chg="mod">
          <ac:chgData name="MIhaita Nedelea" userId="5b5345fda16b3f20" providerId="LiveId" clId="{DB181BC3-C95C-4886-A7FB-CF53E8D35B85}" dt="2022-11-12T16:37:28.658" v="1596" actId="27636"/>
          <ac:spMkLst>
            <pc:docMk/>
            <pc:sldMk cId="2843756115" sldId="258"/>
            <ac:spMk id="2" creationId="{406C5D73-C4CB-48AD-F8F4-0FCBF073B773}"/>
          </ac:spMkLst>
        </pc:spChg>
        <pc:spChg chg="mod">
          <ac:chgData name="MIhaita Nedelea" userId="5b5345fda16b3f20" providerId="LiveId" clId="{DB181BC3-C95C-4886-A7FB-CF53E8D35B85}" dt="2022-11-13T10:47:41.480" v="2503" actId="20577"/>
          <ac:spMkLst>
            <pc:docMk/>
            <pc:sldMk cId="2843756115" sldId="258"/>
            <ac:spMk id="3" creationId="{23D0A47A-6B2A-DE9E-6339-36161FA30B3C}"/>
          </ac:spMkLst>
        </pc:spChg>
        <pc:picChg chg="add mod">
          <ac:chgData name="MIhaita Nedelea" userId="5b5345fda16b3f20" providerId="LiveId" clId="{DB181BC3-C95C-4886-A7FB-CF53E8D35B85}" dt="2022-11-09T10:56:33.161" v="366" actId="14100"/>
          <ac:picMkLst>
            <pc:docMk/>
            <pc:sldMk cId="2843756115" sldId="258"/>
            <ac:picMk id="1026" creationId="{78DB2EC4-8F26-B6E0-5290-0236424619A4}"/>
          </ac:picMkLst>
        </pc:picChg>
      </pc:sldChg>
      <pc:sldChg chg="modSp new mod">
        <pc:chgData name="MIhaita Nedelea" userId="5b5345fda16b3f20" providerId="LiveId" clId="{DB181BC3-C95C-4886-A7FB-CF53E8D35B85}" dt="2022-11-13T10:50:41.630" v="2575" actId="20577"/>
        <pc:sldMkLst>
          <pc:docMk/>
          <pc:sldMk cId="2726945216" sldId="259"/>
        </pc:sldMkLst>
        <pc:spChg chg="mod">
          <ac:chgData name="MIhaita Nedelea" userId="5b5345fda16b3f20" providerId="LiveId" clId="{DB181BC3-C95C-4886-A7FB-CF53E8D35B85}" dt="2022-11-12T16:20:29.752" v="1517" actId="20577"/>
          <ac:spMkLst>
            <pc:docMk/>
            <pc:sldMk cId="2726945216" sldId="259"/>
            <ac:spMk id="2" creationId="{C62351A6-B3E9-E56A-4021-ABEA2E4E3171}"/>
          </ac:spMkLst>
        </pc:spChg>
        <pc:spChg chg="mod">
          <ac:chgData name="MIhaita Nedelea" userId="5b5345fda16b3f20" providerId="LiveId" clId="{DB181BC3-C95C-4886-A7FB-CF53E8D35B85}" dt="2022-11-13T10:50:41.630" v="2575" actId="20577"/>
          <ac:spMkLst>
            <pc:docMk/>
            <pc:sldMk cId="2726945216" sldId="259"/>
            <ac:spMk id="3" creationId="{A48CD0E1-D0A1-947D-3807-EEE0B28DDACD}"/>
          </ac:spMkLst>
        </pc:spChg>
      </pc:sldChg>
      <pc:sldChg chg="modSp new mod">
        <pc:chgData name="MIhaita Nedelea" userId="5b5345fda16b3f20" providerId="LiveId" clId="{DB181BC3-C95C-4886-A7FB-CF53E8D35B85}" dt="2022-11-13T10:52:13.422" v="2591" actId="20577"/>
        <pc:sldMkLst>
          <pc:docMk/>
          <pc:sldMk cId="993682264" sldId="260"/>
        </pc:sldMkLst>
        <pc:spChg chg="mod">
          <ac:chgData name="MIhaita Nedelea" userId="5b5345fda16b3f20" providerId="LiveId" clId="{DB181BC3-C95C-4886-A7FB-CF53E8D35B85}" dt="2022-11-12T16:37:17.819" v="1594" actId="255"/>
          <ac:spMkLst>
            <pc:docMk/>
            <pc:sldMk cId="993682264" sldId="260"/>
            <ac:spMk id="2" creationId="{E5F2E722-44B0-3708-ED35-612B7BC1D1AB}"/>
          </ac:spMkLst>
        </pc:spChg>
        <pc:spChg chg="mod">
          <ac:chgData name="MIhaita Nedelea" userId="5b5345fda16b3f20" providerId="LiveId" clId="{DB181BC3-C95C-4886-A7FB-CF53E8D35B85}" dt="2022-11-13T10:52:13.422" v="2591" actId="20577"/>
          <ac:spMkLst>
            <pc:docMk/>
            <pc:sldMk cId="993682264" sldId="260"/>
            <ac:spMk id="3" creationId="{5DDC74B0-5F7A-3A8B-B0BE-D8EFD20EC0E8}"/>
          </ac:spMkLst>
        </pc:spChg>
      </pc:sldChg>
      <pc:sldChg chg="addSp delSp modSp new mod">
        <pc:chgData name="MIhaita Nedelea" userId="5b5345fda16b3f20" providerId="LiveId" clId="{DB181BC3-C95C-4886-A7FB-CF53E8D35B85}" dt="2022-11-13T09:51:51.048" v="2168" actId="20577"/>
        <pc:sldMkLst>
          <pc:docMk/>
          <pc:sldMk cId="3118516641" sldId="261"/>
        </pc:sldMkLst>
        <pc:spChg chg="mod">
          <ac:chgData name="MIhaita Nedelea" userId="5b5345fda16b3f20" providerId="LiveId" clId="{DB181BC3-C95C-4886-A7FB-CF53E8D35B85}" dt="2022-11-10T13:31:59.345" v="1321" actId="255"/>
          <ac:spMkLst>
            <pc:docMk/>
            <pc:sldMk cId="3118516641" sldId="261"/>
            <ac:spMk id="2" creationId="{E1885753-836C-723D-1363-CB162AE01F2E}"/>
          </ac:spMkLst>
        </pc:spChg>
        <pc:spChg chg="mod">
          <ac:chgData name="MIhaita Nedelea" userId="5b5345fda16b3f20" providerId="LiveId" clId="{DB181BC3-C95C-4886-A7FB-CF53E8D35B85}" dt="2022-11-13T09:51:51.048" v="2168" actId="20577"/>
          <ac:spMkLst>
            <pc:docMk/>
            <pc:sldMk cId="3118516641" sldId="261"/>
            <ac:spMk id="3" creationId="{63CFC6F0-559F-E146-3FE1-08469477281A}"/>
          </ac:spMkLst>
        </pc:spChg>
        <pc:picChg chg="add del mod">
          <ac:chgData name="MIhaita Nedelea" userId="5b5345fda16b3f20" providerId="LiveId" clId="{DB181BC3-C95C-4886-A7FB-CF53E8D35B85}" dt="2022-11-09T12:12:40.706" v="411"/>
          <ac:picMkLst>
            <pc:docMk/>
            <pc:sldMk cId="3118516641" sldId="261"/>
            <ac:picMk id="4" creationId="{3C7E10CA-E08B-F9B9-84D7-89701D512B2F}"/>
          </ac:picMkLst>
        </pc:picChg>
        <pc:picChg chg="add del mod">
          <ac:chgData name="MIhaita Nedelea" userId="5b5345fda16b3f20" providerId="LiveId" clId="{DB181BC3-C95C-4886-A7FB-CF53E8D35B85}" dt="2022-11-09T12:10:12.713" v="391"/>
          <ac:picMkLst>
            <pc:docMk/>
            <pc:sldMk cId="3118516641" sldId="261"/>
            <ac:picMk id="2050" creationId="{F0417737-45A2-2D31-B737-3F870C8F146C}"/>
          </ac:picMkLst>
        </pc:picChg>
        <pc:picChg chg="add del mod">
          <ac:chgData name="MIhaita Nedelea" userId="5b5345fda16b3f20" providerId="LiveId" clId="{DB181BC3-C95C-4886-A7FB-CF53E8D35B85}" dt="2022-11-09T12:11:49.760" v="399"/>
          <ac:picMkLst>
            <pc:docMk/>
            <pc:sldMk cId="3118516641" sldId="261"/>
            <ac:picMk id="2052" creationId="{C2C15692-804D-DFD0-4284-966E9528780A}"/>
          </ac:picMkLst>
        </pc:picChg>
        <pc:picChg chg="add del mod">
          <ac:chgData name="MIhaita Nedelea" userId="5b5345fda16b3f20" providerId="LiveId" clId="{DB181BC3-C95C-4886-A7FB-CF53E8D35B85}" dt="2022-11-09T12:12:49.589" v="413" actId="14100"/>
          <ac:picMkLst>
            <pc:docMk/>
            <pc:sldMk cId="3118516641" sldId="261"/>
            <ac:picMk id="2054" creationId="{12D37593-6B7E-23A4-02BA-A1293EFA5697}"/>
          </ac:picMkLst>
        </pc:picChg>
      </pc:sldChg>
      <pc:sldChg chg="modSp new mod">
        <pc:chgData name="MIhaita Nedelea" userId="5b5345fda16b3f20" providerId="LiveId" clId="{DB181BC3-C95C-4886-A7FB-CF53E8D35B85}" dt="2022-11-13T09:55:44.903" v="2188" actId="20577"/>
        <pc:sldMkLst>
          <pc:docMk/>
          <pc:sldMk cId="3346916167" sldId="262"/>
        </pc:sldMkLst>
        <pc:spChg chg="mod">
          <ac:chgData name="MIhaita Nedelea" userId="5b5345fda16b3f20" providerId="LiveId" clId="{DB181BC3-C95C-4886-A7FB-CF53E8D35B85}" dt="2022-11-10T13:30:59.439" v="1315" actId="113"/>
          <ac:spMkLst>
            <pc:docMk/>
            <pc:sldMk cId="3346916167" sldId="262"/>
            <ac:spMk id="2" creationId="{42279EA8-33F0-7E6E-5AAB-B2AD8A76439D}"/>
          </ac:spMkLst>
        </pc:spChg>
        <pc:spChg chg="mod">
          <ac:chgData name="MIhaita Nedelea" userId="5b5345fda16b3f20" providerId="LiveId" clId="{DB181BC3-C95C-4886-A7FB-CF53E8D35B85}" dt="2022-11-13T09:55:44.903" v="2188" actId="20577"/>
          <ac:spMkLst>
            <pc:docMk/>
            <pc:sldMk cId="3346916167" sldId="262"/>
            <ac:spMk id="3" creationId="{8C675BCA-7B20-C9A7-C1F5-8A75887B9592}"/>
          </ac:spMkLst>
        </pc:spChg>
      </pc:sldChg>
      <pc:sldChg chg="modSp new mod">
        <pc:chgData name="MIhaita Nedelea" userId="5b5345fda16b3f20" providerId="LiveId" clId="{DB181BC3-C95C-4886-A7FB-CF53E8D35B85}" dt="2022-11-13T10:38:55.945" v="2368"/>
        <pc:sldMkLst>
          <pc:docMk/>
          <pc:sldMk cId="3423813803" sldId="263"/>
        </pc:sldMkLst>
        <pc:spChg chg="mod">
          <ac:chgData name="MIhaita Nedelea" userId="5b5345fda16b3f20" providerId="LiveId" clId="{DB181BC3-C95C-4886-A7FB-CF53E8D35B85}" dt="2022-11-10T13:32:16.489" v="1324" actId="122"/>
          <ac:spMkLst>
            <pc:docMk/>
            <pc:sldMk cId="3423813803" sldId="263"/>
            <ac:spMk id="2" creationId="{6B188895-ECF8-9452-F0E8-BC6F7036AC59}"/>
          </ac:spMkLst>
        </pc:spChg>
        <pc:spChg chg="mod">
          <ac:chgData name="MIhaita Nedelea" userId="5b5345fda16b3f20" providerId="LiveId" clId="{DB181BC3-C95C-4886-A7FB-CF53E8D35B85}" dt="2022-11-13T10:38:55.945" v="2368"/>
          <ac:spMkLst>
            <pc:docMk/>
            <pc:sldMk cId="3423813803" sldId="263"/>
            <ac:spMk id="3" creationId="{4C60AB0D-D3C7-ED1D-D05D-7EC018930F8D}"/>
          </ac:spMkLst>
        </pc:spChg>
      </pc:sldChg>
      <pc:sldChg chg="modSp new mod">
        <pc:chgData name="MIhaita Nedelea" userId="5b5345fda16b3f20" providerId="LiveId" clId="{DB181BC3-C95C-4886-A7FB-CF53E8D35B85}" dt="2022-11-13T10:41:39.992" v="2462" actId="20577"/>
        <pc:sldMkLst>
          <pc:docMk/>
          <pc:sldMk cId="86698153" sldId="264"/>
        </pc:sldMkLst>
        <pc:spChg chg="mod">
          <ac:chgData name="MIhaita Nedelea" userId="5b5345fda16b3f20" providerId="LiveId" clId="{DB181BC3-C95C-4886-A7FB-CF53E8D35B85}" dt="2022-11-10T13:33:00.656" v="1335" actId="14100"/>
          <ac:spMkLst>
            <pc:docMk/>
            <pc:sldMk cId="86698153" sldId="264"/>
            <ac:spMk id="2" creationId="{E706CBF7-0C6D-11A6-68D9-263EDA80E5E7}"/>
          </ac:spMkLst>
        </pc:spChg>
        <pc:spChg chg="mod">
          <ac:chgData name="MIhaita Nedelea" userId="5b5345fda16b3f20" providerId="LiveId" clId="{DB181BC3-C95C-4886-A7FB-CF53E8D35B85}" dt="2022-11-13T10:41:39.992" v="2462" actId="20577"/>
          <ac:spMkLst>
            <pc:docMk/>
            <pc:sldMk cId="86698153" sldId="264"/>
            <ac:spMk id="3" creationId="{9A7668C2-9A52-1D19-2A34-668F90253A87}"/>
          </ac:spMkLst>
        </pc:spChg>
      </pc:sldChg>
      <pc:sldChg chg="addSp delSp modSp new mod setBg delDesignElem">
        <pc:chgData name="MIhaita Nedelea" userId="5b5345fda16b3f20" providerId="LiveId" clId="{DB181BC3-C95C-4886-A7FB-CF53E8D35B85}" dt="2022-11-13T10:00:03.014" v="2198" actId="20577"/>
        <pc:sldMkLst>
          <pc:docMk/>
          <pc:sldMk cId="287331997" sldId="265"/>
        </pc:sldMkLst>
        <pc:spChg chg="mod">
          <ac:chgData name="MIhaita Nedelea" userId="5b5345fda16b3f20" providerId="LiveId" clId="{DB181BC3-C95C-4886-A7FB-CF53E8D35B85}" dt="2022-11-10T13:34:56.148" v="1366" actId="14100"/>
          <ac:spMkLst>
            <pc:docMk/>
            <pc:sldMk cId="287331997" sldId="265"/>
            <ac:spMk id="2" creationId="{5E77E512-EC7D-CE6C-25CC-A756ED6F90E9}"/>
          </ac:spMkLst>
        </pc:spChg>
        <pc:spChg chg="mod">
          <ac:chgData name="MIhaita Nedelea" userId="5b5345fda16b3f20" providerId="LiveId" clId="{DB181BC3-C95C-4886-A7FB-CF53E8D35B85}" dt="2022-11-13T10:00:03.014" v="2198" actId="20577"/>
          <ac:spMkLst>
            <pc:docMk/>
            <pc:sldMk cId="287331997" sldId="265"/>
            <ac:spMk id="3" creationId="{90894A75-C8CE-226F-ADF4-1E8F523C76C4}"/>
          </ac:spMkLst>
        </pc:spChg>
        <pc:spChg chg="add del">
          <ac:chgData name="MIhaita Nedelea" userId="5b5345fda16b3f20" providerId="LiveId" clId="{DB181BC3-C95C-4886-A7FB-CF53E8D35B85}" dt="2022-11-10T13:24:56.758" v="1252"/>
          <ac:spMkLst>
            <pc:docMk/>
            <pc:sldMk cId="287331997" sldId="265"/>
            <ac:spMk id="3083" creationId="{B2DD41CD-8F47-4F56-AD12-4E2FF7696987}"/>
          </ac:spMkLst>
        </pc:spChg>
        <pc:spChg chg="add del">
          <ac:chgData name="MIhaita Nedelea" userId="5b5345fda16b3f20" providerId="LiveId" clId="{DB181BC3-C95C-4886-A7FB-CF53E8D35B85}" dt="2022-11-10T13:24:56.758" v="1252"/>
          <ac:spMkLst>
            <pc:docMk/>
            <pc:sldMk cId="287331997" sldId="265"/>
            <ac:spMk id="3084" creationId="{45D37F4E-DDB4-456B-97E0-9937730A039F}"/>
          </ac:spMkLst>
        </pc:spChg>
        <pc:picChg chg="add del mod">
          <ac:chgData name="MIhaita Nedelea" userId="5b5345fda16b3f20" providerId="LiveId" clId="{DB181BC3-C95C-4886-A7FB-CF53E8D35B85}" dt="2022-11-09T14:00:00.932" v="718"/>
          <ac:picMkLst>
            <pc:docMk/>
            <pc:sldMk cId="287331997" sldId="265"/>
            <ac:picMk id="3074" creationId="{F1BEA1B4-BC1E-3601-A293-5335384C37DA}"/>
          </ac:picMkLst>
        </pc:picChg>
        <pc:picChg chg="add mod">
          <ac:chgData name="MIhaita Nedelea" userId="5b5345fda16b3f20" providerId="LiveId" clId="{DB181BC3-C95C-4886-A7FB-CF53E8D35B85}" dt="2022-11-09T14:00:45.332" v="735" actId="26606"/>
          <ac:picMkLst>
            <pc:docMk/>
            <pc:sldMk cId="287331997" sldId="265"/>
            <ac:picMk id="3076" creationId="{7F6A991B-FC72-2AA0-6E02-6715C131BE1D}"/>
          </ac:picMkLst>
        </pc:picChg>
        <pc:cxnChg chg="add del">
          <ac:chgData name="MIhaita Nedelea" userId="5b5345fda16b3f20" providerId="LiveId" clId="{DB181BC3-C95C-4886-A7FB-CF53E8D35B85}" dt="2022-11-09T14:00:45.324" v="734" actId="26606"/>
          <ac:cxnSpMkLst>
            <pc:docMk/>
            <pc:sldMk cId="287331997" sldId="265"/>
            <ac:cxnSpMk id="3081" creationId="{A7F400EE-A8A5-48AF-B4D6-291B52C6F0B0}"/>
          </ac:cxnSpMkLst>
        </pc:cxnChg>
      </pc:sldChg>
      <pc:sldChg chg="addSp delSp modSp new mod setBg delDesignElem">
        <pc:chgData name="MIhaita Nedelea" userId="5b5345fda16b3f20" providerId="LiveId" clId="{DB181BC3-C95C-4886-A7FB-CF53E8D35B85}" dt="2022-11-13T10:03:41.702" v="2219" actId="20577"/>
        <pc:sldMkLst>
          <pc:docMk/>
          <pc:sldMk cId="1172305934" sldId="266"/>
        </pc:sldMkLst>
        <pc:spChg chg="mod">
          <ac:chgData name="MIhaita Nedelea" userId="5b5345fda16b3f20" providerId="LiveId" clId="{DB181BC3-C95C-4886-A7FB-CF53E8D35B85}" dt="2022-11-10T13:35:57.056" v="1378" actId="1076"/>
          <ac:spMkLst>
            <pc:docMk/>
            <pc:sldMk cId="1172305934" sldId="266"/>
            <ac:spMk id="2" creationId="{6A74E95B-DF4D-FFEC-EFB2-8A66ED39E6F0}"/>
          </ac:spMkLst>
        </pc:spChg>
        <pc:spChg chg="mod ord">
          <ac:chgData name="MIhaita Nedelea" userId="5b5345fda16b3f20" providerId="LiveId" clId="{DB181BC3-C95C-4886-A7FB-CF53E8D35B85}" dt="2022-11-13T10:03:41.702" v="2219" actId="20577"/>
          <ac:spMkLst>
            <pc:docMk/>
            <pc:sldMk cId="1172305934" sldId="266"/>
            <ac:spMk id="3" creationId="{45DA839A-1AEC-0BF2-36C1-AC740CA9D782}"/>
          </ac:spMkLst>
        </pc:spChg>
        <pc:spChg chg="add del">
          <ac:chgData name="MIhaita Nedelea" userId="5b5345fda16b3f20" providerId="LiveId" clId="{DB181BC3-C95C-4886-A7FB-CF53E8D35B85}" dt="2022-11-09T14:05:58.975" v="854"/>
          <ac:spMkLst>
            <pc:docMk/>
            <pc:sldMk cId="1172305934" sldId="266"/>
            <ac:spMk id="4" creationId="{6C3BD1F4-1258-21FF-7659-622AABB470EA}"/>
          </ac:spMkLst>
        </pc:spChg>
        <pc:spChg chg="add del">
          <ac:chgData name="MIhaita Nedelea" userId="5b5345fda16b3f20" providerId="LiveId" clId="{DB181BC3-C95C-4886-A7FB-CF53E8D35B85}" dt="2022-11-09T14:07:02.803" v="857" actId="26606"/>
          <ac:spMkLst>
            <pc:docMk/>
            <pc:sldMk cId="1172305934" sldId="266"/>
            <ac:spMk id="4105" creationId="{A6D37EE4-EA1B-46EE-A54B-5233C63C9695}"/>
          </ac:spMkLst>
        </pc:spChg>
        <pc:spChg chg="add del">
          <ac:chgData name="MIhaita Nedelea" userId="5b5345fda16b3f20" providerId="LiveId" clId="{DB181BC3-C95C-4886-A7FB-CF53E8D35B85}" dt="2022-11-09T14:07:02.803" v="857" actId="26606"/>
          <ac:spMkLst>
            <pc:docMk/>
            <pc:sldMk cId="1172305934" sldId="266"/>
            <ac:spMk id="4107" creationId="{927D5270-6648-4CC1-8F78-48BE299CAC25}"/>
          </ac:spMkLst>
        </pc:spChg>
        <pc:spChg chg="add del">
          <ac:chgData name="MIhaita Nedelea" userId="5b5345fda16b3f20" providerId="LiveId" clId="{DB181BC3-C95C-4886-A7FB-CF53E8D35B85}" dt="2022-11-10T13:24:56.758" v="1252"/>
          <ac:spMkLst>
            <pc:docMk/>
            <pc:sldMk cId="1172305934" sldId="266"/>
            <ac:spMk id="4109" creationId="{743AA782-23D1-4521-8CAD-47662984AA08}"/>
          </ac:spMkLst>
        </pc:spChg>
        <pc:spChg chg="add del">
          <ac:chgData name="MIhaita Nedelea" userId="5b5345fda16b3f20" providerId="LiveId" clId="{DB181BC3-C95C-4886-A7FB-CF53E8D35B85}" dt="2022-11-10T13:24:56.758" v="1252"/>
          <ac:spMkLst>
            <pc:docMk/>
            <pc:sldMk cId="1172305934" sldId="266"/>
            <ac:spMk id="4110" creationId="{71877DBC-BB60-40F0-AC93-2ACDBAAE60CE}"/>
          </ac:spMkLst>
        </pc:spChg>
        <pc:picChg chg="add mod">
          <ac:chgData name="MIhaita Nedelea" userId="5b5345fda16b3f20" providerId="LiveId" clId="{DB181BC3-C95C-4886-A7FB-CF53E8D35B85}" dt="2022-11-09T14:07:20.752" v="859" actId="1076"/>
          <ac:picMkLst>
            <pc:docMk/>
            <pc:sldMk cId="1172305934" sldId="266"/>
            <ac:picMk id="4100" creationId="{A42F8C82-1E0F-5852-1D61-9C7DB2C093A9}"/>
          </ac:picMkLst>
        </pc:picChg>
      </pc:sldChg>
      <pc:sldChg chg="addSp delSp modSp new mod">
        <pc:chgData name="MIhaita Nedelea" userId="5b5345fda16b3f20" providerId="LiveId" clId="{DB181BC3-C95C-4886-A7FB-CF53E8D35B85}" dt="2022-11-12T23:38:46.720" v="2008" actId="255"/>
        <pc:sldMkLst>
          <pc:docMk/>
          <pc:sldMk cId="3495580484" sldId="267"/>
        </pc:sldMkLst>
        <pc:spChg chg="mod">
          <ac:chgData name="MIhaita Nedelea" userId="5b5345fda16b3f20" providerId="LiveId" clId="{DB181BC3-C95C-4886-A7FB-CF53E8D35B85}" dt="2022-11-10T13:36:17.506" v="1384" actId="14100"/>
          <ac:spMkLst>
            <pc:docMk/>
            <pc:sldMk cId="3495580484" sldId="267"/>
            <ac:spMk id="2" creationId="{7073AA6B-D42B-89E2-5B48-20039E00ED2D}"/>
          </ac:spMkLst>
        </pc:spChg>
        <pc:spChg chg="mod">
          <ac:chgData name="MIhaita Nedelea" userId="5b5345fda16b3f20" providerId="LiveId" clId="{DB181BC3-C95C-4886-A7FB-CF53E8D35B85}" dt="2022-11-12T23:38:46.720" v="2008" actId="255"/>
          <ac:spMkLst>
            <pc:docMk/>
            <pc:sldMk cId="3495580484" sldId="267"/>
            <ac:spMk id="3" creationId="{2F803122-71B1-E8D7-7185-F738AC8E16E7}"/>
          </ac:spMkLst>
        </pc:spChg>
        <pc:spChg chg="add del mod">
          <ac:chgData name="MIhaita Nedelea" userId="5b5345fda16b3f20" providerId="LiveId" clId="{DB181BC3-C95C-4886-A7FB-CF53E8D35B85}" dt="2022-11-12T23:35:49.825" v="1946"/>
          <ac:spMkLst>
            <pc:docMk/>
            <pc:sldMk cId="3495580484" sldId="267"/>
            <ac:spMk id="4" creationId="{3BCAAD08-0C18-B031-F4E1-B15D3A951718}"/>
          </ac:spMkLst>
        </pc:spChg>
        <pc:spChg chg="add del">
          <ac:chgData name="MIhaita Nedelea" userId="5b5345fda16b3f20" providerId="LiveId" clId="{DB181BC3-C95C-4886-A7FB-CF53E8D35B85}" dt="2022-11-12T23:36:04.185" v="1952"/>
          <ac:spMkLst>
            <pc:docMk/>
            <pc:sldMk cId="3495580484" sldId="267"/>
            <ac:spMk id="5" creationId="{4715FD82-5ED1-E613-F547-758E43C7FC63}"/>
          </ac:spMkLst>
        </pc:spChg>
        <pc:spChg chg="add del">
          <ac:chgData name="MIhaita Nedelea" userId="5b5345fda16b3f20" providerId="LiveId" clId="{DB181BC3-C95C-4886-A7FB-CF53E8D35B85}" dt="2022-11-12T23:36:50.604" v="1957"/>
          <ac:spMkLst>
            <pc:docMk/>
            <pc:sldMk cId="3495580484" sldId="267"/>
            <ac:spMk id="6" creationId="{265F4F6C-8432-D2CB-439E-75D565B6C793}"/>
          </ac:spMkLst>
        </pc:spChg>
      </pc:sldChg>
      <pc:sldChg chg="addSp delSp modSp new mod">
        <pc:chgData name="MIhaita Nedelea" userId="5b5345fda16b3f20" providerId="LiveId" clId="{DB181BC3-C95C-4886-A7FB-CF53E8D35B85}" dt="2022-11-13T11:08:03.381" v="2657" actId="20577"/>
        <pc:sldMkLst>
          <pc:docMk/>
          <pc:sldMk cId="3185014511" sldId="268"/>
        </pc:sldMkLst>
        <pc:spChg chg="mod">
          <ac:chgData name="MIhaita Nedelea" userId="5b5345fda16b3f20" providerId="LiveId" clId="{DB181BC3-C95C-4886-A7FB-CF53E8D35B85}" dt="2022-11-09T14:22:52.552" v="908" actId="20577"/>
          <ac:spMkLst>
            <pc:docMk/>
            <pc:sldMk cId="3185014511" sldId="268"/>
            <ac:spMk id="2" creationId="{10338CA6-2800-EB6E-69DF-240357C0844C}"/>
          </ac:spMkLst>
        </pc:spChg>
        <pc:spChg chg="mod">
          <ac:chgData name="MIhaita Nedelea" userId="5b5345fda16b3f20" providerId="LiveId" clId="{DB181BC3-C95C-4886-A7FB-CF53E8D35B85}" dt="2022-11-10T13:24:56.758" v="1252"/>
          <ac:spMkLst>
            <pc:docMk/>
            <pc:sldMk cId="3185014511" sldId="268"/>
            <ac:spMk id="3" creationId="{B17BD1F4-E58E-AAA0-B5D5-C6E91E02F543}"/>
          </ac:spMkLst>
        </pc:spChg>
        <pc:graphicFrameChg chg="add del">
          <ac:chgData name="MIhaita Nedelea" userId="5b5345fda16b3f20" providerId="LiveId" clId="{DB181BC3-C95C-4886-A7FB-CF53E8D35B85}" dt="2022-11-09T14:22:48.677" v="889" actId="3680"/>
          <ac:graphicFrameMkLst>
            <pc:docMk/>
            <pc:sldMk cId="3185014511" sldId="268"/>
            <ac:graphicFrameMk id="4" creationId="{B9E8A10E-5749-B9E1-96CF-3AE86FC9B30B}"/>
          </ac:graphicFrameMkLst>
        </pc:graphicFrameChg>
        <pc:graphicFrameChg chg="add mod modGraphic">
          <ac:chgData name="MIhaita Nedelea" userId="5b5345fda16b3f20" providerId="LiveId" clId="{DB181BC3-C95C-4886-A7FB-CF53E8D35B85}" dt="2022-11-13T11:08:03.381" v="2657" actId="20577"/>
          <ac:graphicFrameMkLst>
            <pc:docMk/>
            <pc:sldMk cId="3185014511" sldId="268"/>
            <ac:graphicFrameMk id="5" creationId="{FDC22879-0F28-6299-1E94-FC73306BE580}"/>
          </ac:graphicFrameMkLst>
        </pc:graphicFrameChg>
      </pc:sldChg>
    </pc:docChg>
  </pc:docChgLst>
  <pc:docChgLst>
    <pc:chgData name="MIhaita Nedelea" userId="5b5345fda16b3f20" providerId="LiveId" clId="{EBE54D2D-97D5-4C96-B04A-70F12F83556E}"/>
    <pc:docChg chg="custSel modSld">
      <pc:chgData name="MIhaita Nedelea" userId="5b5345fda16b3f20" providerId="LiveId" clId="{EBE54D2D-97D5-4C96-B04A-70F12F83556E}" dt="2022-11-13T11:53:52.545" v="502" actId="20577"/>
      <pc:docMkLst>
        <pc:docMk/>
      </pc:docMkLst>
      <pc:sldChg chg="modSp mod">
        <pc:chgData name="MIhaita Nedelea" userId="5b5345fda16b3f20" providerId="LiveId" clId="{EBE54D2D-97D5-4C96-B04A-70F12F83556E}" dt="2022-11-13T11:53:52.545" v="502" actId="20577"/>
        <pc:sldMkLst>
          <pc:docMk/>
          <pc:sldMk cId="3185014511" sldId="268"/>
        </pc:sldMkLst>
        <pc:graphicFrameChg chg="modGraphic">
          <ac:chgData name="MIhaita Nedelea" userId="5b5345fda16b3f20" providerId="LiveId" clId="{EBE54D2D-97D5-4C96-B04A-70F12F83556E}" dt="2022-11-13T11:53:52.545" v="502" actId="20577"/>
          <ac:graphicFrameMkLst>
            <pc:docMk/>
            <pc:sldMk cId="3185014511" sldId="268"/>
            <ac:graphicFrameMk id="5" creationId="{FDC22879-0F28-6299-1E94-FC73306BE580}"/>
          </ac:graphicFrameMkLst>
        </pc:graphicFrame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018387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672807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631889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840856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FB5BB2-CAF0-4912-80B7-FEBD3869EC61}" type="datetimeFigureOut">
              <a:rPr lang="en-GB" smtClean="0"/>
              <a:t>13/11/2022</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507192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FFB5BB2-CAF0-4912-80B7-FEBD3869EC61}" type="datetimeFigureOut">
              <a:rPr lang="en-GB" smtClean="0"/>
              <a:t>13/11/2022</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35497252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FFB5BB2-CAF0-4912-80B7-FEBD3869EC61}" type="datetimeFigureOut">
              <a:rPr lang="en-GB" smtClean="0"/>
              <a:t>13/11/2022</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871586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779564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7944190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6307599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27E56A4-B0E1-4612-A36D-385D199A8205}"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49906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37663425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3523996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5FFB5BB2-CAF0-4912-80B7-FEBD3869EC61}" type="datetimeFigureOut">
              <a:rPr lang="en-GB" smtClean="0"/>
              <a:t>13/11/2022</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14719018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21346471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FFB5BB2-CAF0-4912-80B7-FEBD3869EC61}" type="datetimeFigureOut">
              <a:rPr lang="en-GB" smtClean="0"/>
              <a:t>13/11/2022</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27E56A4-B0E1-4612-A36D-385D199A8205}" type="slidenum">
              <a:rPr lang="en-GB" smtClean="0"/>
              <a:t>‹#›</a:t>
            </a:fld>
            <a:endParaRPr lang="en-GB"/>
          </a:p>
        </p:txBody>
      </p:sp>
    </p:spTree>
    <p:extLst>
      <p:ext uri="{BB962C8B-B14F-4D97-AF65-F5344CB8AC3E}">
        <p14:creationId xmlns:p14="http://schemas.microsoft.com/office/powerpoint/2010/main" val="4119579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5FFB5BB2-CAF0-4912-80B7-FEBD3869EC61}" type="datetimeFigureOut">
              <a:rPr lang="en-GB" smtClean="0"/>
              <a:t>13/11/2022</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27E56A4-B0E1-4612-A36D-385D199A8205}" type="slidenum">
              <a:rPr lang="en-GB" smtClean="0"/>
              <a:t>‹#›</a:t>
            </a:fld>
            <a:endParaRPr lang="en-GB"/>
          </a:p>
        </p:txBody>
      </p:sp>
    </p:spTree>
    <p:extLst>
      <p:ext uri="{BB962C8B-B14F-4D97-AF65-F5344CB8AC3E}">
        <p14:creationId xmlns:p14="http://schemas.microsoft.com/office/powerpoint/2010/main" val="188512131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scholar.google.co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5" name="Group 7">
            <a:extLst>
              <a:ext uri="{FF2B5EF4-FFF2-40B4-BE49-F238E27FC236}">
                <a16:creationId xmlns:a16="http://schemas.microsoft.com/office/drawing/2014/main" id="{8CD25866-F15D-40A4-AEC5-47C044637A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9" name="Freeform 11">
              <a:extLst>
                <a:ext uri="{FF2B5EF4-FFF2-40B4-BE49-F238E27FC236}">
                  <a16:creationId xmlns:a16="http://schemas.microsoft.com/office/drawing/2014/main" id="{DCB8E995-36E8-40B6-82D4-F52DE2987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6" name="Freeform 12">
              <a:extLst>
                <a:ext uri="{FF2B5EF4-FFF2-40B4-BE49-F238E27FC236}">
                  <a16:creationId xmlns:a16="http://schemas.microsoft.com/office/drawing/2014/main" id="{DF54AEB5-68B5-46AE-B8F0-EEBE5DFED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1" name="Freeform 13">
              <a:extLst>
                <a:ext uri="{FF2B5EF4-FFF2-40B4-BE49-F238E27FC236}">
                  <a16:creationId xmlns:a16="http://schemas.microsoft.com/office/drawing/2014/main" id="{E3F708CB-F094-4EE7-8AD5-A462F1DF8B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7" name="Freeform 14">
              <a:extLst>
                <a:ext uri="{FF2B5EF4-FFF2-40B4-BE49-F238E27FC236}">
                  <a16:creationId xmlns:a16="http://schemas.microsoft.com/office/drawing/2014/main" id="{ECFCFB22-E8B5-4FAC-A354-E7E0CE6F2B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3" name="Freeform 15">
              <a:extLst>
                <a:ext uri="{FF2B5EF4-FFF2-40B4-BE49-F238E27FC236}">
                  <a16:creationId xmlns:a16="http://schemas.microsoft.com/office/drawing/2014/main" id="{ED1DB3B4-A6DC-476F-986E-DF361EE84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4EE13DFA-3489-4DE6-9154-34D9CB4005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5" name="Freeform 17">
              <a:extLst>
                <a:ext uri="{FF2B5EF4-FFF2-40B4-BE49-F238E27FC236}">
                  <a16:creationId xmlns:a16="http://schemas.microsoft.com/office/drawing/2014/main" id="{5CD12D51-F9A8-4CC9-B9C9-206EAFD8C1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9" name="Freeform 18">
              <a:extLst>
                <a:ext uri="{FF2B5EF4-FFF2-40B4-BE49-F238E27FC236}">
                  <a16:creationId xmlns:a16="http://schemas.microsoft.com/office/drawing/2014/main" id="{266B326C-1178-40F9-A265-6067D363B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7" name="Freeform 19">
              <a:extLst>
                <a:ext uri="{FF2B5EF4-FFF2-40B4-BE49-F238E27FC236}">
                  <a16:creationId xmlns:a16="http://schemas.microsoft.com/office/drawing/2014/main" id="{12F3B319-F00B-4755-BC54-95511E21D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41" name="Freeform 20">
              <a:extLst>
                <a:ext uri="{FF2B5EF4-FFF2-40B4-BE49-F238E27FC236}">
                  <a16:creationId xmlns:a16="http://schemas.microsoft.com/office/drawing/2014/main" id="{3079D7BD-8A3F-47F6-8407-D9DA96FF35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19" name="Freeform 21">
              <a:extLst>
                <a:ext uri="{FF2B5EF4-FFF2-40B4-BE49-F238E27FC236}">
                  <a16:creationId xmlns:a16="http://schemas.microsoft.com/office/drawing/2014/main" id="{1F97C31C-8585-43FB-924B-8ADD651233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0" name="Freeform 22">
              <a:extLst>
                <a:ext uri="{FF2B5EF4-FFF2-40B4-BE49-F238E27FC236}">
                  <a16:creationId xmlns:a16="http://schemas.microsoft.com/office/drawing/2014/main" id="{A33E1C89-7E74-49BF-A5D1-9A352ED03E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2" name="Group 21">
            <a:extLst>
              <a:ext uri="{FF2B5EF4-FFF2-40B4-BE49-F238E27FC236}">
                <a16:creationId xmlns:a16="http://schemas.microsoft.com/office/drawing/2014/main" id="{0C4A17ED-96AA-44A6-A050-E1A7A1CDD9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3" name="Freeform 27">
              <a:extLst>
                <a:ext uri="{FF2B5EF4-FFF2-40B4-BE49-F238E27FC236}">
                  <a16:creationId xmlns:a16="http://schemas.microsoft.com/office/drawing/2014/main" id="{FBB2A87E-3E24-4A6F-9FD8-0F1436D4D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4" name="Freeform 28">
              <a:extLst>
                <a:ext uri="{FF2B5EF4-FFF2-40B4-BE49-F238E27FC236}">
                  <a16:creationId xmlns:a16="http://schemas.microsoft.com/office/drawing/2014/main" id="{257F945B-2AA3-4328-BFF5-20DE64011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5" name="Freeform 29">
              <a:extLst>
                <a:ext uri="{FF2B5EF4-FFF2-40B4-BE49-F238E27FC236}">
                  <a16:creationId xmlns:a16="http://schemas.microsoft.com/office/drawing/2014/main" id="{E1A7230F-6A6F-403C-9D83-7176E28525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6" name="Freeform 30">
              <a:extLst>
                <a:ext uri="{FF2B5EF4-FFF2-40B4-BE49-F238E27FC236}">
                  <a16:creationId xmlns:a16="http://schemas.microsoft.com/office/drawing/2014/main" id="{E33E315A-9CB0-460E-A8B7-0A064BBFA0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44" name="Freeform 31">
              <a:extLst>
                <a:ext uri="{FF2B5EF4-FFF2-40B4-BE49-F238E27FC236}">
                  <a16:creationId xmlns:a16="http://schemas.microsoft.com/office/drawing/2014/main" id="{22CAAD33-CFAD-4E61-82AE-0C6F838530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46" name="Freeform 32">
              <a:extLst>
                <a:ext uri="{FF2B5EF4-FFF2-40B4-BE49-F238E27FC236}">
                  <a16:creationId xmlns:a16="http://schemas.microsoft.com/office/drawing/2014/main" id="{1A20E13C-2540-4000-A13B-8F781100E3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50" name="Freeform 33">
              <a:extLst>
                <a:ext uri="{FF2B5EF4-FFF2-40B4-BE49-F238E27FC236}">
                  <a16:creationId xmlns:a16="http://schemas.microsoft.com/office/drawing/2014/main" id="{51EF0A01-E03D-448B-B12E-D5BFC6D0D2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51" name="Freeform 34">
              <a:extLst>
                <a:ext uri="{FF2B5EF4-FFF2-40B4-BE49-F238E27FC236}">
                  <a16:creationId xmlns:a16="http://schemas.microsoft.com/office/drawing/2014/main" id="{58286A03-168E-477B-8876-2C53E4950D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52" name="Freeform 35">
              <a:extLst>
                <a:ext uri="{FF2B5EF4-FFF2-40B4-BE49-F238E27FC236}">
                  <a16:creationId xmlns:a16="http://schemas.microsoft.com/office/drawing/2014/main" id="{3DFFC705-1899-4E4C-AE76-F85BAF2F66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53" name="Freeform 36">
              <a:extLst>
                <a:ext uri="{FF2B5EF4-FFF2-40B4-BE49-F238E27FC236}">
                  <a16:creationId xmlns:a16="http://schemas.microsoft.com/office/drawing/2014/main" id="{01C9598D-BDF6-4A24-83B6-4DCA4D1349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54" name="Freeform 37">
              <a:extLst>
                <a:ext uri="{FF2B5EF4-FFF2-40B4-BE49-F238E27FC236}">
                  <a16:creationId xmlns:a16="http://schemas.microsoft.com/office/drawing/2014/main" id="{950C8213-67CD-4DEF-AA44-8BB3101392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4" name="Freeform 38">
              <a:extLst>
                <a:ext uri="{FF2B5EF4-FFF2-40B4-BE49-F238E27FC236}">
                  <a16:creationId xmlns:a16="http://schemas.microsoft.com/office/drawing/2014/main" id="{2016FE1D-E3EB-4CF6-809B-159872CC7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5" name="Rectangle 35">
            <a:extLst>
              <a:ext uri="{FF2B5EF4-FFF2-40B4-BE49-F238E27FC236}">
                <a16:creationId xmlns:a16="http://schemas.microsoft.com/office/drawing/2014/main" id="{CE6C63DC-BAE4-42B6-8FDF-F6467C2D2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56" name="Freeform 11">
            <a:extLst>
              <a:ext uri="{FF2B5EF4-FFF2-40B4-BE49-F238E27FC236}">
                <a16:creationId xmlns:a16="http://schemas.microsoft.com/office/drawing/2014/main" id="{BFE4781A-41C7-4F27-8792-A74EFB8E5C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0" name="Rectangle 39">
            <a:extLst>
              <a:ext uri="{FF2B5EF4-FFF2-40B4-BE49-F238E27FC236}">
                <a16:creationId xmlns:a16="http://schemas.microsoft.com/office/drawing/2014/main" id="{83030214-227F-42DB-9282-BBA6AF8D94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B863C0A-62FA-4F31-EA95-D99197CECC10}"/>
              </a:ext>
            </a:extLst>
          </p:cNvPr>
          <p:cNvSpPr>
            <a:spLocks noGrp="1"/>
          </p:cNvSpPr>
          <p:nvPr>
            <p:ph type="ctrTitle"/>
          </p:nvPr>
        </p:nvSpPr>
        <p:spPr>
          <a:xfrm>
            <a:off x="1433889" y="1059872"/>
            <a:ext cx="3012216" cy="4851349"/>
          </a:xfrm>
        </p:spPr>
        <p:txBody>
          <a:bodyPr vert="horz" lIns="91440" tIns="45720" rIns="91440" bIns="45720" rtlCol="0" anchor="t">
            <a:normAutofit/>
          </a:bodyPr>
          <a:lstStyle/>
          <a:p>
            <a:pPr algn="ctr">
              <a:lnSpc>
                <a:spcPct val="90000"/>
              </a:lnSpc>
            </a:pPr>
            <a:br>
              <a:rPr lang="en-US" sz="2800" b="0" i="0" u="none" strike="noStrike" baseline="0" dirty="0"/>
            </a:br>
            <a:r>
              <a:rPr lang="en-US" sz="2800" b="0" i="0" u="none" strike="noStrike" baseline="0" dirty="0"/>
              <a:t> </a:t>
            </a:r>
            <a:r>
              <a:rPr lang="en-US" sz="2800" b="1" i="0" u="none" strike="noStrike" baseline="0" dirty="0">
                <a:solidFill>
                  <a:schemeClr val="tx1"/>
                </a:solidFill>
                <a:latin typeface="Arial" panose="020B0604020202020204" pitchFamily="34" charset="0"/>
                <a:cs typeface="Arial" panose="020B0604020202020204" pitchFamily="34" charset="0"/>
              </a:rPr>
              <a:t>Group presentation 	</a:t>
            </a:r>
            <a:br>
              <a:rPr lang="en-US" sz="2800" b="1" i="0" u="none" strike="noStrike" baseline="0" dirty="0">
                <a:solidFill>
                  <a:schemeClr val="tx1"/>
                </a:solidFill>
                <a:latin typeface="Arial" panose="020B0604020202020204" pitchFamily="34" charset="0"/>
                <a:cs typeface="Arial" panose="020B0604020202020204" pitchFamily="34" charset="0"/>
              </a:rPr>
            </a:br>
            <a:br>
              <a:rPr lang="en-US" sz="2800" b="1" i="0" u="none" strike="noStrike" baseline="0" dirty="0">
                <a:solidFill>
                  <a:schemeClr val="tx1"/>
                </a:solidFill>
                <a:latin typeface="Arial" panose="020B0604020202020204" pitchFamily="34" charset="0"/>
                <a:cs typeface="Arial" panose="020B0604020202020204" pitchFamily="34" charset="0"/>
              </a:rPr>
            </a:br>
            <a:r>
              <a:rPr lang="en-US" sz="2800" b="1" i="0" u="none" strike="noStrike" baseline="0" dirty="0">
                <a:solidFill>
                  <a:schemeClr val="tx1"/>
                </a:solidFill>
                <a:latin typeface="Arial" panose="020B0604020202020204" pitchFamily="34" charset="0"/>
                <a:cs typeface="Arial" panose="020B0604020202020204" pitchFamily="34" charset="0"/>
              </a:rPr>
              <a:t> Strategies for Effective Communication in a Business Setting 	</a:t>
            </a:r>
            <a:br>
              <a:rPr lang="en-US" sz="2800" b="1" i="0" u="none" strike="noStrike" baseline="0" dirty="0">
                <a:solidFill>
                  <a:schemeClr val="tx1"/>
                </a:solidFill>
                <a:latin typeface="Arial" panose="020B0604020202020204" pitchFamily="34" charset="0"/>
                <a:cs typeface="Arial" panose="020B0604020202020204" pitchFamily="34" charset="0"/>
              </a:rPr>
            </a:br>
            <a:endParaRPr lang="en-US" sz="2800" b="1" dirty="0">
              <a:solidFill>
                <a:schemeClr val="tx1"/>
              </a:solidFill>
              <a:latin typeface="Arial" panose="020B0604020202020204" pitchFamily="34" charset="0"/>
              <a:cs typeface="Arial" panose="020B0604020202020204" pitchFamily="34" charset="0"/>
            </a:endParaRPr>
          </a:p>
        </p:txBody>
      </p:sp>
      <p:sp>
        <p:nvSpPr>
          <p:cNvPr id="42" name="Freeform 11">
            <a:extLst>
              <a:ext uri="{FF2B5EF4-FFF2-40B4-BE49-F238E27FC236}">
                <a16:creationId xmlns:a16="http://schemas.microsoft.com/office/drawing/2014/main" id="{0D7A9289-BAD1-4A78-979F-A655C886DB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1149203"/>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Subtitle 2">
            <a:extLst>
              <a:ext uri="{FF2B5EF4-FFF2-40B4-BE49-F238E27FC236}">
                <a16:creationId xmlns:a16="http://schemas.microsoft.com/office/drawing/2014/main" id="{42439970-1131-AB66-B6DC-0B8A1ED48B97}"/>
              </a:ext>
            </a:extLst>
          </p:cNvPr>
          <p:cNvSpPr>
            <a:spLocks noGrp="1"/>
          </p:cNvSpPr>
          <p:nvPr>
            <p:ph type="subTitle" idx="1"/>
          </p:nvPr>
        </p:nvSpPr>
        <p:spPr>
          <a:xfrm>
            <a:off x="5280368" y="1059872"/>
            <a:ext cx="6224244" cy="4851350"/>
          </a:xfrm>
        </p:spPr>
        <p:txBody>
          <a:bodyPr vert="horz" lIns="91440" tIns="45720" rIns="91440" bIns="45720" rtlCol="0">
            <a:normAutofit/>
          </a:bodyPr>
          <a:lstStyle/>
          <a:p>
            <a:pPr indent="-228600">
              <a:buFont typeface="Wingdings 3" charset="2"/>
              <a:buChar char=""/>
            </a:pPr>
            <a:endParaRPr lang="en-US" b="1" dirty="0">
              <a:solidFill>
                <a:schemeClr val="tx1">
                  <a:lumMod val="75000"/>
                  <a:lumOff val="25000"/>
                </a:schemeClr>
              </a:solidFill>
              <a:effectLst/>
            </a:endParaRPr>
          </a:p>
          <a:p>
            <a:pPr algn="ctr"/>
            <a:r>
              <a:rPr lang="en-US" sz="2000" b="1" dirty="0">
                <a:solidFill>
                  <a:schemeClr val="tx1"/>
                </a:solidFill>
                <a:effectLst/>
                <a:latin typeface="Arial" panose="020B0604020202020204" pitchFamily="34" charset="0"/>
                <a:cs typeface="Arial" panose="020B0604020202020204" pitchFamily="34" charset="0"/>
              </a:rPr>
              <a:t>Module: </a:t>
            </a:r>
            <a:r>
              <a:rPr lang="en-US" sz="2000" b="1" i="0" u="none" strike="noStrike" baseline="0" dirty="0">
                <a:solidFill>
                  <a:schemeClr val="tx1"/>
                </a:solidFill>
                <a:latin typeface="Arial" panose="020B0604020202020204" pitchFamily="34" charset="0"/>
                <a:cs typeface="Arial" panose="020B0604020202020204" pitchFamily="34" charset="0"/>
              </a:rPr>
              <a:t>Effective Team Working and Communication 	</a:t>
            </a:r>
          </a:p>
          <a:p>
            <a:pPr algn="ctr"/>
            <a:r>
              <a:rPr lang="en-US" sz="2000" b="1" dirty="0">
                <a:solidFill>
                  <a:schemeClr val="tx1"/>
                </a:solidFill>
                <a:effectLst/>
                <a:latin typeface="Arial" panose="020B0604020202020204" pitchFamily="34" charset="0"/>
                <a:cs typeface="Arial" panose="020B0604020202020204" pitchFamily="34" charset="0"/>
              </a:rPr>
              <a:t>Module Code: BMSW4002</a:t>
            </a:r>
          </a:p>
          <a:p>
            <a:pPr algn="ctr"/>
            <a:r>
              <a:rPr lang="en-US" sz="2000" b="1" dirty="0">
                <a:solidFill>
                  <a:schemeClr val="tx1"/>
                </a:solidFill>
                <a:effectLst/>
                <a:latin typeface="Arial" panose="020B0604020202020204" pitchFamily="34" charset="0"/>
                <a:cs typeface="Arial" panose="020B0604020202020204" pitchFamily="34" charset="0"/>
              </a:rPr>
              <a:t>Lecturer Name: Hafiz </a:t>
            </a:r>
            <a:r>
              <a:rPr lang="en-US" sz="2000" b="1" dirty="0" err="1">
                <a:solidFill>
                  <a:schemeClr val="tx1"/>
                </a:solidFill>
                <a:effectLst/>
                <a:latin typeface="Arial" panose="020B0604020202020204" pitchFamily="34" charset="0"/>
                <a:cs typeface="Arial" panose="020B0604020202020204" pitchFamily="34" charset="0"/>
              </a:rPr>
              <a:t>Rahmani</a:t>
            </a:r>
            <a:endParaRPr lang="en-US" sz="2000" b="1" dirty="0">
              <a:solidFill>
                <a:schemeClr val="tx1"/>
              </a:solidFill>
              <a:latin typeface="Arial" panose="020B0604020202020204" pitchFamily="34" charset="0"/>
              <a:cs typeface="Arial" panose="020B0604020202020204" pitchFamily="34" charset="0"/>
            </a:endParaRPr>
          </a:p>
          <a:p>
            <a:pPr algn="ctr"/>
            <a:r>
              <a:rPr lang="en-US" sz="2000" b="1" i="0" u="none" strike="noStrike" baseline="0" dirty="0">
                <a:solidFill>
                  <a:schemeClr val="tx1"/>
                </a:solidFill>
                <a:latin typeface="Arial" panose="020B0604020202020204" pitchFamily="34" charset="0"/>
                <a:cs typeface="Arial" panose="020B0604020202020204" pitchFamily="34" charset="0"/>
              </a:rPr>
              <a:t>Students name and number:</a:t>
            </a:r>
          </a:p>
          <a:p>
            <a:pPr algn="ctr"/>
            <a:r>
              <a:rPr lang="en-US" sz="2000" b="1" dirty="0">
                <a:solidFill>
                  <a:schemeClr val="tx1"/>
                </a:solidFill>
                <a:latin typeface="Arial" panose="020B0604020202020204" pitchFamily="34" charset="0"/>
                <a:cs typeface="Arial" panose="020B0604020202020204" pitchFamily="34" charset="0"/>
              </a:rPr>
              <a:t>Violeta Nedelea: 2129062</a:t>
            </a:r>
          </a:p>
          <a:p>
            <a:pPr algn="ctr"/>
            <a:r>
              <a:rPr lang="en-US" sz="2000" b="1" i="0" u="none" strike="noStrike" baseline="0" dirty="0">
                <a:solidFill>
                  <a:schemeClr val="tx1"/>
                </a:solidFill>
                <a:latin typeface="Arial" panose="020B0604020202020204" pitchFamily="34" charset="0"/>
                <a:cs typeface="Arial" panose="020B0604020202020204" pitchFamily="34" charset="0"/>
              </a:rPr>
              <a:t>Mihaita Nedelea: 2129063</a:t>
            </a:r>
          </a:p>
          <a:p>
            <a:pPr algn="ctr"/>
            <a:r>
              <a:rPr lang="en-US" sz="2000" b="1" dirty="0">
                <a:solidFill>
                  <a:schemeClr val="tx1"/>
                </a:solidFill>
                <a:latin typeface="Arial" panose="020B0604020202020204" pitchFamily="34" charset="0"/>
                <a:cs typeface="Arial" panose="020B0604020202020204" pitchFamily="34" charset="0"/>
              </a:rPr>
              <a:t>Paul Enache: 2129433</a:t>
            </a:r>
          </a:p>
          <a:p>
            <a:pPr algn="ctr"/>
            <a:endParaRPr lang="en-US" sz="2000" b="1" i="0" u="none" strike="noStrike" baseline="0" dirty="0">
              <a:solidFill>
                <a:schemeClr val="tx1"/>
              </a:solidFill>
              <a:latin typeface="Arial" panose="020B0604020202020204" pitchFamily="34" charset="0"/>
              <a:cs typeface="Arial" panose="020B0604020202020204" pitchFamily="34" charset="0"/>
            </a:endParaRPr>
          </a:p>
          <a:p>
            <a:pPr indent="-228600">
              <a:buFont typeface="Wingdings 3" charset="2"/>
              <a:buChar char=""/>
            </a:pPr>
            <a:endParaRPr lang="en-US" dirty="0">
              <a:solidFill>
                <a:schemeClr val="tx1">
                  <a:lumMod val="75000"/>
                  <a:lumOff val="25000"/>
                </a:schemeClr>
              </a:solidFill>
            </a:endParaRPr>
          </a:p>
        </p:txBody>
      </p:sp>
    </p:spTree>
    <p:extLst>
      <p:ext uri="{BB962C8B-B14F-4D97-AF65-F5344CB8AC3E}">
        <p14:creationId xmlns:p14="http://schemas.microsoft.com/office/powerpoint/2010/main" val="20726030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E22F9D-387C-4E48-D8D3-87D102B2B923}"/>
              </a:ext>
            </a:extLst>
          </p:cNvPr>
          <p:cNvSpPr>
            <a:spLocks noGrp="1"/>
          </p:cNvSpPr>
          <p:nvPr>
            <p:ph type="ctrTitle"/>
          </p:nvPr>
        </p:nvSpPr>
        <p:spPr>
          <a:xfrm>
            <a:off x="1524000" y="587817"/>
            <a:ext cx="9144000" cy="1655762"/>
          </a:xfrm>
        </p:spPr>
        <p:txBody>
          <a:bodyPr>
            <a:normAutofit/>
          </a:bodyPr>
          <a:lstStyle/>
          <a:p>
            <a:pPr algn="ctr"/>
            <a:br>
              <a:rPr lang="en-GB" sz="1800" b="0" i="0" u="none" strike="noStrike" baseline="0" dirty="0">
                <a:solidFill>
                  <a:srgbClr val="000000"/>
                </a:solidFill>
              </a:rPr>
            </a:br>
            <a:r>
              <a:rPr lang="en-GB" sz="2400" b="1" i="0" u="none" strike="noStrike" baseline="0" dirty="0">
                <a:solidFill>
                  <a:schemeClr val="tx1"/>
                </a:solidFill>
                <a:latin typeface="Arial" panose="020B0604020202020204" pitchFamily="34" charset="0"/>
                <a:cs typeface="Arial" panose="020B0604020202020204" pitchFamily="34" charset="0"/>
              </a:rPr>
              <a:t>Brief background </a:t>
            </a:r>
            <a:br>
              <a:rPr lang="en-GB" sz="1800" b="0" i="0" u="none" strike="noStrike" baseline="0" dirty="0">
                <a:solidFill>
                  <a:srgbClr val="000000"/>
                </a:solidFill>
              </a:rPr>
            </a:br>
            <a:endParaRPr lang="en-GB" dirty="0"/>
          </a:p>
        </p:txBody>
      </p:sp>
      <p:sp>
        <p:nvSpPr>
          <p:cNvPr id="3" name="Subtitle 2">
            <a:extLst>
              <a:ext uri="{FF2B5EF4-FFF2-40B4-BE49-F238E27FC236}">
                <a16:creationId xmlns:a16="http://schemas.microsoft.com/office/drawing/2014/main" id="{DA81474B-E2F9-9715-E6ED-53EA77DC2135}"/>
              </a:ext>
            </a:extLst>
          </p:cNvPr>
          <p:cNvSpPr>
            <a:spLocks noGrp="1"/>
          </p:cNvSpPr>
          <p:nvPr>
            <p:ph type="subTitle" idx="1"/>
          </p:nvPr>
        </p:nvSpPr>
        <p:spPr>
          <a:xfrm>
            <a:off x="1524000" y="1621410"/>
            <a:ext cx="9144000" cy="3636390"/>
          </a:xfrm>
        </p:spPr>
        <p:txBody>
          <a:bodyPr>
            <a:normAutofit/>
          </a:bodyPr>
          <a:lstStyle/>
          <a:p>
            <a:pPr algn="just"/>
            <a:endParaRPr lang="en-GB" sz="2000" dirty="0">
              <a:solidFill>
                <a:schemeClr val="tx1"/>
              </a:solidFill>
              <a:latin typeface="Arial" panose="020B0604020202020204" pitchFamily="34" charset="0"/>
              <a:cs typeface="Arial" panose="020B0604020202020204" pitchFamily="34" charset="0"/>
            </a:endParaRPr>
          </a:p>
          <a:p>
            <a:pPr algn="just"/>
            <a:endParaRPr lang="en-GB" sz="2000" dirty="0">
              <a:solidFill>
                <a:schemeClr val="tx1"/>
              </a:solidFill>
              <a:latin typeface="Arial" panose="020B0604020202020204" pitchFamily="34" charset="0"/>
              <a:cs typeface="Arial" panose="020B0604020202020204" pitchFamily="34" charset="0"/>
            </a:endParaRPr>
          </a:p>
          <a:p>
            <a:pPr algn="just"/>
            <a:r>
              <a:rPr lang="en-GB" sz="2000" dirty="0">
                <a:solidFill>
                  <a:schemeClr val="tx1"/>
                </a:solidFill>
                <a:latin typeface="Arial" panose="020B0604020202020204" pitchFamily="34" charset="0"/>
                <a:cs typeface="Arial" panose="020B0604020202020204" pitchFamily="34" charset="0"/>
              </a:rPr>
              <a:t>Our presentation show the strategies for Tom Jackson </a:t>
            </a:r>
            <a:r>
              <a:rPr lang="en-GB" sz="2000" b="0" i="0" u="none" strike="noStrike" baseline="0" dirty="0">
                <a:solidFill>
                  <a:schemeClr val="tx1"/>
                </a:solidFill>
                <a:latin typeface="Arial" panose="020B0604020202020204" pitchFamily="34" charset="0"/>
                <a:cs typeface="Arial" panose="020B0604020202020204" pitchFamily="34" charset="0"/>
              </a:rPr>
              <a:t>to use in improving communication within the project team members on Amazon.</a:t>
            </a:r>
          </a:p>
          <a:p>
            <a:pPr algn="just"/>
            <a:r>
              <a:rPr lang="en-GB" sz="2000" dirty="0">
                <a:solidFill>
                  <a:schemeClr val="tx1"/>
                </a:solidFill>
                <a:latin typeface="Arial" panose="020B0604020202020204" pitchFamily="34" charset="0"/>
              </a:rPr>
              <a:t>T</a:t>
            </a:r>
            <a:r>
              <a:rPr lang="en-GB" sz="2000" b="0" i="0" u="none" strike="noStrike" baseline="0" dirty="0">
                <a:solidFill>
                  <a:schemeClr val="tx1"/>
                </a:solidFill>
                <a:latin typeface="Arial" panose="020B0604020202020204" pitchFamily="34" charset="0"/>
              </a:rPr>
              <a:t>he </a:t>
            </a:r>
            <a:r>
              <a:rPr lang="en-GB" sz="2000" dirty="0">
                <a:solidFill>
                  <a:schemeClr val="tx1"/>
                </a:solidFill>
                <a:latin typeface="Arial" panose="020B0604020202020204" pitchFamily="34" charset="0"/>
              </a:rPr>
              <a:t>communication</a:t>
            </a:r>
            <a:r>
              <a:rPr lang="en-GB" sz="2000" b="0" i="0" u="none" strike="noStrike" baseline="0" dirty="0">
                <a:solidFill>
                  <a:schemeClr val="tx1"/>
                </a:solidFill>
                <a:latin typeface="Arial" panose="020B0604020202020204" pitchFamily="34" charset="0"/>
              </a:rPr>
              <a:t> between Tom and the rest of the team is </a:t>
            </a:r>
            <a:r>
              <a:rPr lang="en-GB" sz="2000" dirty="0">
                <a:solidFill>
                  <a:schemeClr val="tx1"/>
                </a:solidFill>
                <a:latin typeface="Arial" panose="020B0604020202020204" pitchFamily="34" charset="0"/>
              </a:rPr>
              <a:t>problematic.</a:t>
            </a:r>
            <a:endParaRPr lang="en-GB" sz="2000" b="0" i="0" u="none" strike="noStrike" baseline="0" dirty="0">
              <a:solidFill>
                <a:schemeClr val="tx1"/>
              </a:solidFill>
              <a:latin typeface="Arial" panose="020B0604020202020204" pitchFamily="34" charset="0"/>
            </a:endParaRPr>
          </a:p>
          <a:p>
            <a:pPr algn="just"/>
            <a:r>
              <a:rPr lang="en-GB" sz="2000" b="0" i="0" u="none" strike="noStrike" baseline="0" dirty="0">
                <a:solidFill>
                  <a:schemeClr val="tx1"/>
                </a:solidFill>
                <a:latin typeface="Arial" panose="020B0604020202020204" pitchFamily="34" charset="0"/>
              </a:rPr>
              <a:t>There was no channel of communication and there were serious </a:t>
            </a:r>
            <a:r>
              <a:rPr lang="en-GB" sz="2000" dirty="0">
                <a:solidFill>
                  <a:schemeClr val="tx1"/>
                </a:solidFill>
                <a:latin typeface="Arial" panose="020B0604020202020204" pitchFamily="34" charset="0"/>
              </a:rPr>
              <a:t>problems</a:t>
            </a:r>
            <a:r>
              <a:rPr lang="en-GB" sz="2000" b="0" i="0" u="none" strike="noStrike" baseline="0" dirty="0">
                <a:solidFill>
                  <a:schemeClr val="tx1"/>
                </a:solidFill>
                <a:latin typeface="Arial" panose="020B0604020202020204" pitchFamily="34" charset="0"/>
              </a:rPr>
              <a:t> in the way they all communicated.</a:t>
            </a:r>
            <a:endParaRPr lang="en-GB" sz="20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02420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C5D73-C4CB-48AD-F8F4-0FCBF073B773}"/>
              </a:ext>
            </a:extLst>
          </p:cNvPr>
          <p:cNvSpPr>
            <a:spLocks noGrp="1"/>
          </p:cNvSpPr>
          <p:nvPr>
            <p:ph type="ctrTitle"/>
          </p:nvPr>
        </p:nvSpPr>
        <p:spPr>
          <a:xfrm>
            <a:off x="2014193" y="424206"/>
            <a:ext cx="9144000" cy="1385740"/>
          </a:xfrm>
        </p:spPr>
        <p:txBody>
          <a:bodyPr>
            <a:normAutofit/>
          </a:bodyPr>
          <a:lstStyle/>
          <a:p>
            <a:pPr algn="ctr"/>
            <a:br>
              <a:rPr lang="en-GB" sz="1800" b="0" i="0" u="none" strike="noStrike" baseline="0" dirty="0">
                <a:solidFill>
                  <a:srgbClr val="000000"/>
                </a:solidFill>
                <a:latin typeface="Arial" panose="020B0604020202020204" pitchFamily="34" charset="0"/>
              </a:rPr>
            </a:br>
            <a:r>
              <a:rPr lang="en-GB" sz="2200" b="1" i="0" u="none" strike="noStrike" baseline="0" dirty="0">
                <a:solidFill>
                  <a:srgbClr val="000000"/>
                </a:solidFill>
                <a:latin typeface="Arial" panose="020B0604020202020204" pitchFamily="34" charset="0"/>
              </a:rPr>
              <a:t>The </a:t>
            </a:r>
            <a:r>
              <a:rPr lang="en-GB" sz="2200" b="1" dirty="0">
                <a:solidFill>
                  <a:srgbClr val="000000"/>
                </a:solidFill>
                <a:latin typeface="Arial" panose="020B0604020202020204" pitchFamily="34" charset="0"/>
              </a:rPr>
              <a:t>advantages</a:t>
            </a:r>
            <a:r>
              <a:rPr lang="en-GB" sz="2200" b="1" i="0" u="none" strike="noStrike" baseline="0" dirty="0">
                <a:solidFill>
                  <a:srgbClr val="000000"/>
                </a:solidFill>
                <a:latin typeface="Arial" panose="020B0604020202020204" pitchFamily="34" charset="0"/>
              </a:rPr>
              <a:t> of effective communication to Tom, his project team and to Amazon </a:t>
            </a:r>
            <a:br>
              <a:rPr lang="en-GB" sz="2200" b="0" i="0" u="none" strike="noStrike" baseline="0" dirty="0">
                <a:solidFill>
                  <a:srgbClr val="000000"/>
                </a:solidFill>
                <a:latin typeface="Arial" panose="020B0604020202020204" pitchFamily="34" charset="0"/>
              </a:rPr>
            </a:br>
            <a:endParaRPr lang="en-GB" sz="2200" dirty="0"/>
          </a:p>
        </p:txBody>
      </p:sp>
      <p:sp>
        <p:nvSpPr>
          <p:cNvPr id="3" name="Subtitle 2">
            <a:extLst>
              <a:ext uri="{FF2B5EF4-FFF2-40B4-BE49-F238E27FC236}">
                <a16:creationId xmlns:a16="http://schemas.microsoft.com/office/drawing/2014/main" id="{23D0A47A-6B2A-DE9E-6339-36161FA30B3C}"/>
              </a:ext>
            </a:extLst>
          </p:cNvPr>
          <p:cNvSpPr>
            <a:spLocks noGrp="1"/>
          </p:cNvSpPr>
          <p:nvPr>
            <p:ph type="subTitle" idx="1"/>
          </p:nvPr>
        </p:nvSpPr>
        <p:spPr>
          <a:xfrm>
            <a:off x="1524000" y="1640264"/>
            <a:ext cx="4572000" cy="4536799"/>
          </a:xfrm>
        </p:spPr>
        <p:txBody>
          <a:bodyPr>
            <a:normAutofit/>
          </a:bodyPr>
          <a:lstStyle/>
          <a:p>
            <a:pPr algn="just"/>
            <a:r>
              <a:rPr lang="en-GB" b="0" dirty="0">
                <a:solidFill>
                  <a:schemeClr val="tx1"/>
                </a:solidFill>
                <a:effectLst/>
                <a:latin typeface="Arial" panose="020B0604020202020204" pitchFamily="34" charset="0"/>
                <a:cs typeface="Arial" panose="020B0604020202020204" pitchFamily="34" charset="0"/>
              </a:rPr>
              <a:t>Effective communication is critical.</a:t>
            </a:r>
            <a:endParaRPr lang="en-GB" b="1" dirty="0">
              <a:solidFill>
                <a:schemeClr val="tx1"/>
              </a:solidFill>
              <a:effectLst/>
              <a:latin typeface="Arial" panose="020B0604020202020204" pitchFamily="34" charset="0"/>
              <a:cs typeface="Arial" panose="020B0604020202020204" pitchFamily="34" charset="0"/>
            </a:endParaRPr>
          </a:p>
          <a:p>
            <a:pPr algn="just"/>
            <a:r>
              <a:rPr lang="en-GB" b="0" dirty="0">
                <a:solidFill>
                  <a:schemeClr val="tx1"/>
                </a:solidFill>
                <a:effectLst/>
                <a:latin typeface="Arial" panose="020B0604020202020204" pitchFamily="34" charset="0"/>
                <a:cs typeface="Arial" panose="020B0604020202020204" pitchFamily="34" charset="0"/>
              </a:rPr>
              <a:t>Everyday business work requires communication, and it is </a:t>
            </a:r>
            <a:r>
              <a:rPr lang="en-GB" dirty="0">
                <a:solidFill>
                  <a:schemeClr val="tx1"/>
                </a:solidFill>
                <a:latin typeface="Arial" panose="020B0604020202020204" pitchFamily="34" charset="0"/>
                <a:cs typeface="Arial" panose="020B0604020202020204" pitchFamily="34" charset="0"/>
              </a:rPr>
              <a:t>important </a:t>
            </a:r>
            <a:r>
              <a:rPr lang="en-GB" b="0" dirty="0">
                <a:solidFill>
                  <a:schemeClr val="tx1"/>
                </a:solidFill>
                <a:effectLst/>
                <a:latin typeface="Arial" panose="020B0604020202020204" pitchFamily="34" charset="0"/>
                <a:cs typeface="Arial" panose="020B0604020202020204" pitchFamily="34" charset="0"/>
              </a:rPr>
              <a:t>to understand </a:t>
            </a:r>
            <a:r>
              <a:rPr lang="en-GB" dirty="0">
                <a:solidFill>
                  <a:schemeClr val="tx1"/>
                </a:solidFill>
                <a:latin typeface="Arial" panose="020B0604020202020204" pitchFamily="34" charset="0"/>
                <a:cs typeface="Arial" panose="020B0604020202020204" pitchFamily="34" charset="0"/>
              </a:rPr>
              <a:t>the </a:t>
            </a:r>
            <a:r>
              <a:rPr lang="en-GB" b="0" dirty="0">
                <a:solidFill>
                  <a:schemeClr val="tx1"/>
                </a:solidFill>
                <a:effectLst/>
                <a:latin typeface="Arial" panose="020B0604020202020204" pitchFamily="34" charset="0"/>
                <a:cs typeface="Arial" panose="020B0604020202020204" pitchFamily="34" charset="0"/>
              </a:rPr>
              <a:t>impact on connections between team members as well as between businesses and their customers.</a:t>
            </a:r>
          </a:p>
          <a:p>
            <a:pPr algn="just"/>
            <a:r>
              <a:rPr lang="en-GB" b="0" i="0" dirty="0">
                <a:solidFill>
                  <a:schemeClr val="tx1"/>
                </a:solidFill>
                <a:effectLst/>
                <a:latin typeface="Arial" panose="020B0604020202020204" pitchFamily="34" charset="0"/>
                <a:cs typeface="Arial" panose="020B0604020202020204" pitchFamily="34" charset="0"/>
              </a:rPr>
              <a:t>A company's success is dependent on its employees' ability to communicate successfully at work. It ensures that everyone understands their roles, promotes the establishment of strong client and employee connections, and keeps staff engaged and productive.</a:t>
            </a:r>
            <a:endParaRPr lang="en-GB" dirty="0"/>
          </a:p>
        </p:txBody>
      </p:sp>
      <p:pic>
        <p:nvPicPr>
          <p:cNvPr id="1026" name="Picture 2" descr="benefits of communication">
            <a:extLst>
              <a:ext uri="{FF2B5EF4-FFF2-40B4-BE49-F238E27FC236}">
                <a16:creationId xmlns:a16="http://schemas.microsoft.com/office/drawing/2014/main" id="{78DB2EC4-8F26-B6E0-5290-0236424619A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39842" y="2413263"/>
            <a:ext cx="5283407" cy="27714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37561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351A6-B3E9-E56A-4021-ABEA2E4E3171}"/>
              </a:ext>
            </a:extLst>
          </p:cNvPr>
          <p:cNvSpPr>
            <a:spLocks noGrp="1"/>
          </p:cNvSpPr>
          <p:nvPr>
            <p:ph type="title"/>
          </p:nvPr>
        </p:nvSpPr>
        <p:spPr>
          <a:xfrm>
            <a:off x="2592925" y="624110"/>
            <a:ext cx="8911687" cy="846471"/>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A48CD0E1-D0A1-947D-3807-EEE0B28DDACD}"/>
              </a:ext>
            </a:extLst>
          </p:cNvPr>
          <p:cNvSpPr>
            <a:spLocks noGrp="1"/>
          </p:cNvSpPr>
          <p:nvPr>
            <p:ph idx="1"/>
          </p:nvPr>
        </p:nvSpPr>
        <p:spPr>
          <a:xfrm>
            <a:off x="1461154" y="1470582"/>
            <a:ext cx="10312924" cy="5090476"/>
          </a:xfrm>
        </p:spPr>
        <p:txBody>
          <a:bodyPr>
            <a:normAutofit fontScale="92500" lnSpcReduction="10000"/>
          </a:bodyPr>
          <a:lstStyle/>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There are several benefits that effective communication can provide to Tom and his team. </a:t>
            </a:r>
            <a:r>
              <a:rPr lang="en-GB" sz="1900" dirty="0">
                <a:solidFill>
                  <a:schemeClr val="tx1"/>
                </a:solidFill>
                <a:latin typeface="Arial" panose="020B0604020202020204" pitchFamily="34" charset="0"/>
                <a:cs typeface="Arial" panose="020B0604020202020204" pitchFamily="34" charset="0"/>
              </a:rPr>
              <a:t>Next I will list some of them:</a:t>
            </a:r>
            <a:endParaRPr lang="en-GB" sz="1900" b="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dirty="0">
                <a:solidFill>
                  <a:schemeClr val="tx1"/>
                </a:solidFill>
                <a:latin typeface="Arial" panose="020B0604020202020204" pitchFamily="34" charset="0"/>
                <a:cs typeface="Arial" panose="020B0604020202020204" pitchFamily="34" charset="0"/>
              </a:rPr>
              <a:t>Conflict reduced</a:t>
            </a:r>
          </a:p>
          <a:p>
            <a:pPr marL="0" indent="0" algn="just">
              <a:lnSpc>
                <a:spcPct val="110000"/>
              </a:lnSpc>
              <a:buNone/>
            </a:pPr>
            <a:r>
              <a:rPr lang="en-GB" sz="1900" dirty="0">
                <a:solidFill>
                  <a:schemeClr val="tx1"/>
                </a:solidFill>
                <a:latin typeface="Arial" panose="020B0604020202020204" pitchFamily="34" charset="0"/>
                <a:cs typeface="Arial" panose="020B0604020202020204" pitchFamily="34" charset="0"/>
              </a:rPr>
              <a:t>Communication at workplace can help in the reduction of conflict and tension. Most arguments start with poor communication skills, which allow people to misinterpret what is said.</a:t>
            </a:r>
            <a:endParaRPr lang="en-GB" sz="1900"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employee </a:t>
            </a:r>
            <a:r>
              <a:rPr lang="en-GB" sz="1900" b="1" dirty="0">
                <a:solidFill>
                  <a:schemeClr val="tx1"/>
                </a:solidFill>
                <a:latin typeface="Arial" panose="020B0604020202020204" pitchFamily="34" charset="0"/>
                <a:cs typeface="Arial" panose="020B0604020202020204" pitchFamily="34" charset="0"/>
              </a:rPr>
              <a:t>involvement</a:t>
            </a:r>
            <a:endParaRPr lang="en-GB" sz="1900" b="1" i="0" dirty="0">
              <a:solidFill>
                <a:schemeClr val="tx1"/>
              </a:solidFill>
              <a:effectLst/>
              <a:latin typeface="Arial" panose="020B0604020202020204" pitchFamily="34" charset="0"/>
              <a:cs typeface="Arial" panose="020B0604020202020204" pitchFamily="34" charset="0"/>
            </a:endParaRP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Effective communication accomplishes more than just ensuring that information is correct received. Furthermore, it contributes to the organization's members keeping open channels of contact.</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Increased productivity</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Employees who are invested in their activities and understand well what is expected of them are more likely to be productive and effective.</a:t>
            </a:r>
          </a:p>
          <a:p>
            <a:pPr marL="0" indent="0" algn="just">
              <a:lnSpc>
                <a:spcPct val="110000"/>
              </a:lnSpc>
              <a:buNone/>
            </a:pPr>
            <a:r>
              <a:rPr lang="en-GB" sz="1900" b="1" i="0" dirty="0">
                <a:solidFill>
                  <a:schemeClr val="tx1"/>
                </a:solidFill>
                <a:effectLst/>
                <a:latin typeface="Arial" panose="020B0604020202020204" pitchFamily="34" charset="0"/>
                <a:cs typeface="Arial" panose="020B0604020202020204" pitchFamily="34" charset="0"/>
              </a:rPr>
              <a:t>Better relationships with clients</a:t>
            </a:r>
          </a:p>
          <a:p>
            <a:pPr marL="0" indent="0" algn="just">
              <a:lnSpc>
                <a:spcPct val="110000"/>
              </a:lnSpc>
              <a:buNone/>
            </a:pPr>
            <a:r>
              <a:rPr lang="en-GB" sz="1900" b="0" i="0" dirty="0">
                <a:solidFill>
                  <a:schemeClr val="tx1"/>
                </a:solidFill>
                <a:effectLst/>
                <a:latin typeface="Arial" panose="020B0604020202020204" pitchFamily="34" charset="0"/>
                <a:cs typeface="Arial" panose="020B0604020202020204" pitchFamily="34" charset="0"/>
              </a:rPr>
              <a:t>The value of excellent workplace communication extends beyond individuals who work for the organisation. Effective communication has a direct impact on customer relations.</a:t>
            </a:r>
            <a:endParaRPr lang="en-GB" dirty="0"/>
          </a:p>
        </p:txBody>
      </p:sp>
    </p:spTree>
    <p:extLst>
      <p:ext uri="{BB962C8B-B14F-4D97-AF65-F5344CB8AC3E}">
        <p14:creationId xmlns:p14="http://schemas.microsoft.com/office/powerpoint/2010/main" val="272694521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F2E722-44B0-3708-ED35-612B7BC1D1AB}"/>
              </a:ext>
            </a:extLst>
          </p:cNvPr>
          <p:cNvSpPr>
            <a:spLocks noGrp="1"/>
          </p:cNvSpPr>
          <p:nvPr>
            <p:ph type="title"/>
          </p:nvPr>
        </p:nvSpPr>
        <p:spPr>
          <a:xfrm>
            <a:off x="2592925" y="624110"/>
            <a:ext cx="8911687" cy="903032"/>
          </a:xfrm>
        </p:spPr>
        <p:txBody>
          <a:bodyPr>
            <a:normAutofit/>
          </a:bodyPr>
          <a:lstStyle/>
          <a:p>
            <a:pPr algn="ctr"/>
            <a:r>
              <a:rPr lang="en-GB" sz="2000" b="1" i="0" u="none" strike="noStrike" baseline="0" dirty="0">
                <a:solidFill>
                  <a:srgbClr val="000000"/>
                </a:solidFill>
                <a:latin typeface="Arial" panose="020B0604020202020204" pitchFamily="34" charset="0"/>
              </a:rPr>
              <a:t>The </a:t>
            </a:r>
            <a:r>
              <a:rPr lang="en-GB" sz="2000" b="1" dirty="0">
                <a:solidFill>
                  <a:srgbClr val="000000"/>
                </a:solidFill>
                <a:latin typeface="Arial" panose="020B0604020202020204" pitchFamily="34" charset="0"/>
              </a:rPr>
              <a:t>advantages</a:t>
            </a:r>
            <a:r>
              <a:rPr lang="en-GB" sz="2000" b="1" i="0" u="none" strike="noStrike" baseline="0" dirty="0">
                <a:solidFill>
                  <a:srgbClr val="000000"/>
                </a:solidFill>
                <a:latin typeface="Arial" panose="020B0604020202020204" pitchFamily="34" charset="0"/>
              </a:rPr>
              <a:t> of effective communication to Tom, his project team and to Amazon</a:t>
            </a:r>
            <a:endParaRPr lang="en-GB" sz="2000" dirty="0"/>
          </a:p>
        </p:txBody>
      </p:sp>
      <p:sp>
        <p:nvSpPr>
          <p:cNvPr id="3" name="Content Placeholder 2">
            <a:extLst>
              <a:ext uri="{FF2B5EF4-FFF2-40B4-BE49-F238E27FC236}">
                <a16:creationId xmlns:a16="http://schemas.microsoft.com/office/drawing/2014/main" id="{5DDC74B0-5F7A-3A8B-B0BE-D8EFD20EC0E8}"/>
              </a:ext>
            </a:extLst>
          </p:cNvPr>
          <p:cNvSpPr>
            <a:spLocks noGrp="1"/>
          </p:cNvSpPr>
          <p:nvPr>
            <p:ph idx="1"/>
          </p:nvPr>
        </p:nvSpPr>
        <p:spPr>
          <a:xfrm>
            <a:off x="1366887" y="1527142"/>
            <a:ext cx="10388337" cy="5118755"/>
          </a:xfrm>
        </p:spPr>
        <p:txBody>
          <a:bodyPr>
            <a:normAutofit fontScale="25000" lnSpcReduction="20000"/>
          </a:bodyPr>
          <a:lstStyle/>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G</a:t>
            </a:r>
            <a:r>
              <a:rPr lang="en-GB" sz="7200" b="1" i="0" dirty="0">
                <a:solidFill>
                  <a:schemeClr val="tx1"/>
                </a:solidFill>
                <a:effectLst/>
                <a:latin typeface="Arial" panose="020B0604020202020204" pitchFamily="34" charset="0"/>
                <a:cs typeface="Arial" panose="020B0604020202020204" pitchFamily="34" charset="0"/>
              </a:rPr>
              <a:t>ood organisational culture</a:t>
            </a:r>
          </a:p>
          <a:p>
            <a:pPr marL="0" indent="0" algn="just">
              <a:lnSpc>
                <a:spcPct val="120000"/>
              </a:lnSpc>
              <a:buNone/>
            </a:pPr>
            <a:r>
              <a:rPr lang="en-GB" sz="7200" i="0" dirty="0">
                <a:solidFill>
                  <a:schemeClr val="tx1"/>
                </a:solidFill>
                <a:effectLst/>
                <a:latin typeface="Arial" panose="020B0604020202020204" pitchFamily="34" charset="0"/>
                <a:cs typeface="Arial" panose="020B0604020202020204" pitchFamily="34" charset="0"/>
              </a:rPr>
              <a:t>Effective communication plays a significant role in sustaining a strong company culture. Conflict will surely arise in workplaces with a diverse range of ethnicities, races, and religious beliefs. An open communication culture fosters a workplace where all employees feel valued and understood.</a:t>
            </a:r>
          </a:p>
          <a:p>
            <a:pPr marL="0" indent="0" algn="just">
              <a:lnSpc>
                <a:spcPct val="120000"/>
              </a:lnSpc>
              <a:buNone/>
            </a:pPr>
            <a:r>
              <a:rPr lang="en-GB" sz="7200" b="1" i="0" dirty="0">
                <a:solidFill>
                  <a:schemeClr val="tx1"/>
                </a:solidFill>
                <a:effectLst/>
                <a:latin typeface="Arial" panose="020B0604020202020204" pitchFamily="34" charset="0"/>
                <a:cs typeface="Arial" panose="020B0604020202020204" pitchFamily="34" charset="0"/>
              </a:rPr>
              <a:t>Improved </a:t>
            </a:r>
            <a:r>
              <a:rPr lang="en-GB" sz="7200" b="1" dirty="0">
                <a:solidFill>
                  <a:schemeClr val="tx1"/>
                </a:solidFill>
                <a:latin typeface="Arial" panose="020B0604020202020204" pitchFamily="34" charset="0"/>
                <a:cs typeface="Arial" panose="020B0604020202020204" pitchFamily="34" charset="0"/>
              </a:rPr>
              <a:t>guidance</a:t>
            </a:r>
            <a:r>
              <a:rPr lang="en-GB" sz="7200" b="1" i="0" dirty="0">
                <a:solidFill>
                  <a:schemeClr val="tx1"/>
                </a:solidFill>
                <a:effectLst/>
                <a:latin typeface="Arial" panose="020B0604020202020204" pitchFamily="34" charset="0"/>
                <a:cs typeface="Arial" panose="020B0604020202020204" pitchFamily="34" charset="0"/>
              </a:rPr>
              <a:t>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Open communication in the workplace ensures that employees understand well their role in the company as well as what is expected of them.</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a:t>
            </a:r>
            <a:r>
              <a:rPr lang="en-GB" sz="7200" b="1" i="0" dirty="0">
                <a:solidFill>
                  <a:schemeClr val="tx1"/>
                </a:solidFill>
                <a:effectLst/>
                <a:latin typeface="Arial" panose="020B0604020202020204" pitchFamily="34" charset="0"/>
                <a:cs typeface="Arial" panose="020B0604020202020204" pitchFamily="34" charset="0"/>
              </a:rPr>
              <a:t>ncreased job satisfaction for employees</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Employees who work for a organisation that values good communication are more likely to be happy in their activities.</a:t>
            </a:r>
          </a:p>
          <a:p>
            <a:pPr marL="0" indent="0" algn="just">
              <a:lnSpc>
                <a:spcPct val="120000"/>
              </a:lnSpc>
              <a:buNone/>
            </a:pPr>
            <a:r>
              <a:rPr lang="en-GB" sz="7200" b="1" dirty="0">
                <a:solidFill>
                  <a:schemeClr val="tx1"/>
                </a:solidFill>
                <a:latin typeface="Arial" panose="020B0604020202020204" pitchFamily="34" charset="0"/>
                <a:cs typeface="Arial" panose="020B0604020202020204" pitchFamily="34" charset="0"/>
              </a:rPr>
              <a:t>Improv</a:t>
            </a:r>
            <a:r>
              <a:rPr lang="en-GB" sz="7200" b="1" i="0" dirty="0">
                <a:solidFill>
                  <a:schemeClr val="tx1"/>
                </a:solidFill>
                <a:effectLst/>
                <a:latin typeface="Arial" panose="020B0604020202020204" pitchFamily="34" charset="0"/>
                <a:cs typeface="Arial" panose="020B0604020202020204" pitchFamily="34" charset="0"/>
              </a:rPr>
              <a:t>ed team building</a:t>
            </a:r>
          </a:p>
          <a:p>
            <a:pPr marL="0" indent="0" algn="just">
              <a:lnSpc>
                <a:spcPct val="120000"/>
              </a:lnSpc>
              <a:buNone/>
            </a:pPr>
            <a:r>
              <a:rPr lang="en-GB" sz="7200" b="0" i="0" dirty="0">
                <a:solidFill>
                  <a:schemeClr val="tx1"/>
                </a:solidFill>
                <a:effectLst/>
                <a:latin typeface="Arial" panose="020B0604020202020204" pitchFamily="34" charset="0"/>
                <a:cs typeface="Arial" panose="020B0604020202020204" pitchFamily="34" charset="0"/>
              </a:rPr>
              <a:t>To operate well together, team members must have trust in one another. Communication is </a:t>
            </a:r>
            <a:r>
              <a:rPr lang="en-GB" sz="7200" b="0" i="0">
                <a:solidFill>
                  <a:schemeClr val="tx1"/>
                </a:solidFill>
                <a:effectLst/>
                <a:latin typeface="Arial" panose="020B0604020202020204" pitchFamily="34" charset="0"/>
                <a:cs typeface="Arial" panose="020B0604020202020204" pitchFamily="34" charset="0"/>
              </a:rPr>
              <a:t>a </a:t>
            </a:r>
            <a:r>
              <a:rPr lang="en-GB" sz="7200">
                <a:solidFill>
                  <a:schemeClr val="tx1"/>
                </a:solidFill>
                <a:latin typeface="Arial" panose="020B0604020202020204" pitchFamily="34" charset="0"/>
                <a:cs typeface="Arial" panose="020B0604020202020204" pitchFamily="34" charset="0"/>
              </a:rPr>
              <a:t>important</a:t>
            </a:r>
            <a:r>
              <a:rPr lang="en-GB" sz="7200" b="0" i="0">
                <a:solidFill>
                  <a:schemeClr val="tx1"/>
                </a:solidFill>
                <a:effectLst/>
                <a:latin typeface="Arial" panose="020B0604020202020204" pitchFamily="34" charset="0"/>
                <a:cs typeface="Arial" panose="020B0604020202020204" pitchFamily="34" charset="0"/>
              </a:rPr>
              <a:t> </a:t>
            </a:r>
            <a:r>
              <a:rPr lang="en-GB" sz="7200" b="0" i="0" dirty="0">
                <a:solidFill>
                  <a:schemeClr val="tx1"/>
                </a:solidFill>
                <a:effectLst/>
                <a:latin typeface="Arial" panose="020B0604020202020204" pitchFamily="34" charset="0"/>
                <a:cs typeface="Arial" panose="020B0604020202020204" pitchFamily="34" charset="0"/>
              </a:rPr>
              <a:t>component of trust since it ensures that everyone understands the team's goals and responsibilities.</a:t>
            </a:r>
            <a:endParaRPr lang="en-GB" dirty="0"/>
          </a:p>
        </p:txBody>
      </p:sp>
    </p:spTree>
    <p:extLst>
      <p:ext uri="{BB962C8B-B14F-4D97-AF65-F5344CB8AC3E}">
        <p14:creationId xmlns:p14="http://schemas.microsoft.com/office/powerpoint/2010/main" val="9936822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85753-836C-723D-1363-CB162AE01F2E}"/>
              </a:ext>
            </a:extLst>
          </p:cNvPr>
          <p:cNvSpPr>
            <a:spLocks noGrp="1"/>
          </p:cNvSpPr>
          <p:nvPr>
            <p:ph type="title"/>
          </p:nvPr>
        </p:nvSpPr>
        <p:spPr/>
        <p:txBody>
          <a:bodyPr>
            <a:normAutofit/>
          </a:bodyPr>
          <a:lstStyle/>
          <a:p>
            <a:pPr algn="ctr"/>
            <a:br>
              <a:rPr lang="en-GB" sz="2400" b="0" i="0" u="none" strike="noStrike" baseline="0" dirty="0">
                <a:solidFill>
                  <a:srgbClr val="000000"/>
                </a:solidFill>
                <a:latin typeface="Arial" panose="020B0604020202020204" pitchFamily="34" charset="0"/>
              </a:rPr>
            </a:br>
            <a:r>
              <a:rPr lang="en-GB" sz="2000" b="1" dirty="0">
                <a:solidFill>
                  <a:srgbClr val="000000"/>
                </a:solidFill>
                <a:latin typeface="Arial" panose="020B0604020202020204" pitchFamily="34" charset="0"/>
              </a:rPr>
              <a:t>M</a:t>
            </a:r>
            <a:r>
              <a:rPr lang="en-GB" sz="2000" b="1" i="0" u="none" strike="noStrike" baseline="0" dirty="0">
                <a:solidFill>
                  <a:srgbClr val="000000"/>
                </a:solidFill>
                <a:latin typeface="Arial" panose="020B0604020202020204" pitchFamily="34" charset="0"/>
              </a:rPr>
              <a:t>odel of communication </a:t>
            </a:r>
            <a:br>
              <a:rPr lang="en-GB" sz="2000" b="0" i="0" u="none" strike="noStrike" baseline="0" dirty="0">
                <a:solidFill>
                  <a:srgbClr val="000000"/>
                </a:solidFill>
                <a:latin typeface="Arial" panose="020B0604020202020204" pitchFamily="34" charset="0"/>
              </a:rPr>
            </a:br>
            <a:endParaRPr lang="en-GB" sz="2000" dirty="0"/>
          </a:p>
        </p:txBody>
      </p:sp>
      <p:sp>
        <p:nvSpPr>
          <p:cNvPr id="3" name="Content Placeholder 2">
            <a:extLst>
              <a:ext uri="{FF2B5EF4-FFF2-40B4-BE49-F238E27FC236}">
                <a16:creationId xmlns:a16="http://schemas.microsoft.com/office/drawing/2014/main" id="{63CFC6F0-559F-E146-3FE1-08469477281A}"/>
              </a:ext>
            </a:extLst>
          </p:cNvPr>
          <p:cNvSpPr>
            <a:spLocks noGrp="1"/>
          </p:cNvSpPr>
          <p:nvPr>
            <p:ph idx="1"/>
          </p:nvPr>
        </p:nvSpPr>
        <p:spPr>
          <a:xfrm>
            <a:off x="1156142" y="1898885"/>
            <a:ext cx="4511437" cy="3573226"/>
          </a:xfrm>
        </p:spPr>
        <p:txBody>
          <a:bodyPr/>
          <a:lstStyle/>
          <a:p>
            <a:pPr marL="0" indent="0" algn="just">
              <a:buNone/>
            </a:pPr>
            <a:r>
              <a:rPr lang="en-GB" b="0" i="0" dirty="0">
                <a:solidFill>
                  <a:schemeClr val="tx1"/>
                </a:solidFill>
                <a:effectLst/>
                <a:latin typeface="Arial" panose="020B0604020202020204" pitchFamily="34" charset="0"/>
                <a:cs typeface="Arial" panose="020B0604020202020204" pitchFamily="34" charset="0"/>
              </a:rPr>
              <a:t>Shannon and Weaver model is the most well-liked and highly regarded communication model in use today.</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According to this model of communication, a mathematical theory of communication, the six fundamental components of human communication are the sender, encoder, channel, noise, decoder, and receiver.</a:t>
            </a:r>
            <a:endParaRPr lang="en-GB" dirty="0"/>
          </a:p>
          <a:p>
            <a:pPr marL="0" indent="0">
              <a:buNone/>
            </a:pPr>
            <a:endParaRPr lang="en-GB" dirty="0"/>
          </a:p>
        </p:txBody>
      </p:sp>
      <p:pic>
        <p:nvPicPr>
          <p:cNvPr id="2054" name="Picture 6" descr="Communication Model by Jorge Arreola">
            <a:extLst>
              <a:ext uri="{FF2B5EF4-FFF2-40B4-BE49-F238E27FC236}">
                <a16:creationId xmlns:a16="http://schemas.microsoft.com/office/drawing/2014/main" id="{12D37593-6B7E-23A4-02BA-A1293EFA56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78591" y="1984445"/>
            <a:ext cx="5249959" cy="29474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85166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279EA8-33F0-7E6E-5AAB-B2AD8A76439D}"/>
              </a:ext>
            </a:extLst>
          </p:cNvPr>
          <p:cNvSpPr>
            <a:spLocks noGrp="1"/>
          </p:cNvSpPr>
          <p:nvPr>
            <p:ph type="title"/>
          </p:nvPr>
        </p:nvSpPr>
        <p:spPr/>
        <p:txBody>
          <a:bodyPr>
            <a:normAutofit/>
          </a:bodyPr>
          <a:lstStyle/>
          <a:p>
            <a:pPr algn="ctr"/>
            <a:r>
              <a:rPr lang="en-GB" sz="2000" b="1" i="0" dirty="0">
                <a:solidFill>
                  <a:schemeClr val="tx1"/>
                </a:solidFill>
                <a:effectLst/>
                <a:latin typeface="Arial" panose="020B0604020202020204" pitchFamily="34" charset="0"/>
                <a:cs typeface="Arial" panose="020B0604020202020204" pitchFamily="34" charset="0"/>
              </a:rPr>
              <a:t>Shannon and Weaver model of communication</a:t>
            </a:r>
            <a:endParaRPr lang="en-GB" sz="2000" b="1" dirty="0">
              <a:solidFill>
                <a:schemeClr val="tx1"/>
              </a:solidFill>
            </a:endParaRPr>
          </a:p>
        </p:txBody>
      </p:sp>
      <p:sp>
        <p:nvSpPr>
          <p:cNvPr id="3" name="Content Placeholder 2">
            <a:extLst>
              <a:ext uri="{FF2B5EF4-FFF2-40B4-BE49-F238E27FC236}">
                <a16:creationId xmlns:a16="http://schemas.microsoft.com/office/drawing/2014/main" id="{8C675BCA-7B20-C9A7-C1F5-8A75887B9592}"/>
              </a:ext>
            </a:extLst>
          </p:cNvPr>
          <p:cNvSpPr>
            <a:spLocks noGrp="1"/>
          </p:cNvSpPr>
          <p:nvPr>
            <p:ph idx="1"/>
          </p:nvPr>
        </p:nvSpPr>
        <p:spPr/>
        <p:txBody>
          <a:bodyPr>
            <a:normAutofit/>
          </a:bodyPr>
          <a:lstStyle/>
          <a:p>
            <a:pPr marL="0" indent="0" algn="just">
              <a:buNone/>
            </a:pPr>
            <a:r>
              <a:rPr lang="en-GB" dirty="0">
                <a:solidFill>
                  <a:schemeClr val="tx1"/>
                </a:solidFill>
                <a:latin typeface="Arial" panose="020B0604020202020204" pitchFamily="34" charset="0"/>
                <a:cs typeface="Arial" panose="020B0604020202020204" pitchFamily="34" charset="0"/>
              </a:rPr>
              <a:t>Sender: Amazon - </a:t>
            </a:r>
            <a:r>
              <a:rPr lang="en-GB" b="0" i="0" u="none" strike="noStrike" baseline="0" dirty="0">
                <a:solidFill>
                  <a:schemeClr val="tx1"/>
                </a:solidFill>
                <a:latin typeface="Arial" panose="020B0604020202020204" pitchFamily="34" charset="0"/>
                <a:cs typeface="Arial" panose="020B0604020202020204" pitchFamily="34" charset="0"/>
              </a:rPr>
              <a:t>opening three large warehouses in London, Paris, and Berlin</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Encoder: </a:t>
            </a:r>
            <a:r>
              <a:rPr lang="en-GB" b="0" i="0" u="none" strike="noStrike" baseline="0" dirty="0">
                <a:solidFill>
                  <a:schemeClr val="tx1"/>
                </a:solidFill>
                <a:latin typeface="Arial" panose="020B0604020202020204" pitchFamily="34" charset="0"/>
                <a:cs typeface="Arial" panose="020B0604020202020204" pitchFamily="34" charset="0"/>
              </a:rPr>
              <a:t>Tom Jackson - is required to form a team and allocate duties and responsibilities among all team members</a:t>
            </a:r>
            <a:endParaRPr lang="en-GB" dirty="0">
              <a:solidFill>
                <a:schemeClr val="tx1"/>
              </a:solidFill>
              <a:latin typeface="Arial" panose="020B0604020202020204" pitchFamily="34" charset="0"/>
              <a:cs typeface="Arial" panose="020B0604020202020204" pitchFamily="34" charset="0"/>
            </a:endParaRPr>
          </a:p>
          <a:p>
            <a:pPr marL="0" indent="0" algn="just">
              <a:buNone/>
            </a:pPr>
            <a:r>
              <a:rPr lang="en-GB" dirty="0">
                <a:solidFill>
                  <a:schemeClr val="tx1"/>
                </a:solidFill>
                <a:latin typeface="Arial" panose="020B0604020202020204" pitchFamily="34" charset="0"/>
                <a:cs typeface="Arial" panose="020B0604020202020204" pitchFamily="34" charset="0"/>
              </a:rPr>
              <a:t>Channel: </a:t>
            </a:r>
            <a:r>
              <a:rPr lang="en-GB" b="0" i="0" u="none" strike="noStrike" baseline="0" dirty="0">
                <a:solidFill>
                  <a:schemeClr val="tx1"/>
                </a:solidFill>
                <a:latin typeface="Arial" panose="020B0604020202020204" pitchFamily="34" charset="0"/>
                <a:cs typeface="Arial" panose="020B0604020202020204" pitchFamily="34" charset="0"/>
              </a:rPr>
              <a:t>There was no channel of communication and there were serious </a:t>
            </a:r>
            <a:r>
              <a:rPr lang="en-GB" dirty="0">
                <a:solidFill>
                  <a:schemeClr val="tx1"/>
                </a:solidFill>
                <a:latin typeface="Arial" panose="020B0604020202020204" pitchFamily="34" charset="0"/>
                <a:cs typeface="Arial" panose="020B0604020202020204" pitchFamily="34" charset="0"/>
              </a:rPr>
              <a:t>problems</a:t>
            </a:r>
            <a:r>
              <a:rPr lang="en-GB" b="0" i="0" u="none" strike="noStrike" baseline="0" dirty="0">
                <a:solidFill>
                  <a:schemeClr val="tx1"/>
                </a:solidFill>
                <a:latin typeface="Arial" panose="020B0604020202020204" pitchFamily="34" charset="0"/>
                <a:cs typeface="Arial" panose="020B0604020202020204" pitchFamily="34" charset="0"/>
              </a:rPr>
              <a:t> they all communicated</a:t>
            </a:r>
          </a:p>
          <a:p>
            <a:pPr marL="0" indent="0" algn="just">
              <a:buNone/>
            </a:pPr>
            <a:r>
              <a:rPr lang="en-GB" dirty="0">
                <a:solidFill>
                  <a:schemeClr val="tx1"/>
                </a:solidFill>
                <a:latin typeface="Arial" panose="020B0604020202020204" pitchFamily="34" charset="0"/>
                <a:cs typeface="Arial" panose="020B0604020202020204" pitchFamily="34" charset="0"/>
              </a:rPr>
              <a:t>Noise: Tom and the rest of the team struggle with communication. There has been a significant deal of tension and conflict since the beginning of the project since certain team members are unable to overcome their differences. There was no official communication.</a:t>
            </a:r>
          </a:p>
          <a:p>
            <a:pPr marL="0" indent="0" algn="just">
              <a:buNone/>
            </a:pPr>
            <a:r>
              <a:rPr lang="en-GB" dirty="0">
                <a:solidFill>
                  <a:schemeClr val="tx1"/>
                </a:solidFill>
                <a:latin typeface="Arial" panose="020B0604020202020204" pitchFamily="34" charset="0"/>
                <a:cs typeface="Arial" panose="020B0604020202020204" pitchFamily="34" charset="0"/>
              </a:rPr>
              <a:t>Decoder: The team formed by Tom</a:t>
            </a:r>
          </a:p>
          <a:p>
            <a:pPr marL="0" indent="0" algn="just">
              <a:buNone/>
            </a:pPr>
            <a:r>
              <a:rPr lang="en-GB" dirty="0">
                <a:solidFill>
                  <a:schemeClr val="tx1"/>
                </a:solidFill>
                <a:latin typeface="Arial" panose="020B0604020202020204" pitchFamily="34" charset="0"/>
                <a:cs typeface="Arial" panose="020B0604020202020204" pitchFamily="34" charset="0"/>
              </a:rPr>
              <a:t>Receiver: The team formed by Tom</a:t>
            </a:r>
          </a:p>
        </p:txBody>
      </p:sp>
    </p:spTree>
    <p:extLst>
      <p:ext uri="{BB962C8B-B14F-4D97-AF65-F5344CB8AC3E}">
        <p14:creationId xmlns:p14="http://schemas.microsoft.com/office/powerpoint/2010/main" val="33469161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188895-ECF8-9452-F0E8-BC6F7036AC59}"/>
              </a:ext>
            </a:extLst>
          </p:cNvPr>
          <p:cNvSpPr>
            <a:spLocks noGrp="1"/>
          </p:cNvSpPr>
          <p:nvPr>
            <p:ph type="ctrTitle"/>
          </p:nvPr>
        </p:nvSpPr>
        <p:spPr>
          <a:xfrm>
            <a:off x="1524000" y="455842"/>
            <a:ext cx="9144000" cy="989241"/>
          </a:xfrm>
        </p:spPr>
        <p:txBody>
          <a:bodyPr>
            <a:normAutofit fontScale="90000"/>
          </a:bodyPr>
          <a:lstStyle/>
          <a:p>
            <a:pPr algn="ctr"/>
            <a:br>
              <a:rPr lang="en-GB" sz="2000" b="0" i="0" u="none" strike="noStrike" baseline="0" dirty="0">
                <a:solidFill>
                  <a:srgbClr val="000000"/>
                </a:solidFill>
                <a:latin typeface="Arial" panose="020B0604020202020204" pitchFamily="34" charset="0"/>
              </a:rPr>
            </a:br>
            <a:r>
              <a:rPr lang="en-GB" sz="2200" b="1" dirty="0">
                <a:solidFill>
                  <a:schemeClr val="tx1"/>
                </a:solidFill>
                <a:latin typeface="Arial" panose="020B0604020202020204" pitchFamily="34" charset="0"/>
              </a:rPr>
              <a:t>C</a:t>
            </a:r>
            <a:r>
              <a:rPr lang="en-GB" sz="2200" b="1" i="0" u="none" strike="noStrike" baseline="0" dirty="0">
                <a:solidFill>
                  <a:schemeClr val="tx1"/>
                </a:solidFill>
                <a:latin typeface="Arial" panose="020B0604020202020204" pitchFamily="34" charset="0"/>
              </a:rPr>
              <a:t>ommunication barriers </a:t>
            </a:r>
            <a:br>
              <a:rPr lang="en-GB" sz="2000" b="0" i="0" u="none" strike="noStrike" baseline="0" dirty="0">
                <a:solidFill>
                  <a:srgbClr val="000000"/>
                </a:solidFill>
                <a:latin typeface="Arial" panose="020B0604020202020204" pitchFamily="34" charset="0"/>
              </a:rPr>
            </a:br>
            <a:endParaRPr lang="en-GB" sz="2000" dirty="0"/>
          </a:p>
        </p:txBody>
      </p:sp>
      <p:sp>
        <p:nvSpPr>
          <p:cNvPr id="3" name="Subtitle 2">
            <a:extLst>
              <a:ext uri="{FF2B5EF4-FFF2-40B4-BE49-F238E27FC236}">
                <a16:creationId xmlns:a16="http://schemas.microsoft.com/office/drawing/2014/main" id="{4C60AB0D-D3C7-ED1D-D05D-7EC018930F8D}"/>
              </a:ext>
            </a:extLst>
          </p:cNvPr>
          <p:cNvSpPr>
            <a:spLocks noGrp="1"/>
          </p:cNvSpPr>
          <p:nvPr>
            <p:ph type="subTitle" idx="1"/>
          </p:nvPr>
        </p:nvSpPr>
        <p:spPr>
          <a:xfrm>
            <a:off x="1791092" y="1445083"/>
            <a:ext cx="9615341" cy="4814315"/>
          </a:xfrm>
        </p:spPr>
        <p:txBody>
          <a:bodyPr>
            <a:normAutofit/>
          </a:bodyPr>
          <a:lstStyle/>
          <a:p>
            <a:pPr algn="just"/>
            <a:r>
              <a:rPr lang="en-GB" b="1" dirty="0">
                <a:solidFill>
                  <a:schemeClr val="tx1"/>
                </a:solidFill>
                <a:effectLst/>
                <a:latin typeface="Arial" panose="020B0604020202020204" pitchFamily="34" charset="0"/>
                <a:cs typeface="Arial" panose="020B0604020202020204" pitchFamily="34" charset="0"/>
              </a:rPr>
              <a:t>Language barriers</a:t>
            </a:r>
          </a:p>
          <a:p>
            <a:pPr algn="just"/>
            <a:r>
              <a:rPr lang="en-GB" dirty="0">
                <a:solidFill>
                  <a:schemeClr val="tx1"/>
                </a:solidFill>
                <a:latin typeface="Arial" panose="020B0604020202020204" pitchFamily="34" charset="0"/>
                <a:cs typeface="Arial" panose="020B0604020202020204" pitchFamily="34" charset="0"/>
              </a:rPr>
              <a:t>A lot of</a:t>
            </a:r>
            <a:r>
              <a:rPr lang="en-GB" b="0" i="0" dirty="0">
                <a:solidFill>
                  <a:schemeClr val="tx1"/>
                </a:solidFill>
                <a:effectLst/>
                <a:latin typeface="Arial" panose="020B0604020202020204" pitchFamily="34" charset="0"/>
                <a:cs typeface="Arial" panose="020B0604020202020204" pitchFamily="34" charset="0"/>
              </a:rPr>
              <a:t> misunderstandings, complaints about unclear communication, or arguments based on different versions of the same information</a:t>
            </a:r>
            <a:r>
              <a:rPr lang="en-GB" dirty="0">
                <a:solidFill>
                  <a:schemeClr val="tx1"/>
                </a:solidFill>
                <a:latin typeface="Arial" panose="020B0604020202020204" pitchFamily="34" charset="0"/>
                <a:cs typeface="Arial" panose="020B0604020202020204" pitchFamily="34" charset="0"/>
              </a:rPr>
              <a:t>.</a:t>
            </a:r>
            <a:endParaRPr lang="en-GB" b="0" i="0" dirty="0">
              <a:solidFill>
                <a:schemeClr val="tx1"/>
              </a:solidFill>
              <a:effectLst/>
              <a:latin typeface="Arial" panose="020B0604020202020204" pitchFamily="34" charset="0"/>
              <a:cs typeface="Arial" panose="020B0604020202020204" pitchFamily="34" charset="0"/>
            </a:endParaRPr>
          </a:p>
          <a:p>
            <a:pPr algn="just"/>
            <a:r>
              <a:rPr lang="en-GB" b="1" dirty="0">
                <a:solidFill>
                  <a:schemeClr val="tx1"/>
                </a:solidFill>
                <a:effectLst/>
                <a:latin typeface="Arial" panose="020B0604020202020204" pitchFamily="34" charset="0"/>
                <a:cs typeface="Arial" panose="020B0604020202020204" pitchFamily="34" charset="0"/>
              </a:rPr>
              <a:t>Cultural barriers</a:t>
            </a:r>
          </a:p>
          <a:p>
            <a:pPr algn="just"/>
            <a:r>
              <a:rPr lang="en-GB" b="0" dirty="0">
                <a:solidFill>
                  <a:schemeClr val="tx1"/>
                </a:solidFill>
                <a:effectLst/>
                <a:latin typeface="Arial" panose="020B0604020202020204" pitchFamily="34" charset="0"/>
                <a:cs typeface="Arial" panose="020B0604020202020204" pitchFamily="34" charset="0"/>
              </a:rPr>
              <a:t>Differences in societal traditions and values produce cultural communication obstacles. It is vital to be mindful of ethnocentrism, which is the view that all civilizations share your values, beliefs, and way of life.</a:t>
            </a:r>
          </a:p>
          <a:p>
            <a:pPr algn="just"/>
            <a:r>
              <a:rPr lang="en-GB" b="1" dirty="0">
                <a:solidFill>
                  <a:schemeClr val="tx1"/>
                </a:solidFill>
                <a:effectLst/>
                <a:latin typeface="Arial" panose="020B0604020202020204" pitchFamily="34" charset="0"/>
                <a:cs typeface="Arial" panose="020B0604020202020204" pitchFamily="34" charset="0"/>
              </a:rPr>
              <a:t>Physical barriers</a:t>
            </a:r>
          </a:p>
          <a:p>
            <a:pPr algn="just"/>
            <a:r>
              <a:rPr lang="en-GB" b="0" dirty="0">
                <a:solidFill>
                  <a:schemeClr val="tx1"/>
                </a:solidFill>
                <a:effectLst/>
                <a:latin typeface="Arial" panose="020B0604020202020204" pitchFamily="34" charset="0"/>
                <a:cs typeface="Arial" panose="020B0604020202020204" pitchFamily="34" charset="0"/>
              </a:rPr>
              <a:t>The most common physical barrier is distance. Team members may be hundreds or even thousands of kilometres apart from their peers as remote work becomes more frequent. They will struggle to communicate successfully if no reliable channels of communication are in place.</a:t>
            </a:r>
            <a:endParaRPr lang="en-GB" dirty="0"/>
          </a:p>
        </p:txBody>
      </p:sp>
    </p:spTree>
    <p:extLst>
      <p:ext uri="{BB962C8B-B14F-4D97-AF65-F5344CB8AC3E}">
        <p14:creationId xmlns:p14="http://schemas.microsoft.com/office/powerpoint/2010/main" val="34238138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06CBF7-0C6D-11A6-68D9-263EDA80E5E7}"/>
              </a:ext>
            </a:extLst>
          </p:cNvPr>
          <p:cNvSpPr>
            <a:spLocks noGrp="1"/>
          </p:cNvSpPr>
          <p:nvPr>
            <p:ph type="title"/>
          </p:nvPr>
        </p:nvSpPr>
        <p:spPr>
          <a:xfrm>
            <a:off x="2677212" y="103695"/>
            <a:ext cx="8676588" cy="1216058"/>
          </a:xfrm>
        </p:spPr>
        <p:txBody>
          <a:bodyPr>
            <a:normAutofit fontScale="90000"/>
          </a:bodyPr>
          <a:lstStyle/>
          <a:p>
            <a:pPr algn="ctr"/>
            <a:br>
              <a:rPr lang="en-GB" sz="4400" b="0" i="0" u="none" strike="noStrike" baseline="0" dirty="0">
                <a:solidFill>
                  <a:srgbClr val="000000"/>
                </a:solidFill>
                <a:latin typeface="Arial" panose="020B0604020202020204" pitchFamily="34" charset="0"/>
              </a:rPr>
            </a:br>
            <a:r>
              <a:rPr lang="en-GB" sz="2200" b="1" dirty="0">
                <a:solidFill>
                  <a:srgbClr val="000000"/>
                </a:solidFill>
                <a:latin typeface="Arial" panose="020B0604020202020204" pitchFamily="34" charset="0"/>
              </a:rPr>
              <a:t>C</a:t>
            </a:r>
            <a:r>
              <a:rPr lang="en-GB" sz="2200" b="1" i="0" u="none" strike="noStrike" baseline="0" dirty="0">
                <a:solidFill>
                  <a:srgbClr val="000000"/>
                </a:solidFill>
                <a:latin typeface="Arial" panose="020B0604020202020204" pitchFamily="34" charset="0"/>
              </a:rPr>
              <a:t>ommunication barriers </a:t>
            </a:r>
            <a:br>
              <a:rPr lang="en-GB" sz="4400" b="0" i="0" u="none" strike="noStrike" baseline="0" dirty="0">
                <a:solidFill>
                  <a:srgbClr val="000000"/>
                </a:solidFill>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A7668C2-9A52-1D19-2A34-668F90253A87}"/>
              </a:ext>
            </a:extLst>
          </p:cNvPr>
          <p:cNvSpPr>
            <a:spLocks noGrp="1"/>
          </p:cNvSpPr>
          <p:nvPr>
            <p:ph idx="1"/>
          </p:nvPr>
        </p:nvSpPr>
        <p:spPr>
          <a:xfrm>
            <a:off x="1300898" y="1319753"/>
            <a:ext cx="10360059" cy="4857210"/>
          </a:xfrm>
        </p:spPr>
        <p:txBody>
          <a:bodyPr>
            <a:normAutofit fontScale="55000" lnSpcReduction="20000"/>
          </a:bodyPr>
          <a:lstStyle/>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Psychological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Psychological impediments are primarily caused by individual beliefs or mental health conditions. Employee conflicts can be detrimental to the entire team if they involve competing priorities and points of view.</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Technological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When people lack the essential tools or expertise to use technology, communication barriers arise. To work productively together, </a:t>
            </a:r>
            <a:r>
              <a:rPr lang="en-GB" sz="3300" dirty="0">
                <a:solidFill>
                  <a:schemeClr val="tx1"/>
                </a:solidFill>
                <a:latin typeface="Arial" panose="020B0604020202020204" pitchFamily="34" charset="0"/>
                <a:cs typeface="Arial" panose="020B0604020202020204" pitchFamily="34" charset="0"/>
              </a:rPr>
              <a:t>a </a:t>
            </a:r>
            <a:r>
              <a:rPr lang="en-GB" sz="3300" b="0" dirty="0">
                <a:solidFill>
                  <a:schemeClr val="tx1"/>
                </a:solidFill>
                <a:latin typeface="Arial" panose="020B0604020202020204" pitchFamily="34" charset="0"/>
                <a:cs typeface="Arial" panose="020B0604020202020204" pitchFamily="34" charset="0"/>
              </a:rPr>
              <a:t>team needs: contemporary hardware, proper communication tools, systems for their jobs, and training to use technologies effectively.</a:t>
            </a:r>
          </a:p>
          <a:p>
            <a:pPr marL="0" indent="0" algn="just">
              <a:lnSpc>
                <a:spcPct val="120000"/>
              </a:lnSpc>
              <a:buNone/>
            </a:pPr>
            <a:r>
              <a:rPr lang="en-GB" sz="3300" b="1" dirty="0">
                <a:solidFill>
                  <a:schemeClr val="tx1"/>
                </a:solidFill>
                <a:latin typeface="Arial" panose="020B0604020202020204" pitchFamily="34" charset="0"/>
                <a:cs typeface="Arial" panose="020B0604020202020204" pitchFamily="34" charset="0"/>
              </a:rPr>
              <a:t>Organizational barriers</a:t>
            </a:r>
          </a:p>
          <a:p>
            <a:pPr marL="0" indent="0" algn="just">
              <a:lnSpc>
                <a:spcPct val="120000"/>
              </a:lnSpc>
              <a:buNone/>
            </a:pPr>
            <a:r>
              <a:rPr lang="en-GB" sz="3300" b="0" dirty="0">
                <a:solidFill>
                  <a:schemeClr val="tx1"/>
                </a:solidFill>
                <a:latin typeface="Arial" panose="020B0604020202020204" pitchFamily="34" charset="0"/>
                <a:cs typeface="Arial" panose="020B0604020202020204" pitchFamily="34" charset="0"/>
              </a:rPr>
              <a:t>The primary cause of organisational communication barriers is a lack of understanding of an organization's structure and each employee's role within it. Organizational </a:t>
            </a:r>
            <a:r>
              <a:rPr lang="en-GB" sz="3300" dirty="0">
                <a:solidFill>
                  <a:schemeClr val="tx1"/>
                </a:solidFill>
                <a:latin typeface="Arial" panose="020B0604020202020204" pitchFamily="34" charset="0"/>
                <a:cs typeface="Arial" panose="020B0604020202020204" pitchFamily="34" charset="0"/>
              </a:rPr>
              <a:t>barriers</a:t>
            </a:r>
            <a:r>
              <a:rPr lang="en-GB" sz="3300" b="0" dirty="0">
                <a:solidFill>
                  <a:schemeClr val="tx1"/>
                </a:solidFill>
                <a:latin typeface="Arial" panose="020B0604020202020204" pitchFamily="34" charset="0"/>
                <a:cs typeface="Arial" panose="020B0604020202020204" pitchFamily="34" charset="0"/>
              </a:rPr>
              <a:t> can </a:t>
            </a:r>
            <a:r>
              <a:rPr lang="en-GB" sz="3300" b="0">
                <a:solidFill>
                  <a:schemeClr val="tx1"/>
                </a:solidFill>
                <a:latin typeface="Arial" panose="020B0604020202020204" pitchFamily="34" charset="0"/>
                <a:cs typeface="Arial" panose="020B0604020202020204" pitchFamily="34" charset="0"/>
              </a:rPr>
              <a:t>affect </a:t>
            </a:r>
            <a:r>
              <a:rPr lang="en-GB" sz="3300">
                <a:solidFill>
                  <a:schemeClr val="tx1"/>
                </a:solidFill>
                <a:latin typeface="Arial" panose="020B0604020202020204" pitchFamily="34" charset="0"/>
                <a:cs typeface="Arial" panose="020B0604020202020204" pitchFamily="34" charset="0"/>
              </a:rPr>
              <a:t>companies</a:t>
            </a:r>
            <a:r>
              <a:rPr lang="en-GB" sz="3300" b="0">
                <a:solidFill>
                  <a:schemeClr val="tx1"/>
                </a:solidFill>
                <a:latin typeface="Arial" panose="020B0604020202020204" pitchFamily="34" charset="0"/>
                <a:cs typeface="Arial" panose="020B0604020202020204" pitchFamily="34" charset="0"/>
              </a:rPr>
              <a:t>, </a:t>
            </a:r>
            <a:r>
              <a:rPr lang="en-GB" sz="3300" b="0" dirty="0">
                <a:solidFill>
                  <a:schemeClr val="tx1"/>
                </a:solidFill>
                <a:latin typeface="Arial" panose="020B0604020202020204" pitchFamily="34" charset="0"/>
                <a:cs typeface="Arial" panose="020B0604020202020204" pitchFamily="34" charset="0"/>
              </a:rPr>
              <a:t>and they typically develop because employees are unaware of or do not fully appreciate an existing structure. It's likely that employees are confused how to provide or request information.</a:t>
            </a:r>
            <a:endParaRPr lang="en-GB" sz="2900" b="0" dirty="0">
              <a:solidFill>
                <a:srgbClr val="333954"/>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866981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77E512-EC7D-CE6C-25CC-A756ED6F90E9}"/>
              </a:ext>
            </a:extLst>
          </p:cNvPr>
          <p:cNvSpPr>
            <a:spLocks noGrp="1"/>
          </p:cNvSpPr>
          <p:nvPr>
            <p:ph type="title"/>
          </p:nvPr>
        </p:nvSpPr>
        <p:spPr>
          <a:xfrm>
            <a:off x="1451727" y="367645"/>
            <a:ext cx="10139285" cy="1300899"/>
          </a:xfrm>
        </p:spPr>
        <p:txBody>
          <a:bodyPr anchor="b">
            <a:normAutofit fontScale="90000"/>
          </a:bodyPr>
          <a:lstStyle/>
          <a:p>
            <a:pPr algn="ctr"/>
            <a:br>
              <a:rPr lang="en-GB" sz="3000" b="0" i="0" u="none" strike="noStrike" baseline="0" dirty="0"/>
            </a:br>
            <a:br>
              <a:rPr lang="en-GB" sz="3000" b="0" i="0" u="none" strike="noStrike" baseline="0" dirty="0"/>
            </a:br>
            <a:br>
              <a:rPr lang="en-GB" sz="3000" b="0" i="0" u="none" strike="noStrike" baseline="0" dirty="0"/>
            </a:br>
            <a:r>
              <a:rPr lang="en-GB" sz="2200" b="1" i="0" u="none" strike="noStrike" baseline="0" dirty="0">
                <a:latin typeface="Arial" panose="020B0604020202020204" pitchFamily="34" charset="0"/>
                <a:cs typeface="Arial" panose="020B0604020202020204" pitchFamily="34" charset="0"/>
              </a:rPr>
              <a:t>Channels of communication </a:t>
            </a:r>
            <a:br>
              <a:rPr lang="en-GB" sz="3000" b="1" i="0" u="none" strike="noStrike" baseline="0" dirty="0">
                <a:latin typeface="Arial" panose="020B0604020202020204" pitchFamily="34" charset="0"/>
                <a:cs typeface="Arial" panose="020B0604020202020204" pitchFamily="34" charset="0"/>
              </a:rPr>
            </a:br>
            <a:endParaRPr lang="en-GB" sz="3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90894A75-C8CE-226F-ADF4-1E8F523C76C4}"/>
              </a:ext>
            </a:extLst>
          </p:cNvPr>
          <p:cNvSpPr>
            <a:spLocks noGrp="1"/>
          </p:cNvSpPr>
          <p:nvPr>
            <p:ph idx="1"/>
          </p:nvPr>
        </p:nvSpPr>
        <p:spPr>
          <a:xfrm>
            <a:off x="1338605" y="1357460"/>
            <a:ext cx="5947439" cy="4833028"/>
          </a:xfrm>
        </p:spPr>
        <p:txBody>
          <a:bodyPr anchor="t">
            <a:normAutofit/>
          </a:bodyPr>
          <a:lstStyle/>
          <a:p>
            <a:pPr marL="0" indent="0" algn="just">
              <a:buNone/>
            </a:pPr>
            <a:endParaRPr lang="en-GB" b="0" i="0" dirty="0">
              <a:effectLst/>
              <a:latin typeface="Arial" panose="020B0604020202020204" pitchFamily="34" charset="0"/>
              <a:cs typeface="Arial" panose="020B0604020202020204" pitchFamily="34" charset="0"/>
            </a:endParaRPr>
          </a:p>
          <a:p>
            <a:pPr marL="0" indent="0" algn="just">
              <a:buNone/>
            </a:pPr>
            <a:endParaRPr lang="en-GB" dirty="0">
              <a:latin typeface="Arial" panose="020B0604020202020204" pitchFamily="34" charset="0"/>
              <a:cs typeface="Arial" panose="020B0604020202020204" pitchFamily="34" charset="0"/>
            </a:endParaRPr>
          </a:p>
          <a:p>
            <a:pPr marL="0" indent="0" algn="just">
              <a:buNone/>
            </a:pPr>
            <a:r>
              <a:rPr lang="en-GB" b="0" i="0" dirty="0">
                <a:solidFill>
                  <a:schemeClr val="tx1"/>
                </a:solidFill>
                <a:effectLst/>
                <a:latin typeface="Arial" panose="020B0604020202020204" pitchFamily="34" charset="0"/>
                <a:cs typeface="Arial" panose="020B0604020202020204" pitchFamily="34" charset="0"/>
              </a:rPr>
              <a:t>Effective communication is essential for any meaningful team effort or collaboration. Communication is essential for the movement of an organisation. Writing, speaking, nonverbal communication, visual communication, and other modes of communication are only a few examples.</a:t>
            </a:r>
          </a:p>
          <a:p>
            <a:pPr marL="0" indent="0" algn="just">
              <a:buNone/>
            </a:pPr>
            <a:r>
              <a:rPr lang="en-GB" i="0" dirty="0">
                <a:solidFill>
                  <a:schemeClr val="tx1"/>
                </a:solidFill>
                <a:effectLst/>
                <a:latin typeface="Arial" panose="020B0604020202020204" pitchFamily="34" charset="0"/>
                <a:cs typeface="Arial" panose="020B0604020202020204" pitchFamily="34" charset="0"/>
              </a:rPr>
              <a:t>Numerous other types of communication channels are available, including face-to-face meetings, video and audio conferences, emails, notes and letters in writing, chats and instant messaging, blogs, formal written papers, and spreadsheets.</a:t>
            </a:r>
            <a:endParaRPr lang="en-GB" sz="2200" dirty="0"/>
          </a:p>
        </p:txBody>
      </p:sp>
      <p:pic>
        <p:nvPicPr>
          <p:cNvPr id="3076" name="Picture 4" descr="114,008 Communication Channels Stock Photos, Pictures &amp; Royalty-Free Images  - iStock">
            <a:extLst>
              <a:ext uri="{FF2B5EF4-FFF2-40B4-BE49-F238E27FC236}">
                <a16:creationId xmlns:a16="http://schemas.microsoft.com/office/drawing/2014/main" id="{7F6A991B-FC72-2AA0-6E02-6715C131BE1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3" r="-3" b="-3"/>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3319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74E95B-DF4D-FFEC-EFB2-8A66ED39E6F0}"/>
              </a:ext>
            </a:extLst>
          </p:cNvPr>
          <p:cNvSpPr>
            <a:spLocks noGrp="1"/>
          </p:cNvSpPr>
          <p:nvPr>
            <p:ph type="title"/>
          </p:nvPr>
        </p:nvSpPr>
        <p:spPr>
          <a:xfrm>
            <a:off x="3854903" y="657425"/>
            <a:ext cx="4818888" cy="1481328"/>
          </a:xfrm>
        </p:spPr>
        <p:txBody>
          <a:bodyPr anchor="b">
            <a:normAutofit/>
          </a:bodyPr>
          <a:lstStyle/>
          <a:p>
            <a:pPr algn="ctr"/>
            <a:br>
              <a:rPr lang="en-GB" sz="2600" b="0" i="0" u="none" strike="noStrike" baseline="0" dirty="0"/>
            </a:br>
            <a:r>
              <a:rPr lang="en-GB" sz="2000" b="1" i="0" u="none" strike="noStrike" baseline="0" dirty="0">
                <a:latin typeface="Arial" panose="020B0604020202020204" pitchFamily="34" charset="0"/>
                <a:cs typeface="Arial" panose="020B0604020202020204" pitchFamily="34" charset="0"/>
              </a:rPr>
              <a:t>Channels of communication </a:t>
            </a:r>
            <a:br>
              <a:rPr lang="en-GB" sz="2600" b="1" i="0" u="none" strike="noStrike" baseline="0" dirty="0">
                <a:latin typeface="Arial" panose="020B0604020202020204" pitchFamily="34" charset="0"/>
                <a:cs typeface="Arial" panose="020B0604020202020204" pitchFamily="34" charset="0"/>
              </a:rPr>
            </a:br>
            <a:endParaRPr lang="en-GB" sz="2600" dirty="0"/>
          </a:p>
        </p:txBody>
      </p:sp>
      <p:sp>
        <p:nvSpPr>
          <p:cNvPr id="3" name="Content Placeholder 2">
            <a:extLst>
              <a:ext uri="{FF2B5EF4-FFF2-40B4-BE49-F238E27FC236}">
                <a16:creationId xmlns:a16="http://schemas.microsoft.com/office/drawing/2014/main" id="{45DA839A-1AEC-0BF2-36C1-AC740CA9D782}"/>
              </a:ext>
            </a:extLst>
          </p:cNvPr>
          <p:cNvSpPr>
            <a:spLocks noGrp="1"/>
          </p:cNvSpPr>
          <p:nvPr>
            <p:ph idx="1"/>
          </p:nvPr>
        </p:nvSpPr>
        <p:spPr>
          <a:xfrm>
            <a:off x="904240" y="2052320"/>
            <a:ext cx="4897120" cy="4156456"/>
          </a:xfrm>
        </p:spPr>
        <p:txBody>
          <a:bodyPr anchor="t">
            <a:normAutofit/>
          </a:bodyPr>
          <a:lstStyle/>
          <a:p>
            <a:pPr marL="0" indent="0" algn="just">
              <a:buNone/>
            </a:pPr>
            <a:r>
              <a:rPr lang="en-GB" dirty="0">
                <a:latin typeface="Arial" panose="020B0604020202020204" pitchFamily="34" charset="0"/>
              </a:rPr>
              <a:t>	</a:t>
            </a:r>
          </a:p>
          <a:p>
            <a:pPr marL="0" indent="0" algn="just">
              <a:buNone/>
            </a:pPr>
            <a:r>
              <a:rPr lang="en-GB" dirty="0">
                <a:solidFill>
                  <a:schemeClr val="tx1"/>
                </a:solidFill>
                <a:latin typeface="Arial" panose="020B0604020202020204" pitchFamily="34" charset="0"/>
              </a:rPr>
              <a:t>T</a:t>
            </a:r>
            <a:r>
              <a:rPr lang="en-GB" i="0" u="none" strike="noStrike" baseline="0" dirty="0">
                <a:solidFill>
                  <a:schemeClr val="tx1"/>
                </a:solidFill>
                <a:latin typeface="Arial" panose="020B0604020202020204" pitchFamily="34" charset="0"/>
              </a:rPr>
              <a:t>he channels of communication to be used by Tom to improve communication with the team on Amazon case are digital communication channels: </a:t>
            </a:r>
            <a:r>
              <a:rPr lang="en-GB" i="0" dirty="0">
                <a:solidFill>
                  <a:schemeClr val="tx1"/>
                </a:solidFill>
                <a:effectLst/>
                <a:latin typeface="Arial" panose="020B0604020202020204" pitchFamily="34" charset="0"/>
                <a:cs typeface="Arial" panose="020B0604020202020204" pitchFamily="34" charset="0"/>
              </a:rPr>
              <a:t>videoconferencing, e-mails, phone calls.</a:t>
            </a:r>
          </a:p>
          <a:p>
            <a:pPr marL="0" indent="0" algn="just">
              <a:buNone/>
            </a:pPr>
            <a:r>
              <a:rPr lang="en-GB" i="0" dirty="0">
                <a:solidFill>
                  <a:schemeClr val="tx1"/>
                </a:solidFill>
                <a:effectLst/>
                <a:latin typeface="Arial" panose="020B0604020202020204" pitchFamily="34" charset="0"/>
                <a:cs typeface="Arial" panose="020B0604020202020204" pitchFamily="34" charset="0"/>
              </a:rPr>
              <a:t>By using these communication channels, Tom could improve the collaboration with team members, and they would provide each </a:t>
            </a:r>
            <a:r>
              <a:rPr lang="en-GB" i="0">
                <a:solidFill>
                  <a:schemeClr val="tx1"/>
                </a:solidFill>
                <a:effectLst/>
                <a:latin typeface="Arial" panose="020B0604020202020204" pitchFamily="34" charset="0"/>
                <a:cs typeface="Arial" panose="020B0604020202020204" pitchFamily="34" charset="0"/>
              </a:rPr>
              <a:t>other support </a:t>
            </a:r>
            <a:r>
              <a:rPr lang="en-GB" i="0" dirty="0">
                <a:solidFill>
                  <a:schemeClr val="tx1"/>
                </a:solidFill>
                <a:effectLst/>
                <a:latin typeface="Arial" panose="020B0604020202020204" pitchFamily="34" charset="0"/>
                <a:cs typeface="Arial" panose="020B0604020202020204" pitchFamily="34" charset="0"/>
              </a:rPr>
              <a:t>and achieve the desired goals and results.</a:t>
            </a:r>
          </a:p>
          <a:p>
            <a:pPr marL="0" indent="0" algn="just">
              <a:buNone/>
            </a:pPr>
            <a:endParaRPr lang="en-GB" u="none" strike="noStrike" baseline="0" dirty="0">
              <a:latin typeface="Arial" panose="020B0604020202020204" pitchFamily="34" charset="0"/>
              <a:cs typeface="Arial" panose="020B0604020202020204" pitchFamily="34" charset="0"/>
            </a:endParaRPr>
          </a:p>
          <a:p>
            <a:pPr marL="0" indent="0">
              <a:buNone/>
            </a:pPr>
            <a:endParaRPr lang="en-GB" sz="2200" b="0" i="0" u="none" strike="noStrike" baseline="0" dirty="0">
              <a:latin typeface="Arial" panose="020B0604020202020204" pitchFamily="34" charset="0"/>
            </a:endParaRPr>
          </a:p>
          <a:p>
            <a:pPr marL="0" indent="0">
              <a:buNone/>
            </a:pPr>
            <a:endParaRPr lang="en-GB" sz="2200" dirty="0"/>
          </a:p>
        </p:txBody>
      </p:sp>
      <p:pic>
        <p:nvPicPr>
          <p:cNvPr id="4100" name="Picture 4" descr="5 Communication Channels Your Janitorial Company Should Use - Swept  Janitorial Software">
            <a:extLst>
              <a:ext uri="{FF2B5EF4-FFF2-40B4-BE49-F238E27FC236}">
                <a16:creationId xmlns:a16="http://schemas.microsoft.com/office/drawing/2014/main" id="{A42F8C82-1E0F-5852-1D61-9C7DB2C093A9}"/>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80760" y="2660904"/>
            <a:ext cx="5458968" cy="2729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723059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AA6B-D42B-89E2-5B48-20039E00ED2D}"/>
              </a:ext>
            </a:extLst>
          </p:cNvPr>
          <p:cNvSpPr>
            <a:spLocks noGrp="1"/>
          </p:cNvSpPr>
          <p:nvPr>
            <p:ph type="title"/>
          </p:nvPr>
        </p:nvSpPr>
        <p:spPr>
          <a:xfrm>
            <a:off x="2592925" y="624110"/>
            <a:ext cx="8911687" cy="582521"/>
          </a:xfrm>
        </p:spPr>
        <p:txBody>
          <a:bodyPr>
            <a:normAutofit/>
          </a:bodyPr>
          <a:lstStyle/>
          <a:p>
            <a:pPr algn="ctr"/>
            <a:r>
              <a:rPr lang="en-GB" sz="2000" b="1" dirty="0">
                <a:solidFill>
                  <a:schemeClr val="tx1"/>
                </a:solidFill>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2F803122-71B1-E8D7-7185-F738AC8E16E7}"/>
              </a:ext>
            </a:extLst>
          </p:cNvPr>
          <p:cNvSpPr>
            <a:spLocks noGrp="1"/>
          </p:cNvSpPr>
          <p:nvPr>
            <p:ph idx="1"/>
          </p:nvPr>
        </p:nvSpPr>
        <p:spPr>
          <a:xfrm>
            <a:off x="1640264" y="1206631"/>
            <a:ext cx="10267256" cy="5407529"/>
          </a:xfrm>
        </p:spPr>
        <p:txBody>
          <a:bodyPr>
            <a:normAutofit fontScale="92500" lnSpcReduction="10000"/>
          </a:bodyPr>
          <a:lstStyle/>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Adair, J.E. (2015) </a:t>
            </a:r>
            <a:r>
              <a:rPr lang="en-GB" sz="1700" b="0" i="1" dirty="0">
                <a:solidFill>
                  <a:srgbClr val="3A3A3A"/>
                </a:solidFill>
                <a:effectLst/>
                <a:latin typeface="Arial" panose="020B0604020202020204" pitchFamily="34" charset="0"/>
                <a:cs typeface="Arial" panose="020B0604020202020204" pitchFamily="34" charset="0"/>
              </a:rPr>
              <a:t>Effective teambuilding : how to make a winning team</a:t>
            </a:r>
            <a:r>
              <a:rPr lang="en-GB" sz="1700" b="0" i="0" dirty="0">
                <a:solidFill>
                  <a:srgbClr val="3A3A3A"/>
                </a:solidFill>
                <a:effectLst/>
                <a:latin typeface="Arial" panose="020B0604020202020204" pitchFamily="34" charset="0"/>
                <a:cs typeface="Arial" panose="020B0604020202020204" pitchFamily="34" charset="0"/>
              </a:rPr>
              <a:t>. Revised edition. London: Pan Books.</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Bentley, T.J. (1993) </a:t>
            </a:r>
            <a:r>
              <a:rPr lang="en-GB" sz="1700" b="0" i="1" dirty="0">
                <a:solidFill>
                  <a:srgbClr val="3A3A3A"/>
                </a:solidFill>
                <a:effectLst/>
                <a:latin typeface="Arial" panose="020B0604020202020204" pitchFamily="34" charset="0"/>
                <a:cs typeface="Arial" panose="020B0604020202020204" pitchFamily="34" charset="0"/>
              </a:rPr>
              <a:t>Report writing in business : the effective communication of information</a:t>
            </a:r>
            <a:r>
              <a:rPr lang="en-GB" sz="1700" b="0" i="0" dirty="0">
                <a:solidFill>
                  <a:srgbClr val="3A3A3A"/>
                </a:solidFill>
                <a:effectLst/>
                <a:latin typeface="Arial" panose="020B0604020202020204" pitchFamily="34" charset="0"/>
                <a:cs typeface="Arial" panose="020B0604020202020204" pitchFamily="34" charset="0"/>
              </a:rPr>
              <a:t>. [New ed.]. London: Chartered Institute of Management Accountants.</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Blundel</a:t>
            </a:r>
            <a:r>
              <a:rPr lang="en-GB" sz="1700" b="0" i="0" dirty="0">
                <a:solidFill>
                  <a:srgbClr val="3A3A3A"/>
                </a:solidFill>
                <a:effectLst/>
                <a:latin typeface="Arial" panose="020B0604020202020204" pitchFamily="34" charset="0"/>
                <a:cs typeface="Arial" panose="020B0604020202020204" pitchFamily="34" charset="0"/>
              </a:rPr>
              <a:t>, R. (2004) </a:t>
            </a:r>
            <a:r>
              <a:rPr lang="en-GB" sz="1700" b="0" i="1" dirty="0">
                <a:solidFill>
                  <a:srgbClr val="3A3A3A"/>
                </a:solidFill>
                <a:effectLst/>
                <a:latin typeface="Arial" panose="020B0604020202020204" pitchFamily="34" charset="0"/>
                <a:cs typeface="Arial" panose="020B0604020202020204" pitchFamily="34" charset="0"/>
              </a:rPr>
              <a:t>Effective business communication</a:t>
            </a:r>
            <a:r>
              <a:rPr lang="en-GB" sz="1700" b="0" i="0" dirty="0">
                <a:solidFill>
                  <a:srgbClr val="3A3A3A"/>
                </a:solidFill>
                <a:effectLst/>
                <a:latin typeface="Arial" panose="020B0604020202020204" pitchFamily="34" charset="0"/>
                <a:cs typeface="Arial" panose="020B0604020202020204" pitchFamily="34" charset="0"/>
              </a:rPr>
              <a:t>. Harlow: Financial Times Prentice Hall.</a:t>
            </a:r>
          </a:p>
          <a:p>
            <a:pPr marL="0" indent="0" algn="just">
              <a:lnSpc>
                <a:spcPct val="110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E. Sundstrom. “The challenges of supporting work team effectiveness”. In E. Sundstrom (Ed.), </a:t>
            </a:r>
            <a:r>
              <a:rPr lang="en-GB" sz="1700" i="1" dirty="0">
                <a:effectLst/>
                <a:latin typeface="Arial" panose="020B0604020202020204" pitchFamily="34" charset="0"/>
                <a:ea typeface="Calibri" panose="020F0502020204030204" pitchFamily="34" charset="0"/>
                <a:cs typeface="Arial" panose="020B0604020202020204" pitchFamily="34" charset="0"/>
              </a:rPr>
              <a:t>Supporting Work Team Effectiveness</a:t>
            </a:r>
            <a:r>
              <a:rPr lang="en-GB" sz="1700" dirty="0">
                <a:effectLst/>
                <a:latin typeface="Arial" panose="020B0604020202020204" pitchFamily="34" charset="0"/>
                <a:ea typeface="Calibri" panose="020F0502020204030204" pitchFamily="34" charset="0"/>
                <a:cs typeface="Arial" panose="020B0604020202020204" pitchFamily="34" charset="0"/>
              </a:rPr>
              <a:t>. San Francisco, CA: Jossey-Bass, 1999, PP. 2-23.</a:t>
            </a:r>
            <a:r>
              <a:rPr lang="en-GB" sz="1700" dirty="0">
                <a:effectLst/>
                <a:latin typeface="Arial" panose="020B0604020202020204" pitchFamily="34" charset="0"/>
                <a:ea typeface="Calibri" panose="020F0502020204030204" pitchFamily="34" charset="0"/>
                <a:cs typeface="Times New Roman" panose="02020603050405020304" pitchFamily="18" charset="0"/>
              </a:rPr>
              <a:t> </a:t>
            </a:r>
          </a:p>
          <a:p>
            <a:pPr marL="0" indent="0" algn="just">
              <a:lnSpc>
                <a:spcPct val="110000"/>
              </a:lnSpc>
              <a:spcAft>
                <a:spcPts val="800"/>
              </a:spcAft>
              <a:buNone/>
            </a:pPr>
            <a:r>
              <a:rPr lang="en-GB" sz="1700" dirty="0" err="1">
                <a:effectLst/>
                <a:latin typeface="Arial" panose="020B0604020202020204" pitchFamily="34" charset="0"/>
                <a:ea typeface="Calibri" panose="020F0502020204030204" pitchFamily="34" charset="0"/>
                <a:cs typeface="Times New Roman" panose="02020603050405020304" pitchFamily="18" charset="0"/>
              </a:rPr>
              <a:t>Erdem</a:t>
            </a:r>
            <a:r>
              <a:rPr lang="en-GB" sz="1700" dirty="0">
                <a:effectLst/>
                <a:latin typeface="Arial" panose="020B0604020202020204" pitchFamily="34" charset="0"/>
                <a:ea typeface="Calibri" panose="020F0502020204030204" pitchFamily="34" charset="0"/>
                <a:cs typeface="Times New Roman" panose="02020603050405020304" pitchFamily="18" charset="0"/>
              </a:rPr>
              <a:t>, F., 2003. Optimal trust and teamwork: from group think to team think. </a:t>
            </a:r>
            <a:r>
              <a:rPr lang="en-GB" sz="1700" i="1" dirty="0">
                <a:effectLst/>
                <a:latin typeface="Arial" panose="020B0604020202020204" pitchFamily="34" charset="0"/>
                <a:ea typeface="Calibri" panose="020F0502020204030204" pitchFamily="34" charset="0"/>
                <a:cs typeface="Times New Roman" panose="02020603050405020304" pitchFamily="18" charset="0"/>
              </a:rPr>
              <a:t>Work Study</a:t>
            </a:r>
            <a:r>
              <a:rPr lang="en-GB" sz="1700" dirty="0">
                <a:effectLst/>
                <a:latin typeface="Arial" panose="020B0604020202020204" pitchFamily="34" charset="0"/>
                <a:ea typeface="Calibri" panose="020F0502020204030204" pitchFamily="34" charset="0"/>
                <a:cs typeface="Times New Roman" panose="02020603050405020304" pitchFamily="18" charset="0"/>
              </a:rPr>
              <a:t>,52(5), pp.229-233.</a:t>
            </a:r>
            <a:endParaRPr lang="en-GB" sz="1700" b="0" i="0" dirty="0">
              <a:solidFill>
                <a:srgbClr val="3A3A3A"/>
              </a:solidFill>
              <a:effectLst/>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Forsyth, P. and Kay, F. (2008) </a:t>
            </a:r>
            <a:r>
              <a:rPr lang="en-GB" sz="1700" b="0" i="1" dirty="0">
                <a:solidFill>
                  <a:srgbClr val="3A3A3A"/>
                </a:solidFill>
                <a:effectLst/>
                <a:latin typeface="Arial" panose="020B0604020202020204" pitchFamily="34" charset="0"/>
                <a:cs typeface="Arial" panose="020B0604020202020204" pitchFamily="34" charset="0"/>
              </a:rPr>
              <a:t>The art of successful business communication</a:t>
            </a:r>
            <a:r>
              <a:rPr lang="en-GB" sz="1700" b="0" i="0" dirty="0">
                <a:solidFill>
                  <a:srgbClr val="3A3A3A"/>
                </a:solidFill>
                <a:effectLst/>
                <a:latin typeface="Arial" panose="020B0604020202020204" pitchFamily="34" charset="0"/>
                <a:cs typeface="Arial" panose="020B0604020202020204" pitchFamily="34" charset="0"/>
              </a:rPr>
              <a:t>. London: The Institution of Engineering and Technology.</a:t>
            </a:r>
          </a:p>
          <a:p>
            <a:pPr marL="0" indent="0" algn="just">
              <a:lnSpc>
                <a:spcPct val="110000"/>
              </a:lnSpc>
              <a:buNone/>
            </a:pPr>
            <a:r>
              <a:rPr lang="en-GB" sz="1700" b="0" i="0" dirty="0" err="1">
                <a:solidFill>
                  <a:srgbClr val="3A3A3A"/>
                </a:solidFill>
                <a:effectLst/>
                <a:latin typeface="Arial" panose="020B0604020202020204" pitchFamily="34" charset="0"/>
                <a:cs typeface="Arial" panose="020B0604020202020204" pitchFamily="34" charset="0"/>
              </a:rPr>
              <a:t>McQuail</a:t>
            </a:r>
            <a:r>
              <a:rPr lang="en-GB" sz="1700" b="0" i="0" dirty="0">
                <a:solidFill>
                  <a:srgbClr val="3A3A3A"/>
                </a:solidFill>
                <a:effectLst/>
                <a:latin typeface="Arial" panose="020B0604020202020204" pitchFamily="34" charset="0"/>
                <a:cs typeface="Arial" panose="020B0604020202020204" pitchFamily="34" charset="0"/>
              </a:rPr>
              <a:t>, D. and </a:t>
            </a:r>
            <a:r>
              <a:rPr lang="en-GB" sz="1700" b="0" i="0" dirty="0" err="1">
                <a:solidFill>
                  <a:srgbClr val="3A3A3A"/>
                </a:solidFill>
                <a:effectLst/>
                <a:latin typeface="Arial" panose="020B0604020202020204" pitchFamily="34" charset="0"/>
                <a:cs typeface="Arial" panose="020B0604020202020204" pitchFamily="34" charset="0"/>
              </a:rPr>
              <a:t>Windahl</a:t>
            </a:r>
            <a:r>
              <a:rPr lang="en-GB" sz="1700" b="0" i="0" dirty="0">
                <a:solidFill>
                  <a:srgbClr val="3A3A3A"/>
                </a:solidFill>
                <a:effectLst/>
                <a:latin typeface="Arial" panose="020B0604020202020204" pitchFamily="34" charset="0"/>
                <a:cs typeface="Arial" panose="020B0604020202020204" pitchFamily="34" charset="0"/>
              </a:rPr>
              <a:t>, S. (1993) </a:t>
            </a:r>
            <a:r>
              <a:rPr lang="en-GB" sz="1700" b="0" i="1" dirty="0">
                <a:solidFill>
                  <a:srgbClr val="3A3A3A"/>
                </a:solidFill>
                <a:effectLst/>
                <a:latin typeface="Arial" panose="020B0604020202020204" pitchFamily="34" charset="0"/>
                <a:cs typeface="Arial" panose="020B0604020202020204" pitchFamily="34" charset="0"/>
              </a:rPr>
              <a:t>Communication models: for the study of mass communications</a:t>
            </a:r>
            <a:r>
              <a:rPr lang="en-GB" sz="1700" b="0" i="0" dirty="0">
                <a:solidFill>
                  <a:srgbClr val="3A3A3A"/>
                </a:solidFill>
                <a:effectLst/>
                <a:latin typeface="Arial" panose="020B0604020202020204" pitchFamily="34" charset="0"/>
                <a:cs typeface="Arial" panose="020B0604020202020204" pitchFamily="34" charset="0"/>
              </a:rPr>
              <a:t>. 2nd ed. London: Longman.</a:t>
            </a: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Quintanilla, K.M. and Wahl, S.T. (2020) </a:t>
            </a:r>
            <a:r>
              <a:rPr lang="en-GB" sz="1700" b="0" i="1" dirty="0">
                <a:solidFill>
                  <a:srgbClr val="3A3A3A"/>
                </a:solidFill>
                <a:effectLst/>
                <a:latin typeface="Arial" panose="020B0604020202020204" pitchFamily="34" charset="0"/>
                <a:cs typeface="Arial" panose="020B0604020202020204" pitchFamily="34" charset="0"/>
              </a:rPr>
              <a:t>Business and professional communication : KEYS for workplace excellence</a:t>
            </a:r>
            <a:r>
              <a:rPr lang="en-GB" sz="1700" b="0" i="0" dirty="0">
                <a:solidFill>
                  <a:srgbClr val="3A3A3A"/>
                </a:solidFill>
                <a:effectLst/>
                <a:latin typeface="Arial" panose="020B0604020202020204" pitchFamily="34" charset="0"/>
                <a:cs typeface="Arial" panose="020B0604020202020204" pitchFamily="34" charset="0"/>
              </a:rPr>
              <a:t>. Fourth edition. Los Angeles: SAGE.</a:t>
            </a:r>
            <a:endParaRPr lang="en-GB" sz="1700" dirty="0">
              <a:solidFill>
                <a:srgbClr val="3A3A3A"/>
              </a:solidFill>
              <a:latin typeface="Arial" panose="020B0604020202020204" pitchFamily="34" charset="0"/>
              <a:cs typeface="Arial" panose="020B0604020202020204" pitchFamily="34" charset="0"/>
            </a:endParaRPr>
          </a:p>
          <a:p>
            <a:pPr marL="0" indent="0" algn="just">
              <a:lnSpc>
                <a:spcPct val="110000"/>
              </a:lnSpc>
              <a:buNone/>
            </a:pPr>
            <a:r>
              <a:rPr lang="en-GB" sz="1700" b="0" i="0" dirty="0">
                <a:solidFill>
                  <a:srgbClr val="3A3A3A"/>
                </a:solidFill>
                <a:effectLst/>
                <a:latin typeface="Arial" panose="020B0604020202020204" pitchFamily="34" charset="0"/>
                <a:cs typeface="Arial" panose="020B0604020202020204" pitchFamily="34" charset="0"/>
              </a:rPr>
              <a:t>Stadler, S. (2019) </a:t>
            </a:r>
            <a:r>
              <a:rPr lang="en-GB" sz="1700" b="0" i="1" dirty="0">
                <a:solidFill>
                  <a:srgbClr val="3A3A3A"/>
                </a:solidFill>
                <a:effectLst/>
                <a:latin typeface="Arial" panose="020B0604020202020204" pitchFamily="34" charset="0"/>
                <a:cs typeface="Arial" panose="020B0604020202020204" pitchFamily="34" charset="0"/>
              </a:rPr>
              <a:t>Conflict, Culture and Communication</a:t>
            </a:r>
            <a:r>
              <a:rPr lang="en-GB" sz="1700" b="0" i="0" dirty="0">
                <a:solidFill>
                  <a:srgbClr val="3A3A3A"/>
                </a:solidFill>
                <a:effectLst/>
                <a:latin typeface="Arial" panose="020B0604020202020204" pitchFamily="34" charset="0"/>
                <a:cs typeface="Arial" panose="020B0604020202020204" pitchFamily="34" charset="0"/>
              </a:rPr>
              <a:t>. Milton: Routledge.</a:t>
            </a:r>
          </a:p>
          <a:p>
            <a:pPr marL="0" indent="0" algn="just">
              <a:lnSpc>
                <a:spcPct val="110000"/>
              </a:lnSpc>
              <a:buNone/>
            </a:pPr>
            <a:r>
              <a:rPr lang="en-GB" sz="1700" b="0" i="0" dirty="0">
                <a:solidFill>
                  <a:schemeClr val="tx1"/>
                </a:solidFill>
                <a:effectLst/>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https://scholar.google.com</a:t>
            </a:r>
            <a:endParaRPr lang="en-GB" sz="1700" b="0" i="0" dirty="0">
              <a:solidFill>
                <a:schemeClr val="tx1"/>
              </a:solidFill>
              <a:effectLst/>
              <a:latin typeface="Arial" panose="020B0604020202020204" pitchFamily="34" charset="0"/>
              <a:cs typeface="Arial" panose="020B0604020202020204" pitchFamily="34" charset="0"/>
            </a:endParaRPr>
          </a:p>
          <a:p>
            <a:pPr marL="0" indent="0">
              <a:buNone/>
            </a:pPr>
            <a:endParaRPr lang="en-GB" sz="1600" b="0" i="0" dirty="0">
              <a:solidFill>
                <a:srgbClr val="3A3A3A"/>
              </a:solidFill>
              <a:effectLst/>
              <a:latin typeface="Arial" panose="020B0604020202020204" pitchFamily="34" charset="0"/>
              <a:cs typeface="Arial" panose="020B0604020202020204" pitchFamily="34" charset="0"/>
            </a:endParaRPr>
          </a:p>
          <a:p>
            <a:pPr marL="0" indent="0">
              <a:buNone/>
            </a:pPr>
            <a:endParaRPr lang="en-GB" b="0" i="0" dirty="0">
              <a:solidFill>
                <a:srgbClr val="3A3A3A"/>
              </a:solidFill>
              <a:effectLst/>
              <a:latin typeface="Source Sans Pro" panose="020B0503030403020204" pitchFamily="34" charset="0"/>
            </a:endParaRPr>
          </a:p>
          <a:p>
            <a:pPr marL="0" indent="0">
              <a:buNone/>
            </a:pPr>
            <a:endParaRPr lang="en-GB" b="0" i="0" dirty="0">
              <a:solidFill>
                <a:srgbClr val="3A3A3A"/>
              </a:solidFill>
              <a:effectLst/>
              <a:latin typeface="Source Sans Pro" panose="020B0503030403020204" pitchFamily="34" charset="0"/>
            </a:endParaRPr>
          </a:p>
        </p:txBody>
      </p:sp>
    </p:spTree>
    <p:extLst>
      <p:ext uri="{BB962C8B-B14F-4D97-AF65-F5344CB8AC3E}">
        <p14:creationId xmlns:p14="http://schemas.microsoft.com/office/powerpoint/2010/main" val="34955804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38CA6-2800-EB6E-69DF-240357C0844C}"/>
              </a:ext>
            </a:extLst>
          </p:cNvPr>
          <p:cNvSpPr>
            <a:spLocks noGrp="1"/>
          </p:cNvSpPr>
          <p:nvPr>
            <p:ph type="title"/>
          </p:nvPr>
        </p:nvSpPr>
        <p:spPr>
          <a:xfrm>
            <a:off x="838200" y="365125"/>
            <a:ext cx="10515600" cy="6318479"/>
          </a:xfrm>
        </p:spPr>
        <p:txBody>
          <a:bodyPr/>
          <a:lstStyle/>
          <a:p>
            <a:r>
              <a:rPr lang="en-GB" sz="4400" dirty="0"/>
              <a:t> </a:t>
            </a:r>
            <a:br>
              <a:rPr lang="en-GB" sz="4400" dirty="0"/>
            </a:br>
            <a:endParaRPr lang="en-GB" dirty="0"/>
          </a:p>
        </p:txBody>
      </p:sp>
      <p:sp>
        <p:nvSpPr>
          <p:cNvPr id="3" name="Content Placeholder 2">
            <a:extLst>
              <a:ext uri="{FF2B5EF4-FFF2-40B4-BE49-F238E27FC236}">
                <a16:creationId xmlns:a16="http://schemas.microsoft.com/office/drawing/2014/main" id="{B17BD1F4-E58E-AAA0-B5D5-C6E91E02F543}"/>
              </a:ext>
            </a:extLst>
          </p:cNvPr>
          <p:cNvSpPr>
            <a:spLocks noGrp="1"/>
          </p:cNvSpPr>
          <p:nvPr>
            <p:ph idx="1"/>
          </p:nvPr>
        </p:nvSpPr>
        <p:spPr/>
        <p:txBody>
          <a:bodyPr/>
          <a:lstStyle/>
          <a:p>
            <a:pPr marL="0" algn="ctr" rtl="0" eaLnBrk="1" fontAlgn="t" latinLnBrk="0" hangingPunct="1">
              <a:spcBef>
                <a:spcPts val="0"/>
              </a:spcBef>
              <a:spcAft>
                <a:spcPts val="0"/>
              </a:spcAft>
            </a:pPr>
            <a:r>
              <a:rPr lang="en-GB" sz="1800" b="1" i="0" u="none" strike="noStrike" kern="1200" dirty="0">
                <a:solidFill>
                  <a:srgbClr val="FFFFFF"/>
                </a:solidFill>
                <a:effectLst/>
                <a:latin typeface="Calibri" panose="020F0502020204030204" pitchFamily="34" charset="0"/>
              </a:rPr>
              <a:t>Teamwork Evaluation </a:t>
            </a:r>
            <a:endParaRPr lang="en-GB" sz="1800" b="0" i="0" u="none" strike="noStrike" dirty="0">
              <a:effectLst/>
              <a:latin typeface="Arial" panose="020B0604020202020204" pitchFamily="34" charset="0"/>
            </a:endParaRPr>
          </a:p>
          <a:p>
            <a:pPr marL="0" indent="0" algn="l" rtl="0" eaLnBrk="1" fontAlgn="t" latinLnBrk="0" hangingPunct="1">
              <a:spcBef>
                <a:spcPts val="0"/>
              </a:spcBef>
              <a:spcAft>
                <a:spcPts val="0"/>
              </a:spcAft>
              <a:buNone/>
            </a:pPr>
            <a:r>
              <a:rPr lang="en-GB" sz="1800" b="0" i="0" u="none" strike="noStrike" kern="1200" dirty="0">
                <a:solidFill>
                  <a:srgbClr val="000000"/>
                </a:solidFill>
                <a:effectLst/>
                <a:latin typeface="Calibri" panose="020F0502020204030204" pitchFamily="34" charset="0"/>
              </a:rPr>
              <a:t> </a:t>
            </a:r>
            <a:endParaRPr lang="en-GB" sz="1800" b="0" i="0" u="none" strike="noStrike" dirty="0">
              <a:effectLst/>
              <a:latin typeface="Arial" panose="020B0604020202020204" pitchFamily="34" charset="0"/>
            </a:endParaRPr>
          </a:p>
          <a:p>
            <a:pPr marL="0" indent="0">
              <a:buNone/>
            </a:pPr>
            <a:endParaRPr lang="en-GB" dirty="0"/>
          </a:p>
        </p:txBody>
      </p:sp>
      <p:graphicFrame>
        <p:nvGraphicFramePr>
          <p:cNvPr id="5" name="Table 5">
            <a:extLst>
              <a:ext uri="{FF2B5EF4-FFF2-40B4-BE49-F238E27FC236}">
                <a16:creationId xmlns:a16="http://schemas.microsoft.com/office/drawing/2014/main" id="{FDC22879-0F28-6299-1E94-FC73306BE580}"/>
              </a:ext>
            </a:extLst>
          </p:cNvPr>
          <p:cNvGraphicFramePr>
            <a:graphicFrameLocks noGrp="1"/>
          </p:cNvGraphicFramePr>
          <p:nvPr>
            <p:extLst>
              <p:ext uri="{D42A27DB-BD31-4B8C-83A1-F6EECF244321}">
                <p14:modId xmlns:p14="http://schemas.microsoft.com/office/powerpoint/2010/main" val="1803771206"/>
              </p:ext>
            </p:extLst>
          </p:nvPr>
        </p:nvGraphicFramePr>
        <p:xfrm>
          <a:off x="1018095" y="719665"/>
          <a:ext cx="10889425" cy="5863020"/>
        </p:xfrm>
        <a:graphic>
          <a:graphicData uri="http://schemas.openxmlformats.org/drawingml/2006/table">
            <a:tbl>
              <a:tblPr firstRow="1" bandRow="1">
                <a:tableStyleId>{5C22544A-7EE6-4342-B048-85BDC9FD1C3A}</a:tableStyleId>
              </a:tblPr>
              <a:tblGrid>
                <a:gridCol w="5163055">
                  <a:extLst>
                    <a:ext uri="{9D8B030D-6E8A-4147-A177-3AD203B41FA5}">
                      <a16:colId xmlns:a16="http://schemas.microsoft.com/office/drawing/2014/main" val="1167265273"/>
                    </a:ext>
                  </a:extLst>
                </a:gridCol>
                <a:gridCol w="5726370">
                  <a:extLst>
                    <a:ext uri="{9D8B030D-6E8A-4147-A177-3AD203B41FA5}">
                      <a16:colId xmlns:a16="http://schemas.microsoft.com/office/drawing/2014/main" val="1919716360"/>
                    </a:ext>
                  </a:extLst>
                </a:gridCol>
              </a:tblGrid>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Teamwork Evaluation </a:t>
                      </a:r>
                    </a:p>
                    <a:p>
                      <a:endParaRPr lang="en-GB" sz="1800" dirty="0">
                        <a:latin typeface="Arial" panose="020B0604020202020204" pitchFamily="34" charset="0"/>
                        <a:cs typeface="Arial" panose="020B0604020202020204" pitchFamily="34" charset="0"/>
                      </a:endParaRPr>
                    </a:p>
                  </a:txBody>
                  <a:tcPr/>
                </a:tc>
                <a:tc>
                  <a:txBody>
                    <a:bodyPr/>
                    <a:lstStyle/>
                    <a:p>
                      <a:r>
                        <a:rPr lang="en-GB" sz="1800" dirty="0">
                          <a:latin typeface="Arial" panose="020B0604020202020204" pitchFamily="34" charset="0"/>
                          <a:cs typeface="Arial" panose="020B0604020202020204" pitchFamily="34" charset="0"/>
                        </a:rPr>
                        <a:t>Team responses</a:t>
                      </a:r>
                    </a:p>
                  </a:txBody>
                  <a:tcPr/>
                </a:tc>
                <a:extLst>
                  <a:ext uri="{0D108BD9-81ED-4DB2-BD59-A6C34878D82A}">
                    <a16:rowId xmlns:a16="http://schemas.microsoft.com/office/drawing/2014/main" val="2012183605"/>
                  </a:ext>
                </a:extLst>
              </a:tr>
              <a:tr h="66114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Who was in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My team is compose from myself, Violeta Lavinia Nedelea and Paul Enache.</a:t>
                      </a:r>
                    </a:p>
                  </a:txBody>
                  <a:tcPr/>
                </a:tc>
                <a:extLst>
                  <a:ext uri="{0D108BD9-81ED-4DB2-BD59-A6C34878D82A}">
                    <a16:rowId xmlns:a16="http://schemas.microsoft.com/office/drawing/2014/main" val="2320205333"/>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key strengths of your team?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All of us, myself, Violeta and Paul, we had a good communication on the subject, all of us contributed to do their part of the presentation, we support each other during </a:t>
                      </a:r>
                      <a:r>
                        <a:rPr lang="en-GB" sz="1800">
                          <a:latin typeface="Arial" panose="020B0604020202020204" pitchFamily="34" charset="0"/>
                          <a:cs typeface="Arial" panose="020B0604020202020204" pitchFamily="34" charset="0"/>
                        </a:rPr>
                        <a:t>this process and </a:t>
                      </a:r>
                      <a:r>
                        <a:rPr lang="en-GB" sz="1800" dirty="0">
                          <a:latin typeface="Arial" panose="020B0604020202020204" pitchFamily="34" charset="0"/>
                          <a:cs typeface="Arial" panose="020B0604020202020204" pitchFamily="34" charset="0"/>
                        </a:rPr>
                        <a:t>we focused on goals and results.</a:t>
                      </a:r>
                    </a:p>
                  </a:txBody>
                  <a:tcPr/>
                </a:tc>
                <a:extLst>
                  <a:ext uri="{0D108BD9-81ED-4DB2-BD59-A6C34878D82A}">
                    <a16:rowId xmlns:a16="http://schemas.microsoft.com/office/drawing/2014/main" val="2372185020"/>
                  </a:ext>
                </a:extLst>
              </a:tr>
              <a:tr h="1107937">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were the challenges that you overcame as a team?</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The challenges we came across during this project was meeting each other and have different discussions for the project because we all have families and jobs and the time is quite short.</a:t>
                      </a:r>
                    </a:p>
                  </a:txBody>
                  <a:tcPr/>
                </a:tc>
                <a:extLst>
                  <a:ext uri="{0D108BD9-81ED-4DB2-BD59-A6C34878D82A}">
                    <a16:rowId xmlns:a16="http://schemas.microsoft.com/office/drawing/2014/main" val="60256435"/>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What would you do differently if you worked as a team again?</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try to do the things much better and get involved in the project more then I did this time, be more careful and wisely when choosing team members.</a:t>
                      </a:r>
                    </a:p>
                  </a:txBody>
                  <a:tcPr/>
                </a:tc>
                <a:extLst>
                  <a:ext uri="{0D108BD9-81ED-4DB2-BD59-A6C34878D82A}">
                    <a16:rowId xmlns:a16="http://schemas.microsoft.com/office/drawing/2014/main" val="993997079"/>
                  </a:ext>
                </a:extLst>
              </a:tr>
              <a:tr h="94448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latin typeface="Arial" panose="020B0604020202020204" pitchFamily="34" charset="0"/>
                          <a:cs typeface="Arial" panose="020B0604020202020204" pitchFamily="34" charset="0"/>
                        </a:rPr>
                        <a:t>How would you rate your team working? Out of 10? </a:t>
                      </a:r>
                    </a:p>
                    <a:p>
                      <a:endParaRPr lang="en-GB" sz="1800" dirty="0">
                        <a:latin typeface="Arial" panose="020B0604020202020204" pitchFamily="34" charset="0"/>
                        <a:cs typeface="Arial" panose="020B0604020202020204" pitchFamily="34" charset="0"/>
                      </a:endParaRPr>
                    </a:p>
                  </a:txBody>
                  <a:tcPr/>
                </a:tc>
                <a:tc>
                  <a:txBody>
                    <a:bodyPr/>
                    <a:lstStyle/>
                    <a:p>
                      <a:pPr algn="just"/>
                      <a:r>
                        <a:rPr lang="en-GB" sz="1800" dirty="0">
                          <a:latin typeface="Arial" panose="020B0604020202020204" pitchFamily="34" charset="0"/>
                          <a:cs typeface="Arial" panose="020B0604020202020204" pitchFamily="34" charset="0"/>
                        </a:rPr>
                        <a:t>I will rate my team working 8 out of 10.</a:t>
                      </a:r>
                    </a:p>
                  </a:txBody>
                  <a:tcPr/>
                </a:tc>
                <a:extLst>
                  <a:ext uri="{0D108BD9-81ED-4DB2-BD59-A6C34878D82A}">
                    <a16:rowId xmlns:a16="http://schemas.microsoft.com/office/drawing/2014/main" val="1672636240"/>
                  </a:ext>
                </a:extLst>
              </a:tr>
            </a:tbl>
          </a:graphicData>
        </a:graphic>
      </p:graphicFrame>
    </p:spTree>
    <p:extLst>
      <p:ext uri="{BB962C8B-B14F-4D97-AF65-F5344CB8AC3E}">
        <p14:creationId xmlns:p14="http://schemas.microsoft.com/office/powerpoint/2010/main" val="3185014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TM02892315[[fn=Wisp]]</Template>
  <TotalTime>546</TotalTime>
  <Words>1549</Words>
  <Application>Microsoft Office PowerPoint</Application>
  <PresentationFormat>Widescreen</PresentationFormat>
  <Paragraphs>99</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Century Gothic</vt:lpstr>
      <vt:lpstr>Source Sans Pro</vt:lpstr>
      <vt:lpstr>Wingdings 3</vt:lpstr>
      <vt:lpstr>Wisp</vt:lpstr>
      <vt:lpstr>  Group presentation     Strategies for Effective Communication in a Business Setting   </vt:lpstr>
      <vt:lpstr> Brief background  </vt:lpstr>
      <vt:lpstr> The advantages of effective communication to Tom, his project team and to Amazon  </vt:lpstr>
      <vt:lpstr>The advantages of effective communication to Tom, his project team and to Amazon</vt:lpstr>
      <vt:lpstr>The advantages of effective communication to Tom, his project team and to Amazon</vt:lpstr>
      <vt:lpstr> Model of communication  </vt:lpstr>
      <vt:lpstr>Shannon and Weaver model of communication</vt:lpstr>
      <vt:lpstr> Communication barriers  </vt:lpstr>
      <vt:lpstr> Communication barriers  </vt:lpstr>
      <vt:lpstr>   Channels of communication  </vt:lpstr>
      <vt:lpstr> Channels of communication  </vt:lpstr>
      <vt:lpstr>References</vt:lpstr>
      <vt:lpstr>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Group presentation     Strategies for Effective Communication in a Business Setting   </dc:title>
  <dc:creator>MIhaita Nedelea</dc:creator>
  <cp:lastModifiedBy>MIhaita Nedelea</cp:lastModifiedBy>
  <cp:revision>1</cp:revision>
  <dcterms:created xsi:type="dcterms:W3CDTF">2022-11-07T19:10:35Z</dcterms:created>
  <dcterms:modified xsi:type="dcterms:W3CDTF">2022-11-13T11:53:54Z</dcterms:modified>
</cp:coreProperties>
</file>