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theme/theme2.xml" ContentType="application/vnd.openxmlformats-officedocument.theme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theme/theme3.xml" ContentType="application/vnd.openxmlformats-officedocument.theme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4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7" r:id="rId2"/>
    <p:sldMasterId id="2147483694" r:id="rId3"/>
    <p:sldMasterId id="2147483712" r:id="rId4"/>
  </p:sldMasterIdLst>
  <p:sldIdLst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56" r:id="rId17"/>
    <p:sldId id="269" r:id="rId18"/>
    <p:sldId id="270" r:id="rId19"/>
    <p:sldId id="271" r:id="rId20"/>
    <p:sldId id="272" r:id="rId21"/>
    <p:sldId id="273" r:id="rId22"/>
    <p:sldId id="274" r:id="rId23"/>
    <p:sldId id="275" r:id="rId24"/>
    <p:sldId id="276" r:id="rId25"/>
    <p:sldId id="277" r:id="rId26"/>
    <p:sldId id="278" r:id="rId27"/>
    <p:sldId id="279" r:id="rId28"/>
    <p:sldId id="280" r:id="rId29"/>
    <p:sldId id="281" r:id="rId30"/>
    <p:sldId id="282" r:id="rId31"/>
    <p:sldId id="283" r:id="rId3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44" d="100"/>
          <a:sy n="44" d="100"/>
        </p:scale>
        <p:origin x="1157" y="2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 /><Relationship Id="rId13" Type="http://schemas.openxmlformats.org/officeDocument/2006/relationships/slide" Target="slides/slide9.xml" /><Relationship Id="rId18" Type="http://schemas.openxmlformats.org/officeDocument/2006/relationships/slide" Target="slides/slide14.xml" /><Relationship Id="rId26" Type="http://schemas.openxmlformats.org/officeDocument/2006/relationships/slide" Target="slides/slide22.xml" /><Relationship Id="rId3" Type="http://schemas.openxmlformats.org/officeDocument/2006/relationships/slideMaster" Target="slideMasters/slideMaster3.xml" /><Relationship Id="rId21" Type="http://schemas.openxmlformats.org/officeDocument/2006/relationships/slide" Target="slides/slide17.xml" /><Relationship Id="rId34" Type="http://schemas.openxmlformats.org/officeDocument/2006/relationships/viewProps" Target="viewProps.xml" /><Relationship Id="rId7" Type="http://schemas.openxmlformats.org/officeDocument/2006/relationships/slide" Target="slides/slide3.xml" /><Relationship Id="rId12" Type="http://schemas.openxmlformats.org/officeDocument/2006/relationships/slide" Target="slides/slide8.xml" /><Relationship Id="rId17" Type="http://schemas.openxmlformats.org/officeDocument/2006/relationships/slide" Target="slides/slide13.xml" /><Relationship Id="rId25" Type="http://schemas.openxmlformats.org/officeDocument/2006/relationships/slide" Target="slides/slide21.xml" /><Relationship Id="rId33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16" Type="http://schemas.openxmlformats.org/officeDocument/2006/relationships/slide" Target="slides/slide12.xml" /><Relationship Id="rId20" Type="http://schemas.openxmlformats.org/officeDocument/2006/relationships/slide" Target="slides/slide16.xml" /><Relationship Id="rId29" Type="http://schemas.openxmlformats.org/officeDocument/2006/relationships/slide" Target="slides/slide25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2.xml" /><Relationship Id="rId11" Type="http://schemas.openxmlformats.org/officeDocument/2006/relationships/slide" Target="slides/slide7.xml" /><Relationship Id="rId24" Type="http://schemas.openxmlformats.org/officeDocument/2006/relationships/slide" Target="slides/slide20.xml" /><Relationship Id="rId32" Type="http://schemas.openxmlformats.org/officeDocument/2006/relationships/slide" Target="slides/slide28.xml" /><Relationship Id="rId5" Type="http://schemas.openxmlformats.org/officeDocument/2006/relationships/slide" Target="slides/slide1.xml" /><Relationship Id="rId15" Type="http://schemas.openxmlformats.org/officeDocument/2006/relationships/slide" Target="slides/slide11.xml" /><Relationship Id="rId23" Type="http://schemas.openxmlformats.org/officeDocument/2006/relationships/slide" Target="slides/slide19.xml" /><Relationship Id="rId28" Type="http://schemas.openxmlformats.org/officeDocument/2006/relationships/slide" Target="slides/slide24.xml" /><Relationship Id="rId36" Type="http://schemas.openxmlformats.org/officeDocument/2006/relationships/tableStyles" Target="tableStyles.xml" /><Relationship Id="rId10" Type="http://schemas.openxmlformats.org/officeDocument/2006/relationships/slide" Target="slides/slide6.xml" /><Relationship Id="rId19" Type="http://schemas.openxmlformats.org/officeDocument/2006/relationships/slide" Target="slides/slide15.xml" /><Relationship Id="rId31" Type="http://schemas.openxmlformats.org/officeDocument/2006/relationships/slide" Target="slides/slide27.xml" /><Relationship Id="rId4" Type="http://schemas.openxmlformats.org/officeDocument/2006/relationships/slideMaster" Target="slideMasters/slideMaster4.xml" /><Relationship Id="rId9" Type="http://schemas.openxmlformats.org/officeDocument/2006/relationships/slide" Target="slides/slide5.xml" /><Relationship Id="rId14" Type="http://schemas.openxmlformats.org/officeDocument/2006/relationships/slide" Target="slides/slide10.xml" /><Relationship Id="rId22" Type="http://schemas.openxmlformats.org/officeDocument/2006/relationships/slide" Target="slides/slide18.xml" /><Relationship Id="rId27" Type="http://schemas.openxmlformats.org/officeDocument/2006/relationships/slide" Target="slides/slide23.xml" /><Relationship Id="rId30" Type="http://schemas.openxmlformats.org/officeDocument/2006/relationships/slide" Target="slides/slide26.xml" /><Relationship Id="rId35" Type="http://schemas.openxmlformats.org/officeDocument/2006/relationships/theme" Target="theme/theme1.xml" 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 /><Relationship Id="rId3" Type="http://schemas.openxmlformats.org/officeDocument/2006/relationships/image" Target="../media/image9.png" /><Relationship Id="rId7" Type="http://schemas.openxmlformats.org/officeDocument/2006/relationships/image" Target="../media/image13.png" /><Relationship Id="rId2" Type="http://schemas.openxmlformats.org/officeDocument/2006/relationships/image" Target="../media/image8.svg" /><Relationship Id="rId1" Type="http://schemas.openxmlformats.org/officeDocument/2006/relationships/image" Target="../media/image7.png" /><Relationship Id="rId6" Type="http://schemas.openxmlformats.org/officeDocument/2006/relationships/image" Target="../media/image12.svg" /><Relationship Id="rId5" Type="http://schemas.openxmlformats.org/officeDocument/2006/relationships/image" Target="../media/image11.png" /><Relationship Id="rId4" Type="http://schemas.openxmlformats.org/officeDocument/2006/relationships/image" Target="../media/image10.svg" 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 /><Relationship Id="rId2" Type="http://schemas.openxmlformats.org/officeDocument/2006/relationships/image" Target="../media/image16.svg" /><Relationship Id="rId1" Type="http://schemas.openxmlformats.org/officeDocument/2006/relationships/image" Target="../media/image15.png" /><Relationship Id="rId6" Type="http://schemas.openxmlformats.org/officeDocument/2006/relationships/image" Target="../media/image20.svg" /><Relationship Id="rId5" Type="http://schemas.openxmlformats.org/officeDocument/2006/relationships/image" Target="../media/image19.png" /><Relationship Id="rId4" Type="http://schemas.openxmlformats.org/officeDocument/2006/relationships/image" Target="../media/image18.svg" 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 /><Relationship Id="rId2" Type="http://schemas.openxmlformats.org/officeDocument/2006/relationships/image" Target="../media/image23.svg" /><Relationship Id="rId1" Type="http://schemas.openxmlformats.org/officeDocument/2006/relationships/image" Target="../media/image22.png" /><Relationship Id="rId6" Type="http://schemas.openxmlformats.org/officeDocument/2006/relationships/image" Target="../media/image27.svg" /><Relationship Id="rId5" Type="http://schemas.openxmlformats.org/officeDocument/2006/relationships/image" Target="../media/image26.png" /><Relationship Id="rId4" Type="http://schemas.openxmlformats.org/officeDocument/2006/relationships/image" Target="../media/image25.svg" 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 /><Relationship Id="rId2" Type="http://schemas.openxmlformats.org/officeDocument/2006/relationships/image" Target="../media/image41.svg" /><Relationship Id="rId1" Type="http://schemas.openxmlformats.org/officeDocument/2006/relationships/image" Target="../media/image40.png" /><Relationship Id="rId6" Type="http://schemas.openxmlformats.org/officeDocument/2006/relationships/image" Target="../media/image45.svg" /><Relationship Id="rId5" Type="http://schemas.openxmlformats.org/officeDocument/2006/relationships/image" Target="../media/image44.png" /><Relationship Id="rId4" Type="http://schemas.openxmlformats.org/officeDocument/2006/relationships/image" Target="../media/image43.svg" 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 /><Relationship Id="rId2" Type="http://schemas.openxmlformats.org/officeDocument/2006/relationships/image" Target="../media/image49.svg" /><Relationship Id="rId1" Type="http://schemas.openxmlformats.org/officeDocument/2006/relationships/image" Target="../media/image48.png" /><Relationship Id="rId6" Type="http://schemas.openxmlformats.org/officeDocument/2006/relationships/image" Target="../media/image53.svg" /><Relationship Id="rId5" Type="http://schemas.openxmlformats.org/officeDocument/2006/relationships/image" Target="../media/image52.png" /><Relationship Id="rId4" Type="http://schemas.openxmlformats.org/officeDocument/2006/relationships/image" Target="../media/image51.svg" 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 /><Relationship Id="rId3" Type="http://schemas.openxmlformats.org/officeDocument/2006/relationships/image" Target="../media/image9.png" /><Relationship Id="rId7" Type="http://schemas.openxmlformats.org/officeDocument/2006/relationships/image" Target="../media/image13.png" /><Relationship Id="rId2" Type="http://schemas.openxmlformats.org/officeDocument/2006/relationships/image" Target="../media/image8.svg" /><Relationship Id="rId1" Type="http://schemas.openxmlformats.org/officeDocument/2006/relationships/image" Target="../media/image7.png" /><Relationship Id="rId6" Type="http://schemas.openxmlformats.org/officeDocument/2006/relationships/image" Target="../media/image12.svg" /><Relationship Id="rId5" Type="http://schemas.openxmlformats.org/officeDocument/2006/relationships/image" Target="../media/image11.png" /><Relationship Id="rId4" Type="http://schemas.openxmlformats.org/officeDocument/2006/relationships/image" Target="../media/image10.svg" 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 /><Relationship Id="rId2" Type="http://schemas.openxmlformats.org/officeDocument/2006/relationships/image" Target="../media/image16.svg" /><Relationship Id="rId1" Type="http://schemas.openxmlformats.org/officeDocument/2006/relationships/image" Target="../media/image15.png" /><Relationship Id="rId6" Type="http://schemas.openxmlformats.org/officeDocument/2006/relationships/image" Target="../media/image20.svg" /><Relationship Id="rId5" Type="http://schemas.openxmlformats.org/officeDocument/2006/relationships/image" Target="../media/image19.png" /><Relationship Id="rId4" Type="http://schemas.openxmlformats.org/officeDocument/2006/relationships/image" Target="../media/image18.svg" 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 /><Relationship Id="rId2" Type="http://schemas.openxmlformats.org/officeDocument/2006/relationships/image" Target="../media/image23.svg" /><Relationship Id="rId1" Type="http://schemas.openxmlformats.org/officeDocument/2006/relationships/image" Target="../media/image22.png" /><Relationship Id="rId6" Type="http://schemas.openxmlformats.org/officeDocument/2006/relationships/image" Target="../media/image27.svg" /><Relationship Id="rId5" Type="http://schemas.openxmlformats.org/officeDocument/2006/relationships/image" Target="../media/image26.png" /><Relationship Id="rId4" Type="http://schemas.openxmlformats.org/officeDocument/2006/relationships/image" Target="../media/image25.svg" 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 /><Relationship Id="rId2" Type="http://schemas.openxmlformats.org/officeDocument/2006/relationships/image" Target="../media/image41.svg" /><Relationship Id="rId1" Type="http://schemas.openxmlformats.org/officeDocument/2006/relationships/image" Target="../media/image40.png" /><Relationship Id="rId6" Type="http://schemas.openxmlformats.org/officeDocument/2006/relationships/image" Target="../media/image45.svg" /><Relationship Id="rId5" Type="http://schemas.openxmlformats.org/officeDocument/2006/relationships/image" Target="../media/image44.png" /><Relationship Id="rId4" Type="http://schemas.openxmlformats.org/officeDocument/2006/relationships/image" Target="../media/image43.svg" 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 /><Relationship Id="rId2" Type="http://schemas.openxmlformats.org/officeDocument/2006/relationships/image" Target="../media/image49.svg" /><Relationship Id="rId1" Type="http://schemas.openxmlformats.org/officeDocument/2006/relationships/image" Target="../media/image48.png" /><Relationship Id="rId6" Type="http://schemas.openxmlformats.org/officeDocument/2006/relationships/image" Target="../media/image53.svg" /><Relationship Id="rId5" Type="http://schemas.openxmlformats.org/officeDocument/2006/relationships/image" Target="../media/image52.png" /><Relationship Id="rId4" Type="http://schemas.openxmlformats.org/officeDocument/2006/relationships/image" Target="../media/image51.svg" 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63A20E5-E747-43E8-8E95-F89C3A02B29E}" type="doc">
      <dgm:prSet loTypeId="urn:microsoft.com/office/officeart/2024/3/layout/hArch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55AC3BF-42C9-47ED-9C79-A1FE46C09D27}">
      <dgm:prSet custT="1"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 sz="2400" dirty="0"/>
            <a:t>Workplace Management</a:t>
          </a:r>
          <a:endParaRPr lang="en-US" sz="2400" dirty="0"/>
        </a:p>
      </dgm:t>
    </dgm:pt>
    <dgm:pt modelId="{6D52151A-2A85-4509-BBC2-2C3693F5809B}" type="parTrans" cxnId="{2D821CEB-431B-4E67-AC9C-411A13D14F7F}">
      <dgm:prSet/>
      <dgm:spPr/>
      <dgm:t>
        <a:bodyPr/>
        <a:lstStyle/>
        <a:p>
          <a:endParaRPr lang="en-US"/>
        </a:p>
      </dgm:t>
    </dgm:pt>
    <dgm:pt modelId="{74AD3849-D072-40DD-B35F-80455B2056AC}" type="sibTrans" cxnId="{2D821CEB-431B-4E67-AC9C-411A13D14F7F}">
      <dgm:prSet/>
      <dgm:spPr/>
      <dgm:t>
        <a:bodyPr/>
        <a:lstStyle/>
        <a:p>
          <a:pPr>
            <a:lnSpc>
              <a:spcPct val="100000"/>
            </a:lnSpc>
            <a:defRPr b="1"/>
          </a:pPr>
          <a:endParaRPr lang="en-US"/>
        </a:p>
      </dgm:t>
    </dgm:pt>
    <dgm:pt modelId="{567B4EE5-A216-445E-89B5-4806C7F3911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>
              <a:solidFill>
                <a:schemeClr val="bg2">
                  <a:lumMod val="25000"/>
                </a:schemeClr>
              </a:solidFill>
            </a:rPr>
            <a:t>To ensure that essential jobs are finished on time, staff members generate and update daily task lists using Excel </a:t>
          </a:r>
          <a:r>
            <a:rPr lang="en-GB" i="1" dirty="0">
              <a:solidFill>
                <a:schemeClr val="bg2">
                  <a:lumMod val="25000"/>
                </a:schemeClr>
              </a:solidFill>
            </a:rPr>
            <a:t>(Bakir et al., 2025)</a:t>
          </a:r>
          <a:r>
            <a:rPr lang="en-US" dirty="0">
              <a:solidFill>
                <a:schemeClr val="bg2">
                  <a:lumMod val="25000"/>
                </a:schemeClr>
              </a:solidFill>
            </a:rPr>
            <a:t>.</a:t>
          </a:r>
        </a:p>
        <a:p>
          <a:pPr>
            <a:lnSpc>
              <a:spcPct val="100000"/>
            </a:lnSpc>
          </a:pPr>
          <a:endParaRPr lang="en-US" dirty="0"/>
        </a:p>
        <a:p>
          <a:pPr>
            <a:lnSpc>
              <a:spcPct val="100000"/>
            </a:lnSpc>
          </a:pPr>
          <a:r>
            <a:rPr lang="en-US" u="sng" dirty="0"/>
            <a:t>Benefits</a:t>
          </a:r>
          <a:r>
            <a:rPr lang="en-US" dirty="0"/>
            <a:t> include easier updating, better task visibility, and enhanced organization.</a:t>
          </a:r>
        </a:p>
      </dgm:t>
    </dgm:pt>
    <dgm:pt modelId="{8D2F7E3D-9F41-4710-A5DA-F8F3D3D0FA6D}" type="parTrans" cxnId="{D376FC80-328F-4A62-93FE-ECC2844992F7}">
      <dgm:prSet/>
      <dgm:spPr/>
      <dgm:t>
        <a:bodyPr/>
        <a:lstStyle/>
        <a:p>
          <a:endParaRPr lang="en-US"/>
        </a:p>
      </dgm:t>
    </dgm:pt>
    <dgm:pt modelId="{949A07E4-69D0-4E7D-8954-2C341B3D24FB}" type="sibTrans" cxnId="{D376FC80-328F-4A62-93FE-ECC2844992F7}">
      <dgm:prSet/>
      <dgm:spPr/>
      <dgm:t>
        <a:bodyPr/>
        <a:lstStyle/>
        <a:p>
          <a:endParaRPr lang="en-US"/>
        </a:p>
      </dgm:t>
    </dgm:pt>
    <dgm:pt modelId="{CA992200-83CC-427B-B9D8-9BACB4B405F4}">
      <dgm:prSet custT="1"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 sz="2400" dirty="0"/>
            <a:t>Recording and Reporting Data</a:t>
          </a:r>
          <a:endParaRPr lang="en-US" sz="2400" dirty="0"/>
        </a:p>
      </dgm:t>
    </dgm:pt>
    <dgm:pt modelId="{C2A68EB1-5078-4902-8C67-E58D5402C6E9}" type="parTrans" cxnId="{99CAEF48-EC8A-4D39-A824-231E9CCC62E4}">
      <dgm:prSet/>
      <dgm:spPr/>
      <dgm:t>
        <a:bodyPr/>
        <a:lstStyle/>
        <a:p>
          <a:endParaRPr lang="en-US"/>
        </a:p>
      </dgm:t>
    </dgm:pt>
    <dgm:pt modelId="{CE010DED-BE54-4843-8453-16B75EC7A2AA}" type="sibTrans" cxnId="{99CAEF48-EC8A-4D39-A824-231E9CCC62E4}">
      <dgm:prSet/>
      <dgm:spPr/>
      <dgm:t>
        <a:bodyPr/>
        <a:lstStyle/>
        <a:p>
          <a:pPr>
            <a:lnSpc>
              <a:spcPct val="100000"/>
            </a:lnSpc>
            <a:defRPr b="1"/>
          </a:pPr>
          <a:endParaRPr lang="en-US"/>
        </a:p>
      </dgm:t>
    </dgm:pt>
    <dgm:pt modelId="{4D5730E9-F2FA-4594-97D3-6221D6498DA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>
              <a:solidFill>
                <a:schemeClr val="bg2">
                  <a:lumMod val="25000"/>
                </a:schemeClr>
              </a:solidFill>
            </a:rPr>
            <a:t>Medication plans, incident reports, and resident data can all be tracked with Excel. </a:t>
          </a:r>
        </a:p>
        <a:p>
          <a:pPr>
            <a:lnSpc>
              <a:spcPct val="100000"/>
            </a:lnSpc>
          </a:pPr>
          <a:r>
            <a:rPr lang="en-US" dirty="0">
              <a:solidFill>
                <a:schemeClr val="bg2">
                  <a:lumMod val="25000"/>
                </a:schemeClr>
              </a:solidFill>
            </a:rPr>
            <a:t>To generate reports and automate calculations, staff members utilize functions and formulas. </a:t>
          </a:r>
        </a:p>
        <a:p>
          <a:pPr>
            <a:lnSpc>
              <a:spcPct val="100000"/>
            </a:lnSpc>
          </a:pPr>
          <a:endParaRPr lang="en-US" dirty="0"/>
        </a:p>
        <a:p>
          <a:pPr>
            <a:lnSpc>
              <a:spcPct val="100000"/>
            </a:lnSpc>
          </a:pPr>
          <a:r>
            <a:rPr lang="en-US" u="sng" dirty="0"/>
            <a:t>Benefits</a:t>
          </a:r>
          <a:r>
            <a:rPr lang="en-US" dirty="0"/>
            <a:t> include precise data tracking, effective reporting, and data analysis.</a:t>
          </a:r>
        </a:p>
      </dgm:t>
    </dgm:pt>
    <dgm:pt modelId="{35718F68-CD10-48D8-905B-6356F759EFDF}" type="parTrans" cxnId="{9FCD89F8-E04B-416C-8D31-A70F2A6C2A55}">
      <dgm:prSet/>
      <dgm:spPr/>
      <dgm:t>
        <a:bodyPr/>
        <a:lstStyle/>
        <a:p>
          <a:endParaRPr lang="en-US"/>
        </a:p>
      </dgm:t>
    </dgm:pt>
    <dgm:pt modelId="{7EB120A0-1B4F-445F-BD67-0C17FD7FEC5C}" type="sibTrans" cxnId="{9FCD89F8-E04B-416C-8D31-A70F2A6C2A55}">
      <dgm:prSet/>
      <dgm:spPr/>
      <dgm:t>
        <a:bodyPr/>
        <a:lstStyle/>
        <a:p>
          <a:endParaRPr lang="en-US"/>
        </a:p>
      </dgm:t>
    </dgm:pt>
    <dgm:pt modelId="{1CEAFFB6-FA8B-41EE-B74B-E2AE796612F5}">
      <dgm:prSet custT="1"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 sz="2400" dirty="0"/>
            <a:t>Management of Finances</a:t>
          </a:r>
          <a:endParaRPr lang="en-US" sz="2400" dirty="0"/>
        </a:p>
      </dgm:t>
    </dgm:pt>
    <dgm:pt modelId="{99F22FA9-A616-4501-95A2-B313FC205E2B}" type="parTrans" cxnId="{8EA32D98-CF04-4DC7-B16E-70C8C861D530}">
      <dgm:prSet/>
      <dgm:spPr/>
      <dgm:t>
        <a:bodyPr/>
        <a:lstStyle/>
        <a:p>
          <a:endParaRPr lang="en-US"/>
        </a:p>
      </dgm:t>
    </dgm:pt>
    <dgm:pt modelId="{628F9EB9-4572-4D2F-A226-90570F6E37C4}" type="sibTrans" cxnId="{8EA32D98-CF04-4DC7-B16E-70C8C861D530}">
      <dgm:prSet/>
      <dgm:spPr/>
      <dgm:t>
        <a:bodyPr/>
        <a:lstStyle/>
        <a:p>
          <a:endParaRPr lang="en-US"/>
        </a:p>
      </dgm:t>
    </dgm:pt>
    <dgm:pt modelId="{60437EBD-A266-41E1-83FB-C1B6E939C90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>
              <a:solidFill>
                <a:schemeClr val="bg2">
                  <a:lumMod val="25000"/>
                </a:schemeClr>
              </a:solidFill>
            </a:rPr>
            <a:t>Excel is used for financial reporting, tracking expenses, and creating budgets. It provides financial chart and template samples.</a:t>
          </a:r>
        </a:p>
        <a:p>
          <a:pPr>
            <a:lnSpc>
              <a:spcPct val="100000"/>
            </a:lnSpc>
          </a:pPr>
          <a:endParaRPr lang="en-US" dirty="0"/>
        </a:p>
        <a:p>
          <a:pPr>
            <a:lnSpc>
              <a:spcPct val="100000"/>
            </a:lnSpc>
          </a:pPr>
          <a:r>
            <a:rPr lang="en-US" u="sng" dirty="0"/>
            <a:t>Benefits</a:t>
          </a:r>
          <a:r>
            <a:rPr lang="en-US" dirty="0"/>
            <a:t> include easier tracking, improved financial supervision, and financial planning.</a:t>
          </a:r>
        </a:p>
      </dgm:t>
    </dgm:pt>
    <dgm:pt modelId="{4FE50854-86A8-4058-8233-8EDA1B371312}" type="parTrans" cxnId="{B90B19F7-7318-4E11-A6CC-F290ACD7700D}">
      <dgm:prSet/>
      <dgm:spPr/>
      <dgm:t>
        <a:bodyPr/>
        <a:lstStyle/>
        <a:p>
          <a:endParaRPr lang="en-US"/>
        </a:p>
      </dgm:t>
    </dgm:pt>
    <dgm:pt modelId="{20D98FD5-5693-4C24-B75D-E12A6C69211F}" type="sibTrans" cxnId="{B90B19F7-7318-4E11-A6CC-F290ACD7700D}">
      <dgm:prSet/>
      <dgm:spPr/>
      <dgm:t>
        <a:bodyPr/>
        <a:lstStyle/>
        <a:p>
          <a:endParaRPr lang="en-US"/>
        </a:p>
      </dgm:t>
    </dgm:pt>
    <dgm:pt modelId="{26432958-860E-42AA-B6CF-F8E1CCBEEB12}" type="pres">
      <dgm:prSet presAssocID="{B63A20E5-E747-43E8-8E95-F89C3A02B29E}" presName="Name0" presStyleCnt="0">
        <dgm:presLayoutVars>
          <dgm:dir/>
          <dgm:resizeHandles val="exact"/>
        </dgm:presLayoutVars>
      </dgm:prSet>
      <dgm:spPr/>
    </dgm:pt>
    <dgm:pt modelId="{9F9C5D61-5E0A-49AE-A9D3-0381AC9AB50D}" type="pres">
      <dgm:prSet presAssocID="{955AC3BF-42C9-47ED-9C79-A1FE46C09D27}" presName="compNode" presStyleCnt="0"/>
      <dgm:spPr/>
    </dgm:pt>
    <dgm:pt modelId="{3F715524-B3F2-4F5D-8E64-2ED8B0494A5D}" type="pres">
      <dgm:prSet presAssocID="{955AC3BF-42C9-47ED-9C79-A1FE46C09D27}" presName="pictRect" presStyleLbl="revTx" presStyleIdx="0" presStyleCnt="6">
        <dgm:presLayoutVars>
          <dgm:chMax val="0"/>
          <dgm:bulletEnabled/>
        </dgm:presLayoutVars>
      </dgm:prSet>
      <dgm:spPr/>
    </dgm:pt>
    <dgm:pt modelId="{C15542FF-1C20-4C60-A0D8-0649AA7783D8}" type="pres">
      <dgm:prSet presAssocID="{955AC3BF-42C9-47ED-9C79-A1FE46C09D27}" presName="textRect" presStyleLbl="revTx" presStyleIdx="1" presStyleCnt="6" custLinFactNeighborY="10833">
        <dgm:presLayoutVars>
          <dgm:bulletEnabled/>
        </dgm:presLayoutVars>
      </dgm:prSet>
      <dgm:spPr/>
    </dgm:pt>
    <dgm:pt modelId="{122FFABD-D55B-4920-87BB-7F0FCEC043F7}" type="pres">
      <dgm:prSet presAssocID="{74AD3849-D072-40DD-B35F-80455B2056AC}" presName="sibTrans" presStyleLbl="sibTrans2D1" presStyleIdx="0" presStyleCnt="0"/>
      <dgm:spPr/>
    </dgm:pt>
    <dgm:pt modelId="{60E03D06-D60E-4496-A3F5-A411A1B4957C}" type="pres">
      <dgm:prSet presAssocID="{CA992200-83CC-427B-B9D8-9BACB4B405F4}" presName="compNode" presStyleCnt="0"/>
      <dgm:spPr/>
    </dgm:pt>
    <dgm:pt modelId="{5021003E-98CE-4CD8-AC72-87CE6F3BD0B9}" type="pres">
      <dgm:prSet presAssocID="{CA992200-83CC-427B-B9D8-9BACB4B405F4}" presName="pictRect" presStyleLbl="revTx" presStyleIdx="2" presStyleCnt="6">
        <dgm:presLayoutVars>
          <dgm:chMax val="0"/>
          <dgm:bulletEnabled/>
        </dgm:presLayoutVars>
      </dgm:prSet>
      <dgm:spPr/>
    </dgm:pt>
    <dgm:pt modelId="{61703A4D-F93D-414F-B44E-8BEC1B5B12B8}" type="pres">
      <dgm:prSet presAssocID="{CA992200-83CC-427B-B9D8-9BACB4B405F4}" presName="textRect" presStyleLbl="revTx" presStyleIdx="3" presStyleCnt="6" custLinFactNeighborX="0" custLinFactNeighborY="10833">
        <dgm:presLayoutVars>
          <dgm:bulletEnabled/>
        </dgm:presLayoutVars>
      </dgm:prSet>
      <dgm:spPr/>
    </dgm:pt>
    <dgm:pt modelId="{80D1173B-8C6D-4F7F-BC61-8AED85A92F2C}" type="pres">
      <dgm:prSet presAssocID="{CE010DED-BE54-4843-8453-16B75EC7A2AA}" presName="sibTrans" presStyleLbl="sibTrans2D1" presStyleIdx="0" presStyleCnt="0"/>
      <dgm:spPr/>
    </dgm:pt>
    <dgm:pt modelId="{6B4FE094-B4F0-4A9F-A2A9-C9CAA648678F}" type="pres">
      <dgm:prSet presAssocID="{1CEAFFB6-FA8B-41EE-B74B-E2AE796612F5}" presName="compNode" presStyleCnt="0"/>
      <dgm:spPr/>
    </dgm:pt>
    <dgm:pt modelId="{F9A560BA-6518-44B5-B2AD-6E08B4EAEB0C}" type="pres">
      <dgm:prSet presAssocID="{1CEAFFB6-FA8B-41EE-B74B-E2AE796612F5}" presName="pictRect" presStyleLbl="revTx" presStyleIdx="4" presStyleCnt="6">
        <dgm:presLayoutVars>
          <dgm:chMax val="0"/>
          <dgm:bulletEnabled/>
        </dgm:presLayoutVars>
      </dgm:prSet>
      <dgm:spPr/>
    </dgm:pt>
    <dgm:pt modelId="{C65B408B-32FA-4C8E-A774-EA24976FA3A4}" type="pres">
      <dgm:prSet presAssocID="{1CEAFFB6-FA8B-41EE-B74B-E2AE796612F5}" presName="textRect" presStyleLbl="revTx" presStyleIdx="5" presStyleCnt="6">
        <dgm:presLayoutVars>
          <dgm:bulletEnabled/>
        </dgm:presLayoutVars>
      </dgm:prSet>
      <dgm:spPr/>
    </dgm:pt>
  </dgm:ptLst>
  <dgm:cxnLst>
    <dgm:cxn modelId="{DAC46011-ED3E-433C-9913-69F6FDE15A0B}" type="presOf" srcId="{CA992200-83CC-427B-B9D8-9BACB4B405F4}" destId="{5021003E-98CE-4CD8-AC72-87CE6F3BD0B9}" srcOrd="0" destOrd="0" presId="urn:microsoft.com/office/officeart/2024/3/layout/hArchList1"/>
    <dgm:cxn modelId="{E24A102F-23B2-45AC-AAE8-134D1639F615}" type="presOf" srcId="{60437EBD-A266-41E1-83FB-C1B6E939C90B}" destId="{C65B408B-32FA-4C8E-A774-EA24976FA3A4}" srcOrd="0" destOrd="0" presId="urn:microsoft.com/office/officeart/2024/3/layout/hArchList1"/>
    <dgm:cxn modelId="{4CF81C5B-80C8-4434-BB2D-8CB1DED61518}" type="presOf" srcId="{4D5730E9-F2FA-4594-97D3-6221D6498DAF}" destId="{61703A4D-F93D-414F-B44E-8BEC1B5B12B8}" srcOrd="0" destOrd="0" presId="urn:microsoft.com/office/officeart/2024/3/layout/hArchList1"/>
    <dgm:cxn modelId="{BBECB15D-B2B9-419F-AA57-7E357E7AEE96}" type="presOf" srcId="{955AC3BF-42C9-47ED-9C79-A1FE46C09D27}" destId="{3F715524-B3F2-4F5D-8E64-2ED8B0494A5D}" srcOrd="0" destOrd="0" presId="urn:microsoft.com/office/officeart/2024/3/layout/hArchList1"/>
    <dgm:cxn modelId="{1CB1495F-B899-4647-A5EC-64733969FAF6}" type="presOf" srcId="{567B4EE5-A216-445E-89B5-4806C7F39113}" destId="{C15542FF-1C20-4C60-A0D8-0649AA7783D8}" srcOrd="0" destOrd="0" presId="urn:microsoft.com/office/officeart/2024/3/layout/hArchList1"/>
    <dgm:cxn modelId="{99CAEF48-EC8A-4D39-A824-231E9CCC62E4}" srcId="{B63A20E5-E747-43E8-8E95-F89C3A02B29E}" destId="{CA992200-83CC-427B-B9D8-9BACB4B405F4}" srcOrd="1" destOrd="0" parTransId="{C2A68EB1-5078-4902-8C67-E58D5402C6E9}" sibTransId="{CE010DED-BE54-4843-8453-16B75EC7A2AA}"/>
    <dgm:cxn modelId="{3BE79255-3105-4433-8F6F-DAFB2B2007B8}" type="presOf" srcId="{B63A20E5-E747-43E8-8E95-F89C3A02B29E}" destId="{26432958-860E-42AA-B6CF-F8E1CCBEEB12}" srcOrd="0" destOrd="0" presId="urn:microsoft.com/office/officeart/2024/3/layout/hArchList1"/>
    <dgm:cxn modelId="{D376FC80-328F-4A62-93FE-ECC2844992F7}" srcId="{955AC3BF-42C9-47ED-9C79-A1FE46C09D27}" destId="{567B4EE5-A216-445E-89B5-4806C7F39113}" srcOrd="0" destOrd="0" parTransId="{8D2F7E3D-9F41-4710-A5DA-F8F3D3D0FA6D}" sibTransId="{949A07E4-69D0-4E7D-8954-2C341B3D24FB}"/>
    <dgm:cxn modelId="{574EE28B-DE8F-4628-99D9-282C54937B19}" type="presOf" srcId="{1CEAFFB6-FA8B-41EE-B74B-E2AE796612F5}" destId="{F9A560BA-6518-44B5-B2AD-6E08B4EAEB0C}" srcOrd="0" destOrd="0" presId="urn:microsoft.com/office/officeart/2024/3/layout/hArchList1"/>
    <dgm:cxn modelId="{8EA32D98-CF04-4DC7-B16E-70C8C861D530}" srcId="{B63A20E5-E747-43E8-8E95-F89C3A02B29E}" destId="{1CEAFFB6-FA8B-41EE-B74B-E2AE796612F5}" srcOrd="2" destOrd="0" parTransId="{99F22FA9-A616-4501-95A2-B313FC205E2B}" sibTransId="{628F9EB9-4572-4D2F-A226-90570F6E37C4}"/>
    <dgm:cxn modelId="{0062F19B-BABD-43F5-812E-8E7EDEB36ED5}" type="presOf" srcId="{CE010DED-BE54-4843-8453-16B75EC7A2AA}" destId="{80D1173B-8C6D-4F7F-BC61-8AED85A92F2C}" srcOrd="0" destOrd="0" presId="urn:microsoft.com/office/officeart/2024/3/layout/hArchList1"/>
    <dgm:cxn modelId="{2D821CEB-431B-4E67-AC9C-411A13D14F7F}" srcId="{B63A20E5-E747-43E8-8E95-F89C3A02B29E}" destId="{955AC3BF-42C9-47ED-9C79-A1FE46C09D27}" srcOrd="0" destOrd="0" parTransId="{6D52151A-2A85-4509-BBC2-2C3693F5809B}" sibTransId="{74AD3849-D072-40DD-B35F-80455B2056AC}"/>
    <dgm:cxn modelId="{B0F5A1EB-E8EC-49BB-B67E-E57ACEC03FF8}" type="presOf" srcId="{74AD3849-D072-40DD-B35F-80455B2056AC}" destId="{122FFABD-D55B-4920-87BB-7F0FCEC043F7}" srcOrd="0" destOrd="0" presId="urn:microsoft.com/office/officeart/2024/3/layout/hArchList1"/>
    <dgm:cxn modelId="{B90B19F7-7318-4E11-A6CC-F290ACD7700D}" srcId="{1CEAFFB6-FA8B-41EE-B74B-E2AE796612F5}" destId="{60437EBD-A266-41E1-83FB-C1B6E939C90B}" srcOrd="0" destOrd="0" parTransId="{4FE50854-86A8-4058-8233-8EDA1B371312}" sibTransId="{20D98FD5-5693-4C24-B75D-E12A6C69211F}"/>
    <dgm:cxn modelId="{9FCD89F8-E04B-416C-8D31-A70F2A6C2A55}" srcId="{CA992200-83CC-427B-B9D8-9BACB4B405F4}" destId="{4D5730E9-F2FA-4594-97D3-6221D6498DAF}" srcOrd="0" destOrd="0" parTransId="{35718F68-CD10-48D8-905B-6356F759EFDF}" sibTransId="{7EB120A0-1B4F-445F-BD67-0C17FD7FEC5C}"/>
    <dgm:cxn modelId="{1B9C16A0-0C4D-42E4-8206-9A0E2F71B91E}" type="presParOf" srcId="{26432958-860E-42AA-B6CF-F8E1CCBEEB12}" destId="{9F9C5D61-5E0A-49AE-A9D3-0381AC9AB50D}" srcOrd="0" destOrd="0" presId="urn:microsoft.com/office/officeart/2024/3/layout/hArchList1"/>
    <dgm:cxn modelId="{C7E0F8E8-6C03-4FAE-8723-EEE697E80FE4}" type="presParOf" srcId="{9F9C5D61-5E0A-49AE-A9D3-0381AC9AB50D}" destId="{3F715524-B3F2-4F5D-8E64-2ED8B0494A5D}" srcOrd="0" destOrd="0" presId="urn:microsoft.com/office/officeart/2024/3/layout/hArchList1"/>
    <dgm:cxn modelId="{9374F28E-2187-4976-9524-CD436ACE04A2}" type="presParOf" srcId="{9F9C5D61-5E0A-49AE-A9D3-0381AC9AB50D}" destId="{C15542FF-1C20-4C60-A0D8-0649AA7783D8}" srcOrd="1" destOrd="0" presId="urn:microsoft.com/office/officeart/2024/3/layout/hArchList1"/>
    <dgm:cxn modelId="{D951F5D6-EF48-4BB5-867A-B42318EFF815}" type="presParOf" srcId="{26432958-860E-42AA-B6CF-F8E1CCBEEB12}" destId="{122FFABD-D55B-4920-87BB-7F0FCEC043F7}" srcOrd="1" destOrd="0" presId="urn:microsoft.com/office/officeart/2024/3/layout/hArchList1"/>
    <dgm:cxn modelId="{56EAE348-48C8-4AA7-AF7C-F40DD0AB8B30}" type="presParOf" srcId="{26432958-860E-42AA-B6CF-F8E1CCBEEB12}" destId="{60E03D06-D60E-4496-A3F5-A411A1B4957C}" srcOrd="2" destOrd="0" presId="urn:microsoft.com/office/officeart/2024/3/layout/hArchList1"/>
    <dgm:cxn modelId="{2E45A989-869D-4B66-8A5F-140F9255A577}" type="presParOf" srcId="{60E03D06-D60E-4496-A3F5-A411A1B4957C}" destId="{5021003E-98CE-4CD8-AC72-87CE6F3BD0B9}" srcOrd="0" destOrd="0" presId="urn:microsoft.com/office/officeart/2024/3/layout/hArchList1"/>
    <dgm:cxn modelId="{A07867ED-6A8E-4D37-B6B0-62CC337EDF83}" type="presParOf" srcId="{60E03D06-D60E-4496-A3F5-A411A1B4957C}" destId="{61703A4D-F93D-414F-B44E-8BEC1B5B12B8}" srcOrd="1" destOrd="0" presId="urn:microsoft.com/office/officeart/2024/3/layout/hArchList1"/>
    <dgm:cxn modelId="{D08305D0-54CB-4CB4-8E35-704C5B788149}" type="presParOf" srcId="{26432958-860E-42AA-B6CF-F8E1CCBEEB12}" destId="{80D1173B-8C6D-4F7F-BC61-8AED85A92F2C}" srcOrd="3" destOrd="0" presId="urn:microsoft.com/office/officeart/2024/3/layout/hArchList1"/>
    <dgm:cxn modelId="{F49B54AC-78D1-4B77-A4BB-BEA4C49ABB12}" type="presParOf" srcId="{26432958-860E-42AA-B6CF-F8E1CCBEEB12}" destId="{6B4FE094-B4F0-4A9F-A2A9-C9CAA648678F}" srcOrd="4" destOrd="0" presId="urn:microsoft.com/office/officeart/2024/3/layout/hArchList1"/>
    <dgm:cxn modelId="{8212BBE5-0BB8-4D7A-885B-2F888D29081D}" type="presParOf" srcId="{6B4FE094-B4F0-4A9F-A2A9-C9CAA648678F}" destId="{F9A560BA-6518-44B5-B2AD-6E08B4EAEB0C}" srcOrd="0" destOrd="0" presId="urn:microsoft.com/office/officeart/2024/3/layout/hArchList1"/>
    <dgm:cxn modelId="{8C1AE7C5-E361-4975-A3F6-B203584B3FB1}" type="presParOf" srcId="{6B4FE094-B4F0-4A9F-A2A9-C9CAA648678F}" destId="{C65B408B-32FA-4C8E-A774-EA24976FA3A4}" srcOrd="1" destOrd="0" presId="urn:microsoft.com/office/officeart/2024/3/layout/hArc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8CBBE65-7C48-4820-BB6A-191191FBEA10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8415CF3C-FA7B-443E-8E80-6BC0B7E22B74}">
      <dgm:prSet/>
      <dgm:spPr/>
      <dgm:t>
        <a:bodyPr/>
        <a:lstStyle/>
        <a:p>
          <a:r>
            <a:rPr lang="en-GB" dirty="0"/>
            <a:t>Quick updates for staff</a:t>
          </a:r>
          <a:endParaRPr lang="en-US" dirty="0"/>
        </a:p>
      </dgm:t>
    </dgm:pt>
    <dgm:pt modelId="{90CAE693-F3C2-4E18-BBFB-6A6779265B5F}" type="parTrans" cxnId="{39248ABB-91F8-450B-AE5B-5606DA4B7FA0}">
      <dgm:prSet/>
      <dgm:spPr/>
      <dgm:t>
        <a:bodyPr/>
        <a:lstStyle/>
        <a:p>
          <a:endParaRPr lang="en-US"/>
        </a:p>
      </dgm:t>
    </dgm:pt>
    <dgm:pt modelId="{B7331EED-9B26-4CE2-8523-38D3572B0AEB}" type="sibTrans" cxnId="{39248ABB-91F8-450B-AE5B-5606DA4B7FA0}">
      <dgm:prSet/>
      <dgm:spPr/>
      <dgm:t>
        <a:bodyPr/>
        <a:lstStyle/>
        <a:p>
          <a:endParaRPr lang="en-US"/>
        </a:p>
      </dgm:t>
    </dgm:pt>
    <dgm:pt modelId="{F2A12E15-A0EB-4BAC-A3D5-7820F45BD492}">
      <dgm:prSet/>
      <dgm:spPr/>
      <dgm:t>
        <a:bodyPr/>
        <a:lstStyle/>
        <a:p>
          <a:r>
            <a:rPr lang="en-GB"/>
            <a:t>Easy contact with doctors and visitors</a:t>
          </a:r>
          <a:endParaRPr lang="en-US"/>
        </a:p>
      </dgm:t>
    </dgm:pt>
    <dgm:pt modelId="{B4BD0CC2-063B-419A-95D9-90759DCC9E00}" type="parTrans" cxnId="{2D0D9223-2797-4559-9D7E-336AAB75A6E0}">
      <dgm:prSet/>
      <dgm:spPr/>
      <dgm:t>
        <a:bodyPr/>
        <a:lstStyle/>
        <a:p>
          <a:endParaRPr lang="en-US"/>
        </a:p>
      </dgm:t>
    </dgm:pt>
    <dgm:pt modelId="{0B2134C0-F56D-4F71-AD58-8E84DE662637}" type="sibTrans" cxnId="{2D0D9223-2797-4559-9D7E-336AAB75A6E0}">
      <dgm:prSet/>
      <dgm:spPr/>
      <dgm:t>
        <a:bodyPr/>
        <a:lstStyle/>
        <a:p>
          <a:endParaRPr lang="en-US"/>
        </a:p>
      </dgm:t>
    </dgm:pt>
    <dgm:pt modelId="{748DEC22-C284-4D40-8EBB-16580757AA71}">
      <dgm:prSet/>
      <dgm:spPr/>
      <dgm:t>
        <a:bodyPr/>
        <a:lstStyle/>
        <a:p>
          <a:r>
            <a:rPr lang="en-GB"/>
            <a:t>Notices sent digitally</a:t>
          </a:r>
          <a:endParaRPr lang="en-US"/>
        </a:p>
      </dgm:t>
    </dgm:pt>
    <dgm:pt modelId="{66367C97-34C9-4033-A340-1E93A0E174DC}" type="parTrans" cxnId="{D3492ADE-4523-4560-9017-9A1E665F4D10}">
      <dgm:prSet/>
      <dgm:spPr/>
      <dgm:t>
        <a:bodyPr/>
        <a:lstStyle/>
        <a:p>
          <a:endParaRPr lang="en-US"/>
        </a:p>
      </dgm:t>
    </dgm:pt>
    <dgm:pt modelId="{4BC05266-4099-48F7-AD9E-FD6AA6436AAC}" type="sibTrans" cxnId="{D3492ADE-4523-4560-9017-9A1E665F4D10}">
      <dgm:prSet/>
      <dgm:spPr/>
      <dgm:t>
        <a:bodyPr/>
        <a:lstStyle/>
        <a:p>
          <a:endParaRPr lang="en-US"/>
        </a:p>
      </dgm:t>
    </dgm:pt>
    <dgm:pt modelId="{CB95706B-7FA3-4D1D-B3C6-CDE9D98F9F82}">
      <dgm:prSet/>
      <dgm:spPr/>
      <dgm:t>
        <a:bodyPr/>
        <a:lstStyle/>
        <a:p>
          <a:r>
            <a:rPr lang="en-GB"/>
            <a:t>Saves time and paper</a:t>
          </a:r>
          <a:endParaRPr lang="en-US"/>
        </a:p>
      </dgm:t>
    </dgm:pt>
    <dgm:pt modelId="{6C0466CB-51F7-47A7-A73A-EF810A6DC59F}" type="parTrans" cxnId="{A439D469-008D-4201-AD0A-B75BFB6C5BCD}">
      <dgm:prSet/>
      <dgm:spPr/>
      <dgm:t>
        <a:bodyPr/>
        <a:lstStyle/>
        <a:p>
          <a:endParaRPr lang="en-US"/>
        </a:p>
      </dgm:t>
    </dgm:pt>
    <dgm:pt modelId="{F4613EE3-989E-4742-A694-7BDD31E43A90}" type="sibTrans" cxnId="{A439D469-008D-4201-AD0A-B75BFB6C5BCD}">
      <dgm:prSet/>
      <dgm:spPr/>
      <dgm:t>
        <a:bodyPr/>
        <a:lstStyle/>
        <a:p>
          <a:endParaRPr lang="en-US"/>
        </a:p>
      </dgm:t>
    </dgm:pt>
    <dgm:pt modelId="{DBEAFE8C-3C03-41D6-AD0D-BEF1B240E237}" type="pres">
      <dgm:prSet presAssocID="{D8CBBE65-7C48-4820-BB6A-191191FBEA10}" presName="root" presStyleCnt="0">
        <dgm:presLayoutVars>
          <dgm:dir/>
          <dgm:resizeHandles val="exact"/>
        </dgm:presLayoutVars>
      </dgm:prSet>
      <dgm:spPr/>
    </dgm:pt>
    <dgm:pt modelId="{6120FEEE-007F-46FF-BC9C-7861885D323D}" type="pres">
      <dgm:prSet presAssocID="{D8CBBE65-7C48-4820-BB6A-191191FBEA10}" presName="container" presStyleCnt="0">
        <dgm:presLayoutVars>
          <dgm:dir/>
          <dgm:resizeHandles val="exact"/>
        </dgm:presLayoutVars>
      </dgm:prSet>
      <dgm:spPr/>
    </dgm:pt>
    <dgm:pt modelId="{CFB7A410-7BDE-4A21-84DA-2F2DDD894B05}" type="pres">
      <dgm:prSet presAssocID="{8415CF3C-FA7B-443E-8E80-6BC0B7E22B74}" presName="compNode" presStyleCnt="0"/>
      <dgm:spPr/>
    </dgm:pt>
    <dgm:pt modelId="{3CA29740-7722-472A-9379-B2BB50864D10}" type="pres">
      <dgm:prSet presAssocID="{8415CF3C-FA7B-443E-8E80-6BC0B7E22B74}" presName="iconBgRect" presStyleLbl="bgShp" presStyleIdx="0" presStyleCnt="4"/>
      <dgm:spPr/>
    </dgm:pt>
    <dgm:pt modelId="{196AC8BF-F282-4802-8312-C1DCA8BC1E56}" type="pres">
      <dgm:prSet presAssocID="{8415CF3C-FA7B-443E-8E80-6BC0B7E22B74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101888B2-C042-465F-9BC5-3E77E65C2BF1}" type="pres">
      <dgm:prSet presAssocID="{8415CF3C-FA7B-443E-8E80-6BC0B7E22B74}" presName="spaceRect" presStyleCnt="0"/>
      <dgm:spPr/>
    </dgm:pt>
    <dgm:pt modelId="{9CAF063F-1DD8-4CAF-8446-4A3B4C8E489E}" type="pres">
      <dgm:prSet presAssocID="{8415CF3C-FA7B-443E-8E80-6BC0B7E22B74}" presName="textRect" presStyleLbl="revTx" presStyleIdx="0" presStyleCnt="4">
        <dgm:presLayoutVars>
          <dgm:chMax val="1"/>
          <dgm:chPref val="1"/>
        </dgm:presLayoutVars>
      </dgm:prSet>
      <dgm:spPr/>
    </dgm:pt>
    <dgm:pt modelId="{742508F1-BDD8-4499-AEBB-D8CAA60B5AE9}" type="pres">
      <dgm:prSet presAssocID="{B7331EED-9B26-4CE2-8523-38D3572B0AEB}" presName="sibTrans" presStyleLbl="sibTrans2D1" presStyleIdx="0" presStyleCnt="0"/>
      <dgm:spPr/>
    </dgm:pt>
    <dgm:pt modelId="{7A85A9DE-A1C7-4C91-AC26-C9F70B65FE68}" type="pres">
      <dgm:prSet presAssocID="{F2A12E15-A0EB-4BAC-A3D5-7820F45BD492}" presName="compNode" presStyleCnt="0"/>
      <dgm:spPr/>
    </dgm:pt>
    <dgm:pt modelId="{6A6AB95B-0DB7-4429-B2B6-F7A78BC9541C}" type="pres">
      <dgm:prSet presAssocID="{F2A12E15-A0EB-4BAC-A3D5-7820F45BD492}" presName="iconBgRect" presStyleLbl="bgShp" presStyleIdx="1" presStyleCnt="4"/>
      <dgm:spPr/>
    </dgm:pt>
    <dgm:pt modelId="{AA9ADC34-2AD0-44E0-B552-FFA3C2764D70}" type="pres">
      <dgm:prSet presAssocID="{F2A12E15-A0EB-4BAC-A3D5-7820F45BD492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30754320-AC51-47BA-9814-DE717DC62519}" type="pres">
      <dgm:prSet presAssocID="{F2A12E15-A0EB-4BAC-A3D5-7820F45BD492}" presName="spaceRect" presStyleCnt="0"/>
      <dgm:spPr/>
    </dgm:pt>
    <dgm:pt modelId="{D6C3FF07-C707-4108-BBF8-A33ADE0E8516}" type="pres">
      <dgm:prSet presAssocID="{F2A12E15-A0EB-4BAC-A3D5-7820F45BD492}" presName="textRect" presStyleLbl="revTx" presStyleIdx="1" presStyleCnt="4">
        <dgm:presLayoutVars>
          <dgm:chMax val="1"/>
          <dgm:chPref val="1"/>
        </dgm:presLayoutVars>
      </dgm:prSet>
      <dgm:spPr/>
    </dgm:pt>
    <dgm:pt modelId="{DB486070-6B00-450E-95BD-43ECA2CF5B0F}" type="pres">
      <dgm:prSet presAssocID="{0B2134C0-F56D-4F71-AD58-8E84DE662637}" presName="sibTrans" presStyleLbl="sibTrans2D1" presStyleIdx="0" presStyleCnt="0"/>
      <dgm:spPr/>
    </dgm:pt>
    <dgm:pt modelId="{134FE798-6BD1-4409-A7C0-9BE77D4CACDE}" type="pres">
      <dgm:prSet presAssocID="{748DEC22-C284-4D40-8EBB-16580757AA71}" presName="compNode" presStyleCnt="0"/>
      <dgm:spPr/>
    </dgm:pt>
    <dgm:pt modelId="{478FA415-4709-4E5F-946D-2F9F7A12E86D}" type="pres">
      <dgm:prSet presAssocID="{748DEC22-C284-4D40-8EBB-16580757AA71}" presName="iconBgRect" presStyleLbl="bgShp" presStyleIdx="2" presStyleCnt="4"/>
      <dgm:spPr/>
    </dgm:pt>
    <dgm:pt modelId="{0FC1CEC1-DB6F-4C60-A410-C77F09576D2E}" type="pres">
      <dgm:prSet presAssocID="{748DEC22-C284-4D40-8EBB-16580757AA71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mail"/>
        </a:ext>
      </dgm:extLst>
    </dgm:pt>
    <dgm:pt modelId="{0423B8A7-90E8-42E2-BB73-C8998944E8FA}" type="pres">
      <dgm:prSet presAssocID="{748DEC22-C284-4D40-8EBB-16580757AA71}" presName="spaceRect" presStyleCnt="0"/>
      <dgm:spPr/>
    </dgm:pt>
    <dgm:pt modelId="{CB67CA7E-AC1A-45C6-AFC7-14270038C1B5}" type="pres">
      <dgm:prSet presAssocID="{748DEC22-C284-4D40-8EBB-16580757AA71}" presName="textRect" presStyleLbl="revTx" presStyleIdx="2" presStyleCnt="4">
        <dgm:presLayoutVars>
          <dgm:chMax val="1"/>
          <dgm:chPref val="1"/>
        </dgm:presLayoutVars>
      </dgm:prSet>
      <dgm:spPr/>
    </dgm:pt>
    <dgm:pt modelId="{1D1F5054-17A1-49E6-9E5A-5F2E952DCF49}" type="pres">
      <dgm:prSet presAssocID="{4BC05266-4099-48F7-AD9E-FD6AA6436AAC}" presName="sibTrans" presStyleLbl="sibTrans2D1" presStyleIdx="0" presStyleCnt="0"/>
      <dgm:spPr/>
    </dgm:pt>
    <dgm:pt modelId="{CA2989F7-54D5-4F96-B38B-3BABBB4CF5E8}" type="pres">
      <dgm:prSet presAssocID="{CB95706B-7FA3-4D1D-B3C6-CDE9D98F9F82}" presName="compNode" presStyleCnt="0"/>
      <dgm:spPr/>
    </dgm:pt>
    <dgm:pt modelId="{C38E99CA-FE6E-4CBC-BC9A-DE3FEE02B5B2}" type="pres">
      <dgm:prSet presAssocID="{CB95706B-7FA3-4D1D-B3C6-CDE9D98F9F82}" presName="iconBgRect" presStyleLbl="bgShp" presStyleIdx="3" presStyleCnt="4"/>
      <dgm:spPr/>
    </dgm:pt>
    <dgm:pt modelId="{1A8A711F-E7BB-4A74-85FB-9888EFC2A507}" type="pres">
      <dgm:prSet presAssocID="{CB95706B-7FA3-4D1D-B3C6-CDE9D98F9F82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89587B49-0796-4E50-8ED6-0B72500017AA}" type="pres">
      <dgm:prSet presAssocID="{CB95706B-7FA3-4D1D-B3C6-CDE9D98F9F82}" presName="spaceRect" presStyleCnt="0"/>
      <dgm:spPr/>
    </dgm:pt>
    <dgm:pt modelId="{9D48DC3C-08F9-4819-83B7-EB6A89644345}" type="pres">
      <dgm:prSet presAssocID="{CB95706B-7FA3-4D1D-B3C6-CDE9D98F9F82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2D0D9223-2797-4559-9D7E-336AAB75A6E0}" srcId="{D8CBBE65-7C48-4820-BB6A-191191FBEA10}" destId="{F2A12E15-A0EB-4BAC-A3D5-7820F45BD492}" srcOrd="1" destOrd="0" parTransId="{B4BD0CC2-063B-419A-95D9-90759DCC9E00}" sibTransId="{0B2134C0-F56D-4F71-AD58-8E84DE662637}"/>
    <dgm:cxn modelId="{6935C428-FAC2-41FE-9401-F81372EB3D4D}" type="presOf" srcId="{CB95706B-7FA3-4D1D-B3C6-CDE9D98F9F82}" destId="{9D48DC3C-08F9-4819-83B7-EB6A89644345}" srcOrd="0" destOrd="0" presId="urn:microsoft.com/office/officeart/2018/2/layout/IconCircleList"/>
    <dgm:cxn modelId="{6E8B0867-4E02-4EAD-BE7C-97473B4D96EE}" type="presOf" srcId="{4BC05266-4099-48F7-AD9E-FD6AA6436AAC}" destId="{1D1F5054-17A1-49E6-9E5A-5F2E952DCF49}" srcOrd="0" destOrd="0" presId="urn:microsoft.com/office/officeart/2018/2/layout/IconCircleList"/>
    <dgm:cxn modelId="{A439D469-008D-4201-AD0A-B75BFB6C5BCD}" srcId="{D8CBBE65-7C48-4820-BB6A-191191FBEA10}" destId="{CB95706B-7FA3-4D1D-B3C6-CDE9D98F9F82}" srcOrd="3" destOrd="0" parTransId="{6C0466CB-51F7-47A7-A73A-EF810A6DC59F}" sibTransId="{F4613EE3-989E-4742-A694-7BDD31E43A90}"/>
    <dgm:cxn modelId="{35DBB98B-43FA-4C31-8030-3EB0D3F29676}" type="presOf" srcId="{D8CBBE65-7C48-4820-BB6A-191191FBEA10}" destId="{DBEAFE8C-3C03-41D6-AD0D-BEF1B240E237}" srcOrd="0" destOrd="0" presId="urn:microsoft.com/office/officeart/2018/2/layout/IconCircleList"/>
    <dgm:cxn modelId="{39248ABB-91F8-450B-AE5B-5606DA4B7FA0}" srcId="{D8CBBE65-7C48-4820-BB6A-191191FBEA10}" destId="{8415CF3C-FA7B-443E-8E80-6BC0B7E22B74}" srcOrd="0" destOrd="0" parTransId="{90CAE693-F3C2-4E18-BBFB-6A6779265B5F}" sibTransId="{B7331EED-9B26-4CE2-8523-38D3572B0AEB}"/>
    <dgm:cxn modelId="{979A01C8-B3A4-475A-B939-DABE1769E8B6}" type="presOf" srcId="{F2A12E15-A0EB-4BAC-A3D5-7820F45BD492}" destId="{D6C3FF07-C707-4108-BBF8-A33ADE0E8516}" srcOrd="0" destOrd="0" presId="urn:microsoft.com/office/officeart/2018/2/layout/IconCircleList"/>
    <dgm:cxn modelId="{A26D60D6-131E-4B08-8A91-CA6192370656}" type="presOf" srcId="{B7331EED-9B26-4CE2-8523-38D3572B0AEB}" destId="{742508F1-BDD8-4499-AEBB-D8CAA60B5AE9}" srcOrd="0" destOrd="0" presId="urn:microsoft.com/office/officeart/2018/2/layout/IconCircleList"/>
    <dgm:cxn modelId="{D3492ADE-4523-4560-9017-9A1E665F4D10}" srcId="{D8CBBE65-7C48-4820-BB6A-191191FBEA10}" destId="{748DEC22-C284-4D40-8EBB-16580757AA71}" srcOrd="2" destOrd="0" parTransId="{66367C97-34C9-4033-A340-1E93A0E174DC}" sibTransId="{4BC05266-4099-48F7-AD9E-FD6AA6436AAC}"/>
    <dgm:cxn modelId="{1F2650E0-1FEB-42C5-89A5-8ABA02EAE4E4}" type="presOf" srcId="{8415CF3C-FA7B-443E-8E80-6BC0B7E22B74}" destId="{9CAF063F-1DD8-4CAF-8446-4A3B4C8E489E}" srcOrd="0" destOrd="0" presId="urn:microsoft.com/office/officeart/2018/2/layout/IconCircleList"/>
    <dgm:cxn modelId="{5D8ABAED-2668-4C8D-9E1F-0EBA40CA4B8E}" type="presOf" srcId="{748DEC22-C284-4D40-8EBB-16580757AA71}" destId="{CB67CA7E-AC1A-45C6-AFC7-14270038C1B5}" srcOrd="0" destOrd="0" presId="urn:microsoft.com/office/officeart/2018/2/layout/IconCircleList"/>
    <dgm:cxn modelId="{2EF3F4EE-3018-481D-84D8-CB558CE26147}" type="presOf" srcId="{0B2134C0-F56D-4F71-AD58-8E84DE662637}" destId="{DB486070-6B00-450E-95BD-43ECA2CF5B0F}" srcOrd="0" destOrd="0" presId="urn:microsoft.com/office/officeart/2018/2/layout/IconCircleList"/>
    <dgm:cxn modelId="{F0C0B6EB-3128-45D3-9167-83565B939F9B}" type="presParOf" srcId="{DBEAFE8C-3C03-41D6-AD0D-BEF1B240E237}" destId="{6120FEEE-007F-46FF-BC9C-7861885D323D}" srcOrd="0" destOrd="0" presId="urn:microsoft.com/office/officeart/2018/2/layout/IconCircleList"/>
    <dgm:cxn modelId="{3B26AA92-0CD8-4FE4-8883-05CA7F19326A}" type="presParOf" srcId="{6120FEEE-007F-46FF-BC9C-7861885D323D}" destId="{CFB7A410-7BDE-4A21-84DA-2F2DDD894B05}" srcOrd="0" destOrd="0" presId="urn:microsoft.com/office/officeart/2018/2/layout/IconCircleList"/>
    <dgm:cxn modelId="{09FD1BD3-F56A-45C3-B09E-E8BBF28195DE}" type="presParOf" srcId="{CFB7A410-7BDE-4A21-84DA-2F2DDD894B05}" destId="{3CA29740-7722-472A-9379-B2BB50864D10}" srcOrd="0" destOrd="0" presId="urn:microsoft.com/office/officeart/2018/2/layout/IconCircleList"/>
    <dgm:cxn modelId="{0592DC93-0F0B-41EC-948E-71913DB1643C}" type="presParOf" srcId="{CFB7A410-7BDE-4A21-84DA-2F2DDD894B05}" destId="{196AC8BF-F282-4802-8312-C1DCA8BC1E56}" srcOrd="1" destOrd="0" presId="urn:microsoft.com/office/officeart/2018/2/layout/IconCircleList"/>
    <dgm:cxn modelId="{4CB0AF40-C4C5-492A-B5E3-90040A334E73}" type="presParOf" srcId="{CFB7A410-7BDE-4A21-84DA-2F2DDD894B05}" destId="{101888B2-C042-465F-9BC5-3E77E65C2BF1}" srcOrd="2" destOrd="0" presId="urn:microsoft.com/office/officeart/2018/2/layout/IconCircleList"/>
    <dgm:cxn modelId="{7403B83A-4C4F-4149-8D0A-8BE3C4C71655}" type="presParOf" srcId="{CFB7A410-7BDE-4A21-84DA-2F2DDD894B05}" destId="{9CAF063F-1DD8-4CAF-8446-4A3B4C8E489E}" srcOrd="3" destOrd="0" presId="urn:microsoft.com/office/officeart/2018/2/layout/IconCircleList"/>
    <dgm:cxn modelId="{C283C389-9F6B-48BC-8051-C145EA736E2B}" type="presParOf" srcId="{6120FEEE-007F-46FF-BC9C-7861885D323D}" destId="{742508F1-BDD8-4499-AEBB-D8CAA60B5AE9}" srcOrd="1" destOrd="0" presId="urn:microsoft.com/office/officeart/2018/2/layout/IconCircleList"/>
    <dgm:cxn modelId="{ED34EF16-E833-425F-BCB1-59D69C40CACE}" type="presParOf" srcId="{6120FEEE-007F-46FF-BC9C-7861885D323D}" destId="{7A85A9DE-A1C7-4C91-AC26-C9F70B65FE68}" srcOrd="2" destOrd="0" presId="urn:microsoft.com/office/officeart/2018/2/layout/IconCircleList"/>
    <dgm:cxn modelId="{07AFF84E-D0B1-46BF-BF44-89860F7481FB}" type="presParOf" srcId="{7A85A9DE-A1C7-4C91-AC26-C9F70B65FE68}" destId="{6A6AB95B-0DB7-4429-B2B6-F7A78BC9541C}" srcOrd="0" destOrd="0" presId="urn:microsoft.com/office/officeart/2018/2/layout/IconCircleList"/>
    <dgm:cxn modelId="{003F3435-5022-474A-AAE8-C60F196734DC}" type="presParOf" srcId="{7A85A9DE-A1C7-4C91-AC26-C9F70B65FE68}" destId="{AA9ADC34-2AD0-44E0-B552-FFA3C2764D70}" srcOrd="1" destOrd="0" presId="urn:microsoft.com/office/officeart/2018/2/layout/IconCircleList"/>
    <dgm:cxn modelId="{A7626C5C-6E79-4072-B33A-F31B8035AA3C}" type="presParOf" srcId="{7A85A9DE-A1C7-4C91-AC26-C9F70B65FE68}" destId="{30754320-AC51-47BA-9814-DE717DC62519}" srcOrd="2" destOrd="0" presId="urn:microsoft.com/office/officeart/2018/2/layout/IconCircleList"/>
    <dgm:cxn modelId="{AD08D18C-6BB6-4D78-A0FC-73ED0021AD91}" type="presParOf" srcId="{7A85A9DE-A1C7-4C91-AC26-C9F70B65FE68}" destId="{D6C3FF07-C707-4108-BBF8-A33ADE0E8516}" srcOrd="3" destOrd="0" presId="urn:microsoft.com/office/officeart/2018/2/layout/IconCircleList"/>
    <dgm:cxn modelId="{EBCBB06E-1DE3-489A-BBC2-61EAE09EFD7E}" type="presParOf" srcId="{6120FEEE-007F-46FF-BC9C-7861885D323D}" destId="{DB486070-6B00-450E-95BD-43ECA2CF5B0F}" srcOrd="3" destOrd="0" presId="urn:microsoft.com/office/officeart/2018/2/layout/IconCircleList"/>
    <dgm:cxn modelId="{AF6A0F53-0664-4BAC-BDAF-A7239CBC513D}" type="presParOf" srcId="{6120FEEE-007F-46FF-BC9C-7861885D323D}" destId="{134FE798-6BD1-4409-A7C0-9BE77D4CACDE}" srcOrd="4" destOrd="0" presId="urn:microsoft.com/office/officeart/2018/2/layout/IconCircleList"/>
    <dgm:cxn modelId="{CFA7FAB7-AF12-484B-9BA1-CAB32580BF4A}" type="presParOf" srcId="{134FE798-6BD1-4409-A7C0-9BE77D4CACDE}" destId="{478FA415-4709-4E5F-946D-2F9F7A12E86D}" srcOrd="0" destOrd="0" presId="urn:microsoft.com/office/officeart/2018/2/layout/IconCircleList"/>
    <dgm:cxn modelId="{5FA0540B-1C3C-4DC6-AABA-C128213DAFDC}" type="presParOf" srcId="{134FE798-6BD1-4409-A7C0-9BE77D4CACDE}" destId="{0FC1CEC1-DB6F-4C60-A410-C77F09576D2E}" srcOrd="1" destOrd="0" presId="urn:microsoft.com/office/officeart/2018/2/layout/IconCircleList"/>
    <dgm:cxn modelId="{2A637EF3-DE5E-47F4-8BCA-B5D34CCEA19F}" type="presParOf" srcId="{134FE798-6BD1-4409-A7C0-9BE77D4CACDE}" destId="{0423B8A7-90E8-42E2-BB73-C8998944E8FA}" srcOrd="2" destOrd="0" presId="urn:microsoft.com/office/officeart/2018/2/layout/IconCircleList"/>
    <dgm:cxn modelId="{96DA9FAB-C900-4AED-B414-FD7C70003F5F}" type="presParOf" srcId="{134FE798-6BD1-4409-A7C0-9BE77D4CACDE}" destId="{CB67CA7E-AC1A-45C6-AFC7-14270038C1B5}" srcOrd="3" destOrd="0" presId="urn:microsoft.com/office/officeart/2018/2/layout/IconCircleList"/>
    <dgm:cxn modelId="{A3248075-DF78-4A6B-8963-27EE88AC42F0}" type="presParOf" srcId="{6120FEEE-007F-46FF-BC9C-7861885D323D}" destId="{1D1F5054-17A1-49E6-9E5A-5F2E952DCF49}" srcOrd="5" destOrd="0" presId="urn:microsoft.com/office/officeart/2018/2/layout/IconCircleList"/>
    <dgm:cxn modelId="{301DEC82-CD23-4FCF-924F-4FE003C30F28}" type="presParOf" srcId="{6120FEEE-007F-46FF-BC9C-7861885D323D}" destId="{CA2989F7-54D5-4F96-B38B-3BABBB4CF5E8}" srcOrd="6" destOrd="0" presId="urn:microsoft.com/office/officeart/2018/2/layout/IconCircleList"/>
    <dgm:cxn modelId="{6F6AE36E-F456-44DE-A558-AAD86352D56D}" type="presParOf" srcId="{CA2989F7-54D5-4F96-B38B-3BABBB4CF5E8}" destId="{C38E99CA-FE6E-4CBC-BC9A-DE3FEE02B5B2}" srcOrd="0" destOrd="0" presId="urn:microsoft.com/office/officeart/2018/2/layout/IconCircleList"/>
    <dgm:cxn modelId="{410CBE04-28FB-4D58-9730-36BCA2CBC80D}" type="presParOf" srcId="{CA2989F7-54D5-4F96-B38B-3BABBB4CF5E8}" destId="{1A8A711F-E7BB-4A74-85FB-9888EFC2A507}" srcOrd="1" destOrd="0" presId="urn:microsoft.com/office/officeart/2018/2/layout/IconCircleList"/>
    <dgm:cxn modelId="{B80EA694-260E-4494-8048-A6706228A920}" type="presParOf" srcId="{CA2989F7-54D5-4F96-B38B-3BABBB4CF5E8}" destId="{89587B49-0796-4E50-8ED6-0B72500017AA}" srcOrd="2" destOrd="0" presId="urn:microsoft.com/office/officeart/2018/2/layout/IconCircleList"/>
    <dgm:cxn modelId="{4D0CF1E7-EE22-4C0C-8B5C-88DC5D518115}" type="presParOf" srcId="{CA2989F7-54D5-4F96-B38B-3BABBB4CF5E8}" destId="{9D48DC3C-08F9-4819-83B7-EB6A89644345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AAF8D67-3AFC-4EB9-93E4-EED71A0E8DEE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A31980B0-B3A4-45C3-AD5F-5DC3D8EB1FD3}">
      <dgm:prSet/>
      <dgm:spPr/>
      <dgm:t>
        <a:bodyPr/>
        <a:lstStyle/>
        <a:p>
          <a:r>
            <a:rPr lang="en-GB"/>
            <a:t>Teams improves communication and care</a:t>
          </a:r>
          <a:endParaRPr lang="en-US"/>
        </a:p>
      </dgm:t>
    </dgm:pt>
    <dgm:pt modelId="{422486A1-41B3-43FD-92AF-BD931625813C}" type="parTrans" cxnId="{CC73FE7C-0ED1-4466-8EBB-E92ECDD7A6A1}">
      <dgm:prSet/>
      <dgm:spPr/>
      <dgm:t>
        <a:bodyPr/>
        <a:lstStyle/>
        <a:p>
          <a:endParaRPr lang="en-US"/>
        </a:p>
      </dgm:t>
    </dgm:pt>
    <dgm:pt modelId="{6A4C7428-C630-406B-8C43-1796774BD9F6}" type="sibTrans" cxnId="{CC73FE7C-0ED1-4466-8EBB-E92ECDD7A6A1}">
      <dgm:prSet/>
      <dgm:spPr/>
      <dgm:t>
        <a:bodyPr/>
        <a:lstStyle/>
        <a:p>
          <a:endParaRPr lang="en-US"/>
        </a:p>
      </dgm:t>
    </dgm:pt>
    <dgm:pt modelId="{658EE904-4D0D-4E26-ACAD-C1A6C5454C49}">
      <dgm:prSet/>
      <dgm:spPr/>
      <dgm:t>
        <a:bodyPr/>
        <a:lstStyle/>
        <a:p>
          <a:r>
            <a:rPr lang="en-GB"/>
            <a:t>Needs training and support</a:t>
          </a:r>
          <a:endParaRPr lang="en-US"/>
        </a:p>
      </dgm:t>
    </dgm:pt>
    <dgm:pt modelId="{A88D7475-77B1-47CB-9F0B-83E201214131}" type="parTrans" cxnId="{EEBF5DFA-56A2-4E9F-8FF9-B9639D9B4D99}">
      <dgm:prSet/>
      <dgm:spPr/>
      <dgm:t>
        <a:bodyPr/>
        <a:lstStyle/>
        <a:p>
          <a:endParaRPr lang="en-US"/>
        </a:p>
      </dgm:t>
    </dgm:pt>
    <dgm:pt modelId="{4FFB5E46-DB8C-4984-A6C1-1AD955BB31C2}" type="sibTrans" cxnId="{EEBF5DFA-56A2-4E9F-8FF9-B9639D9B4D99}">
      <dgm:prSet/>
      <dgm:spPr/>
      <dgm:t>
        <a:bodyPr/>
        <a:lstStyle/>
        <a:p>
          <a:endParaRPr lang="en-US"/>
        </a:p>
      </dgm:t>
    </dgm:pt>
    <dgm:pt modelId="{6E22892F-3E67-4F0D-95D0-6929E7032FC9}">
      <dgm:prSet/>
      <dgm:spPr/>
      <dgm:t>
        <a:bodyPr/>
        <a:lstStyle/>
        <a:p>
          <a:r>
            <a:rPr lang="en-GB"/>
            <a:t>Can become a daily tool at Sunerise </a:t>
          </a:r>
          <a:endParaRPr lang="en-US"/>
        </a:p>
      </dgm:t>
    </dgm:pt>
    <dgm:pt modelId="{2A1DDDD6-F87B-4A92-8007-920C3DF860BE}" type="parTrans" cxnId="{E9023DAF-0C1F-4520-9B1A-982DEE34E34E}">
      <dgm:prSet/>
      <dgm:spPr/>
      <dgm:t>
        <a:bodyPr/>
        <a:lstStyle/>
        <a:p>
          <a:endParaRPr lang="en-US"/>
        </a:p>
      </dgm:t>
    </dgm:pt>
    <dgm:pt modelId="{015154C4-2B38-4EB1-8487-1869DA9573CD}" type="sibTrans" cxnId="{E9023DAF-0C1F-4520-9B1A-982DEE34E34E}">
      <dgm:prSet/>
      <dgm:spPr/>
      <dgm:t>
        <a:bodyPr/>
        <a:lstStyle/>
        <a:p>
          <a:endParaRPr lang="en-US"/>
        </a:p>
      </dgm:t>
    </dgm:pt>
    <dgm:pt modelId="{F6260E37-78B8-4B86-81B2-ECFE3EC10A56}" type="pres">
      <dgm:prSet presAssocID="{DAAF8D67-3AFC-4EB9-93E4-EED71A0E8DEE}" presName="root" presStyleCnt="0">
        <dgm:presLayoutVars>
          <dgm:dir/>
          <dgm:resizeHandles val="exact"/>
        </dgm:presLayoutVars>
      </dgm:prSet>
      <dgm:spPr/>
    </dgm:pt>
    <dgm:pt modelId="{AC75BE28-A943-4D78-A8D0-CD6F1F6E0DAA}" type="pres">
      <dgm:prSet presAssocID="{A31980B0-B3A4-45C3-AD5F-5DC3D8EB1FD3}" presName="compNode" presStyleCnt="0"/>
      <dgm:spPr/>
    </dgm:pt>
    <dgm:pt modelId="{760B0373-7627-4F42-8C5A-3F0CAEA79062}" type="pres">
      <dgm:prSet presAssocID="{A31980B0-B3A4-45C3-AD5F-5DC3D8EB1FD3}" presName="bgRect" presStyleLbl="bgShp" presStyleIdx="0" presStyleCnt="3"/>
      <dgm:spPr/>
    </dgm:pt>
    <dgm:pt modelId="{038D35D1-0ABC-4F39-A163-C8B6947696A3}" type="pres">
      <dgm:prSet presAssocID="{A31980B0-B3A4-45C3-AD5F-5DC3D8EB1FD3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8EC7C99F-399E-490C-B91C-A3F5CC2C11A2}" type="pres">
      <dgm:prSet presAssocID="{A31980B0-B3A4-45C3-AD5F-5DC3D8EB1FD3}" presName="spaceRect" presStyleCnt="0"/>
      <dgm:spPr/>
    </dgm:pt>
    <dgm:pt modelId="{979E9C26-C749-46CE-85C6-2C4755E3E94D}" type="pres">
      <dgm:prSet presAssocID="{A31980B0-B3A4-45C3-AD5F-5DC3D8EB1FD3}" presName="parTx" presStyleLbl="revTx" presStyleIdx="0" presStyleCnt="3">
        <dgm:presLayoutVars>
          <dgm:chMax val="0"/>
          <dgm:chPref val="0"/>
        </dgm:presLayoutVars>
      </dgm:prSet>
      <dgm:spPr/>
    </dgm:pt>
    <dgm:pt modelId="{80955031-9102-4CFD-8D26-21D04C8A053E}" type="pres">
      <dgm:prSet presAssocID="{6A4C7428-C630-406B-8C43-1796774BD9F6}" presName="sibTrans" presStyleCnt="0"/>
      <dgm:spPr/>
    </dgm:pt>
    <dgm:pt modelId="{EDE0EF19-F8CC-4134-9C88-1A5322060502}" type="pres">
      <dgm:prSet presAssocID="{658EE904-4D0D-4E26-ACAD-C1A6C5454C49}" presName="compNode" presStyleCnt="0"/>
      <dgm:spPr/>
    </dgm:pt>
    <dgm:pt modelId="{822C3A3E-101C-4739-A194-E49CCE5763EE}" type="pres">
      <dgm:prSet presAssocID="{658EE904-4D0D-4E26-ACAD-C1A6C5454C49}" presName="bgRect" presStyleLbl="bgShp" presStyleIdx="1" presStyleCnt="3"/>
      <dgm:spPr/>
    </dgm:pt>
    <dgm:pt modelId="{D02A190E-335C-466E-9345-0821E25519E5}" type="pres">
      <dgm:prSet presAssocID="{658EE904-4D0D-4E26-ACAD-C1A6C5454C49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7054CAFB-92FD-4D6A-A97E-0B76C1107E48}" type="pres">
      <dgm:prSet presAssocID="{658EE904-4D0D-4E26-ACAD-C1A6C5454C49}" presName="spaceRect" presStyleCnt="0"/>
      <dgm:spPr/>
    </dgm:pt>
    <dgm:pt modelId="{5571E806-8D2F-4E02-A958-C3565213592C}" type="pres">
      <dgm:prSet presAssocID="{658EE904-4D0D-4E26-ACAD-C1A6C5454C49}" presName="parTx" presStyleLbl="revTx" presStyleIdx="1" presStyleCnt="3">
        <dgm:presLayoutVars>
          <dgm:chMax val="0"/>
          <dgm:chPref val="0"/>
        </dgm:presLayoutVars>
      </dgm:prSet>
      <dgm:spPr/>
    </dgm:pt>
    <dgm:pt modelId="{4BAA034D-A726-4E81-8B3B-47ECCA94BD2E}" type="pres">
      <dgm:prSet presAssocID="{4FFB5E46-DB8C-4984-A6C1-1AD955BB31C2}" presName="sibTrans" presStyleCnt="0"/>
      <dgm:spPr/>
    </dgm:pt>
    <dgm:pt modelId="{3083E63C-4B7C-4FA6-AABA-6336B01E2873}" type="pres">
      <dgm:prSet presAssocID="{6E22892F-3E67-4F0D-95D0-6929E7032FC9}" presName="compNode" presStyleCnt="0"/>
      <dgm:spPr/>
    </dgm:pt>
    <dgm:pt modelId="{E7C2E6AF-BBBA-4199-BD64-A6CB8A468348}" type="pres">
      <dgm:prSet presAssocID="{6E22892F-3E67-4F0D-95D0-6929E7032FC9}" presName="bgRect" presStyleLbl="bgShp" presStyleIdx="2" presStyleCnt="3"/>
      <dgm:spPr/>
    </dgm:pt>
    <dgm:pt modelId="{037BFED2-9675-4527-91C2-872000504E8E}" type="pres">
      <dgm:prSet presAssocID="{6E22892F-3E67-4F0D-95D0-6929E7032FC9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ools"/>
        </a:ext>
      </dgm:extLst>
    </dgm:pt>
    <dgm:pt modelId="{13596507-E680-4E60-BA30-BE6C79B9CBE4}" type="pres">
      <dgm:prSet presAssocID="{6E22892F-3E67-4F0D-95D0-6929E7032FC9}" presName="spaceRect" presStyleCnt="0"/>
      <dgm:spPr/>
    </dgm:pt>
    <dgm:pt modelId="{5921CCC6-9113-4141-99D1-68A10A57AD4D}" type="pres">
      <dgm:prSet presAssocID="{6E22892F-3E67-4F0D-95D0-6929E7032FC9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DC40664A-1C40-4E8C-AA9A-260D86F668E4}" type="presOf" srcId="{DAAF8D67-3AFC-4EB9-93E4-EED71A0E8DEE}" destId="{F6260E37-78B8-4B86-81B2-ECFE3EC10A56}" srcOrd="0" destOrd="0" presId="urn:microsoft.com/office/officeart/2018/2/layout/IconVerticalSolidList"/>
    <dgm:cxn modelId="{CC73FE7C-0ED1-4466-8EBB-E92ECDD7A6A1}" srcId="{DAAF8D67-3AFC-4EB9-93E4-EED71A0E8DEE}" destId="{A31980B0-B3A4-45C3-AD5F-5DC3D8EB1FD3}" srcOrd="0" destOrd="0" parTransId="{422486A1-41B3-43FD-92AF-BD931625813C}" sibTransId="{6A4C7428-C630-406B-8C43-1796774BD9F6}"/>
    <dgm:cxn modelId="{4F2EEE95-E869-4D9B-8F74-76C7F73BF1FC}" type="presOf" srcId="{A31980B0-B3A4-45C3-AD5F-5DC3D8EB1FD3}" destId="{979E9C26-C749-46CE-85C6-2C4755E3E94D}" srcOrd="0" destOrd="0" presId="urn:microsoft.com/office/officeart/2018/2/layout/IconVerticalSolidList"/>
    <dgm:cxn modelId="{7CD80F97-3FBD-4BD3-896A-9158015C65EE}" type="presOf" srcId="{6E22892F-3E67-4F0D-95D0-6929E7032FC9}" destId="{5921CCC6-9113-4141-99D1-68A10A57AD4D}" srcOrd="0" destOrd="0" presId="urn:microsoft.com/office/officeart/2018/2/layout/IconVerticalSolidList"/>
    <dgm:cxn modelId="{E9023DAF-0C1F-4520-9B1A-982DEE34E34E}" srcId="{DAAF8D67-3AFC-4EB9-93E4-EED71A0E8DEE}" destId="{6E22892F-3E67-4F0D-95D0-6929E7032FC9}" srcOrd="2" destOrd="0" parTransId="{2A1DDDD6-F87B-4A92-8007-920C3DF860BE}" sibTransId="{015154C4-2B38-4EB1-8487-1869DA9573CD}"/>
    <dgm:cxn modelId="{5039A3C6-8EB9-4908-A085-866223A43B07}" type="presOf" srcId="{658EE904-4D0D-4E26-ACAD-C1A6C5454C49}" destId="{5571E806-8D2F-4E02-A958-C3565213592C}" srcOrd="0" destOrd="0" presId="urn:microsoft.com/office/officeart/2018/2/layout/IconVerticalSolidList"/>
    <dgm:cxn modelId="{EEBF5DFA-56A2-4E9F-8FF9-B9639D9B4D99}" srcId="{DAAF8D67-3AFC-4EB9-93E4-EED71A0E8DEE}" destId="{658EE904-4D0D-4E26-ACAD-C1A6C5454C49}" srcOrd="1" destOrd="0" parTransId="{A88D7475-77B1-47CB-9F0B-83E201214131}" sibTransId="{4FFB5E46-DB8C-4984-A6C1-1AD955BB31C2}"/>
    <dgm:cxn modelId="{2E1899FF-726C-4991-8CB6-10B21D312BFF}" type="presParOf" srcId="{F6260E37-78B8-4B86-81B2-ECFE3EC10A56}" destId="{AC75BE28-A943-4D78-A8D0-CD6F1F6E0DAA}" srcOrd="0" destOrd="0" presId="urn:microsoft.com/office/officeart/2018/2/layout/IconVerticalSolidList"/>
    <dgm:cxn modelId="{333B9A92-7751-40FF-B127-FC565146A3D3}" type="presParOf" srcId="{AC75BE28-A943-4D78-A8D0-CD6F1F6E0DAA}" destId="{760B0373-7627-4F42-8C5A-3F0CAEA79062}" srcOrd="0" destOrd="0" presId="urn:microsoft.com/office/officeart/2018/2/layout/IconVerticalSolidList"/>
    <dgm:cxn modelId="{DA85EA2E-9007-4A43-8687-E428C5E0939B}" type="presParOf" srcId="{AC75BE28-A943-4D78-A8D0-CD6F1F6E0DAA}" destId="{038D35D1-0ABC-4F39-A163-C8B6947696A3}" srcOrd="1" destOrd="0" presId="urn:microsoft.com/office/officeart/2018/2/layout/IconVerticalSolidList"/>
    <dgm:cxn modelId="{4640115F-4683-4074-A2C9-A67EE23913F1}" type="presParOf" srcId="{AC75BE28-A943-4D78-A8D0-CD6F1F6E0DAA}" destId="{8EC7C99F-399E-490C-B91C-A3F5CC2C11A2}" srcOrd="2" destOrd="0" presId="urn:microsoft.com/office/officeart/2018/2/layout/IconVerticalSolidList"/>
    <dgm:cxn modelId="{EB323148-E555-4591-9851-D2BBA02DF954}" type="presParOf" srcId="{AC75BE28-A943-4D78-A8D0-CD6F1F6E0DAA}" destId="{979E9C26-C749-46CE-85C6-2C4755E3E94D}" srcOrd="3" destOrd="0" presId="urn:microsoft.com/office/officeart/2018/2/layout/IconVerticalSolidList"/>
    <dgm:cxn modelId="{B9773608-A82E-4A34-9B0B-D160DC9F791B}" type="presParOf" srcId="{F6260E37-78B8-4B86-81B2-ECFE3EC10A56}" destId="{80955031-9102-4CFD-8D26-21D04C8A053E}" srcOrd="1" destOrd="0" presId="urn:microsoft.com/office/officeart/2018/2/layout/IconVerticalSolidList"/>
    <dgm:cxn modelId="{769C0FB1-5C8B-4D82-97DB-8EBAE45216ED}" type="presParOf" srcId="{F6260E37-78B8-4B86-81B2-ECFE3EC10A56}" destId="{EDE0EF19-F8CC-4134-9C88-1A5322060502}" srcOrd="2" destOrd="0" presId="urn:microsoft.com/office/officeart/2018/2/layout/IconVerticalSolidList"/>
    <dgm:cxn modelId="{9EBF0464-2C4D-4578-91CC-5A3B175D0CE6}" type="presParOf" srcId="{EDE0EF19-F8CC-4134-9C88-1A5322060502}" destId="{822C3A3E-101C-4739-A194-E49CCE5763EE}" srcOrd="0" destOrd="0" presId="urn:microsoft.com/office/officeart/2018/2/layout/IconVerticalSolidList"/>
    <dgm:cxn modelId="{7A4254B4-DF1A-4C81-9520-C283B4254573}" type="presParOf" srcId="{EDE0EF19-F8CC-4134-9C88-1A5322060502}" destId="{D02A190E-335C-466E-9345-0821E25519E5}" srcOrd="1" destOrd="0" presId="urn:microsoft.com/office/officeart/2018/2/layout/IconVerticalSolidList"/>
    <dgm:cxn modelId="{FF49D1FC-9760-4B68-9018-3FBB05968A30}" type="presParOf" srcId="{EDE0EF19-F8CC-4134-9C88-1A5322060502}" destId="{7054CAFB-92FD-4D6A-A97E-0B76C1107E48}" srcOrd="2" destOrd="0" presId="urn:microsoft.com/office/officeart/2018/2/layout/IconVerticalSolidList"/>
    <dgm:cxn modelId="{70AA9E6A-51CE-4C39-B299-F9461A85A1CA}" type="presParOf" srcId="{EDE0EF19-F8CC-4134-9C88-1A5322060502}" destId="{5571E806-8D2F-4E02-A958-C3565213592C}" srcOrd="3" destOrd="0" presId="urn:microsoft.com/office/officeart/2018/2/layout/IconVerticalSolidList"/>
    <dgm:cxn modelId="{72F1A66E-2486-4DA5-BDFC-AA146A4C9A87}" type="presParOf" srcId="{F6260E37-78B8-4B86-81B2-ECFE3EC10A56}" destId="{4BAA034D-A726-4E81-8B3B-47ECCA94BD2E}" srcOrd="3" destOrd="0" presId="urn:microsoft.com/office/officeart/2018/2/layout/IconVerticalSolidList"/>
    <dgm:cxn modelId="{FE29F2E7-4E01-4AA2-A126-7AABC3878C97}" type="presParOf" srcId="{F6260E37-78B8-4B86-81B2-ECFE3EC10A56}" destId="{3083E63C-4B7C-4FA6-AABA-6336B01E2873}" srcOrd="4" destOrd="0" presId="urn:microsoft.com/office/officeart/2018/2/layout/IconVerticalSolidList"/>
    <dgm:cxn modelId="{528A53CA-C1F9-48DD-9CC3-1FEDD0367C04}" type="presParOf" srcId="{3083E63C-4B7C-4FA6-AABA-6336B01E2873}" destId="{E7C2E6AF-BBBA-4199-BD64-A6CB8A468348}" srcOrd="0" destOrd="0" presId="urn:microsoft.com/office/officeart/2018/2/layout/IconVerticalSolidList"/>
    <dgm:cxn modelId="{4236E3C2-DB37-45F3-8B77-7F88CADFD8ED}" type="presParOf" srcId="{3083E63C-4B7C-4FA6-AABA-6336B01E2873}" destId="{037BFED2-9675-4527-91C2-872000504E8E}" srcOrd="1" destOrd="0" presId="urn:microsoft.com/office/officeart/2018/2/layout/IconVerticalSolidList"/>
    <dgm:cxn modelId="{83B9FDF4-4BEA-499F-8B35-8EEEDD13E1D5}" type="presParOf" srcId="{3083E63C-4B7C-4FA6-AABA-6336B01E2873}" destId="{13596507-E680-4E60-BA30-BE6C79B9CBE4}" srcOrd="2" destOrd="0" presId="urn:microsoft.com/office/officeart/2018/2/layout/IconVerticalSolidList"/>
    <dgm:cxn modelId="{9BF67A86-26C5-4291-AAD9-6FBBC71779F6}" type="presParOf" srcId="{3083E63C-4B7C-4FA6-AABA-6336B01E2873}" destId="{5921CCC6-9113-4141-99D1-68A10A57AD4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BA78C31-75AB-48D8-AC4D-385D3536A1C3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64262669-2D2C-437B-A1C7-CA2F566C6B88}">
      <dgm:prSet/>
      <dgm:spPr/>
      <dgm:t>
        <a:bodyPr/>
        <a:lstStyle/>
        <a:p>
          <a:pPr>
            <a:defRPr cap="all"/>
          </a:pPr>
          <a:r>
            <a:rPr lang="en-GB" dirty="0"/>
            <a:t>Sunrise: 35 residents with dementia, mobility or long-term conditions</a:t>
          </a:r>
          <a:endParaRPr lang="en-US" dirty="0"/>
        </a:p>
      </dgm:t>
    </dgm:pt>
    <dgm:pt modelId="{81A80659-4776-46F1-95A6-90EC8531BB68}" type="parTrans" cxnId="{BE72F217-71A0-40E8-9512-CFC32F0FBEBC}">
      <dgm:prSet/>
      <dgm:spPr/>
      <dgm:t>
        <a:bodyPr/>
        <a:lstStyle/>
        <a:p>
          <a:endParaRPr lang="en-US"/>
        </a:p>
      </dgm:t>
    </dgm:pt>
    <dgm:pt modelId="{9BAFC06A-DACA-4E65-894D-7988B99A64CE}" type="sibTrans" cxnId="{BE72F217-71A0-40E8-9512-CFC32F0FBEBC}">
      <dgm:prSet/>
      <dgm:spPr/>
      <dgm:t>
        <a:bodyPr/>
        <a:lstStyle/>
        <a:p>
          <a:endParaRPr lang="en-US"/>
        </a:p>
      </dgm:t>
    </dgm:pt>
    <dgm:pt modelId="{30F4101B-5F79-49D3-A685-C9726A86BBFC}">
      <dgm:prSet/>
      <dgm:spPr/>
      <dgm:t>
        <a:bodyPr/>
        <a:lstStyle/>
        <a:p>
          <a:pPr>
            <a:defRPr cap="all"/>
          </a:pPr>
          <a:r>
            <a:rPr lang="en-GB"/>
            <a:t>Staff: nurses, carers, admin, visiting professionals</a:t>
          </a:r>
          <a:endParaRPr lang="en-US"/>
        </a:p>
      </dgm:t>
    </dgm:pt>
    <dgm:pt modelId="{64948C04-3078-463B-9344-C1AADE7DAD3F}" type="parTrans" cxnId="{CB498B57-CB4F-4D64-B90D-847FFBB623E3}">
      <dgm:prSet/>
      <dgm:spPr/>
      <dgm:t>
        <a:bodyPr/>
        <a:lstStyle/>
        <a:p>
          <a:endParaRPr lang="en-US"/>
        </a:p>
      </dgm:t>
    </dgm:pt>
    <dgm:pt modelId="{AD0652C8-1CEC-4AD8-BB37-A9E623BD4E79}" type="sibTrans" cxnId="{CB498B57-CB4F-4D64-B90D-847FFBB623E3}">
      <dgm:prSet/>
      <dgm:spPr/>
      <dgm:t>
        <a:bodyPr/>
        <a:lstStyle/>
        <a:p>
          <a:endParaRPr lang="en-US"/>
        </a:p>
      </dgm:t>
    </dgm:pt>
    <dgm:pt modelId="{3BD7D599-519E-4A6E-A41C-5E0C738E153E}">
      <dgm:prSet/>
      <dgm:spPr/>
      <dgm:t>
        <a:bodyPr/>
        <a:lstStyle/>
        <a:p>
          <a:pPr>
            <a:defRPr cap="all"/>
          </a:pPr>
          <a:r>
            <a:rPr lang="en-GB"/>
            <a:t>Tools: Microsoft 365 available, but skills are limited</a:t>
          </a:r>
          <a:endParaRPr lang="en-US"/>
        </a:p>
      </dgm:t>
    </dgm:pt>
    <dgm:pt modelId="{C69B1631-1029-46F0-A4ED-42A9CC52B885}" type="parTrans" cxnId="{272A11C0-80AE-49A7-B283-885F109BA8F4}">
      <dgm:prSet/>
      <dgm:spPr/>
      <dgm:t>
        <a:bodyPr/>
        <a:lstStyle/>
        <a:p>
          <a:endParaRPr lang="en-US"/>
        </a:p>
      </dgm:t>
    </dgm:pt>
    <dgm:pt modelId="{22A683CE-D5A6-4B99-A110-3D2038022FFC}" type="sibTrans" cxnId="{272A11C0-80AE-49A7-B283-885F109BA8F4}">
      <dgm:prSet/>
      <dgm:spPr/>
      <dgm:t>
        <a:bodyPr/>
        <a:lstStyle/>
        <a:p>
          <a:endParaRPr lang="en-US"/>
        </a:p>
      </dgm:t>
    </dgm:pt>
    <dgm:pt modelId="{A01B3B3C-C0B5-4BD4-A22A-0931922671AC}" type="pres">
      <dgm:prSet presAssocID="{3BA78C31-75AB-48D8-AC4D-385D3536A1C3}" presName="root" presStyleCnt="0">
        <dgm:presLayoutVars>
          <dgm:dir/>
          <dgm:resizeHandles val="exact"/>
        </dgm:presLayoutVars>
      </dgm:prSet>
      <dgm:spPr/>
    </dgm:pt>
    <dgm:pt modelId="{CAD114B0-47BA-4BDD-A0A6-E2EABF134BED}" type="pres">
      <dgm:prSet presAssocID="{64262669-2D2C-437B-A1C7-CA2F566C6B88}" presName="compNode" presStyleCnt="0"/>
      <dgm:spPr/>
    </dgm:pt>
    <dgm:pt modelId="{548BDBC9-4ABC-40AD-A644-CB82FC88A129}" type="pres">
      <dgm:prSet presAssocID="{64262669-2D2C-437B-A1C7-CA2F566C6B88}" presName="iconBgRect" presStyleLbl="bgShp" presStyleIdx="0" presStyleCnt="3"/>
      <dgm:spPr/>
    </dgm:pt>
    <dgm:pt modelId="{E17E5415-DDBD-4DE9-A0CB-A4076D2D06E3}" type="pres">
      <dgm:prSet presAssocID="{64262669-2D2C-437B-A1C7-CA2F566C6B88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unset scene"/>
        </a:ext>
      </dgm:extLst>
    </dgm:pt>
    <dgm:pt modelId="{6B9477C0-665B-4AC3-84BE-C71115C53A18}" type="pres">
      <dgm:prSet presAssocID="{64262669-2D2C-437B-A1C7-CA2F566C6B88}" presName="spaceRect" presStyleCnt="0"/>
      <dgm:spPr/>
    </dgm:pt>
    <dgm:pt modelId="{7F4498F8-400F-4A4D-9560-01244CFB0258}" type="pres">
      <dgm:prSet presAssocID="{64262669-2D2C-437B-A1C7-CA2F566C6B88}" presName="textRect" presStyleLbl="revTx" presStyleIdx="0" presStyleCnt="3">
        <dgm:presLayoutVars>
          <dgm:chMax val="1"/>
          <dgm:chPref val="1"/>
        </dgm:presLayoutVars>
      </dgm:prSet>
      <dgm:spPr/>
    </dgm:pt>
    <dgm:pt modelId="{C6F16961-8199-4993-908D-9428D5649FD2}" type="pres">
      <dgm:prSet presAssocID="{9BAFC06A-DACA-4E65-894D-7988B99A64CE}" presName="sibTrans" presStyleCnt="0"/>
      <dgm:spPr/>
    </dgm:pt>
    <dgm:pt modelId="{AEE00B2A-CC95-4845-94FB-01199F6E5DD1}" type="pres">
      <dgm:prSet presAssocID="{30F4101B-5F79-49D3-A685-C9726A86BBFC}" presName="compNode" presStyleCnt="0"/>
      <dgm:spPr/>
    </dgm:pt>
    <dgm:pt modelId="{42253A01-972A-46A2-8315-65FA0FDFB165}" type="pres">
      <dgm:prSet presAssocID="{30F4101B-5F79-49D3-A685-C9726A86BBFC}" presName="iconBgRect" presStyleLbl="bgShp" presStyleIdx="1" presStyleCnt="3"/>
      <dgm:spPr/>
    </dgm:pt>
    <dgm:pt modelId="{A0FBFAC6-FA6C-4EBF-B8CD-447C76AD3A1D}" type="pres">
      <dgm:prSet presAssocID="{30F4101B-5F79-49D3-A685-C9726A86BBFC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83515C16-AC1E-4153-8A2A-B229AA046FD2}" type="pres">
      <dgm:prSet presAssocID="{30F4101B-5F79-49D3-A685-C9726A86BBFC}" presName="spaceRect" presStyleCnt="0"/>
      <dgm:spPr/>
    </dgm:pt>
    <dgm:pt modelId="{98465C6C-5909-4E99-AD58-5F137C20B083}" type="pres">
      <dgm:prSet presAssocID="{30F4101B-5F79-49D3-A685-C9726A86BBFC}" presName="textRect" presStyleLbl="revTx" presStyleIdx="1" presStyleCnt="3">
        <dgm:presLayoutVars>
          <dgm:chMax val="1"/>
          <dgm:chPref val="1"/>
        </dgm:presLayoutVars>
      </dgm:prSet>
      <dgm:spPr/>
    </dgm:pt>
    <dgm:pt modelId="{544F6059-064F-4F7D-81D1-594A53929304}" type="pres">
      <dgm:prSet presAssocID="{AD0652C8-1CEC-4AD8-BB37-A9E623BD4E79}" presName="sibTrans" presStyleCnt="0"/>
      <dgm:spPr/>
    </dgm:pt>
    <dgm:pt modelId="{589A3D53-E8FF-45F6-A75B-0E1A55B32E6F}" type="pres">
      <dgm:prSet presAssocID="{3BD7D599-519E-4A6E-A41C-5E0C738E153E}" presName="compNode" presStyleCnt="0"/>
      <dgm:spPr/>
    </dgm:pt>
    <dgm:pt modelId="{DBBFD40A-D7E2-4FCE-A343-66D3A79E098F}" type="pres">
      <dgm:prSet presAssocID="{3BD7D599-519E-4A6E-A41C-5E0C738E153E}" presName="iconBgRect" presStyleLbl="bgShp" presStyleIdx="2" presStyleCnt="3"/>
      <dgm:spPr/>
    </dgm:pt>
    <dgm:pt modelId="{E62B1DE1-B86D-4D73-B7E0-5F647FFBF2BA}" type="pres">
      <dgm:prSet presAssocID="{3BD7D599-519E-4A6E-A41C-5E0C738E153E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ools"/>
        </a:ext>
      </dgm:extLst>
    </dgm:pt>
    <dgm:pt modelId="{75363A59-8C39-46C1-A891-5A39149B60C0}" type="pres">
      <dgm:prSet presAssocID="{3BD7D599-519E-4A6E-A41C-5E0C738E153E}" presName="spaceRect" presStyleCnt="0"/>
      <dgm:spPr/>
    </dgm:pt>
    <dgm:pt modelId="{DE68C248-E0EB-46FF-9F81-9E048CBCA346}" type="pres">
      <dgm:prSet presAssocID="{3BD7D599-519E-4A6E-A41C-5E0C738E153E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BE72F217-71A0-40E8-9512-CFC32F0FBEBC}" srcId="{3BA78C31-75AB-48D8-AC4D-385D3536A1C3}" destId="{64262669-2D2C-437B-A1C7-CA2F566C6B88}" srcOrd="0" destOrd="0" parTransId="{81A80659-4776-46F1-95A6-90EC8531BB68}" sibTransId="{9BAFC06A-DACA-4E65-894D-7988B99A64CE}"/>
    <dgm:cxn modelId="{0FE9E972-6F22-47CE-924B-4BD9930558CC}" type="presOf" srcId="{64262669-2D2C-437B-A1C7-CA2F566C6B88}" destId="{7F4498F8-400F-4A4D-9560-01244CFB0258}" srcOrd="0" destOrd="0" presId="urn:microsoft.com/office/officeart/2018/5/layout/IconCircleLabelList"/>
    <dgm:cxn modelId="{CB498B57-CB4F-4D64-B90D-847FFBB623E3}" srcId="{3BA78C31-75AB-48D8-AC4D-385D3536A1C3}" destId="{30F4101B-5F79-49D3-A685-C9726A86BBFC}" srcOrd="1" destOrd="0" parTransId="{64948C04-3078-463B-9344-C1AADE7DAD3F}" sibTransId="{AD0652C8-1CEC-4AD8-BB37-A9E623BD4E79}"/>
    <dgm:cxn modelId="{1D5CA7AE-7C61-428C-95BF-44F7D57AC277}" type="presOf" srcId="{3BD7D599-519E-4A6E-A41C-5E0C738E153E}" destId="{DE68C248-E0EB-46FF-9F81-9E048CBCA346}" srcOrd="0" destOrd="0" presId="urn:microsoft.com/office/officeart/2018/5/layout/IconCircleLabelList"/>
    <dgm:cxn modelId="{24C384B4-2D66-4E11-B5FA-3FCF069DEB84}" type="presOf" srcId="{3BA78C31-75AB-48D8-AC4D-385D3536A1C3}" destId="{A01B3B3C-C0B5-4BD4-A22A-0931922671AC}" srcOrd="0" destOrd="0" presId="urn:microsoft.com/office/officeart/2018/5/layout/IconCircleLabelList"/>
    <dgm:cxn modelId="{DF2F9CB7-6843-4C2A-9CB0-E81557DF1082}" type="presOf" srcId="{30F4101B-5F79-49D3-A685-C9726A86BBFC}" destId="{98465C6C-5909-4E99-AD58-5F137C20B083}" srcOrd="0" destOrd="0" presId="urn:microsoft.com/office/officeart/2018/5/layout/IconCircleLabelList"/>
    <dgm:cxn modelId="{272A11C0-80AE-49A7-B283-885F109BA8F4}" srcId="{3BA78C31-75AB-48D8-AC4D-385D3536A1C3}" destId="{3BD7D599-519E-4A6E-A41C-5E0C738E153E}" srcOrd="2" destOrd="0" parTransId="{C69B1631-1029-46F0-A4ED-42A9CC52B885}" sibTransId="{22A683CE-D5A6-4B99-A110-3D2038022FFC}"/>
    <dgm:cxn modelId="{0C8C570C-9B35-4638-89BC-8014ADD1D9D5}" type="presParOf" srcId="{A01B3B3C-C0B5-4BD4-A22A-0931922671AC}" destId="{CAD114B0-47BA-4BDD-A0A6-E2EABF134BED}" srcOrd="0" destOrd="0" presId="urn:microsoft.com/office/officeart/2018/5/layout/IconCircleLabelList"/>
    <dgm:cxn modelId="{4CB4167F-167B-4D1D-99AC-02C8365B234B}" type="presParOf" srcId="{CAD114B0-47BA-4BDD-A0A6-E2EABF134BED}" destId="{548BDBC9-4ABC-40AD-A644-CB82FC88A129}" srcOrd="0" destOrd="0" presId="urn:microsoft.com/office/officeart/2018/5/layout/IconCircleLabelList"/>
    <dgm:cxn modelId="{0D7EE26C-0EC2-4C1C-B004-758ADBCAAE4C}" type="presParOf" srcId="{CAD114B0-47BA-4BDD-A0A6-E2EABF134BED}" destId="{E17E5415-DDBD-4DE9-A0CB-A4076D2D06E3}" srcOrd="1" destOrd="0" presId="urn:microsoft.com/office/officeart/2018/5/layout/IconCircleLabelList"/>
    <dgm:cxn modelId="{D624EB43-B704-4186-8B11-6B3932F004CC}" type="presParOf" srcId="{CAD114B0-47BA-4BDD-A0A6-E2EABF134BED}" destId="{6B9477C0-665B-4AC3-84BE-C71115C53A18}" srcOrd="2" destOrd="0" presId="urn:microsoft.com/office/officeart/2018/5/layout/IconCircleLabelList"/>
    <dgm:cxn modelId="{5365C034-1F2B-408B-9EE7-F3FD76170E6D}" type="presParOf" srcId="{CAD114B0-47BA-4BDD-A0A6-E2EABF134BED}" destId="{7F4498F8-400F-4A4D-9560-01244CFB0258}" srcOrd="3" destOrd="0" presId="urn:microsoft.com/office/officeart/2018/5/layout/IconCircleLabelList"/>
    <dgm:cxn modelId="{5F75667D-312F-4BF0-8B2D-6120B5711EC9}" type="presParOf" srcId="{A01B3B3C-C0B5-4BD4-A22A-0931922671AC}" destId="{C6F16961-8199-4993-908D-9428D5649FD2}" srcOrd="1" destOrd="0" presId="urn:microsoft.com/office/officeart/2018/5/layout/IconCircleLabelList"/>
    <dgm:cxn modelId="{F53683DF-7C79-456B-8950-9A0B9ADCA609}" type="presParOf" srcId="{A01B3B3C-C0B5-4BD4-A22A-0931922671AC}" destId="{AEE00B2A-CC95-4845-94FB-01199F6E5DD1}" srcOrd="2" destOrd="0" presId="urn:microsoft.com/office/officeart/2018/5/layout/IconCircleLabelList"/>
    <dgm:cxn modelId="{B12CAF2D-A094-47A0-AD8F-278C93DE6737}" type="presParOf" srcId="{AEE00B2A-CC95-4845-94FB-01199F6E5DD1}" destId="{42253A01-972A-46A2-8315-65FA0FDFB165}" srcOrd="0" destOrd="0" presId="urn:microsoft.com/office/officeart/2018/5/layout/IconCircleLabelList"/>
    <dgm:cxn modelId="{B1603DE9-BE8E-4740-89DA-2EFFEB773420}" type="presParOf" srcId="{AEE00B2A-CC95-4845-94FB-01199F6E5DD1}" destId="{A0FBFAC6-FA6C-4EBF-B8CD-447C76AD3A1D}" srcOrd="1" destOrd="0" presId="urn:microsoft.com/office/officeart/2018/5/layout/IconCircleLabelList"/>
    <dgm:cxn modelId="{E327735E-7BEB-497B-AACE-A0676484345B}" type="presParOf" srcId="{AEE00B2A-CC95-4845-94FB-01199F6E5DD1}" destId="{83515C16-AC1E-4153-8A2A-B229AA046FD2}" srcOrd="2" destOrd="0" presId="urn:microsoft.com/office/officeart/2018/5/layout/IconCircleLabelList"/>
    <dgm:cxn modelId="{680FCE2A-20D1-4072-AFB6-11344C25D151}" type="presParOf" srcId="{AEE00B2A-CC95-4845-94FB-01199F6E5DD1}" destId="{98465C6C-5909-4E99-AD58-5F137C20B083}" srcOrd="3" destOrd="0" presId="urn:microsoft.com/office/officeart/2018/5/layout/IconCircleLabelList"/>
    <dgm:cxn modelId="{CD120E71-4AE6-404B-83AE-4157EB24BF08}" type="presParOf" srcId="{A01B3B3C-C0B5-4BD4-A22A-0931922671AC}" destId="{544F6059-064F-4F7D-81D1-594A53929304}" srcOrd="3" destOrd="0" presId="urn:microsoft.com/office/officeart/2018/5/layout/IconCircleLabelList"/>
    <dgm:cxn modelId="{36276F21-9BF9-40FB-A545-D0942E22BC45}" type="presParOf" srcId="{A01B3B3C-C0B5-4BD4-A22A-0931922671AC}" destId="{589A3D53-E8FF-45F6-A75B-0E1A55B32E6F}" srcOrd="4" destOrd="0" presId="urn:microsoft.com/office/officeart/2018/5/layout/IconCircleLabelList"/>
    <dgm:cxn modelId="{BBA1A8D0-B25E-42B9-8555-0ED7E36696EE}" type="presParOf" srcId="{589A3D53-E8FF-45F6-A75B-0E1A55B32E6F}" destId="{DBBFD40A-D7E2-4FCE-A343-66D3A79E098F}" srcOrd="0" destOrd="0" presId="urn:microsoft.com/office/officeart/2018/5/layout/IconCircleLabelList"/>
    <dgm:cxn modelId="{B2FA551B-2683-4D46-B43A-6A744226F82C}" type="presParOf" srcId="{589A3D53-E8FF-45F6-A75B-0E1A55B32E6F}" destId="{E62B1DE1-B86D-4D73-B7E0-5F647FFBF2BA}" srcOrd="1" destOrd="0" presId="urn:microsoft.com/office/officeart/2018/5/layout/IconCircleLabelList"/>
    <dgm:cxn modelId="{FF301CB3-6ED3-46EC-A375-7B0B16A87369}" type="presParOf" srcId="{589A3D53-E8FF-45F6-A75B-0E1A55B32E6F}" destId="{75363A59-8C39-46C1-A891-5A39149B60C0}" srcOrd="2" destOrd="0" presId="urn:microsoft.com/office/officeart/2018/5/layout/IconCircleLabelList"/>
    <dgm:cxn modelId="{47C1D9F2-EF30-45E9-9777-5FD925C3B56D}" type="presParOf" srcId="{589A3D53-E8FF-45F6-A75B-0E1A55B32E6F}" destId="{DE68C248-E0EB-46FF-9F81-9E048CBCA346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E2604008-0EB9-482C-99E6-2121762ADF8D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F34A326D-A96A-4199-9125-D8AC65A3C2DF}">
      <dgm:prSet/>
      <dgm:spPr/>
      <dgm:t>
        <a:bodyPr/>
        <a:lstStyle/>
        <a:p>
          <a:pPr>
            <a:defRPr cap="all"/>
          </a:pPr>
          <a:r>
            <a:rPr lang="en-GB"/>
            <a:t>Use strong passwords with a mix of letters, numbers and symbols </a:t>
          </a:r>
          <a:endParaRPr lang="en-US"/>
        </a:p>
      </dgm:t>
    </dgm:pt>
    <dgm:pt modelId="{DA854786-5C72-46F1-AE9B-861800BDE29B}" type="parTrans" cxnId="{7E66212A-6BB5-4B2C-9114-08423363C985}">
      <dgm:prSet/>
      <dgm:spPr/>
      <dgm:t>
        <a:bodyPr/>
        <a:lstStyle/>
        <a:p>
          <a:endParaRPr lang="en-US"/>
        </a:p>
      </dgm:t>
    </dgm:pt>
    <dgm:pt modelId="{A9419373-994F-4F12-8701-688129C180FE}" type="sibTrans" cxnId="{7E66212A-6BB5-4B2C-9114-08423363C985}">
      <dgm:prSet/>
      <dgm:spPr/>
      <dgm:t>
        <a:bodyPr/>
        <a:lstStyle/>
        <a:p>
          <a:endParaRPr lang="en-US"/>
        </a:p>
      </dgm:t>
    </dgm:pt>
    <dgm:pt modelId="{1B03A2D6-27DB-4D5F-844F-DEC8E2978784}">
      <dgm:prSet/>
      <dgm:spPr/>
      <dgm:t>
        <a:bodyPr/>
        <a:lstStyle/>
        <a:p>
          <a:pPr>
            <a:defRPr cap="all"/>
          </a:pPr>
          <a:r>
            <a:rPr lang="en-GB"/>
            <a:t>Change passwords regulary</a:t>
          </a:r>
          <a:endParaRPr lang="en-US"/>
        </a:p>
      </dgm:t>
    </dgm:pt>
    <dgm:pt modelId="{D2EEF824-AD3B-4B5D-926D-D3DFEE94A609}" type="parTrans" cxnId="{75A6C82F-F85B-452C-972D-389D5FE87E81}">
      <dgm:prSet/>
      <dgm:spPr/>
      <dgm:t>
        <a:bodyPr/>
        <a:lstStyle/>
        <a:p>
          <a:endParaRPr lang="en-US"/>
        </a:p>
      </dgm:t>
    </dgm:pt>
    <dgm:pt modelId="{9F09B403-0E82-4A53-AB98-A77FE4CE10B1}" type="sibTrans" cxnId="{75A6C82F-F85B-452C-972D-389D5FE87E81}">
      <dgm:prSet/>
      <dgm:spPr/>
      <dgm:t>
        <a:bodyPr/>
        <a:lstStyle/>
        <a:p>
          <a:endParaRPr lang="en-US"/>
        </a:p>
      </dgm:t>
    </dgm:pt>
    <dgm:pt modelId="{18D94E5C-B11B-4407-AB0E-7AEEE39078A2}">
      <dgm:prSet/>
      <dgm:spPr/>
      <dgm:t>
        <a:bodyPr/>
        <a:lstStyle/>
        <a:p>
          <a:pPr>
            <a:defRPr cap="all"/>
          </a:pPr>
          <a:r>
            <a:rPr lang="en-GB"/>
            <a:t>Never share login details with others</a:t>
          </a:r>
          <a:endParaRPr lang="en-US"/>
        </a:p>
      </dgm:t>
    </dgm:pt>
    <dgm:pt modelId="{01EE3F5F-C4ED-4183-B8E0-81B0A38F0E5A}" type="parTrans" cxnId="{44D140FF-8E94-432F-9EE6-8083F9363730}">
      <dgm:prSet/>
      <dgm:spPr/>
      <dgm:t>
        <a:bodyPr/>
        <a:lstStyle/>
        <a:p>
          <a:endParaRPr lang="en-US"/>
        </a:p>
      </dgm:t>
    </dgm:pt>
    <dgm:pt modelId="{951B66E8-7D1D-4162-B345-38C38DE7E81F}" type="sibTrans" cxnId="{44D140FF-8E94-432F-9EE6-8083F9363730}">
      <dgm:prSet/>
      <dgm:spPr/>
      <dgm:t>
        <a:bodyPr/>
        <a:lstStyle/>
        <a:p>
          <a:endParaRPr lang="en-US"/>
        </a:p>
      </dgm:t>
    </dgm:pt>
    <dgm:pt modelId="{C2D49B72-2B15-4FA8-A168-B938013F8CA2}" type="pres">
      <dgm:prSet presAssocID="{E2604008-0EB9-482C-99E6-2121762ADF8D}" presName="root" presStyleCnt="0">
        <dgm:presLayoutVars>
          <dgm:dir/>
          <dgm:resizeHandles val="exact"/>
        </dgm:presLayoutVars>
      </dgm:prSet>
      <dgm:spPr/>
    </dgm:pt>
    <dgm:pt modelId="{9A9AB548-F6C3-4724-9641-02CBC55B49A4}" type="pres">
      <dgm:prSet presAssocID="{F34A326D-A96A-4199-9125-D8AC65A3C2DF}" presName="compNode" presStyleCnt="0"/>
      <dgm:spPr/>
    </dgm:pt>
    <dgm:pt modelId="{8366FB3A-D4AA-4A2B-8EE4-C125747ED6C9}" type="pres">
      <dgm:prSet presAssocID="{F34A326D-A96A-4199-9125-D8AC65A3C2DF}" presName="iconBgRect" presStyleLbl="bgShp" presStyleIdx="0" presStyleCnt="3"/>
      <dgm:spPr/>
    </dgm:pt>
    <dgm:pt modelId="{567FE2DF-5841-4A25-8F22-937E46CFCEEB}" type="pres">
      <dgm:prSet presAssocID="{F34A326D-A96A-4199-9125-D8AC65A3C2DF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Key"/>
        </a:ext>
      </dgm:extLst>
    </dgm:pt>
    <dgm:pt modelId="{F5A5ABAB-03A5-4F07-8DB8-253D87C86DFE}" type="pres">
      <dgm:prSet presAssocID="{F34A326D-A96A-4199-9125-D8AC65A3C2DF}" presName="spaceRect" presStyleCnt="0"/>
      <dgm:spPr/>
    </dgm:pt>
    <dgm:pt modelId="{7272384E-E6E8-4A76-853F-67AFFD62F55F}" type="pres">
      <dgm:prSet presAssocID="{F34A326D-A96A-4199-9125-D8AC65A3C2DF}" presName="textRect" presStyleLbl="revTx" presStyleIdx="0" presStyleCnt="3">
        <dgm:presLayoutVars>
          <dgm:chMax val="1"/>
          <dgm:chPref val="1"/>
        </dgm:presLayoutVars>
      </dgm:prSet>
      <dgm:spPr/>
    </dgm:pt>
    <dgm:pt modelId="{333B9779-FDDB-4977-888E-51DA464A7AD5}" type="pres">
      <dgm:prSet presAssocID="{A9419373-994F-4F12-8701-688129C180FE}" presName="sibTrans" presStyleCnt="0"/>
      <dgm:spPr/>
    </dgm:pt>
    <dgm:pt modelId="{3BEB0104-D84F-425F-B421-02640BEAE69B}" type="pres">
      <dgm:prSet presAssocID="{1B03A2D6-27DB-4D5F-844F-DEC8E2978784}" presName="compNode" presStyleCnt="0"/>
      <dgm:spPr/>
    </dgm:pt>
    <dgm:pt modelId="{E8CAE7B0-6049-4EEF-B82E-C9E982F68258}" type="pres">
      <dgm:prSet presAssocID="{1B03A2D6-27DB-4D5F-844F-DEC8E2978784}" presName="iconBgRect" presStyleLbl="bgShp" presStyleIdx="1" presStyleCnt="3"/>
      <dgm:spPr/>
    </dgm:pt>
    <dgm:pt modelId="{7B4833CF-FC14-459F-B6A5-A8504B1E1C52}" type="pres">
      <dgm:prSet presAssocID="{1B03A2D6-27DB-4D5F-844F-DEC8E2978784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ock"/>
        </a:ext>
      </dgm:extLst>
    </dgm:pt>
    <dgm:pt modelId="{964304FE-97FA-481E-A605-EEA2AF403F5D}" type="pres">
      <dgm:prSet presAssocID="{1B03A2D6-27DB-4D5F-844F-DEC8E2978784}" presName="spaceRect" presStyleCnt="0"/>
      <dgm:spPr/>
    </dgm:pt>
    <dgm:pt modelId="{CD7322D1-3E28-4DE9-84B4-C9EE78CED9B3}" type="pres">
      <dgm:prSet presAssocID="{1B03A2D6-27DB-4D5F-844F-DEC8E2978784}" presName="textRect" presStyleLbl="revTx" presStyleIdx="1" presStyleCnt="3">
        <dgm:presLayoutVars>
          <dgm:chMax val="1"/>
          <dgm:chPref val="1"/>
        </dgm:presLayoutVars>
      </dgm:prSet>
      <dgm:spPr/>
    </dgm:pt>
    <dgm:pt modelId="{B3869DEC-94C1-4C4C-8511-117B175DCB42}" type="pres">
      <dgm:prSet presAssocID="{9F09B403-0E82-4A53-AB98-A77FE4CE10B1}" presName="sibTrans" presStyleCnt="0"/>
      <dgm:spPr/>
    </dgm:pt>
    <dgm:pt modelId="{32A6F532-D80D-4E9A-8048-5AB8CD4D7588}" type="pres">
      <dgm:prSet presAssocID="{18D94E5C-B11B-4407-AB0E-7AEEE39078A2}" presName="compNode" presStyleCnt="0"/>
      <dgm:spPr/>
    </dgm:pt>
    <dgm:pt modelId="{FDFB25ED-4046-4686-97BF-9C26D5767379}" type="pres">
      <dgm:prSet presAssocID="{18D94E5C-B11B-4407-AB0E-7AEEE39078A2}" presName="iconBgRect" presStyleLbl="bgShp" presStyleIdx="2" presStyleCnt="3"/>
      <dgm:spPr/>
    </dgm:pt>
    <dgm:pt modelId="{03D4F02D-E5BF-4975-A0CB-F4984431327B}" type="pres">
      <dgm:prSet presAssocID="{18D94E5C-B11B-4407-AB0E-7AEEE39078A2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40A824B3-96D7-4F77-B348-4DADA50AD27D}" type="pres">
      <dgm:prSet presAssocID="{18D94E5C-B11B-4407-AB0E-7AEEE39078A2}" presName="spaceRect" presStyleCnt="0"/>
      <dgm:spPr/>
    </dgm:pt>
    <dgm:pt modelId="{475036EB-31C3-4856-BBE9-A2706BEE8210}" type="pres">
      <dgm:prSet presAssocID="{18D94E5C-B11B-4407-AB0E-7AEEE39078A2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64269211-AF57-4249-8149-DC2FA99BD76C}" type="presOf" srcId="{E2604008-0EB9-482C-99E6-2121762ADF8D}" destId="{C2D49B72-2B15-4FA8-A168-B938013F8CA2}" srcOrd="0" destOrd="0" presId="urn:microsoft.com/office/officeart/2018/5/layout/IconCircleLabelList"/>
    <dgm:cxn modelId="{7E66212A-6BB5-4B2C-9114-08423363C985}" srcId="{E2604008-0EB9-482C-99E6-2121762ADF8D}" destId="{F34A326D-A96A-4199-9125-D8AC65A3C2DF}" srcOrd="0" destOrd="0" parTransId="{DA854786-5C72-46F1-AE9B-861800BDE29B}" sibTransId="{A9419373-994F-4F12-8701-688129C180FE}"/>
    <dgm:cxn modelId="{75A6C82F-F85B-452C-972D-389D5FE87E81}" srcId="{E2604008-0EB9-482C-99E6-2121762ADF8D}" destId="{1B03A2D6-27DB-4D5F-844F-DEC8E2978784}" srcOrd="1" destOrd="0" parTransId="{D2EEF824-AD3B-4B5D-926D-D3DFEE94A609}" sibTransId="{9F09B403-0E82-4A53-AB98-A77FE4CE10B1}"/>
    <dgm:cxn modelId="{A57BA883-8C56-427B-91C1-DE9A98A8DC6A}" type="presOf" srcId="{F34A326D-A96A-4199-9125-D8AC65A3C2DF}" destId="{7272384E-E6E8-4A76-853F-67AFFD62F55F}" srcOrd="0" destOrd="0" presId="urn:microsoft.com/office/officeart/2018/5/layout/IconCircleLabelList"/>
    <dgm:cxn modelId="{758305D0-B211-48AC-8168-984B45308E2D}" type="presOf" srcId="{1B03A2D6-27DB-4D5F-844F-DEC8E2978784}" destId="{CD7322D1-3E28-4DE9-84B4-C9EE78CED9B3}" srcOrd="0" destOrd="0" presId="urn:microsoft.com/office/officeart/2018/5/layout/IconCircleLabelList"/>
    <dgm:cxn modelId="{2BF5BBF7-605D-4B4B-973D-1FA8F3551B99}" type="presOf" srcId="{18D94E5C-B11B-4407-AB0E-7AEEE39078A2}" destId="{475036EB-31C3-4856-BBE9-A2706BEE8210}" srcOrd="0" destOrd="0" presId="urn:microsoft.com/office/officeart/2018/5/layout/IconCircleLabelList"/>
    <dgm:cxn modelId="{44D140FF-8E94-432F-9EE6-8083F9363730}" srcId="{E2604008-0EB9-482C-99E6-2121762ADF8D}" destId="{18D94E5C-B11B-4407-AB0E-7AEEE39078A2}" srcOrd="2" destOrd="0" parTransId="{01EE3F5F-C4ED-4183-B8E0-81B0A38F0E5A}" sibTransId="{951B66E8-7D1D-4162-B345-38C38DE7E81F}"/>
    <dgm:cxn modelId="{D80D0AEF-7D7B-4E4E-A2DF-AD691722F1BE}" type="presParOf" srcId="{C2D49B72-2B15-4FA8-A168-B938013F8CA2}" destId="{9A9AB548-F6C3-4724-9641-02CBC55B49A4}" srcOrd="0" destOrd="0" presId="urn:microsoft.com/office/officeart/2018/5/layout/IconCircleLabelList"/>
    <dgm:cxn modelId="{007C668B-0D32-4383-9908-58B42F7B8F99}" type="presParOf" srcId="{9A9AB548-F6C3-4724-9641-02CBC55B49A4}" destId="{8366FB3A-D4AA-4A2B-8EE4-C125747ED6C9}" srcOrd="0" destOrd="0" presId="urn:microsoft.com/office/officeart/2018/5/layout/IconCircleLabelList"/>
    <dgm:cxn modelId="{E4A5F5A5-74FD-46BA-B394-FF4D533C4F74}" type="presParOf" srcId="{9A9AB548-F6C3-4724-9641-02CBC55B49A4}" destId="{567FE2DF-5841-4A25-8F22-937E46CFCEEB}" srcOrd="1" destOrd="0" presId="urn:microsoft.com/office/officeart/2018/5/layout/IconCircleLabelList"/>
    <dgm:cxn modelId="{4D9DA04B-EEDD-4462-AE27-BBDA08B52E51}" type="presParOf" srcId="{9A9AB548-F6C3-4724-9641-02CBC55B49A4}" destId="{F5A5ABAB-03A5-4F07-8DB8-253D87C86DFE}" srcOrd="2" destOrd="0" presId="urn:microsoft.com/office/officeart/2018/5/layout/IconCircleLabelList"/>
    <dgm:cxn modelId="{0C093536-8396-43E3-A4D9-C9D44A7FF1B5}" type="presParOf" srcId="{9A9AB548-F6C3-4724-9641-02CBC55B49A4}" destId="{7272384E-E6E8-4A76-853F-67AFFD62F55F}" srcOrd="3" destOrd="0" presId="urn:microsoft.com/office/officeart/2018/5/layout/IconCircleLabelList"/>
    <dgm:cxn modelId="{AD4148A2-5299-4A65-A01A-417A6F89F211}" type="presParOf" srcId="{C2D49B72-2B15-4FA8-A168-B938013F8CA2}" destId="{333B9779-FDDB-4977-888E-51DA464A7AD5}" srcOrd="1" destOrd="0" presId="urn:microsoft.com/office/officeart/2018/5/layout/IconCircleLabelList"/>
    <dgm:cxn modelId="{80A3A5F5-557F-46F1-9D08-943DA986BD54}" type="presParOf" srcId="{C2D49B72-2B15-4FA8-A168-B938013F8CA2}" destId="{3BEB0104-D84F-425F-B421-02640BEAE69B}" srcOrd="2" destOrd="0" presId="urn:microsoft.com/office/officeart/2018/5/layout/IconCircleLabelList"/>
    <dgm:cxn modelId="{C3112115-BC75-491D-A714-7C7C85EB0E3D}" type="presParOf" srcId="{3BEB0104-D84F-425F-B421-02640BEAE69B}" destId="{E8CAE7B0-6049-4EEF-B82E-C9E982F68258}" srcOrd="0" destOrd="0" presId="urn:microsoft.com/office/officeart/2018/5/layout/IconCircleLabelList"/>
    <dgm:cxn modelId="{D3EA59EC-6337-4FAD-B694-F8702D451E7B}" type="presParOf" srcId="{3BEB0104-D84F-425F-B421-02640BEAE69B}" destId="{7B4833CF-FC14-459F-B6A5-A8504B1E1C52}" srcOrd="1" destOrd="0" presId="urn:microsoft.com/office/officeart/2018/5/layout/IconCircleLabelList"/>
    <dgm:cxn modelId="{1723D9A8-C1A4-4B9D-8EE1-F0AE63BB6195}" type="presParOf" srcId="{3BEB0104-D84F-425F-B421-02640BEAE69B}" destId="{964304FE-97FA-481E-A605-EEA2AF403F5D}" srcOrd="2" destOrd="0" presId="urn:microsoft.com/office/officeart/2018/5/layout/IconCircleLabelList"/>
    <dgm:cxn modelId="{45CC24EA-35E5-4131-8328-8F530A2265A7}" type="presParOf" srcId="{3BEB0104-D84F-425F-B421-02640BEAE69B}" destId="{CD7322D1-3E28-4DE9-84B4-C9EE78CED9B3}" srcOrd="3" destOrd="0" presId="urn:microsoft.com/office/officeart/2018/5/layout/IconCircleLabelList"/>
    <dgm:cxn modelId="{BBB01F46-7167-4B42-8ACE-5105E2F1ADB5}" type="presParOf" srcId="{C2D49B72-2B15-4FA8-A168-B938013F8CA2}" destId="{B3869DEC-94C1-4C4C-8511-117B175DCB42}" srcOrd="3" destOrd="0" presId="urn:microsoft.com/office/officeart/2018/5/layout/IconCircleLabelList"/>
    <dgm:cxn modelId="{5EC42158-4749-4420-9578-077911021982}" type="presParOf" srcId="{C2D49B72-2B15-4FA8-A168-B938013F8CA2}" destId="{32A6F532-D80D-4E9A-8048-5AB8CD4D7588}" srcOrd="4" destOrd="0" presId="urn:microsoft.com/office/officeart/2018/5/layout/IconCircleLabelList"/>
    <dgm:cxn modelId="{D0F6C441-8A70-47D2-80F5-AF2C2E3D30EC}" type="presParOf" srcId="{32A6F532-D80D-4E9A-8048-5AB8CD4D7588}" destId="{FDFB25ED-4046-4686-97BF-9C26D5767379}" srcOrd="0" destOrd="0" presId="urn:microsoft.com/office/officeart/2018/5/layout/IconCircleLabelList"/>
    <dgm:cxn modelId="{396E959D-6B14-40DC-A3EC-271E96F0783F}" type="presParOf" srcId="{32A6F532-D80D-4E9A-8048-5AB8CD4D7588}" destId="{03D4F02D-E5BF-4975-A0CB-F4984431327B}" srcOrd="1" destOrd="0" presId="urn:microsoft.com/office/officeart/2018/5/layout/IconCircleLabelList"/>
    <dgm:cxn modelId="{1A239F35-6C79-40DE-A837-BD1220CE671B}" type="presParOf" srcId="{32A6F532-D80D-4E9A-8048-5AB8CD4D7588}" destId="{40A824B3-96D7-4F77-B348-4DADA50AD27D}" srcOrd="2" destOrd="0" presId="urn:microsoft.com/office/officeart/2018/5/layout/IconCircleLabelList"/>
    <dgm:cxn modelId="{031F2AF7-3F4D-4A8E-93F1-62C6384A9E77}" type="presParOf" srcId="{32A6F532-D80D-4E9A-8048-5AB8CD4D7588}" destId="{475036EB-31C3-4856-BBE9-A2706BEE8210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7FBDE6F6-3166-498B-94F4-78775A679BA4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DDA483A1-A6C9-4A27-9957-555EA4DFFFB6}">
      <dgm:prSet/>
      <dgm:spPr/>
      <dgm:t>
        <a:bodyPr/>
        <a:lstStyle/>
        <a:p>
          <a:pPr>
            <a:defRPr cap="all"/>
          </a:pPr>
          <a:r>
            <a:rPr lang="en-GB" dirty="0"/>
            <a:t>Access patient records only when necessary for work duties </a:t>
          </a:r>
          <a:endParaRPr lang="en-US" dirty="0"/>
        </a:p>
      </dgm:t>
    </dgm:pt>
    <dgm:pt modelId="{B5469759-1E63-4068-B2A9-4278E99E35BC}" type="parTrans" cxnId="{28A7728D-831D-41EC-AC42-728A7A322FD1}">
      <dgm:prSet/>
      <dgm:spPr/>
      <dgm:t>
        <a:bodyPr/>
        <a:lstStyle/>
        <a:p>
          <a:endParaRPr lang="en-US"/>
        </a:p>
      </dgm:t>
    </dgm:pt>
    <dgm:pt modelId="{B3CC2B52-A374-423D-94CD-B43A4FB743EA}" type="sibTrans" cxnId="{28A7728D-831D-41EC-AC42-728A7A322FD1}">
      <dgm:prSet/>
      <dgm:spPr/>
      <dgm:t>
        <a:bodyPr/>
        <a:lstStyle/>
        <a:p>
          <a:endParaRPr lang="en-US"/>
        </a:p>
      </dgm:t>
    </dgm:pt>
    <dgm:pt modelId="{EFB50FAE-D7AD-4419-9D33-F0E2D83C0042}">
      <dgm:prSet/>
      <dgm:spPr/>
      <dgm:t>
        <a:bodyPr/>
        <a:lstStyle/>
        <a:p>
          <a:pPr>
            <a:defRPr cap="all"/>
          </a:pPr>
          <a:r>
            <a:rPr lang="en-GB" dirty="0"/>
            <a:t>Do not discuss patient details in public or over unsecured platforms</a:t>
          </a:r>
          <a:endParaRPr lang="en-US" dirty="0"/>
        </a:p>
      </dgm:t>
    </dgm:pt>
    <dgm:pt modelId="{4FBBADED-1753-49F1-8825-0BBCC377655C}" type="parTrans" cxnId="{20377EC7-C3F9-429F-B7F3-6FDBD9C641D2}">
      <dgm:prSet/>
      <dgm:spPr/>
      <dgm:t>
        <a:bodyPr/>
        <a:lstStyle/>
        <a:p>
          <a:endParaRPr lang="en-US"/>
        </a:p>
      </dgm:t>
    </dgm:pt>
    <dgm:pt modelId="{3477344D-F9E1-421A-BFF0-E75F371E9B54}" type="sibTrans" cxnId="{20377EC7-C3F9-429F-B7F3-6FDBD9C641D2}">
      <dgm:prSet/>
      <dgm:spPr/>
      <dgm:t>
        <a:bodyPr/>
        <a:lstStyle/>
        <a:p>
          <a:endParaRPr lang="en-US"/>
        </a:p>
      </dgm:t>
    </dgm:pt>
    <dgm:pt modelId="{CE6D2922-1DC2-4276-A77F-13C1F23E36E7}">
      <dgm:prSet/>
      <dgm:spPr/>
      <dgm:t>
        <a:bodyPr/>
        <a:lstStyle/>
        <a:p>
          <a:pPr>
            <a:defRPr cap="all"/>
          </a:pPr>
          <a:r>
            <a:rPr lang="en-GB" dirty="0"/>
            <a:t>Lock computer screens when unattended </a:t>
          </a:r>
        </a:p>
      </dgm:t>
    </dgm:pt>
    <dgm:pt modelId="{C2404491-A4D3-4183-96CF-99985214DE3F}" type="parTrans" cxnId="{A7592E0A-C3EC-40D1-9DD7-6BCCD94E1BAA}">
      <dgm:prSet/>
      <dgm:spPr/>
      <dgm:t>
        <a:bodyPr/>
        <a:lstStyle/>
        <a:p>
          <a:endParaRPr lang="en-US"/>
        </a:p>
      </dgm:t>
    </dgm:pt>
    <dgm:pt modelId="{217683A2-18A4-4BA0-B997-909933B6BA85}" type="sibTrans" cxnId="{A7592E0A-C3EC-40D1-9DD7-6BCCD94E1BAA}">
      <dgm:prSet/>
      <dgm:spPr/>
      <dgm:t>
        <a:bodyPr/>
        <a:lstStyle/>
        <a:p>
          <a:endParaRPr lang="en-US"/>
        </a:p>
      </dgm:t>
    </dgm:pt>
    <dgm:pt modelId="{E56FF8A8-C153-40BD-BC8E-2AD6186EAE7E}" type="pres">
      <dgm:prSet presAssocID="{7FBDE6F6-3166-498B-94F4-78775A679BA4}" presName="root" presStyleCnt="0">
        <dgm:presLayoutVars>
          <dgm:dir/>
          <dgm:resizeHandles val="exact"/>
        </dgm:presLayoutVars>
      </dgm:prSet>
      <dgm:spPr/>
    </dgm:pt>
    <dgm:pt modelId="{4B51E3F8-56F5-4A9C-B5FE-4524D98E5CF3}" type="pres">
      <dgm:prSet presAssocID="{DDA483A1-A6C9-4A27-9957-555EA4DFFFB6}" presName="compNode" presStyleCnt="0"/>
      <dgm:spPr/>
    </dgm:pt>
    <dgm:pt modelId="{CB209767-2D70-44CC-B910-D2B083E47D4E}" type="pres">
      <dgm:prSet presAssocID="{DDA483A1-A6C9-4A27-9957-555EA4DFFFB6}" presName="iconBgRect" presStyleLbl="bgShp" presStyleIdx="0" presStyleCnt="3"/>
      <dgm:spPr/>
    </dgm:pt>
    <dgm:pt modelId="{7D8B36BF-E556-4E62-9D9C-811A975EB214}" type="pres">
      <dgm:prSet presAssocID="{DDA483A1-A6C9-4A27-9957-555EA4DFFFB6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A332F74C-AA8F-4EA4-A9D3-5D0E4B597161}" type="pres">
      <dgm:prSet presAssocID="{DDA483A1-A6C9-4A27-9957-555EA4DFFFB6}" presName="spaceRect" presStyleCnt="0"/>
      <dgm:spPr/>
    </dgm:pt>
    <dgm:pt modelId="{C8681709-C2E6-4FF9-81AE-BB72B7CE2DD7}" type="pres">
      <dgm:prSet presAssocID="{DDA483A1-A6C9-4A27-9957-555EA4DFFFB6}" presName="textRect" presStyleLbl="revTx" presStyleIdx="0" presStyleCnt="3">
        <dgm:presLayoutVars>
          <dgm:chMax val="1"/>
          <dgm:chPref val="1"/>
        </dgm:presLayoutVars>
      </dgm:prSet>
      <dgm:spPr/>
    </dgm:pt>
    <dgm:pt modelId="{2777F408-7F12-444B-9415-7565627CAF9A}" type="pres">
      <dgm:prSet presAssocID="{B3CC2B52-A374-423D-94CD-B43A4FB743EA}" presName="sibTrans" presStyleCnt="0"/>
      <dgm:spPr/>
    </dgm:pt>
    <dgm:pt modelId="{B11AA06B-A5E3-4912-8026-952564ECDE88}" type="pres">
      <dgm:prSet presAssocID="{EFB50FAE-D7AD-4419-9D33-F0E2D83C0042}" presName="compNode" presStyleCnt="0"/>
      <dgm:spPr/>
    </dgm:pt>
    <dgm:pt modelId="{33BB6CE1-D7CB-40A9-AC52-BFB2557FB93B}" type="pres">
      <dgm:prSet presAssocID="{EFB50FAE-D7AD-4419-9D33-F0E2D83C0042}" presName="iconBgRect" presStyleLbl="bgShp" presStyleIdx="1" presStyleCnt="3"/>
      <dgm:spPr/>
    </dgm:pt>
    <dgm:pt modelId="{C00FD3AE-8FB1-4CFE-9BB6-58D636746E2B}" type="pres">
      <dgm:prSet presAssocID="{EFB50FAE-D7AD-4419-9D33-F0E2D83C0042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05869E73-83C4-4B43-A1AE-2146E6F95556}" type="pres">
      <dgm:prSet presAssocID="{EFB50FAE-D7AD-4419-9D33-F0E2D83C0042}" presName="spaceRect" presStyleCnt="0"/>
      <dgm:spPr/>
    </dgm:pt>
    <dgm:pt modelId="{3F6A32CF-F1AD-44CA-8618-0410BF8260E1}" type="pres">
      <dgm:prSet presAssocID="{EFB50FAE-D7AD-4419-9D33-F0E2D83C0042}" presName="textRect" presStyleLbl="revTx" presStyleIdx="1" presStyleCnt="3">
        <dgm:presLayoutVars>
          <dgm:chMax val="1"/>
          <dgm:chPref val="1"/>
        </dgm:presLayoutVars>
      </dgm:prSet>
      <dgm:spPr/>
    </dgm:pt>
    <dgm:pt modelId="{AE651852-ABE6-4A4B-8BCC-9F31229EB467}" type="pres">
      <dgm:prSet presAssocID="{3477344D-F9E1-421A-BFF0-E75F371E9B54}" presName="sibTrans" presStyleCnt="0"/>
      <dgm:spPr/>
    </dgm:pt>
    <dgm:pt modelId="{E5C4DF38-0E3E-4BFA-AC45-CC306A8A08F5}" type="pres">
      <dgm:prSet presAssocID="{CE6D2922-1DC2-4276-A77F-13C1F23E36E7}" presName="compNode" presStyleCnt="0"/>
      <dgm:spPr/>
    </dgm:pt>
    <dgm:pt modelId="{89EC8AE4-8A8A-469B-BB1F-E450F360E561}" type="pres">
      <dgm:prSet presAssocID="{CE6D2922-1DC2-4276-A77F-13C1F23E36E7}" presName="iconBgRect" presStyleLbl="bgShp" presStyleIdx="2" presStyleCnt="3"/>
      <dgm:spPr/>
    </dgm:pt>
    <dgm:pt modelId="{3EF455CA-8F24-4293-A72E-9EB5BA2A1DB0}" type="pres">
      <dgm:prSet presAssocID="{CE6D2922-1DC2-4276-A77F-13C1F23E36E7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mputer"/>
        </a:ext>
      </dgm:extLst>
    </dgm:pt>
    <dgm:pt modelId="{D5F0E043-38D0-41E3-8F67-4433BBBCCC43}" type="pres">
      <dgm:prSet presAssocID="{CE6D2922-1DC2-4276-A77F-13C1F23E36E7}" presName="spaceRect" presStyleCnt="0"/>
      <dgm:spPr/>
    </dgm:pt>
    <dgm:pt modelId="{6DE1F733-7C3F-471E-ABC7-56E097D74D14}" type="pres">
      <dgm:prSet presAssocID="{CE6D2922-1DC2-4276-A77F-13C1F23E36E7}" presName="textRect" presStyleLbl="revTx" presStyleIdx="2" presStyleCnt="3" custScaleY="134823" custLinFactNeighborX="468" custLinFactNeighborY="36885">
        <dgm:presLayoutVars>
          <dgm:chMax val="1"/>
          <dgm:chPref val="1"/>
        </dgm:presLayoutVars>
      </dgm:prSet>
      <dgm:spPr/>
    </dgm:pt>
  </dgm:ptLst>
  <dgm:cxnLst>
    <dgm:cxn modelId="{A7592E0A-C3EC-40D1-9DD7-6BCCD94E1BAA}" srcId="{7FBDE6F6-3166-498B-94F4-78775A679BA4}" destId="{CE6D2922-1DC2-4276-A77F-13C1F23E36E7}" srcOrd="2" destOrd="0" parTransId="{C2404491-A4D3-4183-96CF-99985214DE3F}" sibTransId="{217683A2-18A4-4BA0-B997-909933B6BA85}"/>
    <dgm:cxn modelId="{3DD1D70A-708B-4DFC-9B16-C7DD7C19A17D}" type="presOf" srcId="{CE6D2922-1DC2-4276-A77F-13C1F23E36E7}" destId="{6DE1F733-7C3F-471E-ABC7-56E097D74D14}" srcOrd="0" destOrd="0" presId="urn:microsoft.com/office/officeart/2018/5/layout/IconCircleLabelList"/>
    <dgm:cxn modelId="{28A7728D-831D-41EC-AC42-728A7A322FD1}" srcId="{7FBDE6F6-3166-498B-94F4-78775A679BA4}" destId="{DDA483A1-A6C9-4A27-9957-555EA4DFFFB6}" srcOrd="0" destOrd="0" parTransId="{B5469759-1E63-4068-B2A9-4278E99E35BC}" sibTransId="{B3CC2B52-A374-423D-94CD-B43A4FB743EA}"/>
    <dgm:cxn modelId="{5F9828B1-4E59-4BD6-88B8-E338B6CBA5B7}" type="presOf" srcId="{EFB50FAE-D7AD-4419-9D33-F0E2D83C0042}" destId="{3F6A32CF-F1AD-44CA-8618-0410BF8260E1}" srcOrd="0" destOrd="0" presId="urn:microsoft.com/office/officeart/2018/5/layout/IconCircleLabelList"/>
    <dgm:cxn modelId="{20377EC7-C3F9-429F-B7F3-6FDBD9C641D2}" srcId="{7FBDE6F6-3166-498B-94F4-78775A679BA4}" destId="{EFB50FAE-D7AD-4419-9D33-F0E2D83C0042}" srcOrd="1" destOrd="0" parTransId="{4FBBADED-1753-49F1-8825-0BBCC377655C}" sibTransId="{3477344D-F9E1-421A-BFF0-E75F371E9B54}"/>
    <dgm:cxn modelId="{2DD001F4-E764-4B89-A080-C8D87F8F29D7}" type="presOf" srcId="{DDA483A1-A6C9-4A27-9957-555EA4DFFFB6}" destId="{C8681709-C2E6-4FF9-81AE-BB72B7CE2DD7}" srcOrd="0" destOrd="0" presId="urn:microsoft.com/office/officeart/2018/5/layout/IconCircleLabelList"/>
    <dgm:cxn modelId="{5D39EEF4-B2D6-4B67-9C79-C14DCCE2A157}" type="presOf" srcId="{7FBDE6F6-3166-498B-94F4-78775A679BA4}" destId="{E56FF8A8-C153-40BD-BC8E-2AD6186EAE7E}" srcOrd="0" destOrd="0" presId="urn:microsoft.com/office/officeart/2018/5/layout/IconCircleLabelList"/>
    <dgm:cxn modelId="{07EC183F-B8E7-4ED2-82C8-7FD7F9B4E5DB}" type="presParOf" srcId="{E56FF8A8-C153-40BD-BC8E-2AD6186EAE7E}" destId="{4B51E3F8-56F5-4A9C-B5FE-4524D98E5CF3}" srcOrd="0" destOrd="0" presId="urn:microsoft.com/office/officeart/2018/5/layout/IconCircleLabelList"/>
    <dgm:cxn modelId="{6309BB85-CB22-45B0-8102-CA59CB4D4265}" type="presParOf" srcId="{4B51E3F8-56F5-4A9C-B5FE-4524D98E5CF3}" destId="{CB209767-2D70-44CC-B910-D2B083E47D4E}" srcOrd="0" destOrd="0" presId="urn:microsoft.com/office/officeart/2018/5/layout/IconCircleLabelList"/>
    <dgm:cxn modelId="{F50A6A02-468D-4D25-87E5-8DF69ABBC075}" type="presParOf" srcId="{4B51E3F8-56F5-4A9C-B5FE-4524D98E5CF3}" destId="{7D8B36BF-E556-4E62-9D9C-811A975EB214}" srcOrd="1" destOrd="0" presId="urn:microsoft.com/office/officeart/2018/5/layout/IconCircleLabelList"/>
    <dgm:cxn modelId="{4F17F6CB-D657-4B36-8477-50CC852F44C8}" type="presParOf" srcId="{4B51E3F8-56F5-4A9C-B5FE-4524D98E5CF3}" destId="{A332F74C-AA8F-4EA4-A9D3-5D0E4B597161}" srcOrd="2" destOrd="0" presId="urn:microsoft.com/office/officeart/2018/5/layout/IconCircleLabelList"/>
    <dgm:cxn modelId="{9F76719F-9292-4782-8F37-3BD06E74E90A}" type="presParOf" srcId="{4B51E3F8-56F5-4A9C-B5FE-4524D98E5CF3}" destId="{C8681709-C2E6-4FF9-81AE-BB72B7CE2DD7}" srcOrd="3" destOrd="0" presId="urn:microsoft.com/office/officeart/2018/5/layout/IconCircleLabelList"/>
    <dgm:cxn modelId="{087CDD0F-E2C3-4E5C-A760-83C7A2D243C6}" type="presParOf" srcId="{E56FF8A8-C153-40BD-BC8E-2AD6186EAE7E}" destId="{2777F408-7F12-444B-9415-7565627CAF9A}" srcOrd="1" destOrd="0" presId="urn:microsoft.com/office/officeart/2018/5/layout/IconCircleLabelList"/>
    <dgm:cxn modelId="{0755AF66-9512-4CB3-8CE4-E715441E62C5}" type="presParOf" srcId="{E56FF8A8-C153-40BD-BC8E-2AD6186EAE7E}" destId="{B11AA06B-A5E3-4912-8026-952564ECDE88}" srcOrd="2" destOrd="0" presId="urn:microsoft.com/office/officeart/2018/5/layout/IconCircleLabelList"/>
    <dgm:cxn modelId="{3558EEE7-4183-47B3-BB06-99F0D86B2491}" type="presParOf" srcId="{B11AA06B-A5E3-4912-8026-952564ECDE88}" destId="{33BB6CE1-D7CB-40A9-AC52-BFB2557FB93B}" srcOrd="0" destOrd="0" presId="urn:microsoft.com/office/officeart/2018/5/layout/IconCircleLabelList"/>
    <dgm:cxn modelId="{DA769770-F7FA-46F3-9F57-7B1D279932D6}" type="presParOf" srcId="{B11AA06B-A5E3-4912-8026-952564ECDE88}" destId="{C00FD3AE-8FB1-4CFE-9BB6-58D636746E2B}" srcOrd="1" destOrd="0" presId="urn:microsoft.com/office/officeart/2018/5/layout/IconCircleLabelList"/>
    <dgm:cxn modelId="{003C6035-5F8E-45B1-AC1D-109EB473AEB7}" type="presParOf" srcId="{B11AA06B-A5E3-4912-8026-952564ECDE88}" destId="{05869E73-83C4-4B43-A1AE-2146E6F95556}" srcOrd="2" destOrd="0" presId="urn:microsoft.com/office/officeart/2018/5/layout/IconCircleLabelList"/>
    <dgm:cxn modelId="{4319BE5A-57DF-4C7B-83AC-4426F75F57F0}" type="presParOf" srcId="{B11AA06B-A5E3-4912-8026-952564ECDE88}" destId="{3F6A32CF-F1AD-44CA-8618-0410BF8260E1}" srcOrd="3" destOrd="0" presId="urn:microsoft.com/office/officeart/2018/5/layout/IconCircleLabelList"/>
    <dgm:cxn modelId="{6AE5A86C-4BF3-45D1-9278-01225CEF283F}" type="presParOf" srcId="{E56FF8A8-C153-40BD-BC8E-2AD6186EAE7E}" destId="{AE651852-ABE6-4A4B-8BCC-9F31229EB467}" srcOrd="3" destOrd="0" presId="urn:microsoft.com/office/officeart/2018/5/layout/IconCircleLabelList"/>
    <dgm:cxn modelId="{93A7BE9E-1ECB-4488-962F-8943BB8B6D0B}" type="presParOf" srcId="{E56FF8A8-C153-40BD-BC8E-2AD6186EAE7E}" destId="{E5C4DF38-0E3E-4BFA-AC45-CC306A8A08F5}" srcOrd="4" destOrd="0" presId="urn:microsoft.com/office/officeart/2018/5/layout/IconCircleLabelList"/>
    <dgm:cxn modelId="{D58A4747-12D5-4B48-9D7B-22FD1BCBCA8C}" type="presParOf" srcId="{E5C4DF38-0E3E-4BFA-AC45-CC306A8A08F5}" destId="{89EC8AE4-8A8A-469B-BB1F-E450F360E561}" srcOrd="0" destOrd="0" presId="urn:microsoft.com/office/officeart/2018/5/layout/IconCircleLabelList"/>
    <dgm:cxn modelId="{30DFCAE4-0398-4A29-895D-7AA5690528BB}" type="presParOf" srcId="{E5C4DF38-0E3E-4BFA-AC45-CC306A8A08F5}" destId="{3EF455CA-8F24-4293-A72E-9EB5BA2A1DB0}" srcOrd="1" destOrd="0" presId="urn:microsoft.com/office/officeart/2018/5/layout/IconCircleLabelList"/>
    <dgm:cxn modelId="{FA616122-71AA-4A49-A0B8-A791FE74C90B}" type="presParOf" srcId="{E5C4DF38-0E3E-4BFA-AC45-CC306A8A08F5}" destId="{D5F0E043-38D0-41E3-8F67-4433BBBCCC43}" srcOrd="2" destOrd="0" presId="urn:microsoft.com/office/officeart/2018/5/layout/IconCircleLabelList"/>
    <dgm:cxn modelId="{4A93944B-AF8D-4971-8663-23F9E525E255}" type="presParOf" srcId="{E5C4DF38-0E3E-4BFA-AC45-CC306A8A08F5}" destId="{6DE1F733-7C3F-471E-ABC7-56E097D74D14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F715524-B3F2-4F5D-8E64-2ED8B0494A5D}">
      <dsp:nvSpPr>
        <dsp:cNvPr id="0" name=""/>
        <dsp:cNvSpPr/>
      </dsp:nvSpPr>
      <dsp:spPr>
        <a:xfrm>
          <a:off x="0" y="0"/>
          <a:ext cx="2587153" cy="7695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30480" rIns="30480" bIns="30480" numCol="1" spcCol="1270" anchor="t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2400" kern="1200" dirty="0"/>
            <a:t>Workplace Management</a:t>
          </a:r>
          <a:endParaRPr lang="en-US" sz="2400" kern="1200" dirty="0"/>
        </a:p>
      </dsp:txBody>
      <dsp:txXfrm>
        <a:off x="0" y="0"/>
        <a:ext cx="2587153" cy="769541"/>
      </dsp:txXfrm>
    </dsp:sp>
    <dsp:sp modelId="{C15542FF-1C20-4C60-A0D8-0649AA7783D8}">
      <dsp:nvSpPr>
        <dsp:cNvPr id="0" name=""/>
        <dsp:cNvSpPr/>
      </dsp:nvSpPr>
      <dsp:spPr>
        <a:xfrm>
          <a:off x="0" y="785317"/>
          <a:ext cx="2587153" cy="24881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6510" rIns="16510" bIns="16510" numCol="1" spcCol="1270" anchor="t" anchorCtr="0">
          <a:noAutofit/>
        </a:bodyPr>
        <a:lstStyle/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>
              <a:solidFill>
                <a:schemeClr val="bg2">
                  <a:lumMod val="25000"/>
                </a:schemeClr>
              </a:solidFill>
            </a:rPr>
            <a:t>To ensure that essential jobs are finished on time, staff members generate and update daily task lists using Excel </a:t>
          </a:r>
          <a:r>
            <a:rPr lang="en-GB" sz="1300" i="1" kern="1200" dirty="0">
              <a:solidFill>
                <a:schemeClr val="bg2">
                  <a:lumMod val="25000"/>
                </a:schemeClr>
              </a:solidFill>
            </a:rPr>
            <a:t>(Bakir et al., 2025)</a:t>
          </a:r>
          <a:r>
            <a:rPr lang="en-US" sz="1300" kern="1200" dirty="0">
              <a:solidFill>
                <a:schemeClr val="bg2">
                  <a:lumMod val="25000"/>
                </a:schemeClr>
              </a:solidFill>
            </a:rPr>
            <a:t>.</a:t>
          </a:r>
        </a:p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 dirty="0"/>
        </a:p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u="sng" kern="1200" dirty="0"/>
            <a:t>Benefits</a:t>
          </a:r>
          <a:r>
            <a:rPr lang="en-US" sz="1300" kern="1200" dirty="0"/>
            <a:t> include easier updating, better task visibility, and enhanced organization.</a:t>
          </a:r>
        </a:p>
      </dsp:txBody>
      <dsp:txXfrm>
        <a:off x="0" y="785317"/>
        <a:ext cx="2587153" cy="2488108"/>
      </dsp:txXfrm>
    </dsp:sp>
    <dsp:sp modelId="{5021003E-98CE-4CD8-AC72-87CE6F3BD0B9}">
      <dsp:nvSpPr>
        <dsp:cNvPr id="0" name=""/>
        <dsp:cNvSpPr/>
      </dsp:nvSpPr>
      <dsp:spPr>
        <a:xfrm>
          <a:off x="2845869" y="0"/>
          <a:ext cx="2587153" cy="7695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30480" rIns="30480" bIns="30480" numCol="1" spcCol="1270" anchor="t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2400" kern="1200" dirty="0"/>
            <a:t>Recording and Reporting Data</a:t>
          </a:r>
          <a:endParaRPr lang="en-US" sz="2400" kern="1200" dirty="0"/>
        </a:p>
      </dsp:txBody>
      <dsp:txXfrm>
        <a:off x="2845869" y="0"/>
        <a:ext cx="2587153" cy="769541"/>
      </dsp:txXfrm>
    </dsp:sp>
    <dsp:sp modelId="{61703A4D-F93D-414F-B44E-8BEC1B5B12B8}">
      <dsp:nvSpPr>
        <dsp:cNvPr id="0" name=""/>
        <dsp:cNvSpPr/>
      </dsp:nvSpPr>
      <dsp:spPr>
        <a:xfrm>
          <a:off x="2845869" y="785317"/>
          <a:ext cx="2587153" cy="24881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6510" rIns="16510" bIns="16510" numCol="1" spcCol="1270" anchor="t" anchorCtr="0">
          <a:noAutofit/>
        </a:bodyPr>
        <a:lstStyle/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>
              <a:solidFill>
                <a:schemeClr val="bg2">
                  <a:lumMod val="25000"/>
                </a:schemeClr>
              </a:solidFill>
            </a:rPr>
            <a:t>Medication plans, incident reports, and resident data can all be tracked with Excel. </a:t>
          </a:r>
        </a:p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>
              <a:solidFill>
                <a:schemeClr val="bg2">
                  <a:lumMod val="25000"/>
                </a:schemeClr>
              </a:solidFill>
            </a:rPr>
            <a:t>To generate reports and automate calculations, staff members utilize functions and formulas. </a:t>
          </a:r>
        </a:p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 dirty="0"/>
        </a:p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u="sng" kern="1200" dirty="0"/>
            <a:t>Benefits</a:t>
          </a:r>
          <a:r>
            <a:rPr lang="en-US" sz="1300" kern="1200" dirty="0"/>
            <a:t> include precise data tracking, effective reporting, and data analysis.</a:t>
          </a:r>
        </a:p>
      </dsp:txBody>
      <dsp:txXfrm>
        <a:off x="2845869" y="785317"/>
        <a:ext cx="2587153" cy="2488108"/>
      </dsp:txXfrm>
    </dsp:sp>
    <dsp:sp modelId="{F9A560BA-6518-44B5-B2AD-6E08B4EAEB0C}">
      <dsp:nvSpPr>
        <dsp:cNvPr id="0" name=""/>
        <dsp:cNvSpPr/>
      </dsp:nvSpPr>
      <dsp:spPr>
        <a:xfrm>
          <a:off x="5691738" y="0"/>
          <a:ext cx="2587153" cy="7695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30480" rIns="30480" bIns="30480" numCol="1" spcCol="1270" anchor="t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2400" kern="1200" dirty="0"/>
            <a:t>Management of Finances</a:t>
          </a:r>
          <a:endParaRPr lang="en-US" sz="2400" kern="1200" dirty="0"/>
        </a:p>
      </dsp:txBody>
      <dsp:txXfrm>
        <a:off x="5691738" y="0"/>
        <a:ext cx="2587153" cy="769541"/>
      </dsp:txXfrm>
    </dsp:sp>
    <dsp:sp modelId="{C65B408B-32FA-4C8E-A774-EA24976FA3A4}">
      <dsp:nvSpPr>
        <dsp:cNvPr id="0" name=""/>
        <dsp:cNvSpPr/>
      </dsp:nvSpPr>
      <dsp:spPr>
        <a:xfrm>
          <a:off x="5691738" y="769541"/>
          <a:ext cx="2587153" cy="24881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6510" rIns="16510" bIns="16510" numCol="1" spcCol="1270" anchor="t" anchorCtr="0">
          <a:noAutofit/>
        </a:bodyPr>
        <a:lstStyle/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>
              <a:solidFill>
                <a:schemeClr val="bg2">
                  <a:lumMod val="25000"/>
                </a:schemeClr>
              </a:solidFill>
            </a:rPr>
            <a:t>Excel is used for financial reporting, tracking expenses, and creating budgets. It provides financial chart and template samples.</a:t>
          </a:r>
        </a:p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 dirty="0"/>
        </a:p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u="sng" kern="1200" dirty="0"/>
            <a:t>Benefits</a:t>
          </a:r>
          <a:r>
            <a:rPr lang="en-US" sz="1300" kern="1200" dirty="0"/>
            <a:t> include easier tracking, improved financial supervision, and financial planning.</a:t>
          </a:r>
        </a:p>
      </dsp:txBody>
      <dsp:txXfrm>
        <a:off x="5691738" y="769541"/>
        <a:ext cx="2587153" cy="248810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CA29740-7722-472A-9379-B2BB50864D10}">
      <dsp:nvSpPr>
        <dsp:cNvPr id="0" name=""/>
        <dsp:cNvSpPr/>
      </dsp:nvSpPr>
      <dsp:spPr>
        <a:xfrm>
          <a:off x="60186" y="441408"/>
          <a:ext cx="1257386" cy="1257386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96AC8BF-F282-4802-8312-C1DCA8BC1E56}">
      <dsp:nvSpPr>
        <dsp:cNvPr id="0" name=""/>
        <dsp:cNvSpPr/>
      </dsp:nvSpPr>
      <dsp:spPr>
        <a:xfrm>
          <a:off x="324237" y="705459"/>
          <a:ext cx="729284" cy="72928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AF063F-1DD8-4CAF-8446-4A3B4C8E489E}">
      <dsp:nvSpPr>
        <dsp:cNvPr id="0" name=""/>
        <dsp:cNvSpPr/>
      </dsp:nvSpPr>
      <dsp:spPr>
        <a:xfrm>
          <a:off x="1587013" y="441408"/>
          <a:ext cx="2963839" cy="12573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Quick updates for staff</a:t>
          </a:r>
          <a:endParaRPr lang="en-US" sz="2400" kern="1200" dirty="0"/>
        </a:p>
      </dsp:txBody>
      <dsp:txXfrm>
        <a:off x="1587013" y="441408"/>
        <a:ext cx="2963839" cy="1257386"/>
      </dsp:txXfrm>
    </dsp:sp>
    <dsp:sp modelId="{6A6AB95B-0DB7-4429-B2B6-F7A78BC9541C}">
      <dsp:nvSpPr>
        <dsp:cNvPr id="0" name=""/>
        <dsp:cNvSpPr/>
      </dsp:nvSpPr>
      <dsp:spPr>
        <a:xfrm>
          <a:off x="5067279" y="441408"/>
          <a:ext cx="1257386" cy="1257386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A9ADC34-2AD0-44E0-B552-FFA3C2764D70}">
      <dsp:nvSpPr>
        <dsp:cNvPr id="0" name=""/>
        <dsp:cNvSpPr/>
      </dsp:nvSpPr>
      <dsp:spPr>
        <a:xfrm>
          <a:off x="5331331" y="705459"/>
          <a:ext cx="729284" cy="72928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C3FF07-C707-4108-BBF8-A33ADE0E8516}">
      <dsp:nvSpPr>
        <dsp:cNvPr id="0" name=""/>
        <dsp:cNvSpPr/>
      </dsp:nvSpPr>
      <dsp:spPr>
        <a:xfrm>
          <a:off x="6594106" y="441408"/>
          <a:ext cx="2963839" cy="12573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Easy contact with doctors and visitors</a:t>
          </a:r>
          <a:endParaRPr lang="en-US" sz="2400" kern="1200"/>
        </a:p>
      </dsp:txBody>
      <dsp:txXfrm>
        <a:off x="6594106" y="441408"/>
        <a:ext cx="2963839" cy="1257386"/>
      </dsp:txXfrm>
    </dsp:sp>
    <dsp:sp modelId="{478FA415-4709-4E5F-946D-2F9F7A12E86D}">
      <dsp:nvSpPr>
        <dsp:cNvPr id="0" name=""/>
        <dsp:cNvSpPr/>
      </dsp:nvSpPr>
      <dsp:spPr>
        <a:xfrm>
          <a:off x="60186" y="2394686"/>
          <a:ext cx="1257386" cy="1257386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FC1CEC1-DB6F-4C60-A410-C77F09576D2E}">
      <dsp:nvSpPr>
        <dsp:cNvPr id="0" name=""/>
        <dsp:cNvSpPr/>
      </dsp:nvSpPr>
      <dsp:spPr>
        <a:xfrm>
          <a:off x="324237" y="2658738"/>
          <a:ext cx="729284" cy="72928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67CA7E-AC1A-45C6-AFC7-14270038C1B5}">
      <dsp:nvSpPr>
        <dsp:cNvPr id="0" name=""/>
        <dsp:cNvSpPr/>
      </dsp:nvSpPr>
      <dsp:spPr>
        <a:xfrm>
          <a:off x="1587013" y="2394686"/>
          <a:ext cx="2963839" cy="12573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Notices sent digitally</a:t>
          </a:r>
          <a:endParaRPr lang="en-US" sz="2400" kern="1200"/>
        </a:p>
      </dsp:txBody>
      <dsp:txXfrm>
        <a:off x="1587013" y="2394686"/>
        <a:ext cx="2963839" cy="1257386"/>
      </dsp:txXfrm>
    </dsp:sp>
    <dsp:sp modelId="{C38E99CA-FE6E-4CBC-BC9A-DE3FEE02B5B2}">
      <dsp:nvSpPr>
        <dsp:cNvPr id="0" name=""/>
        <dsp:cNvSpPr/>
      </dsp:nvSpPr>
      <dsp:spPr>
        <a:xfrm>
          <a:off x="5067279" y="2394686"/>
          <a:ext cx="1257386" cy="1257386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A8A711F-E7BB-4A74-85FB-9888EFC2A507}">
      <dsp:nvSpPr>
        <dsp:cNvPr id="0" name=""/>
        <dsp:cNvSpPr/>
      </dsp:nvSpPr>
      <dsp:spPr>
        <a:xfrm>
          <a:off x="5331331" y="2658738"/>
          <a:ext cx="729284" cy="72928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48DC3C-08F9-4819-83B7-EB6A89644345}">
      <dsp:nvSpPr>
        <dsp:cNvPr id="0" name=""/>
        <dsp:cNvSpPr/>
      </dsp:nvSpPr>
      <dsp:spPr>
        <a:xfrm>
          <a:off x="6594106" y="2394686"/>
          <a:ext cx="2963839" cy="12573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Saves time and paper</a:t>
          </a:r>
          <a:endParaRPr lang="en-US" sz="2400" kern="1200"/>
        </a:p>
      </dsp:txBody>
      <dsp:txXfrm>
        <a:off x="6594106" y="2394686"/>
        <a:ext cx="2963839" cy="125738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60B0373-7627-4F42-8C5A-3F0CAEA79062}">
      <dsp:nvSpPr>
        <dsp:cNvPr id="0" name=""/>
        <dsp:cNvSpPr/>
      </dsp:nvSpPr>
      <dsp:spPr>
        <a:xfrm>
          <a:off x="0" y="588"/>
          <a:ext cx="6692813" cy="137771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38D35D1-0ABC-4F39-A163-C8B6947696A3}">
      <dsp:nvSpPr>
        <dsp:cNvPr id="0" name=""/>
        <dsp:cNvSpPr/>
      </dsp:nvSpPr>
      <dsp:spPr>
        <a:xfrm>
          <a:off x="416759" y="310575"/>
          <a:ext cx="757744" cy="75774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9E9C26-C749-46CE-85C6-2C4755E3E94D}">
      <dsp:nvSpPr>
        <dsp:cNvPr id="0" name=""/>
        <dsp:cNvSpPr/>
      </dsp:nvSpPr>
      <dsp:spPr>
        <a:xfrm>
          <a:off x="1591264" y="588"/>
          <a:ext cx="5101549" cy="13777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5808" tIns="145808" rIns="145808" bIns="145808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Teams improves communication and care</a:t>
          </a:r>
          <a:endParaRPr lang="en-US" sz="2500" kern="1200"/>
        </a:p>
      </dsp:txBody>
      <dsp:txXfrm>
        <a:off x="1591264" y="588"/>
        <a:ext cx="5101549" cy="1377717"/>
      </dsp:txXfrm>
    </dsp:sp>
    <dsp:sp modelId="{822C3A3E-101C-4739-A194-E49CCE5763EE}">
      <dsp:nvSpPr>
        <dsp:cNvPr id="0" name=""/>
        <dsp:cNvSpPr/>
      </dsp:nvSpPr>
      <dsp:spPr>
        <a:xfrm>
          <a:off x="0" y="1722736"/>
          <a:ext cx="6692813" cy="137771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02A190E-335C-466E-9345-0821E25519E5}">
      <dsp:nvSpPr>
        <dsp:cNvPr id="0" name=""/>
        <dsp:cNvSpPr/>
      </dsp:nvSpPr>
      <dsp:spPr>
        <a:xfrm>
          <a:off x="416759" y="2032722"/>
          <a:ext cx="757744" cy="75774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71E806-8D2F-4E02-A958-C3565213592C}">
      <dsp:nvSpPr>
        <dsp:cNvPr id="0" name=""/>
        <dsp:cNvSpPr/>
      </dsp:nvSpPr>
      <dsp:spPr>
        <a:xfrm>
          <a:off x="1591264" y="1722736"/>
          <a:ext cx="5101549" cy="13777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5808" tIns="145808" rIns="145808" bIns="145808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Needs training and support</a:t>
          </a:r>
          <a:endParaRPr lang="en-US" sz="2500" kern="1200"/>
        </a:p>
      </dsp:txBody>
      <dsp:txXfrm>
        <a:off x="1591264" y="1722736"/>
        <a:ext cx="5101549" cy="1377717"/>
      </dsp:txXfrm>
    </dsp:sp>
    <dsp:sp modelId="{E7C2E6AF-BBBA-4199-BD64-A6CB8A468348}">
      <dsp:nvSpPr>
        <dsp:cNvPr id="0" name=""/>
        <dsp:cNvSpPr/>
      </dsp:nvSpPr>
      <dsp:spPr>
        <a:xfrm>
          <a:off x="0" y="3444883"/>
          <a:ext cx="6692813" cy="137771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37BFED2-9675-4527-91C2-872000504E8E}">
      <dsp:nvSpPr>
        <dsp:cNvPr id="0" name=""/>
        <dsp:cNvSpPr/>
      </dsp:nvSpPr>
      <dsp:spPr>
        <a:xfrm>
          <a:off x="416759" y="3754869"/>
          <a:ext cx="757744" cy="75774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21CCC6-9113-4141-99D1-68A10A57AD4D}">
      <dsp:nvSpPr>
        <dsp:cNvPr id="0" name=""/>
        <dsp:cNvSpPr/>
      </dsp:nvSpPr>
      <dsp:spPr>
        <a:xfrm>
          <a:off x="1591264" y="3444883"/>
          <a:ext cx="5101549" cy="13777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5808" tIns="145808" rIns="145808" bIns="145808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Can become a daily tool at Sunerise </a:t>
          </a:r>
          <a:endParaRPr lang="en-US" sz="2500" kern="1200"/>
        </a:p>
      </dsp:txBody>
      <dsp:txXfrm>
        <a:off x="1591264" y="3444883"/>
        <a:ext cx="5101549" cy="137771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48BDBC9-4ABC-40AD-A644-CB82FC88A129}">
      <dsp:nvSpPr>
        <dsp:cNvPr id="0" name=""/>
        <dsp:cNvSpPr/>
      </dsp:nvSpPr>
      <dsp:spPr>
        <a:xfrm>
          <a:off x="670070" y="156931"/>
          <a:ext cx="1955812" cy="1955812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17E5415-DDBD-4DE9-A0CB-A4076D2D06E3}">
      <dsp:nvSpPr>
        <dsp:cNvPr id="0" name=""/>
        <dsp:cNvSpPr/>
      </dsp:nvSpPr>
      <dsp:spPr>
        <a:xfrm>
          <a:off x="1086883" y="573743"/>
          <a:ext cx="1122187" cy="11221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F4498F8-400F-4A4D-9560-01244CFB0258}">
      <dsp:nvSpPr>
        <dsp:cNvPr id="0" name=""/>
        <dsp:cNvSpPr/>
      </dsp:nvSpPr>
      <dsp:spPr>
        <a:xfrm>
          <a:off x="44851" y="2721931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 dirty="0"/>
            <a:t>Sunrise: 35 residents with dementia, mobility or long-term conditions</a:t>
          </a:r>
          <a:endParaRPr lang="en-US" sz="1800" kern="1200" dirty="0"/>
        </a:p>
      </dsp:txBody>
      <dsp:txXfrm>
        <a:off x="44851" y="2721931"/>
        <a:ext cx="3206250" cy="720000"/>
      </dsp:txXfrm>
    </dsp:sp>
    <dsp:sp modelId="{42253A01-972A-46A2-8315-65FA0FDFB165}">
      <dsp:nvSpPr>
        <dsp:cNvPr id="0" name=""/>
        <dsp:cNvSpPr/>
      </dsp:nvSpPr>
      <dsp:spPr>
        <a:xfrm>
          <a:off x="4437414" y="156931"/>
          <a:ext cx="1955812" cy="1955812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0FBFAC6-FA6C-4EBF-B8CD-447C76AD3A1D}">
      <dsp:nvSpPr>
        <dsp:cNvPr id="0" name=""/>
        <dsp:cNvSpPr/>
      </dsp:nvSpPr>
      <dsp:spPr>
        <a:xfrm>
          <a:off x="4854226" y="573743"/>
          <a:ext cx="1122187" cy="11221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8465C6C-5909-4E99-AD58-5F137C20B083}">
      <dsp:nvSpPr>
        <dsp:cNvPr id="0" name=""/>
        <dsp:cNvSpPr/>
      </dsp:nvSpPr>
      <dsp:spPr>
        <a:xfrm>
          <a:off x="3812195" y="2721931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/>
            <a:t>Staff: nurses, carers, admin, visiting professionals</a:t>
          </a:r>
          <a:endParaRPr lang="en-US" sz="1800" kern="1200"/>
        </a:p>
      </dsp:txBody>
      <dsp:txXfrm>
        <a:off x="3812195" y="2721931"/>
        <a:ext cx="3206250" cy="720000"/>
      </dsp:txXfrm>
    </dsp:sp>
    <dsp:sp modelId="{DBBFD40A-D7E2-4FCE-A343-66D3A79E098F}">
      <dsp:nvSpPr>
        <dsp:cNvPr id="0" name=""/>
        <dsp:cNvSpPr/>
      </dsp:nvSpPr>
      <dsp:spPr>
        <a:xfrm>
          <a:off x="8204758" y="156931"/>
          <a:ext cx="1955812" cy="1955812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62B1DE1-B86D-4D73-B7E0-5F647FFBF2BA}">
      <dsp:nvSpPr>
        <dsp:cNvPr id="0" name=""/>
        <dsp:cNvSpPr/>
      </dsp:nvSpPr>
      <dsp:spPr>
        <a:xfrm>
          <a:off x="8621570" y="573743"/>
          <a:ext cx="1122187" cy="112218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68C248-E0EB-46FF-9F81-9E048CBCA346}">
      <dsp:nvSpPr>
        <dsp:cNvPr id="0" name=""/>
        <dsp:cNvSpPr/>
      </dsp:nvSpPr>
      <dsp:spPr>
        <a:xfrm>
          <a:off x="7579539" y="2721931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/>
            <a:t>Tools: Microsoft 365 available, but skills are limited</a:t>
          </a:r>
          <a:endParaRPr lang="en-US" sz="1800" kern="1200"/>
        </a:p>
      </dsp:txBody>
      <dsp:txXfrm>
        <a:off x="7579539" y="2721931"/>
        <a:ext cx="3206250" cy="72000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366FB3A-D4AA-4A2B-8EE4-C125747ED6C9}">
      <dsp:nvSpPr>
        <dsp:cNvPr id="0" name=""/>
        <dsp:cNvSpPr/>
      </dsp:nvSpPr>
      <dsp:spPr>
        <a:xfrm>
          <a:off x="670070" y="156931"/>
          <a:ext cx="1955812" cy="1955812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67FE2DF-5841-4A25-8F22-937E46CFCEEB}">
      <dsp:nvSpPr>
        <dsp:cNvPr id="0" name=""/>
        <dsp:cNvSpPr/>
      </dsp:nvSpPr>
      <dsp:spPr>
        <a:xfrm>
          <a:off x="1086883" y="573743"/>
          <a:ext cx="1122187" cy="11221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72384E-E6E8-4A76-853F-67AFFD62F55F}">
      <dsp:nvSpPr>
        <dsp:cNvPr id="0" name=""/>
        <dsp:cNvSpPr/>
      </dsp:nvSpPr>
      <dsp:spPr>
        <a:xfrm>
          <a:off x="44851" y="2721931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/>
            <a:t>Use strong passwords with a mix of letters, numbers and symbols </a:t>
          </a:r>
          <a:endParaRPr lang="en-US" sz="1800" kern="1200"/>
        </a:p>
      </dsp:txBody>
      <dsp:txXfrm>
        <a:off x="44851" y="2721931"/>
        <a:ext cx="3206250" cy="720000"/>
      </dsp:txXfrm>
    </dsp:sp>
    <dsp:sp modelId="{E8CAE7B0-6049-4EEF-B82E-C9E982F68258}">
      <dsp:nvSpPr>
        <dsp:cNvPr id="0" name=""/>
        <dsp:cNvSpPr/>
      </dsp:nvSpPr>
      <dsp:spPr>
        <a:xfrm>
          <a:off x="4437414" y="156931"/>
          <a:ext cx="1955812" cy="1955812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B4833CF-FC14-459F-B6A5-A8504B1E1C52}">
      <dsp:nvSpPr>
        <dsp:cNvPr id="0" name=""/>
        <dsp:cNvSpPr/>
      </dsp:nvSpPr>
      <dsp:spPr>
        <a:xfrm>
          <a:off x="4854226" y="573743"/>
          <a:ext cx="1122187" cy="11221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7322D1-3E28-4DE9-84B4-C9EE78CED9B3}">
      <dsp:nvSpPr>
        <dsp:cNvPr id="0" name=""/>
        <dsp:cNvSpPr/>
      </dsp:nvSpPr>
      <dsp:spPr>
        <a:xfrm>
          <a:off x="3812195" y="2721931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/>
            <a:t>Change passwords regulary</a:t>
          </a:r>
          <a:endParaRPr lang="en-US" sz="1800" kern="1200"/>
        </a:p>
      </dsp:txBody>
      <dsp:txXfrm>
        <a:off x="3812195" y="2721931"/>
        <a:ext cx="3206250" cy="720000"/>
      </dsp:txXfrm>
    </dsp:sp>
    <dsp:sp modelId="{FDFB25ED-4046-4686-97BF-9C26D5767379}">
      <dsp:nvSpPr>
        <dsp:cNvPr id="0" name=""/>
        <dsp:cNvSpPr/>
      </dsp:nvSpPr>
      <dsp:spPr>
        <a:xfrm>
          <a:off x="8204758" y="156931"/>
          <a:ext cx="1955812" cy="1955812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3D4F02D-E5BF-4975-A0CB-F4984431327B}">
      <dsp:nvSpPr>
        <dsp:cNvPr id="0" name=""/>
        <dsp:cNvSpPr/>
      </dsp:nvSpPr>
      <dsp:spPr>
        <a:xfrm>
          <a:off x="8621570" y="573743"/>
          <a:ext cx="1122187" cy="112218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5036EB-31C3-4856-BBE9-A2706BEE8210}">
      <dsp:nvSpPr>
        <dsp:cNvPr id="0" name=""/>
        <dsp:cNvSpPr/>
      </dsp:nvSpPr>
      <dsp:spPr>
        <a:xfrm>
          <a:off x="7579539" y="2721931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/>
            <a:t>Never share login details with others</a:t>
          </a:r>
          <a:endParaRPr lang="en-US" sz="1800" kern="1200"/>
        </a:p>
      </dsp:txBody>
      <dsp:txXfrm>
        <a:off x="7579539" y="2721931"/>
        <a:ext cx="3206250" cy="72000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B209767-2D70-44CC-B910-D2B083E47D4E}">
      <dsp:nvSpPr>
        <dsp:cNvPr id="0" name=""/>
        <dsp:cNvSpPr/>
      </dsp:nvSpPr>
      <dsp:spPr>
        <a:xfrm>
          <a:off x="677949" y="501925"/>
          <a:ext cx="1955812" cy="1955812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8B36BF-E556-4E62-9D9C-811A975EB214}">
      <dsp:nvSpPr>
        <dsp:cNvPr id="0" name=""/>
        <dsp:cNvSpPr/>
      </dsp:nvSpPr>
      <dsp:spPr>
        <a:xfrm>
          <a:off x="1094761" y="918738"/>
          <a:ext cx="1122187" cy="11221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681709-C2E6-4FF9-81AE-BB72B7CE2DD7}">
      <dsp:nvSpPr>
        <dsp:cNvPr id="0" name=""/>
        <dsp:cNvSpPr/>
      </dsp:nvSpPr>
      <dsp:spPr>
        <a:xfrm>
          <a:off x="52730" y="3066926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 dirty="0"/>
            <a:t>Access patient records only when necessary for work duties </a:t>
          </a:r>
          <a:endParaRPr lang="en-US" sz="1800" kern="1200" dirty="0"/>
        </a:p>
      </dsp:txBody>
      <dsp:txXfrm>
        <a:off x="52730" y="3066926"/>
        <a:ext cx="3206250" cy="720000"/>
      </dsp:txXfrm>
    </dsp:sp>
    <dsp:sp modelId="{33BB6CE1-D7CB-40A9-AC52-BFB2557FB93B}">
      <dsp:nvSpPr>
        <dsp:cNvPr id="0" name=""/>
        <dsp:cNvSpPr/>
      </dsp:nvSpPr>
      <dsp:spPr>
        <a:xfrm>
          <a:off x="4445293" y="501925"/>
          <a:ext cx="1955812" cy="1955812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00FD3AE-8FB1-4CFE-9BB6-58D636746E2B}">
      <dsp:nvSpPr>
        <dsp:cNvPr id="0" name=""/>
        <dsp:cNvSpPr/>
      </dsp:nvSpPr>
      <dsp:spPr>
        <a:xfrm>
          <a:off x="4862105" y="918738"/>
          <a:ext cx="1122187" cy="11221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F6A32CF-F1AD-44CA-8618-0410BF8260E1}">
      <dsp:nvSpPr>
        <dsp:cNvPr id="0" name=""/>
        <dsp:cNvSpPr/>
      </dsp:nvSpPr>
      <dsp:spPr>
        <a:xfrm>
          <a:off x="3820074" y="3066926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 dirty="0"/>
            <a:t>Do not discuss patient details in public or over unsecured platforms</a:t>
          </a:r>
          <a:endParaRPr lang="en-US" sz="1800" kern="1200" dirty="0"/>
        </a:p>
      </dsp:txBody>
      <dsp:txXfrm>
        <a:off x="3820074" y="3066926"/>
        <a:ext cx="3206250" cy="720000"/>
      </dsp:txXfrm>
    </dsp:sp>
    <dsp:sp modelId="{89EC8AE4-8A8A-469B-BB1F-E450F360E561}">
      <dsp:nvSpPr>
        <dsp:cNvPr id="0" name=""/>
        <dsp:cNvSpPr/>
      </dsp:nvSpPr>
      <dsp:spPr>
        <a:xfrm>
          <a:off x="8212637" y="439244"/>
          <a:ext cx="1955812" cy="1955812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EF455CA-8F24-4293-A72E-9EB5BA2A1DB0}">
      <dsp:nvSpPr>
        <dsp:cNvPr id="0" name=""/>
        <dsp:cNvSpPr/>
      </dsp:nvSpPr>
      <dsp:spPr>
        <a:xfrm>
          <a:off x="8629449" y="856057"/>
          <a:ext cx="1122187" cy="112218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DE1F733-7C3F-471E-ABC7-56E097D74D14}">
      <dsp:nvSpPr>
        <dsp:cNvPr id="0" name=""/>
        <dsp:cNvSpPr/>
      </dsp:nvSpPr>
      <dsp:spPr>
        <a:xfrm>
          <a:off x="7602423" y="3144453"/>
          <a:ext cx="3206250" cy="9707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 dirty="0"/>
            <a:t>Lock computer screens when unattended </a:t>
          </a:r>
        </a:p>
      </dsp:txBody>
      <dsp:txXfrm>
        <a:off x="7602423" y="3144453"/>
        <a:ext cx="3206250" cy="97072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24/3/layout/hArchList1">
  <dgm:title val="Horizontal Text Blocks"/>
  <dgm:desc val="Short bits of text with formatted headers. Use as an easier-to-read alternative to a bulleted list."/>
  <dgm:catLst>
    <dgm:cat type="list" pri="100"/>
    <dgm:cat type="timeline" pri="500"/>
    <dgm:cat type="process" pri="6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>
          <dgm:param type="vertAlign" val="t"/>
          <dgm:param type="horzAlign" val="l"/>
        </dgm:alg>
      </dgm:if>
      <dgm:else name="Name3">
        <dgm:alg type="lin">
          <dgm:param type="vertAlign" val="t"/>
          <dgm:param type="horzAlign" val="r"/>
        </dgm:alg>
      </dgm:else>
    </dgm:choose>
    <dgm:presOf/>
    <dgm:constrLst>
      <dgm:constr type="primFontSz" for="des" forName="pictRect" op="equ" val="18"/>
      <dgm:constr type="primFontSz" for="des" forName="textRect" refType="primFontSz" refFor="des" refForName="pictRect" op="equ" fact="0.77"/>
      <dgm:constr type="w" for="ch" forName="compNode" refType="w"/>
      <dgm:constr type="h" for="ch" forName="compNode" refType="h"/>
      <dgm:constr type="h" for="des" forName="pictRect" op="equ"/>
      <dgm:constr type="h" for="des" forName="pictRect" refType="primFontSz" refFor="des" refForName="pictRect" fact="3"/>
      <dgm:constr type="w" for="ch" ptType="sibTrans" refType="w" refFor="ch" refForName="compNode" op="equ" fact="0.1"/>
      <dgm:constr type="sp" refType="w" refFor="ch" refForName="compNode" op="equ" fact="0.1"/>
    </dgm:constrLst>
    <dgm:ruleLst/>
    <dgm:forEach name="Name4" axis="ch" ptType="node" cnt="20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h" for="ch" forName="pictRect" refType="h" fact="0.1"/>
          <dgm:constr type="l" for="ch" forName="pictRect"/>
          <dgm:constr type="t" for="ch" forName="pictRect"/>
          <dgm:constr type="l" for="ch" forName="textRect"/>
          <dgm:constr type="t" for="ch" forName="textRect" refType="b" refFor="ch" refForName="pictRect"/>
        </dgm:constrLst>
        <dgm:ruleLst/>
        <dgm:layoutNode name="pictRect" styleLbl="revTx">
          <dgm:varLst>
            <dgm:chMax val="0"/>
            <dgm:bulletEnabled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hoose name="choosePictRectConstraints">
            <dgm:if name="ifPictRectConstraints" func="var" arg="dir" op="equ" val="norm">
              <dgm:constrLst>
                <dgm:constr type="h" refType="w" op="lte" fact="0.4"/>
                <dgm:constr type="lMarg" val="10.8"/>
                <dgm:constr type="rMarg" refType="primFontSz" fact="0.1"/>
                <dgm:constr type="tMarg" refType="primFontSz" fact="0.1"/>
                <dgm:constr type="bMarg" refType="primFontSz" fact="0.1"/>
              </dgm:constrLst>
            </dgm:if>
            <dgm:else name="elsePictRectConstraints">
              <dgm:constrLst>
                <dgm:constr type="lMarg" refType="primFontSz" fact="0.1"/>
                <dgm:constr type="rMarg" val="10.8"/>
                <dgm:constr type="tMarg" refType="primFontSz" fact="0.1"/>
                <dgm:constr type="bMarg" refType="primFontSz" fact="0.1"/>
              </dgm:constrLst>
            </dgm:else>
          </dgm:choose>
          <dgm:ruleLst>
            <dgm:rule type="h" val="INF" fact="NaN" max="NaN"/>
            <dgm:rule type="primFontSz" val="5" fact="NaN" max="NaN"/>
          </dgm:ruleLst>
        </dgm:layoutNode>
        <dgm:layoutNode name="textRect" styleLbl="revTx">
          <dgm:varLst>
            <dgm:bulletEnabled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des" ptType="node"/>
          <dgm:choose name="chooseTextRectConstraints">
            <dgm:if name="ifTextRectConstraints" func="var" arg="dir" op="equ" val="norm">
              <dgm:constrLst>
                <dgm:constr type="lMarg" val="10.8"/>
                <dgm:constr type="rMarg" refType="primFontSz" fact="0.1"/>
                <dgm:constr type="tMarg" refType="primFontSz" fact="0.1"/>
                <dgm:constr type="bMarg" refType="primFontSz" fact="0.1"/>
              </dgm:constrLst>
            </dgm:if>
            <dgm:else name="elseTextRectConstraints">
              <dgm:constrLst>
                <dgm:constr type="lMarg" refType="primFontSz" fact="0.1"/>
                <dgm:constr type="rMarg" val="10.8"/>
                <dgm:constr type="tMarg" refType="primFontSz" fact="0.1"/>
                <dgm:constr type="bMarg" refType="primFontSz" fact="0.1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5" axis="followSib" ptType="sibTrans" cnt="1">
        <dgm:layoutNode name="sibTrans">
          <dgm:alg type="sp"/>
          <dgm:shape xmlns:r="http://schemas.openxmlformats.org/officeDocument/2006/relationships" type="rect" r:blip="" hideGeom="1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b="1"/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 /><Relationship Id="rId2" Type="http://schemas.openxmlformats.org/officeDocument/2006/relationships/image" Target="../media/image2.png" /><Relationship Id="rId1" Type="http://schemas.openxmlformats.org/officeDocument/2006/relationships/slideMaster" Target="../slideMasters/slideMaster3.xml" /></Relationships>
</file>

<file path=ppt/slideLayouts/_rels/slideLayout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 /><Relationship Id="rId2" Type="http://schemas.openxmlformats.org/officeDocument/2006/relationships/image" Target="../media/image2.png" /><Relationship Id="rId1" Type="http://schemas.openxmlformats.org/officeDocument/2006/relationships/slideMaster" Target="../slideMasters/slideMaster3.xml" /></Relationships>
</file>

<file path=ppt/slideLayouts/_rels/slideLayout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 /><Relationship Id="rId2" Type="http://schemas.openxmlformats.org/officeDocument/2006/relationships/image" Target="../media/image2.png" /><Relationship Id="rId1" Type="http://schemas.openxmlformats.org/officeDocument/2006/relationships/slideMaster" Target="../slideMasters/slideMaster3.xml" /></Relationships>
</file>

<file path=ppt/slideLayouts/_rels/slideLayout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 /><Relationship Id="rId2" Type="http://schemas.openxmlformats.org/officeDocument/2006/relationships/image" Target="../media/image2.png" /><Relationship Id="rId1" Type="http://schemas.openxmlformats.org/officeDocument/2006/relationships/slideMaster" Target="../slideMasters/slideMaster3.xml" /></Relationships>
</file>

<file path=ppt/slideLayouts/_rels/slideLayout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 /><Relationship Id="rId2" Type="http://schemas.openxmlformats.org/officeDocument/2006/relationships/image" Target="../media/image2.png" /><Relationship Id="rId1" Type="http://schemas.openxmlformats.org/officeDocument/2006/relationships/slideMaster" Target="../slideMasters/slideMaster3.xml" /></Relationships>
</file>

<file path=ppt/slideLayouts/_rels/slideLayout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 /><Relationship Id="rId2" Type="http://schemas.openxmlformats.org/officeDocument/2006/relationships/image" Target="../media/image2.png" /><Relationship Id="rId1" Type="http://schemas.openxmlformats.org/officeDocument/2006/relationships/slideMaster" Target="../slideMasters/slideMaster3.xml" 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Master" Target="../slideMasters/slideMaster3.xml" /></Relationships>
</file>

<file path=ppt/slideLayouts/_rels/slideLayout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 /><Relationship Id="rId2" Type="http://schemas.openxmlformats.org/officeDocument/2006/relationships/image" Target="../media/image2.png" /><Relationship Id="rId1" Type="http://schemas.openxmlformats.org/officeDocument/2006/relationships/slideMaster" Target="../slideMasters/slideMaster3.xml" /></Relationships>
</file>

<file path=ppt/slideLayouts/_rels/slideLayout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 /><Relationship Id="rId2" Type="http://schemas.openxmlformats.org/officeDocument/2006/relationships/image" Target="../media/image2.png" /><Relationship Id="rId1" Type="http://schemas.openxmlformats.org/officeDocument/2006/relationships/slideMaster" Target="../slideMasters/slideMaster3.xml" /></Relationships>
</file>

<file path=ppt/slideLayouts/_rels/slideLayout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 /><Relationship Id="rId2" Type="http://schemas.openxmlformats.org/officeDocument/2006/relationships/image" Target="../media/image2.png" /><Relationship Id="rId1" Type="http://schemas.openxmlformats.org/officeDocument/2006/relationships/slideMaster" Target="../slideMasters/slideMaster3.xml" /></Relationships>
</file>

<file path=ppt/slideLayouts/_rels/slideLayout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 /><Relationship Id="rId2" Type="http://schemas.openxmlformats.org/officeDocument/2006/relationships/image" Target="../media/image2.png" /><Relationship Id="rId1" Type="http://schemas.openxmlformats.org/officeDocument/2006/relationships/slideMaster" Target="../slideMasters/slideMaster3.xml" /></Relationships>
</file>

<file path=ppt/slideLayouts/_rels/slideLayout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 /><Relationship Id="rId2" Type="http://schemas.openxmlformats.org/officeDocument/2006/relationships/image" Target="../media/image2.png" /><Relationship Id="rId1" Type="http://schemas.openxmlformats.org/officeDocument/2006/relationships/slideMaster" Target="../slideMasters/slideMaster3.xml" /></Relationships>
</file>

<file path=ppt/slideLayouts/_rels/slideLayout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 /><Relationship Id="rId2" Type="http://schemas.openxmlformats.org/officeDocument/2006/relationships/image" Target="../media/image2.png" /><Relationship Id="rId1" Type="http://schemas.openxmlformats.org/officeDocument/2006/relationships/slideMaster" Target="../slideMasters/slideMaster3.xml" /></Relationships>
</file>

<file path=ppt/slideLayouts/_rels/slideLayout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 /><Relationship Id="rId2" Type="http://schemas.openxmlformats.org/officeDocument/2006/relationships/image" Target="../media/image2.png" /><Relationship Id="rId1" Type="http://schemas.openxmlformats.org/officeDocument/2006/relationships/slideMaster" Target="../slideMasters/slideMaster3.xml" /></Relationships>
</file>

<file path=ppt/slideLayouts/_rels/slideLayout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 /><Relationship Id="rId2" Type="http://schemas.openxmlformats.org/officeDocument/2006/relationships/image" Target="../media/image2.png" /><Relationship Id="rId1" Type="http://schemas.openxmlformats.org/officeDocument/2006/relationships/slideMaster" Target="../slideMasters/slideMaster3.xml" /></Relationships>
</file>

<file path=ppt/slideLayouts/_rels/slideLayout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 /><Relationship Id="rId2" Type="http://schemas.openxmlformats.org/officeDocument/2006/relationships/image" Target="../media/image2.png" /><Relationship Id="rId1" Type="http://schemas.openxmlformats.org/officeDocument/2006/relationships/slideMaster" Target="../slideMasters/slideMaster3.xml" 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 /><Relationship Id="rId2" Type="http://schemas.openxmlformats.org/officeDocument/2006/relationships/image" Target="../media/image2.png" /><Relationship Id="rId1" Type="http://schemas.openxmlformats.org/officeDocument/2006/relationships/slideMaster" Target="../slideMasters/slideMaster4.xml" /></Relationships>
</file>

<file path=ppt/slideLayouts/_rels/slideLayout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 /><Relationship Id="rId2" Type="http://schemas.openxmlformats.org/officeDocument/2006/relationships/image" Target="../media/image2.png" /><Relationship Id="rId1" Type="http://schemas.openxmlformats.org/officeDocument/2006/relationships/slideMaster" Target="../slideMasters/slideMaster4.xml" /></Relationships>
</file>

<file path=ppt/slideLayouts/_rels/slideLayout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 /><Relationship Id="rId2" Type="http://schemas.openxmlformats.org/officeDocument/2006/relationships/image" Target="../media/image2.png" /><Relationship Id="rId1" Type="http://schemas.openxmlformats.org/officeDocument/2006/relationships/slideMaster" Target="../slideMasters/slideMaster4.xml" /></Relationships>
</file>

<file path=ppt/slideLayouts/_rels/slideLayout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 /><Relationship Id="rId2" Type="http://schemas.openxmlformats.org/officeDocument/2006/relationships/image" Target="../media/image2.png" /><Relationship Id="rId1" Type="http://schemas.openxmlformats.org/officeDocument/2006/relationships/slideMaster" Target="../slideMasters/slideMaster4.xml" /></Relationships>
</file>

<file path=ppt/slideLayouts/_rels/slideLayout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 /><Relationship Id="rId2" Type="http://schemas.openxmlformats.org/officeDocument/2006/relationships/image" Target="../media/image2.png" /><Relationship Id="rId1" Type="http://schemas.openxmlformats.org/officeDocument/2006/relationships/slideMaster" Target="../slideMasters/slideMaster4.xml" /></Relationships>
</file>

<file path=ppt/slideLayouts/_rels/slideLayout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 /><Relationship Id="rId2" Type="http://schemas.openxmlformats.org/officeDocument/2006/relationships/image" Target="../media/image2.png" /><Relationship Id="rId1" Type="http://schemas.openxmlformats.org/officeDocument/2006/relationships/slideMaster" Target="../slideMasters/slideMaster4.xml" 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Master" Target="../slideMasters/slideMaster4.xml" /></Relationships>
</file>

<file path=ppt/slideLayouts/_rels/slideLayout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 /><Relationship Id="rId2" Type="http://schemas.openxmlformats.org/officeDocument/2006/relationships/image" Target="../media/image2.png" /><Relationship Id="rId1" Type="http://schemas.openxmlformats.org/officeDocument/2006/relationships/slideMaster" Target="../slideMasters/slideMaster4.xml" /></Relationships>
</file>

<file path=ppt/slideLayouts/_rels/slideLayout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 /><Relationship Id="rId2" Type="http://schemas.openxmlformats.org/officeDocument/2006/relationships/image" Target="../media/image2.png" /><Relationship Id="rId1" Type="http://schemas.openxmlformats.org/officeDocument/2006/relationships/slideMaster" Target="../slideMasters/slideMaster4.xml" /></Relationships>
</file>

<file path=ppt/slideLayouts/_rels/slideLayout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 /><Relationship Id="rId2" Type="http://schemas.openxmlformats.org/officeDocument/2006/relationships/image" Target="../media/image2.png" /><Relationship Id="rId1" Type="http://schemas.openxmlformats.org/officeDocument/2006/relationships/slideMaster" Target="../slideMasters/slideMaster4.xml" /></Relationships>
</file>

<file path=ppt/slideLayouts/_rels/slideLayout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 /><Relationship Id="rId2" Type="http://schemas.openxmlformats.org/officeDocument/2006/relationships/image" Target="../media/image2.png" /><Relationship Id="rId1" Type="http://schemas.openxmlformats.org/officeDocument/2006/relationships/slideMaster" Target="../slideMasters/slideMaster4.xml" /></Relationships>
</file>

<file path=ppt/slideLayouts/_rels/slideLayout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 /><Relationship Id="rId2" Type="http://schemas.openxmlformats.org/officeDocument/2006/relationships/image" Target="../media/image2.png" /><Relationship Id="rId1" Type="http://schemas.openxmlformats.org/officeDocument/2006/relationships/slideMaster" Target="../slideMasters/slideMaster4.xml" /></Relationships>
</file>

<file path=ppt/slideLayouts/_rels/slideLayout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 /><Relationship Id="rId2" Type="http://schemas.openxmlformats.org/officeDocument/2006/relationships/image" Target="../media/image2.png" /><Relationship Id="rId1" Type="http://schemas.openxmlformats.org/officeDocument/2006/relationships/slideMaster" Target="../slideMasters/slideMaster4.xml" /></Relationships>
</file>

<file path=ppt/slideLayouts/_rels/slideLayout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 /><Relationship Id="rId2" Type="http://schemas.openxmlformats.org/officeDocument/2006/relationships/image" Target="../media/image2.png" /><Relationship Id="rId1" Type="http://schemas.openxmlformats.org/officeDocument/2006/relationships/slideMaster" Target="../slideMasters/slideMaster4.xml" /></Relationships>
</file>

<file path=ppt/slideLayouts/_rels/slideLayout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 /><Relationship Id="rId2" Type="http://schemas.openxmlformats.org/officeDocument/2006/relationships/image" Target="../media/image2.png" /><Relationship Id="rId1" Type="http://schemas.openxmlformats.org/officeDocument/2006/relationships/slideMaster" Target="../slideMasters/slideMaster4.xml" /></Relationships>
</file>

<file path=ppt/slideLayouts/_rels/slideLayout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 /><Relationship Id="rId2" Type="http://schemas.openxmlformats.org/officeDocument/2006/relationships/image" Target="../media/image2.png" /><Relationship Id="rId1" Type="http://schemas.openxmlformats.org/officeDocument/2006/relationships/slideMaster" Target="../slideMasters/slideMaster4.xml" 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101054-CF01-4FAC-A65A-D4F334A52A43}" type="datetimeFigureOut">
              <a:rPr lang="en-GB" smtClean="0"/>
              <a:t>22/10/2025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D2836-59FC-4689-8F89-0607B290D7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18056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101054-CF01-4FAC-A65A-D4F334A52A43}" type="datetimeFigureOut">
              <a:rPr lang="en-GB" smtClean="0"/>
              <a:t>22/10/2025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D2836-59FC-4689-8F89-0607B290D7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01245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101054-CF01-4FAC-A65A-D4F334A52A43}" type="datetimeFigureOut">
              <a:rPr lang="en-GB" smtClean="0"/>
              <a:t>22/10/2025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D2836-59FC-4689-8F89-0607B290D7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56503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101054-CF01-4FAC-A65A-D4F334A52A43}" type="datetimeFigureOut">
              <a:rPr lang="en-GB" smtClean="0"/>
              <a:t>22/10/2025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D2836-59FC-4689-8F89-0607B290D7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59899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101054-CF01-4FAC-A65A-D4F334A52A43}" type="datetimeFigureOut">
              <a:rPr lang="en-GB" smtClean="0"/>
              <a:t>22/10/2025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D2836-59FC-4689-8F89-0607B290D7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7424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101054-CF01-4FAC-A65A-D4F334A52A43}" type="datetimeFigureOut">
              <a:rPr lang="en-GB" smtClean="0"/>
              <a:t>22/10/2025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D2836-59FC-4689-8F89-0607B290D7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3899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101054-CF01-4FAC-A65A-D4F334A52A43}" type="datetimeFigureOut">
              <a:rPr lang="en-GB" smtClean="0"/>
              <a:t>22/10/2025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D2836-59FC-4689-8F89-0607B290D7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87408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101054-CF01-4FAC-A65A-D4F334A52A43}" type="datetimeFigureOut">
              <a:rPr lang="en-GB" smtClean="0"/>
              <a:t>22/10/2025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D2836-59FC-4689-8F89-0607B290D7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98174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101054-CF01-4FAC-A65A-D4F334A52A43}" type="datetimeFigureOut">
              <a:rPr lang="en-GB" smtClean="0"/>
              <a:t>22/10/2025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D2836-59FC-4689-8F89-0607B290D7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10490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101054-CF01-4FAC-A65A-D4F334A52A43}" type="datetimeFigureOut">
              <a:rPr lang="en-GB" smtClean="0"/>
              <a:t>22/10/2025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D2836-59FC-4689-8F89-0607B290D7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33060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101054-CF01-4FAC-A65A-D4F334A52A43}" type="datetimeFigureOut">
              <a:rPr lang="en-GB" smtClean="0"/>
              <a:t>22/10/2025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D2836-59FC-4689-8F89-0607B290D76D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523184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101054-CF01-4FAC-A65A-D4F334A52A43}" type="datetimeFigureOut">
              <a:rPr lang="en-GB" smtClean="0"/>
              <a:t>22/10/2025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D2836-59FC-4689-8F89-0607B290D7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05232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101054-CF01-4FAC-A65A-D4F334A52A43}" type="datetimeFigureOut">
              <a:rPr lang="en-GB" smtClean="0"/>
              <a:t>22/10/2025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D2836-59FC-4689-8F89-0607B290D76D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87351773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101054-CF01-4FAC-A65A-D4F334A52A43}" type="datetimeFigureOut">
              <a:rPr lang="en-GB" smtClean="0"/>
              <a:t>22/10/2025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D2836-59FC-4689-8F89-0607B290D7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960983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101054-CF01-4FAC-A65A-D4F334A52A43}" type="datetimeFigureOut">
              <a:rPr lang="en-GB" smtClean="0"/>
              <a:t>22/10/2025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D2836-59FC-4689-8F89-0607B290D7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374950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101054-CF01-4FAC-A65A-D4F334A52A43}" type="datetimeFigureOut">
              <a:rPr lang="en-GB" smtClean="0"/>
              <a:t>22/10/2025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D2836-59FC-4689-8F89-0607B290D7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977687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ru-RU"/>
            </a:p>
          </p:txBody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ru-RU"/>
            </a:p>
          </p:txBody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ru-RU"/>
            </a:p>
          </p:txBody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ru-RU"/>
            </a:p>
          </p:txBody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ru-RU"/>
            </a:p>
          </p:txBody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ru-RU"/>
            </a:p>
          </p:txBody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ru-RU"/>
            </a:p>
          </p:txBody>
        </p:sp>
        <p:sp>
          <p:nvSpPr>
            <p:cNvPr id="29" name="Isosceles Triangle 2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ru-RU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241623-A064-4BED-B073-BA4D61433402}" type="datetime1">
              <a:rPr lang="en-US" smtClean="0"/>
              <a:t>10/22/2025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799928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3E5F3-28EE-488F-BD53-B744C06C3DEC}" type="datetime1">
              <a:rPr lang="en-US" smtClean="0"/>
              <a:t>10/22/2025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698213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2EB70D-CD01-44DA-83B3-8FEB3383D307}" type="datetime1">
              <a:rPr lang="en-US" smtClean="0"/>
              <a:t>10/22/2025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122089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158CFD-9357-46BE-A189-D637A67C8730}" type="datetime1">
              <a:rPr lang="en-US" smtClean="0"/>
              <a:t>10/22/2025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820216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4742EE-B331-4632-BD10-A82FED6B6FC0}" type="datetime1">
              <a:rPr lang="en-US" smtClean="0"/>
              <a:t>10/22/2025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4264266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BA835-D13F-49F4-8F11-5D576AC65FAD}" type="datetime1">
              <a:rPr lang="en-US" smtClean="0"/>
              <a:t>10/22/2025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1712016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BD1799-ACB5-4CB2-86A2-5C574F1C8706}" type="datetime1">
              <a:rPr lang="en-US" smtClean="0"/>
              <a:t>10/22/2025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7514325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5DD0D6-7A82-473E-879B-C6ECD6CCCFEC}" type="datetime1">
              <a:rPr lang="en-US" smtClean="0"/>
              <a:t>10/22/2025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995019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605E03-BC17-41A7-854C-DFAB672737DC}" type="datetime1">
              <a:rPr lang="en-US" smtClean="0"/>
              <a:t>10/22/2025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4460776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408324-A84C-4A45-93B6-78D079CCE772}" type="datetime1">
              <a:rPr lang="en-US" smtClean="0"/>
              <a:t>10/22/2025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67086264"/>
      </p:ext>
    </p:extLst>
  </p:cSld>
  <p:clrMapOvr>
    <a:masterClrMapping/>
  </p:clrMapOvr>
  <p:hf sldNum="0" hdr="0" ftr="0" dt="0"/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408324-A84C-4A45-93B6-78D079CCE772}" type="datetime1">
              <a:rPr lang="en-US" smtClean="0"/>
              <a:t>10/22/2025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059594046"/>
      </p:ext>
    </p:extLst>
  </p:cSld>
  <p:clrMapOvr>
    <a:masterClrMapping/>
  </p:clrMapOvr>
  <p:hf sldNum="0" hdr="0" ftr="0" dt="0"/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408324-A84C-4A45-93B6-78D079CCE772}" type="datetime1">
              <a:rPr lang="en-US" smtClean="0"/>
              <a:t>10/22/2025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24047517"/>
      </p:ext>
    </p:extLst>
  </p:cSld>
  <p:clrMapOvr>
    <a:masterClrMapping/>
  </p:clrMapOvr>
  <p:hf sldNum="0" hdr="0" ftr="0" dt="0"/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408324-A84C-4A45-93B6-78D079CCE772}" type="datetime1">
              <a:rPr lang="en-US" smtClean="0"/>
              <a:t>10/22/2025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407793474"/>
      </p:ext>
    </p:extLst>
  </p:cSld>
  <p:clrMapOvr>
    <a:masterClrMapping/>
  </p:clrMapOvr>
  <p:hf sldNum="0" hdr="0" ftr="0" dt="0"/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408324-A84C-4A45-93B6-78D079CCE772}" type="datetime1">
              <a:rPr lang="en-US" smtClean="0"/>
              <a:t>10/22/2025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0811656"/>
      </p:ext>
    </p:extLst>
  </p:cSld>
  <p:clrMapOvr>
    <a:masterClrMapping/>
  </p:clrMapOvr>
  <p:hf sldNum="0" hdr="0" ftr="0" dt="0"/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86ED0C-1DA7-41F0-94CF-6218B1FEDFF1}" type="datetime1">
              <a:rPr lang="en-US" smtClean="0"/>
              <a:t>10/22/2025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2041202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CF02AB-6034-4B88-BC5A-7C17CB0EF809}" type="datetime1">
              <a:rPr lang="en-US" smtClean="0"/>
              <a:t>10/22/2025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13186484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ru-RU"/>
          </a:p>
        </p:txBody>
      </p:sp>
      <p:sp>
        <p:nvSpPr>
          <p:cNvPr id="10" name="Rectangle 9"/>
          <p:cNvSpPr/>
          <p:nvPr/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ru-RU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0322" y="2733709"/>
            <a:ext cx="8144134" cy="1373070"/>
          </a:xfrm>
        </p:spPr>
        <p:txBody>
          <a:bodyPr anchor="b">
            <a:noAutofit/>
          </a:bodyPr>
          <a:lstStyle>
            <a:lvl1pPr algn="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0322" y="4394039"/>
            <a:ext cx="8144134" cy="1117687"/>
          </a:xfrm>
        </p:spPr>
        <p:txBody>
          <a:bodyPr>
            <a:normAutofit/>
          </a:bodyPr>
          <a:lstStyle>
            <a:lvl1pPr marL="0" indent="0" algn="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F3CDE2-2C08-4197-A5A6-309FCDB8A917}" type="datetimeFigureOut">
              <a:rPr lang="ru-RU" smtClean="0"/>
              <a:t>22.10.2025</a:t>
            </a:fld>
            <a:endParaRPr lang="ru-R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255346" y="2750337"/>
            <a:ext cx="1171888" cy="1356442"/>
          </a:xfrm>
        </p:spPr>
        <p:txBody>
          <a:bodyPr/>
          <a:lstStyle/>
          <a:p>
            <a:fld id="{9B6D08B1-B9D5-40FD-BD08-A3F762CCD0C2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063396745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F3CDE2-2C08-4197-A5A6-309FCDB8A917}" type="datetimeFigureOut">
              <a:rPr lang="ru-RU" smtClean="0"/>
              <a:t>22.10.2025</a:t>
            </a:fld>
            <a:endParaRPr lang="ru-R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D08B1-B9D5-40FD-BD08-A3F762CCD0C2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295165195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4086907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4" y="4087901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-2" y="2726267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5" y="2726267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2869895"/>
            <a:ext cx="9613860" cy="1090788"/>
          </a:xfrm>
        </p:spPr>
        <p:txBody>
          <a:bodyPr anchor="ctr">
            <a:normAutofit/>
          </a:bodyPr>
          <a:lstStyle>
            <a:lvl1pPr algn="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2" y="4232171"/>
            <a:ext cx="9613860" cy="1704017"/>
          </a:xfrm>
        </p:spPr>
        <p:txBody>
          <a:bodyPr>
            <a:normAutofit/>
          </a:bodyPr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F3CDE2-2C08-4197-A5A6-309FCDB8A917}" type="datetimeFigureOut">
              <a:rPr lang="ru-RU" smtClean="0"/>
              <a:t>22.10.2025</a:t>
            </a:fld>
            <a:endParaRPr lang="ru-R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729455" y="2869895"/>
            <a:ext cx="1154151" cy="1090789"/>
          </a:xfrm>
        </p:spPr>
        <p:txBody>
          <a:bodyPr/>
          <a:lstStyle/>
          <a:p>
            <a:fld id="{9B6D08B1-B9D5-40FD-BD08-A3F762CCD0C2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515646756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0320" y="2336873"/>
            <a:ext cx="4698358" cy="35993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594123" y="2336873"/>
            <a:ext cx="4700058" cy="35993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F3CDE2-2C08-4197-A5A6-309FCDB8A917}" type="datetimeFigureOut">
              <a:rPr lang="ru-RU" smtClean="0"/>
              <a:t>22.10.2025</a:t>
            </a:fld>
            <a:endParaRPr lang="ru-RU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D08B1-B9D5-40FD-BD08-A3F762CCD0C2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001937622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1" name="Picture 10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753229"/>
            <a:ext cx="9613863" cy="108093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6350" y="2336873"/>
            <a:ext cx="4472327" cy="69313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0322" y="3030008"/>
            <a:ext cx="4698355" cy="29061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820154" y="2336873"/>
            <a:ext cx="4474028" cy="69207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594123" y="3030008"/>
            <a:ext cx="4700059" cy="29061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F3CDE2-2C08-4197-A5A6-309FCDB8A917}" type="datetimeFigureOut">
              <a:rPr lang="ru-RU" smtClean="0"/>
              <a:t>22.10.2025</a:t>
            </a:fld>
            <a:endParaRPr lang="ru-RU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D08B1-B9D5-40FD-BD08-A3F762CCD0C2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360253020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7" name="Picture 6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F3CDE2-2C08-4197-A5A6-309FCDB8A917}" type="datetimeFigureOut">
              <a:rPr lang="ru-RU" smtClean="0"/>
              <a:t>22.10.2025</a:t>
            </a:fld>
            <a:endParaRPr lang="ru-RU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D08B1-B9D5-40FD-BD08-A3F762CCD0C2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754495080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HD-ShadowShor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F3CDE2-2C08-4197-A5A6-309FCDB8A917}" type="datetimeFigureOut">
              <a:rPr lang="ru-RU" smtClean="0"/>
              <a:t>22.10.2025</a:t>
            </a:fld>
            <a:endParaRPr lang="ru-RU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D08B1-B9D5-40FD-BD08-A3F762CCD0C2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47094268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1" y="753227"/>
            <a:ext cx="9613859" cy="108094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85846" y="2336873"/>
            <a:ext cx="5608336" cy="35993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2336872"/>
            <a:ext cx="3790078" cy="359931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F3CDE2-2C08-4197-A5A6-309FCDB8A917}" type="datetimeFigureOut">
              <a:rPr lang="ru-RU" smtClean="0"/>
              <a:t>22.10.2025</a:t>
            </a:fld>
            <a:endParaRPr lang="ru-RU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D08B1-B9D5-40FD-BD08-A3F762CCD0C2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982013852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3" y="753228"/>
            <a:ext cx="9613857" cy="1080938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68333" y="2336874"/>
            <a:ext cx="5425849" cy="3599312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3" y="2336873"/>
            <a:ext cx="3876256" cy="3599315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F3CDE2-2C08-4197-A5A6-309FCDB8A917}" type="datetimeFigureOut">
              <a:rPr lang="ru-RU" smtClean="0"/>
              <a:t>22.10.2025</a:t>
            </a:fld>
            <a:endParaRPr lang="ru-RU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D08B1-B9D5-40FD-BD08-A3F762CCD0C2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771412527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4711616"/>
            <a:ext cx="9613859" cy="453051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0322" y="609597"/>
            <a:ext cx="9613859" cy="3589575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19" y="5169583"/>
            <a:ext cx="9613862" cy="62297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F3CDE2-2C08-4197-A5A6-309FCDB8A917}" type="datetimeFigureOut">
              <a:rPr lang="ru-RU" smtClean="0"/>
              <a:t>22.10.2025</a:t>
            </a:fld>
            <a:endParaRPr lang="ru-RU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309"/>
            <a:ext cx="1154151" cy="1090789"/>
          </a:xfrm>
        </p:spPr>
        <p:txBody>
          <a:bodyPr/>
          <a:lstStyle/>
          <a:p>
            <a:fld id="{9B6D08B1-B9D5-40FD-BD08-A3F762CCD0C2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671437317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609597"/>
            <a:ext cx="9613858" cy="3592750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F3CDE2-2C08-4197-A5A6-309FCDB8A917}" type="datetimeFigureOut">
              <a:rPr lang="ru-RU" smtClean="0"/>
              <a:t>22.10.2025</a:t>
            </a:fld>
            <a:endParaRPr lang="ru-RU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615"/>
            <a:ext cx="1154151" cy="1090789"/>
          </a:xfrm>
        </p:spPr>
        <p:txBody>
          <a:bodyPr/>
          <a:lstStyle/>
          <a:p>
            <a:fld id="{9B6D08B1-B9D5-40FD-BD08-A3F762CCD0C2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707964896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3" name="Picture 12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7856" y="609598"/>
            <a:ext cx="8718877" cy="3036061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02288" y="3653379"/>
            <a:ext cx="815657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F3CDE2-2C08-4197-A5A6-309FCDB8A917}" type="datetimeFigureOut">
              <a:rPr lang="ru-RU" smtClean="0"/>
              <a:t>22.10.2025</a:t>
            </a:fld>
            <a:endParaRPr lang="ru-RU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9B6D08B1-B9D5-40FD-BD08-A3F762CCD0C2}" type="slidenum">
              <a:rPr lang="ru-RU" smtClean="0"/>
              <a:t>‹#›</a:t>
            </a:fld>
            <a:endParaRPr lang="ru-RU"/>
          </a:p>
        </p:txBody>
      </p:sp>
      <p:sp>
        <p:nvSpPr>
          <p:cNvPr id="16" name="TextBox 15"/>
          <p:cNvSpPr txBox="1"/>
          <p:nvPr/>
        </p:nvSpPr>
        <p:spPr>
          <a:xfrm>
            <a:off x="583572" y="74811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7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662809" y="30335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72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170417139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0" name="Picture 9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4711615"/>
            <a:ext cx="9613862" cy="5885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0" y="5300149"/>
            <a:ext cx="9613862" cy="50225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F3CDE2-2C08-4197-A5A6-309FCDB8A917}" type="datetimeFigureOut">
              <a:rPr lang="ru-RU" smtClean="0"/>
              <a:t>22.10.2025</a:t>
            </a:fld>
            <a:endParaRPr lang="ru-RU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9B6D08B1-B9D5-40FD-BD08-A3F762CCD0C2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784973952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4" name="Picture 13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69222" y="753228"/>
            <a:ext cx="9624960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60946" y="2336873"/>
            <a:ext cx="307003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0322" y="3022673"/>
            <a:ext cx="3049702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56025" y="233687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945470" y="3022673"/>
            <a:ext cx="3063240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24156" y="2336873"/>
            <a:ext cx="30700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224156" y="3022673"/>
            <a:ext cx="3070025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F3CDE2-2C08-4197-A5A6-309FCDB8A917}" type="datetimeFigureOut">
              <a:rPr lang="ru-RU" smtClean="0"/>
              <a:t>22.10.2025</a:t>
            </a:fld>
            <a:endParaRPr lang="ru-RU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D08B1-B9D5-40FD-BD08-A3F762CCD0C2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83041609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0322" y="753228"/>
            <a:ext cx="9613860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0318" y="4297503"/>
            <a:ext cx="30497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0318" y="2336873"/>
            <a:ext cx="30497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0318" y="4873765"/>
            <a:ext cx="3049705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45471" y="429750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945470" y="2336873"/>
            <a:ext cx="3063240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944117" y="4873764"/>
            <a:ext cx="3067297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30678" y="4297503"/>
            <a:ext cx="30635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230677" y="2336873"/>
            <a:ext cx="30635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230553" y="4873762"/>
            <a:ext cx="3067563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F3CDE2-2C08-4197-A5A6-309FCDB8A917}" type="datetimeFigureOut">
              <a:rPr lang="ru-RU" smtClean="0"/>
              <a:t>22.10.2025</a:t>
            </a:fld>
            <a:endParaRPr lang="ru-RU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D08B1-B9D5-40FD-BD08-A3F762CCD0C2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365459349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F3CDE2-2C08-4197-A5A6-309FCDB8A917}" type="datetimeFigureOut">
              <a:rPr lang="ru-RU" smtClean="0"/>
              <a:t>22.10.2025</a:t>
            </a:fld>
            <a:endParaRPr lang="ru-R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D08B1-B9D5-40FD-BD08-A3F762CCD0C2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871263558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ltGray">
          <a:xfrm rot="5400000">
            <a:off x="8116207" y="1869395"/>
            <a:ext cx="5106988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 rot="5400000">
            <a:off x="9868202" y="5372403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129231" y="609597"/>
            <a:ext cx="1073802" cy="435376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0322" y="609597"/>
            <a:ext cx="8870004" cy="53265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07126" y="5936187"/>
            <a:ext cx="2743200" cy="365125"/>
          </a:xfrm>
        </p:spPr>
        <p:txBody>
          <a:bodyPr/>
          <a:lstStyle/>
          <a:p>
            <a:fld id="{6AF3CDE2-2C08-4197-A5A6-309FCDB8A917}" type="datetimeFigureOut">
              <a:rPr lang="ru-RU" smtClean="0"/>
              <a:t>22.10.2025</a:t>
            </a:fld>
            <a:endParaRPr lang="ru-R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0321" y="5936188"/>
            <a:ext cx="6126805" cy="365125"/>
          </a:xfrm>
        </p:spPr>
        <p:txBody>
          <a:bodyPr/>
          <a:lstStyle/>
          <a:p>
            <a:endParaRPr lang="ru-R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097550" y="5398633"/>
            <a:ext cx="1154151" cy="1090789"/>
          </a:xfrm>
        </p:spPr>
        <p:txBody>
          <a:bodyPr anchor="t"/>
          <a:lstStyle>
            <a:lvl1pPr algn="ctr">
              <a:defRPr/>
            </a:lvl1pPr>
          </a:lstStyle>
          <a:p>
            <a:fld id="{9B6D08B1-B9D5-40FD-BD08-A3F762CCD0C2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431280635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0322" y="2733709"/>
            <a:ext cx="8144134" cy="1373070"/>
          </a:xfrm>
        </p:spPr>
        <p:txBody>
          <a:bodyPr anchor="b">
            <a:noAutofit/>
          </a:bodyPr>
          <a:lstStyle>
            <a:lvl1pPr algn="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0322" y="4394039"/>
            <a:ext cx="8144134" cy="1117687"/>
          </a:xfrm>
        </p:spPr>
        <p:txBody>
          <a:bodyPr>
            <a:normAutofit/>
          </a:bodyPr>
          <a:lstStyle>
            <a:lvl1pPr marL="0" indent="0" algn="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C053C0-B131-49E2-BAA8-1D719C569D78}" type="datetimeFigureOut">
              <a:rPr lang="en-GB" smtClean="0"/>
              <a:t>22/10/2025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255346" y="2750337"/>
            <a:ext cx="1171888" cy="1356442"/>
          </a:xfrm>
        </p:spPr>
        <p:txBody>
          <a:bodyPr/>
          <a:lstStyle/>
          <a:p>
            <a:fld id="{C3B08E42-BBB8-4CDE-AA55-3AD62EB487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3698658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C053C0-B131-49E2-BAA8-1D719C569D78}" type="datetimeFigureOut">
              <a:rPr lang="en-GB" smtClean="0"/>
              <a:t>22/10/2025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08E42-BBB8-4CDE-AA55-3AD62EB487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6447172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4086907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4" y="4087901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-2" y="2726267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5" y="2726267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2869895"/>
            <a:ext cx="9613860" cy="1090788"/>
          </a:xfrm>
        </p:spPr>
        <p:txBody>
          <a:bodyPr anchor="ctr">
            <a:normAutofit/>
          </a:bodyPr>
          <a:lstStyle>
            <a:lvl1pPr algn="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2" y="4232171"/>
            <a:ext cx="9613860" cy="1704017"/>
          </a:xfrm>
        </p:spPr>
        <p:txBody>
          <a:bodyPr>
            <a:normAutofit/>
          </a:bodyPr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C053C0-B131-49E2-BAA8-1D719C569D78}" type="datetimeFigureOut">
              <a:rPr lang="en-GB" smtClean="0"/>
              <a:t>22/10/2025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729455" y="2869895"/>
            <a:ext cx="1154151" cy="1090789"/>
          </a:xfrm>
        </p:spPr>
        <p:txBody>
          <a:bodyPr/>
          <a:lstStyle/>
          <a:p>
            <a:fld id="{C3B08E42-BBB8-4CDE-AA55-3AD62EB487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689746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0320" y="2336873"/>
            <a:ext cx="4698358" cy="35993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594123" y="2336873"/>
            <a:ext cx="4700058" cy="35993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C053C0-B131-49E2-BAA8-1D719C569D78}" type="datetimeFigureOut">
              <a:rPr lang="en-GB" smtClean="0"/>
              <a:t>22/10/2025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08E42-BBB8-4CDE-AA55-3AD62EB487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1488993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1" name="Picture 10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753229"/>
            <a:ext cx="9613863" cy="108093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6350" y="2336873"/>
            <a:ext cx="4472327" cy="69313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0322" y="3030008"/>
            <a:ext cx="4698355" cy="29061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820154" y="2336873"/>
            <a:ext cx="4474028" cy="69207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594123" y="3030008"/>
            <a:ext cx="4700059" cy="29061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C053C0-B131-49E2-BAA8-1D719C569D78}" type="datetimeFigureOut">
              <a:rPr lang="en-GB" smtClean="0"/>
              <a:t>22/10/2025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08E42-BBB8-4CDE-AA55-3AD62EB487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8828056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7" name="Picture 6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C053C0-B131-49E2-BAA8-1D719C569D78}" type="datetimeFigureOut">
              <a:rPr lang="en-GB" smtClean="0"/>
              <a:t>22/10/2025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08E42-BBB8-4CDE-AA55-3AD62EB487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1786196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HD-ShadowShor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C053C0-B131-49E2-BAA8-1D719C569D78}" type="datetimeFigureOut">
              <a:rPr lang="en-GB" smtClean="0"/>
              <a:t>22/10/2025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08E42-BBB8-4CDE-AA55-3AD62EB487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0062080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1" y="753227"/>
            <a:ext cx="9613859" cy="108094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85846" y="2336873"/>
            <a:ext cx="5608336" cy="35993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2336872"/>
            <a:ext cx="3790078" cy="359931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C053C0-B131-49E2-BAA8-1D719C569D78}" type="datetimeFigureOut">
              <a:rPr lang="en-GB" smtClean="0"/>
              <a:t>22/10/2025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08E42-BBB8-4CDE-AA55-3AD62EB487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339507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3" y="753228"/>
            <a:ext cx="9613857" cy="1080938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68333" y="2336874"/>
            <a:ext cx="5425849" cy="3599312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3" y="2336873"/>
            <a:ext cx="3876256" cy="3599315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C053C0-B131-49E2-BAA8-1D719C569D78}" type="datetimeFigureOut">
              <a:rPr lang="en-GB" smtClean="0"/>
              <a:t>22/10/2025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08E42-BBB8-4CDE-AA55-3AD62EB487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568425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4711616"/>
            <a:ext cx="9613859" cy="453051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0322" y="609597"/>
            <a:ext cx="9613859" cy="3589575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19" y="5169583"/>
            <a:ext cx="9613862" cy="62297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C053C0-B131-49E2-BAA8-1D719C569D78}" type="datetimeFigureOut">
              <a:rPr lang="en-GB" smtClean="0"/>
              <a:t>22/10/2025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309"/>
            <a:ext cx="1154151" cy="1090789"/>
          </a:xfrm>
        </p:spPr>
        <p:txBody>
          <a:bodyPr/>
          <a:lstStyle/>
          <a:p>
            <a:fld id="{C3B08E42-BBB8-4CDE-AA55-3AD62EB487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90409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609597"/>
            <a:ext cx="9613858" cy="3592750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C053C0-B131-49E2-BAA8-1D719C569D78}" type="datetimeFigureOut">
              <a:rPr lang="en-GB" smtClean="0"/>
              <a:t>22/10/2025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615"/>
            <a:ext cx="1154151" cy="1090789"/>
          </a:xfrm>
        </p:spPr>
        <p:txBody>
          <a:bodyPr/>
          <a:lstStyle/>
          <a:p>
            <a:fld id="{C3B08E42-BBB8-4CDE-AA55-3AD62EB487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7820326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3" name="Picture 12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7856" y="609598"/>
            <a:ext cx="8718877" cy="3036061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02288" y="3653379"/>
            <a:ext cx="815657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C053C0-B131-49E2-BAA8-1D719C569D78}" type="datetimeFigureOut">
              <a:rPr lang="en-GB" smtClean="0"/>
              <a:t>22/10/2025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C3B08E42-BBB8-4CDE-AA55-3AD62EB48774}" type="slidenum">
              <a:rPr lang="en-GB" smtClean="0"/>
              <a:t>‹#›</a:t>
            </a:fld>
            <a:endParaRPr lang="en-GB"/>
          </a:p>
        </p:txBody>
      </p:sp>
      <p:sp>
        <p:nvSpPr>
          <p:cNvPr id="16" name="TextBox 15"/>
          <p:cNvSpPr txBox="1"/>
          <p:nvPr/>
        </p:nvSpPr>
        <p:spPr>
          <a:xfrm>
            <a:off x="583572" y="74811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7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662809" y="30335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72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534356884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0" name="Picture 9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4711615"/>
            <a:ext cx="9613862" cy="5885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0" y="5300149"/>
            <a:ext cx="9613862" cy="50225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C053C0-B131-49E2-BAA8-1D719C569D78}" type="datetimeFigureOut">
              <a:rPr lang="en-GB" smtClean="0"/>
              <a:t>22/10/2025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C3B08E42-BBB8-4CDE-AA55-3AD62EB487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9502614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4" name="Picture 13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69222" y="753228"/>
            <a:ext cx="9624960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60946" y="2336873"/>
            <a:ext cx="307003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0322" y="3022673"/>
            <a:ext cx="3049702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56025" y="233687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945470" y="3022673"/>
            <a:ext cx="3063240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24156" y="2336873"/>
            <a:ext cx="30700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224156" y="3022673"/>
            <a:ext cx="3070025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C053C0-B131-49E2-BAA8-1D719C569D78}" type="datetimeFigureOut">
              <a:rPr lang="en-GB" smtClean="0"/>
              <a:t>22/10/2025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08E42-BBB8-4CDE-AA55-3AD62EB487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4707517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0322" y="753228"/>
            <a:ext cx="9613860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0318" y="4297503"/>
            <a:ext cx="30497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0318" y="2336873"/>
            <a:ext cx="30497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0318" y="4873765"/>
            <a:ext cx="3049705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45471" y="429750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945470" y="2336873"/>
            <a:ext cx="3063240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944117" y="4873764"/>
            <a:ext cx="3067297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30678" y="4297503"/>
            <a:ext cx="30635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230677" y="2336873"/>
            <a:ext cx="30635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230553" y="4873762"/>
            <a:ext cx="3067563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C053C0-B131-49E2-BAA8-1D719C569D78}" type="datetimeFigureOut">
              <a:rPr lang="en-GB" smtClean="0"/>
              <a:t>22/10/2025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08E42-BBB8-4CDE-AA55-3AD62EB487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7142077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C053C0-B131-49E2-BAA8-1D719C569D78}" type="datetimeFigureOut">
              <a:rPr lang="en-GB" smtClean="0"/>
              <a:t>22/10/2025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08E42-BBB8-4CDE-AA55-3AD62EB487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07223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ltGray">
          <a:xfrm rot="5400000">
            <a:off x="8116207" y="1869395"/>
            <a:ext cx="5106988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 rot="5400000">
            <a:off x="9868202" y="5372403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129231" y="609597"/>
            <a:ext cx="1073802" cy="435376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0322" y="609597"/>
            <a:ext cx="8870004" cy="53265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07126" y="5936187"/>
            <a:ext cx="2743200" cy="365125"/>
          </a:xfrm>
        </p:spPr>
        <p:txBody>
          <a:bodyPr/>
          <a:lstStyle/>
          <a:p>
            <a:fld id="{3BC053C0-B131-49E2-BAA8-1D719C569D78}" type="datetimeFigureOut">
              <a:rPr lang="en-GB" smtClean="0"/>
              <a:t>22/10/2025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0321" y="5936188"/>
            <a:ext cx="6126805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097550" y="5398633"/>
            <a:ext cx="1154151" cy="1090789"/>
          </a:xfrm>
        </p:spPr>
        <p:txBody>
          <a:bodyPr anchor="t"/>
          <a:lstStyle>
            <a:lvl1pPr algn="ctr">
              <a:defRPr/>
            </a:lvl1pPr>
          </a:lstStyle>
          <a:p>
            <a:fld id="{C3B08E42-BBB8-4CDE-AA55-3AD62EB487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2039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13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slideLayout" Target="../slideLayouts/slideLayout12.xml" /><Relationship Id="rId17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6" Type="http://schemas.openxmlformats.org/officeDocument/2006/relationships/slideLayout" Target="../slideLayouts/slideLayout16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5" Type="http://schemas.openxmlformats.org/officeDocument/2006/relationships/slideLayout" Target="../slideLayouts/slideLayout1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Relationship Id="rId14" Type="http://schemas.openxmlformats.org/officeDocument/2006/relationships/slideLayout" Target="../slideLayouts/slideLayout14.xml" 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4.xml" /><Relationship Id="rId13" Type="http://schemas.openxmlformats.org/officeDocument/2006/relationships/slideLayout" Target="../slideLayouts/slideLayout29.xml" /><Relationship Id="rId3" Type="http://schemas.openxmlformats.org/officeDocument/2006/relationships/slideLayout" Target="../slideLayouts/slideLayout19.xml" /><Relationship Id="rId7" Type="http://schemas.openxmlformats.org/officeDocument/2006/relationships/slideLayout" Target="../slideLayouts/slideLayout23.xml" /><Relationship Id="rId12" Type="http://schemas.openxmlformats.org/officeDocument/2006/relationships/slideLayout" Target="../slideLayouts/slideLayout28.xml" /><Relationship Id="rId17" Type="http://schemas.openxmlformats.org/officeDocument/2006/relationships/theme" Target="../theme/theme2.xml" /><Relationship Id="rId2" Type="http://schemas.openxmlformats.org/officeDocument/2006/relationships/slideLayout" Target="../slideLayouts/slideLayout18.xml" /><Relationship Id="rId16" Type="http://schemas.openxmlformats.org/officeDocument/2006/relationships/slideLayout" Target="../slideLayouts/slideLayout32.xml" /><Relationship Id="rId1" Type="http://schemas.openxmlformats.org/officeDocument/2006/relationships/slideLayout" Target="../slideLayouts/slideLayout17.xml" /><Relationship Id="rId6" Type="http://schemas.openxmlformats.org/officeDocument/2006/relationships/slideLayout" Target="../slideLayouts/slideLayout22.xml" /><Relationship Id="rId11" Type="http://schemas.openxmlformats.org/officeDocument/2006/relationships/slideLayout" Target="../slideLayouts/slideLayout27.xml" /><Relationship Id="rId5" Type="http://schemas.openxmlformats.org/officeDocument/2006/relationships/slideLayout" Target="../slideLayouts/slideLayout21.xml" /><Relationship Id="rId15" Type="http://schemas.openxmlformats.org/officeDocument/2006/relationships/slideLayout" Target="../slideLayouts/slideLayout31.xml" /><Relationship Id="rId10" Type="http://schemas.openxmlformats.org/officeDocument/2006/relationships/slideLayout" Target="../slideLayouts/slideLayout26.xml" /><Relationship Id="rId4" Type="http://schemas.openxmlformats.org/officeDocument/2006/relationships/slideLayout" Target="../slideLayouts/slideLayout20.xml" /><Relationship Id="rId9" Type="http://schemas.openxmlformats.org/officeDocument/2006/relationships/slideLayout" Target="../slideLayouts/slideLayout25.xml" /><Relationship Id="rId14" Type="http://schemas.openxmlformats.org/officeDocument/2006/relationships/slideLayout" Target="../slideLayouts/slideLayout30.xml" 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0.xml" /><Relationship Id="rId13" Type="http://schemas.openxmlformats.org/officeDocument/2006/relationships/slideLayout" Target="../slideLayouts/slideLayout45.xml" /><Relationship Id="rId18" Type="http://schemas.openxmlformats.org/officeDocument/2006/relationships/theme" Target="../theme/theme3.xml" /><Relationship Id="rId3" Type="http://schemas.openxmlformats.org/officeDocument/2006/relationships/slideLayout" Target="../slideLayouts/slideLayout35.xml" /><Relationship Id="rId7" Type="http://schemas.openxmlformats.org/officeDocument/2006/relationships/slideLayout" Target="../slideLayouts/slideLayout39.xml" /><Relationship Id="rId12" Type="http://schemas.openxmlformats.org/officeDocument/2006/relationships/slideLayout" Target="../slideLayouts/slideLayout44.xml" /><Relationship Id="rId17" Type="http://schemas.openxmlformats.org/officeDocument/2006/relationships/slideLayout" Target="../slideLayouts/slideLayout49.xml" /><Relationship Id="rId2" Type="http://schemas.openxmlformats.org/officeDocument/2006/relationships/slideLayout" Target="../slideLayouts/slideLayout34.xml" /><Relationship Id="rId16" Type="http://schemas.openxmlformats.org/officeDocument/2006/relationships/slideLayout" Target="../slideLayouts/slideLayout48.xml" /><Relationship Id="rId1" Type="http://schemas.openxmlformats.org/officeDocument/2006/relationships/slideLayout" Target="../slideLayouts/slideLayout33.xml" /><Relationship Id="rId6" Type="http://schemas.openxmlformats.org/officeDocument/2006/relationships/slideLayout" Target="../slideLayouts/slideLayout38.xml" /><Relationship Id="rId11" Type="http://schemas.openxmlformats.org/officeDocument/2006/relationships/slideLayout" Target="../slideLayouts/slideLayout43.xml" /><Relationship Id="rId5" Type="http://schemas.openxmlformats.org/officeDocument/2006/relationships/slideLayout" Target="../slideLayouts/slideLayout37.xml" /><Relationship Id="rId15" Type="http://schemas.openxmlformats.org/officeDocument/2006/relationships/slideLayout" Target="../slideLayouts/slideLayout47.xml" /><Relationship Id="rId10" Type="http://schemas.openxmlformats.org/officeDocument/2006/relationships/slideLayout" Target="../slideLayouts/slideLayout42.xml" /><Relationship Id="rId19" Type="http://schemas.openxmlformats.org/officeDocument/2006/relationships/image" Target="../media/image1.png" /><Relationship Id="rId4" Type="http://schemas.openxmlformats.org/officeDocument/2006/relationships/slideLayout" Target="../slideLayouts/slideLayout36.xml" /><Relationship Id="rId9" Type="http://schemas.openxmlformats.org/officeDocument/2006/relationships/slideLayout" Target="../slideLayouts/slideLayout41.xml" /><Relationship Id="rId14" Type="http://schemas.openxmlformats.org/officeDocument/2006/relationships/slideLayout" Target="../slideLayouts/slideLayout46.xml" 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7.xml" /><Relationship Id="rId13" Type="http://schemas.openxmlformats.org/officeDocument/2006/relationships/slideLayout" Target="../slideLayouts/slideLayout62.xml" /><Relationship Id="rId18" Type="http://schemas.openxmlformats.org/officeDocument/2006/relationships/theme" Target="../theme/theme4.xml" /><Relationship Id="rId3" Type="http://schemas.openxmlformats.org/officeDocument/2006/relationships/slideLayout" Target="../slideLayouts/slideLayout52.xml" /><Relationship Id="rId7" Type="http://schemas.openxmlformats.org/officeDocument/2006/relationships/slideLayout" Target="../slideLayouts/slideLayout56.xml" /><Relationship Id="rId12" Type="http://schemas.openxmlformats.org/officeDocument/2006/relationships/slideLayout" Target="../slideLayouts/slideLayout61.xml" /><Relationship Id="rId17" Type="http://schemas.openxmlformats.org/officeDocument/2006/relationships/slideLayout" Target="../slideLayouts/slideLayout66.xml" /><Relationship Id="rId2" Type="http://schemas.openxmlformats.org/officeDocument/2006/relationships/slideLayout" Target="../slideLayouts/slideLayout51.xml" /><Relationship Id="rId16" Type="http://schemas.openxmlformats.org/officeDocument/2006/relationships/slideLayout" Target="../slideLayouts/slideLayout65.xml" /><Relationship Id="rId1" Type="http://schemas.openxmlformats.org/officeDocument/2006/relationships/slideLayout" Target="../slideLayouts/slideLayout50.xml" /><Relationship Id="rId6" Type="http://schemas.openxmlformats.org/officeDocument/2006/relationships/slideLayout" Target="../slideLayouts/slideLayout55.xml" /><Relationship Id="rId11" Type="http://schemas.openxmlformats.org/officeDocument/2006/relationships/slideLayout" Target="../slideLayouts/slideLayout60.xml" /><Relationship Id="rId5" Type="http://schemas.openxmlformats.org/officeDocument/2006/relationships/slideLayout" Target="../slideLayouts/slideLayout54.xml" /><Relationship Id="rId15" Type="http://schemas.openxmlformats.org/officeDocument/2006/relationships/slideLayout" Target="../slideLayouts/slideLayout64.xml" /><Relationship Id="rId10" Type="http://schemas.openxmlformats.org/officeDocument/2006/relationships/slideLayout" Target="../slideLayouts/slideLayout59.xml" /><Relationship Id="rId19" Type="http://schemas.openxmlformats.org/officeDocument/2006/relationships/image" Target="../media/image1.png" /><Relationship Id="rId4" Type="http://schemas.openxmlformats.org/officeDocument/2006/relationships/slideLayout" Target="../slideLayouts/slideLayout53.xml" /><Relationship Id="rId9" Type="http://schemas.openxmlformats.org/officeDocument/2006/relationships/slideLayout" Target="../slideLayouts/slideLayout58.xml" /><Relationship Id="rId14" Type="http://schemas.openxmlformats.org/officeDocument/2006/relationships/slideLayout" Target="../slideLayouts/slideLayout6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6101054-CF01-4FAC-A65A-D4F334A52A43}" type="datetimeFigureOut">
              <a:rPr lang="en-GB" smtClean="0"/>
              <a:t>22/10/2025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CB9D2836-59FC-4689-8F89-0607B290D7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70462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" name="Group 28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ru-RU"/>
            </a:p>
          </p:txBody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ru-RU"/>
            </a:p>
          </p:txBody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ru-RU"/>
            </a:p>
          </p:txBody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ru-RU"/>
            </a:p>
          </p:txBody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ru-RU"/>
            </a:p>
          </p:txBody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ru-RU"/>
            </a:p>
          </p:txBody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ru-RU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ru-RU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408324-A84C-4A45-93B6-78D079CCE772}" type="datetime1">
              <a:rPr lang="en-US" smtClean="0"/>
              <a:t>10/22/2025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23326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  <p:sldLayoutId id="2147483691" r:id="rId14"/>
    <p:sldLayoutId id="2147483692" r:id="rId15"/>
    <p:sldLayoutId id="2147483693" r:id="rId16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ashOverlay-FullResolve.png"/>
          <p:cNvPicPr>
            <a:picLocks noChangeAspect="1"/>
          </p:cNvPicPr>
          <p:nvPr/>
        </p:nvPicPr>
        <p:blipFill>
          <a:blip r:embed="rId19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1" y="2336873"/>
            <a:ext cx="9613861" cy="35993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0981" y="5936187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F3CDE2-2C08-4197-A5A6-309FCDB8A917}" type="datetimeFigureOut">
              <a:rPr lang="ru-RU" smtClean="0"/>
              <a:t>22.10.2025</a:t>
            </a:fld>
            <a:endParaRPr lang="ru-R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0321" y="5936188"/>
            <a:ext cx="68706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ru-R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29455" y="753227"/>
            <a:ext cx="1154151" cy="10907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B6D08B1-B9D5-40FD-BD08-A3F762CCD0C2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22521258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5" r:id="rId1"/>
    <p:sldLayoutId id="2147483696" r:id="rId2"/>
    <p:sldLayoutId id="2147483697" r:id="rId3"/>
    <p:sldLayoutId id="2147483698" r:id="rId4"/>
    <p:sldLayoutId id="2147483699" r:id="rId5"/>
    <p:sldLayoutId id="2147483700" r:id="rId6"/>
    <p:sldLayoutId id="2147483701" r:id="rId7"/>
    <p:sldLayoutId id="2147483702" r:id="rId8"/>
    <p:sldLayoutId id="2147483703" r:id="rId9"/>
    <p:sldLayoutId id="2147483704" r:id="rId10"/>
    <p:sldLayoutId id="2147483705" r:id="rId11"/>
    <p:sldLayoutId id="2147483706" r:id="rId12"/>
    <p:sldLayoutId id="2147483707" r:id="rId13"/>
    <p:sldLayoutId id="2147483708" r:id="rId14"/>
    <p:sldLayoutId id="2147483709" r:id="rId15"/>
    <p:sldLayoutId id="2147483710" r:id="rId16"/>
    <p:sldLayoutId id="2147483711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ashOverlay-FullResolve.png"/>
          <p:cNvPicPr>
            <a:picLocks noChangeAspect="1"/>
          </p:cNvPicPr>
          <p:nvPr/>
        </p:nvPicPr>
        <p:blipFill>
          <a:blip r:embed="rId19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1" y="2336873"/>
            <a:ext cx="9613861" cy="35993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0981" y="5936187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C053C0-B131-49E2-BAA8-1D719C569D78}" type="datetimeFigureOut">
              <a:rPr lang="en-GB" smtClean="0"/>
              <a:t>22/10/2025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0321" y="5936188"/>
            <a:ext cx="68706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29455" y="753227"/>
            <a:ext cx="1154151" cy="10907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B08E42-BBB8-4CDE-AA55-3AD62EB487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615635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13" r:id="rId1"/>
    <p:sldLayoutId id="2147483714" r:id="rId2"/>
    <p:sldLayoutId id="2147483715" r:id="rId3"/>
    <p:sldLayoutId id="2147483716" r:id="rId4"/>
    <p:sldLayoutId id="2147483717" r:id="rId5"/>
    <p:sldLayoutId id="2147483718" r:id="rId6"/>
    <p:sldLayoutId id="2147483719" r:id="rId7"/>
    <p:sldLayoutId id="2147483720" r:id="rId8"/>
    <p:sldLayoutId id="2147483721" r:id="rId9"/>
    <p:sldLayoutId id="2147483722" r:id="rId10"/>
    <p:sldLayoutId id="2147483723" r:id="rId11"/>
    <p:sldLayoutId id="2147483724" r:id="rId12"/>
    <p:sldLayoutId id="2147483725" r:id="rId13"/>
    <p:sldLayoutId id="2147483726" r:id="rId14"/>
    <p:sldLayoutId id="2147483727" r:id="rId15"/>
    <p:sldLayoutId id="2147483728" r:id="rId16"/>
    <p:sldLayoutId id="2147483729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 /><Relationship Id="rId1" Type="http://schemas.openxmlformats.org/officeDocument/2006/relationships/slideLayout" Target="../slideLayouts/slideLayout4.xml" 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 /><Relationship Id="rId2" Type="http://schemas.openxmlformats.org/officeDocument/2006/relationships/diagramData" Target="../diagrams/data1.xml" /><Relationship Id="rId1" Type="http://schemas.openxmlformats.org/officeDocument/2006/relationships/slideLayout" Target="../slideLayouts/slideLayout4.xml" /><Relationship Id="rId6" Type="http://schemas.microsoft.com/office/2007/relationships/diagramDrawing" Target="../diagrams/drawing1.xml" /><Relationship Id="rId5" Type="http://schemas.openxmlformats.org/officeDocument/2006/relationships/diagramColors" Target="../diagrams/colors1.xml" /><Relationship Id="rId4" Type="http://schemas.openxmlformats.org/officeDocument/2006/relationships/diagramQuickStyle" Target="../diagrams/quickStyle1.xml" 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 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 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 /><Relationship Id="rId1" Type="http://schemas.openxmlformats.org/officeDocument/2006/relationships/slideLayout" Target="../slideLayouts/slideLayout17.xml" 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ngall.com/microsoft-teams-logo-png/download/167143" TargetMode="External" /><Relationship Id="rId2" Type="http://schemas.openxmlformats.org/officeDocument/2006/relationships/image" Target="../media/image6.png" /><Relationship Id="rId1" Type="http://schemas.openxmlformats.org/officeDocument/2006/relationships/slideLayout" Target="../slideLayouts/slideLayout18.xml" /><Relationship Id="rId4" Type="http://schemas.openxmlformats.org/officeDocument/2006/relationships/hyperlink" Target="https://creativecommons.org/licenses/by-nc/3.0/" TargetMode="External" 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 /><Relationship Id="rId2" Type="http://schemas.openxmlformats.org/officeDocument/2006/relationships/diagramData" Target="../diagrams/data2.xml" /><Relationship Id="rId1" Type="http://schemas.openxmlformats.org/officeDocument/2006/relationships/slideLayout" Target="../slideLayouts/slideLayout18.xml" /><Relationship Id="rId6" Type="http://schemas.microsoft.com/office/2007/relationships/diagramDrawing" Target="../diagrams/drawing2.xml" /><Relationship Id="rId5" Type="http://schemas.openxmlformats.org/officeDocument/2006/relationships/diagramColors" Target="../diagrams/colors2.xml" /><Relationship Id="rId4" Type="http://schemas.openxmlformats.org/officeDocument/2006/relationships/diagramQuickStyle" Target="../diagrams/quickStyle2.xml" 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 /><Relationship Id="rId2" Type="http://schemas.openxmlformats.org/officeDocument/2006/relationships/diagramData" Target="../diagrams/data3.xml" /><Relationship Id="rId1" Type="http://schemas.openxmlformats.org/officeDocument/2006/relationships/slideLayout" Target="../slideLayouts/slideLayout18.xml" /><Relationship Id="rId6" Type="http://schemas.microsoft.com/office/2007/relationships/diagramDrawing" Target="../diagrams/drawing3.xml" /><Relationship Id="rId5" Type="http://schemas.openxmlformats.org/officeDocument/2006/relationships/diagramColors" Target="../diagrams/colors3.xml" /><Relationship Id="rId4" Type="http://schemas.openxmlformats.org/officeDocument/2006/relationships/diagramQuickStyle" Target="../diagrams/quickStyle3.xml" 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 /><Relationship Id="rId1" Type="http://schemas.openxmlformats.org/officeDocument/2006/relationships/slideLayout" Target="../slideLayouts/slideLayout33.xml" 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 /><Relationship Id="rId2" Type="http://schemas.openxmlformats.org/officeDocument/2006/relationships/diagramData" Target="../diagrams/data4.xml" /><Relationship Id="rId1" Type="http://schemas.openxmlformats.org/officeDocument/2006/relationships/slideLayout" Target="../slideLayouts/slideLayout34.xml" /><Relationship Id="rId6" Type="http://schemas.microsoft.com/office/2007/relationships/diagramDrawing" Target="../diagrams/drawing4.xml" /><Relationship Id="rId5" Type="http://schemas.openxmlformats.org/officeDocument/2006/relationships/diagramColors" Target="../diagrams/colors4.xml" /><Relationship Id="rId4" Type="http://schemas.openxmlformats.org/officeDocument/2006/relationships/diagramQuickStyle" Target="../diagrams/quickStyle4.xml" 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lynnefeatherstone/4499105613" TargetMode="External" /><Relationship Id="rId2" Type="http://schemas.openxmlformats.org/officeDocument/2006/relationships/image" Target="../media/image28.jpg" /><Relationship Id="rId1" Type="http://schemas.openxmlformats.org/officeDocument/2006/relationships/slideLayout" Target="../slideLayouts/slideLayout34.xml" 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svg" /><Relationship Id="rId2" Type="http://schemas.openxmlformats.org/officeDocument/2006/relationships/image" Target="../media/image29.png" /><Relationship Id="rId1" Type="http://schemas.openxmlformats.org/officeDocument/2006/relationships/slideLayout" Target="../slideLayouts/slideLayout34.xml" 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svg" /><Relationship Id="rId2" Type="http://schemas.openxmlformats.org/officeDocument/2006/relationships/image" Target="../media/image31.png" /><Relationship Id="rId1" Type="http://schemas.openxmlformats.org/officeDocument/2006/relationships/slideLayout" Target="../slideLayouts/slideLayout34.xml" 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svg" /><Relationship Id="rId2" Type="http://schemas.openxmlformats.org/officeDocument/2006/relationships/image" Target="../media/image33.png" /><Relationship Id="rId1" Type="http://schemas.openxmlformats.org/officeDocument/2006/relationships/slideLayout" Target="../slideLayouts/slideLayout34.xml" 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svg" /><Relationship Id="rId2" Type="http://schemas.openxmlformats.org/officeDocument/2006/relationships/image" Target="../media/image35.png" /><Relationship Id="rId1" Type="http://schemas.openxmlformats.org/officeDocument/2006/relationships/slideLayout" Target="../slideLayouts/slideLayout34.xml" 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4.xml" 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 /><Relationship Id="rId2" Type="http://schemas.openxmlformats.org/officeDocument/2006/relationships/image" Target="../media/image37.jpeg" /><Relationship Id="rId1" Type="http://schemas.openxmlformats.org/officeDocument/2006/relationships/slideLayout" Target="../slideLayouts/slideLayout50.xml" /><Relationship Id="rId4" Type="http://schemas.openxmlformats.org/officeDocument/2006/relationships/image" Target="../media/image39.png" 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 /><Relationship Id="rId2" Type="http://schemas.openxmlformats.org/officeDocument/2006/relationships/diagramData" Target="../diagrams/data5.xml" /><Relationship Id="rId1" Type="http://schemas.openxmlformats.org/officeDocument/2006/relationships/slideLayout" Target="../slideLayouts/slideLayout51.xml" /><Relationship Id="rId6" Type="http://schemas.microsoft.com/office/2007/relationships/diagramDrawing" Target="../diagrams/drawing5.xml" /><Relationship Id="rId5" Type="http://schemas.openxmlformats.org/officeDocument/2006/relationships/diagramColors" Target="../diagrams/colors5.xml" /><Relationship Id="rId4" Type="http://schemas.openxmlformats.org/officeDocument/2006/relationships/diagramQuickStyle" Target="../diagrams/quickStyle5.xml" 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 /><Relationship Id="rId2" Type="http://schemas.openxmlformats.org/officeDocument/2006/relationships/image" Target="../media/image46.jpeg" /><Relationship Id="rId1" Type="http://schemas.openxmlformats.org/officeDocument/2006/relationships/slideLayout" Target="../slideLayouts/slideLayout51.xml" /><Relationship Id="rId4" Type="http://schemas.openxmlformats.org/officeDocument/2006/relationships/image" Target="../media/image3.png" 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 /><Relationship Id="rId2" Type="http://schemas.openxmlformats.org/officeDocument/2006/relationships/image" Target="../media/image47.jpeg" /><Relationship Id="rId1" Type="http://schemas.openxmlformats.org/officeDocument/2006/relationships/slideLayout" Target="../slideLayouts/slideLayout51.xml" /><Relationship Id="rId4" Type="http://schemas.openxmlformats.org/officeDocument/2006/relationships/image" Target="../media/image3.png" 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 /><Relationship Id="rId2" Type="http://schemas.openxmlformats.org/officeDocument/2006/relationships/diagramData" Target="../diagrams/data6.xml" /><Relationship Id="rId1" Type="http://schemas.openxmlformats.org/officeDocument/2006/relationships/slideLayout" Target="../slideLayouts/slideLayout51.xml" /><Relationship Id="rId6" Type="http://schemas.microsoft.com/office/2007/relationships/diagramDrawing" Target="../diagrams/drawing6.xml" /><Relationship Id="rId5" Type="http://schemas.openxmlformats.org/officeDocument/2006/relationships/diagramColors" Target="../diagrams/colors6.xml" /><Relationship Id="rId4" Type="http://schemas.openxmlformats.org/officeDocument/2006/relationships/diagramQuickStyle" Target="../diagrams/quickStyle6.xml" 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1.xml" 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hs.gov/hipaa/for-professionals/security/laws-regulations/index.htmlHHS.gov" TargetMode="External" /><Relationship Id="rId2" Type="http://schemas.openxmlformats.org/officeDocument/2006/relationships/hyperlink" Target="https://www.hhs.gov/hipaa/for-professionals/security/laws-regulations/index.html" TargetMode="External" /><Relationship Id="rId1" Type="http://schemas.openxmlformats.org/officeDocument/2006/relationships/slideLayout" Target="../slideLayouts/slideLayout51.xml" 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hs.gov/hipaa/for-professionals/security/laws-regulations/index.htmlHHS.gov" TargetMode="External" /><Relationship Id="rId2" Type="http://schemas.openxmlformats.org/officeDocument/2006/relationships/hyperlink" Target="https://www.hhs.gov/hipaa/for-professionals/security/laws-regulations/index.html" TargetMode="External" /><Relationship Id="rId1" Type="http://schemas.openxmlformats.org/officeDocument/2006/relationships/slideLayout" Target="../slideLayouts/slideLayout7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DCE625-8E36-7A6D-023E-0320F278E4D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728669"/>
          </a:xfrm>
        </p:spPr>
        <p:txBody>
          <a:bodyPr>
            <a:normAutofit fontScale="90000"/>
          </a:bodyPr>
          <a:lstStyle/>
          <a:p>
            <a:r>
              <a:rPr lang="en-GB" sz="4000" dirty="0">
                <a:solidFill>
                  <a:schemeClr val="accent2">
                    <a:lumMod val="50000"/>
                  </a:schemeClr>
                </a:solidFill>
              </a:rPr>
              <a:t>Digital Skills and Research Methods</a:t>
            </a:r>
            <a:br>
              <a:rPr lang="en-GB" sz="4000" dirty="0">
                <a:solidFill>
                  <a:schemeClr val="accent2">
                    <a:lumMod val="50000"/>
                  </a:schemeClr>
                </a:solidFill>
              </a:rPr>
            </a:br>
            <a:r>
              <a:rPr lang="en-GB" sz="2800" dirty="0">
                <a:solidFill>
                  <a:schemeClr val="accent2">
                    <a:lumMod val="50000"/>
                  </a:schemeClr>
                </a:solidFill>
              </a:rPr>
              <a:t>LCHS4007</a:t>
            </a:r>
            <a:br>
              <a:rPr lang="en-GB" sz="2800" dirty="0">
                <a:solidFill>
                  <a:schemeClr val="accent2">
                    <a:lumMod val="50000"/>
                  </a:schemeClr>
                </a:solidFill>
              </a:rPr>
            </a:br>
            <a:r>
              <a:rPr lang="en-GB" sz="2800" dirty="0">
                <a:solidFill>
                  <a:schemeClr val="accent2">
                    <a:lumMod val="50000"/>
                  </a:schemeClr>
                </a:solidFill>
              </a:rPr>
              <a:t>Lecturer: Masud Siddiqui</a:t>
            </a:r>
            <a:br>
              <a:rPr lang="en-GB" sz="2800" dirty="0">
                <a:solidFill>
                  <a:schemeClr val="accent2">
                    <a:lumMod val="50000"/>
                  </a:schemeClr>
                </a:solidFill>
              </a:rPr>
            </a:br>
            <a:br>
              <a:rPr lang="en-GB" sz="4000" dirty="0">
                <a:solidFill>
                  <a:schemeClr val="accent2">
                    <a:lumMod val="50000"/>
                  </a:schemeClr>
                </a:solidFill>
              </a:rPr>
            </a:br>
            <a:r>
              <a:rPr lang="en-GB" sz="4800" b="1" dirty="0">
                <a:solidFill>
                  <a:schemeClr val="accent2">
                    <a:lumMod val="50000"/>
                  </a:schemeClr>
                </a:solidFill>
              </a:rPr>
              <a:t>Group Presentation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7F388D5-9ACD-4112-E5F3-1CCADFEE512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287838"/>
            <a:ext cx="9144000" cy="1655762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Yuliia Matytsyna 2507682</a:t>
            </a:r>
          </a:p>
          <a:p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Karyna </a:t>
            </a:r>
            <a:r>
              <a:rPr lang="en-GB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Korniienko</a:t>
            </a: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2509255</a:t>
            </a:r>
          </a:p>
          <a:p>
            <a:r>
              <a:rPr lang="en-GB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Liudmyla</a:t>
            </a: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Radchenko 2509256</a:t>
            </a:r>
          </a:p>
          <a:p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Irene Njideka Okeke 2513507</a:t>
            </a:r>
          </a:p>
        </p:txBody>
      </p:sp>
    </p:spTree>
    <p:extLst>
      <p:ext uri="{BB962C8B-B14F-4D97-AF65-F5344CB8AC3E}">
        <p14:creationId xmlns:p14="http://schemas.microsoft.com/office/powerpoint/2010/main" val="28920499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9F09E4-F898-451D-B9A0-2B2137FCC1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967154"/>
            <a:ext cx="8596668" cy="963246"/>
          </a:xfrm>
        </p:spPr>
        <p:txBody>
          <a:bodyPr>
            <a:normAutofit/>
          </a:bodyPr>
          <a:lstStyle/>
          <a:p>
            <a:pPr algn="ctr"/>
            <a:r>
              <a:rPr lang="en-GB" sz="4400" b="1" dirty="0">
                <a:solidFill>
                  <a:schemeClr val="accent2">
                    <a:lumMod val="50000"/>
                  </a:schemeClr>
                </a:solidFill>
              </a:rPr>
              <a:t>Sunrise Residential Care Home</a:t>
            </a:r>
          </a:p>
        </p:txBody>
      </p:sp>
      <p:pic>
        <p:nvPicPr>
          <p:cNvPr id="5" name="Content Placeholder 4" descr="A nurse helping a person to walk">
            <a:extLst>
              <a:ext uri="{FF2B5EF4-FFF2-40B4-BE49-F238E27FC236}">
                <a16:creationId xmlns:a16="http://schemas.microsoft.com/office/drawing/2014/main" id="{B17E8593-332D-DE0A-278E-EEB4CDBFA293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863" y="2706577"/>
            <a:ext cx="4183062" cy="2789459"/>
          </a:xfrm>
        </p:spPr>
      </p:pic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18ABEE1-21B1-CBDB-4A5F-ECF10468E7C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sz="2400" dirty="0"/>
              <a:t>Sunrise residential care home is a medium-sized facility providing long-term care for older adults, many of whom live with dementia, mobility issues, or long-term health conditions</a:t>
            </a:r>
          </a:p>
        </p:txBody>
      </p:sp>
    </p:spTree>
    <p:extLst>
      <p:ext uri="{BB962C8B-B14F-4D97-AF65-F5344CB8AC3E}">
        <p14:creationId xmlns:p14="http://schemas.microsoft.com/office/powerpoint/2010/main" val="285858994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>
            <a:extLst>
              <a:ext uri="{FF2B5EF4-FFF2-40B4-BE49-F238E27FC236}">
                <a16:creationId xmlns:a16="http://schemas.microsoft.com/office/drawing/2014/main" id="{609316A9-990D-4EC3-A671-70EE5C1493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9B0C6109-9159-49CA-AD7A-F9035539DB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686F14F5-308C-4EB6-87AB-05DE9501B1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0" name="Rectangle 23">
              <a:extLst>
                <a:ext uri="{FF2B5EF4-FFF2-40B4-BE49-F238E27FC236}">
                  <a16:creationId xmlns:a16="http://schemas.microsoft.com/office/drawing/2014/main" id="{BA032363-A188-47C5-9D59-9B788809DC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endParaRPr>
            </a:p>
          </p:txBody>
        </p:sp>
        <p:sp>
          <p:nvSpPr>
            <p:cNvPr id="21" name="Rectangle 25">
              <a:extLst>
                <a:ext uri="{FF2B5EF4-FFF2-40B4-BE49-F238E27FC236}">
                  <a16:creationId xmlns:a16="http://schemas.microsoft.com/office/drawing/2014/main" id="{2C4077DF-6BB9-4069-AD28-6B1664EBB0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endParaRPr>
            </a:p>
          </p:txBody>
        </p:sp>
        <p:sp>
          <p:nvSpPr>
            <p:cNvPr id="22" name="Isosceles Triangle 21">
              <a:extLst>
                <a:ext uri="{FF2B5EF4-FFF2-40B4-BE49-F238E27FC236}">
                  <a16:creationId xmlns:a16="http://schemas.microsoft.com/office/drawing/2014/main" id="{1D2B8B50-3419-41ED-9A9F-3CF9EEBBD3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endParaRPr>
            </a:p>
          </p:txBody>
        </p:sp>
        <p:sp>
          <p:nvSpPr>
            <p:cNvPr id="23" name="Rectangle 27">
              <a:extLst>
                <a:ext uri="{FF2B5EF4-FFF2-40B4-BE49-F238E27FC236}">
                  <a16:creationId xmlns:a16="http://schemas.microsoft.com/office/drawing/2014/main" id="{5C640498-2E73-4FA2-BEB6-C3596A458C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endParaRPr>
            </a:p>
          </p:txBody>
        </p:sp>
        <p:sp>
          <p:nvSpPr>
            <p:cNvPr id="24" name="Rectangle 28">
              <a:extLst>
                <a:ext uri="{FF2B5EF4-FFF2-40B4-BE49-F238E27FC236}">
                  <a16:creationId xmlns:a16="http://schemas.microsoft.com/office/drawing/2014/main" id="{3240EEFC-4112-4C39-A816-C815774F6D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endParaRPr>
            </a:p>
          </p:txBody>
        </p:sp>
        <p:sp>
          <p:nvSpPr>
            <p:cNvPr id="25" name="Rectangle 29">
              <a:extLst>
                <a:ext uri="{FF2B5EF4-FFF2-40B4-BE49-F238E27FC236}">
                  <a16:creationId xmlns:a16="http://schemas.microsoft.com/office/drawing/2014/main" id="{ADF362B0-03EA-4800-9FAA-9F128587E4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endParaRPr>
            </a:p>
          </p:txBody>
        </p:sp>
        <p:sp>
          <p:nvSpPr>
            <p:cNvPr id="26" name="Isosceles Triangle 25">
              <a:extLst>
                <a:ext uri="{FF2B5EF4-FFF2-40B4-BE49-F238E27FC236}">
                  <a16:creationId xmlns:a16="http://schemas.microsoft.com/office/drawing/2014/main" id="{0BA84559-2F4C-4795-9246-4C563F942D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endParaRPr>
            </a:p>
          </p:txBody>
        </p:sp>
        <p:sp>
          <p:nvSpPr>
            <p:cNvPr id="27" name="Isosceles Triangle 26">
              <a:extLst>
                <a:ext uri="{FF2B5EF4-FFF2-40B4-BE49-F238E27FC236}">
                  <a16:creationId xmlns:a16="http://schemas.microsoft.com/office/drawing/2014/main" id="{FA77A1AA-CA47-4A91-A0A1-0A8CE31A98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endParaRPr>
            </a:p>
          </p:txBody>
        </p:sp>
      </p:grpSp>
      <p:sp>
        <p:nvSpPr>
          <p:cNvPr id="29" name="Rectangle 28">
            <a:extLst>
              <a:ext uri="{FF2B5EF4-FFF2-40B4-BE49-F238E27FC236}">
                <a16:creationId xmlns:a16="http://schemas.microsoft.com/office/drawing/2014/main" id="{03E8462A-FEBA-4848-81CC-3F8DA3E47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rebuchet MS" panose="020B0603020202020204"/>
              <a:ea typeface="+mn-ea"/>
              <a:cs typeface="+mn-cs"/>
            </a:endParaRPr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2109F83F-40FE-4DB3-84CC-09FB3340D0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1DE492D7-C3C3-48FF-80C8-37021EA026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Rectangle 23">
              <a:extLst>
                <a:ext uri="{FF2B5EF4-FFF2-40B4-BE49-F238E27FC236}">
                  <a16:creationId xmlns:a16="http://schemas.microsoft.com/office/drawing/2014/main" id="{0B30FF97-2E9A-490A-AED2-90BA2E0EC1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endParaRPr>
            </a:p>
          </p:txBody>
        </p:sp>
        <p:sp>
          <p:nvSpPr>
            <p:cNvPr id="34" name="Rectangle 25">
              <a:extLst>
                <a:ext uri="{FF2B5EF4-FFF2-40B4-BE49-F238E27FC236}">
                  <a16:creationId xmlns:a16="http://schemas.microsoft.com/office/drawing/2014/main" id="{B6D53C7D-A312-47B6-A66A-230A19CFAC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endParaRPr>
            </a:p>
          </p:txBody>
        </p:sp>
        <p:sp>
          <p:nvSpPr>
            <p:cNvPr id="35" name="Isosceles Triangle 34">
              <a:extLst>
                <a:ext uri="{FF2B5EF4-FFF2-40B4-BE49-F238E27FC236}">
                  <a16:creationId xmlns:a16="http://schemas.microsoft.com/office/drawing/2014/main" id="{9329D58C-0D2E-4A2B-AD6A-9CEE506784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endParaRPr>
            </a:p>
          </p:txBody>
        </p:sp>
        <p:sp>
          <p:nvSpPr>
            <p:cNvPr id="36" name="Rectangle 27">
              <a:extLst>
                <a:ext uri="{FF2B5EF4-FFF2-40B4-BE49-F238E27FC236}">
                  <a16:creationId xmlns:a16="http://schemas.microsoft.com/office/drawing/2014/main" id="{9D446EDE-C690-4461-8BF2-7634808FC8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endParaRPr>
            </a:p>
          </p:txBody>
        </p:sp>
        <p:sp>
          <p:nvSpPr>
            <p:cNvPr id="37" name="Rectangle 28">
              <a:extLst>
                <a:ext uri="{FF2B5EF4-FFF2-40B4-BE49-F238E27FC236}">
                  <a16:creationId xmlns:a16="http://schemas.microsoft.com/office/drawing/2014/main" id="{323F3D34-6531-4AD7-A8C6-195A090281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endParaRPr>
            </a:p>
          </p:txBody>
        </p:sp>
        <p:sp>
          <p:nvSpPr>
            <p:cNvPr id="38" name="Rectangle 29">
              <a:extLst>
                <a:ext uri="{FF2B5EF4-FFF2-40B4-BE49-F238E27FC236}">
                  <a16:creationId xmlns:a16="http://schemas.microsoft.com/office/drawing/2014/main" id="{B9B0AE3F-2350-435F-A9B0-C310BF8763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endParaRPr>
            </a:p>
          </p:txBody>
        </p:sp>
        <p:sp>
          <p:nvSpPr>
            <p:cNvPr id="39" name="Isosceles Triangle 38">
              <a:extLst>
                <a:ext uri="{FF2B5EF4-FFF2-40B4-BE49-F238E27FC236}">
                  <a16:creationId xmlns:a16="http://schemas.microsoft.com/office/drawing/2014/main" id="{4EFA655C-9E50-4C14-A89E-AD7B648E4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endParaRPr>
            </a:p>
          </p:txBody>
        </p:sp>
        <p:sp>
          <p:nvSpPr>
            <p:cNvPr id="40" name="Isosceles Triangle 39">
              <a:extLst>
                <a:ext uri="{FF2B5EF4-FFF2-40B4-BE49-F238E27FC236}">
                  <a16:creationId xmlns:a16="http://schemas.microsoft.com/office/drawing/2014/main" id="{3E843863-7D25-4C01-9A17-E817CB6D99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endParaRPr>
            </a:p>
          </p:txBody>
        </p:sp>
      </p:grpSp>
      <p:sp>
        <p:nvSpPr>
          <p:cNvPr id="42" name="Rectangle 41">
            <a:extLst>
              <a:ext uri="{FF2B5EF4-FFF2-40B4-BE49-F238E27FC236}">
                <a16:creationId xmlns:a16="http://schemas.microsoft.com/office/drawing/2014/main" id="{7941F9B1-B01B-4A84-89D9-B169AEB4E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rebuchet MS" panose="020B060302020202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289678-ED54-5466-1A41-47474689CA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52481" y="800783"/>
            <a:ext cx="8278891" cy="1323867"/>
          </a:xfrm>
        </p:spPr>
        <p:txBody>
          <a:bodyPr vert="horz" lIns="91440" tIns="45720" rIns="91440" bIns="45720" rtlCol="0" anchor="b">
            <a:noAutofit/>
          </a:bodyPr>
          <a:lstStyle/>
          <a:p>
            <a:pPr algn="ctr"/>
            <a:r>
              <a:rPr lang="en-GB" sz="4400" b="1" dirty="0">
                <a:solidFill>
                  <a:schemeClr val="accent2">
                    <a:lumMod val="50000"/>
                  </a:schemeClr>
                </a:solidFill>
              </a:rPr>
              <a:t>Using MS Excel at Sunrise Residential Care Home</a:t>
            </a:r>
            <a:endParaRPr lang="en-US" sz="4400" b="1" kern="1200" dirty="0">
              <a:solidFill>
                <a:schemeClr val="accent2">
                  <a:lumMod val="50000"/>
                </a:schemeClr>
              </a:solidFill>
              <a:latin typeface="+mj-lt"/>
              <a:ea typeface="+mj-ea"/>
              <a:cs typeface="+mj-cs"/>
            </a:endParaRPr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B5B3FB74-FDDE-F2EB-4DA0-092AB6A22F92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839565947"/>
              </p:ext>
              <p:ext uri="{E7BDC344-281C-4309-B0C6-D0EE65EED2A8}">
                <p202:designPr xmlns:p202="http://schemas.microsoft.com/office/powerpoint/2020/02/main">
                  <p202:designTagLst>
                    <p202:designTag name="ARCH:1:CLS" val="InformationBlock"/>
                    <p202:designTag name="ARCH:1:VSVAR" val="TitledTextBox"/>
                  </p202:designTagLst>
                </p202:designPr>
              </p:ext>
            </p:extLst>
          </p:nvPr>
        </p:nvGraphicFramePr>
        <p:xfrm>
          <a:off x="1952481" y="2495774"/>
          <a:ext cx="8278892" cy="3273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285701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6FFD32-2B97-BB28-C6A3-84C9C68DE3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527538"/>
            <a:ext cx="8596668" cy="1402862"/>
          </a:xfrm>
        </p:spPr>
        <p:txBody>
          <a:bodyPr>
            <a:noAutofit/>
          </a:bodyPr>
          <a:lstStyle/>
          <a:p>
            <a:pPr algn="ctr"/>
            <a:r>
              <a:rPr lang="en-GB" sz="4400" b="1" dirty="0">
                <a:solidFill>
                  <a:schemeClr val="accent2">
                    <a:lumMod val="50000"/>
                  </a:schemeClr>
                </a:solidFill>
              </a:rPr>
              <a:t>Benefits and Limitations of MS Excel</a:t>
            </a:r>
            <a:br>
              <a:rPr lang="en-GB" sz="4400" dirty="0">
                <a:solidFill>
                  <a:schemeClr val="accent2">
                    <a:lumMod val="50000"/>
                  </a:schemeClr>
                </a:solidFill>
              </a:rPr>
            </a:br>
            <a:endParaRPr lang="en-GB" sz="4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01871C-B9E2-9E0D-10F2-9D8747591AF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sz="3600" u="sng" dirty="0"/>
              <a:t>Benefits</a:t>
            </a:r>
          </a:p>
          <a:p>
            <a:pPr marL="0" indent="0">
              <a:buNone/>
            </a:pPr>
            <a:r>
              <a:rPr lang="en-GB" dirty="0"/>
              <a:t>- easy-to-use interface</a:t>
            </a:r>
          </a:p>
          <a:p>
            <a:pPr marL="0" indent="0">
              <a:buNone/>
            </a:pPr>
            <a:r>
              <a:rPr lang="en-GB" dirty="0"/>
              <a:t>- adaptability in managing    different tasks</a:t>
            </a:r>
          </a:p>
          <a:p>
            <a:pPr marL="0" indent="0">
              <a:buNone/>
            </a:pPr>
            <a:r>
              <a:rPr lang="en-GB" dirty="0"/>
              <a:t>- large number of formulas and functions</a:t>
            </a:r>
          </a:p>
          <a:p>
            <a:pPr marL="0" indent="0">
              <a:buNone/>
            </a:pPr>
            <a:r>
              <a:rPr lang="en-GB" i="1" dirty="0"/>
              <a:t>(Barraza Carlos, 2024; Bakir et al., 2025)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418BCE5-8E44-31F0-7953-83DDBA9A0BE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sz="3600" u="sng" dirty="0"/>
              <a:t>Limitations</a:t>
            </a:r>
          </a:p>
          <a:p>
            <a:pPr>
              <a:buFontTx/>
              <a:buChar char="-"/>
            </a:pPr>
            <a:r>
              <a:rPr lang="en-GB" dirty="0"/>
              <a:t>may be difficult for more complex tasks</a:t>
            </a:r>
          </a:p>
          <a:p>
            <a:pPr>
              <a:buFontTx/>
              <a:buChar char="-"/>
            </a:pPr>
            <a:r>
              <a:rPr lang="en-GB" dirty="0"/>
              <a:t>fewer features for cooperation than other programs</a:t>
            </a:r>
          </a:p>
          <a:p>
            <a:pPr>
              <a:buFontTx/>
              <a:buChar char="-"/>
            </a:pPr>
            <a:r>
              <a:rPr lang="en-GB" dirty="0"/>
              <a:t>possibility of mistakes in data entry</a:t>
            </a:r>
          </a:p>
        </p:txBody>
      </p:sp>
    </p:spTree>
    <p:extLst>
      <p:ext uri="{BB962C8B-B14F-4D97-AF65-F5344CB8AC3E}">
        <p14:creationId xmlns:p14="http://schemas.microsoft.com/office/powerpoint/2010/main" val="6758274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B4DE830A-B531-4A3B-96F6-0ECE88B085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2813DF2C-461A-4A8F-9679-A172790D1F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54CD3A85-C039-4249-86E4-1EB9318B54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Rectangle 23">
              <a:extLst>
                <a:ext uri="{FF2B5EF4-FFF2-40B4-BE49-F238E27FC236}">
                  <a16:creationId xmlns:a16="http://schemas.microsoft.com/office/drawing/2014/main" id="{887EA6D2-2883-42C2-993D-094CA6D65D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endParaRPr>
            </a:p>
          </p:txBody>
        </p:sp>
        <p:sp>
          <p:nvSpPr>
            <p:cNvPr id="15" name="Rectangle 25">
              <a:extLst>
                <a:ext uri="{FF2B5EF4-FFF2-40B4-BE49-F238E27FC236}">
                  <a16:creationId xmlns:a16="http://schemas.microsoft.com/office/drawing/2014/main" id="{3B895046-636F-4D1B-ACA4-29AA0CB332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endParaRPr>
            </a:p>
          </p:txBody>
        </p:sp>
        <p:sp>
          <p:nvSpPr>
            <p:cNvPr id="16" name="Isosceles Triangle 15">
              <a:extLst>
                <a:ext uri="{FF2B5EF4-FFF2-40B4-BE49-F238E27FC236}">
                  <a16:creationId xmlns:a16="http://schemas.microsoft.com/office/drawing/2014/main" id="{C6B0CDE3-E054-4EDD-A43B-F96843D8BF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endParaRPr>
            </a:p>
          </p:txBody>
        </p:sp>
        <p:sp>
          <p:nvSpPr>
            <p:cNvPr id="17" name="Rectangle 27">
              <a:extLst>
                <a:ext uri="{FF2B5EF4-FFF2-40B4-BE49-F238E27FC236}">
                  <a16:creationId xmlns:a16="http://schemas.microsoft.com/office/drawing/2014/main" id="{3B66B1A2-F145-4C9B-85CC-4BF30D58CB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endParaRPr>
            </a:p>
          </p:txBody>
        </p:sp>
        <p:sp>
          <p:nvSpPr>
            <p:cNvPr id="18" name="Rectangle 28">
              <a:extLst>
                <a:ext uri="{FF2B5EF4-FFF2-40B4-BE49-F238E27FC236}">
                  <a16:creationId xmlns:a16="http://schemas.microsoft.com/office/drawing/2014/main" id="{5D4FC972-94B3-4035-8D31-E668C132B4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endParaRPr>
            </a:p>
          </p:txBody>
        </p:sp>
        <p:sp>
          <p:nvSpPr>
            <p:cNvPr id="19" name="Rectangle 29">
              <a:extLst>
                <a:ext uri="{FF2B5EF4-FFF2-40B4-BE49-F238E27FC236}">
                  <a16:creationId xmlns:a16="http://schemas.microsoft.com/office/drawing/2014/main" id="{374B9941-AFBE-4A77-A50E-B6EA04A746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endParaRPr>
            </a:p>
          </p:txBody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27A982C5-2C38-4CE9-BC18-94697AD657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endParaRPr>
            </a:p>
          </p:txBody>
        </p:sp>
        <p:sp>
          <p:nvSpPr>
            <p:cNvPr id="21" name="Isosceles Triangle 20">
              <a:extLst>
                <a:ext uri="{FF2B5EF4-FFF2-40B4-BE49-F238E27FC236}">
                  <a16:creationId xmlns:a16="http://schemas.microsoft.com/office/drawing/2014/main" id="{0060D8D1-7BB1-498F-AFBB-ADAC130A9E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8EB0707-90D5-5F95-A506-DB89D9D002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9175" y="946371"/>
            <a:ext cx="3497565" cy="618269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4400" kern="1200" dirty="0">
                <a:solidFill>
                  <a:schemeClr val="accent2">
                    <a:lumMod val="50000"/>
                  </a:schemeClr>
                </a:solidFill>
                <a:latin typeface="+mj-lt"/>
                <a:ea typeface="+mj-ea"/>
                <a:cs typeface="+mj-cs"/>
              </a:rPr>
              <a:t>References:</a:t>
            </a:r>
          </a:p>
        </p:txBody>
      </p:sp>
      <p:sp>
        <p:nvSpPr>
          <p:cNvPr id="23" name="Isosceles Triangle 22">
            <a:extLst>
              <a:ext uri="{FF2B5EF4-FFF2-40B4-BE49-F238E27FC236}">
                <a16:creationId xmlns:a16="http://schemas.microsoft.com/office/drawing/2014/main" id="{AA330523-F25B-4007-B3E5-ABB5637D16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3174" y="1270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rebuchet MS" panose="020B0603020202020204"/>
              <a:ea typeface="+mn-ea"/>
              <a:cs typeface="+mn-cs"/>
            </a:endParaRP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F87FA24C-DBAB-B87A-610F-86DA7C7AABD3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E7BDC344-281C-4309-B0C6-D0EE65EED2A8}">
                <p202:designPr xmlns:p202="http://schemas.microsoft.com/office/powerpoint/2020/02/main">
                  <p202:designTagLst>
                    <p202:designTag name="ARCH:1:CLS" val="StackedSequentialContentTable"/>
                  </p202:designTagLst>
                </p202:designPr>
              </p:ext>
            </p:extLst>
          </p:nvPr>
        </p:nvGraphicFramePr>
        <p:xfrm>
          <a:off x="888603" y="1755298"/>
          <a:ext cx="4887355" cy="6705151"/>
        </p:xfrm>
        <a:graphic>
          <a:graphicData uri="http://schemas.openxmlformats.org/drawingml/2006/table">
            <a:tbl>
              <a:tblPr bandRow="1">
                <a:noFill/>
                <a:tableStyleId>{5C22544A-7EE6-4342-B048-85BDC9FD1C3A}</a:tableStyleId>
              </a:tblPr>
              <a:tblGrid>
                <a:gridCol w="877902">
                  <a:extLst>
                    <a:ext uri="{9D8B030D-6E8A-4147-A177-3AD203B41FA5}">
                      <a16:colId xmlns:a16="http://schemas.microsoft.com/office/drawing/2014/main" val="1475743409"/>
                    </a:ext>
                  </a:extLst>
                </a:gridCol>
                <a:gridCol w="4009453">
                  <a:extLst>
                    <a:ext uri="{9D8B030D-6E8A-4147-A177-3AD203B41FA5}">
                      <a16:colId xmlns:a16="http://schemas.microsoft.com/office/drawing/2014/main" val="3513704827"/>
                    </a:ext>
                  </a:extLst>
                </a:gridCol>
              </a:tblGrid>
              <a:tr h="669481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2300" b="1" cap="none" spc="0">
                          <a:solidFill>
                            <a:schemeClr val="accent1"/>
                          </a:solidFill>
                          <a:effectLst/>
                        </a:rPr>
                        <a:t>1</a:t>
                      </a:r>
                    </a:p>
                  </a:txBody>
                  <a:tcPr marL="99757" marR="99757" marT="99757" marB="9975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6350" cap="flat" cmpd="sng" algn="ctr">
                      <a:noFill/>
                      <a:prstDash val="solid"/>
                    </a:lnT>
                    <a:lnB w="6350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Bakir, N., Salazar, L. R. &amp; Babb, J. (2025) ‘Foundations of Practical Analytic Skills: An Examination of Undergraduate Business Students’ Self-Efficacy Using Excel’, </a:t>
                      </a:r>
                      <a:r>
                        <a:rPr lang="en-GB" sz="1800" i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Journal of Information Systems Education</a:t>
                      </a:r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 36(3), pp. 257-276.</a:t>
                      </a:r>
                    </a:p>
                    <a:p>
                      <a:pPr algn="l">
                        <a:buNone/>
                      </a:pPr>
                      <a:endParaRPr lang="en-US" sz="1500" b="0" cap="none" spc="0" dirty="0">
                        <a:solidFill>
                          <a:schemeClr val="tx1"/>
                        </a:solidFill>
                      </a:endParaRPr>
                    </a:p>
                  </a:txBody>
                  <a:tcPr marL="99757" marR="99757" marT="99757" marB="9975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6350" cap="flat" cmpd="sng" algn="ctr">
                      <a:noFill/>
                      <a:prstDash val="solid"/>
                    </a:lnT>
                    <a:lnB w="6350" cap="flat" cmpd="sng" algn="ctr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14494823"/>
                  </a:ext>
                </a:extLst>
              </a:tr>
              <a:tr h="669481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2300" b="1" cap="none" spc="0">
                          <a:solidFill>
                            <a:schemeClr val="accent1"/>
                          </a:solidFill>
                          <a:effectLst/>
                        </a:rPr>
                        <a:t>2</a:t>
                      </a:r>
                    </a:p>
                  </a:txBody>
                  <a:tcPr marL="99757" marR="99757" marT="99757" marB="9975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6350" cap="flat" cmpd="sng" algn="ctr">
                      <a:noFill/>
                      <a:prstDash val="solid"/>
                    </a:lnT>
                    <a:lnB w="6350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Barraza Carlos (2024) ‘20 Advantages and Disadvantages of Microsoft Excel’, </a:t>
                      </a:r>
                      <a:r>
                        <a:rPr lang="en-GB" sz="1800" i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BarrazaCarlos.com</a:t>
                      </a:r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. Available at: https://barrazacarlos.com/advantages-and-disadvantages-of-microsoft-excel/ (Accessed: 8 October 2025).</a:t>
                      </a:r>
                    </a:p>
                    <a:p>
                      <a:pPr algn="l">
                        <a:buNone/>
                      </a:pPr>
                      <a:endParaRPr lang="en-US" sz="1500" b="0" cap="none" spc="0" dirty="0">
                        <a:solidFill>
                          <a:schemeClr val="tx1"/>
                        </a:solidFill>
                      </a:endParaRPr>
                    </a:p>
                  </a:txBody>
                  <a:tcPr marL="99757" marR="99757" marT="99757" marB="9975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6350" cap="flat" cmpd="sng" algn="ctr">
                      <a:noFill/>
                      <a:prstDash val="solid"/>
                    </a:lnT>
                    <a:lnB w="6350" cap="flat" cmpd="sng" algn="ctr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43237858"/>
                  </a:ext>
                </a:extLst>
              </a:tr>
              <a:tr h="669481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endParaRPr lang="en-GB" sz="2300" b="1" cap="none" spc="0" dirty="0">
                        <a:solidFill>
                          <a:schemeClr val="accent1"/>
                        </a:solidFill>
                        <a:effectLst/>
                      </a:endParaRPr>
                    </a:p>
                  </a:txBody>
                  <a:tcPr marL="99757" marR="99757" marT="99757" marB="9975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6350" cap="flat" cmpd="sng" algn="ctr">
                      <a:noFill/>
                      <a:prstDash val="solid"/>
                    </a:lnT>
                    <a:lnB w="6350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endParaRPr lang="en-US" sz="1500" b="0" cap="none" spc="0">
                        <a:solidFill>
                          <a:schemeClr val="tx1"/>
                        </a:solidFill>
                      </a:endParaRPr>
                    </a:p>
                  </a:txBody>
                  <a:tcPr marL="99757" marR="99757" marT="99757" marB="9975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6350" cap="flat" cmpd="sng" algn="ctr">
                      <a:noFill/>
                      <a:prstDash val="solid"/>
                    </a:lnT>
                    <a:lnB w="6350" cap="flat" cmpd="sng" algn="ctr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818843734"/>
                  </a:ext>
                </a:extLst>
              </a:tr>
              <a:tr h="669481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endParaRPr lang="en-GB" sz="2300" b="1" cap="none" spc="0">
                        <a:solidFill>
                          <a:schemeClr val="accent1"/>
                        </a:solidFill>
                        <a:effectLst/>
                      </a:endParaRPr>
                    </a:p>
                  </a:txBody>
                  <a:tcPr marL="99757" marR="99757" marT="99757" marB="9975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6350" cap="flat" cmpd="sng" algn="ctr">
                      <a:noFill/>
                      <a:prstDash val="solid"/>
                    </a:lnT>
                    <a:lnB w="6350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endParaRPr lang="en-US" sz="1500" b="0" cap="none" spc="0">
                        <a:solidFill>
                          <a:schemeClr val="tx1"/>
                        </a:solidFill>
                      </a:endParaRPr>
                    </a:p>
                  </a:txBody>
                  <a:tcPr marL="99757" marR="99757" marT="99757" marB="9975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6350" cap="flat" cmpd="sng" algn="ctr">
                      <a:noFill/>
                      <a:prstDash val="solid"/>
                    </a:lnT>
                    <a:lnB w="6350" cap="flat" cmpd="sng" algn="ctr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06787893"/>
                  </a:ext>
                </a:extLst>
              </a:tr>
              <a:tr h="669481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endParaRPr lang="en-GB" sz="2300" b="1" cap="none" spc="0">
                        <a:solidFill>
                          <a:schemeClr val="accent1"/>
                        </a:solidFill>
                        <a:effectLst/>
                      </a:endParaRPr>
                    </a:p>
                  </a:txBody>
                  <a:tcPr marL="99757" marR="99757" marT="99757" marB="9975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6350" cap="flat" cmpd="sng" algn="ctr">
                      <a:noFill/>
                      <a:prstDash val="solid"/>
                    </a:lnT>
                    <a:lnB w="6350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endParaRPr lang="en-US" sz="1500" b="0" cap="none" spc="0" dirty="0">
                        <a:solidFill>
                          <a:schemeClr val="tx1"/>
                        </a:solidFill>
                      </a:endParaRPr>
                    </a:p>
                  </a:txBody>
                  <a:tcPr marL="99757" marR="99757" marT="99757" marB="9975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6350" cap="flat" cmpd="sng" algn="ctr">
                      <a:noFill/>
                      <a:prstDash val="solid"/>
                    </a:lnT>
                    <a:lnB w="6350" cap="flat" cmpd="sng" algn="ctr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2472357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398343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CBCB4D-E849-4117-4803-93C38370AC2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80531" y="1346268"/>
            <a:ext cx="6007448" cy="3066706"/>
          </a:xfrm>
        </p:spPr>
        <p:txBody>
          <a:bodyPr anchor="b">
            <a:normAutofit/>
          </a:bodyPr>
          <a:lstStyle/>
          <a:p>
            <a:pPr algn="l">
              <a:lnSpc>
                <a:spcPct val="110000"/>
              </a:lnSpc>
            </a:pPr>
            <a:r>
              <a:rPr lang="en-GB" sz="4200" dirty="0"/>
              <a:t>Using Microsoft Teams at Sunrise Care Home</a:t>
            </a:r>
            <a:endParaRPr lang="ru-RU" sz="42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E45F309-D6CA-86DF-DC21-40E8C0ED522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93352" y="4626428"/>
            <a:ext cx="6007448" cy="1362733"/>
          </a:xfrm>
        </p:spPr>
        <p:txBody>
          <a:bodyPr anchor="t">
            <a:normAutofit/>
          </a:bodyPr>
          <a:lstStyle/>
          <a:p>
            <a:pPr>
              <a:lnSpc>
                <a:spcPct val="120000"/>
              </a:lnSpc>
            </a:pPr>
            <a:r>
              <a:rPr lang="en-GB" sz="2000" dirty="0"/>
              <a:t>Improving communications and teamwork</a:t>
            </a:r>
            <a:endParaRPr lang="ru-RU" sz="20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1FB2805-6F96-B271-8C9B-831BEBF569B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8557" r="19670" b="1"/>
          <a:stretch>
            <a:fillRect/>
          </a:stretch>
        </p:blipFill>
        <p:spPr>
          <a:xfrm>
            <a:off x="7187979" y="10"/>
            <a:ext cx="5004021" cy="6857990"/>
          </a:xfrm>
          <a:custGeom>
            <a:avLst/>
            <a:gdLst/>
            <a:ahLst/>
            <a:cxnLst/>
            <a:rect l="l" t="t" r="r" b="b"/>
            <a:pathLst>
              <a:path w="4901771" h="6858000">
                <a:moveTo>
                  <a:pt x="1623023" y="0"/>
                </a:moveTo>
                <a:lnTo>
                  <a:pt x="2716256" y="0"/>
                </a:lnTo>
                <a:lnTo>
                  <a:pt x="3496422" y="0"/>
                </a:lnTo>
                <a:lnTo>
                  <a:pt x="4544484" y="0"/>
                </a:lnTo>
                <a:lnTo>
                  <a:pt x="4710787" y="0"/>
                </a:lnTo>
                <a:lnTo>
                  <a:pt x="4901771" y="0"/>
                </a:lnTo>
                <a:lnTo>
                  <a:pt x="4901771" y="6858000"/>
                </a:lnTo>
                <a:lnTo>
                  <a:pt x="4710787" y="6858000"/>
                </a:lnTo>
                <a:lnTo>
                  <a:pt x="4544484" y="6858000"/>
                </a:lnTo>
                <a:lnTo>
                  <a:pt x="3496422" y="6858000"/>
                </a:lnTo>
                <a:lnTo>
                  <a:pt x="2716256" y="6858000"/>
                </a:lnTo>
                <a:lnTo>
                  <a:pt x="2502754" y="6858000"/>
                </a:lnTo>
                <a:lnTo>
                  <a:pt x="2390998" y="6780599"/>
                </a:lnTo>
                <a:cubicBezTo>
                  <a:pt x="2217180" y="6653108"/>
                  <a:pt x="2046553" y="6515397"/>
                  <a:pt x="1874350" y="6374814"/>
                </a:cubicBezTo>
                <a:cubicBezTo>
                  <a:pt x="928725" y="5602839"/>
                  <a:pt x="0" y="4969131"/>
                  <a:pt x="0" y="3621656"/>
                </a:cubicBezTo>
                <a:cubicBezTo>
                  <a:pt x="0" y="2093192"/>
                  <a:pt x="573736" y="754641"/>
                  <a:pt x="1600899" y="14997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008134540"/>
      </p:ext>
    </p:extLst>
  </p:cSld>
  <p:clrMapOvr>
    <a:masterClrMapping/>
  </p:clrMapOvr>
  <p:transition spd="slow">
    <p:cover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4A15E4-0429-B803-8E8A-02129EDF40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400" dirty="0"/>
              <a:t>What is Microsoft Teams?</a:t>
            </a:r>
            <a:endParaRPr lang="ru-RU" sz="4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672FB9-4175-41B5-0D7B-503BDCD447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4320" y="2426575"/>
            <a:ext cx="10165080" cy="4333453"/>
          </a:xfrm>
        </p:spPr>
        <p:txBody>
          <a:bodyPr>
            <a:normAutofit/>
          </a:bodyPr>
          <a:lstStyle/>
          <a:p>
            <a:r>
              <a:rPr lang="en-GB" sz="2400" dirty="0"/>
              <a:t>Part of Microsoft 365 (Microsoft, 2025)</a:t>
            </a:r>
          </a:p>
          <a:p>
            <a:endParaRPr lang="en-GB" sz="2400" dirty="0"/>
          </a:p>
          <a:p>
            <a:r>
              <a:rPr lang="en-GB" sz="2400" dirty="0"/>
              <a:t>Chat, calls, meetings, file sharing</a:t>
            </a:r>
          </a:p>
          <a:p>
            <a:endParaRPr lang="en-GB" sz="2400" dirty="0"/>
          </a:p>
          <a:p>
            <a:r>
              <a:rPr lang="en-GB" sz="2400" dirty="0"/>
              <a:t>Works on computer, tablet or phone</a:t>
            </a:r>
          </a:p>
          <a:p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 algn="r">
              <a:buNone/>
            </a:pPr>
            <a:r>
              <a:rPr lang="en-GB" sz="2400" dirty="0"/>
              <a:t>(PMC, 2025)</a:t>
            </a:r>
          </a:p>
        </p:txBody>
      </p:sp>
      <p:pic>
        <p:nvPicPr>
          <p:cNvPr id="8" name="Picture 7" descr="A blue circle with white text and letters&#10;&#10;AI-generated content may be incorrect.">
            <a:extLst>
              <a:ext uri="{FF2B5EF4-FFF2-40B4-BE49-F238E27FC236}">
                <a16:creationId xmlns:a16="http://schemas.microsoft.com/office/drawing/2014/main" id="{EB2ED88C-FDEB-A21C-09A1-28FE67B5380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446519" y="2042704"/>
            <a:ext cx="3840481" cy="317754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01616EAE-B6B1-524F-A796-31CC8D069915}"/>
              </a:ext>
            </a:extLst>
          </p:cNvPr>
          <p:cNvSpPr txBox="1"/>
          <p:nvPr/>
        </p:nvSpPr>
        <p:spPr>
          <a:xfrm>
            <a:off x="2667000" y="6858000"/>
            <a:ext cx="68580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ru-RU" sz="9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  <a:hlinkClick r:id="rId3" tooltip="https://www.pngall.com/microsoft-teams-logo-png/download/167143"/>
              </a:rPr>
              <a:t>This Photo</a:t>
            </a:r>
            <a:r>
              <a:rPr kumimoji="0" lang="ru-RU" sz="9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rPr>
              <a:t> by Unknown Author is licensed under </a:t>
            </a:r>
            <a:r>
              <a:rPr kumimoji="0" lang="ru-RU" sz="9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  <a:hlinkClick r:id="rId4" tooltip="https://creativecommons.org/licenses/by-nc/3.0/"/>
              </a:rPr>
              <a:t>CC BY-NC</a:t>
            </a:r>
            <a:endParaRPr kumimoji="0" lang="ru-RU" sz="9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rebuchet MS" panose="020B0603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3426272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113CB4-0716-A3A2-E1B2-7AE8305437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3" y="609600"/>
            <a:ext cx="10197494" cy="1099457"/>
          </a:xfrm>
        </p:spPr>
        <p:txBody>
          <a:bodyPr>
            <a:normAutofit/>
          </a:bodyPr>
          <a:lstStyle/>
          <a:p>
            <a:r>
              <a:rPr lang="en-GB" dirty="0"/>
              <a:t>Why it is useful for Sunrise</a:t>
            </a:r>
            <a:endParaRPr lang="ru-RU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0A55B42-793E-9C05-A6FA-FE3071FB08FA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286933" y="1948543"/>
          <a:ext cx="9618133" cy="4093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6066938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BF44D8-2BA9-A861-F8A9-925F1D21CB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/>
              <a:t>Benefits</a:t>
            </a:r>
            <a:endParaRPr lang="ru-RU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630151-F54A-9CE4-64CB-68EE64FF24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646239"/>
            <a:ext cx="8596668" cy="3880773"/>
          </a:xfrm>
        </p:spPr>
        <p:txBody>
          <a:bodyPr>
            <a:normAutofit fontScale="92500" lnSpcReduction="10000"/>
          </a:bodyPr>
          <a:lstStyle/>
          <a:p>
            <a:r>
              <a:rPr lang="en-GB" sz="3200" dirty="0"/>
              <a:t>Stronger teamwork</a:t>
            </a:r>
          </a:p>
          <a:p>
            <a:pPr marL="0" indent="0">
              <a:buNone/>
            </a:pPr>
            <a:endParaRPr lang="en-GB" sz="3200" dirty="0"/>
          </a:p>
          <a:p>
            <a:r>
              <a:rPr lang="en-GB" sz="3200" dirty="0"/>
              <a:t>Faster information sharing</a:t>
            </a:r>
          </a:p>
          <a:p>
            <a:pPr marL="0" indent="0">
              <a:buNone/>
            </a:pPr>
            <a:endParaRPr lang="en-GB" sz="3200" dirty="0"/>
          </a:p>
          <a:p>
            <a:r>
              <a:rPr lang="en-GB" sz="3200" dirty="0"/>
              <a:t>Less paperwork</a:t>
            </a:r>
          </a:p>
          <a:p>
            <a:pPr marL="0" indent="0">
              <a:buNone/>
            </a:pPr>
            <a:endParaRPr lang="en-GB" sz="3200" dirty="0"/>
          </a:p>
          <a:p>
            <a:r>
              <a:rPr lang="en-GB" sz="3200" dirty="0"/>
              <a:t>Training and meetings online</a:t>
            </a:r>
          </a:p>
        </p:txBody>
      </p:sp>
    </p:spTree>
    <p:extLst>
      <p:ext uri="{BB962C8B-B14F-4D97-AF65-F5344CB8AC3E}">
        <p14:creationId xmlns:p14="http://schemas.microsoft.com/office/powerpoint/2010/main" val="242588277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415399-DF70-F48C-8FD6-5EF06AFA8D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Limitations</a:t>
            </a:r>
            <a:endParaRPr lang="ru-RU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565784-7594-A055-4CEE-2F6A697997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21" y="1930400"/>
            <a:ext cx="9613861" cy="4829629"/>
          </a:xfrm>
        </p:spPr>
        <p:txBody>
          <a:bodyPr>
            <a:normAutofit/>
          </a:bodyPr>
          <a:lstStyle/>
          <a:p>
            <a:r>
              <a:rPr lang="en-GB" sz="3200" dirty="0"/>
              <a:t>Some staff not confident with digital tools</a:t>
            </a:r>
          </a:p>
          <a:p>
            <a:pPr marL="0" indent="0">
              <a:buNone/>
            </a:pPr>
            <a:endParaRPr lang="en-GB" sz="3200" dirty="0"/>
          </a:p>
          <a:p>
            <a:r>
              <a:rPr lang="en-GB" sz="3200" dirty="0"/>
              <a:t>Needs good internet</a:t>
            </a:r>
          </a:p>
          <a:p>
            <a:pPr marL="0" indent="0">
              <a:buNone/>
            </a:pPr>
            <a:endParaRPr lang="en-GB" sz="3200" dirty="0"/>
          </a:p>
          <a:p>
            <a:r>
              <a:rPr lang="en-GB" sz="3200" dirty="0"/>
              <a:t>Too many features can confuse</a:t>
            </a:r>
          </a:p>
          <a:p>
            <a:pPr marL="0" indent="0">
              <a:buNone/>
            </a:pPr>
            <a:endParaRPr lang="en-GB" sz="3200" dirty="0"/>
          </a:p>
          <a:p>
            <a:r>
              <a:rPr lang="en-GB" sz="3200" dirty="0"/>
              <a:t>Most protect resident’s information</a:t>
            </a:r>
          </a:p>
        </p:txBody>
      </p:sp>
    </p:spTree>
    <p:extLst>
      <p:ext uri="{BB962C8B-B14F-4D97-AF65-F5344CB8AC3E}">
        <p14:creationId xmlns:p14="http://schemas.microsoft.com/office/powerpoint/2010/main" val="543132128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C0CEDE-0EA5-7AEC-5A55-B910222B60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481" y="1382486"/>
            <a:ext cx="3547581" cy="4093028"/>
          </a:xfrm>
        </p:spPr>
        <p:txBody>
          <a:bodyPr anchor="ctr">
            <a:normAutofit/>
          </a:bodyPr>
          <a:lstStyle/>
          <a:p>
            <a:r>
              <a:rPr lang="en-GB" sz="4400"/>
              <a:t>Conclusion</a:t>
            </a:r>
            <a:endParaRPr lang="ru-RU" sz="440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EE5ADB1-2FD7-1D54-74FD-38BF9EE816D8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852543" y="944564"/>
          <a:ext cx="6692814" cy="48231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3699083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0E5830-7A4E-1825-9C04-5F66865A48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References:</a:t>
            </a:r>
            <a:endParaRPr lang="ru-RU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4D60AC-068B-B6D4-22A2-C0E8F2A822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Microsoft (2025) </a:t>
            </a:r>
            <a:r>
              <a:rPr lang="en-GB" i="1" dirty="0"/>
              <a:t>Microsoft Teams overview</a:t>
            </a:r>
            <a:r>
              <a:rPr lang="en-GB" dirty="0"/>
              <a:t>. Microsoft. Available at: https://learn.microsoft.com/en-us/microsoftteams/teams-overview (Accessed: 4 October 2025).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 PMC (2025) </a:t>
            </a:r>
            <a:r>
              <a:rPr lang="en-GB" i="1" dirty="0"/>
              <a:t>A quality improvement project expanding the role of Microsoft Teams in clinical settings</a:t>
            </a:r>
            <a:r>
              <a:rPr lang="en-GB" dirty="0"/>
              <a:t>. Available at: https://pmc.ncbi.nlm.nih.gov/articles/PMC10884691/ (Accessed: 4 October 2025).</a:t>
            </a:r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113872104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106000"/>
                <a:satMod val="220000"/>
                <a:lumMod val="140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69000"/>
                <a:hueMod val="88000"/>
                <a:satMod val="16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AE679D-243C-C876-5194-75C4F519C50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0321" y="4494107"/>
            <a:ext cx="9813507" cy="940240"/>
          </a:xfrm>
        </p:spPr>
        <p:txBody>
          <a:bodyPr>
            <a:normAutofit/>
          </a:bodyPr>
          <a:lstStyle/>
          <a:p>
            <a:r>
              <a:rPr lang="en-GB" sz="4000" dirty="0"/>
              <a:t>The Impact of  Limited Digital Skills </a:t>
            </a:r>
            <a:endParaRPr lang="ru-RU" sz="40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291891D-1849-133F-4F2A-EEDCBAE481F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80322" y="5433742"/>
            <a:ext cx="8133478" cy="738458"/>
          </a:xfrm>
        </p:spPr>
        <p:txBody>
          <a:bodyPr>
            <a:normAutofit/>
          </a:bodyPr>
          <a:lstStyle/>
          <a:p>
            <a:r>
              <a:rPr lang="en-GB" sz="3200" dirty="0"/>
              <a:t>Sunrise Residential Care Home</a:t>
            </a:r>
            <a:endParaRPr lang="ru-RU" sz="3200" dirty="0"/>
          </a:p>
        </p:txBody>
      </p:sp>
      <p:pic>
        <p:nvPicPr>
          <p:cNvPr id="5" name="Picture 4" descr="Robot operating a machine">
            <a:extLst>
              <a:ext uri="{FF2B5EF4-FFF2-40B4-BE49-F238E27FC236}">
                <a16:creationId xmlns:a16="http://schemas.microsoft.com/office/drawing/2014/main" id="{43CA810C-9F0A-7FC5-963C-49073DF096F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9732" r="-2" b="29249"/>
          <a:stretch>
            <a:fillRect/>
          </a:stretch>
        </p:blipFill>
        <p:spPr>
          <a:xfrm>
            <a:off x="20" y="10"/>
            <a:ext cx="8966180" cy="4198928"/>
          </a:xfrm>
          <a:prstGeom prst="rect">
            <a:avLst/>
          </a:prstGeom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9556456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106000"/>
                <a:satMod val="220000"/>
                <a:lumMod val="140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69000"/>
                <a:hueMod val="88000"/>
                <a:satMod val="16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6158E9-DEDE-1C38-24F8-1AAC07F82C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2864" y="807657"/>
            <a:ext cx="9613861" cy="1080938"/>
          </a:xfrm>
        </p:spPr>
        <p:txBody>
          <a:bodyPr>
            <a:normAutofit/>
          </a:bodyPr>
          <a:lstStyle/>
          <a:p>
            <a:r>
              <a:rPr lang="en-GB" dirty="0"/>
              <a:t>Introduction</a:t>
            </a:r>
            <a:endParaRPr lang="ru-RU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7C75AB4-A464-919C-6827-C04102607279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81037" y="2336800"/>
          <a:ext cx="10830641" cy="35988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81562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106000"/>
                <a:satMod val="220000"/>
                <a:lumMod val="140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69000"/>
                <a:hueMod val="88000"/>
                <a:satMod val="16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417757-71C5-0710-DCCC-B298627FB6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6000" dirty="0"/>
              <a:t>Impacts of limited digital skill</a:t>
            </a:r>
            <a:endParaRPr lang="ru-RU" sz="6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B34FB8-BB77-2A72-36D9-DDE6D8F70B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77672" y="2336873"/>
            <a:ext cx="6516509" cy="3599316"/>
          </a:xfrm>
        </p:spPr>
        <p:txBody>
          <a:bodyPr>
            <a:normAutofit/>
          </a:bodyPr>
          <a:lstStyle/>
          <a:p>
            <a:r>
              <a:rPr lang="en-GB" sz="6000" dirty="0"/>
              <a:t>Care</a:t>
            </a:r>
          </a:p>
          <a:p>
            <a:r>
              <a:rPr lang="en-GB" sz="6000" dirty="0"/>
              <a:t>Communication</a:t>
            </a:r>
          </a:p>
          <a:p>
            <a:r>
              <a:rPr lang="en-GB" sz="6000" dirty="0"/>
              <a:t>Teamwork</a:t>
            </a:r>
            <a:endParaRPr lang="ru-RU" sz="6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3432525-86CA-738F-D96E-C673A788CA2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32559" r="17305" b="-2"/>
          <a:stretch>
            <a:fillRect/>
          </a:stretch>
        </p:blipFill>
        <p:spPr>
          <a:xfrm>
            <a:off x="794325" y="2336872"/>
            <a:ext cx="2692907" cy="3598789"/>
          </a:xfrm>
          <a:prstGeom prst="rect">
            <a:avLst/>
          </a:prstGeom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4347265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106000"/>
                <a:satMod val="220000"/>
                <a:lumMod val="140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69000"/>
                <a:hueMod val="88000"/>
                <a:satMod val="16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A5E6BE-76DE-F068-8A49-87923C7445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/>
              <a:t>Care Delivery</a:t>
            </a:r>
            <a:endParaRPr lang="ru-RU" sz="6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143F58-DCAD-F4ED-CFF0-8ED7644AE6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21" y="2336873"/>
            <a:ext cx="8561650" cy="4383967"/>
          </a:xfrm>
        </p:spPr>
        <p:txBody>
          <a:bodyPr>
            <a:noAutofit/>
          </a:bodyPr>
          <a:lstStyle/>
          <a:p>
            <a:r>
              <a:rPr lang="en-GB" sz="3600" dirty="0"/>
              <a:t>Records not updated on time</a:t>
            </a:r>
          </a:p>
          <a:p>
            <a:endParaRPr lang="en-GB" sz="3600" dirty="0"/>
          </a:p>
          <a:p>
            <a:r>
              <a:rPr lang="en-GB" sz="3600" dirty="0"/>
              <a:t>Mistakes in medication or daily care possible</a:t>
            </a:r>
          </a:p>
          <a:p>
            <a:pPr marL="0" indent="0">
              <a:buNone/>
            </a:pPr>
            <a:endParaRPr lang="en-GB" sz="3600" dirty="0"/>
          </a:p>
          <a:p>
            <a:r>
              <a:rPr lang="en-GB" sz="3600" dirty="0"/>
              <a:t>Less time with residents, more time on systems (Skills for Care,2023)</a:t>
            </a:r>
            <a:endParaRPr lang="ru-RU" sz="3600" dirty="0"/>
          </a:p>
        </p:txBody>
      </p:sp>
      <p:pic>
        <p:nvPicPr>
          <p:cNvPr id="7" name="Graphic 6" descr="Doctor">
            <a:extLst>
              <a:ext uri="{FF2B5EF4-FFF2-40B4-BE49-F238E27FC236}">
                <a16:creationId xmlns:a16="http://schemas.microsoft.com/office/drawing/2014/main" id="{69C747C6-DA4D-8C31-4CF6-B1D86A3A108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757603" y="2453542"/>
            <a:ext cx="2656718" cy="2656718"/>
          </a:xfrm>
          <a:prstGeom prst="rect">
            <a:avLst/>
          </a:prstGeom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0337575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106000"/>
                <a:satMod val="220000"/>
                <a:lumMod val="140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69000"/>
                <a:hueMod val="88000"/>
                <a:satMod val="16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662882-83BE-ED91-4CB0-069DCA29AC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/>
              <a:t>Communication</a:t>
            </a:r>
            <a:endParaRPr lang="ru-RU" sz="6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FB246A-41CA-EF77-9D0C-3B04C6260D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21" y="2336872"/>
            <a:ext cx="7113850" cy="4379613"/>
          </a:xfrm>
        </p:spPr>
        <p:txBody>
          <a:bodyPr>
            <a:noAutofit/>
          </a:bodyPr>
          <a:lstStyle/>
          <a:p>
            <a:r>
              <a:rPr lang="en-GB" sz="3200" dirty="0"/>
              <a:t>Updates can be missed or delayed</a:t>
            </a:r>
          </a:p>
          <a:p>
            <a:endParaRPr lang="en-GB" sz="3200" dirty="0"/>
          </a:p>
          <a:p>
            <a:r>
              <a:rPr lang="en-GB" sz="3200" dirty="0"/>
              <a:t>Emails and Teams not used fully</a:t>
            </a:r>
          </a:p>
          <a:p>
            <a:pPr marL="0" indent="0">
              <a:buNone/>
            </a:pPr>
            <a:endParaRPr lang="en-GB" sz="3200" dirty="0"/>
          </a:p>
          <a:p>
            <a:r>
              <a:rPr lang="en-GB" sz="3200" dirty="0"/>
              <a:t>Families and doctors may not get information quickly (NHS Digital, 2022)</a:t>
            </a:r>
          </a:p>
          <a:p>
            <a:endParaRPr lang="ru-RU" sz="3200" dirty="0"/>
          </a:p>
          <a:p>
            <a:endParaRPr lang="ru-RU" sz="3200" dirty="0"/>
          </a:p>
          <a:p>
            <a:endParaRPr lang="ru-RU" sz="3200" dirty="0"/>
          </a:p>
        </p:txBody>
      </p:sp>
      <p:pic>
        <p:nvPicPr>
          <p:cNvPr id="7" name="Graphic 6" descr="Chat">
            <a:extLst>
              <a:ext uri="{FF2B5EF4-FFF2-40B4-BE49-F238E27FC236}">
                <a16:creationId xmlns:a16="http://schemas.microsoft.com/office/drawing/2014/main" id="{169E7D9B-3E8C-480A-F261-30837514F0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637463" y="2807872"/>
            <a:ext cx="2656718" cy="2656718"/>
          </a:xfrm>
          <a:prstGeom prst="rect">
            <a:avLst/>
          </a:prstGeom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7938977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106000"/>
                <a:satMod val="220000"/>
                <a:lumMod val="140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69000"/>
                <a:hueMod val="88000"/>
                <a:satMod val="16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EAEF64-6336-0A90-652D-7E2D31C081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/>
              <a:t>Teamwork</a:t>
            </a:r>
            <a:endParaRPr lang="ru-RU" sz="6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F758AE-E611-2ABC-128A-C1F64C1B6A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4800" y="2336872"/>
            <a:ext cx="7887833" cy="4246807"/>
          </a:xfrm>
        </p:spPr>
        <p:txBody>
          <a:bodyPr>
            <a:normAutofit/>
          </a:bodyPr>
          <a:lstStyle/>
          <a:p>
            <a:r>
              <a:rPr lang="en-GB" sz="3600" dirty="0"/>
              <a:t>Somme staff stressed or left behind</a:t>
            </a:r>
          </a:p>
          <a:p>
            <a:pPr marL="0" indent="0">
              <a:buNone/>
            </a:pPr>
            <a:endParaRPr lang="en-GB" sz="3600" dirty="0"/>
          </a:p>
          <a:p>
            <a:r>
              <a:rPr lang="en-GB" sz="3600" dirty="0"/>
              <a:t>Unequal skills create team gaps</a:t>
            </a:r>
          </a:p>
          <a:p>
            <a:pPr marL="0" indent="0">
              <a:buNone/>
            </a:pPr>
            <a:endParaRPr lang="en-GB" sz="3600" dirty="0"/>
          </a:p>
          <a:p>
            <a:r>
              <a:rPr lang="en-GB" sz="3600" dirty="0"/>
              <a:t>Reliance on “tech-confident” colleagues</a:t>
            </a:r>
          </a:p>
        </p:txBody>
      </p:sp>
      <p:pic>
        <p:nvPicPr>
          <p:cNvPr id="7" name="Graphic 6" descr="Users">
            <a:extLst>
              <a:ext uri="{FF2B5EF4-FFF2-40B4-BE49-F238E27FC236}">
                <a16:creationId xmlns:a16="http://schemas.microsoft.com/office/drawing/2014/main" id="{792060BF-4B1C-257D-F02F-1FE5D259755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192634" y="1994263"/>
            <a:ext cx="3874216" cy="4366260"/>
          </a:xfrm>
          <a:prstGeom prst="rect">
            <a:avLst/>
          </a:prstGeom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0931804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106000"/>
                <a:satMod val="220000"/>
                <a:lumMod val="140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69000"/>
                <a:hueMod val="88000"/>
                <a:satMod val="16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FC2ABB-5696-93A5-DEDC-B59BA164EF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/>
              <a:t>Summary</a:t>
            </a:r>
            <a:endParaRPr lang="ru-RU" sz="6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5FE349-0823-CD01-C6D2-CF28D63B08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1299" y="2206244"/>
            <a:ext cx="8783719" cy="4212517"/>
          </a:xfrm>
        </p:spPr>
        <p:txBody>
          <a:bodyPr>
            <a:noAutofit/>
          </a:bodyPr>
          <a:lstStyle/>
          <a:p>
            <a:r>
              <a:rPr lang="en-GB" sz="3200" dirty="0"/>
              <a:t>Limited skills = slower care + weaker communication + poor teamwork </a:t>
            </a:r>
          </a:p>
          <a:p>
            <a:pPr marL="0" indent="0">
              <a:buNone/>
            </a:pPr>
            <a:endParaRPr lang="en-GB" sz="3200" dirty="0"/>
          </a:p>
          <a:p>
            <a:r>
              <a:rPr lang="en-GB" sz="3200" dirty="0"/>
              <a:t>Stress for staff, lower quality of care for residents </a:t>
            </a:r>
          </a:p>
          <a:p>
            <a:pPr marL="0" indent="0">
              <a:buNone/>
            </a:pPr>
            <a:endParaRPr lang="en-GB" sz="3200" dirty="0"/>
          </a:p>
          <a:p>
            <a:r>
              <a:rPr lang="en-GB" sz="3200" dirty="0"/>
              <a:t>Training builds confidence and improves results </a:t>
            </a:r>
          </a:p>
        </p:txBody>
      </p:sp>
      <p:pic>
        <p:nvPicPr>
          <p:cNvPr id="7" name="Graphic 6" descr="Robot">
            <a:extLst>
              <a:ext uri="{FF2B5EF4-FFF2-40B4-BE49-F238E27FC236}">
                <a16:creationId xmlns:a16="http://schemas.microsoft.com/office/drawing/2014/main" id="{CEE48C48-D403-EC86-0C6A-5174A3925E5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274433" y="2567842"/>
            <a:ext cx="2656718" cy="2656718"/>
          </a:xfrm>
          <a:prstGeom prst="rect">
            <a:avLst/>
          </a:prstGeom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6821551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E0C5C6-5F56-7705-AAF4-070CA03C55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References:</a:t>
            </a:r>
            <a:endParaRPr lang="ru-RU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D1E0F2-BF7C-8C78-D8D1-FA4738503A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21" y="2198914"/>
            <a:ext cx="9613861" cy="3737275"/>
          </a:xfrm>
        </p:spPr>
        <p:txBody>
          <a:bodyPr>
            <a:normAutofit fontScale="92500" lnSpcReduction="10000"/>
          </a:bodyPr>
          <a:lstStyle/>
          <a:p>
            <a:endParaRPr lang="ru-RU" dirty="0"/>
          </a:p>
          <a:p>
            <a:r>
              <a:rPr lang="en-GB" dirty="0"/>
              <a:t>Department of Health &amp; Social Care (2022) </a:t>
            </a:r>
            <a:r>
              <a:rPr lang="en-GB" i="1" dirty="0"/>
              <a:t>A plan for digital health and social care</a:t>
            </a:r>
            <a:r>
              <a:rPr lang="en-GB" dirty="0"/>
              <a:t>. Available at: https://www.gov.uk/government/publications/a-plan-for-digital-health-and-social-care/a-plan-for-digital-health-and-social-care (Accessed: 3 October 2025).</a:t>
            </a:r>
            <a:endParaRPr lang="ru-RU" dirty="0"/>
          </a:p>
          <a:p>
            <a:pPr marL="0" indent="0">
              <a:buNone/>
            </a:pPr>
            <a:endParaRPr lang="ru-RU" dirty="0"/>
          </a:p>
          <a:p>
            <a:r>
              <a:rPr lang="en-GB" dirty="0"/>
              <a:t>Skills for Care (n.d.) </a:t>
            </a:r>
            <a:r>
              <a:rPr lang="en-GB" i="1" dirty="0"/>
              <a:t>Using technology in social care</a:t>
            </a:r>
            <a:r>
              <a:rPr lang="en-GB" dirty="0"/>
              <a:t>. Available at: https://www.skillsforcare.org.uk/Support-for-leaders-and-managers/Managing-a-service/Digital-technology-and-social-care/Using-technology-in-social-care/Using-technology-in-social-care.aspx (Accessed: 3 October 2025).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4665178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92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118000"/>
                <a:satMod val="12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2BF570B-E60D-4481-9DA2-BE09A90D1F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824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rebuchet MS" panose="020B0603020202020204"/>
              <a:ea typeface="+mn-ea"/>
              <a:cs typeface="+mn-cs"/>
            </a:endParaRPr>
          </a:p>
        </p:txBody>
      </p:sp>
      <p:pic>
        <p:nvPicPr>
          <p:cNvPr id="5" name="Picture 4" descr="A hand holding a pen and shading circles on a sheet">
            <a:extLst>
              <a:ext uri="{FF2B5EF4-FFF2-40B4-BE49-F238E27FC236}">
                <a16:creationId xmlns:a16="http://schemas.microsoft.com/office/drawing/2014/main" id="{0284BD78-A40C-B742-5BF3-5B07251D6A2A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alphaModFix amt="41000"/>
          </a:blip>
          <a:srcRect t="3434"/>
          <a:stretch>
            <a:fillRect/>
          </a:stretch>
        </p:blipFill>
        <p:spPr>
          <a:xfrm>
            <a:off x="-3176" y="10"/>
            <a:ext cx="12192000" cy="6857991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38321F7C-3441-47D4-89EC-F6C7FF3B2A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4249541"/>
            <a:ext cx="8968085" cy="1660332"/>
          </a:xfrm>
          <a:prstGeom prst="rect">
            <a:avLst/>
          </a:prstGeom>
          <a:solidFill>
            <a:schemeClr val="bg1">
              <a:lumMod val="95000"/>
              <a:lumOff val="5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rebuchet MS" panose="020B060302020202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1F7B24-D339-CEB4-F6B4-D9D167090D3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0322" y="4402667"/>
            <a:ext cx="8133478" cy="940240"/>
          </a:xfrm>
        </p:spPr>
        <p:txBody>
          <a:bodyPr>
            <a:normAutofit/>
          </a:bodyPr>
          <a:lstStyle/>
          <a:p>
            <a:r>
              <a:rPr lang="en-GB" sz="4800"/>
              <a:t>Digitals Safety Checklist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3375900-A2DF-3476-AEBB-F0CA35E2316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80322" y="5342302"/>
            <a:ext cx="8133478" cy="406566"/>
          </a:xfrm>
        </p:spPr>
        <p:txBody>
          <a:bodyPr>
            <a:normAutofit/>
          </a:bodyPr>
          <a:lstStyle/>
          <a:p>
            <a:r>
              <a:rPr lang="en-GB" sz="1800"/>
              <a:t>Sunrise Residential Care Home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5FE5F6F-BF7C-44AD-9CEB-0A16A7DAED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11715" y="4249541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rebuchet MS" panose="020B0603020202020204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0614AF8-278F-429C-8560-C4C711BEEA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902314"/>
            <a:ext cx="8968085" cy="275942"/>
          </a:xfrm>
          <a:prstGeom prst="rect">
            <a:avLst/>
          </a:prstGeom>
          <a:blipFill>
            <a:blip r:embed="rId3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rebuchet MS" panose="020B0603020202020204"/>
              <a:ea typeface="+mn-ea"/>
              <a:cs typeface="+mn-cs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3975A3A9-46B2-434A-8D1C-E01B8B9DDB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11715" y="5902314"/>
            <a:ext cx="3080285" cy="275942"/>
          </a:xfrm>
          <a:prstGeom prst="rect">
            <a:avLst/>
          </a:prstGeom>
          <a:blipFill>
            <a:blip r:embed="rId4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rebuchet MS" panose="020B0603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457774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92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118000"/>
                <a:satMod val="12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655CDE-AE95-780A-DF01-DA7C6606A0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</p:spPr>
        <p:txBody>
          <a:bodyPr>
            <a:normAutofit/>
          </a:bodyPr>
          <a:lstStyle/>
          <a:p>
            <a:r>
              <a:rPr lang="en-GB"/>
              <a:t>Secure Logins 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6C4BCC5D-5953-A19A-90A4-153670A7B79E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81037" y="2336800"/>
          <a:ext cx="10830641" cy="35988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9382834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92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118000"/>
                <a:satMod val="12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4F2EC7C-E163-43C8-95E1-D68C83433A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824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rebuchet MS" panose="020B0603020202020204"/>
              <a:ea typeface="+mn-ea"/>
              <a:cs typeface="+mn-cs"/>
            </a:endParaRPr>
          </a:p>
        </p:txBody>
      </p:sp>
      <p:pic>
        <p:nvPicPr>
          <p:cNvPr id="5" name="Picture 4" descr="Person holding mouse">
            <a:extLst>
              <a:ext uri="{FF2B5EF4-FFF2-40B4-BE49-F238E27FC236}">
                <a16:creationId xmlns:a16="http://schemas.microsoft.com/office/drawing/2014/main" id="{5F020441-D86C-B57A-BCD6-3A18A440EBFC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15000"/>
            <a:grayscl/>
          </a:blip>
          <a:srcRect t="15730"/>
          <a:stretch>
            <a:fillRect/>
          </a:stretch>
        </p:blipFill>
        <p:spPr>
          <a:xfrm>
            <a:off x="-608749" y="753227"/>
            <a:ext cx="12192000" cy="6858001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57E9ED38-2B6B-4DE5-852E-9C04BC33F7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B7708FB3-3153-4642-9643-178CEC5EC2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95000"/>
              <a:lumOff val="5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rebuchet MS" panose="020B060302020202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291074D-096C-A778-AAA4-B708ACBC97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</p:spPr>
        <p:txBody>
          <a:bodyPr>
            <a:normAutofit/>
          </a:bodyPr>
          <a:lstStyle/>
          <a:p>
            <a:r>
              <a:rPr lang="en-GB"/>
              <a:t>Email Safety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FEDB5B53-2430-4E88-8159-E988DB380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660614B3-AE58-4129-BD79-6512D61E3E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rebuchet MS" panose="020B060302020202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B20A4C-49E1-4D45-DF9F-76A0BB6092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21" y="2336873"/>
            <a:ext cx="9613861" cy="3395060"/>
          </a:xfrm>
        </p:spPr>
        <p:txBody>
          <a:bodyPr anchor="ctr">
            <a:normAutofit/>
          </a:bodyPr>
          <a:lstStyle/>
          <a:p>
            <a:r>
              <a:rPr lang="en-GB" sz="2000"/>
              <a:t>Do not click on suspicious links </a:t>
            </a:r>
          </a:p>
          <a:p>
            <a:endParaRPr lang="en-GB" sz="2000"/>
          </a:p>
          <a:p>
            <a:r>
              <a:rPr lang="en-GB" sz="2000"/>
              <a:t>Verify sender identity before sharing sensitive information</a:t>
            </a:r>
          </a:p>
          <a:p>
            <a:endParaRPr lang="en-GB" sz="2000"/>
          </a:p>
          <a:p>
            <a:r>
              <a:rPr lang="en-GB" sz="2000"/>
              <a:t>Report phishing emails to IT support immediately</a:t>
            </a:r>
          </a:p>
        </p:txBody>
      </p:sp>
    </p:spTree>
    <p:extLst>
      <p:ext uri="{BB962C8B-B14F-4D97-AF65-F5344CB8AC3E}">
        <p14:creationId xmlns:p14="http://schemas.microsoft.com/office/powerpoint/2010/main" val="406281656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92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118000"/>
                <a:satMod val="12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4F2EC7C-E163-43C8-95E1-D68C83433A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824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rebuchet MS" panose="020B0603020202020204"/>
              <a:ea typeface="+mn-ea"/>
              <a:cs typeface="+mn-cs"/>
            </a:endParaRPr>
          </a:p>
        </p:txBody>
      </p:sp>
      <p:pic>
        <p:nvPicPr>
          <p:cNvPr id="5" name="Picture 4" descr="Stack of files">
            <a:extLst>
              <a:ext uri="{FF2B5EF4-FFF2-40B4-BE49-F238E27FC236}">
                <a16:creationId xmlns:a16="http://schemas.microsoft.com/office/drawing/2014/main" id="{B1DC5477-293A-47E7-9D50-C0CA41E13327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15000"/>
            <a:grayscl/>
          </a:blip>
          <a:srcRect t="15730"/>
          <a:stretch>
            <a:fillRect/>
          </a:stretch>
        </p:blipFill>
        <p:spPr>
          <a:xfrm>
            <a:off x="-608749" y="753227"/>
            <a:ext cx="12192000" cy="6858001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57E9ED38-2B6B-4DE5-852E-9C04BC33F7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B7708FB3-3153-4642-9643-178CEC5EC2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95000"/>
              <a:lumOff val="5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rebuchet MS" panose="020B060302020202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EFDB74-147F-D904-9251-353DA06323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</p:spPr>
        <p:txBody>
          <a:bodyPr>
            <a:normAutofit/>
          </a:bodyPr>
          <a:lstStyle/>
          <a:p>
            <a:r>
              <a:rPr lang="en-GB"/>
              <a:t>Safe Document Storage 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FEDB5B53-2430-4E88-8159-E988DB380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660614B3-AE58-4129-BD79-6512D61E3E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rebuchet MS" panose="020B060302020202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3F8232-544F-69C9-B8A1-38A2062791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21" y="2336873"/>
            <a:ext cx="9613861" cy="3395060"/>
          </a:xfrm>
        </p:spPr>
        <p:txBody>
          <a:bodyPr anchor="ctr">
            <a:normAutofit/>
          </a:bodyPr>
          <a:lstStyle/>
          <a:p>
            <a:r>
              <a:rPr lang="en-GB" sz="2000"/>
              <a:t>Store patient documents on secure encrypted drives </a:t>
            </a:r>
          </a:p>
          <a:p>
            <a:endParaRPr lang="en-GB" sz="2000"/>
          </a:p>
          <a:p>
            <a:r>
              <a:rPr lang="en-GB" sz="2000"/>
              <a:t>Avoid saving files on personal devices or unprotected USBs</a:t>
            </a:r>
          </a:p>
          <a:p>
            <a:endParaRPr lang="en-GB" sz="2000"/>
          </a:p>
          <a:p>
            <a:r>
              <a:rPr lang="en-GB" sz="2000"/>
              <a:t>Regularly back up important files</a:t>
            </a:r>
          </a:p>
        </p:txBody>
      </p:sp>
    </p:spTree>
    <p:extLst>
      <p:ext uri="{BB962C8B-B14F-4D97-AF65-F5344CB8AC3E}">
        <p14:creationId xmlns:p14="http://schemas.microsoft.com/office/powerpoint/2010/main" val="125198324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92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118000"/>
                <a:satMod val="12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F8D544-A28E-F050-13E2-01D8DCD12D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</p:spPr>
        <p:txBody>
          <a:bodyPr>
            <a:normAutofit/>
          </a:bodyPr>
          <a:lstStyle/>
          <a:p>
            <a:r>
              <a:rPr lang="en-GB" dirty="0"/>
              <a:t>Patient Confidentiality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E9C8228-ACC8-1632-E8A2-48BD195EAE70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81037" y="2336800"/>
          <a:ext cx="10846399" cy="42888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41CD46A0-F295-C562-C148-5060054EA190}"/>
              </a:ext>
            </a:extLst>
          </p:cNvPr>
          <p:cNvSpPr txBox="1"/>
          <p:nvPr/>
        </p:nvSpPr>
        <p:spPr>
          <a:xfrm>
            <a:off x="8240529" y="6481955"/>
            <a:ext cx="410730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rPr>
              <a:t>(Health Information Privacy, 2024)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rebuchet MS" panose="020B0603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4457464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9CC356-ACCA-9114-C118-A647C5FCCD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2E4341-E04C-7076-02D1-6E0A3BA9E40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Don’t use suspicions links </a:t>
            </a:r>
          </a:p>
          <a:p>
            <a:endParaRPr lang="en-GB" dirty="0"/>
          </a:p>
          <a:p>
            <a:r>
              <a:rPr lang="en-GB" dirty="0"/>
              <a:t>Use strong password </a:t>
            </a:r>
          </a:p>
          <a:p>
            <a:endParaRPr lang="en-GB" dirty="0"/>
          </a:p>
          <a:p>
            <a:r>
              <a:rPr lang="en-GB" dirty="0"/>
              <a:t>Use secure and safe internet connection</a:t>
            </a:r>
          </a:p>
        </p:txBody>
      </p:sp>
    </p:spTree>
    <p:extLst>
      <p:ext uri="{BB962C8B-B14F-4D97-AF65-F5344CB8AC3E}">
        <p14:creationId xmlns:p14="http://schemas.microsoft.com/office/powerpoint/2010/main" val="47689017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297F1A-0C84-4D37-55B5-8B0BDADFE1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17B733-877E-BC6A-23CE-F9D1A71889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i="1" dirty="0">
                <a:hlinkClick r:id="rId2"/>
              </a:rPr>
              <a:t>Summary of the HIPAA Security Rule.  </a:t>
            </a:r>
            <a:r>
              <a:rPr lang="en-GB" i="1" dirty="0"/>
              <a:t>Available at: </a:t>
            </a:r>
            <a:r>
              <a:rPr lang="en-GB" dirty="0">
                <a:hlinkClick r:id="rId3"/>
              </a:rPr>
              <a:t>https://www.hhs.gov/hipaa/for-professionals/security/laws-regulations/index.htmlHHS.gov</a:t>
            </a:r>
            <a:r>
              <a:rPr lang="en-GB" dirty="0"/>
              <a:t> (Accessed: 8 October 2025).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2867986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92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118000"/>
                <a:satMod val="12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39B784-283F-949B-587F-0A3E09228779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457200" y="224936"/>
            <a:ext cx="9156700" cy="1081088"/>
          </a:xfrm>
        </p:spPr>
        <p:txBody>
          <a:bodyPr>
            <a:normAutofit/>
          </a:bodyPr>
          <a:lstStyle/>
          <a:p>
            <a:r>
              <a:rPr lang="en-GB" sz="4400" dirty="0">
                <a:solidFill>
                  <a:schemeClr val="accent2">
                    <a:lumMod val="50000"/>
                  </a:schemeClr>
                </a:solidFill>
              </a:rPr>
              <a:t>References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8BAE36F-A6D6-FC5E-1A34-059F4B430A28}"/>
              </a:ext>
            </a:extLst>
          </p:cNvPr>
          <p:cNvSpPr txBox="1"/>
          <p:nvPr/>
        </p:nvSpPr>
        <p:spPr>
          <a:xfrm>
            <a:off x="457200" y="1037492"/>
            <a:ext cx="10550769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1. Bakir, N., Salazar, L. R. &amp; Babb, J. (2025) ‘Foundations of Practical Analytic Skills: An Examination of Undergraduate Business Students’ Self-Efficacy Using Excel’, </a:t>
            </a:r>
            <a:r>
              <a:rPr lang="en-GB" i="1" dirty="0"/>
              <a:t>Journal of Information Systems Education</a:t>
            </a:r>
            <a:r>
              <a:rPr lang="en-GB" dirty="0"/>
              <a:t>, 36(3), pp. 257-276.</a:t>
            </a:r>
          </a:p>
          <a:p>
            <a:r>
              <a:rPr lang="en-GB" dirty="0"/>
              <a:t>2. Barraza Carlos (2024) ‘20 Advantages and Disadvantages of Microsoft Excel’, </a:t>
            </a:r>
            <a:r>
              <a:rPr lang="en-GB" i="1" dirty="0"/>
              <a:t>BarrazaCarlos.com</a:t>
            </a:r>
            <a:r>
              <a:rPr lang="en-GB" dirty="0"/>
              <a:t>. Available at: https://barrazacarlos.com/advantages-and-disadvantages-of-microsoft-excel/ (Accessed: 8 October 2025).</a:t>
            </a:r>
          </a:p>
          <a:p>
            <a:r>
              <a:rPr lang="en-GB" dirty="0"/>
              <a:t>3. Department of Health &amp; Social Care (2022) </a:t>
            </a:r>
            <a:r>
              <a:rPr lang="en-GB" i="1" dirty="0"/>
              <a:t>A plan for digital health and social care</a:t>
            </a:r>
            <a:r>
              <a:rPr lang="en-GB" dirty="0"/>
              <a:t>. Available at: https://www.gov.uk/government/publications/a-plan-for-digital-health-and-social-care/a-plan-for-digital-health-and-social-care (Accessed: 3 October 2025).</a:t>
            </a:r>
          </a:p>
          <a:p>
            <a:r>
              <a:rPr lang="en-GB" dirty="0"/>
              <a:t>4. Microsoft (2025) </a:t>
            </a:r>
            <a:r>
              <a:rPr lang="en-GB" i="1" dirty="0"/>
              <a:t>Microsoft Teams overview</a:t>
            </a:r>
            <a:r>
              <a:rPr lang="en-GB" dirty="0"/>
              <a:t>. Microsoft. Available at: https://learn.microsoft.com/en-us/microsoftteams/teams-overview (Accessed: 4 October 2025).</a:t>
            </a:r>
          </a:p>
          <a:p>
            <a:r>
              <a:rPr lang="en-GB" dirty="0"/>
              <a:t>5. PMC (2025) </a:t>
            </a:r>
            <a:r>
              <a:rPr lang="en-GB" i="1" dirty="0"/>
              <a:t>A quality improvement project expanding the role of Microsoft Teams in clinical settings</a:t>
            </a:r>
            <a:r>
              <a:rPr lang="en-GB" dirty="0"/>
              <a:t>. Available at: https://pmc.ncbi.nlm.nih.gov/articles/PMC10884691/ (Accessed: 4 October 2025).</a:t>
            </a:r>
          </a:p>
          <a:p>
            <a:r>
              <a:rPr lang="en-GB" dirty="0"/>
              <a:t>6. Skills for Care (n.d.) </a:t>
            </a:r>
            <a:r>
              <a:rPr lang="en-GB" i="1" dirty="0"/>
              <a:t>Using technology in social care</a:t>
            </a:r>
            <a:r>
              <a:rPr lang="en-GB" dirty="0"/>
              <a:t>. Available at: https://www.skillsforcare.org.uk/Support-for-leaders-and-managers/Managing-a-service/Digital-technology-and-social-care/Using-technology-in-social-care/Using-technology-in-social-care.aspx (Accessed: 3 October 2025).</a:t>
            </a:r>
          </a:p>
          <a:p>
            <a:r>
              <a:rPr lang="en-GB" dirty="0"/>
              <a:t>7. </a:t>
            </a:r>
            <a:r>
              <a:rPr lang="en-GB" i="1" dirty="0">
                <a:solidFill>
                  <a:schemeClr val="accent2">
                    <a:lumMod val="50000"/>
                  </a:schemeClr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Summary of the HIPAA Security Rule.  </a:t>
            </a:r>
            <a:r>
              <a:rPr lang="en-GB" i="1" dirty="0"/>
              <a:t>Available at</a:t>
            </a:r>
            <a:r>
              <a:rPr lang="en-GB" i="1" dirty="0">
                <a:solidFill>
                  <a:schemeClr val="accent2">
                    <a:lumMod val="50000"/>
                  </a:schemeClr>
                </a:solidFill>
              </a:rPr>
              <a:t>: </a:t>
            </a:r>
            <a:r>
              <a:rPr lang="en-GB" dirty="0">
                <a:solidFill>
                  <a:schemeClr val="accent2">
                    <a:lumMod val="50000"/>
                  </a:schemeClr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https://www.hhs.gov/hipaa/for-professionals/security/laws-regulations/index.htmlHHS.gov</a:t>
            </a:r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en-GB" dirty="0"/>
              <a:t>(Accessed: 8 October 2025).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24535452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1_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F496CB"/>
      </a:accent1>
      <a:accent2>
        <a:srgbClr val="BC356F"/>
      </a:accent2>
      <a:accent3>
        <a:srgbClr val="E65331"/>
      </a:accent3>
      <a:accent4>
        <a:srgbClr val="F27E19"/>
      </a:accent4>
      <a:accent5>
        <a:srgbClr val="F2AC19"/>
      </a:accent5>
      <a:accent6>
        <a:srgbClr val="BC80E0"/>
      </a:accent6>
      <a:hlink>
        <a:srgbClr val="EF5285"/>
      </a:hlink>
      <a:folHlink>
        <a:srgbClr val="F77F90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23659B44-6E34-4CE8-8F0D-387DA7996826}"/>
    </a:ext>
  </a:extLst>
</a:theme>
</file>

<file path=ppt/theme/theme3.xml><?xml version="1.0" encoding="utf-8"?>
<a:theme xmlns:a="http://schemas.openxmlformats.org/drawingml/2006/main" name="Berlin">
  <a:themeElements>
    <a:clrScheme name="Berlin">
      <a:dk1>
        <a:sysClr val="windowText" lastClr="000000"/>
      </a:dk1>
      <a:lt1>
        <a:sysClr val="window" lastClr="FFFFFF"/>
      </a:lt1>
      <a:dk2>
        <a:srgbClr val="8D4585"/>
      </a:dk2>
      <a:lt2>
        <a:srgbClr val="E7E6E6"/>
      </a:lt2>
      <a:accent1>
        <a:srgbClr val="F35AE6"/>
      </a:accent1>
      <a:accent2>
        <a:srgbClr val="FC5283"/>
      </a:accent2>
      <a:accent3>
        <a:srgbClr val="F67C64"/>
      </a:accent3>
      <a:accent4>
        <a:srgbClr val="F89F65"/>
      </a:accent4>
      <a:accent5>
        <a:srgbClr val="55C6BA"/>
      </a:accent5>
      <a:accent6>
        <a:srgbClr val="84A3FD"/>
      </a:accent6>
      <a:hlink>
        <a:srgbClr val="6ED4F6"/>
      </a:hlink>
      <a:folHlink>
        <a:srgbClr val="9FECFC"/>
      </a:folHlink>
    </a:clrScheme>
    <a:fontScheme name="Berlin">
      <a:maj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erli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0000"/>
                <a:lumMod val="11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6000"/>
                <a:shade val="100000"/>
                <a:hueMod val="106000"/>
                <a:satMod val="220000"/>
                <a:lumMod val="140000"/>
              </a:schemeClr>
            </a:gs>
            <a:gs pos="50000">
              <a:schemeClr val="phClr">
                <a:shade val="100000"/>
                <a:hueMod val="100000"/>
                <a:satMod val="110000"/>
                <a:lumMod val="130000"/>
              </a:schemeClr>
            </a:gs>
            <a:gs pos="100000">
              <a:schemeClr val="phClr">
                <a:shade val="69000"/>
                <a:hueMod val="88000"/>
                <a:satMod val="160000"/>
                <a:lumMod val="69000"/>
              </a:schemeClr>
            </a:gs>
          </a:gsLst>
          <a:lin ang="252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erlin" id="{7B5DBA9E-B069-418E-9360-A61BDD0615A4}" vid="{7D30EEFE-7128-4DE5-8A0D-8D4EF32CB0AF}"/>
    </a:ext>
  </a:extLst>
</a:theme>
</file>

<file path=ppt/theme/theme4.xml><?xml version="1.0" encoding="utf-8"?>
<a:theme xmlns:a="http://schemas.openxmlformats.org/drawingml/2006/main" name="1_Berlin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Berlin">
      <a:maj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erli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0000"/>
                <a:lumMod val="11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6000"/>
                <a:shade val="100000"/>
                <a:hueMod val="92000"/>
                <a:satMod val="200000"/>
                <a:lumMod val="128000"/>
              </a:schemeClr>
            </a:gs>
            <a:gs pos="50000">
              <a:schemeClr val="phClr">
                <a:shade val="100000"/>
                <a:hueMod val="100000"/>
                <a:satMod val="110000"/>
                <a:lumMod val="130000"/>
              </a:schemeClr>
            </a:gs>
            <a:gs pos="100000">
              <a:schemeClr val="phClr">
                <a:shade val="78000"/>
                <a:hueMod val="118000"/>
                <a:satMod val="120000"/>
                <a:lumMod val="69000"/>
              </a:schemeClr>
            </a:gs>
          </a:gsLst>
          <a:lin ang="252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erlin" id="{7B5DBA9E-B069-418E-9360-A61BDD0615A4}" vid="{C7DC10E3-4FF5-456B-A359-A0F378C1E5F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1636</TotalTime>
  <Words>1258</Words>
  <Application>Microsoft Office PowerPoint</Application>
  <PresentationFormat>Widescreen</PresentationFormat>
  <Paragraphs>157</Paragraphs>
  <Slides>28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4</vt:i4>
      </vt:variant>
      <vt:variant>
        <vt:lpstr>Slide Titles</vt:lpstr>
      </vt:variant>
      <vt:variant>
        <vt:i4>28</vt:i4>
      </vt:variant>
    </vt:vector>
  </HeadingPairs>
  <TitlesOfParts>
    <vt:vector size="32" baseType="lpstr">
      <vt:lpstr>Facet</vt:lpstr>
      <vt:lpstr>1_Facet</vt:lpstr>
      <vt:lpstr>Berlin</vt:lpstr>
      <vt:lpstr>1_Berlin</vt:lpstr>
      <vt:lpstr>Digital Skills and Research Methods LCHS4007 Lecturer: Masud Siddiqui  Group Presentation</vt:lpstr>
      <vt:lpstr>Sunrise Residential Care Home</vt:lpstr>
      <vt:lpstr>Using MS Excel at Sunrise Residential Care Home</vt:lpstr>
      <vt:lpstr>Benefits and Limitations of MS Excel </vt:lpstr>
      <vt:lpstr>References:</vt:lpstr>
      <vt:lpstr>Using Microsoft Teams at Sunrise Care Home</vt:lpstr>
      <vt:lpstr>What is Microsoft Teams?</vt:lpstr>
      <vt:lpstr>Why it is useful for Sunrise</vt:lpstr>
      <vt:lpstr>Benefits</vt:lpstr>
      <vt:lpstr>Limitations</vt:lpstr>
      <vt:lpstr>Conclusion</vt:lpstr>
      <vt:lpstr>References:</vt:lpstr>
      <vt:lpstr>The Impact of  Limited Digital Skills </vt:lpstr>
      <vt:lpstr>Introduction</vt:lpstr>
      <vt:lpstr>Impacts of limited digital skill</vt:lpstr>
      <vt:lpstr>Care Delivery</vt:lpstr>
      <vt:lpstr>Communication</vt:lpstr>
      <vt:lpstr>Teamwork</vt:lpstr>
      <vt:lpstr>Summary</vt:lpstr>
      <vt:lpstr>References:</vt:lpstr>
      <vt:lpstr>Digitals Safety Checklist</vt:lpstr>
      <vt:lpstr>Secure Logins </vt:lpstr>
      <vt:lpstr>Email Safety</vt:lpstr>
      <vt:lpstr>Safe Document Storage </vt:lpstr>
      <vt:lpstr>Patient Confidentiality</vt:lpstr>
      <vt:lpstr>Summary</vt:lpstr>
      <vt:lpstr>Reference 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Digital Skills and Research Methods LCHS4007 Lecturer: Masud Siddiqui  Group Presentation</dc:title>
  <dc:creator>Yuliia Matytsyna</dc:creator>
  <cp:lastModifiedBy>Irene Njideka Okeke (2513507)</cp:lastModifiedBy>
  <cp:revision>2</cp:revision>
  <dcterms:created xsi:type="dcterms:W3CDTF">2025-10-08T16:20:43Z</dcterms:created>
  <dcterms:modified xsi:type="dcterms:W3CDTF">2025-10-22T13:37:10Z</dcterms:modified>
</cp:coreProperties>
</file>