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42803763" cy="30275213"/>
  <p:notesSz cx="9144000" cy="6858000"/>
  <p:defaultTextStyle>
    <a:defPPr>
      <a:defRPr lang="en-US"/>
    </a:defPPr>
    <a:lvl1pPr marL="0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1pPr>
    <a:lvl2pPr marL="1475916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2pPr>
    <a:lvl3pPr marL="2951832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3pPr>
    <a:lvl4pPr marL="4427748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4pPr>
    <a:lvl5pPr marL="5903664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5pPr>
    <a:lvl6pPr marL="7379581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6pPr>
    <a:lvl7pPr marL="8855497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7pPr>
    <a:lvl8pPr marL="10331413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8pPr>
    <a:lvl9pPr marL="11807329" algn="l" defTabSz="1475916" rtl="0" eaLnBrk="1" latinLnBrk="0" hangingPunct="1">
      <a:defRPr sz="581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6" userDrawn="1">
          <p15:clr>
            <a:srgbClr val="A4A3A4"/>
          </p15:clr>
        </p15:guide>
        <p15:guide id="2" pos="1348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7679"/>
    <a:srgbClr val="7B8092"/>
    <a:srgbClr val="F6F6F6"/>
    <a:srgbClr val="DEE7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8593" autoAdjust="0"/>
  </p:normalViewPr>
  <p:slideViewPr>
    <p:cSldViewPr snapToGrid="0" snapToObjects="1">
      <p:cViewPr varScale="1">
        <p:scale>
          <a:sx n="17" d="100"/>
          <a:sy n="17" d="100"/>
        </p:scale>
        <p:origin x="1944" y="66"/>
      </p:cViewPr>
      <p:guideLst>
        <p:guide orient="horz" pos="9536"/>
        <p:guide pos="1348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J Morris" userId="42b70efc-7e16-45c7-89b0-a27740c15a92" providerId="ADAL" clId="{B64D63B8-2789-40F8-A908-FDC485AED245}"/>
    <pc:docChg chg="modSld">
      <pc:chgData name="Nathan J Morris" userId="42b70efc-7e16-45c7-89b0-a27740c15a92" providerId="ADAL" clId="{B64D63B8-2789-40F8-A908-FDC485AED245}" dt="2026-05-12T16:45:38.777" v="0" actId="6549"/>
      <pc:docMkLst>
        <pc:docMk/>
      </pc:docMkLst>
      <pc:sldChg chg="modNotesTx">
        <pc:chgData name="Nathan J Morris" userId="42b70efc-7e16-45c7-89b0-a27740c15a92" providerId="ADAL" clId="{B64D63B8-2789-40F8-A908-FDC485AED245}" dt="2026-05-12T16:45:38.777" v="0" actId="6549"/>
        <pc:sldMkLst>
          <pc:docMk/>
          <pc:sldMk cId="0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31991D-E014-46E3-A6EA-BC0F8D2D64EC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35288" y="857250"/>
            <a:ext cx="327342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4F9691-E635-4887-93DE-C54C3F87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20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4F9691-E635-4887-93DE-C54C3F87E3C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623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0285" y="9404943"/>
            <a:ext cx="36383197" cy="64895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0566" y="17155955"/>
            <a:ext cx="29962635" cy="77369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7508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5017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82526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10034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37543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65052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92560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20069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1203" y="19454633"/>
            <a:ext cx="36383197" cy="6012993"/>
          </a:xfrm>
        </p:spPr>
        <p:txBody>
          <a:bodyPr anchor="t"/>
          <a:lstStyle>
            <a:lvl1pPr algn="l">
              <a:defRPr sz="2406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81203" y="12831930"/>
            <a:ext cx="36383197" cy="6622701"/>
          </a:xfrm>
        </p:spPr>
        <p:txBody>
          <a:bodyPr anchor="b"/>
          <a:lstStyle>
            <a:lvl1pPr marL="0" indent="0">
              <a:buNone/>
              <a:defRPr sz="12033">
                <a:solidFill>
                  <a:schemeClr val="tx1">
                    <a:tint val="75000"/>
                  </a:schemeClr>
                </a:solidFill>
              </a:defRPr>
            </a:lvl1pPr>
            <a:lvl2pPr marL="2750867" indent="0">
              <a:buNone/>
              <a:defRPr sz="10831">
                <a:solidFill>
                  <a:schemeClr val="tx1">
                    <a:tint val="75000"/>
                  </a:schemeClr>
                </a:solidFill>
              </a:defRPr>
            </a:lvl2pPr>
            <a:lvl3pPr marL="5501736" indent="0">
              <a:buNone/>
              <a:defRPr sz="9628">
                <a:solidFill>
                  <a:schemeClr val="tx1">
                    <a:tint val="75000"/>
                  </a:schemeClr>
                </a:solidFill>
              </a:defRPr>
            </a:lvl3pPr>
            <a:lvl4pPr marL="8252606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4pPr>
            <a:lvl5pPr marL="11003475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5pPr>
            <a:lvl6pPr marL="13754343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6pPr>
            <a:lvl7pPr marL="16505214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7pPr>
            <a:lvl8pPr marL="19256082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8pPr>
            <a:lvl9pPr marL="22006953" indent="0">
              <a:buNone/>
              <a:defRPr sz="84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0189" y="7064219"/>
            <a:ext cx="18904995" cy="19980241"/>
          </a:xfrm>
        </p:spPr>
        <p:txBody>
          <a:bodyPr/>
          <a:lstStyle>
            <a:lvl1pPr>
              <a:defRPr sz="16847"/>
            </a:lvl1pPr>
            <a:lvl2pPr>
              <a:defRPr sz="14439"/>
            </a:lvl2pPr>
            <a:lvl3pPr>
              <a:defRPr sz="12033"/>
            </a:lvl3pPr>
            <a:lvl4pPr>
              <a:defRPr sz="10831"/>
            </a:lvl4pPr>
            <a:lvl5pPr>
              <a:defRPr sz="10831"/>
            </a:lvl5pPr>
            <a:lvl6pPr>
              <a:defRPr sz="10831"/>
            </a:lvl6pPr>
            <a:lvl7pPr>
              <a:defRPr sz="10831"/>
            </a:lvl7pPr>
            <a:lvl8pPr>
              <a:defRPr sz="10831"/>
            </a:lvl8pPr>
            <a:lvl9pPr>
              <a:defRPr sz="1083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758581" y="7064219"/>
            <a:ext cx="18904995" cy="19980241"/>
          </a:xfrm>
        </p:spPr>
        <p:txBody>
          <a:bodyPr/>
          <a:lstStyle>
            <a:lvl1pPr>
              <a:defRPr sz="16847"/>
            </a:lvl1pPr>
            <a:lvl2pPr>
              <a:defRPr sz="14439"/>
            </a:lvl2pPr>
            <a:lvl3pPr>
              <a:defRPr sz="12033"/>
            </a:lvl3pPr>
            <a:lvl4pPr>
              <a:defRPr sz="10831"/>
            </a:lvl4pPr>
            <a:lvl5pPr>
              <a:defRPr sz="10831"/>
            </a:lvl5pPr>
            <a:lvl6pPr>
              <a:defRPr sz="10831"/>
            </a:lvl6pPr>
            <a:lvl7pPr>
              <a:defRPr sz="10831"/>
            </a:lvl7pPr>
            <a:lvl8pPr>
              <a:defRPr sz="10831"/>
            </a:lvl8pPr>
            <a:lvl9pPr>
              <a:defRPr sz="1083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0188" y="6776885"/>
            <a:ext cx="18912429" cy="2824283"/>
          </a:xfrm>
        </p:spPr>
        <p:txBody>
          <a:bodyPr anchor="b"/>
          <a:lstStyle>
            <a:lvl1pPr marL="0" indent="0">
              <a:buNone/>
              <a:defRPr sz="14439" b="1"/>
            </a:lvl1pPr>
            <a:lvl2pPr marL="2750867" indent="0">
              <a:buNone/>
              <a:defRPr sz="12033" b="1"/>
            </a:lvl2pPr>
            <a:lvl3pPr marL="5501736" indent="0">
              <a:buNone/>
              <a:defRPr sz="10831" b="1"/>
            </a:lvl3pPr>
            <a:lvl4pPr marL="8252606" indent="0">
              <a:buNone/>
              <a:defRPr sz="9628" b="1"/>
            </a:lvl4pPr>
            <a:lvl5pPr marL="11003475" indent="0">
              <a:buNone/>
              <a:defRPr sz="9628" b="1"/>
            </a:lvl5pPr>
            <a:lvl6pPr marL="13754343" indent="0">
              <a:buNone/>
              <a:defRPr sz="9628" b="1"/>
            </a:lvl6pPr>
            <a:lvl7pPr marL="16505214" indent="0">
              <a:buNone/>
              <a:defRPr sz="9628" b="1"/>
            </a:lvl7pPr>
            <a:lvl8pPr marL="19256082" indent="0">
              <a:buNone/>
              <a:defRPr sz="9628" b="1"/>
            </a:lvl8pPr>
            <a:lvl9pPr marL="22006953" indent="0">
              <a:buNone/>
              <a:defRPr sz="962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40188" y="9601166"/>
            <a:ext cx="18912429" cy="17443291"/>
          </a:xfrm>
        </p:spPr>
        <p:txBody>
          <a:bodyPr/>
          <a:lstStyle>
            <a:lvl1pPr>
              <a:defRPr sz="14439"/>
            </a:lvl1pPr>
            <a:lvl2pPr>
              <a:defRPr sz="12033"/>
            </a:lvl2pPr>
            <a:lvl3pPr>
              <a:defRPr sz="10831"/>
            </a:lvl3pPr>
            <a:lvl4pPr>
              <a:defRPr sz="9628"/>
            </a:lvl4pPr>
            <a:lvl5pPr>
              <a:defRPr sz="9628"/>
            </a:lvl5pPr>
            <a:lvl6pPr>
              <a:defRPr sz="9628"/>
            </a:lvl6pPr>
            <a:lvl7pPr>
              <a:defRPr sz="9628"/>
            </a:lvl7pPr>
            <a:lvl8pPr>
              <a:defRPr sz="9628"/>
            </a:lvl8pPr>
            <a:lvl9pPr>
              <a:defRPr sz="962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743720" y="6776885"/>
            <a:ext cx="18919857" cy="2824283"/>
          </a:xfrm>
        </p:spPr>
        <p:txBody>
          <a:bodyPr anchor="b"/>
          <a:lstStyle>
            <a:lvl1pPr marL="0" indent="0">
              <a:buNone/>
              <a:defRPr sz="14439" b="1"/>
            </a:lvl1pPr>
            <a:lvl2pPr marL="2750867" indent="0">
              <a:buNone/>
              <a:defRPr sz="12033" b="1"/>
            </a:lvl2pPr>
            <a:lvl3pPr marL="5501736" indent="0">
              <a:buNone/>
              <a:defRPr sz="10831" b="1"/>
            </a:lvl3pPr>
            <a:lvl4pPr marL="8252606" indent="0">
              <a:buNone/>
              <a:defRPr sz="9628" b="1"/>
            </a:lvl4pPr>
            <a:lvl5pPr marL="11003475" indent="0">
              <a:buNone/>
              <a:defRPr sz="9628" b="1"/>
            </a:lvl5pPr>
            <a:lvl6pPr marL="13754343" indent="0">
              <a:buNone/>
              <a:defRPr sz="9628" b="1"/>
            </a:lvl6pPr>
            <a:lvl7pPr marL="16505214" indent="0">
              <a:buNone/>
              <a:defRPr sz="9628" b="1"/>
            </a:lvl7pPr>
            <a:lvl8pPr marL="19256082" indent="0">
              <a:buNone/>
              <a:defRPr sz="9628" b="1"/>
            </a:lvl8pPr>
            <a:lvl9pPr marL="22006953" indent="0">
              <a:buNone/>
              <a:defRPr sz="962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743720" y="9601166"/>
            <a:ext cx="18919857" cy="17443291"/>
          </a:xfrm>
        </p:spPr>
        <p:txBody>
          <a:bodyPr/>
          <a:lstStyle>
            <a:lvl1pPr>
              <a:defRPr sz="14439"/>
            </a:lvl1pPr>
            <a:lvl2pPr>
              <a:defRPr sz="12033"/>
            </a:lvl2pPr>
            <a:lvl3pPr>
              <a:defRPr sz="10831"/>
            </a:lvl3pPr>
            <a:lvl4pPr>
              <a:defRPr sz="9628"/>
            </a:lvl4pPr>
            <a:lvl5pPr>
              <a:defRPr sz="9628"/>
            </a:lvl5pPr>
            <a:lvl6pPr>
              <a:defRPr sz="9628"/>
            </a:lvl6pPr>
            <a:lvl7pPr>
              <a:defRPr sz="9628"/>
            </a:lvl7pPr>
            <a:lvl8pPr>
              <a:defRPr sz="9628"/>
            </a:lvl8pPr>
            <a:lvl9pPr>
              <a:defRPr sz="962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0196" y="1205406"/>
            <a:ext cx="14082144" cy="5129967"/>
          </a:xfrm>
        </p:spPr>
        <p:txBody>
          <a:bodyPr anchor="b"/>
          <a:lstStyle>
            <a:lvl1pPr algn="l">
              <a:defRPr sz="120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5088" y="1205409"/>
            <a:ext cx="23928491" cy="25839055"/>
          </a:xfrm>
        </p:spPr>
        <p:txBody>
          <a:bodyPr/>
          <a:lstStyle>
            <a:lvl1pPr>
              <a:defRPr sz="19253"/>
            </a:lvl1pPr>
            <a:lvl2pPr>
              <a:defRPr sz="16847"/>
            </a:lvl2pPr>
            <a:lvl3pPr>
              <a:defRPr sz="14439"/>
            </a:lvl3pPr>
            <a:lvl4pPr>
              <a:defRPr sz="12033"/>
            </a:lvl4pPr>
            <a:lvl5pPr>
              <a:defRPr sz="12033"/>
            </a:lvl5pPr>
            <a:lvl6pPr>
              <a:defRPr sz="12033"/>
            </a:lvl6pPr>
            <a:lvl7pPr>
              <a:defRPr sz="12033"/>
            </a:lvl7pPr>
            <a:lvl8pPr>
              <a:defRPr sz="12033"/>
            </a:lvl8pPr>
            <a:lvl9pPr>
              <a:defRPr sz="120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40196" y="6335373"/>
            <a:ext cx="14082144" cy="20709087"/>
          </a:xfrm>
        </p:spPr>
        <p:txBody>
          <a:bodyPr/>
          <a:lstStyle>
            <a:lvl1pPr marL="0" indent="0">
              <a:buNone/>
              <a:defRPr sz="8422"/>
            </a:lvl1pPr>
            <a:lvl2pPr marL="2750867" indent="0">
              <a:buNone/>
              <a:defRPr sz="7219"/>
            </a:lvl2pPr>
            <a:lvl3pPr marL="5501736" indent="0">
              <a:buNone/>
              <a:defRPr sz="6017"/>
            </a:lvl3pPr>
            <a:lvl4pPr marL="8252606" indent="0">
              <a:buNone/>
              <a:defRPr sz="5413"/>
            </a:lvl4pPr>
            <a:lvl5pPr marL="11003475" indent="0">
              <a:buNone/>
              <a:defRPr sz="5413"/>
            </a:lvl5pPr>
            <a:lvl6pPr marL="13754343" indent="0">
              <a:buNone/>
              <a:defRPr sz="5413"/>
            </a:lvl6pPr>
            <a:lvl7pPr marL="16505214" indent="0">
              <a:buNone/>
              <a:defRPr sz="5413"/>
            </a:lvl7pPr>
            <a:lvl8pPr marL="19256082" indent="0">
              <a:buNone/>
              <a:defRPr sz="5413"/>
            </a:lvl8pPr>
            <a:lvl9pPr marL="22006953" indent="0">
              <a:buNone/>
              <a:defRPr sz="541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9841" y="21192651"/>
            <a:ext cx="25682258" cy="2501912"/>
          </a:xfrm>
        </p:spPr>
        <p:txBody>
          <a:bodyPr anchor="b"/>
          <a:lstStyle>
            <a:lvl1pPr algn="l">
              <a:defRPr sz="120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9841" y="2705149"/>
            <a:ext cx="25682258" cy="18165128"/>
          </a:xfrm>
        </p:spPr>
        <p:txBody>
          <a:bodyPr/>
          <a:lstStyle>
            <a:lvl1pPr marL="0" indent="0">
              <a:buNone/>
              <a:defRPr sz="19253"/>
            </a:lvl1pPr>
            <a:lvl2pPr marL="2750867" indent="0">
              <a:buNone/>
              <a:defRPr sz="16847"/>
            </a:lvl2pPr>
            <a:lvl3pPr marL="5501736" indent="0">
              <a:buNone/>
              <a:defRPr sz="14439"/>
            </a:lvl3pPr>
            <a:lvl4pPr marL="8252606" indent="0">
              <a:buNone/>
              <a:defRPr sz="12033"/>
            </a:lvl4pPr>
            <a:lvl5pPr marL="11003475" indent="0">
              <a:buNone/>
              <a:defRPr sz="12033"/>
            </a:lvl5pPr>
            <a:lvl6pPr marL="13754343" indent="0">
              <a:buNone/>
              <a:defRPr sz="12033"/>
            </a:lvl6pPr>
            <a:lvl7pPr marL="16505214" indent="0">
              <a:buNone/>
              <a:defRPr sz="12033"/>
            </a:lvl7pPr>
            <a:lvl8pPr marL="19256082" indent="0">
              <a:buNone/>
              <a:defRPr sz="12033"/>
            </a:lvl8pPr>
            <a:lvl9pPr marL="22006953" indent="0">
              <a:buNone/>
              <a:defRPr sz="120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9841" y="23694562"/>
            <a:ext cx="25682258" cy="3553130"/>
          </a:xfrm>
        </p:spPr>
        <p:txBody>
          <a:bodyPr/>
          <a:lstStyle>
            <a:lvl1pPr marL="0" indent="0">
              <a:buNone/>
              <a:defRPr sz="8422"/>
            </a:lvl1pPr>
            <a:lvl2pPr marL="2750867" indent="0">
              <a:buNone/>
              <a:defRPr sz="7219"/>
            </a:lvl2pPr>
            <a:lvl3pPr marL="5501736" indent="0">
              <a:buNone/>
              <a:defRPr sz="6017"/>
            </a:lvl3pPr>
            <a:lvl4pPr marL="8252606" indent="0">
              <a:buNone/>
              <a:defRPr sz="5413"/>
            </a:lvl4pPr>
            <a:lvl5pPr marL="11003475" indent="0">
              <a:buNone/>
              <a:defRPr sz="5413"/>
            </a:lvl5pPr>
            <a:lvl6pPr marL="13754343" indent="0">
              <a:buNone/>
              <a:defRPr sz="5413"/>
            </a:lvl6pPr>
            <a:lvl7pPr marL="16505214" indent="0">
              <a:buNone/>
              <a:defRPr sz="5413"/>
            </a:lvl7pPr>
            <a:lvl8pPr marL="19256082" indent="0">
              <a:buNone/>
              <a:defRPr sz="5413"/>
            </a:lvl8pPr>
            <a:lvl9pPr marL="22006953" indent="0">
              <a:buNone/>
              <a:defRPr sz="541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032731" y="1212414"/>
            <a:ext cx="9630847" cy="2583204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40187" y="1212414"/>
            <a:ext cx="28179144" cy="2583204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40192" y="1212411"/>
            <a:ext cx="38523389" cy="5045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0192" y="7064219"/>
            <a:ext cx="38523389" cy="199802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0192" y="28060639"/>
            <a:ext cx="998754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21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624621" y="28060639"/>
            <a:ext cx="13554525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21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676035" y="28060639"/>
            <a:ext cx="998754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21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2750867" rtl="0" eaLnBrk="1" latinLnBrk="0" hangingPunct="1">
        <a:spcBef>
          <a:spcPct val="0"/>
        </a:spcBef>
        <a:buNone/>
        <a:defRPr sz="2647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63148" indent="-2063148" algn="l" defTabSz="2750867" rtl="0" eaLnBrk="1" latinLnBrk="0" hangingPunct="1">
        <a:spcBef>
          <a:spcPct val="20000"/>
        </a:spcBef>
        <a:buFont typeface="Arial"/>
        <a:buChar char="•"/>
        <a:defRPr sz="19253" kern="1200">
          <a:solidFill>
            <a:schemeClr val="tx1"/>
          </a:solidFill>
          <a:latin typeface="+mn-lt"/>
          <a:ea typeface="+mn-ea"/>
          <a:cs typeface="+mn-cs"/>
        </a:defRPr>
      </a:lvl1pPr>
      <a:lvl2pPr marL="4470163" indent="-1719295" algn="l" defTabSz="2750867" rtl="0" eaLnBrk="1" latinLnBrk="0" hangingPunct="1">
        <a:spcBef>
          <a:spcPct val="20000"/>
        </a:spcBef>
        <a:buFont typeface="Arial"/>
        <a:buChar char="–"/>
        <a:defRPr sz="16847" kern="1200">
          <a:solidFill>
            <a:schemeClr val="tx1"/>
          </a:solidFill>
          <a:latin typeface="+mn-lt"/>
          <a:ea typeface="+mn-ea"/>
          <a:cs typeface="+mn-cs"/>
        </a:defRPr>
      </a:lvl2pPr>
      <a:lvl3pPr marL="6877171" indent="-1375435" algn="l" defTabSz="2750867" rtl="0" eaLnBrk="1" latinLnBrk="0" hangingPunct="1">
        <a:spcBef>
          <a:spcPct val="20000"/>
        </a:spcBef>
        <a:buFont typeface="Arial"/>
        <a:buChar char="•"/>
        <a:defRPr sz="14439" kern="1200">
          <a:solidFill>
            <a:schemeClr val="tx1"/>
          </a:solidFill>
          <a:latin typeface="+mn-lt"/>
          <a:ea typeface="+mn-ea"/>
          <a:cs typeface="+mn-cs"/>
        </a:defRPr>
      </a:lvl3pPr>
      <a:lvl4pPr marL="9628040" indent="-1375435" algn="l" defTabSz="2750867" rtl="0" eaLnBrk="1" latinLnBrk="0" hangingPunct="1">
        <a:spcBef>
          <a:spcPct val="20000"/>
        </a:spcBef>
        <a:buFont typeface="Arial"/>
        <a:buChar char="–"/>
        <a:defRPr sz="12033" kern="1200">
          <a:solidFill>
            <a:schemeClr val="tx1"/>
          </a:solidFill>
          <a:latin typeface="+mn-lt"/>
          <a:ea typeface="+mn-ea"/>
          <a:cs typeface="+mn-cs"/>
        </a:defRPr>
      </a:lvl4pPr>
      <a:lvl5pPr marL="12378910" indent="-1375435" algn="l" defTabSz="2750867" rtl="0" eaLnBrk="1" latinLnBrk="0" hangingPunct="1">
        <a:spcBef>
          <a:spcPct val="20000"/>
        </a:spcBef>
        <a:buFont typeface="Arial"/>
        <a:buChar char="»"/>
        <a:defRPr sz="12033" kern="1200">
          <a:solidFill>
            <a:schemeClr val="tx1"/>
          </a:solidFill>
          <a:latin typeface="+mn-lt"/>
          <a:ea typeface="+mn-ea"/>
          <a:cs typeface="+mn-cs"/>
        </a:defRPr>
      </a:lvl5pPr>
      <a:lvl6pPr marL="15129779" indent="-1375435" algn="l" defTabSz="2750867" rtl="0" eaLnBrk="1" latinLnBrk="0" hangingPunct="1">
        <a:spcBef>
          <a:spcPct val="20000"/>
        </a:spcBef>
        <a:buFont typeface="Arial"/>
        <a:buChar char="•"/>
        <a:defRPr sz="12033" kern="1200">
          <a:solidFill>
            <a:schemeClr val="tx1"/>
          </a:solidFill>
          <a:latin typeface="+mn-lt"/>
          <a:ea typeface="+mn-ea"/>
          <a:cs typeface="+mn-cs"/>
        </a:defRPr>
      </a:lvl6pPr>
      <a:lvl7pPr marL="17880647" indent="-1375435" algn="l" defTabSz="2750867" rtl="0" eaLnBrk="1" latinLnBrk="0" hangingPunct="1">
        <a:spcBef>
          <a:spcPct val="20000"/>
        </a:spcBef>
        <a:buFont typeface="Arial"/>
        <a:buChar char="•"/>
        <a:defRPr sz="12033" kern="1200">
          <a:solidFill>
            <a:schemeClr val="tx1"/>
          </a:solidFill>
          <a:latin typeface="+mn-lt"/>
          <a:ea typeface="+mn-ea"/>
          <a:cs typeface="+mn-cs"/>
        </a:defRPr>
      </a:lvl7pPr>
      <a:lvl8pPr marL="20631517" indent="-1375435" algn="l" defTabSz="2750867" rtl="0" eaLnBrk="1" latinLnBrk="0" hangingPunct="1">
        <a:spcBef>
          <a:spcPct val="20000"/>
        </a:spcBef>
        <a:buFont typeface="Arial"/>
        <a:buChar char="•"/>
        <a:defRPr sz="12033" kern="1200">
          <a:solidFill>
            <a:schemeClr val="tx1"/>
          </a:solidFill>
          <a:latin typeface="+mn-lt"/>
          <a:ea typeface="+mn-ea"/>
          <a:cs typeface="+mn-cs"/>
        </a:defRPr>
      </a:lvl8pPr>
      <a:lvl9pPr marL="23382386" indent="-1375435" algn="l" defTabSz="2750867" rtl="0" eaLnBrk="1" latinLnBrk="0" hangingPunct="1">
        <a:spcBef>
          <a:spcPct val="20000"/>
        </a:spcBef>
        <a:buFont typeface="Arial"/>
        <a:buChar char="•"/>
        <a:defRPr sz="120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1pPr>
      <a:lvl2pPr marL="2750867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2pPr>
      <a:lvl3pPr marL="5501736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3pPr>
      <a:lvl4pPr marL="8252606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4pPr>
      <a:lvl5pPr marL="11003475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5pPr>
      <a:lvl6pPr marL="13754343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6pPr>
      <a:lvl7pPr marL="16505214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7pPr>
      <a:lvl8pPr marL="19256082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8pPr>
      <a:lvl9pPr marL="22006953" algn="l" defTabSz="2750867" rtl="0" eaLnBrk="1" latinLnBrk="0" hangingPunct="1">
        <a:defRPr sz="1083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jp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88030201-7E35-DCEB-D369-1991B61538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2795473" cy="414311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36CDCF-9381-2BB1-F8AC-B5C7085F5D32}"/>
              </a:ext>
            </a:extLst>
          </p:cNvPr>
          <p:cNvSpPr txBox="1"/>
          <p:nvPr/>
        </p:nvSpPr>
        <p:spPr>
          <a:xfrm>
            <a:off x="3576450" y="3156120"/>
            <a:ext cx="73000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ptos Narrow" panose="020B0004020202020204" pitchFamily="34" charset="0"/>
              </a:rPr>
              <a:t>Nathan Morris - 2015585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6D25FF1-2FDF-123C-1360-592BCE19EB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3634" y="-5178867"/>
            <a:ext cx="802816" cy="64225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0B74C07-B473-EB4D-9CD5-171CFE45699B}"/>
              </a:ext>
            </a:extLst>
          </p:cNvPr>
          <p:cNvSpPr txBox="1"/>
          <p:nvPr/>
        </p:nvSpPr>
        <p:spPr>
          <a:xfrm>
            <a:off x="12044744" y="3148752"/>
            <a:ext cx="93571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ptos Narrow" panose="020B0004020202020204" pitchFamily="34" charset="0"/>
              </a:rPr>
              <a:t>Supervised by Hannah Williams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35A4049-6A1A-BD0A-2AE7-BBE02C409D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7464" y="3177717"/>
            <a:ext cx="2259542" cy="83099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F52B1C2-F145-6752-97DE-E53E2AE6C1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" y="13702815"/>
            <a:ext cx="32795473" cy="1657239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854C9575-364F-3365-7261-AE34465848C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65" t="657" r="6479"/>
          <a:stretch>
            <a:fillRect/>
          </a:stretch>
        </p:blipFill>
        <p:spPr>
          <a:xfrm>
            <a:off x="32795472" y="0"/>
            <a:ext cx="10092547" cy="2582017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A2214F6-A291-C04D-3420-69CD80E1F73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698343" y="15263747"/>
            <a:ext cx="3708511" cy="13443351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6ABA22EF-D0A0-9103-4FF8-1E1E4B2F54B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48923" y="15226096"/>
            <a:ext cx="2460802" cy="246080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0601C1A-ECFD-C956-5443-A1D5D9A8B8E1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b="-55948"/>
          <a:stretch>
            <a:fillRect/>
          </a:stretch>
        </p:blipFill>
        <p:spPr>
          <a:xfrm>
            <a:off x="25848923" y="22432137"/>
            <a:ext cx="2368400" cy="3837569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B13B2CD6-521E-7866-E4DE-9EC026BBE04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930846" y="26187331"/>
            <a:ext cx="2110923" cy="2118544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C0C067D5-43CE-213E-AEC3-F3785BF50F2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848923" y="19053300"/>
            <a:ext cx="2460802" cy="201243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892E8E3F-AC70-97ED-19D6-B2B27F06C602}"/>
              </a:ext>
            </a:extLst>
          </p:cNvPr>
          <p:cNvSpPr txBox="1"/>
          <p:nvPr/>
        </p:nvSpPr>
        <p:spPr>
          <a:xfrm>
            <a:off x="1106572" y="21911688"/>
            <a:ext cx="41369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 Narrow" panose="020B0004020202020204" pitchFamily="34" charset="0"/>
              </a:rPr>
              <a:t>Cement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 Narrow" panose="020B0004020202020204" pitchFamily="34" charset="0"/>
              </a:rPr>
              <a:t>10mm Aggregate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 Narrow" panose="020B0004020202020204" pitchFamily="34" charset="0"/>
              </a:rPr>
              <a:t>Sand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 Narrow" panose="020B0004020202020204" pitchFamily="34" charset="0"/>
              </a:rPr>
              <a:t>Water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b="1" dirty="0">
                <a:latin typeface="Aptos Narrow" panose="020B0004020202020204" pitchFamily="34" charset="0"/>
              </a:rPr>
              <a:t>Grout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F9131D6-0FE7-FFD6-5FCB-06FCB2219F46}"/>
              </a:ext>
            </a:extLst>
          </p:cNvPr>
          <p:cNvSpPr txBox="1"/>
          <p:nvPr/>
        </p:nvSpPr>
        <p:spPr>
          <a:xfrm>
            <a:off x="32894383" y="25662427"/>
            <a:ext cx="9894724" cy="4770537"/>
          </a:xfrm>
          <a:prstGeom prst="rect">
            <a:avLst/>
          </a:prstGeom>
          <a:solidFill>
            <a:srgbClr val="F6F6F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rgbClr val="7B8092"/>
                </a:solidFill>
                <a:latin typeface="Aptos Narrow" panose="020B0004020202020204" pitchFamily="34" charset="0"/>
              </a:rPr>
              <a:t>References</a:t>
            </a:r>
          </a:p>
          <a:p>
            <a:pPr algn="ctr"/>
            <a:endParaRPr lang="en-GB" sz="2400" b="1" u="sng" dirty="0">
              <a:solidFill>
                <a:srgbClr val="7B8092"/>
              </a:solidFill>
              <a:latin typeface="Aptos Narrow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Bamforth, P., 2020. Independent Review of </a:t>
            </a:r>
            <a:r>
              <a:rPr lang="en-GB" sz="1800" b="1" dirty="0" err="1">
                <a:solidFill>
                  <a:srgbClr val="7B8092"/>
                </a:solidFill>
                <a:latin typeface="Aptos Narrow" panose="020B0004020202020204" pitchFamily="34" charset="0"/>
              </a:rPr>
              <a:t>Toddbrook</a:t>
            </a: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 Reservoir Spillway Failure, London: DEFRA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ChatGPT. (2026) “Image creation from text.” Chat conversation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Environment Agency, 2022. Spillway design guide, Bristol: Environment agency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 err="1">
                <a:solidFill>
                  <a:srgbClr val="7B8092"/>
                </a:solidFill>
                <a:latin typeface="Aptos Narrow" panose="020B0004020202020204" pitchFamily="34" charset="0"/>
              </a:rPr>
              <a:t>RPsychologist</a:t>
            </a: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, 2026. </a:t>
            </a:r>
            <a:r>
              <a:rPr lang="en-GB" sz="1800" b="1" dirty="0" err="1">
                <a:solidFill>
                  <a:srgbClr val="7B8092"/>
                </a:solidFill>
                <a:latin typeface="Aptos Narrow" panose="020B0004020202020204" pitchFamily="34" charset="0"/>
              </a:rPr>
              <a:t>cohend</a:t>
            </a: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. [Online]  Available at:  https://rpsychologist.com/cohend/ [Accessed 22 02 2026].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Social science statistics, 2026. T-Test calculator. [Online] Available at: https://www.socscistatistics.com/tests/studentttest/ [Accessed 19 02 2026].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UK Legislation, 2026. Reservoirs act 1975. [Online] Available at: https://www.legislation.gov.uk/ukpga/1975/23 [Accessed 12 12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rgbClr val="7B8092"/>
                </a:solidFill>
                <a:latin typeface="Aptos Narrow" panose="020B0004020202020204" pitchFamily="34" charset="0"/>
              </a:rPr>
              <a:t>Yehia, S., Fayed, S., Shahin, R. &amp; Ramadan, B., 2024. Effect of existing holes under the loading plate on local compressive strength of plain concrete blocks. Construction Materials, 21(1), pp. 03-397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7B8092"/>
              </a:solidFill>
              <a:latin typeface="Aptos" panose="020B0004020202020204" pitchFamily="34" charset="0"/>
            </a:endParaRPr>
          </a:p>
          <a:p>
            <a:endParaRPr lang="en-GB" sz="1800" b="1" dirty="0">
              <a:solidFill>
                <a:srgbClr val="7B8092"/>
              </a:solidFill>
              <a:latin typeface="Aptos" panose="020B0004020202020204" pitchFamily="34" charset="0"/>
            </a:endParaRPr>
          </a:p>
          <a:p>
            <a:endParaRPr lang="en-GB" sz="1800" b="1" dirty="0">
              <a:solidFill>
                <a:srgbClr val="7B8092"/>
              </a:solidFill>
              <a:latin typeface="Aptos Narrow" panose="020B000402020202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896F20F-00E3-E68E-8521-C6F8788C75CF}"/>
              </a:ext>
            </a:extLst>
          </p:cNvPr>
          <p:cNvSpPr txBox="1"/>
          <p:nvPr/>
        </p:nvSpPr>
        <p:spPr>
          <a:xfrm>
            <a:off x="2286725" y="24350921"/>
            <a:ext cx="41369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ptos Narrow" panose="020B0004020202020204" pitchFamily="34" charset="0"/>
              </a:rPr>
              <a:t>Curing time 28 days</a:t>
            </a:r>
          </a:p>
          <a:p>
            <a:endParaRPr lang="en-GB" sz="2800" b="1" dirty="0">
              <a:latin typeface="Aptos Narrow" panose="020B0004020202020204" pitchFamily="34" charset="0"/>
            </a:endParaRPr>
          </a:p>
          <a:p>
            <a:r>
              <a:rPr lang="en-GB" sz="2800" b="1" dirty="0">
                <a:latin typeface="Aptos Narrow" panose="020B0004020202020204" pitchFamily="34" charset="0"/>
              </a:rPr>
              <a:t>Grout curing time 7 days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EA7A4D7-65C7-9E2F-619C-8F872F679FAF}"/>
              </a:ext>
            </a:extLst>
          </p:cNvPr>
          <p:cNvSpPr txBox="1"/>
          <p:nvPr/>
        </p:nvSpPr>
        <p:spPr>
          <a:xfrm>
            <a:off x="2007396" y="27412891"/>
            <a:ext cx="41369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ptos Narrow" panose="020B0004020202020204" pitchFamily="34" charset="0"/>
              </a:rPr>
              <a:t>Compression testing using a calibrated Universal testing machine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610A660B-175B-AEE3-A37C-252A5C1D546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617579" y="14999529"/>
            <a:ext cx="15037430" cy="7414158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8D294E51-7656-8A80-02BF-E4AC26C449DC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3" y="4105751"/>
            <a:ext cx="32795476" cy="961514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348F78-C788-56BF-86A6-44D6D86C21BD}"/>
              </a:ext>
            </a:extLst>
          </p:cNvPr>
          <p:cNvSpPr txBox="1"/>
          <p:nvPr/>
        </p:nvSpPr>
        <p:spPr>
          <a:xfrm>
            <a:off x="6423665" y="6283987"/>
            <a:ext cx="37045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747679"/>
                </a:solidFill>
                <a:latin typeface="Aptos Black" panose="020F0502020204030204" pitchFamily="34" charset="0"/>
              </a:rPr>
              <a:t>(Environment Agency, 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9962A1-F1AD-54EE-6068-B3A39FE18499}"/>
              </a:ext>
            </a:extLst>
          </p:cNvPr>
          <p:cNvSpPr txBox="1"/>
          <p:nvPr/>
        </p:nvSpPr>
        <p:spPr>
          <a:xfrm>
            <a:off x="39853693" y="7905959"/>
            <a:ext cx="37045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7B8092"/>
                </a:solidFill>
                <a:latin typeface="Aptos Black" panose="020F0502020204030204" pitchFamily="34" charset="0"/>
              </a:rPr>
              <a:t>(Environment Agency,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3E6C4-86C8-8DD2-3BF6-DCB51BE5C387}"/>
              </a:ext>
            </a:extLst>
          </p:cNvPr>
          <p:cNvSpPr txBox="1"/>
          <p:nvPr/>
        </p:nvSpPr>
        <p:spPr>
          <a:xfrm>
            <a:off x="7226499" y="9669759"/>
            <a:ext cx="18521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747679"/>
                </a:solidFill>
                <a:latin typeface="Aptos Black" panose="020F0502020204030204" pitchFamily="34" charset="0"/>
              </a:rPr>
              <a:t>(Yehia et al, 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3187</TotalTime>
  <Words>232</Words>
  <Application>Microsoft Office PowerPoint</Application>
  <PresentationFormat>Custom</PresentationFormat>
  <Paragraphs>25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Black</vt:lpstr>
      <vt:lpstr>Aptos Narrow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Nathan J Morris</dc:creator>
  <cp:keywords/>
  <dc:description>generated using python-pptx</dc:description>
  <cp:lastModifiedBy>Nathan J Morris</cp:lastModifiedBy>
  <cp:revision>3</cp:revision>
  <dcterms:created xsi:type="dcterms:W3CDTF">2013-01-27T09:14:16Z</dcterms:created>
  <dcterms:modified xsi:type="dcterms:W3CDTF">2026-05-12T16:45:40Z</dcterms:modified>
  <cp:category/>
</cp:coreProperties>
</file>