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 id="2147483761" r:id="rId2"/>
  </p:sldMasterIdLst>
  <p:sldIdLst>
    <p:sldId id="256" r:id="rId3"/>
    <p:sldId id="265" r:id="rId4"/>
    <p:sldId id="260" r:id="rId5"/>
    <p:sldId id="261" r:id="rId6"/>
    <p:sldId id="262" r:id="rId7"/>
    <p:sldId id="263" r:id="rId8"/>
    <p:sldId id="264"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078512-922B-08A9-0CBA-D15C1C931DA3}" v="1133" dt="2025-06-28T16:25:05.5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Alina Moraru (2409965)" userId="S::2409965@student.uwtsd.ac.uk::cf6b2e19-ce87-436f-b2f7-01dc21b95cc3" providerId="AD" clId="Web-{D5078512-922B-08A9-0CBA-D15C1C931DA3}"/>
    <pc:docChg chg="addSld delSld modSld addMainMaster delMainMaster">
      <pc:chgData name="Maria Alina Moraru (2409965)" userId="S::2409965@student.uwtsd.ac.uk::cf6b2e19-ce87-436f-b2f7-01dc21b95cc3" providerId="AD" clId="Web-{D5078512-922B-08A9-0CBA-D15C1C931DA3}" dt="2025-06-28T16:25:05.511" v="1165" actId="14100"/>
      <pc:docMkLst>
        <pc:docMk/>
      </pc:docMkLst>
      <pc:sldChg chg="addSp delSp modSp mod setBg modClrScheme setClrOvrMap delDesignElem chgLayout">
        <pc:chgData name="Maria Alina Moraru (2409965)" userId="S::2409965@student.uwtsd.ac.uk::cf6b2e19-ce87-436f-b2f7-01dc21b95cc3" providerId="AD" clId="Web-{D5078512-922B-08A9-0CBA-D15C1C931DA3}" dt="2025-06-28T16:25:05.511" v="1165" actId="14100"/>
        <pc:sldMkLst>
          <pc:docMk/>
          <pc:sldMk cId="109857222" sldId="256"/>
        </pc:sldMkLst>
        <pc:spChg chg="mod ord">
          <ac:chgData name="Maria Alina Moraru (2409965)" userId="S::2409965@student.uwtsd.ac.uk::cf6b2e19-ce87-436f-b2f7-01dc21b95cc3" providerId="AD" clId="Web-{D5078512-922B-08A9-0CBA-D15C1C931DA3}" dt="2025-06-28T16:25:05.511" v="1165" actId="14100"/>
          <ac:spMkLst>
            <pc:docMk/>
            <pc:sldMk cId="109857222" sldId="256"/>
            <ac:spMk id="2" creationId="{00000000-0000-0000-0000-000000000000}"/>
          </ac:spMkLst>
        </pc:spChg>
        <pc:spChg chg="del mod">
          <ac:chgData name="Maria Alina Moraru (2409965)" userId="S::2409965@student.uwtsd.ac.uk::cf6b2e19-ce87-436f-b2f7-01dc21b95cc3" providerId="AD" clId="Web-{D5078512-922B-08A9-0CBA-D15C1C931DA3}" dt="2025-06-28T14:55:49.995" v="3"/>
          <ac:spMkLst>
            <pc:docMk/>
            <pc:sldMk cId="109857222" sldId="256"/>
            <ac:spMk id="3" creationId="{00000000-0000-0000-0000-000000000000}"/>
          </ac:spMkLst>
        </pc:spChg>
        <pc:spChg chg="add del">
          <ac:chgData name="Maria Alina Moraru (2409965)" userId="S::2409965@student.uwtsd.ac.uk::cf6b2e19-ce87-436f-b2f7-01dc21b95cc3" providerId="AD" clId="Web-{D5078512-922B-08A9-0CBA-D15C1C931DA3}" dt="2025-06-28T14:54:52.603" v="1"/>
          <ac:spMkLst>
            <pc:docMk/>
            <pc:sldMk cId="109857222" sldId="256"/>
            <ac:spMk id="9" creationId="{AD35AE2F-5E3A-49D9-8DE1-8A333BA4088E}"/>
          </ac:spMkLst>
        </pc:spChg>
        <pc:spChg chg="add del">
          <ac:chgData name="Maria Alina Moraru (2409965)" userId="S::2409965@student.uwtsd.ac.uk::cf6b2e19-ce87-436f-b2f7-01dc21b95cc3" providerId="AD" clId="Web-{D5078512-922B-08A9-0CBA-D15C1C931DA3}" dt="2025-06-28T14:54:52.603" v="1"/>
          <ac:spMkLst>
            <pc:docMk/>
            <pc:sldMk cId="109857222" sldId="256"/>
            <ac:spMk id="11" creationId="{04D8AD8F-EF7F-481F-B99A-B8513897050A}"/>
          </ac:spMkLst>
        </pc:spChg>
        <pc:spChg chg="add del">
          <ac:chgData name="Maria Alina Moraru (2409965)" userId="S::2409965@student.uwtsd.ac.uk::cf6b2e19-ce87-436f-b2f7-01dc21b95cc3" providerId="AD" clId="Web-{D5078512-922B-08A9-0CBA-D15C1C931DA3}" dt="2025-06-28T14:54:52.603" v="1"/>
          <ac:spMkLst>
            <pc:docMk/>
            <pc:sldMk cId="109857222" sldId="256"/>
            <ac:spMk id="13" creationId="{79EB4626-023C-436D-9F57-9EB46080909D}"/>
          </ac:spMkLst>
        </pc:spChg>
        <pc:spChg chg="add del">
          <ac:chgData name="Maria Alina Moraru (2409965)" userId="S::2409965@student.uwtsd.ac.uk::cf6b2e19-ce87-436f-b2f7-01dc21b95cc3" providerId="AD" clId="Web-{D5078512-922B-08A9-0CBA-D15C1C931DA3}" dt="2025-06-28T14:56:46.496" v="61"/>
          <ac:spMkLst>
            <pc:docMk/>
            <pc:sldMk cId="109857222" sldId="256"/>
            <ac:spMk id="15" creationId="{06DA9DF9-31F7-4056-B42E-878CC92417B8}"/>
          </ac:spMkLst>
        </pc:spChg>
        <pc:spChg chg="add del">
          <ac:chgData name="Maria Alina Moraru (2409965)" userId="S::2409965@student.uwtsd.ac.uk::cf6b2e19-ce87-436f-b2f7-01dc21b95cc3" providerId="AD" clId="Web-{D5078512-922B-08A9-0CBA-D15C1C931DA3}" dt="2025-06-28T15:57:38.060" v="1082"/>
          <ac:spMkLst>
            <pc:docMk/>
            <pc:sldMk cId="109857222" sldId="256"/>
            <ac:spMk id="21" creationId="{6E448DB1-4196-18A6-15DA-C72635C1B11E}"/>
          </ac:spMkLst>
        </pc:spChg>
        <pc:spChg chg="add del">
          <ac:chgData name="Maria Alina Moraru (2409965)" userId="S::2409965@student.uwtsd.ac.uk::cf6b2e19-ce87-436f-b2f7-01dc21b95cc3" providerId="AD" clId="Web-{D5078512-922B-08A9-0CBA-D15C1C931DA3}" dt="2025-06-28T15:57:38.060" v="1082"/>
          <ac:spMkLst>
            <pc:docMk/>
            <pc:sldMk cId="109857222" sldId="256"/>
            <ac:spMk id="23" creationId="{76A10D8F-D463-70E5-239B-17AD65EF433D}"/>
          </ac:spMkLst>
        </pc:spChg>
        <pc:picChg chg="add del">
          <ac:chgData name="Maria Alina Moraru (2409965)" userId="S::2409965@student.uwtsd.ac.uk::cf6b2e19-ce87-436f-b2f7-01dc21b95cc3" providerId="AD" clId="Web-{D5078512-922B-08A9-0CBA-D15C1C931DA3}" dt="2025-06-28T14:54:52.603" v="1"/>
          <ac:picMkLst>
            <pc:docMk/>
            <pc:sldMk cId="109857222" sldId="256"/>
            <ac:picMk id="4" creationId="{674231F4-4433-0893-52D4-45CA2D0FF5D8}"/>
          </ac:picMkLst>
        </pc:picChg>
        <pc:picChg chg="add mod">
          <ac:chgData name="Maria Alina Moraru (2409965)" userId="S::2409965@student.uwtsd.ac.uk::cf6b2e19-ce87-436f-b2f7-01dc21b95cc3" providerId="AD" clId="Web-{D5078512-922B-08A9-0CBA-D15C1C931DA3}" dt="2025-06-28T14:56:46.496" v="61"/>
          <ac:picMkLst>
            <pc:docMk/>
            <pc:sldMk cId="109857222" sldId="256"/>
            <ac:picMk id="16" creationId="{EB16BD97-6B07-8C82-C66E-9D96DCD8FB7F}"/>
          </ac:picMkLst>
        </pc:picChg>
      </pc:sldChg>
      <pc:sldChg chg="new del">
        <pc:chgData name="Maria Alina Moraru (2409965)" userId="S::2409965@student.uwtsd.ac.uk::cf6b2e19-ce87-436f-b2f7-01dc21b95cc3" providerId="AD" clId="Web-{D5078512-922B-08A9-0CBA-D15C1C931DA3}" dt="2025-06-28T14:58:14.670" v="84"/>
        <pc:sldMkLst>
          <pc:docMk/>
          <pc:sldMk cId="316324572" sldId="257"/>
        </pc:sldMkLst>
      </pc:sldChg>
      <pc:sldChg chg="addSp delSp modSp add del mod replId setBg modClrScheme setClrOvrMap delDesignElem chgLayout">
        <pc:chgData name="Maria Alina Moraru (2409965)" userId="S::2409965@student.uwtsd.ac.uk::cf6b2e19-ce87-436f-b2f7-01dc21b95cc3" providerId="AD" clId="Web-{D5078512-922B-08A9-0CBA-D15C1C931DA3}" dt="2025-06-28T16:13:21.962" v="1097"/>
        <pc:sldMkLst>
          <pc:docMk/>
          <pc:sldMk cId="4043150866" sldId="258"/>
        </pc:sldMkLst>
        <pc:spChg chg="mod ord">
          <ac:chgData name="Maria Alina Moraru (2409965)" userId="S::2409965@student.uwtsd.ac.uk::cf6b2e19-ce87-436f-b2f7-01dc21b95cc3" providerId="AD" clId="Web-{D5078512-922B-08A9-0CBA-D15C1C931DA3}" dt="2025-06-28T16:12:36.836" v="1095"/>
          <ac:spMkLst>
            <pc:docMk/>
            <pc:sldMk cId="4043150866" sldId="258"/>
            <ac:spMk id="2" creationId="{CB382D6B-E791-4FEB-CC91-F73D8B22CE21}"/>
          </ac:spMkLst>
        </pc:spChg>
        <pc:spChg chg="add">
          <ac:chgData name="Maria Alina Moraru (2409965)" userId="S::2409965@student.uwtsd.ac.uk::cf6b2e19-ce87-436f-b2f7-01dc21b95cc3" providerId="AD" clId="Web-{D5078512-922B-08A9-0CBA-D15C1C931DA3}" dt="2025-06-28T16:12:36.836" v="1095"/>
          <ac:spMkLst>
            <pc:docMk/>
            <pc:sldMk cId="4043150866" sldId="258"/>
            <ac:spMk id="18" creationId="{1FF9CEF5-A50D-4B8B-9852-D76F7037867E}"/>
          </ac:spMkLst>
        </pc:spChg>
        <pc:spChg chg="del">
          <ac:chgData name="Maria Alina Moraru (2409965)" userId="S::2409965@student.uwtsd.ac.uk::cf6b2e19-ce87-436f-b2f7-01dc21b95cc3" providerId="AD" clId="Web-{D5078512-922B-08A9-0CBA-D15C1C931DA3}" dt="2025-06-28T15:00:59.534" v="162"/>
          <ac:spMkLst>
            <pc:docMk/>
            <pc:sldMk cId="4043150866" sldId="258"/>
            <ac:spMk id="21" creationId="{CE4A560E-B89E-4B27-F5C7-377C9C78EADC}"/>
          </ac:spMkLst>
        </pc:spChg>
        <pc:spChg chg="del">
          <ac:chgData name="Maria Alina Moraru (2409965)" userId="S::2409965@student.uwtsd.ac.uk::cf6b2e19-ce87-436f-b2f7-01dc21b95cc3" providerId="AD" clId="Web-{D5078512-922B-08A9-0CBA-D15C1C931DA3}" dt="2025-06-28T15:00:59.534" v="162"/>
          <ac:spMkLst>
            <pc:docMk/>
            <pc:sldMk cId="4043150866" sldId="258"/>
            <ac:spMk id="23" creationId="{AFC8920E-410C-3CA1-194C-68EDB1905316}"/>
          </ac:spMkLst>
        </pc:spChg>
        <pc:spChg chg="add del">
          <ac:chgData name="Maria Alina Moraru (2409965)" userId="S::2409965@student.uwtsd.ac.uk::cf6b2e19-ce87-436f-b2f7-01dc21b95cc3" providerId="AD" clId="Web-{D5078512-922B-08A9-0CBA-D15C1C931DA3}" dt="2025-06-28T15:06:10.448" v="252"/>
          <ac:spMkLst>
            <pc:docMk/>
            <pc:sldMk cId="4043150866" sldId="258"/>
            <ac:spMk id="28" creationId="{7A875D55-4A80-43E9-38F6-27E3664939B0}"/>
          </ac:spMkLst>
        </pc:spChg>
        <pc:spChg chg="add del">
          <ac:chgData name="Maria Alina Moraru (2409965)" userId="S::2409965@student.uwtsd.ac.uk::cf6b2e19-ce87-436f-b2f7-01dc21b95cc3" providerId="AD" clId="Web-{D5078512-922B-08A9-0CBA-D15C1C931DA3}" dt="2025-06-28T15:57:38.060" v="1082"/>
          <ac:spMkLst>
            <pc:docMk/>
            <pc:sldMk cId="4043150866" sldId="258"/>
            <ac:spMk id="33" creationId="{B797DE5A-DA89-0A80-C73D-8DCE1A3E2B33}"/>
          </ac:spMkLst>
        </pc:spChg>
        <pc:spChg chg="add">
          <ac:chgData name="Maria Alina Moraru (2409965)" userId="S::2409965@student.uwtsd.ac.uk::cf6b2e19-ce87-436f-b2f7-01dc21b95cc3" providerId="AD" clId="Web-{D5078512-922B-08A9-0CBA-D15C1C931DA3}" dt="2025-06-28T16:12:36.836" v="1095"/>
          <ac:spMkLst>
            <pc:docMk/>
            <pc:sldMk cId="4043150866" sldId="258"/>
            <ac:spMk id="37" creationId="{30684D86-C9D1-40C3-A9B6-EC935C7312E3}"/>
          </ac:spMkLst>
        </pc:spChg>
        <pc:spChg chg="add">
          <ac:chgData name="Maria Alina Moraru (2409965)" userId="S::2409965@student.uwtsd.ac.uk::cf6b2e19-ce87-436f-b2f7-01dc21b95cc3" providerId="AD" clId="Web-{D5078512-922B-08A9-0CBA-D15C1C931DA3}" dt="2025-06-28T16:12:36.836" v="1095"/>
          <ac:spMkLst>
            <pc:docMk/>
            <pc:sldMk cId="4043150866" sldId="258"/>
            <ac:spMk id="39" creationId="{1EDF7896-F56A-49DA-90F3-F5CE8B9833AD}"/>
          </ac:spMkLst>
        </pc:spChg>
        <pc:grpChg chg="add">
          <ac:chgData name="Maria Alina Moraru (2409965)" userId="S::2409965@student.uwtsd.ac.uk::cf6b2e19-ce87-436f-b2f7-01dc21b95cc3" providerId="AD" clId="Web-{D5078512-922B-08A9-0CBA-D15C1C931DA3}" dt="2025-06-28T16:12:36.836" v="1095"/>
          <ac:grpSpMkLst>
            <pc:docMk/>
            <pc:sldMk cId="4043150866" sldId="258"/>
            <ac:grpSpMk id="19" creationId="{065753F1-EEE2-45ED-88A1-ECB4A495D0AD}"/>
          </ac:grpSpMkLst>
        </pc:grpChg>
        <pc:picChg chg="mod ord">
          <ac:chgData name="Maria Alina Moraru (2409965)" userId="S::2409965@student.uwtsd.ac.uk::cf6b2e19-ce87-436f-b2f7-01dc21b95cc3" providerId="AD" clId="Web-{D5078512-922B-08A9-0CBA-D15C1C931DA3}" dt="2025-06-28T16:13:02.899" v="1096" actId="14100"/>
          <ac:picMkLst>
            <pc:docMk/>
            <pc:sldMk cId="4043150866" sldId="258"/>
            <ac:picMk id="16" creationId="{907BB38D-AA76-4CBE-599B-A21FF8CEB257}"/>
          </ac:picMkLst>
        </pc:picChg>
      </pc:sldChg>
      <pc:sldChg chg="addSp delSp modSp add del mod replId setClrOvrMap">
        <pc:chgData name="Maria Alina Moraru (2409965)" userId="S::2409965@student.uwtsd.ac.uk::cf6b2e19-ce87-436f-b2f7-01dc21b95cc3" providerId="AD" clId="Web-{D5078512-922B-08A9-0CBA-D15C1C931DA3}" dt="2025-06-28T15:03:53.382" v="183"/>
        <pc:sldMkLst>
          <pc:docMk/>
          <pc:sldMk cId="3491710388" sldId="259"/>
        </pc:sldMkLst>
        <pc:spChg chg="mod">
          <ac:chgData name="Maria Alina Moraru (2409965)" userId="S::2409965@student.uwtsd.ac.uk::cf6b2e19-ce87-436f-b2f7-01dc21b95cc3" providerId="AD" clId="Web-{D5078512-922B-08A9-0CBA-D15C1C931DA3}" dt="2025-06-28T15:02:30.239" v="168"/>
          <ac:spMkLst>
            <pc:docMk/>
            <pc:sldMk cId="3491710388" sldId="259"/>
            <ac:spMk id="2" creationId="{C6F3766E-5BBB-31DB-4B7F-F161CE6E6B41}"/>
          </ac:spMkLst>
        </pc:spChg>
        <pc:spChg chg="del">
          <ac:chgData name="Maria Alina Moraru (2409965)" userId="S::2409965@student.uwtsd.ac.uk::cf6b2e19-ce87-436f-b2f7-01dc21b95cc3" providerId="AD" clId="Web-{D5078512-922B-08A9-0CBA-D15C1C931DA3}" dt="2025-06-28T15:01:43.207" v="167"/>
          <ac:spMkLst>
            <pc:docMk/>
            <pc:sldMk cId="3491710388" sldId="259"/>
            <ac:spMk id="21" creationId="{704DD335-7C0B-7B39-6430-451D78B4ABC0}"/>
          </ac:spMkLst>
        </pc:spChg>
        <pc:spChg chg="del">
          <ac:chgData name="Maria Alina Moraru (2409965)" userId="S::2409965@student.uwtsd.ac.uk::cf6b2e19-ce87-436f-b2f7-01dc21b95cc3" providerId="AD" clId="Web-{D5078512-922B-08A9-0CBA-D15C1C931DA3}" dt="2025-06-28T15:01:43.207" v="167"/>
          <ac:spMkLst>
            <pc:docMk/>
            <pc:sldMk cId="3491710388" sldId="259"/>
            <ac:spMk id="23" creationId="{7222976D-82F3-1DA0-FDD4-3881E5621729}"/>
          </ac:spMkLst>
        </pc:spChg>
        <pc:spChg chg="add del">
          <ac:chgData name="Maria Alina Moraru (2409965)" userId="S::2409965@student.uwtsd.ac.uk::cf6b2e19-ce87-436f-b2f7-01dc21b95cc3" providerId="AD" clId="Web-{D5078512-922B-08A9-0CBA-D15C1C931DA3}" dt="2025-06-28T15:02:30.239" v="168"/>
          <ac:spMkLst>
            <pc:docMk/>
            <pc:sldMk cId="3491710388" sldId="259"/>
            <ac:spMk id="28" creationId="{21E0DC6F-DB0E-DBE1-8178-AE81BC6B96EA}"/>
          </ac:spMkLst>
        </pc:spChg>
        <pc:spChg chg="add del">
          <ac:chgData name="Maria Alina Moraru (2409965)" userId="S::2409965@student.uwtsd.ac.uk::cf6b2e19-ce87-436f-b2f7-01dc21b95cc3" providerId="AD" clId="Web-{D5078512-922B-08A9-0CBA-D15C1C931DA3}" dt="2025-06-28T15:02:30.239" v="168"/>
          <ac:spMkLst>
            <pc:docMk/>
            <pc:sldMk cId="3491710388" sldId="259"/>
            <ac:spMk id="30" creationId="{84D07BF5-D29E-918E-55FE-747AF2A0E23F}"/>
          </ac:spMkLst>
        </pc:spChg>
        <pc:spChg chg="add">
          <ac:chgData name="Maria Alina Moraru (2409965)" userId="S::2409965@student.uwtsd.ac.uk::cf6b2e19-ce87-436f-b2f7-01dc21b95cc3" providerId="AD" clId="Web-{D5078512-922B-08A9-0CBA-D15C1C931DA3}" dt="2025-06-28T15:02:30.239" v="168"/>
          <ac:spMkLst>
            <pc:docMk/>
            <pc:sldMk cId="3491710388" sldId="259"/>
            <ac:spMk id="35" creationId="{7A875D55-4A80-43E9-38F6-27E3664939B0}"/>
          </ac:spMkLst>
        </pc:spChg>
        <pc:picChg chg="mod modCrop">
          <ac:chgData name="Maria Alina Moraru (2409965)" userId="S::2409965@student.uwtsd.ac.uk::cf6b2e19-ce87-436f-b2f7-01dc21b95cc3" providerId="AD" clId="Web-{D5078512-922B-08A9-0CBA-D15C1C931DA3}" dt="2025-06-28T15:03:50.882" v="182"/>
          <ac:picMkLst>
            <pc:docMk/>
            <pc:sldMk cId="3491710388" sldId="259"/>
            <ac:picMk id="16" creationId="{FC65B5DA-479E-6DED-DEA2-C3B4FA7676B0}"/>
          </ac:picMkLst>
        </pc:picChg>
      </pc:sldChg>
      <pc:sldChg chg="addSp delSp modSp add mod replId setBg modClrScheme setClrOvrMap delDesignElem chgLayout">
        <pc:chgData name="Maria Alina Moraru (2409965)" userId="S::2409965@student.uwtsd.ac.uk::cf6b2e19-ce87-436f-b2f7-01dc21b95cc3" providerId="AD" clId="Web-{D5078512-922B-08A9-0CBA-D15C1C931DA3}" dt="2025-06-28T16:14:05.323" v="1106" actId="14100"/>
        <pc:sldMkLst>
          <pc:docMk/>
          <pc:sldMk cId="646485183" sldId="260"/>
        </pc:sldMkLst>
        <pc:spChg chg="mod ord">
          <ac:chgData name="Maria Alina Moraru (2409965)" userId="S::2409965@student.uwtsd.ac.uk::cf6b2e19-ce87-436f-b2f7-01dc21b95cc3" providerId="AD" clId="Web-{D5078512-922B-08A9-0CBA-D15C1C931DA3}" dt="2025-06-28T16:14:05.323" v="1106" actId="14100"/>
          <ac:spMkLst>
            <pc:docMk/>
            <pc:sldMk cId="646485183" sldId="260"/>
            <ac:spMk id="2" creationId="{6DAF7121-F832-7B70-9532-D659C73F4F91}"/>
          </ac:spMkLst>
        </pc:spChg>
        <pc:spChg chg="add">
          <ac:chgData name="Maria Alina Moraru (2409965)" userId="S::2409965@student.uwtsd.ac.uk::cf6b2e19-ce87-436f-b2f7-01dc21b95cc3" providerId="AD" clId="Web-{D5078512-922B-08A9-0CBA-D15C1C931DA3}" dt="2025-06-28T16:13:35.775" v="1100"/>
          <ac:spMkLst>
            <pc:docMk/>
            <pc:sldMk cId="646485183" sldId="260"/>
            <ac:spMk id="21" creationId="{1FF9CEF5-A50D-4B8B-9852-D76F7037867E}"/>
          </ac:spMkLst>
        </pc:spChg>
        <pc:spChg chg="del">
          <ac:chgData name="Maria Alina Moraru (2409965)" userId="S::2409965@student.uwtsd.ac.uk::cf6b2e19-ce87-436f-b2f7-01dc21b95cc3" providerId="AD" clId="Web-{D5078512-922B-08A9-0CBA-D15C1C931DA3}" dt="2025-06-28T15:07:04.199" v="254"/>
          <ac:spMkLst>
            <pc:docMk/>
            <pc:sldMk cId="646485183" sldId="260"/>
            <ac:spMk id="28" creationId="{4E362205-8D32-16B4-A2D3-A633F07DF416}"/>
          </ac:spMkLst>
        </pc:spChg>
        <pc:spChg chg="add del">
          <ac:chgData name="Maria Alina Moraru (2409965)" userId="S::2409965@student.uwtsd.ac.uk::cf6b2e19-ce87-436f-b2f7-01dc21b95cc3" providerId="AD" clId="Web-{D5078512-922B-08A9-0CBA-D15C1C931DA3}" dt="2025-06-28T15:17:30.462" v="280"/>
          <ac:spMkLst>
            <pc:docMk/>
            <pc:sldMk cId="646485183" sldId="260"/>
            <ac:spMk id="33" creationId="{21E0DC6F-DB0E-DBE1-8178-AE81BC6B96EA}"/>
          </ac:spMkLst>
        </pc:spChg>
        <pc:spChg chg="add del">
          <ac:chgData name="Maria Alina Moraru (2409965)" userId="S::2409965@student.uwtsd.ac.uk::cf6b2e19-ce87-436f-b2f7-01dc21b95cc3" providerId="AD" clId="Web-{D5078512-922B-08A9-0CBA-D15C1C931DA3}" dt="2025-06-28T15:17:30.462" v="280"/>
          <ac:spMkLst>
            <pc:docMk/>
            <pc:sldMk cId="646485183" sldId="260"/>
            <ac:spMk id="35" creationId="{84D07BF5-D29E-918E-55FE-747AF2A0E23F}"/>
          </ac:spMkLst>
        </pc:spChg>
        <pc:spChg chg="add">
          <ac:chgData name="Maria Alina Moraru (2409965)" userId="S::2409965@student.uwtsd.ac.uk::cf6b2e19-ce87-436f-b2f7-01dc21b95cc3" providerId="AD" clId="Web-{D5078512-922B-08A9-0CBA-D15C1C931DA3}" dt="2025-06-28T16:13:35.775" v="1100"/>
          <ac:spMkLst>
            <pc:docMk/>
            <pc:sldMk cId="646485183" sldId="260"/>
            <ac:spMk id="37" creationId="{30684D86-C9D1-40C3-A9B6-EC935C7312E3}"/>
          </ac:spMkLst>
        </pc:spChg>
        <pc:spChg chg="add">
          <ac:chgData name="Maria Alina Moraru (2409965)" userId="S::2409965@student.uwtsd.ac.uk::cf6b2e19-ce87-436f-b2f7-01dc21b95cc3" providerId="AD" clId="Web-{D5078512-922B-08A9-0CBA-D15C1C931DA3}" dt="2025-06-28T16:13:35.775" v="1100"/>
          <ac:spMkLst>
            <pc:docMk/>
            <pc:sldMk cId="646485183" sldId="260"/>
            <ac:spMk id="39" creationId="{1EDF7896-F56A-49DA-90F3-F5CE8B9833AD}"/>
          </ac:spMkLst>
        </pc:spChg>
        <pc:spChg chg="add del">
          <ac:chgData name="Maria Alina Moraru (2409965)" userId="S::2409965@student.uwtsd.ac.uk::cf6b2e19-ce87-436f-b2f7-01dc21b95cc3" providerId="AD" clId="Web-{D5078512-922B-08A9-0CBA-D15C1C931DA3}" dt="2025-06-28T15:18:52.985" v="292"/>
          <ac:spMkLst>
            <pc:docMk/>
            <pc:sldMk cId="646485183" sldId="260"/>
            <ac:spMk id="40" creationId="{87B4472A-332B-71E5-8009-33841E7C3F0B}"/>
          </ac:spMkLst>
        </pc:spChg>
        <pc:spChg chg="add del">
          <ac:chgData name="Maria Alina Moraru (2409965)" userId="S::2409965@student.uwtsd.ac.uk::cf6b2e19-ce87-436f-b2f7-01dc21b95cc3" providerId="AD" clId="Web-{D5078512-922B-08A9-0CBA-D15C1C931DA3}" dt="2025-06-28T15:20:06.533" v="297"/>
          <ac:spMkLst>
            <pc:docMk/>
            <pc:sldMk cId="646485183" sldId="260"/>
            <ac:spMk id="45" creationId="{6E448DB1-4196-18A6-15DA-C72635C1B11E}"/>
          </ac:spMkLst>
        </pc:spChg>
        <pc:spChg chg="add del">
          <ac:chgData name="Maria Alina Moraru (2409965)" userId="S::2409965@student.uwtsd.ac.uk::cf6b2e19-ce87-436f-b2f7-01dc21b95cc3" providerId="AD" clId="Web-{D5078512-922B-08A9-0CBA-D15C1C931DA3}" dt="2025-06-28T15:20:06.533" v="297"/>
          <ac:spMkLst>
            <pc:docMk/>
            <pc:sldMk cId="646485183" sldId="260"/>
            <ac:spMk id="47" creationId="{76A10D8F-D463-70E5-239B-17AD65EF433D}"/>
          </ac:spMkLst>
        </pc:spChg>
        <pc:spChg chg="add del">
          <ac:chgData name="Maria Alina Moraru (2409965)" userId="S::2409965@student.uwtsd.ac.uk::cf6b2e19-ce87-436f-b2f7-01dc21b95cc3" providerId="AD" clId="Web-{D5078512-922B-08A9-0CBA-D15C1C931DA3}" dt="2025-06-28T15:57:38.060" v="1082"/>
          <ac:spMkLst>
            <pc:docMk/>
            <pc:sldMk cId="646485183" sldId="260"/>
            <ac:spMk id="52" creationId="{B797DE5A-DA89-0A80-C73D-8DCE1A3E2B33}"/>
          </ac:spMkLst>
        </pc:spChg>
        <pc:grpChg chg="add">
          <ac:chgData name="Maria Alina Moraru (2409965)" userId="S::2409965@student.uwtsd.ac.uk::cf6b2e19-ce87-436f-b2f7-01dc21b95cc3" providerId="AD" clId="Web-{D5078512-922B-08A9-0CBA-D15C1C931DA3}" dt="2025-06-28T16:13:35.775" v="1100"/>
          <ac:grpSpMkLst>
            <pc:docMk/>
            <pc:sldMk cId="646485183" sldId="260"/>
            <ac:grpSpMk id="23" creationId="{065753F1-EEE2-45ED-88A1-ECB4A495D0AD}"/>
          </ac:grpSpMkLst>
        </pc:grpChg>
        <pc:picChg chg="mod ord">
          <ac:chgData name="Maria Alina Moraru (2409965)" userId="S::2409965@student.uwtsd.ac.uk::cf6b2e19-ce87-436f-b2f7-01dc21b95cc3" providerId="AD" clId="Web-{D5078512-922B-08A9-0CBA-D15C1C931DA3}" dt="2025-06-28T16:13:35.775" v="1100"/>
          <ac:picMkLst>
            <pc:docMk/>
            <pc:sldMk cId="646485183" sldId="260"/>
            <ac:picMk id="16" creationId="{D9B1CFE7-6000-CD8A-ACF1-653A06C04EE2}"/>
          </ac:picMkLst>
        </pc:picChg>
      </pc:sldChg>
      <pc:sldChg chg="addSp delSp modSp add mod replId setBg modClrScheme setClrOvrMap delDesignElem chgLayout">
        <pc:chgData name="Maria Alina Moraru (2409965)" userId="S::2409965@student.uwtsd.ac.uk::cf6b2e19-ce87-436f-b2f7-01dc21b95cc3" providerId="AD" clId="Web-{D5078512-922B-08A9-0CBA-D15C1C931DA3}" dt="2025-06-28T16:15:20.997" v="1112" actId="20577"/>
        <pc:sldMkLst>
          <pc:docMk/>
          <pc:sldMk cId="359005361" sldId="261"/>
        </pc:sldMkLst>
        <pc:spChg chg="mod ord">
          <ac:chgData name="Maria Alina Moraru (2409965)" userId="S::2409965@student.uwtsd.ac.uk::cf6b2e19-ce87-436f-b2f7-01dc21b95cc3" providerId="AD" clId="Web-{D5078512-922B-08A9-0CBA-D15C1C931DA3}" dt="2025-06-28T16:15:20.997" v="1112" actId="20577"/>
          <ac:spMkLst>
            <pc:docMk/>
            <pc:sldMk cId="359005361" sldId="261"/>
            <ac:spMk id="2" creationId="{E1184666-51D3-7945-BB8E-AD067EF36449}"/>
          </ac:spMkLst>
        </pc:spChg>
        <pc:spChg chg="add">
          <ac:chgData name="Maria Alina Moraru (2409965)" userId="S::2409965@student.uwtsd.ac.uk::cf6b2e19-ce87-436f-b2f7-01dc21b95cc3" providerId="AD" clId="Web-{D5078512-922B-08A9-0CBA-D15C1C931DA3}" dt="2025-06-28T16:14:22.245" v="1107"/>
          <ac:spMkLst>
            <pc:docMk/>
            <pc:sldMk cId="359005361" sldId="261"/>
            <ac:spMk id="21" creationId="{1FF9CEF5-A50D-4B8B-9852-D76F7037867E}"/>
          </ac:spMkLst>
        </pc:spChg>
        <pc:spChg chg="del">
          <ac:chgData name="Maria Alina Moraru (2409965)" userId="S::2409965@student.uwtsd.ac.uk::cf6b2e19-ce87-436f-b2f7-01dc21b95cc3" providerId="AD" clId="Web-{D5078512-922B-08A9-0CBA-D15C1C931DA3}" dt="2025-06-28T15:22:06.661" v="317"/>
          <ac:spMkLst>
            <pc:docMk/>
            <pc:sldMk cId="359005361" sldId="261"/>
            <ac:spMk id="28" creationId="{48FA5354-ABCE-3579-2DB8-A244BA4FF496}"/>
          </ac:spMkLst>
        </pc:spChg>
        <pc:spChg chg="add del">
          <ac:chgData name="Maria Alina Moraru (2409965)" userId="S::2409965@student.uwtsd.ac.uk::cf6b2e19-ce87-436f-b2f7-01dc21b95cc3" providerId="AD" clId="Web-{D5078512-922B-08A9-0CBA-D15C1C931DA3}" dt="2025-06-28T15:57:38.060" v="1082"/>
          <ac:spMkLst>
            <pc:docMk/>
            <pc:sldMk cId="359005361" sldId="261"/>
            <ac:spMk id="33" creationId="{21E0DC6F-DB0E-DBE1-8178-AE81BC6B96EA}"/>
          </ac:spMkLst>
        </pc:spChg>
        <pc:spChg chg="add del">
          <ac:chgData name="Maria Alina Moraru (2409965)" userId="S::2409965@student.uwtsd.ac.uk::cf6b2e19-ce87-436f-b2f7-01dc21b95cc3" providerId="AD" clId="Web-{D5078512-922B-08A9-0CBA-D15C1C931DA3}" dt="2025-06-28T15:57:38.060" v="1082"/>
          <ac:spMkLst>
            <pc:docMk/>
            <pc:sldMk cId="359005361" sldId="261"/>
            <ac:spMk id="35" creationId="{84D07BF5-D29E-918E-55FE-747AF2A0E23F}"/>
          </ac:spMkLst>
        </pc:spChg>
        <pc:spChg chg="add">
          <ac:chgData name="Maria Alina Moraru (2409965)" userId="S::2409965@student.uwtsd.ac.uk::cf6b2e19-ce87-436f-b2f7-01dc21b95cc3" providerId="AD" clId="Web-{D5078512-922B-08A9-0CBA-D15C1C931DA3}" dt="2025-06-28T16:14:22.245" v="1107"/>
          <ac:spMkLst>
            <pc:docMk/>
            <pc:sldMk cId="359005361" sldId="261"/>
            <ac:spMk id="37" creationId="{30684D86-C9D1-40C3-A9B6-EC935C7312E3}"/>
          </ac:spMkLst>
        </pc:spChg>
        <pc:spChg chg="add">
          <ac:chgData name="Maria Alina Moraru (2409965)" userId="S::2409965@student.uwtsd.ac.uk::cf6b2e19-ce87-436f-b2f7-01dc21b95cc3" providerId="AD" clId="Web-{D5078512-922B-08A9-0CBA-D15C1C931DA3}" dt="2025-06-28T16:14:22.245" v="1107"/>
          <ac:spMkLst>
            <pc:docMk/>
            <pc:sldMk cId="359005361" sldId="261"/>
            <ac:spMk id="39" creationId="{1EDF7896-F56A-49DA-90F3-F5CE8B9833AD}"/>
          </ac:spMkLst>
        </pc:spChg>
        <pc:grpChg chg="add">
          <ac:chgData name="Maria Alina Moraru (2409965)" userId="S::2409965@student.uwtsd.ac.uk::cf6b2e19-ce87-436f-b2f7-01dc21b95cc3" providerId="AD" clId="Web-{D5078512-922B-08A9-0CBA-D15C1C931DA3}" dt="2025-06-28T16:14:22.245" v="1107"/>
          <ac:grpSpMkLst>
            <pc:docMk/>
            <pc:sldMk cId="359005361" sldId="261"/>
            <ac:grpSpMk id="23" creationId="{065753F1-EEE2-45ED-88A1-ECB4A495D0AD}"/>
          </ac:grpSpMkLst>
        </pc:grpChg>
        <pc:picChg chg="mod">
          <ac:chgData name="Maria Alina Moraru (2409965)" userId="S::2409965@student.uwtsd.ac.uk::cf6b2e19-ce87-436f-b2f7-01dc21b95cc3" providerId="AD" clId="Web-{D5078512-922B-08A9-0CBA-D15C1C931DA3}" dt="2025-06-28T16:14:22.245" v="1107"/>
          <ac:picMkLst>
            <pc:docMk/>
            <pc:sldMk cId="359005361" sldId="261"/>
            <ac:picMk id="16" creationId="{F4E8DB20-5A35-8651-CACC-7358BDF28E26}"/>
          </ac:picMkLst>
        </pc:picChg>
      </pc:sldChg>
      <pc:sldChg chg="addSp delSp modSp new mod setBg modClrScheme delDesignElem chgLayout">
        <pc:chgData name="Maria Alina Moraru (2409965)" userId="S::2409965@student.uwtsd.ac.uk::cf6b2e19-ce87-436f-b2f7-01dc21b95cc3" providerId="AD" clId="Web-{D5078512-922B-08A9-0CBA-D15C1C931DA3}" dt="2025-06-28T16:11:07.709" v="1085"/>
        <pc:sldMkLst>
          <pc:docMk/>
          <pc:sldMk cId="599738999" sldId="262"/>
        </pc:sldMkLst>
        <pc:spChg chg="mod ord">
          <ac:chgData name="Maria Alina Moraru (2409965)" userId="S::2409965@student.uwtsd.ac.uk::cf6b2e19-ce87-436f-b2f7-01dc21b95cc3" providerId="AD" clId="Web-{D5078512-922B-08A9-0CBA-D15C1C931DA3}" dt="2025-06-28T16:11:07.709" v="1085"/>
          <ac:spMkLst>
            <pc:docMk/>
            <pc:sldMk cId="599738999" sldId="262"/>
            <ac:spMk id="2" creationId="{076FA83E-086B-8C12-F89B-48B00A445799}"/>
          </ac:spMkLst>
        </pc:spChg>
        <pc:spChg chg="del mod">
          <ac:chgData name="Maria Alina Moraru (2409965)" userId="S::2409965@student.uwtsd.ac.uk::cf6b2e19-ce87-436f-b2f7-01dc21b95cc3" providerId="AD" clId="Web-{D5078512-922B-08A9-0CBA-D15C1C931DA3}" dt="2025-06-28T15:30:11.611" v="364"/>
          <ac:spMkLst>
            <pc:docMk/>
            <pc:sldMk cId="599738999" sldId="262"/>
            <ac:spMk id="3" creationId="{E1E022D2-2913-E4BC-F3DF-967875E458D2}"/>
          </ac:spMkLst>
        </pc:spChg>
        <pc:spChg chg="add del">
          <ac:chgData name="Maria Alina Moraru (2409965)" userId="S::2409965@student.uwtsd.ac.uk::cf6b2e19-ce87-436f-b2f7-01dc21b95cc3" providerId="AD" clId="Web-{D5078512-922B-08A9-0CBA-D15C1C931DA3}" dt="2025-06-28T15:31:03.940" v="374"/>
          <ac:spMkLst>
            <pc:docMk/>
            <pc:sldMk cId="599738999" sldId="262"/>
            <ac:spMk id="9" creationId="{951922D2-D397-9EA4-A66D-55B0884D1A6A}"/>
          </ac:spMkLst>
        </pc:spChg>
        <pc:spChg chg="add del">
          <ac:chgData name="Maria Alina Moraru (2409965)" userId="S::2409965@student.uwtsd.ac.uk::cf6b2e19-ce87-436f-b2f7-01dc21b95cc3" providerId="AD" clId="Web-{D5078512-922B-08A9-0CBA-D15C1C931DA3}" dt="2025-06-28T15:30:45.065" v="367"/>
          <ac:spMkLst>
            <pc:docMk/>
            <pc:sldMk cId="599738999" sldId="262"/>
            <ac:spMk id="14" creationId="{01A22726-DA03-BCB0-F12E-98258FB7E5C0}"/>
          </ac:spMkLst>
        </pc:spChg>
        <pc:spChg chg="add del">
          <ac:chgData name="Maria Alina Moraru (2409965)" userId="S::2409965@student.uwtsd.ac.uk::cf6b2e19-ce87-436f-b2f7-01dc21b95cc3" providerId="AD" clId="Web-{D5078512-922B-08A9-0CBA-D15C1C931DA3}" dt="2025-06-28T15:30:48.471" v="369"/>
          <ac:spMkLst>
            <pc:docMk/>
            <pc:sldMk cId="599738999" sldId="262"/>
            <ac:spMk id="16" creationId="{1A466FCC-26A6-AD0C-513D-472AAABEC282}"/>
          </ac:spMkLst>
        </pc:spChg>
        <pc:spChg chg="add del">
          <ac:chgData name="Maria Alina Moraru (2409965)" userId="S::2409965@student.uwtsd.ac.uk::cf6b2e19-ce87-436f-b2f7-01dc21b95cc3" providerId="AD" clId="Web-{D5078512-922B-08A9-0CBA-D15C1C931DA3}" dt="2025-06-28T15:30:57.065" v="371"/>
          <ac:spMkLst>
            <pc:docMk/>
            <pc:sldMk cId="599738999" sldId="262"/>
            <ac:spMk id="18" creationId="{951922D2-D397-9EA4-A66D-55B0884D1A6A}"/>
          </ac:spMkLst>
        </pc:spChg>
        <pc:spChg chg="add del">
          <ac:chgData name="Maria Alina Moraru (2409965)" userId="S::2409965@student.uwtsd.ac.uk::cf6b2e19-ce87-436f-b2f7-01dc21b95cc3" providerId="AD" clId="Web-{D5078512-922B-08A9-0CBA-D15C1C931DA3}" dt="2025-06-28T15:31:03.831" v="373"/>
          <ac:spMkLst>
            <pc:docMk/>
            <pc:sldMk cId="599738999" sldId="262"/>
            <ac:spMk id="20" creationId="{353CF00F-82D0-0DBA-75D5-1D01B4526C68}"/>
          </ac:spMkLst>
        </pc:spChg>
        <pc:spChg chg="add del">
          <ac:chgData name="Maria Alina Moraru (2409965)" userId="S::2409965@student.uwtsd.ac.uk::cf6b2e19-ce87-436f-b2f7-01dc21b95cc3" providerId="AD" clId="Web-{D5078512-922B-08A9-0CBA-D15C1C931DA3}" dt="2025-06-28T15:57:38.060" v="1082"/>
          <ac:spMkLst>
            <pc:docMk/>
            <pc:sldMk cId="599738999" sldId="262"/>
            <ac:spMk id="22" creationId="{600DC1B0-7E1A-BD02-3F93-19E6B1B75075}"/>
          </ac:spMkLst>
        </pc:spChg>
        <pc:graphicFrameChg chg="add mod ord modGraphic">
          <ac:chgData name="Maria Alina Moraru (2409965)" userId="S::2409965@student.uwtsd.ac.uk::cf6b2e19-ce87-436f-b2f7-01dc21b95cc3" providerId="AD" clId="Web-{D5078512-922B-08A9-0CBA-D15C1C931DA3}" dt="2025-06-28T16:11:07.709" v="1085"/>
          <ac:graphicFrameMkLst>
            <pc:docMk/>
            <pc:sldMk cId="599738999" sldId="262"/>
            <ac:graphicFrameMk id="5" creationId="{CE72EB5A-34EE-7E2C-8E56-60CAD7E5B8F4}"/>
          </ac:graphicFrameMkLst>
        </pc:graphicFrameChg>
      </pc:sldChg>
      <pc:sldChg chg="new del">
        <pc:chgData name="Maria Alina Moraru (2409965)" userId="S::2409965@student.uwtsd.ac.uk::cf6b2e19-ce87-436f-b2f7-01dc21b95cc3" providerId="AD" clId="Web-{D5078512-922B-08A9-0CBA-D15C1C931DA3}" dt="2025-06-28T15:21:02.972" v="309"/>
        <pc:sldMkLst>
          <pc:docMk/>
          <pc:sldMk cId="2580492545" sldId="262"/>
        </pc:sldMkLst>
      </pc:sldChg>
      <pc:sldChg chg="addSp delSp modSp new mod setBg modClrScheme delDesignElem chgLayout">
        <pc:chgData name="Maria Alina Moraru (2409965)" userId="S::2409965@student.uwtsd.ac.uk::cf6b2e19-ce87-436f-b2f7-01dc21b95cc3" providerId="AD" clId="Web-{D5078512-922B-08A9-0CBA-D15C1C931DA3}" dt="2025-06-28T16:11:07.709" v="1085"/>
        <pc:sldMkLst>
          <pc:docMk/>
          <pc:sldMk cId="310070267" sldId="263"/>
        </pc:sldMkLst>
        <pc:spChg chg="mod ord">
          <ac:chgData name="Maria Alina Moraru (2409965)" userId="S::2409965@student.uwtsd.ac.uk::cf6b2e19-ce87-436f-b2f7-01dc21b95cc3" providerId="AD" clId="Web-{D5078512-922B-08A9-0CBA-D15C1C931DA3}" dt="2025-06-28T16:11:07.709" v="1085"/>
          <ac:spMkLst>
            <pc:docMk/>
            <pc:sldMk cId="310070267" sldId="263"/>
            <ac:spMk id="2" creationId="{A54BA193-8E2E-3392-72DD-F540B2567068}"/>
          </ac:spMkLst>
        </pc:spChg>
        <pc:spChg chg="add del mod">
          <ac:chgData name="Maria Alina Moraru (2409965)" userId="S::2409965@student.uwtsd.ac.uk::cf6b2e19-ce87-436f-b2f7-01dc21b95cc3" providerId="AD" clId="Web-{D5078512-922B-08A9-0CBA-D15C1C931DA3}" dt="2025-06-28T15:36:03.542" v="406"/>
          <ac:spMkLst>
            <pc:docMk/>
            <pc:sldMk cId="310070267" sldId="263"/>
            <ac:spMk id="3" creationId="{7C0D30C1-F59B-AEA4-18A2-A8E785DA48D8}"/>
          </ac:spMkLst>
        </pc:spChg>
        <pc:spChg chg="add del">
          <ac:chgData name="Maria Alina Moraru (2409965)" userId="S::2409965@student.uwtsd.ac.uk::cf6b2e19-ce87-436f-b2f7-01dc21b95cc3" providerId="AD" clId="Web-{D5078512-922B-08A9-0CBA-D15C1C931DA3}" dt="2025-06-28T15:36:03.510" v="405"/>
          <ac:spMkLst>
            <pc:docMk/>
            <pc:sldMk cId="310070267" sldId="263"/>
            <ac:spMk id="9" creationId="{715B9334-3E03-4CA7-3616-4D3C9DC2C7DE}"/>
          </ac:spMkLst>
        </pc:spChg>
        <pc:spChg chg="add del">
          <ac:chgData name="Maria Alina Moraru (2409965)" userId="S::2409965@student.uwtsd.ac.uk::cf6b2e19-ce87-436f-b2f7-01dc21b95cc3" providerId="AD" clId="Web-{D5078512-922B-08A9-0CBA-D15C1C931DA3}" dt="2025-06-28T15:57:38.060" v="1082"/>
          <ac:spMkLst>
            <pc:docMk/>
            <pc:sldMk cId="310070267" sldId="263"/>
            <ac:spMk id="11" creationId="{600DC1B0-7E1A-BD02-3F93-19E6B1B75075}"/>
          </ac:spMkLst>
        </pc:spChg>
        <pc:graphicFrameChg chg="add del">
          <ac:chgData name="Maria Alina Moraru (2409965)" userId="S::2409965@student.uwtsd.ac.uk::cf6b2e19-ce87-436f-b2f7-01dc21b95cc3" providerId="AD" clId="Web-{D5078512-922B-08A9-0CBA-D15C1C931DA3}" dt="2025-06-28T15:36:03.510" v="405"/>
          <ac:graphicFrameMkLst>
            <pc:docMk/>
            <pc:sldMk cId="310070267" sldId="263"/>
            <ac:graphicFrameMk id="5" creationId="{0B5B3A2C-1593-D00C-29C1-7E8BFE57E270}"/>
          </ac:graphicFrameMkLst>
        </pc:graphicFrameChg>
        <pc:graphicFrameChg chg="add mod ord">
          <ac:chgData name="Maria Alina Moraru (2409965)" userId="S::2409965@student.uwtsd.ac.uk::cf6b2e19-ce87-436f-b2f7-01dc21b95cc3" providerId="AD" clId="Web-{D5078512-922B-08A9-0CBA-D15C1C931DA3}" dt="2025-06-28T16:11:07.709" v="1085"/>
          <ac:graphicFrameMkLst>
            <pc:docMk/>
            <pc:sldMk cId="310070267" sldId="263"/>
            <ac:graphicFrameMk id="12" creationId="{0269A4E9-6764-4CDE-2C0C-B81D66EE5A65}"/>
          </ac:graphicFrameMkLst>
        </pc:graphicFrameChg>
      </pc:sldChg>
      <pc:sldChg chg="add del replId">
        <pc:chgData name="Maria Alina Moraru (2409965)" userId="S::2409965@student.uwtsd.ac.uk::cf6b2e19-ce87-436f-b2f7-01dc21b95cc3" providerId="AD" clId="Web-{D5078512-922B-08A9-0CBA-D15C1C931DA3}" dt="2025-06-28T15:30:35.268" v="365"/>
        <pc:sldMkLst>
          <pc:docMk/>
          <pc:sldMk cId="2181318032" sldId="263"/>
        </pc:sldMkLst>
      </pc:sldChg>
      <pc:sldChg chg="addSp delSp modSp new mod modClrScheme chgLayout">
        <pc:chgData name="Maria Alina Moraru (2409965)" userId="S::2409965@student.uwtsd.ac.uk::cf6b2e19-ce87-436f-b2f7-01dc21b95cc3" providerId="AD" clId="Web-{D5078512-922B-08A9-0CBA-D15C1C931DA3}" dt="2025-06-28T16:11:07.709" v="1085"/>
        <pc:sldMkLst>
          <pc:docMk/>
          <pc:sldMk cId="1793456545" sldId="264"/>
        </pc:sldMkLst>
        <pc:spChg chg="mod ord">
          <ac:chgData name="Maria Alina Moraru (2409965)" userId="S::2409965@student.uwtsd.ac.uk::cf6b2e19-ce87-436f-b2f7-01dc21b95cc3" providerId="AD" clId="Web-{D5078512-922B-08A9-0CBA-D15C1C931DA3}" dt="2025-06-28T16:11:07.709" v="1085"/>
          <ac:spMkLst>
            <pc:docMk/>
            <pc:sldMk cId="1793456545" sldId="264"/>
            <ac:spMk id="2" creationId="{C28F2C58-F17D-3724-5CC7-93F5629F748C}"/>
          </ac:spMkLst>
        </pc:spChg>
        <pc:spChg chg="del mod">
          <ac:chgData name="Maria Alina Moraru (2409965)" userId="S::2409965@student.uwtsd.ac.uk::cf6b2e19-ce87-436f-b2f7-01dc21b95cc3" providerId="AD" clId="Web-{D5078512-922B-08A9-0CBA-D15C1C931DA3}" dt="2025-06-28T15:44:27.571" v="473"/>
          <ac:spMkLst>
            <pc:docMk/>
            <pc:sldMk cId="1793456545" sldId="264"/>
            <ac:spMk id="3" creationId="{B07B263C-F980-91D4-02AF-09FD138AF30C}"/>
          </ac:spMkLst>
        </pc:spChg>
        <pc:graphicFrameChg chg="add del mod modGraphic">
          <ac:chgData name="Maria Alina Moraru (2409965)" userId="S::2409965@student.uwtsd.ac.uk::cf6b2e19-ce87-436f-b2f7-01dc21b95cc3" providerId="AD" clId="Web-{D5078512-922B-08A9-0CBA-D15C1C931DA3}" dt="2025-06-28T15:44:05.476" v="463"/>
          <ac:graphicFrameMkLst>
            <pc:docMk/>
            <pc:sldMk cId="1793456545" sldId="264"/>
            <ac:graphicFrameMk id="5" creationId="{90FC9B76-970B-ECD6-FBF6-6EA19C726475}"/>
          </ac:graphicFrameMkLst>
        </pc:graphicFrameChg>
        <pc:graphicFrameChg chg="add mod ord modGraphic">
          <ac:chgData name="Maria Alina Moraru (2409965)" userId="S::2409965@student.uwtsd.ac.uk::cf6b2e19-ce87-436f-b2f7-01dc21b95cc3" providerId="AD" clId="Web-{D5078512-922B-08A9-0CBA-D15C1C931DA3}" dt="2025-06-28T16:11:07.709" v="1085"/>
          <ac:graphicFrameMkLst>
            <pc:docMk/>
            <pc:sldMk cId="1793456545" sldId="264"/>
            <ac:graphicFrameMk id="7" creationId="{F0398B3B-8252-2349-AD0A-4A9A8A48D38F}"/>
          </ac:graphicFrameMkLst>
        </pc:graphicFrameChg>
        <pc:graphicFrameChg chg="add del mod modGraphic">
          <ac:chgData name="Maria Alina Moraru (2409965)" userId="S::2409965@student.uwtsd.ac.uk::cf6b2e19-ce87-436f-b2f7-01dc21b95cc3" providerId="AD" clId="Web-{D5078512-922B-08A9-0CBA-D15C1C931DA3}" dt="2025-06-28T15:51:08.569" v="629"/>
          <ac:graphicFrameMkLst>
            <pc:docMk/>
            <pc:sldMk cId="1793456545" sldId="264"/>
            <ac:graphicFrameMk id="9" creationId="{382EFD57-3656-D7DA-2779-B812BC396D1E}"/>
          </ac:graphicFrameMkLst>
        </pc:graphicFrameChg>
        <pc:graphicFrameChg chg="add mod modGraphic">
          <ac:chgData name="Maria Alina Moraru (2409965)" userId="S::2409965@student.uwtsd.ac.uk::cf6b2e19-ce87-436f-b2f7-01dc21b95cc3" providerId="AD" clId="Web-{D5078512-922B-08A9-0CBA-D15C1C931DA3}" dt="2025-06-28T15:48:32.374" v="568"/>
          <ac:graphicFrameMkLst>
            <pc:docMk/>
            <pc:sldMk cId="1793456545" sldId="264"/>
            <ac:graphicFrameMk id="11" creationId="{05011B86-D484-75B6-D0BE-4BAE911F9E7B}"/>
          </ac:graphicFrameMkLst>
        </pc:graphicFrameChg>
        <pc:graphicFrameChg chg="add del mod">
          <ac:chgData name="Maria Alina Moraru (2409965)" userId="S::2409965@student.uwtsd.ac.uk::cf6b2e19-ce87-436f-b2f7-01dc21b95cc3" providerId="AD" clId="Web-{D5078512-922B-08A9-0CBA-D15C1C931DA3}" dt="2025-06-28T15:48:38.436" v="570"/>
          <ac:graphicFrameMkLst>
            <pc:docMk/>
            <pc:sldMk cId="1793456545" sldId="264"/>
            <ac:graphicFrameMk id="13" creationId="{E4E79214-AB0E-8F26-41ED-97662921D803}"/>
          </ac:graphicFrameMkLst>
        </pc:graphicFrameChg>
        <pc:graphicFrameChg chg="add del mod modGraphic">
          <ac:chgData name="Maria Alina Moraru (2409965)" userId="S::2409965@student.uwtsd.ac.uk::cf6b2e19-ce87-436f-b2f7-01dc21b95cc3" providerId="AD" clId="Web-{D5078512-922B-08A9-0CBA-D15C1C931DA3}" dt="2025-06-28T15:50:54.303" v="628"/>
          <ac:graphicFrameMkLst>
            <pc:docMk/>
            <pc:sldMk cId="1793456545" sldId="264"/>
            <ac:graphicFrameMk id="15" creationId="{FA8DB22F-F751-462F-326C-B6577D7F2A43}"/>
          </ac:graphicFrameMkLst>
        </pc:graphicFrameChg>
        <pc:graphicFrameChg chg="add del mod modGraphic">
          <ac:chgData name="Maria Alina Moraru (2409965)" userId="S::2409965@student.uwtsd.ac.uk::cf6b2e19-ce87-436f-b2f7-01dc21b95cc3" providerId="AD" clId="Web-{D5078512-922B-08A9-0CBA-D15C1C931DA3}" dt="2025-06-28T15:51:51.742" v="641"/>
          <ac:graphicFrameMkLst>
            <pc:docMk/>
            <pc:sldMk cId="1793456545" sldId="264"/>
            <ac:graphicFrameMk id="17" creationId="{E84944EF-BE5E-D2F6-D92D-DD7F7B1D3664}"/>
          </ac:graphicFrameMkLst>
        </pc:graphicFrameChg>
      </pc:sldChg>
      <pc:sldChg chg="modSp new mod modClrScheme chgLayout">
        <pc:chgData name="Maria Alina Moraru (2409965)" userId="S::2409965@student.uwtsd.ac.uk::cf6b2e19-ce87-436f-b2f7-01dc21b95cc3" providerId="AD" clId="Web-{D5078512-922B-08A9-0CBA-D15C1C931DA3}" dt="2025-06-28T16:11:58.569" v="1094" actId="20577"/>
        <pc:sldMkLst>
          <pc:docMk/>
          <pc:sldMk cId="2924815018" sldId="265"/>
        </pc:sldMkLst>
        <pc:spChg chg="mod ord">
          <ac:chgData name="Maria Alina Moraru (2409965)" userId="S::2409965@student.uwtsd.ac.uk::cf6b2e19-ce87-436f-b2f7-01dc21b95cc3" providerId="AD" clId="Web-{D5078512-922B-08A9-0CBA-D15C1C931DA3}" dt="2025-06-28T16:11:35.709" v="1090" actId="20577"/>
          <ac:spMkLst>
            <pc:docMk/>
            <pc:sldMk cId="2924815018" sldId="265"/>
            <ac:spMk id="2" creationId="{93C1D078-4892-1DE5-6648-4EC3DAFB879B}"/>
          </ac:spMkLst>
        </pc:spChg>
        <pc:spChg chg="mod ord">
          <ac:chgData name="Maria Alina Moraru (2409965)" userId="S::2409965@student.uwtsd.ac.uk::cf6b2e19-ce87-436f-b2f7-01dc21b95cc3" providerId="AD" clId="Web-{D5078512-922B-08A9-0CBA-D15C1C931DA3}" dt="2025-06-28T16:11:58.569" v="1094" actId="20577"/>
          <ac:spMkLst>
            <pc:docMk/>
            <pc:sldMk cId="2924815018" sldId="265"/>
            <ac:spMk id="3" creationId="{7A32F5C3-D331-C809-3CD0-7E4D3EEE77B8}"/>
          </ac:spMkLst>
        </pc:spChg>
      </pc:sldChg>
      <pc:sldChg chg="addSp modSp new mod setBg">
        <pc:chgData name="Maria Alina Moraru (2409965)" userId="S::2409965@student.uwtsd.ac.uk::cf6b2e19-ce87-436f-b2f7-01dc21b95cc3" providerId="AD" clId="Web-{D5078512-922B-08A9-0CBA-D15C1C931DA3}" dt="2025-06-28T16:21:03.193" v="1143"/>
        <pc:sldMkLst>
          <pc:docMk/>
          <pc:sldMk cId="1780679743" sldId="266"/>
        </pc:sldMkLst>
        <pc:spChg chg="mod">
          <ac:chgData name="Maria Alina Moraru (2409965)" userId="S::2409965@student.uwtsd.ac.uk::cf6b2e19-ce87-436f-b2f7-01dc21b95cc3" providerId="AD" clId="Web-{D5078512-922B-08A9-0CBA-D15C1C931DA3}" dt="2025-06-28T16:21:03.193" v="1143"/>
          <ac:spMkLst>
            <pc:docMk/>
            <pc:sldMk cId="1780679743" sldId="266"/>
            <ac:spMk id="2" creationId="{6F7EDBC3-E289-5DC1-62CD-220FE0855A17}"/>
          </ac:spMkLst>
        </pc:spChg>
        <pc:spChg chg="mod">
          <ac:chgData name="Maria Alina Moraru (2409965)" userId="S::2409965@student.uwtsd.ac.uk::cf6b2e19-ce87-436f-b2f7-01dc21b95cc3" providerId="AD" clId="Web-{D5078512-922B-08A9-0CBA-D15C1C931DA3}" dt="2025-06-28T16:21:03.193" v="1143"/>
          <ac:spMkLst>
            <pc:docMk/>
            <pc:sldMk cId="1780679743" sldId="266"/>
            <ac:spMk id="3" creationId="{DD0F3B2B-DA8D-E238-F508-D7B73F27F9B8}"/>
          </ac:spMkLst>
        </pc:spChg>
        <pc:spChg chg="add">
          <ac:chgData name="Maria Alina Moraru (2409965)" userId="S::2409965@student.uwtsd.ac.uk::cf6b2e19-ce87-436f-b2f7-01dc21b95cc3" providerId="AD" clId="Web-{D5078512-922B-08A9-0CBA-D15C1C931DA3}" dt="2025-06-28T16:21:03.193" v="1143"/>
          <ac:spMkLst>
            <pc:docMk/>
            <pc:sldMk cId="1780679743" sldId="266"/>
            <ac:spMk id="8" creationId="{0B0685DC-0CEE-482C-8A89-7A85EECA3D93}"/>
          </ac:spMkLst>
        </pc:spChg>
        <pc:spChg chg="add">
          <ac:chgData name="Maria Alina Moraru (2409965)" userId="S::2409965@student.uwtsd.ac.uk::cf6b2e19-ce87-436f-b2f7-01dc21b95cc3" providerId="AD" clId="Web-{D5078512-922B-08A9-0CBA-D15C1C931DA3}" dt="2025-06-28T16:21:03.193" v="1143"/>
          <ac:spMkLst>
            <pc:docMk/>
            <pc:sldMk cId="1780679743" sldId="266"/>
            <ac:spMk id="10" creationId="{A31628A5-06CF-426B-948A-59ED234C9D1A}"/>
          </ac:spMkLst>
        </pc:spChg>
        <pc:cxnChg chg="add">
          <ac:chgData name="Maria Alina Moraru (2409965)" userId="S::2409965@student.uwtsd.ac.uk::cf6b2e19-ce87-436f-b2f7-01dc21b95cc3" providerId="AD" clId="Web-{D5078512-922B-08A9-0CBA-D15C1C931DA3}" dt="2025-06-28T16:21:03.193" v="1143"/>
          <ac:cxnSpMkLst>
            <pc:docMk/>
            <pc:sldMk cId="1780679743" sldId="266"/>
            <ac:cxnSpMk id="12" creationId="{2D902729-F83B-46AA-B572-057BD32A6991}"/>
          </ac:cxnSpMkLst>
        </pc:cxnChg>
      </pc:sldChg>
      <pc:sldChg chg="addSp delSp modSp new mod setBg">
        <pc:chgData name="Maria Alina Moraru (2409965)" userId="S::2409965@student.uwtsd.ac.uk::cf6b2e19-ce87-436f-b2f7-01dc21b95cc3" providerId="AD" clId="Web-{D5078512-922B-08A9-0CBA-D15C1C931DA3}" dt="2025-06-28T16:21:27.068" v="1146"/>
        <pc:sldMkLst>
          <pc:docMk/>
          <pc:sldMk cId="3697452540" sldId="267"/>
        </pc:sldMkLst>
        <pc:spChg chg="mod">
          <ac:chgData name="Maria Alina Moraru (2409965)" userId="S::2409965@student.uwtsd.ac.uk::cf6b2e19-ce87-436f-b2f7-01dc21b95cc3" providerId="AD" clId="Web-{D5078512-922B-08A9-0CBA-D15C1C931DA3}" dt="2025-06-28T16:21:27.068" v="1146"/>
          <ac:spMkLst>
            <pc:docMk/>
            <pc:sldMk cId="3697452540" sldId="267"/>
            <ac:spMk id="2" creationId="{1F24D37C-34FD-3621-C963-2FBB699D6F56}"/>
          </ac:spMkLst>
        </pc:spChg>
        <pc:spChg chg="add del mod">
          <ac:chgData name="Maria Alina Moraru (2409965)" userId="S::2409965@student.uwtsd.ac.uk::cf6b2e19-ce87-436f-b2f7-01dc21b95cc3" providerId="AD" clId="Web-{D5078512-922B-08A9-0CBA-D15C1C931DA3}" dt="2025-06-28T16:21:27.068" v="1146"/>
          <ac:spMkLst>
            <pc:docMk/>
            <pc:sldMk cId="3697452540" sldId="267"/>
            <ac:spMk id="3" creationId="{8DB49A9F-D214-FDBD-F4C8-3B83C547C84A}"/>
          </ac:spMkLst>
        </pc:spChg>
        <pc:spChg chg="add">
          <ac:chgData name="Maria Alina Moraru (2409965)" userId="S::2409965@student.uwtsd.ac.uk::cf6b2e19-ce87-436f-b2f7-01dc21b95cc3" providerId="AD" clId="Web-{D5078512-922B-08A9-0CBA-D15C1C931DA3}" dt="2025-06-28T16:21:27.068" v="1146"/>
          <ac:spMkLst>
            <pc:docMk/>
            <pc:sldMk cId="3697452540" sldId="267"/>
            <ac:spMk id="8" creationId="{19FE08D8-CEA0-461E-870A-02CD15D9B9D2}"/>
          </ac:spMkLst>
        </pc:spChg>
        <pc:spChg chg="add del">
          <ac:chgData name="Maria Alina Moraru (2409965)" userId="S::2409965@student.uwtsd.ac.uk::cf6b2e19-ce87-436f-b2f7-01dc21b95cc3" providerId="AD" clId="Web-{D5078512-922B-08A9-0CBA-D15C1C931DA3}" dt="2025-06-28T16:21:27.053" v="1145"/>
          <ac:spMkLst>
            <pc:docMk/>
            <pc:sldMk cId="3697452540" sldId="267"/>
            <ac:spMk id="9" creationId="{A3D9AEEE-1CCD-43C0-BA3E-16D60A6E23C0}"/>
          </ac:spMkLst>
        </pc:spChg>
        <pc:spChg chg="add">
          <ac:chgData name="Maria Alina Moraru (2409965)" userId="S::2409965@student.uwtsd.ac.uk::cf6b2e19-ce87-436f-b2f7-01dc21b95cc3" providerId="AD" clId="Web-{D5078512-922B-08A9-0CBA-D15C1C931DA3}" dt="2025-06-28T16:21:27.068" v="1146"/>
          <ac:spMkLst>
            <pc:docMk/>
            <pc:sldMk cId="3697452540" sldId="267"/>
            <ac:spMk id="10" creationId="{2B982904-A46E-41DF-BA98-61E2300C7DCB}"/>
          </ac:spMkLst>
        </pc:spChg>
        <pc:spChg chg="add del">
          <ac:chgData name="Maria Alina Moraru (2409965)" userId="S::2409965@student.uwtsd.ac.uk::cf6b2e19-ce87-436f-b2f7-01dc21b95cc3" providerId="AD" clId="Web-{D5078512-922B-08A9-0CBA-D15C1C931DA3}" dt="2025-06-28T16:21:27.053" v="1145"/>
          <ac:spMkLst>
            <pc:docMk/>
            <pc:sldMk cId="3697452540" sldId="267"/>
            <ac:spMk id="11" creationId="{60F880A6-33D3-4EEC-A780-B73559B9F24C}"/>
          </ac:spMkLst>
        </pc:spChg>
        <pc:spChg chg="add">
          <ac:chgData name="Maria Alina Moraru (2409965)" userId="S::2409965@student.uwtsd.ac.uk::cf6b2e19-ce87-436f-b2f7-01dc21b95cc3" providerId="AD" clId="Web-{D5078512-922B-08A9-0CBA-D15C1C931DA3}" dt="2025-06-28T16:21:27.068" v="1146"/>
          <ac:spMkLst>
            <pc:docMk/>
            <pc:sldMk cId="3697452540" sldId="267"/>
            <ac:spMk id="12" creationId="{27018161-547E-48F7-A0D9-272C9EA5B379}"/>
          </ac:spMkLst>
        </pc:spChg>
        <pc:spChg chg="add del">
          <ac:chgData name="Maria Alina Moraru (2409965)" userId="S::2409965@student.uwtsd.ac.uk::cf6b2e19-ce87-436f-b2f7-01dc21b95cc3" providerId="AD" clId="Web-{D5078512-922B-08A9-0CBA-D15C1C931DA3}" dt="2025-06-28T16:21:27.053" v="1145"/>
          <ac:spMkLst>
            <pc:docMk/>
            <pc:sldMk cId="3697452540" sldId="267"/>
            <ac:spMk id="13" creationId="{2C6246ED-0535-4496-A8F6-1E80CC4EB853}"/>
          </ac:spMkLst>
        </pc:spChg>
        <pc:spChg chg="add">
          <ac:chgData name="Maria Alina Moraru (2409965)" userId="S::2409965@student.uwtsd.ac.uk::cf6b2e19-ce87-436f-b2f7-01dc21b95cc3" providerId="AD" clId="Web-{D5078512-922B-08A9-0CBA-D15C1C931DA3}" dt="2025-06-28T16:21:27.068" v="1146"/>
          <ac:spMkLst>
            <pc:docMk/>
            <pc:sldMk cId="3697452540" sldId="267"/>
            <ac:spMk id="15" creationId="{8DB49A9F-D214-FDBD-F4C8-3B83C547C84A}"/>
          </ac:spMkLst>
        </pc:spChg>
        <pc:graphicFrameChg chg="add del">
          <ac:chgData name="Maria Alina Moraru (2409965)" userId="S::2409965@student.uwtsd.ac.uk::cf6b2e19-ce87-436f-b2f7-01dc21b95cc3" providerId="AD" clId="Web-{D5078512-922B-08A9-0CBA-D15C1C931DA3}" dt="2025-06-28T16:21:27.053" v="1145"/>
          <ac:graphicFrameMkLst>
            <pc:docMk/>
            <pc:sldMk cId="3697452540" sldId="267"/>
            <ac:graphicFrameMk id="5" creationId="{D3C086F3-F4C3-7868-F303-A9F5708664F3}"/>
          </ac:graphicFrameMkLst>
        </pc:graphicFrameChg>
      </pc:sldChg>
      <pc:sldChg chg="modSp new">
        <pc:chgData name="Maria Alina Moraru (2409965)" userId="S::2409965@student.uwtsd.ac.uk::cf6b2e19-ce87-436f-b2f7-01dc21b95cc3" providerId="AD" clId="Web-{D5078512-922B-08A9-0CBA-D15C1C931DA3}" dt="2025-06-28T16:22:31.289" v="1155" actId="14100"/>
        <pc:sldMkLst>
          <pc:docMk/>
          <pc:sldMk cId="2973557001" sldId="268"/>
        </pc:sldMkLst>
        <pc:spChg chg="mod">
          <ac:chgData name="Maria Alina Moraru (2409965)" userId="S::2409965@student.uwtsd.ac.uk::cf6b2e19-ce87-436f-b2f7-01dc21b95cc3" providerId="AD" clId="Web-{D5078512-922B-08A9-0CBA-D15C1C931DA3}" dt="2025-06-28T16:21:47.928" v="1148" actId="20577"/>
          <ac:spMkLst>
            <pc:docMk/>
            <pc:sldMk cId="2973557001" sldId="268"/>
            <ac:spMk id="2" creationId="{EF6F04D8-7549-ED79-86CB-A399E8E5D62B}"/>
          </ac:spMkLst>
        </pc:spChg>
        <pc:spChg chg="mod">
          <ac:chgData name="Maria Alina Moraru (2409965)" userId="S::2409965@student.uwtsd.ac.uk::cf6b2e19-ce87-436f-b2f7-01dc21b95cc3" providerId="AD" clId="Web-{D5078512-922B-08A9-0CBA-D15C1C931DA3}" dt="2025-06-28T16:22:31.289" v="1155" actId="14100"/>
          <ac:spMkLst>
            <pc:docMk/>
            <pc:sldMk cId="2973557001" sldId="268"/>
            <ac:spMk id="3" creationId="{C880E62F-0C17-33AE-C091-0431041A4B33}"/>
          </ac:spMkLst>
        </pc:spChg>
      </pc:sldChg>
      <pc:sldChg chg="modSp new">
        <pc:chgData name="Maria Alina Moraru (2409965)" userId="S::2409965@student.uwtsd.ac.uk::cf6b2e19-ce87-436f-b2f7-01dc21b95cc3" providerId="AD" clId="Web-{D5078512-922B-08A9-0CBA-D15C1C931DA3}" dt="2025-06-28T16:24:02.385" v="1161" actId="14100"/>
        <pc:sldMkLst>
          <pc:docMk/>
          <pc:sldMk cId="3351741304" sldId="269"/>
        </pc:sldMkLst>
        <pc:spChg chg="mod">
          <ac:chgData name="Maria Alina Moraru (2409965)" userId="S::2409965@student.uwtsd.ac.uk::cf6b2e19-ce87-436f-b2f7-01dc21b95cc3" providerId="AD" clId="Web-{D5078512-922B-08A9-0CBA-D15C1C931DA3}" dt="2025-06-28T16:23:44.525" v="1157" actId="20577"/>
          <ac:spMkLst>
            <pc:docMk/>
            <pc:sldMk cId="3351741304" sldId="269"/>
            <ac:spMk id="2" creationId="{7671FF66-37A8-DC94-24A0-BB290EEF6B90}"/>
          </ac:spMkLst>
        </pc:spChg>
        <pc:spChg chg="mod">
          <ac:chgData name="Maria Alina Moraru (2409965)" userId="S::2409965@student.uwtsd.ac.uk::cf6b2e19-ce87-436f-b2f7-01dc21b95cc3" providerId="AD" clId="Web-{D5078512-922B-08A9-0CBA-D15C1C931DA3}" dt="2025-06-28T16:24:02.385" v="1161" actId="14100"/>
          <ac:spMkLst>
            <pc:docMk/>
            <pc:sldMk cId="3351741304" sldId="269"/>
            <ac:spMk id="3" creationId="{E04E6420-7D9A-2039-4AB5-9D13F8E9A3EA}"/>
          </ac:spMkLst>
        </pc:spChg>
      </pc:sldChg>
      <pc:sldMasterChg chg="add del addSldLayout delSldLayout">
        <pc:chgData name="Maria Alina Moraru (2409965)" userId="S::2409965@student.uwtsd.ac.uk::cf6b2e19-ce87-436f-b2f7-01dc21b95cc3" providerId="AD" clId="Web-{D5078512-922B-08A9-0CBA-D15C1C931DA3}" dt="2025-06-28T14:54:52.697" v="2"/>
        <pc:sldMasterMkLst>
          <pc:docMk/>
          <pc:sldMasterMk cId="2460954070" sldId="2147483660"/>
        </pc:sldMasterMkLst>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2385387890" sldId="2147483661"/>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949138452" sldId="2147483662"/>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2591524520" sldId="2147483663"/>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1203092039" sldId="2147483664"/>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3733172339" sldId="2147483665"/>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3210312558" sldId="2147483666"/>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3146388984" sldId="2147483667"/>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3171841454" sldId="2147483668"/>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1718958274" sldId="2147483669"/>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2202905451" sldId="2147483670"/>
          </pc:sldLayoutMkLst>
        </pc:sldLayoutChg>
        <pc:sldLayoutChg chg="add del">
          <pc:chgData name="Maria Alina Moraru (2409965)" userId="S::2409965@student.uwtsd.ac.uk::cf6b2e19-ce87-436f-b2f7-01dc21b95cc3" providerId="AD" clId="Web-{D5078512-922B-08A9-0CBA-D15C1C931DA3}" dt="2025-06-28T14:54:52.697" v="2"/>
          <pc:sldLayoutMkLst>
            <pc:docMk/>
            <pc:sldMasterMk cId="2460954070" sldId="2147483660"/>
            <pc:sldLayoutMk cId="3479445657" sldId="2147483671"/>
          </pc:sldLayoutMkLst>
        </pc:sldLayoutChg>
      </pc:sldMasterChg>
      <pc:sldMasterChg chg="add addSldLayout">
        <pc:chgData name="Maria Alina Moraru (2409965)" userId="S::2409965@student.uwtsd.ac.uk::cf6b2e19-ce87-436f-b2f7-01dc21b95cc3" providerId="AD" clId="Web-{D5078512-922B-08A9-0CBA-D15C1C931DA3}" dt="2025-06-28T14:54:52.697" v="2"/>
        <pc:sldMasterMkLst>
          <pc:docMk/>
          <pc:sldMasterMk cId="1665520828" sldId="2147483761"/>
        </pc:sldMasterMkLst>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2252204442" sldId="2147483749"/>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2542755570" sldId="2147483750"/>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3213653499" sldId="2147483751"/>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2059371299" sldId="2147483752"/>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1590918663" sldId="2147483753"/>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760308507" sldId="2147483754"/>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1425563184" sldId="2147483755"/>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2060100229" sldId="2147483756"/>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890007035" sldId="2147483757"/>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2239327381" sldId="2147483758"/>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1558509122" sldId="2147483759"/>
          </pc:sldLayoutMkLst>
        </pc:sldLayoutChg>
        <pc:sldLayoutChg chg="add">
          <pc:chgData name="Maria Alina Moraru (2409965)" userId="S::2409965@student.uwtsd.ac.uk::cf6b2e19-ce87-436f-b2f7-01dc21b95cc3" providerId="AD" clId="Web-{D5078512-922B-08A9-0CBA-D15C1C931DA3}" dt="2025-06-28T14:54:52.697" v="2"/>
          <pc:sldLayoutMkLst>
            <pc:docMk/>
            <pc:sldMasterMk cId="1665520828" sldId="2147483761"/>
            <pc:sldLayoutMk cId="2726378205" sldId="2147483760"/>
          </pc:sldLayoutMkLst>
        </pc:sldLayoutChg>
      </pc:sldMasterChg>
      <pc:sldMasterChg chg="add del addSldLayout delSldLayout">
        <pc:chgData name="Maria Alina Moraru (2409965)" userId="S::2409965@student.uwtsd.ac.uk::cf6b2e19-ce87-436f-b2f7-01dc21b95cc3" providerId="AD" clId="Web-{D5078512-922B-08A9-0CBA-D15C1C931DA3}" dt="2025-06-28T14:54:52.603" v="1"/>
        <pc:sldMasterMkLst>
          <pc:docMk/>
          <pc:sldMasterMk cId="1704688247" sldId="2147483773"/>
        </pc:sldMasterMkLst>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3805187568" sldId="2147483762"/>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2503060295" sldId="2147483763"/>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1700981753" sldId="2147483764"/>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369793332" sldId="2147483765"/>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4028551888" sldId="2147483766"/>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3773953044" sldId="2147483767"/>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1893938680" sldId="2147483768"/>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3332735483" sldId="2147483769"/>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176230073" sldId="2147483770"/>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1242684745" sldId="2147483771"/>
          </pc:sldLayoutMkLst>
        </pc:sldLayoutChg>
        <pc:sldLayoutChg chg="add del">
          <pc:chgData name="Maria Alina Moraru (2409965)" userId="S::2409965@student.uwtsd.ac.uk::cf6b2e19-ce87-436f-b2f7-01dc21b95cc3" providerId="AD" clId="Web-{D5078512-922B-08A9-0CBA-D15C1C931DA3}" dt="2025-06-28T14:54:52.603" v="1"/>
          <pc:sldLayoutMkLst>
            <pc:docMk/>
            <pc:sldMasterMk cId="1704688247" sldId="2147483773"/>
            <pc:sldLayoutMk cId="1336700139" sldId="2147483772"/>
          </pc:sldLayoutMkLst>
        </pc:sldLayoutChg>
      </pc:sldMasterChg>
      <pc:sldMasterChg chg="add del addSldLayout delSldLayout">
        <pc:chgData name="Maria Alina Moraru (2409965)" userId="S::2409965@student.uwtsd.ac.uk::cf6b2e19-ce87-436f-b2f7-01dc21b95cc3" providerId="AD" clId="Web-{D5078512-922B-08A9-0CBA-D15C1C931DA3}" dt="2025-06-28T15:57:38.060" v="1082"/>
        <pc:sldMasterMkLst>
          <pc:docMk/>
          <pc:sldMasterMk cId="262799265" sldId="2147483785"/>
        </pc:sldMasterMkLst>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1928411817" sldId="2147483774"/>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3759829145" sldId="2147483775"/>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2712322483" sldId="2147483776"/>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4010091617" sldId="2147483777"/>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3761220988" sldId="2147483778"/>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4244124437" sldId="2147483779"/>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1459623368" sldId="2147483780"/>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1123828699" sldId="2147483781"/>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4166735651" sldId="2147483782"/>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3138967002" sldId="2147483783"/>
          </pc:sldLayoutMkLst>
        </pc:sldLayoutChg>
        <pc:sldLayoutChg chg="add del">
          <pc:chgData name="Maria Alina Moraru (2409965)" userId="S::2409965@student.uwtsd.ac.uk::cf6b2e19-ce87-436f-b2f7-01dc21b95cc3" providerId="AD" clId="Web-{D5078512-922B-08A9-0CBA-D15C1C931DA3}" dt="2025-06-28T15:57:38.060" v="1082"/>
          <pc:sldLayoutMkLst>
            <pc:docMk/>
            <pc:sldMasterMk cId="262799265" sldId="2147483785"/>
            <pc:sldLayoutMk cId="1479038956" sldId="2147483784"/>
          </pc:sldLayoutMkLst>
        </pc:sldLayoutChg>
      </pc:sldMasterChg>
      <pc:sldMasterChg chg="add del addSldLayout delSldLayout modSldLayout">
        <pc:chgData name="Maria Alina Moraru (2409965)" userId="S::2409965@student.uwtsd.ac.uk::cf6b2e19-ce87-436f-b2f7-01dc21b95cc3" providerId="AD" clId="Web-{D5078512-922B-08A9-0CBA-D15C1C931DA3}" dt="2025-06-28T15:34:14.226" v="392"/>
        <pc:sldMasterMkLst>
          <pc:docMk/>
          <pc:sldMasterMk cId="1131832801" sldId="2147483786"/>
        </pc:sldMasterMkLst>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2287684046" sldId="2147483787"/>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3745567052" sldId="2147483788"/>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511301164" sldId="2147483789"/>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2430176684" sldId="2147483790"/>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3683577315" sldId="2147483791"/>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3616783933" sldId="2147483792"/>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1341123711" sldId="2147483793"/>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2887111052" sldId="2147483794"/>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737439391" sldId="2147483795"/>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1915664768" sldId="2147483796"/>
          </pc:sldLayoutMkLst>
        </pc:sldLayoutChg>
        <pc:sldLayoutChg chg="add del mod replId">
          <pc:chgData name="Maria Alina Moraru (2409965)" userId="S::2409965@student.uwtsd.ac.uk::cf6b2e19-ce87-436f-b2f7-01dc21b95cc3" providerId="AD" clId="Web-{D5078512-922B-08A9-0CBA-D15C1C931DA3}" dt="2025-06-28T15:34:14.226" v="392"/>
          <pc:sldLayoutMkLst>
            <pc:docMk/>
            <pc:sldMasterMk cId="1131832801" sldId="2147483786"/>
            <pc:sldLayoutMk cId="616908935" sldId="2147483797"/>
          </pc:sldLayoutMkLst>
        </pc:sldLayoutChg>
      </pc:sldMasterChg>
      <pc:sldMasterChg chg="add del addSldLayout delSldLayout modSldLayout">
        <pc:chgData name="Maria Alina Moraru (2409965)" userId="S::2409965@student.uwtsd.ac.uk::cf6b2e19-ce87-436f-b2f7-01dc21b95cc3" providerId="AD" clId="Web-{D5078512-922B-08A9-0CBA-D15C1C931DA3}" dt="2025-06-28T16:10:54.552" v="1084"/>
        <pc:sldMasterMkLst>
          <pc:docMk/>
          <pc:sldMasterMk cId="1202422612" sldId="2147483786"/>
        </pc:sldMasterMkLst>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3500164195" sldId="2147483787"/>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2491027618" sldId="2147483788"/>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723974971" sldId="2147483789"/>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2401715967" sldId="2147483790"/>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1507271627" sldId="2147483791"/>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2995524097" sldId="2147483792"/>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313375711" sldId="2147483793"/>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3317995476" sldId="2147483794"/>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688044876" sldId="2147483795"/>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3312418354" sldId="2147483796"/>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2871764863" sldId="2147483797"/>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3735448957" sldId="2147483798"/>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1573206675" sldId="2147483799"/>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2783774115" sldId="2147483800"/>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3962265071" sldId="2147483801"/>
          </pc:sldLayoutMkLst>
        </pc:sldLayoutChg>
        <pc:sldLayoutChg chg="add del mod replId">
          <pc:chgData name="Maria Alina Moraru (2409965)" userId="S::2409965@student.uwtsd.ac.uk::cf6b2e19-ce87-436f-b2f7-01dc21b95cc3" providerId="AD" clId="Web-{D5078512-922B-08A9-0CBA-D15C1C931DA3}" dt="2025-06-28T16:10:54.552" v="1084"/>
          <pc:sldLayoutMkLst>
            <pc:docMk/>
            <pc:sldMasterMk cId="1202422612" sldId="2147483786"/>
            <pc:sldLayoutMk cId="2119859373" sldId="2147483802"/>
          </pc:sldLayoutMkLst>
        </pc:sldLayoutChg>
      </pc:sldMasterChg>
      <pc:sldMasterChg chg="add del addSldLayout delSldLayout modSldLayout">
        <pc:chgData name="Maria Alina Moraru (2409965)" userId="S::2409965@student.uwtsd.ac.uk::cf6b2e19-ce87-436f-b2f7-01dc21b95cc3" providerId="AD" clId="Web-{D5078512-922B-08A9-0CBA-D15C1C931DA3}" dt="2025-06-28T15:33:26.522" v="387"/>
        <pc:sldMasterMkLst>
          <pc:docMk/>
          <pc:sldMasterMk cId="2306476787" sldId="2147483798"/>
        </pc:sldMasterMkLst>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58134733" sldId="2147483799"/>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105467178" sldId="2147483800"/>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842669487" sldId="2147483801"/>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1604297728" sldId="2147483802"/>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1183719228" sldId="2147483803"/>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2697756260" sldId="2147483804"/>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1337423722" sldId="2147483805"/>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903891967" sldId="2147483806"/>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2523055791" sldId="2147483807"/>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2005666920" sldId="2147483808"/>
          </pc:sldLayoutMkLst>
        </pc:sldLayoutChg>
        <pc:sldLayoutChg chg="add del mod replId">
          <pc:chgData name="Maria Alina Moraru (2409965)" userId="S::2409965@student.uwtsd.ac.uk::cf6b2e19-ce87-436f-b2f7-01dc21b95cc3" providerId="AD" clId="Web-{D5078512-922B-08A9-0CBA-D15C1C931DA3}" dt="2025-06-28T15:33:26.522" v="387"/>
          <pc:sldLayoutMkLst>
            <pc:docMk/>
            <pc:sldMasterMk cId="2306476787" sldId="2147483798"/>
            <pc:sldLayoutMk cId="3383566654" sldId="2147483809"/>
          </pc:sldLayoutMkLst>
        </pc:sldLayoutChg>
      </pc:sldMasterChg>
      <pc:sldMasterChg chg="add del addSldLayout delSldLayout modSldLayout">
        <pc:chgData name="Maria Alina Moraru (2409965)" userId="S::2409965@student.uwtsd.ac.uk::cf6b2e19-ce87-436f-b2f7-01dc21b95cc3" providerId="AD" clId="Web-{D5078512-922B-08A9-0CBA-D15C1C931DA3}" dt="2025-06-28T16:11:07.709" v="1085"/>
        <pc:sldMasterMkLst>
          <pc:docMk/>
          <pc:sldMasterMk cId="3126244471" sldId="2147483803"/>
        </pc:sldMasterMkLst>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3889564621" sldId="2147483804"/>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3589464058" sldId="2147483805"/>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2186831113" sldId="2147483806"/>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2733777449" sldId="2147483807"/>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2751918217" sldId="2147483808"/>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270357077" sldId="2147483809"/>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3216235724" sldId="2147483810"/>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3765058461" sldId="2147483811"/>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3642918707" sldId="2147483812"/>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359726935" sldId="2147483813"/>
          </pc:sldLayoutMkLst>
        </pc:sldLayoutChg>
        <pc:sldLayoutChg chg="add del mod replId">
          <pc:chgData name="Maria Alina Moraru (2409965)" userId="S::2409965@student.uwtsd.ac.uk::cf6b2e19-ce87-436f-b2f7-01dc21b95cc3" providerId="AD" clId="Web-{D5078512-922B-08A9-0CBA-D15C1C931DA3}" dt="2025-06-28T16:11:07.709" v="1085"/>
          <pc:sldLayoutMkLst>
            <pc:docMk/>
            <pc:sldMasterMk cId="3126244471" sldId="2147483803"/>
            <pc:sldLayoutMk cId="229823371" sldId="2147483814"/>
          </pc:sldLayoutMkLst>
        </pc:sldLayoutChg>
      </pc:sldMasterChg>
      <pc:sldMasterChg chg="add del addSldLayout delSldLayout modSldLayout">
        <pc:chgData name="Maria Alina Moraru (2409965)" userId="S::2409965@student.uwtsd.ac.uk::cf6b2e19-ce87-436f-b2f7-01dc21b95cc3" providerId="AD" clId="Web-{D5078512-922B-08A9-0CBA-D15C1C931DA3}" dt="2025-06-28T15:33:25.819" v="386"/>
        <pc:sldMasterMkLst>
          <pc:docMk/>
          <pc:sldMasterMk cId="400789214" sldId="2147483810"/>
        </pc:sldMasterMkLst>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767394182" sldId="2147483811"/>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1611398909" sldId="2147483812"/>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3311503678" sldId="2147483813"/>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315829097" sldId="2147483814"/>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990671816" sldId="2147483815"/>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4260871550" sldId="2147483816"/>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2110165283" sldId="2147483817"/>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3856912976" sldId="2147483818"/>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208986730" sldId="2147483819"/>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3526838620" sldId="2147483820"/>
          </pc:sldLayoutMkLst>
        </pc:sldLayoutChg>
        <pc:sldLayoutChg chg="add del mod replId">
          <pc:chgData name="Maria Alina Moraru (2409965)" userId="S::2409965@student.uwtsd.ac.uk::cf6b2e19-ce87-436f-b2f7-01dc21b95cc3" providerId="AD" clId="Web-{D5078512-922B-08A9-0CBA-D15C1C931DA3}" dt="2025-06-28T15:33:25.819" v="386"/>
          <pc:sldLayoutMkLst>
            <pc:docMk/>
            <pc:sldMasterMk cId="400789214" sldId="2147483810"/>
            <pc:sldLayoutMk cId="1602784544" sldId="2147483821"/>
          </pc:sldLayoutMkLst>
        </pc:sldLayoutChg>
      </pc:sldMasterChg>
      <pc:sldMasterChg chg="add addSldLayout modSldLayout">
        <pc:chgData name="Maria Alina Moraru (2409965)" userId="S::2409965@student.uwtsd.ac.uk::cf6b2e19-ce87-436f-b2f7-01dc21b95cc3" providerId="AD" clId="Web-{D5078512-922B-08A9-0CBA-D15C1C931DA3}" dt="2025-06-28T16:11:07.709" v="1085"/>
        <pc:sldMasterMkLst>
          <pc:docMk/>
          <pc:sldMasterMk cId="82758790" sldId="2147483815"/>
        </pc:sldMasterMkLst>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3904234665" sldId="2147483816"/>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960792624" sldId="2147483817"/>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608855484" sldId="2147483818"/>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217739280" sldId="2147483819"/>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709215916" sldId="2147483820"/>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592809214" sldId="2147483821"/>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4115028390" sldId="2147483822"/>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414524662" sldId="2147483823"/>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243138189" sldId="2147483824"/>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381673388" sldId="2147483825"/>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2450878815" sldId="2147483826"/>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1886899510" sldId="2147483827"/>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859411767" sldId="2147483828"/>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2658291486" sldId="2147483829"/>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976242798" sldId="2147483830"/>
          </pc:sldLayoutMkLst>
        </pc:sldLayoutChg>
        <pc:sldLayoutChg chg="add mod replId">
          <pc:chgData name="Maria Alina Moraru (2409965)" userId="S::2409965@student.uwtsd.ac.uk::cf6b2e19-ce87-436f-b2f7-01dc21b95cc3" providerId="AD" clId="Web-{D5078512-922B-08A9-0CBA-D15C1C931DA3}" dt="2025-06-28T16:11:07.709" v="1085"/>
          <pc:sldLayoutMkLst>
            <pc:docMk/>
            <pc:sldMasterMk cId="82758790" sldId="2147483815"/>
            <pc:sldLayoutMk cId="3862381410" sldId="2147483831"/>
          </pc:sldLayoutMkLst>
        </pc:sldLayoutChg>
      </pc:sldMasterChg>
      <pc:sldMasterChg chg="add del addSldLayout delSldLayout modSldLayout">
        <pc:chgData name="Maria Alina Moraru (2409965)" userId="S::2409965@student.uwtsd.ac.uk::cf6b2e19-ce87-436f-b2f7-01dc21b95cc3" providerId="AD" clId="Web-{D5078512-922B-08A9-0CBA-D15C1C931DA3}" dt="2025-06-28T15:33:23.756" v="384"/>
        <pc:sldMasterMkLst>
          <pc:docMk/>
          <pc:sldMasterMk cId="2130103171" sldId="2147483822"/>
        </pc:sldMasterMkLst>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1334957499" sldId="2147483823"/>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51009435" sldId="2147483824"/>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4203787059" sldId="2147483825"/>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969257386" sldId="2147483826"/>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3226839007" sldId="2147483827"/>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1824278514" sldId="2147483828"/>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2979702023" sldId="2147483829"/>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2881859730" sldId="2147483830"/>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504827441" sldId="2147483831"/>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3942132486" sldId="2147483832"/>
          </pc:sldLayoutMkLst>
        </pc:sldLayoutChg>
        <pc:sldLayoutChg chg="add del mod replId">
          <pc:chgData name="Maria Alina Moraru (2409965)" userId="S::2409965@student.uwtsd.ac.uk::cf6b2e19-ce87-436f-b2f7-01dc21b95cc3" providerId="AD" clId="Web-{D5078512-922B-08A9-0CBA-D15C1C931DA3}" dt="2025-06-28T15:33:23.756" v="384"/>
          <pc:sldLayoutMkLst>
            <pc:docMk/>
            <pc:sldMasterMk cId="2130103171" sldId="2147483822"/>
            <pc:sldLayoutMk cId="3261845177" sldId="214748383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A9F6DB-5710-4774-87FD-9AE8105FD98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992FEA0-D4D5-4060-8138-84D22B64630C}">
      <dgm:prSet/>
      <dgm:spPr/>
      <dgm:t>
        <a:bodyPr/>
        <a:lstStyle/>
        <a:p>
          <a:pPr>
            <a:lnSpc>
              <a:spcPct val="100000"/>
            </a:lnSpc>
          </a:pPr>
          <a:r>
            <a:rPr lang="en-GB" dirty="0">
              <a:latin typeface="Avenir Next LT Pro Light"/>
            </a:rPr>
            <a:t>These SMART objectives are measurable and achievable. I’ll monitor customer feedback and follower growth monthly to stay on track. Influencer marketing will help drive awareness without high ad costs.</a:t>
          </a:r>
          <a:endParaRPr lang="en-US" dirty="0">
            <a:latin typeface="Avenir Next LT Pro Light"/>
          </a:endParaRPr>
        </a:p>
      </dgm:t>
    </dgm:pt>
    <dgm:pt modelId="{B375DB66-1789-4B88-AF9D-96F2BBB3B974}" type="parTrans" cxnId="{526BBB73-3B8F-4909-8D04-05F2071AAFAE}">
      <dgm:prSet/>
      <dgm:spPr/>
      <dgm:t>
        <a:bodyPr/>
        <a:lstStyle/>
        <a:p>
          <a:endParaRPr lang="en-US"/>
        </a:p>
      </dgm:t>
    </dgm:pt>
    <dgm:pt modelId="{1E80C2CB-7FDC-47E7-B7E5-DDF1EFB03BB7}" type="sibTrans" cxnId="{526BBB73-3B8F-4909-8D04-05F2071AAFAE}">
      <dgm:prSet/>
      <dgm:spPr/>
      <dgm:t>
        <a:bodyPr/>
        <a:lstStyle/>
        <a:p>
          <a:endParaRPr lang="en-US"/>
        </a:p>
      </dgm:t>
    </dgm:pt>
    <dgm:pt modelId="{1DFE84F8-7AA2-4C43-9AEC-8CF139B62BA6}">
      <dgm:prSet/>
      <dgm:spPr/>
      <dgm:t>
        <a:bodyPr/>
        <a:lstStyle/>
        <a:p>
          <a:pPr>
            <a:lnSpc>
              <a:spcPct val="100000"/>
            </a:lnSpc>
          </a:pPr>
          <a:r>
            <a:rPr lang="en-GB" b="1" dirty="0">
              <a:latin typeface="Avenir Next LT Pro Light"/>
            </a:rPr>
            <a:t>Overall Aim:</a:t>
          </a:r>
          <a:br>
            <a:rPr lang="en-GB" b="1" dirty="0">
              <a:latin typeface="Avenir Next LT Pro Light"/>
            </a:rPr>
          </a:br>
          <a:r>
            <a:rPr lang="en-GB" b="1" dirty="0">
              <a:latin typeface="Avenir Next LT Pro Light"/>
            </a:rPr>
            <a:t> To build a reputable skincare brand known for honesty and affordability.</a:t>
          </a:r>
          <a:endParaRPr lang="en-US" dirty="0">
            <a:latin typeface="Avenir Next LT Pro Light"/>
          </a:endParaRPr>
        </a:p>
      </dgm:t>
    </dgm:pt>
    <dgm:pt modelId="{63AF0C36-48CA-4121-89D9-0B667587E0FA}" type="parTrans" cxnId="{2FAA8D2E-E9F3-469D-B337-D6D1EDA0CE48}">
      <dgm:prSet/>
      <dgm:spPr/>
      <dgm:t>
        <a:bodyPr/>
        <a:lstStyle/>
        <a:p>
          <a:endParaRPr lang="en-US"/>
        </a:p>
      </dgm:t>
    </dgm:pt>
    <dgm:pt modelId="{1525E3B2-0995-4784-8C14-CE2073A7AB58}" type="sibTrans" cxnId="{2FAA8D2E-E9F3-469D-B337-D6D1EDA0CE48}">
      <dgm:prSet/>
      <dgm:spPr/>
      <dgm:t>
        <a:bodyPr/>
        <a:lstStyle/>
        <a:p>
          <a:endParaRPr lang="en-US"/>
        </a:p>
      </dgm:t>
    </dgm:pt>
    <dgm:pt modelId="{1DC8BD0F-68F4-4863-B4ED-736DD3567C14}">
      <dgm:prSet/>
      <dgm:spPr/>
      <dgm:t>
        <a:bodyPr/>
        <a:lstStyle/>
        <a:p>
          <a:pPr>
            <a:lnSpc>
              <a:spcPct val="100000"/>
            </a:lnSpc>
          </a:pPr>
          <a:r>
            <a:rPr lang="en-GB" b="1" dirty="0">
              <a:latin typeface="Avenir Next LT Pro Light"/>
            </a:rPr>
            <a:t>SMART Objectives:</a:t>
          </a:r>
          <a:endParaRPr lang="en-US" dirty="0">
            <a:latin typeface="Avenir Next LT Pro Light"/>
          </a:endParaRPr>
        </a:p>
      </dgm:t>
    </dgm:pt>
    <dgm:pt modelId="{CD3788F9-ED9A-44CB-8AFB-A08AA31151BE}" type="parTrans" cxnId="{5FA87260-ABE9-4B51-B859-E78CD4BE62FD}">
      <dgm:prSet/>
      <dgm:spPr/>
      <dgm:t>
        <a:bodyPr/>
        <a:lstStyle/>
        <a:p>
          <a:endParaRPr lang="en-US"/>
        </a:p>
      </dgm:t>
    </dgm:pt>
    <dgm:pt modelId="{B2FFA7DD-91D1-4E76-97F6-37D56A9D72F4}" type="sibTrans" cxnId="{5FA87260-ABE9-4B51-B859-E78CD4BE62FD}">
      <dgm:prSet/>
      <dgm:spPr/>
      <dgm:t>
        <a:bodyPr/>
        <a:lstStyle/>
        <a:p>
          <a:endParaRPr lang="en-US"/>
        </a:p>
      </dgm:t>
    </dgm:pt>
    <dgm:pt modelId="{970522C1-4770-4689-BABF-A5C8735E3382}">
      <dgm:prSet/>
      <dgm:spPr/>
      <dgm:t>
        <a:bodyPr/>
        <a:lstStyle/>
        <a:p>
          <a:pPr>
            <a:lnSpc>
              <a:spcPct val="100000"/>
            </a:lnSpc>
          </a:pPr>
          <a:r>
            <a:rPr lang="en-GB" dirty="0">
              <a:latin typeface="Avenir Next LT Pro Light"/>
            </a:rPr>
            <a:t>Reach 5,000 Instagram/TikTok followers in 6 months</a:t>
          </a:r>
          <a:endParaRPr lang="en-US" dirty="0">
            <a:latin typeface="Avenir Next LT Pro Light"/>
          </a:endParaRPr>
        </a:p>
      </dgm:t>
    </dgm:pt>
    <dgm:pt modelId="{4EB9FDA8-F542-4BDB-8AC4-07E72EA834B3}" type="parTrans" cxnId="{B3FAE4BD-B9A2-4BC7-BB10-2C892583619C}">
      <dgm:prSet/>
      <dgm:spPr/>
      <dgm:t>
        <a:bodyPr/>
        <a:lstStyle/>
        <a:p>
          <a:endParaRPr lang="en-US"/>
        </a:p>
      </dgm:t>
    </dgm:pt>
    <dgm:pt modelId="{6D2276BC-C8AF-4968-AFD6-0CB60DE99B2A}" type="sibTrans" cxnId="{B3FAE4BD-B9A2-4BC7-BB10-2C892583619C}">
      <dgm:prSet/>
      <dgm:spPr/>
      <dgm:t>
        <a:bodyPr/>
        <a:lstStyle/>
        <a:p>
          <a:endParaRPr lang="en-US"/>
        </a:p>
      </dgm:t>
    </dgm:pt>
    <dgm:pt modelId="{3402DBC8-1B93-4D7F-B852-F8E7E42EAA38}">
      <dgm:prSet/>
      <dgm:spPr/>
      <dgm:t>
        <a:bodyPr/>
        <a:lstStyle/>
        <a:p>
          <a:pPr>
            <a:lnSpc>
              <a:spcPct val="100000"/>
            </a:lnSpc>
          </a:pPr>
          <a:r>
            <a:rPr lang="en-GB" dirty="0">
              <a:latin typeface="Avenir Next LT Pro Light"/>
            </a:rPr>
            <a:t>Generate £10,000 revenue by end of Q1</a:t>
          </a:r>
          <a:endParaRPr lang="en-US" dirty="0">
            <a:latin typeface="Avenir Next LT Pro Light"/>
          </a:endParaRPr>
        </a:p>
      </dgm:t>
    </dgm:pt>
    <dgm:pt modelId="{E93CF1A0-CDA6-45E2-A049-BC4EEAEAAD7A}" type="parTrans" cxnId="{22B07C20-02E1-4A00-95DA-A267AACE8DFD}">
      <dgm:prSet/>
      <dgm:spPr/>
      <dgm:t>
        <a:bodyPr/>
        <a:lstStyle/>
        <a:p>
          <a:endParaRPr lang="en-US"/>
        </a:p>
      </dgm:t>
    </dgm:pt>
    <dgm:pt modelId="{563B4A8A-9250-4509-BDAC-E9ACC5505929}" type="sibTrans" cxnId="{22B07C20-02E1-4A00-95DA-A267AACE8DFD}">
      <dgm:prSet/>
      <dgm:spPr/>
      <dgm:t>
        <a:bodyPr/>
        <a:lstStyle/>
        <a:p>
          <a:endParaRPr lang="en-US"/>
        </a:p>
      </dgm:t>
    </dgm:pt>
    <dgm:pt modelId="{DF833DD1-4A9A-474C-9626-B73380014878}">
      <dgm:prSet/>
      <dgm:spPr/>
      <dgm:t>
        <a:bodyPr/>
        <a:lstStyle/>
        <a:p>
          <a:pPr>
            <a:lnSpc>
              <a:spcPct val="100000"/>
            </a:lnSpc>
          </a:pPr>
          <a:r>
            <a:rPr lang="en-GB" dirty="0">
              <a:latin typeface="Avenir Next LT Pro Light"/>
            </a:rPr>
            <a:t>Launch 3 new products in the first year</a:t>
          </a:r>
          <a:endParaRPr lang="en-US" dirty="0">
            <a:latin typeface="Avenir Next LT Pro Light"/>
          </a:endParaRPr>
        </a:p>
      </dgm:t>
    </dgm:pt>
    <dgm:pt modelId="{1F21B2F0-AA1B-4733-B564-7F2972599E1D}" type="parTrans" cxnId="{4EBA66FB-0E90-44F8-9771-A1789286B83A}">
      <dgm:prSet/>
      <dgm:spPr/>
      <dgm:t>
        <a:bodyPr/>
        <a:lstStyle/>
        <a:p>
          <a:endParaRPr lang="en-US"/>
        </a:p>
      </dgm:t>
    </dgm:pt>
    <dgm:pt modelId="{E5B0DC50-BAA2-45F2-A027-493C980434A5}" type="sibTrans" cxnId="{4EBA66FB-0E90-44F8-9771-A1789286B83A}">
      <dgm:prSet/>
      <dgm:spPr/>
      <dgm:t>
        <a:bodyPr/>
        <a:lstStyle/>
        <a:p>
          <a:endParaRPr lang="en-US"/>
        </a:p>
      </dgm:t>
    </dgm:pt>
    <dgm:pt modelId="{7E149AC7-5824-4EB7-A391-DBD767BCFBC3}">
      <dgm:prSet/>
      <dgm:spPr/>
      <dgm:t>
        <a:bodyPr/>
        <a:lstStyle/>
        <a:p>
          <a:pPr>
            <a:lnSpc>
              <a:spcPct val="100000"/>
            </a:lnSpc>
          </a:pPr>
          <a:r>
            <a:rPr lang="en-GB" dirty="0">
              <a:latin typeface="Avenir Next LT Pro Light"/>
            </a:rPr>
            <a:t>80% customer satisfaction rate</a:t>
          </a:r>
          <a:endParaRPr lang="en-US" dirty="0">
            <a:latin typeface="Avenir Next LT Pro Light"/>
          </a:endParaRPr>
        </a:p>
      </dgm:t>
    </dgm:pt>
    <dgm:pt modelId="{137AE29C-D429-4CE0-A81A-AB0D10FF27FC}" type="parTrans" cxnId="{1FBD1B73-9A61-41B4-9926-5F649E69443D}">
      <dgm:prSet/>
      <dgm:spPr/>
      <dgm:t>
        <a:bodyPr/>
        <a:lstStyle/>
        <a:p>
          <a:endParaRPr lang="en-US"/>
        </a:p>
      </dgm:t>
    </dgm:pt>
    <dgm:pt modelId="{86FE463D-50B9-42D8-ADEE-1B3B427B33A7}" type="sibTrans" cxnId="{1FBD1B73-9A61-41B4-9926-5F649E69443D}">
      <dgm:prSet/>
      <dgm:spPr/>
      <dgm:t>
        <a:bodyPr/>
        <a:lstStyle/>
        <a:p>
          <a:endParaRPr lang="en-US"/>
        </a:p>
      </dgm:t>
    </dgm:pt>
    <dgm:pt modelId="{4ADFF5BA-7CA8-4436-BF82-FA4CA820318F}">
      <dgm:prSet/>
      <dgm:spPr/>
      <dgm:t>
        <a:bodyPr/>
        <a:lstStyle/>
        <a:p>
          <a:pPr>
            <a:lnSpc>
              <a:spcPct val="100000"/>
            </a:lnSpc>
          </a:pPr>
          <a:r>
            <a:rPr lang="en-GB" dirty="0">
              <a:latin typeface="Avenir Next LT Pro Light"/>
            </a:rPr>
            <a:t>Partner with 100 micro-influencers by Month 12</a:t>
          </a:r>
          <a:endParaRPr lang="en-US" dirty="0">
            <a:latin typeface="Avenir Next LT Pro Light"/>
          </a:endParaRPr>
        </a:p>
      </dgm:t>
    </dgm:pt>
    <dgm:pt modelId="{30438541-EECC-4827-B5A3-C14C7EEEF5C7}" type="parTrans" cxnId="{C54093F1-BC33-42E6-A662-AEB50C9CAC91}">
      <dgm:prSet/>
      <dgm:spPr/>
      <dgm:t>
        <a:bodyPr/>
        <a:lstStyle/>
        <a:p>
          <a:endParaRPr lang="en-US"/>
        </a:p>
      </dgm:t>
    </dgm:pt>
    <dgm:pt modelId="{8756DFEE-8BAA-4B3B-AB88-56BA7CC61652}" type="sibTrans" cxnId="{C54093F1-BC33-42E6-A662-AEB50C9CAC91}">
      <dgm:prSet/>
      <dgm:spPr/>
      <dgm:t>
        <a:bodyPr/>
        <a:lstStyle/>
        <a:p>
          <a:endParaRPr lang="en-US"/>
        </a:p>
      </dgm:t>
    </dgm:pt>
    <dgm:pt modelId="{43EBB391-F705-42E0-A4FB-E8EFAE5FE9E5}" type="pres">
      <dgm:prSet presAssocID="{BFA9F6DB-5710-4774-87FD-9AE8105FD981}" presName="linear" presStyleCnt="0">
        <dgm:presLayoutVars>
          <dgm:animLvl val="lvl"/>
          <dgm:resizeHandles val="exact"/>
        </dgm:presLayoutVars>
      </dgm:prSet>
      <dgm:spPr/>
    </dgm:pt>
    <dgm:pt modelId="{EA410014-07C7-4A99-A0A8-138ED7D8E694}" type="pres">
      <dgm:prSet presAssocID="{B992FEA0-D4D5-4060-8138-84D22B64630C}" presName="parentText" presStyleLbl="node1" presStyleIdx="0" presStyleCnt="8">
        <dgm:presLayoutVars>
          <dgm:chMax val="0"/>
          <dgm:bulletEnabled val="1"/>
        </dgm:presLayoutVars>
      </dgm:prSet>
      <dgm:spPr/>
    </dgm:pt>
    <dgm:pt modelId="{26995895-CBCC-45DA-AFE1-6E0E45BB60EE}" type="pres">
      <dgm:prSet presAssocID="{1E80C2CB-7FDC-47E7-B7E5-DDF1EFB03BB7}" presName="spacer" presStyleCnt="0"/>
      <dgm:spPr/>
    </dgm:pt>
    <dgm:pt modelId="{6E96364B-3D2D-44B6-A684-18E1364612CE}" type="pres">
      <dgm:prSet presAssocID="{1DFE84F8-7AA2-4C43-9AEC-8CF139B62BA6}" presName="parentText" presStyleLbl="node1" presStyleIdx="1" presStyleCnt="8">
        <dgm:presLayoutVars>
          <dgm:chMax val="0"/>
          <dgm:bulletEnabled val="1"/>
        </dgm:presLayoutVars>
      </dgm:prSet>
      <dgm:spPr/>
    </dgm:pt>
    <dgm:pt modelId="{AB18B4AD-410F-4220-B873-25C056FFC0D4}" type="pres">
      <dgm:prSet presAssocID="{1525E3B2-0995-4784-8C14-CE2073A7AB58}" presName="spacer" presStyleCnt="0"/>
      <dgm:spPr/>
    </dgm:pt>
    <dgm:pt modelId="{5A67731B-A129-4BB1-85D6-A749720C2B64}" type="pres">
      <dgm:prSet presAssocID="{1DC8BD0F-68F4-4863-B4ED-736DD3567C14}" presName="parentText" presStyleLbl="node1" presStyleIdx="2" presStyleCnt="8">
        <dgm:presLayoutVars>
          <dgm:chMax val="0"/>
          <dgm:bulletEnabled val="1"/>
        </dgm:presLayoutVars>
      </dgm:prSet>
      <dgm:spPr/>
    </dgm:pt>
    <dgm:pt modelId="{D021A5EC-C5B0-48D4-9030-9FBAA13B6B0F}" type="pres">
      <dgm:prSet presAssocID="{B2FFA7DD-91D1-4E76-97F6-37D56A9D72F4}" presName="spacer" presStyleCnt="0"/>
      <dgm:spPr/>
    </dgm:pt>
    <dgm:pt modelId="{0593A6DD-783D-4C5F-908F-37F560B972E9}" type="pres">
      <dgm:prSet presAssocID="{970522C1-4770-4689-BABF-A5C8735E3382}" presName="parentText" presStyleLbl="node1" presStyleIdx="3" presStyleCnt="8">
        <dgm:presLayoutVars>
          <dgm:chMax val="0"/>
          <dgm:bulletEnabled val="1"/>
        </dgm:presLayoutVars>
      </dgm:prSet>
      <dgm:spPr/>
    </dgm:pt>
    <dgm:pt modelId="{CEB9529B-2BFF-454A-945E-0042483FBCBC}" type="pres">
      <dgm:prSet presAssocID="{6D2276BC-C8AF-4968-AFD6-0CB60DE99B2A}" presName="spacer" presStyleCnt="0"/>
      <dgm:spPr/>
    </dgm:pt>
    <dgm:pt modelId="{BD3092C3-C3E1-40B9-A65F-6D2779A2FF23}" type="pres">
      <dgm:prSet presAssocID="{3402DBC8-1B93-4D7F-B852-F8E7E42EAA38}" presName="parentText" presStyleLbl="node1" presStyleIdx="4" presStyleCnt="8">
        <dgm:presLayoutVars>
          <dgm:chMax val="0"/>
          <dgm:bulletEnabled val="1"/>
        </dgm:presLayoutVars>
      </dgm:prSet>
      <dgm:spPr/>
    </dgm:pt>
    <dgm:pt modelId="{3BE90441-7B89-4998-8E62-43939EBFB47D}" type="pres">
      <dgm:prSet presAssocID="{563B4A8A-9250-4509-BDAC-E9ACC5505929}" presName="spacer" presStyleCnt="0"/>
      <dgm:spPr/>
    </dgm:pt>
    <dgm:pt modelId="{E6F40E2F-A042-4A4E-BFEA-90997AF584D8}" type="pres">
      <dgm:prSet presAssocID="{DF833DD1-4A9A-474C-9626-B73380014878}" presName="parentText" presStyleLbl="node1" presStyleIdx="5" presStyleCnt="8">
        <dgm:presLayoutVars>
          <dgm:chMax val="0"/>
          <dgm:bulletEnabled val="1"/>
        </dgm:presLayoutVars>
      </dgm:prSet>
      <dgm:spPr/>
    </dgm:pt>
    <dgm:pt modelId="{A89F5C06-29B6-4F1A-845D-2AE1CB3BA9CB}" type="pres">
      <dgm:prSet presAssocID="{E5B0DC50-BAA2-45F2-A027-493C980434A5}" presName="spacer" presStyleCnt="0"/>
      <dgm:spPr/>
    </dgm:pt>
    <dgm:pt modelId="{1D979FE1-2AFE-4C4E-BB27-373A6FE43C95}" type="pres">
      <dgm:prSet presAssocID="{7E149AC7-5824-4EB7-A391-DBD767BCFBC3}" presName="parentText" presStyleLbl="node1" presStyleIdx="6" presStyleCnt="8">
        <dgm:presLayoutVars>
          <dgm:chMax val="0"/>
          <dgm:bulletEnabled val="1"/>
        </dgm:presLayoutVars>
      </dgm:prSet>
      <dgm:spPr/>
    </dgm:pt>
    <dgm:pt modelId="{06052459-0E4E-4DB9-B80B-1810BB30F281}" type="pres">
      <dgm:prSet presAssocID="{86FE463D-50B9-42D8-ADEE-1B3B427B33A7}" presName="spacer" presStyleCnt="0"/>
      <dgm:spPr/>
    </dgm:pt>
    <dgm:pt modelId="{653FC96C-35E2-49FD-80AD-3A9E5E31409C}" type="pres">
      <dgm:prSet presAssocID="{4ADFF5BA-7CA8-4436-BF82-FA4CA820318F}" presName="parentText" presStyleLbl="node1" presStyleIdx="7" presStyleCnt="8">
        <dgm:presLayoutVars>
          <dgm:chMax val="0"/>
          <dgm:bulletEnabled val="1"/>
        </dgm:presLayoutVars>
      </dgm:prSet>
      <dgm:spPr/>
    </dgm:pt>
  </dgm:ptLst>
  <dgm:cxnLst>
    <dgm:cxn modelId="{F8BC8918-B836-4450-B6F7-B3BD5EDF2224}" type="presOf" srcId="{B992FEA0-D4D5-4060-8138-84D22B64630C}" destId="{EA410014-07C7-4A99-A0A8-138ED7D8E694}" srcOrd="0" destOrd="0" presId="urn:microsoft.com/office/officeart/2005/8/layout/vList2"/>
    <dgm:cxn modelId="{22B07C20-02E1-4A00-95DA-A267AACE8DFD}" srcId="{BFA9F6DB-5710-4774-87FD-9AE8105FD981}" destId="{3402DBC8-1B93-4D7F-B852-F8E7E42EAA38}" srcOrd="4" destOrd="0" parTransId="{E93CF1A0-CDA6-45E2-A049-BC4EEAEAAD7A}" sibTransId="{563B4A8A-9250-4509-BDAC-E9ACC5505929}"/>
    <dgm:cxn modelId="{86F9DF2B-5EF5-4902-99D9-1558F0282A23}" type="presOf" srcId="{970522C1-4770-4689-BABF-A5C8735E3382}" destId="{0593A6DD-783D-4C5F-908F-37F560B972E9}" srcOrd="0" destOrd="0" presId="urn:microsoft.com/office/officeart/2005/8/layout/vList2"/>
    <dgm:cxn modelId="{2FAA8D2E-E9F3-469D-B337-D6D1EDA0CE48}" srcId="{BFA9F6DB-5710-4774-87FD-9AE8105FD981}" destId="{1DFE84F8-7AA2-4C43-9AEC-8CF139B62BA6}" srcOrd="1" destOrd="0" parTransId="{63AF0C36-48CA-4121-89D9-0B667587E0FA}" sibTransId="{1525E3B2-0995-4784-8C14-CE2073A7AB58}"/>
    <dgm:cxn modelId="{5FA87260-ABE9-4B51-B859-E78CD4BE62FD}" srcId="{BFA9F6DB-5710-4774-87FD-9AE8105FD981}" destId="{1DC8BD0F-68F4-4863-B4ED-736DD3567C14}" srcOrd="2" destOrd="0" parTransId="{CD3788F9-ED9A-44CB-8AFB-A08AA31151BE}" sibTransId="{B2FFA7DD-91D1-4E76-97F6-37D56A9D72F4}"/>
    <dgm:cxn modelId="{DAD4F341-787E-4E40-A024-3524761D2920}" type="presOf" srcId="{1DFE84F8-7AA2-4C43-9AEC-8CF139B62BA6}" destId="{6E96364B-3D2D-44B6-A684-18E1364612CE}" srcOrd="0" destOrd="0" presId="urn:microsoft.com/office/officeart/2005/8/layout/vList2"/>
    <dgm:cxn modelId="{D63D0563-1069-4C54-ACF2-A37A5EB3E794}" type="presOf" srcId="{4ADFF5BA-7CA8-4436-BF82-FA4CA820318F}" destId="{653FC96C-35E2-49FD-80AD-3A9E5E31409C}" srcOrd="0" destOrd="0" presId="urn:microsoft.com/office/officeart/2005/8/layout/vList2"/>
    <dgm:cxn modelId="{D57BD147-9515-4190-9DA3-53FC2069AFB8}" type="presOf" srcId="{1DC8BD0F-68F4-4863-B4ED-736DD3567C14}" destId="{5A67731B-A129-4BB1-85D6-A749720C2B64}" srcOrd="0" destOrd="0" presId="urn:microsoft.com/office/officeart/2005/8/layout/vList2"/>
    <dgm:cxn modelId="{1FBD1B73-9A61-41B4-9926-5F649E69443D}" srcId="{BFA9F6DB-5710-4774-87FD-9AE8105FD981}" destId="{7E149AC7-5824-4EB7-A391-DBD767BCFBC3}" srcOrd="6" destOrd="0" parTransId="{137AE29C-D429-4CE0-A81A-AB0D10FF27FC}" sibTransId="{86FE463D-50B9-42D8-ADEE-1B3B427B33A7}"/>
    <dgm:cxn modelId="{526BBB73-3B8F-4909-8D04-05F2071AAFAE}" srcId="{BFA9F6DB-5710-4774-87FD-9AE8105FD981}" destId="{B992FEA0-D4D5-4060-8138-84D22B64630C}" srcOrd="0" destOrd="0" parTransId="{B375DB66-1789-4B88-AF9D-96F2BBB3B974}" sibTransId="{1E80C2CB-7FDC-47E7-B7E5-DDF1EFB03BB7}"/>
    <dgm:cxn modelId="{9EB6C575-F976-490F-8623-4970A4A57574}" type="presOf" srcId="{7E149AC7-5824-4EB7-A391-DBD767BCFBC3}" destId="{1D979FE1-2AFE-4C4E-BB27-373A6FE43C95}" srcOrd="0" destOrd="0" presId="urn:microsoft.com/office/officeart/2005/8/layout/vList2"/>
    <dgm:cxn modelId="{39296BAE-22B7-4168-ABB9-1CFA0D8280C1}" type="presOf" srcId="{DF833DD1-4A9A-474C-9626-B73380014878}" destId="{E6F40E2F-A042-4A4E-BFEA-90997AF584D8}" srcOrd="0" destOrd="0" presId="urn:microsoft.com/office/officeart/2005/8/layout/vList2"/>
    <dgm:cxn modelId="{36CFABB0-4A15-4FB6-87CA-A842030BF21A}" type="presOf" srcId="{BFA9F6DB-5710-4774-87FD-9AE8105FD981}" destId="{43EBB391-F705-42E0-A4FB-E8EFAE5FE9E5}" srcOrd="0" destOrd="0" presId="urn:microsoft.com/office/officeart/2005/8/layout/vList2"/>
    <dgm:cxn modelId="{118326BB-1619-48AA-9250-D480A2A5759D}" type="presOf" srcId="{3402DBC8-1B93-4D7F-B852-F8E7E42EAA38}" destId="{BD3092C3-C3E1-40B9-A65F-6D2779A2FF23}" srcOrd="0" destOrd="0" presId="urn:microsoft.com/office/officeart/2005/8/layout/vList2"/>
    <dgm:cxn modelId="{B3FAE4BD-B9A2-4BC7-BB10-2C892583619C}" srcId="{BFA9F6DB-5710-4774-87FD-9AE8105FD981}" destId="{970522C1-4770-4689-BABF-A5C8735E3382}" srcOrd="3" destOrd="0" parTransId="{4EB9FDA8-F542-4BDB-8AC4-07E72EA834B3}" sibTransId="{6D2276BC-C8AF-4968-AFD6-0CB60DE99B2A}"/>
    <dgm:cxn modelId="{C54093F1-BC33-42E6-A662-AEB50C9CAC91}" srcId="{BFA9F6DB-5710-4774-87FD-9AE8105FD981}" destId="{4ADFF5BA-7CA8-4436-BF82-FA4CA820318F}" srcOrd="7" destOrd="0" parTransId="{30438541-EECC-4827-B5A3-C14C7EEEF5C7}" sibTransId="{8756DFEE-8BAA-4B3B-AB88-56BA7CC61652}"/>
    <dgm:cxn modelId="{4EBA66FB-0E90-44F8-9771-A1789286B83A}" srcId="{BFA9F6DB-5710-4774-87FD-9AE8105FD981}" destId="{DF833DD1-4A9A-474C-9626-B73380014878}" srcOrd="5" destOrd="0" parTransId="{1F21B2F0-AA1B-4733-B564-7F2972599E1D}" sibTransId="{E5B0DC50-BAA2-45F2-A027-493C980434A5}"/>
    <dgm:cxn modelId="{871AF3A7-E6A3-4193-A7F6-DE24636C37FE}" type="presParOf" srcId="{43EBB391-F705-42E0-A4FB-E8EFAE5FE9E5}" destId="{EA410014-07C7-4A99-A0A8-138ED7D8E694}" srcOrd="0" destOrd="0" presId="urn:microsoft.com/office/officeart/2005/8/layout/vList2"/>
    <dgm:cxn modelId="{E0DD92C0-B3BB-4529-BE8D-26DFD210312E}" type="presParOf" srcId="{43EBB391-F705-42E0-A4FB-E8EFAE5FE9E5}" destId="{26995895-CBCC-45DA-AFE1-6E0E45BB60EE}" srcOrd="1" destOrd="0" presId="urn:microsoft.com/office/officeart/2005/8/layout/vList2"/>
    <dgm:cxn modelId="{3CADFC22-558B-4815-BB4A-7A722E9EFE65}" type="presParOf" srcId="{43EBB391-F705-42E0-A4FB-E8EFAE5FE9E5}" destId="{6E96364B-3D2D-44B6-A684-18E1364612CE}" srcOrd="2" destOrd="0" presId="urn:microsoft.com/office/officeart/2005/8/layout/vList2"/>
    <dgm:cxn modelId="{87C37EFA-D712-4AB2-9BD8-4DDBBBE3095B}" type="presParOf" srcId="{43EBB391-F705-42E0-A4FB-E8EFAE5FE9E5}" destId="{AB18B4AD-410F-4220-B873-25C056FFC0D4}" srcOrd="3" destOrd="0" presId="urn:microsoft.com/office/officeart/2005/8/layout/vList2"/>
    <dgm:cxn modelId="{8191AA19-9C14-4BE3-84AA-C8C0D10E0570}" type="presParOf" srcId="{43EBB391-F705-42E0-A4FB-E8EFAE5FE9E5}" destId="{5A67731B-A129-4BB1-85D6-A749720C2B64}" srcOrd="4" destOrd="0" presId="urn:microsoft.com/office/officeart/2005/8/layout/vList2"/>
    <dgm:cxn modelId="{82B54636-9E35-4528-A2A0-FDB118FEE005}" type="presParOf" srcId="{43EBB391-F705-42E0-A4FB-E8EFAE5FE9E5}" destId="{D021A5EC-C5B0-48D4-9030-9FBAA13B6B0F}" srcOrd="5" destOrd="0" presId="urn:microsoft.com/office/officeart/2005/8/layout/vList2"/>
    <dgm:cxn modelId="{3241AD7D-27EC-48EF-921C-9B96D4C21745}" type="presParOf" srcId="{43EBB391-F705-42E0-A4FB-E8EFAE5FE9E5}" destId="{0593A6DD-783D-4C5F-908F-37F560B972E9}" srcOrd="6" destOrd="0" presId="urn:microsoft.com/office/officeart/2005/8/layout/vList2"/>
    <dgm:cxn modelId="{96939FFA-6DED-463A-96F9-D03EEFF988C8}" type="presParOf" srcId="{43EBB391-F705-42E0-A4FB-E8EFAE5FE9E5}" destId="{CEB9529B-2BFF-454A-945E-0042483FBCBC}" srcOrd="7" destOrd="0" presId="urn:microsoft.com/office/officeart/2005/8/layout/vList2"/>
    <dgm:cxn modelId="{29B7DEA8-0E33-4042-B9A7-E69EB25B9CC2}" type="presParOf" srcId="{43EBB391-F705-42E0-A4FB-E8EFAE5FE9E5}" destId="{BD3092C3-C3E1-40B9-A65F-6D2779A2FF23}" srcOrd="8" destOrd="0" presId="urn:microsoft.com/office/officeart/2005/8/layout/vList2"/>
    <dgm:cxn modelId="{2775D26D-5643-4F93-89E1-140D827962A3}" type="presParOf" srcId="{43EBB391-F705-42E0-A4FB-E8EFAE5FE9E5}" destId="{3BE90441-7B89-4998-8E62-43939EBFB47D}" srcOrd="9" destOrd="0" presId="urn:microsoft.com/office/officeart/2005/8/layout/vList2"/>
    <dgm:cxn modelId="{DB1769CB-BA15-4EE3-A77E-3E76FAE9AF58}" type="presParOf" srcId="{43EBB391-F705-42E0-A4FB-E8EFAE5FE9E5}" destId="{E6F40E2F-A042-4A4E-BFEA-90997AF584D8}" srcOrd="10" destOrd="0" presId="urn:microsoft.com/office/officeart/2005/8/layout/vList2"/>
    <dgm:cxn modelId="{3A02DF42-E420-49D0-BDA6-398A6F13DADE}" type="presParOf" srcId="{43EBB391-F705-42E0-A4FB-E8EFAE5FE9E5}" destId="{A89F5C06-29B6-4F1A-845D-2AE1CB3BA9CB}" srcOrd="11" destOrd="0" presId="urn:microsoft.com/office/officeart/2005/8/layout/vList2"/>
    <dgm:cxn modelId="{7B9E1AB1-B746-4107-964A-8B6C352F0C9C}" type="presParOf" srcId="{43EBB391-F705-42E0-A4FB-E8EFAE5FE9E5}" destId="{1D979FE1-2AFE-4C4E-BB27-373A6FE43C95}" srcOrd="12" destOrd="0" presId="urn:microsoft.com/office/officeart/2005/8/layout/vList2"/>
    <dgm:cxn modelId="{505B8919-00D8-44A2-AA17-E70FCAF5252E}" type="presParOf" srcId="{43EBB391-F705-42E0-A4FB-E8EFAE5FE9E5}" destId="{06052459-0E4E-4DB9-B80B-1810BB30F281}" srcOrd="13" destOrd="0" presId="urn:microsoft.com/office/officeart/2005/8/layout/vList2"/>
    <dgm:cxn modelId="{8B6D0BFB-8BC6-43C9-963F-8A5D02F3E509}" type="presParOf" srcId="{43EBB391-F705-42E0-A4FB-E8EFAE5FE9E5}" destId="{653FC96C-35E2-49FD-80AD-3A9E5E31409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BD10C3-4BA0-4D2D-8F34-872C9F6701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70BF258-34DC-4830-B80B-197B2C7C79BC}">
      <dgm:prSet/>
      <dgm:spPr/>
      <dgm:t>
        <a:bodyPr/>
        <a:lstStyle/>
        <a:p>
          <a:r>
            <a:rPr lang="en-GB"/>
            <a:t>Your investment will directly fund product inventory, customer acquisition, and digital growth. I’ll prioritise lean operations, ensuring we stay cash-efficient while building momentum.</a:t>
          </a:r>
          <a:endParaRPr lang="en-US"/>
        </a:p>
      </dgm:t>
    </dgm:pt>
    <dgm:pt modelId="{02AD1F12-17B2-432A-921C-BB84BF9B9A69}" type="parTrans" cxnId="{D62AFBD9-8210-408F-B252-39953F96C323}">
      <dgm:prSet/>
      <dgm:spPr/>
      <dgm:t>
        <a:bodyPr/>
        <a:lstStyle/>
        <a:p>
          <a:endParaRPr lang="en-US"/>
        </a:p>
      </dgm:t>
    </dgm:pt>
    <dgm:pt modelId="{D48B060D-A071-406B-B504-C6088A508263}" type="sibTrans" cxnId="{D62AFBD9-8210-408F-B252-39953F96C323}">
      <dgm:prSet/>
      <dgm:spPr/>
      <dgm:t>
        <a:bodyPr/>
        <a:lstStyle/>
        <a:p>
          <a:endParaRPr lang="en-US"/>
        </a:p>
      </dgm:t>
    </dgm:pt>
    <dgm:pt modelId="{991D8EAE-9BF3-4376-8E9E-58CA5620875B}">
      <dgm:prSet/>
      <dgm:spPr/>
      <dgm:t>
        <a:bodyPr/>
        <a:lstStyle/>
        <a:p>
          <a:r>
            <a:rPr lang="en-GB" b="1"/>
            <a:t>Startup Costs:</a:t>
          </a:r>
          <a:endParaRPr lang="en-US"/>
        </a:p>
      </dgm:t>
    </dgm:pt>
    <dgm:pt modelId="{140466B5-7754-4135-8B27-6FB922F3DF71}" type="parTrans" cxnId="{3C3D28FC-A314-4611-8472-030D02E1C06E}">
      <dgm:prSet/>
      <dgm:spPr/>
      <dgm:t>
        <a:bodyPr/>
        <a:lstStyle/>
        <a:p>
          <a:endParaRPr lang="en-US"/>
        </a:p>
      </dgm:t>
    </dgm:pt>
    <dgm:pt modelId="{11A7F9DC-ED99-4EC8-835D-449883AD25AB}" type="sibTrans" cxnId="{3C3D28FC-A314-4611-8472-030D02E1C06E}">
      <dgm:prSet/>
      <dgm:spPr/>
      <dgm:t>
        <a:bodyPr/>
        <a:lstStyle/>
        <a:p>
          <a:endParaRPr lang="en-US"/>
        </a:p>
      </dgm:t>
    </dgm:pt>
    <dgm:pt modelId="{28D029D2-F054-4A1D-82DA-37803AD70276}">
      <dgm:prSet/>
      <dgm:spPr/>
      <dgm:t>
        <a:bodyPr/>
        <a:lstStyle/>
        <a:p>
          <a:r>
            <a:rPr lang="en-GB"/>
            <a:t>Initial investment: £15,000 (personal savings and small loan)</a:t>
          </a:r>
          <a:endParaRPr lang="en-US"/>
        </a:p>
      </dgm:t>
    </dgm:pt>
    <dgm:pt modelId="{863E1BF7-927C-4866-92F8-EBD69C1803DA}" type="parTrans" cxnId="{2E52D333-A064-46CF-9868-44808F482CB0}">
      <dgm:prSet/>
      <dgm:spPr/>
      <dgm:t>
        <a:bodyPr/>
        <a:lstStyle/>
        <a:p>
          <a:endParaRPr lang="en-US"/>
        </a:p>
      </dgm:t>
    </dgm:pt>
    <dgm:pt modelId="{ECA31962-49AE-4DCE-846D-186EE1EDC490}" type="sibTrans" cxnId="{2E52D333-A064-46CF-9868-44808F482CB0}">
      <dgm:prSet/>
      <dgm:spPr/>
      <dgm:t>
        <a:bodyPr/>
        <a:lstStyle/>
        <a:p>
          <a:endParaRPr lang="en-US"/>
        </a:p>
      </dgm:t>
    </dgm:pt>
    <dgm:pt modelId="{FEAAD79F-90AD-4031-95B1-BC7DA5B65898}">
      <dgm:prSet/>
      <dgm:spPr/>
      <dgm:t>
        <a:bodyPr/>
        <a:lstStyle/>
        <a:p>
          <a:r>
            <a:rPr lang="en-GB" b="1"/>
            <a:t>Year 1 Revenue Goal:</a:t>
          </a:r>
          <a:r>
            <a:rPr lang="en-GB"/>
            <a:t> £50,000</a:t>
          </a:r>
          <a:br>
            <a:rPr lang="en-GB"/>
          </a:br>
          <a:r>
            <a:rPr lang="en-GB"/>
            <a:t> </a:t>
          </a:r>
          <a:r>
            <a:rPr lang="en-GB" b="1"/>
            <a:t>Break-even:</a:t>
          </a:r>
          <a:r>
            <a:rPr lang="en-GB"/>
            <a:t> Expected in Month 9</a:t>
          </a:r>
          <a:endParaRPr lang="en-US"/>
        </a:p>
      </dgm:t>
    </dgm:pt>
    <dgm:pt modelId="{541A896E-4743-434E-8C12-2DAA330D9DAC}" type="parTrans" cxnId="{0EFBA0D2-56F4-44DF-AAE2-70B0480A74EE}">
      <dgm:prSet/>
      <dgm:spPr/>
      <dgm:t>
        <a:bodyPr/>
        <a:lstStyle/>
        <a:p>
          <a:endParaRPr lang="en-US"/>
        </a:p>
      </dgm:t>
    </dgm:pt>
    <dgm:pt modelId="{04C96414-09FD-4BF8-842B-2AE8969F2009}" type="sibTrans" cxnId="{0EFBA0D2-56F4-44DF-AAE2-70B0480A74EE}">
      <dgm:prSet/>
      <dgm:spPr/>
      <dgm:t>
        <a:bodyPr/>
        <a:lstStyle/>
        <a:p>
          <a:endParaRPr lang="en-US"/>
        </a:p>
      </dgm:t>
    </dgm:pt>
    <dgm:pt modelId="{62FD41CD-C887-4175-8556-0B6EA279C446}">
      <dgm:prSet/>
      <dgm:spPr/>
      <dgm:t>
        <a:bodyPr/>
        <a:lstStyle/>
        <a:p>
          <a:r>
            <a:rPr lang="en-GB" b="1"/>
            <a:t>Angel Investment – £50,000 Use:</a:t>
          </a:r>
          <a:endParaRPr lang="en-US"/>
        </a:p>
      </dgm:t>
    </dgm:pt>
    <dgm:pt modelId="{2241A057-637E-4807-8840-B66B03834FD9}" type="parTrans" cxnId="{203F5C22-8FA4-456D-B0D2-2B61BE04C689}">
      <dgm:prSet/>
      <dgm:spPr/>
      <dgm:t>
        <a:bodyPr/>
        <a:lstStyle/>
        <a:p>
          <a:endParaRPr lang="en-US"/>
        </a:p>
      </dgm:t>
    </dgm:pt>
    <dgm:pt modelId="{6BB6CAB8-DE63-439E-94CA-9EABDCB19097}" type="sibTrans" cxnId="{203F5C22-8FA4-456D-B0D2-2B61BE04C689}">
      <dgm:prSet/>
      <dgm:spPr/>
      <dgm:t>
        <a:bodyPr/>
        <a:lstStyle/>
        <a:p>
          <a:endParaRPr lang="en-US"/>
        </a:p>
      </dgm:t>
    </dgm:pt>
    <dgm:pt modelId="{8190BFE0-3C12-4CAC-A25F-1E2309EB90C5}">
      <dgm:prSet/>
      <dgm:spPr/>
      <dgm:t>
        <a:bodyPr/>
        <a:lstStyle/>
        <a:p>
          <a:r>
            <a:rPr lang="en-GB"/>
            <a:t>£20K for product development and stock</a:t>
          </a:r>
          <a:endParaRPr lang="en-US"/>
        </a:p>
      </dgm:t>
    </dgm:pt>
    <dgm:pt modelId="{4788189A-ADD4-4C09-83FD-2ADBA3DB5C04}" type="parTrans" cxnId="{0EB23E9C-B157-45B6-8372-11019394CD48}">
      <dgm:prSet/>
      <dgm:spPr/>
      <dgm:t>
        <a:bodyPr/>
        <a:lstStyle/>
        <a:p>
          <a:endParaRPr lang="en-US"/>
        </a:p>
      </dgm:t>
    </dgm:pt>
    <dgm:pt modelId="{7565A648-54F0-48F6-8B7B-E563D9961F71}" type="sibTrans" cxnId="{0EB23E9C-B157-45B6-8372-11019394CD48}">
      <dgm:prSet/>
      <dgm:spPr/>
      <dgm:t>
        <a:bodyPr/>
        <a:lstStyle/>
        <a:p>
          <a:endParaRPr lang="en-US"/>
        </a:p>
      </dgm:t>
    </dgm:pt>
    <dgm:pt modelId="{2F163642-4FC4-4399-BFA7-2AE1933CF070}">
      <dgm:prSet/>
      <dgm:spPr/>
      <dgm:t>
        <a:bodyPr/>
        <a:lstStyle/>
        <a:p>
          <a:r>
            <a:rPr lang="en-GB"/>
            <a:t>£15K for targeted marketing (ads + influencers)</a:t>
          </a:r>
          <a:endParaRPr lang="en-US"/>
        </a:p>
      </dgm:t>
    </dgm:pt>
    <dgm:pt modelId="{32CFBA0C-A993-44B9-851A-6A956149089F}" type="parTrans" cxnId="{DE401BCC-DC21-4A5E-AD71-787579A8676B}">
      <dgm:prSet/>
      <dgm:spPr/>
      <dgm:t>
        <a:bodyPr/>
        <a:lstStyle/>
        <a:p>
          <a:endParaRPr lang="en-US"/>
        </a:p>
      </dgm:t>
    </dgm:pt>
    <dgm:pt modelId="{B9592DDC-2CE1-4371-A176-8588353F7B8C}" type="sibTrans" cxnId="{DE401BCC-DC21-4A5E-AD71-787579A8676B}">
      <dgm:prSet/>
      <dgm:spPr/>
      <dgm:t>
        <a:bodyPr/>
        <a:lstStyle/>
        <a:p>
          <a:endParaRPr lang="en-US"/>
        </a:p>
      </dgm:t>
    </dgm:pt>
    <dgm:pt modelId="{3E9F4EB0-2E33-4681-A01D-0944546F410A}">
      <dgm:prSet/>
      <dgm:spPr/>
      <dgm:t>
        <a:bodyPr/>
        <a:lstStyle/>
        <a:p>
          <a:r>
            <a:rPr lang="en-GB"/>
            <a:t>£10K for ecommerce platform, mobile UX</a:t>
          </a:r>
          <a:endParaRPr lang="en-US"/>
        </a:p>
      </dgm:t>
    </dgm:pt>
    <dgm:pt modelId="{91D6DFC9-CC07-4C86-A8E5-7F81D2659608}" type="parTrans" cxnId="{E0C9857F-1475-407D-92A8-9E45905C064B}">
      <dgm:prSet/>
      <dgm:spPr/>
      <dgm:t>
        <a:bodyPr/>
        <a:lstStyle/>
        <a:p>
          <a:endParaRPr lang="en-US"/>
        </a:p>
      </dgm:t>
    </dgm:pt>
    <dgm:pt modelId="{CB28DEF0-CFA0-4097-88B8-43BE68EF532C}" type="sibTrans" cxnId="{E0C9857F-1475-407D-92A8-9E45905C064B}">
      <dgm:prSet/>
      <dgm:spPr/>
      <dgm:t>
        <a:bodyPr/>
        <a:lstStyle/>
        <a:p>
          <a:endParaRPr lang="en-US"/>
        </a:p>
      </dgm:t>
    </dgm:pt>
    <dgm:pt modelId="{716BBE1A-F577-443B-87BA-CAA09243AA8A}">
      <dgm:prSet/>
      <dgm:spPr/>
      <dgm:t>
        <a:bodyPr/>
        <a:lstStyle/>
        <a:p>
          <a:r>
            <a:rPr lang="en-GB"/>
            <a:t>£5K for PR events, launch campaigns</a:t>
          </a:r>
          <a:endParaRPr lang="en-US"/>
        </a:p>
      </dgm:t>
    </dgm:pt>
    <dgm:pt modelId="{F1BC310E-430B-45B0-A474-46FE456711B2}" type="parTrans" cxnId="{62B06010-D159-428D-80EF-98F7607B2E5F}">
      <dgm:prSet/>
      <dgm:spPr/>
      <dgm:t>
        <a:bodyPr/>
        <a:lstStyle/>
        <a:p>
          <a:endParaRPr lang="en-US"/>
        </a:p>
      </dgm:t>
    </dgm:pt>
    <dgm:pt modelId="{1B0AB530-2D47-48AA-A878-FE5DF680039D}" type="sibTrans" cxnId="{62B06010-D159-428D-80EF-98F7607B2E5F}">
      <dgm:prSet/>
      <dgm:spPr/>
      <dgm:t>
        <a:bodyPr/>
        <a:lstStyle/>
        <a:p>
          <a:endParaRPr lang="en-US"/>
        </a:p>
      </dgm:t>
    </dgm:pt>
    <dgm:pt modelId="{00AF4AAF-5658-430F-ACCE-D9D71E1C30F1}" type="pres">
      <dgm:prSet presAssocID="{D3BD10C3-4BA0-4D2D-8F34-872C9F670157}" presName="linear" presStyleCnt="0">
        <dgm:presLayoutVars>
          <dgm:animLvl val="lvl"/>
          <dgm:resizeHandles val="exact"/>
        </dgm:presLayoutVars>
      </dgm:prSet>
      <dgm:spPr/>
    </dgm:pt>
    <dgm:pt modelId="{00CEE6CF-BC59-4D18-B076-4AAAF898C61D}" type="pres">
      <dgm:prSet presAssocID="{870BF258-34DC-4830-B80B-197B2C7C79BC}" presName="parentText" presStyleLbl="node1" presStyleIdx="0" presStyleCnt="9">
        <dgm:presLayoutVars>
          <dgm:chMax val="0"/>
          <dgm:bulletEnabled val="1"/>
        </dgm:presLayoutVars>
      </dgm:prSet>
      <dgm:spPr/>
    </dgm:pt>
    <dgm:pt modelId="{D620AE68-EB13-4EDB-84C2-7677FADFC27A}" type="pres">
      <dgm:prSet presAssocID="{D48B060D-A071-406B-B504-C6088A508263}" presName="spacer" presStyleCnt="0"/>
      <dgm:spPr/>
    </dgm:pt>
    <dgm:pt modelId="{20219582-A6C2-4226-A25D-002B5CEBF119}" type="pres">
      <dgm:prSet presAssocID="{991D8EAE-9BF3-4376-8E9E-58CA5620875B}" presName="parentText" presStyleLbl="node1" presStyleIdx="1" presStyleCnt="9">
        <dgm:presLayoutVars>
          <dgm:chMax val="0"/>
          <dgm:bulletEnabled val="1"/>
        </dgm:presLayoutVars>
      </dgm:prSet>
      <dgm:spPr/>
    </dgm:pt>
    <dgm:pt modelId="{65D1581F-EED5-4366-9575-DB3454764483}" type="pres">
      <dgm:prSet presAssocID="{11A7F9DC-ED99-4EC8-835D-449883AD25AB}" presName="spacer" presStyleCnt="0"/>
      <dgm:spPr/>
    </dgm:pt>
    <dgm:pt modelId="{6934BE4E-568E-461D-8EC1-99508C6979CB}" type="pres">
      <dgm:prSet presAssocID="{28D029D2-F054-4A1D-82DA-37803AD70276}" presName="parentText" presStyleLbl="node1" presStyleIdx="2" presStyleCnt="9">
        <dgm:presLayoutVars>
          <dgm:chMax val="0"/>
          <dgm:bulletEnabled val="1"/>
        </dgm:presLayoutVars>
      </dgm:prSet>
      <dgm:spPr/>
    </dgm:pt>
    <dgm:pt modelId="{7886A2B4-5910-40A3-8174-235005CE9C68}" type="pres">
      <dgm:prSet presAssocID="{ECA31962-49AE-4DCE-846D-186EE1EDC490}" presName="spacer" presStyleCnt="0"/>
      <dgm:spPr/>
    </dgm:pt>
    <dgm:pt modelId="{79BDB9D3-318F-4831-8B94-29978DD52723}" type="pres">
      <dgm:prSet presAssocID="{FEAAD79F-90AD-4031-95B1-BC7DA5B65898}" presName="parentText" presStyleLbl="node1" presStyleIdx="3" presStyleCnt="9">
        <dgm:presLayoutVars>
          <dgm:chMax val="0"/>
          <dgm:bulletEnabled val="1"/>
        </dgm:presLayoutVars>
      </dgm:prSet>
      <dgm:spPr/>
    </dgm:pt>
    <dgm:pt modelId="{C1FDCADE-788F-41BA-B7BA-2011C024C9D5}" type="pres">
      <dgm:prSet presAssocID="{04C96414-09FD-4BF8-842B-2AE8969F2009}" presName="spacer" presStyleCnt="0"/>
      <dgm:spPr/>
    </dgm:pt>
    <dgm:pt modelId="{02F6F01F-F964-4156-9F71-CEE3F9BEE67D}" type="pres">
      <dgm:prSet presAssocID="{62FD41CD-C887-4175-8556-0B6EA279C446}" presName="parentText" presStyleLbl="node1" presStyleIdx="4" presStyleCnt="9">
        <dgm:presLayoutVars>
          <dgm:chMax val="0"/>
          <dgm:bulletEnabled val="1"/>
        </dgm:presLayoutVars>
      </dgm:prSet>
      <dgm:spPr/>
    </dgm:pt>
    <dgm:pt modelId="{7B221F41-D6F1-43C4-9F80-15633C0AE76C}" type="pres">
      <dgm:prSet presAssocID="{6BB6CAB8-DE63-439E-94CA-9EABDCB19097}" presName="spacer" presStyleCnt="0"/>
      <dgm:spPr/>
    </dgm:pt>
    <dgm:pt modelId="{3E2F4E2A-30C8-43BB-BB4C-4D6FA41123AB}" type="pres">
      <dgm:prSet presAssocID="{8190BFE0-3C12-4CAC-A25F-1E2309EB90C5}" presName="parentText" presStyleLbl="node1" presStyleIdx="5" presStyleCnt="9">
        <dgm:presLayoutVars>
          <dgm:chMax val="0"/>
          <dgm:bulletEnabled val="1"/>
        </dgm:presLayoutVars>
      </dgm:prSet>
      <dgm:spPr/>
    </dgm:pt>
    <dgm:pt modelId="{E3D713DA-677B-4891-95CE-3179D99A30A1}" type="pres">
      <dgm:prSet presAssocID="{7565A648-54F0-48F6-8B7B-E563D9961F71}" presName="spacer" presStyleCnt="0"/>
      <dgm:spPr/>
    </dgm:pt>
    <dgm:pt modelId="{FBE1214B-351B-46DC-9CF7-755E5EC52B08}" type="pres">
      <dgm:prSet presAssocID="{2F163642-4FC4-4399-BFA7-2AE1933CF070}" presName="parentText" presStyleLbl="node1" presStyleIdx="6" presStyleCnt="9">
        <dgm:presLayoutVars>
          <dgm:chMax val="0"/>
          <dgm:bulletEnabled val="1"/>
        </dgm:presLayoutVars>
      </dgm:prSet>
      <dgm:spPr/>
    </dgm:pt>
    <dgm:pt modelId="{616BA0F0-4D99-4DD7-8778-991CDD732C1B}" type="pres">
      <dgm:prSet presAssocID="{B9592DDC-2CE1-4371-A176-8588353F7B8C}" presName="spacer" presStyleCnt="0"/>
      <dgm:spPr/>
    </dgm:pt>
    <dgm:pt modelId="{283D2055-5483-4EDF-A7F6-4283DF2BE30C}" type="pres">
      <dgm:prSet presAssocID="{3E9F4EB0-2E33-4681-A01D-0944546F410A}" presName="parentText" presStyleLbl="node1" presStyleIdx="7" presStyleCnt="9">
        <dgm:presLayoutVars>
          <dgm:chMax val="0"/>
          <dgm:bulletEnabled val="1"/>
        </dgm:presLayoutVars>
      </dgm:prSet>
      <dgm:spPr/>
    </dgm:pt>
    <dgm:pt modelId="{968593F8-A521-4571-A0EB-BBD27B405BD3}" type="pres">
      <dgm:prSet presAssocID="{CB28DEF0-CFA0-4097-88B8-43BE68EF532C}" presName="spacer" presStyleCnt="0"/>
      <dgm:spPr/>
    </dgm:pt>
    <dgm:pt modelId="{4FB2952E-DEAB-48B8-AA2F-DC4DADAF0AD1}" type="pres">
      <dgm:prSet presAssocID="{716BBE1A-F577-443B-87BA-CAA09243AA8A}" presName="parentText" presStyleLbl="node1" presStyleIdx="8" presStyleCnt="9">
        <dgm:presLayoutVars>
          <dgm:chMax val="0"/>
          <dgm:bulletEnabled val="1"/>
        </dgm:presLayoutVars>
      </dgm:prSet>
      <dgm:spPr/>
    </dgm:pt>
  </dgm:ptLst>
  <dgm:cxnLst>
    <dgm:cxn modelId="{62B06010-D159-428D-80EF-98F7607B2E5F}" srcId="{D3BD10C3-4BA0-4D2D-8F34-872C9F670157}" destId="{716BBE1A-F577-443B-87BA-CAA09243AA8A}" srcOrd="8" destOrd="0" parTransId="{F1BC310E-430B-45B0-A474-46FE456711B2}" sibTransId="{1B0AB530-2D47-48AA-A878-FE5DF680039D}"/>
    <dgm:cxn modelId="{203F5C22-8FA4-456D-B0D2-2B61BE04C689}" srcId="{D3BD10C3-4BA0-4D2D-8F34-872C9F670157}" destId="{62FD41CD-C887-4175-8556-0B6EA279C446}" srcOrd="4" destOrd="0" parTransId="{2241A057-637E-4807-8840-B66B03834FD9}" sibTransId="{6BB6CAB8-DE63-439E-94CA-9EABDCB19097}"/>
    <dgm:cxn modelId="{2E52D333-A064-46CF-9868-44808F482CB0}" srcId="{D3BD10C3-4BA0-4D2D-8F34-872C9F670157}" destId="{28D029D2-F054-4A1D-82DA-37803AD70276}" srcOrd="2" destOrd="0" parTransId="{863E1BF7-927C-4866-92F8-EBD69C1803DA}" sibTransId="{ECA31962-49AE-4DCE-846D-186EE1EDC490}"/>
    <dgm:cxn modelId="{BACF7763-3AC7-4909-B0C4-BA59CA58974C}" type="presOf" srcId="{62FD41CD-C887-4175-8556-0B6EA279C446}" destId="{02F6F01F-F964-4156-9F71-CEE3F9BEE67D}" srcOrd="0" destOrd="0" presId="urn:microsoft.com/office/officeart/2005/8/layout/vList2"/>
    <dgm:cxn modelId="{09B9B078-460E-478D-9917-06503F0AE8FB}" type="presOf" srcId="{716BBE1A-F577-443B-87BA-CAA09243AA8A}" destId="{4FB2952E-DEAB-48B8-AA2F-DC4DADAF0AD1}" srcOrd="0" destOrd="0" presId="urn:microsoft.com/office/officeart/2005/8/layout/vList2"/>
    <dgm:cxn modelId="{53F0FF7D-BDD4-41E7-A35B-8EB91581F0C0}" type="presOf" srcId="{FEAAD79F-90AD-4031-95B1-BC7DA5B65898}" destId="{79BDB9D3-318F-4831-8B94-29978DD52723}" srcOrd="0" destOrd="0" presId="urn:microsoft.com/office/officeart/2005/8/layout/vList2"/>
    <dgm:cxn modelId="{E0C9857F-1475-407D-92A8-9E45905C064B}" srcId="{D3BD10C3-4BA0-4D2D-8F34-872C9F670157}" destId="{3E9F4EB0-2E33-4681-A01D-0944546F410A}" srcOrd="7" destOrd="0" parTransId="{91D6DFC9-CC07-4C86-A8E5-7F81D2659608}" sibTransId="{CB28DEF0-CFA0-4097-88B8-43BE68EF532C}"/>
    <dgm:cxn modelId="{6F97148D-04CF-4F57-A7C4-DE0D85C50EA5}" type="presOf" srcId="{3E9F4EB0-2E33-4681-A01D-0944546F410A}" destId="{283D2055-5483-4EDF-A7F6-4283DF2BE30C}" srcOrd="0" destOrd="0" presId="urn:microsoft.com/office/officeart/2005/8/layout/vList2"/>
    <dgm:cxn modelId="{AA0D7C8F-78B8-438E-9616-523CA3EFB0E2}" type="presOf" srcId="{2F163642-4FC4-4399-BFA7-2AE1933CF070}" destId="{FBE1214B-351B-46DC-9CF7-755E5EC52B08}" srcOrd="0" destOrd="0" presId="urn:microsoft.com/office/officeart/2005/8/layout/vList2"/>
    <dgm:cxn modelId="{D86FEB9B-5CBB-4CA6-BE8F-025100E7B785}" type="presOf" srcId="{D3BD10C3-4BA0-4D2D-8F34-872C9F670157}" destId="{00AF4AAF-5658-430F-ACCE-D9D71E1C30F1}" srcOrd="0" destOrd="0" presId="urn:microsoft.com/office/officeart/2005/8/layout/vList2"/>
    <dgm:cxn modelId="{0EB23E9C-B157-45B6-8372-11019394CD48}" srcId="{D3BD10C3-4BA0-4D2D-8F34-872C9F670157}" destId="{8190BFE0-3C12-4CAC-A25F-1E2309EB90C5}" srcOrd="5" destOrd="0" parTransId="{4788189A-ADD4-4C09-83FD-2ADBA3DB5C04}" sibTransId="{7565A648-54F0-48F6-8B7B-E563D9961F71}"/>
    <dgm:cxn modelId="{281850BB-E169-4C96-9FD8-58F1837853A0}" type="presOf" srcId="{28D029D2-F054-4A1D-82DA-37803AD70276}" destId="{6934BE4E-568E-461D-8EC1-99508C6979CB}" srcOrd="0" destOrd="0" presId="urn:microsoft.com/office/officeart/2005/8/layout/vList2"/>
    <dgm:cxn modelId="{DE401BCC-DC21-4A5E-AD71-787579A8676B}" srcId="{D3BD10C3-4BA0-4D2D-8F34-872C9F670157}" destId="{2F163642-4FC4-4399-BFA7-2AE1933CF070}" srcOrd="6" destOrd="0" parTransId="{32CFBA0C-A993-44B9-851A-6A956149089F}" sibTransId="{B9592DDC-2CE1-4371-A176-8588353F7B8C}"/>
    <dgm:cxn modelId="{D5E18ACE-390B-46FF-8804-F401ADD509A4}" type="presOf" srcId="{991D8EAE-9BF3-4376-8E9E-58CA5620875B}" destId="{20219582-A6C2-4226-A25D-002B5CEBF119}" srcOrd="0" destOrd="0" presId="urn:microsoft.com/office/officeart/2005/8/layout/vList2"/>
    <dgm:cxn modelId="{0EFBA0D2-56F4-44DF-AAE2-70B0480A74EE}" srcId="{D3BD10C3-4BA0-4D2D-8F34-872C9F670157}" destId="{FEAAD79F-90AD-4031-95B1-BC7DA5B65898}" srcOrd="3" destOrd="0" parTransId="{541A896E-4743-434E-8C12-2DAA330D9DAC}" sibTransId="{04C96414-09FD-4BF8-842B-2AE8969F2009}"/>
    <dgm:cxn modelId="{D62AFBD9-8210-408F-B252-39953F96C323}" srcId="{D3BD10C3-4BA0-4D2D-8F34-872C9F670157}" destId="{870BF258-34DC-4830-B80B-197B2C7C79BC}" srcOrd="0" destOrd="0" parTransId="{02AD1F12-17B2-432A-921C-BB84BF9B9A69}" sibTransId="{D48B060D-A071-406B-B504-C6088A508263}"/>
    <dgm:cxn modelId="{393563DC-B517-4111-B8A1-CBA1B5C31F5F}" type="presOf" srcId="{8190BFE0-3C12-4CAC-A25F-1E2309EB90C5}" destId="{3E2F4E2A-30C8-43BB-BB4C-4D6FA41123AB}" srcOrd="0" destOrd="0" presId="urn:microsoft.com/office/officeart/2005/8/layout/vList2"/>
    <dgm:cxn modelId="{B9ED25E6-2549-4E72-A448-BA066C5D4209}" type="presOf" srcId="{870BF258-34DC-4830-B80B-197B2C7C79BC}" destId="{00CEE6CF-BC59-4D18-B076-4AAAF898C61D}" srcOrd="0" destOrd="0" presId="urn:microsoft.com/office/officeart/2005/8/layout/vList2"/>
    <dgm:cxn modelId="{3C3D28FC-A314-4611-8472-030D02E1C06E}" srcId="{D3BD10C3-4BA0-4D2D-8F34-872C9F670157}" destId="{991D8EAE-9BF3-4376-8E9E-58CA5620875B}" srcOrd="1" destOrd="0" parTransId="{140466B5-7754-4135-8B27-6FB922F3DF71}" sibTransId="{11A7F9DC-ED99-4EC8-835D-449883AD25AB}"/>
    <dgm:cxn modelId="{647DF059-3F9A-44A8-9B45-34E836215A41}" type="presParOf" srcId="{00AF4AAF-5658-430F-ACCE-D9D71E1C30F1}" destId="{00CEE6CF-BC59-4D18-B076-4AAAF898C61D}" srcOrd="0" destOrd="0" presId="urn:microsoft.com/office/officeart/2005/8/layout/vList2"/>
    <dgm:cxn modelId="{4C8915E4-DFEE-4820-BEBA-469E85910FE6}" type="presParOf" srcId="{00AF4AAF-5658-430F-ACCE-D9D71E1C30F1}" destId="{D620AE68-EB13-4EDB-84C2-7677FADFC27A}" srcOrd="1" destOrd="0" presId="urn:microsoft.com/office/officeart/2005/8/layout/vList2"/>
    <dgm:cxn modelId="{10B652E4-D653-4B20-AB8C-CC87CB5DCB9B}" type="presParOf" srcId="{00AF4AAF-5658-430F-ACCE-D9D71E1C30F1}" destId="{20219582-A6C2-4226-A25D-002B5CEBF119}" srcOrd="2" destOrd="0" presId="urn:microsoft.com/office/officeart/2005/8/layout/vList2"/>
    <dgm:cxn modelId="{0FA7B974-A055-40FA-B7F2-D18E50D88F0C}" type="presParOf" srcId="{00AF4AAF-5658-430F-ACCE-D9D71E1C30F1}" destId="{65D1581F-EED5-4366-9575-DB3454764483}" srcOrd="3" destOrd="0" presId="urn:microsoft.com/office/officeart/2005/8/layout/vList2"/>
    <dgm:cxn modelId="{82D7144B-A40E-4E73-AB62-0022628AB37A}" type="presParOf" srcId="{00AF4AAF-5658-430F-ACCE-D9D71E1C30F1}" destId="{6934BE4E-568E-461D-8EC1-99508C6979CB}" srcOrd="4" destOrd="0" presId="urn:microsoft.com/office/officeart/2005/8/layout/vList2"/>
    <dgm:cxn modelId="{C58B69FB-9411-491C-8B51-7518368EFC54}" type="presParOf" srcId="{00AF4AAF-5658-430F-ACCE-D9D71E1C30F1}" destId="{7886A2B4-5910-40A3-8174-235005CE9C68}" srcOrd="5" destOrd="0" presId="urn:microsoft.com/office/officeart/2005/8/layout/vList2"/>
    <dgm:cxn modelId="{251F9184-0B96-4882-BCB5-BD7D972C992F}" type="presParOf" srcId="{00AF4AAF-5658-430F-ACCE-D9D71E1C30F1}" destId="{79BDB9D3-318F-4831-8B94-29978DD52723}" srcOrd="6" destOrd="0" presId="urn:microsoft.com/office/officeart/2005/8/layout/vList2"/>
    <dgm:cxn modelId="{70C42495-57E0-48E9-BE8A-14665AB976C3}" type="presParOf" srcId="{00AF4AAF-5658-430F-ACCE-D9D71E1C30F1}" destId="{C1FDCADE-788F-41BA-B7BA-2011C024C9D5}" srcOrd="7" destOrd="0" presId="urn:microsoft.com/office/officeart/2005/8/layout/vList2"/>
    <dgm:cxn modelId="{7622CE08-34B1-447C-9853-12AADDE30D4B}" type="presParOf" srcId="{00AF4AAF-5658-430F-ACCE-D9D71E1C30F1}" destId="{02F6F01F-F964-4156-9F71-CEE3F9BEE67D}" srcOrd="8" destOrd="0" presId="urn:microsoft.com/office/officeart/2005/8/layout/vList2"/>
    <dgm:cxn modelId="{23B80A97-7DFC-435A-8510-F30B22703DA6}" type="presParOf" srcId="{00AF4AAF-5658-430F-ACCE-D9D71E1C30F1}" destId="{7B221F41-D6F1-43C4-9F80-15633C0AE76C}" srcOrd="9" destOrd="0" presId="urn:microsoft.com/office/officeart/2005/8/layout/vList2"/>
    <dgm:cxn modelId="{FA677C8C-FF03-4C5E-A03E-50876FC3808C}" type="presParOf" srcId="{00AF4AAF-5658-430F-ACCE-D9D71E1C30F1}" destId="{3E2F4E2A-30C8-43BB-BB4C-4D6FA41123AB}" srcOrd="10" destOrd="0" presId="urn:microsoft.com/office/officeart/2005/8/layout/vList2"/>
    <dgm:cxn modelId="{2C6FF247-F668-497C-92E0-45DF605B3B32}" type="presParOf" srcId="{00AF4AAF-5658-430F-ACCE-D9D71E1C30F1}" destId="{E3D713DA-677B-4891-95CE-3179D99A30A1}" srcOrd="11" destOrd="0" presId="urn:microsoft.com/office/officeart/2005/8/layout/vList2"/>
    <dgm:cxn modelId="{CA980E4A-2D49-48CC-8476-382C5DE6F6B6}" type="presParOf" srcId="{00AF4AAF-5658-430F-ACCE-D9D71E1C30F1}" destId="{FBE1214B-351B-46DC-9CF7-755E5EC52B08}" srcOrd="12" destOrd="0" presId="urn:microsoft.com/office/officeart/2005/8/layout/vList2"/>
    <dgm:cxn modelId="{394FC099-3755-47CD-963B-614FF613D64E}" type="presParOf" srcId="{00AF4AAF-5658-430F-ACCE-D9D71E1C30F1}" destId="{616BA0F0-4D99-4DD7-8778-991CDD732C1B}" srcOrd="13" destOrd="0" presId="urn:microsoft.com/office/officeart/2005/8/layout/vList2"/>
    <dgm:cxn modelId="{94BB0B0D-CA43-4021-A5ED-F0CB3569AD50}" type="presParOf" srcId="{00AF4AAF-5658-430F-ACCE-D9D71E1C30F1}" destId="{283D2055-5483-4EDF-A7F6-4283DF2BE30C}" srcOrd="14" destOrd="0" presId="urn:microsoft.com/office/officeart/2005/8/layout/vList2"/>
    <dgm:cxn modelId="{44A606DD-1FCC-4380-A88A-6957FA9111A7}" type="presParOf" srcId="{00AF4AAF-5658-430F-ACCE-D9D71E1C30F1}" destId="{968593F8-A521-4571-A0EB-BBD27B405BD3}" srcOrd="15" destOrd="0" presId="urn:microsoft.com/office/officeart/2005/8/layout/vList2"/>
    <dgm:cxn modelId="{115A5EF8-8E1A-40CC-91F8-7692E80CCCF2}" type="presParOf" srcId="{00AF4AAF-5658-430F-ACCE-D9D71E1C30F1}" destId="{4FB2952E-DEAB-48B8-AA2F-DC4DADAF0AD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10014-07C7-4A99-A0A8-138ED7D8E694}">
      <dsp:nvSpPr>
        <dsp:cNvPr id="0" name=""/>
        <dsp:cNvSpPr/>
      </dsp:nvSpPr>
      <dsp:spPr>
        <a:xfrm>
          <a:off x="0" y="877678"/>
          <a:ext cx="6949440" cy="47619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venir Next LT Pro Light"/>
            </a:rPr>
            <a:t>These SMART objectives are measurable and achievable. I’ll monitor customer feedback and follower growth monthly to stay on track. Influencer marketing will help drive awareness without high ad costs.</a:t>
          </a:r>
          <a:endParaRPr lang="en-US" sz="1100" kern="1200" dirty="0">
            <a:latin typeface="Avenir Next LT Pro Light"/>
          </a:endParaRPr>
        </a:p>
      </dsp:txBody>
      <dsp:txXfrm>
        <a:off x="23246" y="900924"/>
        <a:ext cx="6902948" cy="429698"/>
      </dsp:txXfrm>
    </dsp:sp>
    <dsp:sp modelId="{6E96364B-3D2D-44B6-A684-18E1364612CE}">
      <dsp:nvSpPr>
        <dsp:cNvPr id="0" name=""/>
        <dsp:cNvSpPr/>
      </dsp:nvSpPr>
      <dsp:spPr>
        <a:xfrm>
          <a:off x="0" y="1385548"/>
          <a:ext cx="6949440" cy="476190"/>
        </a:xfrm>
        <a:prstGeom prst="roundRect">
          <a:avLst/>
        </a:prstGeom>
        <a:solidFill>
          <a:schemeClr val="accent5">
            <a:hueOff val="686876"/>
            <a:satOff val="-1395"/>
            <a:lumOff val="89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venir Next LT Pro Light"/>
            </a:rPr>
            <a:t>Overall Aim:</a:t>
          </a:r>
          <a:br>
            <a:rPr lang="en-GB" sz="1100" b="1" kern="1200" dirty="0">
              <a:latin typeface="Avenir Next LT Pro Light"/>
            </a:rPr>
          </a:br>
          <a:r>
            <a:rPr lang="en-GB" sz="1100" b="1" kern="1200" dirty="0">
              <a:latin typeface="Avenir Next LT Pro Light"/>
            </a:rPr>
            <a:t> To build a reputable skincare brand known for honesty and affordability.</a:t>
          </a:r>
          <a:endParaRPr lang="en-US" sz="1100" kern="1200" dirty="0">
            <a:latin typeface="Avenir Next LT Pro Light"/>
          </a:endParaRPr>
        </a:p>
      </dsp:txBody>
      <dsp:txXfrm>
        <a:off x="23246" y="1408794"/>
        <a:ext cx="6902948" cy="429698"/>
      </dsp:txXfrm>
    </dsp:sp>
    <dsp:sp modelId="{5A67731B-A129-4BB1-85D6-A749720C2B64}">
      <dsp:nvSpPr>
        <dsp:cNvPr id="0" name=""/>
        <dsp:cNvSpPr/>
      </dsp:nvSpPr>
      <dsp:spPr>
        <a:xfrm>
          <a:off x="0" y="1893418"/>
          <a:ext cx="6949440" cy="476190"/>
        </a:xfrm>
        <a:prstGeom prst="roundRect">
          <a:avLst/>
        </a:prstGeom>
        <a:solidFill>
          <a:schemeClr val="accent5">
            <a:hueOff val="1373752"/>
            <a:satOff val="-2790"/>
            <a:lumOff val="179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venir Next LT Pro Light"/>
            </a:rPr>
            <a:t>SMART Objectives:</a:t>
          </a:r>
          <a:endParaRPr lang="en-US" sz="1100" kern="1200" dirty="0">
            <a:latin typeface="Avenir Next LT Pro Light"/>
          </a:endParaRPr>
        </a:p>
      </dsp:txBody>
      <dsp:txXfrm>
        <a:off x="23246" y="1916664"/>
        <a:ext cx="6902948" cy="429698"/>
      </dsp:txXfrm>
    </dsp:sp>
    <dsp:sp modelId="{0593A6DD-783D-4C5F-908F-37F560B972E9}">
      <dsp:nvSpPr>
        <dsp:cNvPr id="0" name=""/>
        <dsp:cNvSpPr/>
      </dsp:nvSpPr>
      <dsp:spPr>
        <a:xfrm>
          <a:off x="0" y="2401288"/>
          <a:ext cx="6949440" cy="476190"/>
        </a:xfrm>
        <a:prstGeom prst="roundRect">
          <a:avLst/>
        </a:prstGeom>
        <a:solidFill>
          <a:schemeClr val="accent5">
            <a:hueOff val="2060628"/>
            <a:satOff val="-4185"/>
            <a:lumOff val="268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venir Next LT Pro Light"/>
            </a:rPr>
            <a:t>Reach 5,000 Instagram/TikTok followers in 6 months</a:t>
          </a:r>
          <a:endParaRPr lang="en-US" sz="1100" kern="1200" dirty="0">
            <a:latin typeface="Avenir Next LT Pro Light"/>
          </a:endParaRPr>
        </a:p>
      </dsp:txBody>
      <dsp:txXfrm>
        <a:off x="23246" y="2424534"/>
        <a:ext cx="6902948" cy="429698"/>
      </dsp:txXfrm>
    </dsp:sp>
    <dsp:sp modelId="{BD3092C3-C3E1-40B9-A65F-6D2779A2FF23}">
      <dsp:nvSpPr>
        <dsp:cNvPr id="0" name=""/>
        <dsp:cNvSpPr/>
      </dsp:nvSpPr>
      <dsp:spPr>
        <a:xfrm>
          <a:off x="0" y="2909158"/>
          <a:ext cx="6949440" cy="476190"/>
        </a:xfrm>
        <a:prstGeom prst="roundRect">
          <a:avLst/>
        </a:prstGeom>
        <a:solidFill>
          <a:schemeClr val="accent5">
            <a:hueOff val="2747504"/>
            <a:satOff val="-5579"/>
            <a:lumOff val="35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venir Next LT Pro Light"/>
            </a:rPr>
            <a:t>Generate £10,000 revenue by end of Q1</a:t>
          </a:r>
          <a:endParaRPr lang="en-US" sz="1100" kern="1200" dirty="0">
            <a:latin typeface="Avenir Next LT Pro Light"/>
          </a:endParaRPr>
        </a:p>
      </dsp:txBody>
      <dsp:txXfrm>
        <a:off x="23246" y="2932404"/>
        <a:ext cx="6902948" cy="429698"/>
      </dsp:txXfrm>
    </dsp:sp>
    <dsp:sp modelId="{E6F40E2F-A042-4A4E-BFEA-90997AF584D8}">
      <dsp:nvSpPr>
        <dsp:cNvPr id="0" name=""/>
        <dsp:cNvSpPr/>
      </dsp:nvSpPr>
      <dsp:spPr>
        <a:xfrm>
          <a:off x="0" y="3417028"/>
          <a:ext cx="6949440" cy="476190"/>
        </a:xfrm>
        <a:prstGeom prst="roundRect">
          <a:avLst/>
        </a:prstGeom>
        <a:solidFill>
          <a:schemeClr val="accent5">
            <a:hueOff val="3434381"/>
            <a:satOff val="-6974"/>
            <a:lumOff val="448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venir Next LT Pro Light"/>
            </a:rPr>
            <a:t>Launch 3 new products in the first year</a:t>
          </a:r>
          <a:endParaRPr lang="en-US" sz="1100" kern="1200" dirty="0">
            <a:latin typeface="Avenir Next LT Pro Light"/>
          </a:endParaRPr>
        </a:p>
      </dsp:txBody>
      <dsp:txXfrm>
        <a:off x="23246" y="3440274"/>
        <a:ext cx="6902948" cy="429698"/>
      </dsp:txXfrm>
    </dsp:sp>
    <dsp:sp modelId="{1D979FE1-2AFE-4C4E-BB27-373A6FE43C95}">
      <dsp:nvSpPr>
        <dsp:cNvPr id="0" name=""/>
        <dsp:cNvSpPr/>
      </dsp:nvSpPr>
      <dsp:spPr>
        <a:xfrm>
          <a:off x="0" y="3924898"/>
          <a:ext cx="6949440" cy="476190"/>
        </a:xfrm>
        <a:prstGeom prst="roundRect">
          <a:avLst/>
        </a:prstGeom>
        <a:solidFill>
          <a:schemeClr val="accent5">
            <a:hueOff val="4121256"/>
            <a:satOff val="-8369"/>
            <a:lumOff val="537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venir Next LT Pro Light"/>
            </a:rPr>
            <a:t>80% customer satisfaction rate</a:t>
          </a:r>
          <a:endParaRPr lang="en-US" sz="1100" kern="1200" dirty="0">
            <a:latin typeface="Avenir Next LT Pro Light"/>
          </a:endParaRPr>
        </a:p>
      </dsp:txBody>
      <dsp:txXfrm>
        <a:off x="23246" y="3948144"/>
        <a:ext cx="6902948" cy="429698"/>
      </dsp:txXfrm>
    </dsp:sp>
    <dsp:sp modelId="{653FC96C-35E2-49FD-80AD-3A9E5E31409C}">
      <dsp:nvSpPr>
        <dsp:cNvPr id="0" name=""/>
        <dsp:cNvSpPr/>
      </dsp:nvSpPr>
      <dsp:spPr>
        <a:xfrm>
          <a:off x="0" y="4432768"/>
          <a:ext cx="6949440" cy="476190"/>
        </a:xfrm>
        <a:prstGeom prst="roundRect">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venir Next LT Pro Light"/>
            </a:rPr>
            <a:t>Partner with 100 micro-influencers by Month 12</a:t>
          </a:r>
          <a:endParaRPr lang="en-US" sz="1100" kern="1200" dirty="0">
            <a:latin typeface="Avenir Next LT Pro Light"/>
          </a:endParaRPr>
        </a:p>
      </dsp:txBody>
      <dsp:txXfrm>
        <a:off x="23246" y="4456014"/>
        <a:ext cx="6902948" cy="429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EE6CF-BC59-4D18-B076-4AAAF898C61D}">
      <dsp:nvSpPr>
        <dsp:cNvPr id="0" name=""/>
        <dsp:cNvSpPr/>
      </dsp:nvSpPr>
      <dsp:spPr>
        <a:xfrm>
          <a:off x="0" y="797488"/>
          <a:ext cx="6949440" cy="4375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Your investment will directly fund product inventory, customer acquisition, and digital growth. I’ll prioritise lean operations, ensuring we stay cash-efficient while building momentum.</a:t>
          </a:r>
          <a:endParaRPr lang="en-US" sz="1100" kern="1200"/>
        </a:p>
      </dsp:txBody>
      <dsp:txXfrm>
        <a:off x="21361" y="818849"/>
        <a:ext cx="6906718" cy="394858"/>
      </dsp:txXfrm>
    </dsp:sp>
    <dsp:sp modelId="{20219582-A6C2-4226-A25D-002B5CEBF119}">
      <dsp:nvSpPr>
        <dsp:cNvPr id="0" name=""/>
        <dsp:cNvSpPr/>
      </dsp:nvSpPr>
      <dsp:spPr>
        <a:xfrm>
          <a:off x="0" y="1266748"/>
          <a:ext cx="6949440" cy="437580"/>
        </a:xfrm>
        <a:prstGeom prst="roundRect">
          <a:avLst/>
        </a:prstGeom>
        <a:solidFill>
          <a:schemeClr val="accent2">
            <a:hueOff val="56646"/>
            <a:satOff val="-5999"/>
            <a:lumOff val="-1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Startup Costs:</a:t>
          </a:r>
          <a:endParaRPr lang="en-US" sz="1100" kern="1200"/>
        </a:p>
      </dsp:txBody>
      <dsp:txXfrm>
        <a:off x="21361" y="1288109"/>
        <a:ext cx="6906718" cy="394858"/>
      </dsp:txXfrm>
    </dsp:sp>
    <dsp:sp modelId="{6934BE4E-568E-461D-8EC1-99508C6979CB}">
      <dsp:nvSpPr>
        <dsp:cNvPr id="0" name=""/>
        <dsp:cNvSpPr/>
      </dsp:nvSpPr>
      <dsp:spPr>
        <a:xfrm>
          <a:off x="0" y="1736009"/>
          <a:ext cx="6949440" cy="437580"/>
        </a:xfrm>
        <a:prstGeom prst="roundRect">
          <a:avLst/>
        </a:prstGeom>
        <a:solidFill>
          <a:schemeClr val="accent2">
            <a:hueOff val="113291"/>
            <a:satOff val="-11998"/>
            <a:lumOff val="-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Initial investment: £15,000 (personal savings and small loan)</a:t>
          </a:r>
          <a:endParaRPr lang="en-US" sz="1100" kern="1200"/>
        </a:p>
      </dsp:txBody>
      <dsp:txXfrm>
        <a:off x="21361" y="1757370"/>
        <a:ext cx="6906718" cy="394858"/>
      </dsp:txXfrm>
    </dsp:sp>
    <dsp:sp modelId="{79BDB9D3-318F-4831-8B94-29978DD52723}">
      <dsp:nvSpPr>
        <dsp:cNvPr id="0" name=""/>
        <dsp:cNvSpPr/>
      </dsp:nvSpPr>
      <dsp:spPr>
        <a:xfrm>
          <a:off x="0" y="2205269"/>
          <a:ext cx="6949440" cy="437580"/>
        </a:xfrm>
        <a:prstGeom prst="roundRect">
          <a:avLst/>
        </a:prstGeom>
        <a:solidFill>
          <a:schemeClr val="accent2">
            <a:hueOff val="169937"/>
            <a:satOff val="-17997"/>
            <a:lumOff val="-44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Year 1 Revenue Goal:</a:t>
          </a:r>
          <a:r>
            <a:rPr lang="en-GB" sz="1100" kern="1200"/>
            <a:t> £50,000</a:t>
          </a:r>
          <a:br>
            <a:rPr lang="en-GB" sz="1100" kern="1200"/>
          </a:br>
          <a:r>
            <a:rPr lang="en-GB" sz="1100" kern="1200"/>
            <a:t> </a:t>
          </a:r>
          <a:r>
            <a:rPr lang="en-GB" sz="1100" b="1" kern="1200"/>
            <a:t>Break-even:</a:t>
          </a:r>
          <a:r>
            <a:rPr lang="en-GB" sz="1100" kern="1200"/>
            <a:t> Expected in Month 9</a:t>
          </a:r>
          <a:endParaRPr lang="en-US" sz="1100" kern="1200"/>
        </a:p>
      </dsp:txBody>
      <dsp:txXfrm>
        <a:off x="21361" y="2226630"/>
        <a:ext cx="6906718" cy="394858"/>
      </dsp:txXfrm>
    </dsp:sp>
    <dsp:sp modelId="{02F6F01F-F964-4156-9F71-CEE3F9BEE67D}">
      <dsp:nvSpPr>
        <dsp:cNvPr id="0" name=""/>
        <dsp:cNvSpPr/>
      </dsp:nvSpPr>
      <dsp:spPr>
        <a:xfrm>
          <a:off x="0" y="2674529"/>
          <a:ext cx="6949440" cy="437580"/>
        </a:xfrm>
        <a:prstGeom prst="roundRect">
          <a:avLst/>
        </a:prstGeom>
        <a:solidFill>
          <a:schemeClr val="accent2">
            <a:hueOff val="226582"/>
            <a:satOff val="-23996"/>
            <a:lumOff val="-58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Angel Investment – £50,000 Use:</a:t>
          </a:r>
          <a:endParaRPr lang="en-US" sz="1100" kern="1200"/>
        </a:p>
      </dsp:txBody>
      <dsp:txXfrm>
        <a:off x="21361" y="2695890"/>
        <a:ext cx="6906718" cy="394858"/>
      </dsp:txXfrm>
    </dsp:sp>
    <dsp:sp modelId="{3E2F4E2A-30C8-43BB-BB4C-4D6FA41123AB}">
      <dsp:nvSpPr>
        <dsp:cNvPr id="0" name=""/>
        <dsp:cNvSpPr/>
      </dsp:nvSpPr>
      <dsp:spPr>
        <a:xfrm>
          <a:off x="0" y="3143789"/>
          <a:ext cx="6949440" cy="437580"/>
        </a:xfrm>
        <a:prstGeom prst="roundRect">
          <a:avLst/>
        </a:prstGeom>
        <a:solidFill>
          <a:schemeClr val="accent2">
            <a:hueOff val="283228"/>
            <a:satOff val="-29996"/>
            <a:lumOff val="-73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£20K for product development and stock</a:t>
          </a:r>
          <a:endParaRPr lang="en-US" sz="1100" kern="1200"/>
        </a:p>
      </dsp:txBody>
      <dsp:txXfrm>
        <a:off x="21361" y="3165150"/>
        <a:ext cx="6906718" cy="394858"/>
      </dsp:txXfrm>
    </dsp:sp>
    <dsp:sp modelId="{FBE1214B-351B-46DC-9CF7-755E5EC52B08}">
      <dsp:nvSpPr>
        <dsp:cNvPr id="0" name=""/>
        <dsp:cNvSpPr/>
      </dsp:nvSpPr>
      <dsp:spPr>
        <a:xfrm>
          <a:off x="0" y="3613049"/>
          <a:ext cx="6949440" cy="437580"/>
        </a:xfrm>
        <a:prstGeom prst="roundRect">
          <a:avLst/>
        </a:prstGeom>
        <a:solidFill>
          <a:schemeClr val="accent2">
            <a:hueOff val="339874"/>
            <a:satOff val="-35995"/>
            <a:lumOff val="-88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£15K for targeted marketing (ads + influencers)</a:t>
          </a:r>
          <a:endParaRPr lang="en-US" sz="1100" kern="1200"/>
        </a:p>
      </dsp:txBody>
      <dsp:txXfrm>
        <a:off x="21361" y="3634410"/>
        <a:ext cx="6906718" cy="394858"/>
      </dsp:txXfrm>
    </dsp:sp>
    <dsp:sp modelId="{283D2055-5483-4EDF-A7F6-4283DF2BE30C}">
      <dsp:nvSpPr>
        <dsp:cNvPr id="0" name=""/>
        <dsp:cNvSpPr/>
      </dsp:nvSpPr>
      <dsp:spPr>
        <a:xfrm>
          <a:off x="0" y="4082309"/>
          <a:ext cx="6949440" cy="437580"/>
        </a:xfrm>
        <a:prstGeom prst="roundRect">
          <a:avLst/>
        </a:prstGeom>
        <a:solidFill>
          <a:schemeClr val="accent2">
            <a:hueOff val="396519"/>
            <a:satOff val="-41994"/>
            <a:lumOff val="-10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£10K for ecommerce platform, mobile UX</a:t>
          </a:r>
          <a:endParaRPr lang="en-US" sz="1100" kern="1200"/>
        </a:p>
      </dsp:txBody>
      <dsp:txXfrm>
        <a:off x="21361" y="4103670"/>
        <a:ext cx="6906718" cy="394858"/>
      </dsp:txXfrm>
    </dsp:sp>
    <dsp:sp modelId="{4FB2952E-DEAB-48B8-AA2F-DC4DADAF0AD1}">
      <dsp:nvSpPr>
        <dsp:cNvPr id="0" name=""/>
        <dsp:cNvSpPr/>
      </dsp:nvSpPr>
      <dsp:spPr>
        <a:xfrm>
          <a:off x="0" y="4551569"/>
          <a:ext cx="6949440" cy="437580"/>
        </a:xfrm>
        <a:prstGeom prst="roundRect">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£5K for PR events, launch campaigns</a:t>
          </a:r>
          <a:endParaRPr lang="en-US" sz="1100" kern="1200"/>
        </a:p>
      </dsp:txBody>
      <dsp:txXfrm>
        <a:off x="21361" y="4572930"/>
        <a:ext cx="6906718" cy="3948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4234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0792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8855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739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9215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2809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5028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4524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3138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673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0878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6899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59411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8291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624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2381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601002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900070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393273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585091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263782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03085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22044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427555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136534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593712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09186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6/28/2025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25563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6/28/2025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758790"/>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6/28/2025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665520828"/>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49" r:id="rId7"/>
    <p:sldLayoutId id="2147483750" r:id="rId8"/>
    <p:sldLayoutId id="2147483751" r:id="rId9"/>
    <p:sldLayoutId id="2147483752" r:id="rId10"/>
    <p:sldLayoutId id="2147483753" r:id="rId11"/>
    <p:sldLayoutId id="2147483755"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www.canva.com/" TargetMode="External"/><Relationship Id="rId3" Type="http://schemas.openxmlformats.org/officeDocument/2006/relationships/hyperlink" Target="http://www.shopify.com/" TargetMode="External"/><Relationship Id="rId7" Type="http://schemas.openxmlformats.org/officeDocument/2006/relationships/hyperlink" Target="http://www.forbes.com/" TargetMode="External"/><Relationship Id="rId2" Type="http://schemas.openxmlformats.org/officeDocument/2006/relationships/hyperlink" Target="http://www.statista.com/" TargetMode="External"/><Relationship Id="rId1" Type="http://schemas.openxmlformats.org/officeDocument/2006/relationships/slideLayout" Target="../slideLayouts/slideLayout2.xml"/><Relationship Id="rId6" Type="http://schemas.openxmlformats.org/officeDocument/2006/relationships/hyperlink" Target="http://www.moz.com/" TargetMode="External"/><Relationship Id="rId5" Type="http://schemas.openxmlformats.org/officeDocument/2006/relationships/hyperlink" Target="http://www.nielseniq.com/" TargetMode="External"/><Relationship Id="rId4" Type="http://schemas.openxmlformats.org/officeDocument/2006/relationships/hyperlink" Target="http://www.hootsuit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Pink flowers and leaves on white background">
            <a:extLst>
              <a:ext uri="{FF2B5EF4-FFF2-40B4-BE49-F238E27FC236}">
                <a16:creationId xmlns:a16="http://schemas.microsoft.com/office/drawing/2014/main" id="{EB16BD97-6B07-8C82-C66E-9D96DCD8FB7F}"/>
              </a:ext>
            </a:extLst>
          </p:cNvPr>
          <p:cNvPicPr>
            <a:picLocks noChangeAspect="1"/>
          </p:cNvPicPr>
          <p:nvPr/>
        </p:nvPicPr>
        <p:blipFill>
          <a:blip r:embed="rId2"/>
          <a:srcRect t="20099" r="9091"/>
          <a:stretch>
            <a:fillRect/>
          </a:stretch>
        </p:blipFill>
        <p:spPr>
          <a:xfrm>
            <a:off x="20" y="10"/>
            <a:ext cx="12191980" cy="6857990"/>
          </a:xfrm>
          <a:prstGeom prst="rect">
            <a:avLst/>
          </a:prstGeom>
        </p:spPr>
      </p:pic>
      <p:sp>
        <p:nvSpPr>
          <p:cNvPr id="2" name="Title 1"/>
          <p:cNvSpPr>
            <a:spLocks noGrp="1"/>
          </p:cNvSpPr>
          <p:nvPr>
            <p:ph type="ctrTitle"/>
          </p:nvPr>
        </p:nvSpPr>
        <p:spPr>
          <a:xfrm>
            <a:off x="286506" y="603315"/>
            <a:ext cx="11495179" cy="3685731"/>
          </a:xfrm>
        </p:spPr>
        <p:txBody>
          <a:bodyPr anchor="t">
            <a:normAutofit fontScale="90000"/>
          </a:bodyPr>
          <a:lstStyle/>
          <a:p>
            <a:pPr algn="ctr"/>
            <a:r>
              <a:rPr lang="en-GB" sz="2600" b="1" i="0" dirty="0">
                <a:solidFill>
                  <a:schemeClr val="bg1"/>
                </a:solidFill>
                <a:latin typeface="Arial"/>
                <a:cs typeface="Arial"/>
              </a:rPr>
              <a:t>Certificate of Higher Education in Employability Skills </a:t>
            </a:r>
            <a:endParaRPr lang="en-US" sz="2600">
              <a:solidFill>
                <a:schemeClr val="bg1"/>
              </a:solidFill>
            </a:endParaRPr>
          </a:p>
          <a:p>
            <a:pPr algn="ctr"/>
            <a:r>
              <a:rPr lang="en-GB" sz="2600" b="1" i="0" dirty="0">
                <a:solidFill>
                  <a:schemeClr val="bg1"/>
                </a:solidFill>
                <a:latin typeface="Arial"/>
                <a:cs typeface="Arial"/>
              </a:rPr>
              <a:t>LEVEL 4 </a:t>
            </a:r>
            <a:endParaRPr lang="en-GB" sz="2600">
              <a:solidFill>
                <a:schemeClr val="bg1"/>
              </a:solidFill>
            </a:endParaRPr>
          </a:p>
          <a:p>
            <a:pPr algn="ctr"/>
            <a:r>
              <a:rPr lang="en-GB" sz="2600" b="1" i="0" dirty="0">
                <a:solidFill>
                  <a:schemeClr val="bg1"/>
                </a:solidFill>
                <a:latin typeface="Arial"/>
                <a:cs typeface="Arial"/>
              </a:rPr>
              <a:t>Module Name – BMSW4011 – </a:t>
            </a:r>
            <a:endParaRPr lang="en-GB" sz="2600">
              <a:solidFill>
                <a:schemeClr val="bg1"/>
              </a:solidFill>
            </a:endParaRPr>
          </a:p>
          <a:p>
            <a:pPr algn="ctr"/>
            <a:r>
              <a:rPr lang="en-GB" sz="2600" b="1" i="0" dirty="0">
                <a:solidFill>
                  <a:schemeClr val="bg1"/>
                </a:solidFill>
                <a:latin typeface="Arial"/>
                <a:cs typeface="Arial"/>
              </a:rPr>
              <a:t>Managing Enterprise</a:t>
            </a:r>
            <a:endParaRPr lang="en-GB" sz="2600">
              <a:solidFill>
                <a:schemeClr val="bg1"/>
              </a:solidFill>
            </a:endParaRPr>
          </a:p>
          <a:p>
            <a:pPr algn="ctr"/>
            <a:r>
              <a:rPr lang="en-GB" sz="2600" b="1" i="0" dirty="0">
                <a:solidFill>
                  <a:schemeClr val="bg1"/>
                </a:solidFill>
                <a:latin typeface="Arial"/>
                <a:cs typeface="Arial"/>
              </a:rPr>
              <a:t>Module Lead: Mel Squire</a:t>
            </a:r>
            <a:endParaRPr lang="en-GB" sz="2600">
              <a:solidFill>
                <a:schemeClr val="bg1"/>
              </a:solidFill>
            </a:endParaRPr>
          </a:p>
          <a:p>
            <a:pPr algn="ctr"/>
            <a:r>
              <a:rPr lang="en-GB" sz="2600" b="1" i="0" dirty="0">
                <a:solidFill>
                  <a:schemeClr val="bg1"/>
                </a:solidFill>
                <a:latin typeface="Arial"/>
                <a:cs typeface="Arial"/>
              </a:rPr>
              <a:t>Student name: Maria Alina Moraru</a:t>
            </a:r>
            <a:br>
              <a:rPr lang="en-GB" sz="2600" dirty="0">
                <a:solidFill>
                  <a:schemeClr val="bg1"/>
                </a:solidFill>
                <a:latin typeface="Arial"/>
                <a:cs typeface="Arial"/>
              </a:rPr>
            </a:br>
            <a:r>
              <a:rPr lang="en-GB" sz="2600" dirty="0">
                <a:solidFill>
                  <a:schemeClr val="bg1"/>
                </a:solidFill>
                <a:latin typeface="Arial"/>
                <a:cs typeface="Arial"/>
              </a:rPr>
              <a:t>Student id:2409965</a:t>
            </a:r>
            <a:endParaRPr lang="en-GB" sz="2600" b="1" i="0" dirty="0">
              <a:solidFill>
                <a:schemeClr val="bg1"/>
              </a:solidFill>
              <a:latin typeface="Arial"/>
              <a:cs typeface="Arial"/>
            </a:endParaRPr>
          </a:p>
          <a:p>
            <a:pPr algn="ctr"/>
            <a:r>
              <a:rPr lang="en-GB" sz="2600" b="1" i="0" dirty="0">
                <a:solidFill>
                  <a:schemeClr val="bg1"/>
                </a:solidFill>
                <a:latin typeface="Arial"/>
                <a:cs typeface="Arial"/>
              </a:rPr>
              <a:t>Term 3</a:t>
            </a:r>
            <a:endParaRPr lang="en-GB" sz="2600">
              <a:solidFill>
                <a:schemeClr val="bg1"/>
              </a:solidFill>
            </a:endParaRPr>
          </a:p>
          <a:p>
            <a:pPr algn="ctr"/>
            <a:r>
              <a:rPr lang="en-GB" sz="2600" b="1" i="0" dirty="0">
                <a:solidFill>
                  <a:schemeClr val="bg1"/>
                </a:solidFill>
                <a:latin typeface="Arial"/>
                <a:cs typeface="Arial"/>
              </a:rPr>
              <a:t>May – July 2025</a:t>
            </a:r>
            <a:endParaRPr lang="en-GB" sz="2600">
              <a:solidFill>
                <a:schemeClr val="bg1"/>
              </a:solidFill>
            </a:endParaRPr>
          </a:p>
          <a:p>
            <a:pPr algn="ctr"/>
            <a:r>
              <a:rPr lang="en-GB" sz="2600" b="1" i="0" dirty="0">
                <a:solidFill>
                  <a:schemeClr val="bg1"/>
                </a:solidFill>
                <a:latin typeface="Arial"/>
                <a:cs typeface="Arial"/>
              </a:rPr>
              <a:t>2025- 2026</a:t>
            </a:r>
            <a:endParaRPr lang="en-GB" sz="2600">
              <a:solidFill>
                <a:schemeClr val="bg1"/>
              </a:solidFill>
            </a:endParaRPr>
          </a:p>
          <a:p>
            <a:pPr algn="l"/>
            <a:endParaRPr lang="en-GB" sz="26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1D078-4892-1DE5-6648-4EC3DAFB879B}"/>
              </a:ext>
            </a:extLst>
          </p:cNvPr>
          <p:cNvSpPr>
            <a:spLocks noGrp="1"/>
          </p:cNvSpPr>
          <p:nvPr>
            <p:ph type="title"/>
          </p:nvPr>
        </p:nvSpPr>
        <p:spPr/>
        <p:txBody>
          <a:bodyPr/>
          <a:lstStyle/>
          <a:p>
            <a:endParaRPr lang="en-GB" sz="1200" dirty="0">
              <a:solidFill>
                <a:srgbClr val="000000"/>
              </a:solidFill>
              <a:latin typeface="Arial"/>
              <a:cs typeface="Arial"/>
            </a:endParaRPr>
          </a:p>
          <a:p>
            <a:r>
              <a:rPr lang="en-GB" sz="2000" b="1" dirty="0">
                <a:latin typeface="Arial"/>
                <a:cs typeface="Arial"/>
              </a:rPr>
              <a:t>Real Care Real Skin</a:t>
            </a:r>
            <a:br>
              <a:rPr lang="en-GB" sz="2000" b="1" dirty="0">
                <a:latin typeface="Arial"/>
                <a:cs typeface="Arial"/>
              </a:rPr>
            </a:br>
            <a:r>
              <a:rPr lang="en-GB" sz="2000" b="1" dirty="0">
                <a:latin typeface="Arial"/>
                <a:cs typeface="Arial"/>
              </a:rPr>
              <a:t> Pitching for £50,000 Angel Investment</a:t>
            </a:r>
            <a:br>
              <a:rPr lang="en-GB" sz="2000" b="1" dirty="0">
                <a:latin typeface="Arial"/>
                <a:cs typeface="Arial"/>
              </a:rPr>
            </a:br>
            <a:r>
              <a:rPr lang="en-GB" sz="2000" b="1" dirty="0">
                <a:latin typeface="Arial"/>
                <a:cs typeface="Arial"/>
              </a:rPr>
              <a:t> Presented by: Maria Moraru</a:t>
            </a:r>
            <a:endParaRPr lang="en-GB" sz="2000" b="1" dirty="0"/>
          </a:p>
        </p:txBody>
      </p:sp>
      <p:sp>
        <p:nvSpPr>
          <p:cNvPr id="3" name="Content Placeholder 2">
            <a:extLst>
              <a:ext uri="{FF2B5EF4-FFF2-40B4-BE49-F238E27FC236}">
                <a16:creationId xmlns:a16="http://schemas.microsoft.com/office/drawing/2014/main" id="{7A32F5C3-D331-C809-3CD0-7E4D3EEE77B8}"/>
              </a:ext>
            </a:extLst>
          </p:cNvPr>
          <p:cNvSpPr>
            <a:spLocks noGrp="1"/>
          </p:cNvSpPr>
          <p:nvPr>
            <p:ph idx="1"/>
          </p:nvPr>
        </p:nvSpPr>
        <p:spPr/>
        <p:txBody>
          <a:bodyPr vert="horz" lIns="91440" tIns="45720" rIns="91440" bIns="45720" rtlCol="0" anchor="t">
            <a:normAutofit/>
          </a:bodyPr>
          <a:lstStyle/>
          <a:p>
            <a:r>
              <a:rPr lang="en-GB" dirty="0">
                <a:solidFill>
                  <a:srgbClr val="262626"/>
                </a:solidFill>
                <a:latin typeface="Arial"/>
                <a:cs typeface="Arial"/>
              </a:rPr>
              <a:t>I’m excited to present my business—Real Care Real Skin. This is a skincare brand created for real people, focused on transparency, affordability, and effectiveness. Today, I’ll walk you through my business idea, marketing strategy, and explain why your investment will help scale this brand to success</a:t>
            </a:r>
            <a:endParaRPr lang="en-GB" dirty="0"/>
          </a:p>
        </p:txBody>
      </p:sp>
    </p:spTree>
    <p:extLst>
      <p:ext uri="{BB962C8B-B14F-4D97-AF65-F5344CB8AC3E}">
        <p14:creationId xmlns:p14="http://schemas.microsoft.com/office/powerpoint/2010/main" val="2924815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B579E57-AA89-956C-4C22-E8CC8CD9E75C}"/>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Pink flowers and leaves on white background">
            <a:extLst>
              <a:ext uri="{FF2B5EF4-FFF2-40B4-BE49-F238E27FC236}">
                <a16:creationId xmlns:a16="http://schemas.microsoft.com/office/drawing/2014/main" id="{D9B1CFE7-6000-CD8A-ACF1-653A06C04EE2}"/>
              </a:ext>
            </a:extLst>
          </p:cNvPr>
          <p:cNvPicPr>
            <a:picLocks noChangeAspect="1"/>
          </p:cNvPicPr>
          <p:nvPr/>
        </p:nvPicPr>
        <p:blipFill>
          <a:blip r:embed="rId2">
            <a:duotone>
              <a:schemeClr val="bg2">
                <a:shade val="45000"/>
                <a:satMod val="135000"/>
              </a:schemeClr>
              <a:prstClr val="white"/>
            </a:duotone>
            <a:alphaModFix amt="40000"/>
          </a:blip>
          <a:srcRect t="1210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DAF7121-F832-7B70-9532-D659C73F4F91}"/>
              </a:ext>
            </a:extLst>
          </p:cNvPr>
          <p:cNvSpPr>
            <a:spLocks noGrp="1"/>
          </p:cNvSpPr>
          <p:nvPr>
            <p:ph type="ctrTitle"/>
          </p:nvPr>
        </p:nvSpPr>
        <p:spPr>
          <a:xfrm>
            <a:off x="1767682" y="409414"/>
            <a:ext cx="9736930" cy="6127065"/>
          </a:xfrm>
        </p:spPr>
        <p:txBody>
          <a:bodyPr vert="horz" lIns="91440" tIns="45720" rIns="91440" bIns="45720" rtlCol="0" anchor="b">
            <a:noAutofit/>
          </a:bodyPr>
          <a:lstStyle/>
          <a:p>
            <a:pPr>
              <a:lnSpc>
                <a:spcPct val="90000"/>
              </a:lnSpc>
            </a:pPr>
            <a:r>
              <a:rPr lang="en-GB" sz="2000" dirty="0">
                <a:latin typeface="Arial"/>
                <a:ea typeface="+mj-lt"/>
                <a:cs typeface="+mj-lt"/>
              </a:rPr>
              <a:t>1.Business Proposition</a:t>
            </a:r>
            <a:br>
              <a:rPr lang="en-GB" sz="2000" dirty="0">
                <a:latin typeface="Arial"/>
                <a:ea typeface="+mj-lt"/>
                <a:cs typeface="+mj-lt"/>
              </a:rPr>
            </a:br>
            <a:br>
              <a:rPr lang="en-GB" sz="2000" dirty="0">
                <a:latin typeface="Arial"/>
                <a:ea typeface="+mj-lt"/>
                <a:cs typeface="+mj-lt"/>
              </a:rPr>
            </a:br>
            <a:r>
              <a:rPr lang="en-GB" sz="2000" b="0" dirty="0">
                <a:latin typeface="Arial"/>
                <a:ea typeface="+mj-lt"/>
                <a:cs typeface="Arial"/>
              </a:rPr>
              <a:t>The market is saturated with expensive, overhyped skincare. Real Care Real Skin focuses on honest, natural ingredients that people can actually afford. My customers are mainly Gen Z and young adults who value simplicity, transparency, and authenticity in the brands they support.</a:t>
            </a:r>
            <a:br>
              <a:rPr lang="en-GB" sz="2000" b="0" dirty="0">
                <a:latin typeface="Arial"/>
                <a:ea typeface="+mj-lt"/>
                <a:cs typeface="+mj-lt"/>
              </a:rPr>
            </a:br>
            <a:r>
              <a:rPr lang="en-GB" sz="2000" b="0" dirty="0">
                <a:latin typeface="Arial"/>
                <a:ea typeface="+mj-lt"/>
                <a:cs typeface="+mj-lt"/>
              </a:rPr>
              <a:t>Real Care Real Skin is a natural skincare line focused on affordable, honest solutions for combination and sensitive skin.</a:t>
            </a:r>
            <a:endParaRPr lang="en-US" sz="2000" b="0" dirty="0">
              <a:latin typeface="Arial"/>
              <a:cs typeface="Arial"/>
            </a:endParaRPr>
          </a:p>
          <a:p>
            <a:pPr>
              <a:lnSpc>
                <a:spcPct val="90000"/>
              </a:lnSpc>
            </a:pPr>
            <a:r>
              <a:rPr lang="en-GB" sz="2000" b="0" dirty="0">
                <a:latin typeface="Arial"/>
                <a:ea typeface="+mj-lt"/>
                <a:cs typeface="+mj-lt"/>
              </a:rPr>
              <a:t>Product Ranges:</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Cleansers, moisturisers, and haircare</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All products made with gentle, natural ingredients</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Designed for Gen Z and Millennials</a:t>
            </a:r>
            <a:endParaRPr lang="en-US" sz="2000" b="0" dirty="0">
              <a:latin typeface="Arial"/>
              <a:cs typeface="Arial"/>
            </a:endParaRPr>
          </a:p>
          <a:p>
            <a:pPr>
              <a:lnSpc>
                <a:spcPct val="90000"/>
              </a:lnSpc>
            </a:pPr>
            <a:r>
              <a:rPr lang="en-GB" sz="2000" b="0" dirty="0">
                <a:latin typeface="Arial"/>
                <a:ea typeface="+mj-lt"/>
                <a:cs typeface="+mj-lt"/>
              </a:rPr>
              <a:t>Mission Statement:</a:t>
            </a:r>
            <a:br>
              <a:rPr lang="en-GB" sz="2000" b="0" dirty="0">
                <a:latin typeface="Arial"/>
                <a:ea typeface="+mj-lt"/>
                <a:cs typeface="+mj-lt"/>
              </a:rPr>
            </a:br>
            <a:r>
              <a:rPr lang="en-GB" sz="2000" b="0" dirty="0">
                <a:latin typeface="Arial"/>
                <a:ea typeface="+mj-lt"/>
                <a:cs typeface="+mj-lt"/>
              </a:rPr>
              <a:t> “To empower individuals with real, effective, and affordable skincare backed by transparency and trust.”</a:t>
            </a:r>
            <a:endParaRPr lang="en-US" sz="2000" b="0" dirty="0">
              <a:latin typeface="Arial"/>
              <a:cs typeface="Arial"/>
            </a:endParaRPr>
          </a:p>
          <a:p>
            <a:pPr>
              <a:lnSpc>
                <a:spcPct val="90000"/>
              </a:lnSpc>
            </a:pPr>
            <a:r>
              <a:rPr lang="en-GB" sz="2000" b="0" dirty="0">
                <a:latin typeface="Arial"/>
                <a:ea typeface="+mj-lt"/>
                <a:cs typeface="+mj-lt"/>
              </a:rPr>
              <a:t>Unique Selling Point (USP):</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Ingredient transparency</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Social media-led community</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Eco-conscious packaging</a:t>
            </a:r>
            <a:endParaRPr lang="en-US" sz="2000" b="0" dirty="0">
              <a:latin typeface="Arial"/>
              <a:cs typeface="Arial"/>
            </a:endParaRPr>
          </a:p>
          <a:p>
            <a:pPr marL="285750" indent="-285750">
              <a:lnSpc>
                <a:spcPct val="90000"/>
              </a:lnSpc>
              <a:buFont typeface="Arial"/>
              <a:buChar char="•"/>
            </a:pPr>
            <a:r>
              <a:rPr lang="en-GB" sz="2000" b="0" dirty="0">
                <a:latin typeface="Arial"/>
                <a:ea typeface="+mj-lt"/>
                <a:cs typeface="+mj-lt"/>
              </a:rPr>
              <a:t>High-value, affordable pricing</a:t>
            </a:r>
            <a:br>
              <a:rPr lang="en-GB" sz="2000" b="0" dirty="0">
                <a:latin typeface="Arial"/>
                <a:ea typeface="+mj-lt"/>
                <a:cs typeface="+mj-lt"/>
              </a:rPr>
            </a:br>
            <a:r>
              <a:rPr lang="en-GB" sz="2000" b="0" dirty="0">
                <a:latin typeface="Arial"/>
                <a:ea typeface="+mj-lt"/>
                <a:cs typeface="+mj-lt"/>
              </a:rPr>
              <a:t> </a:t>
            </a:r>
            <a:endParaRPr lang="en-GB" sz="2000" b="0" dirty="0">
              <a:latin typeface="Arial"/>
              <a:cs typeface="Arial"/>
            </a:endParaRPr>
          </a:p>
          <a:p>
            <a:pPr>
              <a:lnSpc>
                <a:spcPct val="90000"/>
              </a:lnSpc>
            </a:pPr>
            <a:endParaRPr lang="en-GB" sz="1400" b="0">
              <a:ea typeface="+mj-lt"/>
              <a:cs typeface="+mj-lt"/>
            </a:endParaRPr>
          </a:p>
        </p:txBody>
      </p:sp>
      <p:grpSp>
        <p:nvGrpSpPr>
          <p:cNvPr id="23" name="Group 22">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8"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9"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0"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646485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0AB3C46-D8AB-34F2-3B4C-FDE540E56D7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Pink flowers and leaves on white background">
            <a:extLst>
              <a:ext uri="{FF2B5EF4-FFF2-40B4-BE49-F238E27FC236}">
                <a16:creationId xmlns:a16="http://schemas.microsoft.com/office/drawing/2014/main" id="{F4E8DB20-5A35-8651-CACC-7358BDF28E26}"/>
              </a:ext>
            </a:extLst>
          </p:cNvPr>
          <p:cNvPicPr>
            <a:picLocks noChangeAspect="1"/>
          </p:cNvPicPr>
          <p:nvPr/>
        </p:nvPicPr>
        <p:blipFill>
          <a:blip r:embed="rId2">
            <a:duotone>
              <a:schemeClr val="bg2">
                <a:shade val="45000"/>
                <a:satMod val="135000"/>
              </a:schemeClr>
              <a:prstClr val="white"/>
            </a:duotone>
            <a:alphaModFix amt="40000"/>
          </a:blip>
          <a:srcRect t="1210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1184666-51D3-7945-BB8E-AD067EF36449}"/>
              </a:ext>
            </a:extLst>
          </p:cNvPr>
          <p:cNvSpPr>
            <a:spLocks noGrp="1"/>
          </p:cNvSpPr>
          <p:nvPr>
            <p:ph type="ctrTitle"/>
          </p:nvPr>
        </p:nvSpPr>
        <p:spPr>
          <a:xfrm>
            <a:off x="1749722" y="409414"/>
            <a:ext cx="9754890" cy="5879052"/>
          </a:xfrm>
        </p:spPr>
        <p:txBody>
          <a:bodyPr>
            <a:normAutofit/>
          </a:bodyPr>
          <a:lstStyle/>
          <a:p>
            <a:pPr>
              <a:lnSpc>
                <a:spcPct val="90000"/>
              </a:lnSpc>
            </a:pPr>
            <a:r>
              <a:rPr lang="en-GB" sz="2000" cap="none" spc="0" dirty="0">
                <a:latin typeface="Arial"/>
                <a:ea typeface="+mj-lt"/>
                <a:cs typeface="+mj-lt"/>
              </a:rPr>
              <a:t>2. Business Structure &amp; HRM</a:t>
            </a:r>
            <a:br>
              <a:rPr lang="en-GB" sz="2000" b="0" cap="none" spc="0" dirty="0">
                <a:latin typeface="Arial"/>
                <a:ea typeface="+mj-lt"/>
                <a:cs typeface="+mj-lt"/>
              </a:rPr>
            </a:br>
            <a:r>
              <a:rPr lang="en-GB" sz="2000" b="0" cap="none" spc="0" dirty="0">
                <a:latin typeface="Arial"/>
                <a:cs typeface="Arial"/>
              </a:rPr>
              <a:t>As a sole trader, I can keep costs low and make decisions quickly. I’ll launch online with fulfilment through a logistics partner , and hire a social media expert to grow our online presence, which is key for this audience.</a:t>
            </a:r>
            <a:br>
              <a:rPr lang="en-GB" sz="2000" b="0" cap="none" spc="0" dirty="0">
                <a:latin typeface="Arial"/>
                <a:cs typeface="Arial"/>
              </a:rPr>
            </a:br>
            <a:r>
              <a:rPr lang="en-GB" sz="2000" b="0" cap="none" spc="0" dirty="0">
                <a:latin typeface="Arial"/>
                <a:cs typeface="Arial"/>
              </a:rPr>
              <a:t>Legal Structure:</a:t>
            </a:r>
            <a:br>
              <a:rPr lang="en-GB" sz="2000" b="0" cap="none" spc="0" dirty="0">
                <a:latin typeface="Arial"/>
              </a:rPr>
            </a:br>
            <a:r>
              <a:rPr lang="en-GB" sz="2000" b="0" cap="none" spc="0" dirty="0">
                <a:latin typeface="Arial"/>
                <a:cs typeface="Arial"/>
              </a:rPr>
              <a:t>Sole Trader</a:t>
            </a:r>
            <a:br>
              <a:rPr lang="en-GB" sz="2000" b="0" cap="none" spc="0" dirty="0">
                <a:latin typeface="Arial"/>
              </a:rPr>
            </a:br>
            <a:r>
              <a:rPr lang="en-GB" sz="2000" b="0" cap="none" spc="0" dirty="0">
                <a:latin typeface="Arial"/>
                <a:cs typeface="Arial"/>
              </a:rPr>
              <a:t>Easy to manage</a:t>
            </a:r>
            <a:br>
              <a:rPr lang="en-GB" sz="2000" b="0" cap="none" spc="0" dirty="0">
                <a:latin typeface="Arial"/>
              </a:rPr>
            </a:br>
            <a:r>
              <a:rPr lang="en-GB" sz="2000" b="0" cap="none" spc="0" dirty="0">
                <a:latin typeface="Arial"/>
                <a:cs typeface="Arial"/>
              </a:rPr>
              <a:t>Full control</a:t>
            </a:r>
            <a:br>
              <a:rPr lang="en-GB" sz="2000" b="0" cap="none" spc="0" dirty="0">
                <a:latin typeface="Arial"/>
              </a:rPr>
            </a:br>
            <a:r>
              <a:rPr lang="en-GB" sz="2000" b="0" cap="none" spc="0" dirty="0">
                <a:latin typeface="Arial"/>
                <a:cs typeface="Arial"/>
              </a:rPr>
              <a:t> Unlimited liability (risk is mitigated with business insurance)</a:t>
            </a:r>
            <a:endParaRPr lang="en-US" sz="2000" b="0" cap="none" spc="0">
              <a:latin typeface="Arial"/>
              <a:cs typeface="Arial"/>
            </a:endParaRPr>
          </a:p>
          <a:p>
            <a:pPr>
              <a:lnSpc>
                <a:spcPct val="90000"/>
              </a:lnSpc>
            </a:pPr>
            <a:r>
              <a:rPr lang="en-GB" sz="2000" b="0" cap="none" spc="0" dirty="0">
                <a:latin typeface="Arial"/>
                <a:cs typeface="Arial"/>
              </a:rPr>
              <a:t>Location:</a:t>
            </a:r>
          </a:p>
          <a:p>
            <a:pPr marL="228600" indent="-228600">
              <a:lnSpc>
                <a:spcPct val="90000"/>
              </a:lnSpc>
              <a:buFont typeface=""/>
              <a:buChar char="•"/>
            </a:pPr>
            <a:r>
              <a:rPr lang="en-GB" sz="2000" b="0" cap="none" spc="0" dirty="0">
                <a:latin typeface="Arial"/>
                <a:cs typeface="Arial"/>
              </a:rPr>
              <a:t>Online-first business</a:t>
            </a:r>
          </a:p>
          <a:p>
            <a:pPr marL="228600" indent="-228600">
              <a:lnSpc>
                <a:spcPct val="90000"/>
              </a:lnSpc>
              <a:buFont typeface=""/>
              <a:buChar char="•"/>
            </a:pPr>
            <a:r>
              <a:rPr lang="en-GB" sz="2000" b="0" cap="none" spc="0" dirty="0">
                <a:latin typeface="Arial"/>
                <a:cs typeface="Arial"/>
              </a:rPr>
              <a:t>HQ in Manchester (low cost, logistics access)</a:t>
            </a:r>
          </a:p>
          <a:p>
            <a:pPr marL="228600" indent="-228600">
              <a:lnSpc>
                <a:spcPct val="90000"/>
              </a:lnSpc>
              <a:buFont typeface=""/>
              <a:buChar char="•"/>
            </a:pPr>
            <a:r>
              <a:rPr lang="en-GB" sz="2000" b="0" cap="none" spc="0" dirty="0">
                <a:latin typeface="Arial"/>
                <a:cs typeface="Arial"/>
              </a:rPr>
              <a:t>Order fulfilment via third-party logistics</a:t>
            </a:r>
          </a:p>
          <a:p>
            <a:pPr>
              <a:lnSpc>
                <a:spcPct val="90000"/>
              </a:lnSpc>
            </a:pPr>
            <a:r>
              <a:rPr lang="en-GB" sz="2000" b="0" cap="none" spc="0" dirty="0">
                <a:latin typeface="Arial"/>
                <a:cs typeface="Arial"/>
              </a:rPr>
              <a:t>HRM Plan:</a:t>
            </a:r>
            <a:br>
              <a:rPr lang="en-GB" sz="2000" b="0" dirty="0">
                <a:latin typeface="Arial"/>
                <a:cs typeface="Arial"/>
              </a:rPr>
            </a:br>
            <a:r>
              <a:rPr lang="en-GB" sz="2000" b="0" cap="none" spc="0" dirty="0">
                <a:latin typeface="Arial"/>
                <a:cs typeface="Arial"/>
              </a:rPr>
              <a:t>2 Employees to start:</a:t>
            </a:r>
          </a:p>
          <a:p>
            <a:pPr marL="228600" lvl="1" indent="-228600">
              <a:lnSpc>
                <a:spcPct val="90000"/>
              </a:lnSpc>
              <a:buFont typeface=""/>
              <a:buChar char="•"/>
            </a:pPr>
            <a:r>
              <a:rPr lang="en-GB" sz="2000" dirty="0">
                <a:latin typeface="Arial"/>
                <a:cs typeface="Arial"/>
              </a:rPr>
              <a:t>Social Media Manager</a:t>
            </a:r>
          </a:p>
          <a:p>
            <a:pPr marL="228600" lvl="1" indent="-228600">
              <a:lnSpc>
                <a:spcPct val="90000"/>
              </a:lnSpc>
              <a:buFont typeface=""/>
              <a:buChar char="•"/>
            </a:pPr>
            <a:r>
              <a:rPr lang="en-GB" sz="2000" dirty="0">
                <a:latin typeface="Arial"/>
                <a:cs typeface="Arial"/>
              </a:rPr>
              <a:t>Order Fulfilment Assistant</a:t>
            </a:r>
          </a:p>
          <a:p>
            <a:pPr marL="228600" indent="-228600">
              <a:lnSpc>
                <a:spcPct val="90000"/>
              </a:lnSpc>
              <a:buFont typeface=""/>
              <a:buChar char="•"/>
            </a:pPr>
            <a:r>
              <a:rPr lang="en-GB" sz="2000" b="0" cap="none" spc="0" dirty="0">
                <a:latin typeface="Arial"/>
                <a:cs typeface="Arial"/>
              </a:rPr>
              <a:t>Outsourced: Accounting &amp; website</a:t>
            </a:r>
            <a:br>
              <a:rPr lang="en-GB" sz="2000" b="0" cap="none" spc="0" dirty="0">
                <a:latin typeface="Arial"/>
                <a:cs typeface="Arial"/>
              </a:rPr>
            </a:br>
            <a:r>
              <a:rPr lang="en-GB" sz="2000" b="0" cap="none" spc="0" dirty="0">
                <a:latin typeface="Arial"/>
                <a:cs typeface="Arial"/>
              </a:rPr>
              <a:t> development</a:t>
            </a:r>
            <a:br>
              <a:rPr lang="en-GB" sz="500" cap="none" spc="0" dirty="0">
                <a:latin typeface="Arial"/>
              </a:rPr>
            </a:br>
            <a:endParaRPr lang="en-GB" sz="500" cap="none" spc="0">
              <a:latin typeface="Arial"/>
              <a:cs typeface="Arial"/>
            </a:endParaRPr>
          </a:p>
        </p:txBody>
      </p:sp>
      <p:grpSp>
        <p:nvGrpSpPr>
          <p:cNvPr id="23" name="Group 22">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8"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9"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0"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359005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FA83E-086B-8C12-F89B-48B00A445799}"/>
              </a:ext>
            </a:extLst>
          </p:cNvPr>
          <p:cNvSpPr>
            <a:spLocks noGrp="1"/>
          </p:cNvSpPr>
          <p:nvPr>
            <p:ph type="title"/>
          </p:nvPr>
        </p:nvSpPr>
        <p:spPr>
          <a:xfrm>
            <a:off x="612649" y="548639"/>
            <a:ext cx="3494314" cy="5786638"/>
          </a:xfrm>
        </p:spPr>
        <p:txBody>
          <a:bodyPr anchor="ctr">
            <a:normAutofit/>
          </a:bodyPr>
          <a:lstStyle/>
          <a:p>
            <a:r>
              <a:rPr lang="en-GB" sz="4000" b="0" dirty="0">
                <a:ea typeface="+mj-lt"/>
                <a:cs typeface="+mj-lt"/>
              </a:rPr>
              <a:t>Aims, Objectives &amp; USP</a:t>
            </a:r>
            <a:endParaRPr lang="en-US" sz="4000" dirty="0"/>
          </a:p>
        </p:txBody>
      </p:sp>
      <p:graphicFrame>
        <p:nvGraphicFramePr>
          <p:cNvPr id="5" name="Content Placeholder 2">
            <a:extLst>
              <a:ext uri="{FF2B5EF4-FFF2-40B4-BE49-F238E27FC236}">
                <a16:creationId xmlns:a16="http://schemas.microsoft.com/office/drawing/2014/main" id="{CE72EB5A-34EE-7E2C-8E56-60CAD7E5B8F4}"/>
              </a:ext>
            </a:extLst>
          </p:cNvPr>
          <p:cNvGraphicFramePr>
            <a:graphicFrameLocks noGrp="1"/>
          </p:cNvGraphicFramePr>
          <p:nvPr>
            <p:ph idx="1"/>
            <p:extLst>
              <p:ext uri="{D42A27DB-BD31-4B8C-83A1-F6EECF244321}">
                <p14:modId xmlns:p14="http://schemas.microsoft.com/office/powerpoint/2010/main" val="448187850"/>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9738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BA193-8E2E-3392-72DD-F540B2567068}"/>
              </a:ext>
            </a:extLst>
          </p:cNvPr>
          <p:cNvSpPr>
            <a:spLocks noGrp="1"/>
          </p:cNvSpPr>
          <p:nvPr>
            <p:ph type="title"/>
          </p:nvPr>
        </p:nvSpPr>
        <p:spPr>
          <a:xfrm>
            <a:off x="612649" y="548638"/>
            <a:ext cx="3493008" cy="5788152"/>
          </a:xfrm>
        </p:spPr>
        <p:txBody>
          <a:bodyPr anchor="ctr">
            <a:normAutofit/>
          </a:bodyPr>
          <a:lstStyle/>
          <a:p>
            <a:r>
              <a:rPr lang="en-GB" sz="4000" b="0">
                <a:ea typeface="+mj-lt"/>
                <a:cs typeface="+mj-lt"/>
              </a:rPr>
              <a:t>Financial Overview &amp; Use of Funds</a:t>
            </a:r>
            <a:endParaRPr lang="en-US" sz="4000">
              <a:ea typeface="+mj-lt"/>
              <a:cs typeface="+mj-lt"/>
            </a:endParaRPr>
          </a:p>
        </p:txBody>
      </p:sp>
      <p:graphicFrame>
        <p:nvGraphicFramePr>
          <p:cNvPr id="12" name="Content Placeholder 2">
            <a:extLst>
              <a:ext uri="{FF2B5EF4-FFF2-40B4-BE49-F238E27FC236}">
                <a16:creationId xmlns:a16="http://schemas.microsoft.com/office/drawing/2014/main" id="{0269A4E9-6764-4CDE-2C0C-B81D66EE5A65}"/>
              </a:ext>
            </a:extLst>
          </p:cNvPr>
          <p:cNvGraphicFramePr>
            <a:graphicFrameLocks noGrp="1"/>
          </p:cNvGraphicFramePr>
          <p:nvPr>
            <p:ph idx="1"/>
            <p:extLst>
              <p:ext uri="{D42A27DB-BD31-4B8C-83A1-F6EECF244321}">
                <p14:modId xmlns:p14="http://schemas.microsoft.com/office/powerpoint/2010/main" val="306191039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70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F2C58-F17D-3724-5CC7-93F5629F748C}"/>
              </a:ext>
            </a:extLst>
          </p:cNvPr>
          <p:cNvSpPr>
            <a:spLocks noGrp="1"/>
          </p:cNvSpPr>
          <p:nvPr>
            <p:ph type="title"/>
          </p:nvPr>
        </p:nvSpPr>
        <p:spPr>
          <a:xfrm>
            <a:off x="505492" y="548640"/>
            <a:ext cx="10772640" cy="1382289"/>
          </a:xfrm>
        </p:spPr>
        <p:txBody>
          <a:bodyPr>
            <a:normAutofit/>
          </a:bodyPr>
          <a:lstStyle/>
          <a:p>
            <a:r>
              <a:rPr lang="en-GB" b="0" dirty="0">
                <a:ea typeface="+mj-lt"/>
                <a:cs typeface="+mj-lt"/>
              </a:rPr>
              <a:t>SWOT Analysis</a:t>
            </a:r>
            <a:br>
              <a:rPr lang="en-GB" b="0" dirty="0">
                <a:ea typeface="+mj-lt"/>
                <a:cs typeface="+mj-lt"/>
              </a:rPr>
            </a:br>
            <a:r>
              <a:rPr lang="en-GB" sz="1800" b="0" dirty="0">
                <a:latin typeface="Arial"/>
                <a:ea typeface="+mj-lt"/>
                <a:cs typeface="+mj-lt"/>
              </a:rPr>
              <a:t>The key challenge is being a new brand, but that also gives me flexibility. With the right partnerships and customer loyalty strategies, I can build a strong reputation quickly</a:t>
            </a:r>
            <a:r>
              <a:rPr lang="en-GB" b="0" dirty="0">
                <a:ea typeface="+mj-lt"/>
                <a:cs typeface="+mj-lt"/>
              </a:rPr>
              <a:t>.</a:t>
            </a:r>
            <a:endParaRPr lang="en-US" dirty="0"/>
          </a:p>
        </p:txBody>
      </p:sp>
      <p:graphicFrame>
        <p:nvGraphicFramePr>
          <p:cNvPr id="7" name="Content Placeholder 6">
            <a:extLst>
              <a:ext uri="{FF2B5EF4-FFF2-40B4-BE49-F238E27FC236}">
                <a16:creationId xmlns:a16="http://schemas.microsoft.com/office/drawing/2014/main" id="{F0398B3B-8252-2349-AD0A-4A9A8A48D38F}"/>
              </a:ext>
            </a:extLst>
          </p:cNvPr>
          <p:cNvGraphicFramePr>
            <a:graphicFrameLocks noGrp="1"/>
          </p:cNvGraphicFramePr>
          <p:nvPr>
            <p:ph idx="1"/>
            <p:extLst>
              <p:ext uri="{D42A27DB-BD31-4B8C-83A1-F6EECF244321}">
                <p14:modId xmlns:p14="http://schemas.microsoft.com/office/powerpoint/2010/main" val="3519768496"/>
              </p:ext>
            </p:extLst>
          </p:nvPr>
        </p:nvGraphicFramePr>
        <p:xfrm>
          <a:off x="607218" y="1714499"/>
          <a:ext cx="10653712" cy="4852195"/>
        </p:xfrm>
        <a:graphic>
          <a:graphicData uri="http://schemas.openxmlformats.org/drawingml/2006/table">
            <a:tbl>
              <a:tblPr bandRow="1">
                <a:tableStyleId>{5C22544A-7EE6-4342-B048-85BDC9FD1C3A}</a:tableStyleId>
              </a:tblPr>
              <a:tblGrid>
                <a:gridCol w="10653712">
                  <a:extLst>
                    <a:ext uri="{9D8B030D-6E8A-4147-A177-3AD203B41FA5}">
                      <a16:colId xmlns:a16="http://schemas.microsoft.com/office/drawing/2014/main" val="3907206534"/>
                    </a:ext>
                  </a:extLst>
                </a:gridCol>
              </a:tblGrid>
              <a:tr h="4852195">
                <a:tc>
                  <a:txBody>
                    <a:bodyPr/>
                    <a:lstStyle/>
                    <a:p>
                      <a:pPr>
                        <a:buNone/>
                      </a:pPr>
                      <a:r>
                        <a:rPr lang="en-GB"/>
                        <a:t>Strengths</a:t>
                      </a:r>
                      <a:r>
                        <a:rPr lang="en-GB" dirty="0"/>
                        <a:t> : Brand authenticity, digital first focus, community driven</a:t>
                      </a:r>
                    </a:p>
                    <a:p>
                      <a:pPr lvl="0">
                        <a:buNone/>
                      </a:pPr>
                      <a:r>
                        <a:rPr lang="en-GB" dirty="0"/>
                        <a:t>Weaknesses :New in market, limited initial funding, no in house production </a:t>
                      </a:r>
                    </a:p>
                    <a:p>
                      <a:pPr lvl="0">
                        <a:buNone/>
                      </a:pPr>
                      <a:r>
                        <a:rPr lang="en-GB" dirty="0"/>
                        <a:t>Opportunities : Gen Z skincare boom, Social Media Growth </a:t>
                      </a:r>
                    </a:p>
                    <a:p>
                      <a:pPr lvl="0">
                        <a:buNone/>
                      </a:pPr>
                      <a:r>
                        <a:rPr lang="en-GB" dirty="0"/>
                        <a:t>Threats: Strong competition, Platform algorithm Changes </a:t>
                      </a:r>
                    </a:p>
                    <a:p>
                      <a:pPr lvl="0" algn="l">
                        <a:lnSpc>
                          <a:spcPct val="100000"/>
                        </a:lnSpc>
                        <a:spcBef>
                          <a:spcPts val="0"/>
                        </a:spcBef>
                        <a:spcAft>
                          <a:spcPts val="0"/>
                        </a:spcAft>
                        <a:buNone/>
                      </a:pPr>
                      <a:r>
                        <a:rPr lang="en-GB" sz="1800" b="1" i="0" u="none" strike="noStrike" noProof="0" dirty="0">
                          <a:latin typeface="Neue Haas Grotesk Text Pro"/>
                        </a:rPr>
                        <a:t>Main Weakness Solution:</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Neue Haas Grotesk Text Pro"/>
                        </a:rPr>
                        <a:t>Collaborate with small UK manufacturers</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Neue Haas Grotesk Text Pro"/>
                        </a:rPr>
                        <a:t>Offer referral and review rewards</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Neue Haas Grotesk Text Pro"/>
                        </a:rPr>
                        <a:t>Build strong brand loyalty early</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Neue Haas Grotesk Text Pro"/>
                        </a:rPr>
                        <a:t>Automate customer service via chatbot</a:t>
                      </a:r>
                      <a:endParaRPr lang="en-GB" dirty="0"/>
                    </a:p>
                    <a:p>
                      <a:pPr lvl="0">
                        <a:buNone/>
                      </a:pPr>
                      <a:endParaRPr lang="en-GB" dirty="0"/>
                    </a:p>
                  </a:txBody>
                  <a:tcPr anchor="ctr">
                    <a:lnL>
                      <a:noFill/>
                    </a:lnL>
                    <a:lnR>
                      <a:noFill/>
                    </a:lnR>
                    <a:lnT>
                      <a:noFill/>
                    </a:lnT>
                    <a:lnB>
                      <a:noFill/>
                    </a:lnB>
                    <a:noFill/>
                  </a:tcPr>
                </a:tc>
                <a:extLst>
                  <a:ext uri="{0D108BD9-81ED-4DB2-BD59-A6C34878D82A}">
                    <a16:rowId xmlns:a16="http://schemas.microsoft.com/office/drawing/2014/main" val="2485718656"/>
                  </a:ext>
                </a:extLst>
              </a:tr>
            </a:tbl>
          </a:graphicData>
        </a:graphic>
      </p:graphicFrame>
      <p:graphicFrame>
        <p:nvGraphicFramePr>
          <p:cNvPr id="11" name="Table 10">
            <a:extLst>
              <a:ext uri="{FF2B5EF4-FFF2-40B4-BE49-F238E27FC236}">
                <a16:creationId xmlns:a16="http://schemas.microsoft.com/office/drawing/2014/main" id="{05011B86-D484-75B6-D0BE-4BAE911F9E7B}"/>
              </a:ext>
            </a:extLst>
          </p:cNvPr>
          <p:cNvGraphicFramePr>
            <a:graphicFrameLocks noGrp="1"/>
          </p:cNvGraphicFramePr>
          <p:nvPr>
            <p:extLst>
              <p:ext uri="{D42A27DB-BD31-4B8C-83A1-F6EECF244321}">
                <p14:modId xmlns:p14="http://schemas.microsoft.com/office/powerpoint/2010/main" val="4208117552"/>
              </p:ext>
            </p:extLst>
          </p:nvPr>
        </p:nvGraphicFramePr>
        <p:xfrm>
          <a:off x="0" y="3107531"/>
          <a:ext cx="12192000" cy="499321"/>
        </p:xfrm>
        <a:graphic>
          <a:graphicData uri="http://schemas.openxmlformats.org/drawingml/2006/table">
            <a:tbl>
              <a:tblPr bandRow="1">
                <a:tableStyleId>{5C22544A-7EE6-4342-B048-85BDC9FD1C3A}</a:tableStyleId>
              </a:tblPr>
              <a:tblGrid>
                <a:gridCol w="12192000">
                  <a:extLst>
                    <a:ext uri="{9D8B030D-6E8A-4147-A177-3AD203B41FA5}">
                      <a16:colId xmlns:a16="http://schemas.microsoft.com/office/drawing/2014/main" val="2077078815"/>
                    </a:ext>
                  </a:extLst>
                </a:gridCol>
              </a:tblGrid>
              <a:tr h="499321">
                <a:tc>
                  <a:txBody>
                    <a:bodyPr/>
                    <a:lstStyle/>
                    <a:p>
                      <a:pPr>
                        <a:buNone/>
                      </a:pPr>
                      <a:endParaRPr lang="en-GB" dirty="0"/>
                    </a:p>
                  </a:txBody>
                  <a:tcPr anchor="ctr">
                    <a:lnL>
                      <a:noFill/>
                    </a:lnL>
                    <a:lnR>
                      <a:noFill/>
                    </a:lnR>
                    <a:lnT>
                      <a:noFill/>
                    </a:lnT>
                    <a:lnB>
                      <a:noFill/>
                    </a:lnB>
                    <a:noFill/>
                  </a:tcPr>
                </a:tc>
                <a:extLst>
                  <a:ext uri="{0D108BD9-81ED-4DB2-BD59-A6C34878D82A}">
                    <a16:rowId xmlns:a16="http://schemas.microsoft.com/office/drawing/2014/main" val="4208141775"/>
                  </a:ext>
                </a:extLst>
              </a:tr>
            </a:tbl>
          </a:graphicData>
        </a:graphic>
      </p:graphicFrame>
    </p:spTree>
    <p:extLst>
      <p:ext uri="{BB962C8B-B14F-4D97-AF65-F5344CB8AC3E}">
        <p14:creationId xmlns:p14="http://schemas.microsoft.com/office/powerpoint/2010/main" val="1793456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EDBC3-E289-5DC1-62CD-220FE0855A17}"/>
              </a:ext>
            </a:extLst>
          </p:cNvPr>
          <p:cNvSpPr>
            <a:spLocks noGrp="1"/>
          </p:cNvSpPr>
          <p:nvPr>
            <p:ph type="title"/>
          </p:nvPr>
        </p:nvSpPr>
        <p:spPr>
          <a:xfrm>
            <a:off x="7855527" y="685800"/>
            <a:ext cx="3649085" cy="5225422"/>
          </a:xfrm>
        </p:spPr>
        <p:txBody>
          <a:bodyPr anchor="ctr">
            <a:normAutofit/>
          </a:bodyPr>
          <a:lstStyle/>
          <a:p>
            <a:r>
              <a:rPr lang="en-GB" dirty="0">
                <a:ea typeface="+mj-lt"/>
                <a:cs typeface="+mj-lt"/>
              </a:rPr>
              <a:t>Marketing Strategy</a:t>
            </a:r>
            <a:endParaRPr lang="en-US" dirty="0"/>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D0F3B2B-DA8D-E238-F508-D7B73F27F9B8}"/>
              </a:ext>
            </a:extLst>
          </p:cNvPr>
          <p:cNvSpPr>
            <a:spLocks noGrp="1"/>
          </p:cNvSpPr>
          <p:nvPr>
            <p:ph idx="1"/>
          </p:nvPr>
        </p:nvSpPr>
        <p:spPr>
          <a:xfrm>
            <a:off x="1101554" y="685800"/>
            <a:ext cx="5970162" cy="5225422"/>
          </a:xfrm>
        </p:spPr>
        <p:txBody>
          <a:bodyPr vert="horz" lIns="91440" tIns="45720" rIns="91440" bIns="45720" rtlCol="0" anchor="ctr">
            <a:normAutofit/>
          </a:bodyPr>
          <a:lstStyle/>
          <a:p>
            <a:pPr>
              <a:lnSpc>
                <a:spcPct val="90000"/>
              </a:lnSpc>
            </a:pPr>
            <a:r>
              <a:rPr lang="en-GB" sz="1700">
                <a:ea typeface="+mn-lt"/>
                <a:cs typeface="+mn-lt"/>
              </a:rPr>
              <a:t>I’ll build brand visibility through social-led strategies. TikTok is especially powerful for skincare. Using micro-influencers will bring trust and credibility</a:t>
            </a:r>
          </a:p>
          <a:p>
            <a:pPr>
              <a:lnSpc>
                <a:spcPct val="90000"/>
              </a:lnSpc>
            </a:pPr>
            <a:r>
              <a:rPr lang="en-GB" sz="1700" b="1">
                <a:ea typeface="+mn-lt"/>
                <a:cs typeface="+mn-lt"/>
              </a:rPr>
              <a:t>Target Audience:</a:t>
            </a:r>
            <a:br>
              <a:rPr lang="en-GB" sz="1700" b="1">
                <a:ea typeface="+mn-lt"/>
                <a:cs typeface="+mn-lt"/>
              </a:rPr>
            </a:br>
            <a:r>
              <a:rPr lang="en-GB" sz="1700" b="1">
                <a:ea typeface="+mn-lt"/>
                <a:cs typeface="+mn-lt"/>
              </a:rPr>
              <a:t> 18–30 years old, skincare-aware, active online</a:t>
            </a:r>
            <a:endParaRPr lang="en-GB" sz="1700"/>
          </a:p>
          <a:p>
            <a:pPr>
              <a:lnSpc>
                <a:spcPct val="90000"/>
              </a:lnSpc>
            </a:pPr>
            <a:r>
              <a:rPr lang="en-GB" sz="1700" b="1">
                <a:ea typeface="+mn-lt"/>
                <a:cs typeface="+mn-lt"/>
              </a:rPr>
              <a:t>Marketing Channels:</a:t>
            </a:r>
            <a:endParaRPr lang="en-GB" sz="1700"/>
          </a:p>
          <a:p>
            <a:pPr>
              <a:lnSpc>
                <a:spcPct val="90000"/>
              </a:lnSpc>
            </a:pPr>
            <a:r>
              <a:rPr lang="en-GB" sz="1700" b="1">
                <a:ea typeface="+mn-lt"/>
                <a:cs typeface="+mn-lt"/>
              </a:rPr>
              <a:t>TikTok:</a:t>
            </a:r>
            <a:r>
              <a:rPr lang="en-GB" sz="1700">
                <a:ea typeface="+mn-lt"/>
                <a:cs typeface="+mn-lt"/>
              </a:rPr>
              <a:t> product demos, influencer reviews</a:t>
            </a:r>
            <a:endParaRPr lang="en-GB" sz="1700"/>
          </a:p>
          <a:p>
            <a:pPr>
              <a:lnSpc>
                <a:spcPct val="90000"/>
              </a:lnSpc>
            </a:pPr>
            <a:r>
              <a:rPr lang="en-GB" sz="1700" b="1">
                <a:ea typeface="+mn-lt"/>
                <a:cs typeface="+mn-lt"/>
              </a:rPr>
              <a:t>Instagram:</a:t>
            </a:r>
            <a:r>
              <a:rPr lang="en-GB" sz="1700">
                <a:ea typeface="+mn-lt"/>
                <a:cs typeface="+mn-lt"/>
              </a:rPr>
              <a:t> educational skincare posts</a:t>
            </a:r>
            <a:endParaRPr lang="en-GB" sz="1700"/>
          </a:p>
          <a:p>
            <a:pPr>
              <a:lnSpc>
                <a:spcPct val="90000"/>
              </a:lnSpc>
            </a:pPr>
            <a:r>
              <a:rPr lang="en-GB" sz="1700" b="1">
                <a:ea typeface="+mn-lt"/>
                <a:cs typeface="+mn-lt"/>
              </a:rPr>
              <a:t>Email campaigns:</a:t>
            </a:r>
            <a:r>
              <a:rPr lang="en-GB" sz="1700">
                <a:ea typeface="+mn-lt"/>
                <a:cs typeface="+mn-lt"/>
              </a:rPr>
              <a:t> promotions, loyalty rewards</a:t>
            </a:r>
            <a:endParaRPr lang="en-GB" sz="1700"/>
          </a:p>
          <a:p>
            <a:pPr>
              <a:lnSpc>
                <a:spcPct val="90000"/>
              </a:lnSpc>
            </a:pPr>
            <a:r>
              <a:rPr lang="en-GB" sz="1700" b="1">
                <a:ea typeface="+mn-lt"/>
                <a:cs typeface="+mn-lt"/>
              </a:rPr>
              <a:t>Launch Pop-up Booths</a:t>
            </a:r>
            <a:r>
              <a:rPr lang="en-GB" sz="1700">
                <a:ea typeface="+mn-lt"/>
                <a:cs typeface="+mn-lt"/>
              </a:rPr>
              <a:t> (Manchester)</a:t>
            </a:r>
            <a:endParaRPr lang="en-GB" sz="1700"/>
          </a:p>
          <a:p>
            <a:pPr>
              <a:lnSpc>
                <a:spcPct val="90000"/>
              </a:lnSpc>
            </a:pPr>
            <a:r>
              <a:rPr lang="en-GB" sz="1700" b="1">
                <a:ea typeface="+mn-lt"/>
                <a:cs typeface="+mn-lt"/>
              </a:rPr>
              <a:t>Examples:</a:t>
            </a:r>
            <a:endParaRPr lang="en-GB" sz="1700"/>
          </a:p>
          <a:p>
            <a:pPr>
              <a:lnSpc>
                <a:spcPct val="90000"/>
              </a:lnSpc>
            </a:pPr>
            <a:r>
              <a:rPr lang="en-GB" sz="1700">
                <a:ea typeface="+mn-lt"/>
                <a:cs typeface="+mn-lt"/>
              </a:rPr>
              <a:t>Canva flyers with QR code to shop</a:t>
            </a:r>
            <a:endParaRPr lang="en-GB" sz="1700"/>
          </a:p>
          <a:p>
            <a:pPr>
              <a:lnSpc>
                <a:spcPct val="90000"/>
              </a:lnSpc>
            </a:pPr>
            <a:r>
              <a:rPr lang="en-GB" sz="1700">
                <a:ea typeface="+mn-lt"/>
                <a:cs typeface="+mn-lt"/>
              </a:rPr>
              <a:t>TikTok  ads</a:t>
            </a:r>
            <a:endParaRPr lang="en-GB" sz="1700"/>
          </a:p>
          <a:p>
            <a:pPr>
              <a:lnSpc>
                <a:spcPct val="90000"/>
              </a:lnSpc>
            </a:pPr>
            <a:r>
              <a:rPr lang="en-GB" sz="1700">
                <a:ea typeface="+mn-lt"/>
                <a:cs typeface="+mn-lt"/>
              </a:rPr>
              <a:t>Instagram reel campaigns</a:t>
            </a:r>
            <a:endParaRPr lang="en-GB" sz="1700"/>
          </a:p>
          <a:p>
            <a:pPr>
              <a:lnSpc>
                <a:spcPct val="90000"/>
              </a:lnSpc>
            </a:pPr>
            <a:r>
              <a:rPr lang="en-GB" sz="1700">
                <a:ea typeface="+mn-lt"/>
                <a:cs typeface="+mn-lt"/>
              </a:rPr>
              <a:t>Product insert cards with referral code</a:t>
            </a:r>
            <a:endParaRPr lang="en-GB" sz="1700"/>
          </a:p>
          <a:p>
            <a:pPr>
              <a:lnSpc>
                <a:spcPct val="90000"/>
              </a:lnSpc>
            </a:pPr>
            <a:endParaRPr lang="en-GB" sz="1700"/>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0679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4D37C-34FD-3621-C963-2FBB699D6F56}"/>
              </a:ext>
            </a:extLst>
          </p:cNvPr>
          <p:cNvSpPr>
            <a:spLocks noGrp="1"/>
          </p:cNvSpPr>
          <p:nvPr>
            <p:ph type="title"/>
          </p:nvPr>
        </p:nvSpPr>
        <p:spPr>
          <a:xfrm>
            <a:off x="1259893" y="3101093"/>
            <a:ext cx="2454052" cy="3029344"/>
          </a:xfrm>
        </p:spPr>
        <p:txBody>
          <a:bodyPr>
            <a:normAutofit/>
          </a:bodyPr>
          <a:lstStyle/>
          <a:p>
            <a:r>
              <a:rPr lang="en-GB" sz="3200">
                <a:solidFill>
                  <a:schemeClr val="bg1"/>
                </a:solidFill>
                <a:ea typeface="+mj-lt"/>
                <a:cs typeface="+mj-lt"/>
              </a:rPr>
              <a:t>Branding Strategy</a:t>
            </a:r>
            <a:endParaRPr lang="en-US" sz="3200">
              <a:solidFill>
                <a:schemeClr val="bg1"/>
              </a:solidFill>
            </a:endParaRP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8DB49A9F-D214-FDBD-F4C8-3B83C547C84A}"/>
              </a:ext>
            </a:extLst>
          </p:cNvPr>
          <p:cNvSpPr>
            <a:spLocks noGrp="1"/>
          </p:cNvSpPr>
          <p:nvPr>
            <p:ph idx="1"/>
          </p:nvPr>
        </p:nvSpPr>
        <p:spPr>
          <a:xfrm>
            <a:off x="4706578" y="589722"/>
            <a:ext cx="6798033" cy="5321500"/>
          </a:xfrm>
        </p:spPr>
        <p:txBody>
          <a:bodyPr vert="horz" lIns="91440" tIns="45720" rIns="91440" bIns="45720" rtlCol="0" anchor="ctr">
            <a:normAutofit/>
          </a:bodyPr>
          <a:lstStyle/>
          <a:p>
            <a:pPr>
              <a:lnSpc>
                <a:spcPct val="90000"/>
              </a:lnSpc>
            </a:pPr>
            <a:r>
              <a:rPr lang="en-GB">
                <a:ea typeface="+mn-lt"/>
                <a:cs typeface="+mn-lt"/>
              </a:rPr>
              <a:t>This brand is built to connect emotionally. The tone is friendly and real, just like the audience. I want every customer to feel like they’re part of something honest</a:t>
            </a:r>
          </a:p>
          <a:p>
            <a:pPr>
              <a:lnSpc>
                <a:spcPct val="90000"/>
              </a:lnSpc>
            </a:pPr>
            <a:r>
              <a:rPr lang="en-GB" b="1">
                <a:ea typeface="+mn-lt"/>
                <a:cs typeface="+mn-lt"/>
              </a:rPr>
              <a:t>Visuals:</a:t>
            </a:r>
            <a:endParaRPr lang="en-GB"/>
          </a:p>
          <a:p>
            <a:pPr>
              <a:lnSpc>
                <a:spcPct val="90000"/>
              </a:lnSpc>
            </a:pPr>
            <a:r>
              <a:rPr lang="en-GB">
                <a:ea typeface="+mn-lt"/>
                <a:cs typeface="+mn-lt"/>
              </a:rPr>
              <a:t>Soft pastel colour palette</a:t>
            </a:r>
            <a:endParaRPr lang="en-GB"/>
          </a:p>
          <a:p>
            <a:pPr>
              <a:lnSpc>
                <a:spcPct val="90000"/>
              </a:lnSpc>
            </a:pPr>
            <a:r>
              <a:rPr lang="en-GB">
                <a:ea typeface="+mn-lt"/>
                <a:cs typeface="+mn-lt"/>
              </a:rPr>
              <a:t>Minimalist packaging</a:t>
            </a:r>
            <a:endParaRPr lang="en-GB"/>
          </a:p>
          <a:p>
            <a:pPr>
              <a:lnSpc>
                <a:spcPct val="90000"/>
              </a:lnSpc>
            </a:pPr>
            <a:r>
              <a:rPr lang="en-GB">
                <a:ea typeface="+mn-lt"/>
                <a:cs typeface="+mn-lt"/>
              </a:rPr>
              <a:t>Logo: Modern and clean</a:t>
            </a:r>
            <a:endParaRPr lang="en-GB"/>
          </a:p>
          <a:p>
            <a:pPr>
              <a:lnSpc>
                <a:spcPct val="90000"/>
              </a:lnSpc>
            </a:pPr>
            <a:r>
              <a:rPr lang="en-GB" b="1">
                <a:ea typeface="+mn-lt"/>
                <a:cs typeface="+mn-lt"/>
              </a:rPr>
              <a:t>Brand Voice:</a:t>
            </a:r>
            <a:endParaRPr lang="en-GB"/>
          </a:p>
          <a:p>
            <a:pPr>
              <a:lnSpc>
                <a:spcPct val="90000"/>
              </a:lnSpc>
            </a:pPr>
            <a:r>
              <a:rPr lang="en-GB">
                <a:ea typeface="+mn-lt"/>
                <a:cs typeface="+mn-lt"/>
              </a:rPr>
              <a:t>Honest, friendly, educational</a:t>
            </a:r>
            <a:endParaRPr lang="en-GB"/>
          </a:p>
          <a:p>
            <a:pPr>
              <a:lnSpc>
                <a:spcPct val="90000"/>
              </a:lnSpc>
            </a:pPr>
            <a:r>
              <a:rPr lang="en-GB">
                <a:ea typeface="+mn-lt"/>
                <a:cs typeface="+mn-lt"/>
              </a:rPr>
              <a:t>Slogan: “Real care. Real skin.”</a:t>
            </a:r>
            <a:endParaRPr lang="en-GB"/>
          </a:p>
          <a:p>
            <a:pPr>
              <a:lnSpc>
                <a:spcPct val="90000"/>
              </a:lnSpc>
            </a:pPr>
            <a:r>
              <a:rPr lang="en-GB" b="1">
                <a:ea typeface="+mn-lt"/>
                <a:cs typeface="+mn-lt"/>
              </a:rPr>
              <a:t>Packaging:</a:t>
            </a:r>
            <a:endParaRPr lang="en-GB"/>
          </a:p>
          <a:p>
            <a:pPr>
              <a:lnSpc>
                <a:spcPct val="90000"/>
              </a:lnSpc>
            </a:pPr>
            <a:r>
              <a:rPr lang="en-GB">
                <a:ea typeface="+mn-lt"/>
                <a:cs typeface="+mn-lt"/>
              </a:rPr>
              <a:t>Recyclable materials</a:t>
            </a:r>
            <a:endParaRPr lang="en-GB"/>
          </a:p>
          <a:p>
            <a:pPr>
              <a:lnSpc>
                <a:spcPct val="90000"/>
              </a:lnSpc>
            </a:pPr>
            <a:r>
              <a:rPr lang="en-GB">
                <a:ea typeface="+mn-lt"/>
                <a:cs typeface="+mn-lt"/>
              </a:rPr>
              <a:t>Sustainable ink printing</a:t>
            </a:r>
            <a:endParaRPr lang="en-GB"/>
          </a:p>
          <a:p>
            <a:pPr>
              <a:lnSpc>
                <a:spcPct val="90000"/>
              </a:lnSpc>
            </a:pPr>
            <a:r>
              <a:rPr lang="en-GB">
                <a:ea typeface="+mn-lt"/>
                <a:cs typeface="+mn-lt"/>
              </a:rPr>
              <a:t>QR codes for digital interaction</a:t>
            </a:r>
            <a:endParaRPr lang="en-GB"/>
          </a:p>
          <a:p>
            <a:pPr>
              <a:lnSpc>
                <a:spcPct val="90000"/>
              </a:lnSpc>
            </a:pPr>
            <a:endParaRPr lang="en-GB"/>
          </a:p>
        </p:txBody>
      </p:sp>
    </p:spTree>
    <p:extLst>
      <p:ext uri="{BB962C8B-B14F-4D97-AF65-F5344CB8AC3E}">
        <p14:creationId xmlns:p14="http://schemas.microsoft.com/office/powerpoint/2010/main" val="3697452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F04D8-7549-ED79-86CB-A399E8E5D62B}"/>
              </a:ext>
            </a:extLst>
          </p:cNvPr>
          <p:cNvSpPr>
            <a:spLocks noGrp="1"/>
          </p:cNvSpPr>
          <p:nvPr>
            <p:ph type="title"/>
          </p:nvPr>
        </p:nvSpPr>
        <p:spPr/>
        <p:txBody>
          <a:bodyPr/>
          <a:lstStyle/>
          <a:p>
            <a:r>
              <a:rPr lang="en-GB" dirty="0">
                <a:ea typeface="+mj-lt"/>
                <a:cs typeface="+mj-lt"/>
              </a:rPr>
              <a:t>Why You Should Invest</a:t>
            </a:r>
            <a:endParaRPr lang="en-US" dirty="0"/>
          </a:p>
        </p:txBody>
      </p:sp>
      <p:sp>
        <p:nvSpPr>
          <p:cNvPr id="3" name="Content Placeholder 2">
            <a:extLst>
              <a:ext uri="{FF2B5EF4-FFF2-40B4-BE49-F238E27FC236}">
                <a16:creationId xmlns:a16="http://schemas.microsoft.com/office/drawing/2014/main" id="{C880E62F-0C17-33AE-C091-0431041A4B33}"/>
              </a:ext>
            </a:extLst>
          </p:cNvPr>
          <p:cNvSpPr>
            <a:spLocks noGrp="1"/>
          </p:cNvSpPr>
          <p:nvPr>
            <p:ph idx="1"/>
          </p:nvPr>
        </p:nvSpPr>
        <p:spPr>
          <a:xfrm>
            <a:off x="969963" y="1407319"/>
            <a:ext cx="10534649" cy="4503903"/>
          </a:xfrm>
        </p:spPr>
        <p:txBody>
          <a:bodyPr vert="horz" lIns="91440" tIns="45720" rIns="91440" bIns="45720" rtlCol="0" anchor="t">
            <a:normAutofit lnSpcReduction="10000"/>
          </a:bodyPr>
          <a:lstStyle/>
          <a:p>
            <a:r>
              <a:rPr lang="en-GB" dirty="0">
                <a:ea typeface="+mn-lt"/>
                <a:cs typeface="+mn-lt"/>
              </a:rPr>
              <a:t>I’m not just asking for funding—I’m inviting you to join the growth of a brand that fills a real market gap. With your support, we’ll scale smart, fast, and sustainably.</a:t>
            </a:r>
          </a:p>
          <a:p>
            <a:r>
              <a:rPr lang="en-GB" b="1" dirty="0">
                <a:ea typeface="+mn-lt"/>
                <a:cs typeface="+mn-lt"/>
              </a:rPr>
              <a:t>Why Me?</a:t>
            </a:r>
            <a:endParaRPr lang="en-GB" dirty="0"/>
          </a:p>
          <a:p>
            <a:r>
              <a:rPr lang="en-GB" dirty="0">
                <a:ea typeface="+mn-lt"/>
                <a:cs typeface="+mn-lt"/>
              </a:rPr>
              <a:t>I’m the target customer – I know what they want</a:t>
            </a:r>
            <a:endParaRPr lang="en-GB" dirty="0"/>
          </a:p>
          <a:p>
            <a:r>
              <a:rPr lang="en-GB" dirty="0">
                <a:ea typeface="+mn-lt"/>
                <a:cs typeface="+mn-lt"/>
              </a:rPr>
              <a:t>I’ve tested the products and brand story on real users</a:t>
            </a:r>
            <a:endParaRPr lang="en-GB" dirty="0"/>
          </a:p>
          <a:p>
            <a:r>
              <a:rPr lang="en-GB" dirty="0">
                <a:ea typeface="+mn-lt"/>
                <a:cs typeface="+mn-lt"/>
              </a:rPr>
              <a:t>I bring creativity, adaptability, and real insight</a:t>
            </a:r>
            <a:endParaRPr lang="en-GB" dirty="0"/>
          </a:p>
          <a:p>
            <a:r>
              <a:rPr lang="en-GB" dirty="0">
                <a:ea typeface="+mn-lt"/>
                <a:cs typeface="+mn-lt"/>
              </a:rPr>
              <a:t>Strong research and financial planning back this plan</a:t>
            </a:r>
            <a:endParaRPr lang="en-GB" dirty="0"/>
          </a:p>
          <a:p>
            <a:r>
              <a:rPr lang="en-GB" b="1" dirty="0">
                <a:ea typeface="+mn-lt"/>
                <a:cs typeface="+mn-lt"/>
              </a:rPr>
              <a:t>How £50K Helps:</a:t>
            </a:r>
            <a:endParaRPr lang="en-GB" dirty="0"/>
          </a:p>
          <a:p>
            <a:r>
              <a:rPr lang="en-GB" dirty="0">
                <a:ea typeface="+mn-lt"/>
                <a:cs typeface="+mn-lt"/>
              </a:rPr>
              <a:t>Launch with momentum</a:t>
            </a:r>
            <a:endParaRPr lang="en-GB" dirty="0"/>
          </a:p>
          <a:p>
            <a:r>
              <a:rPr lang="en-GB" dirty="0">
                <a:ea typeface="+mn-lt"/>
                <a:cs typeface="+mn-lt"/>
              </a:rPr>
              <a:t>Avoid stock delays</a:t>
            </a:r>
            <a:endParaRPr lang="en-GB" dirty="0"/>
          </a:p>
          <a:p>
            <a:r>
              <a:rPr lang="en-GB" dirty="0">
                <a:ea typeface="+mn-lt"/>
                <a:cs typeface="+mn-lt"/>
              </a:rPr>
              <a:t>Amplify reach with digital and influencer marketing</a:t>
            </a:r>
            <a:endParaRPr lang="en-GB" dirty="0"/>
          </a:p>
          <a:p>
            <a:r>
              <a:rPr lang="en-GB" dirty="0">
                <a:ea typeface="+mn-lt"/>
                <a:cs typeface="+mn-lt"/>
              </a:rPr>
              <a:t>Scale to 5-figure revenue in 12 months</a:t>
            </a:r>
            <a:endParaRPr lang="en-GB" dirty="0"/>
          </a:p>
          <a:p>
            <a:endParaRPr lang="en-GB" dirty="0"/>
          </a:p>
        </p:txBody>
      </p:sp>
    </p:spTree>
    <p:extLst>
      <p:ext uri="{BB962C8B-B14F-4D97-AF65-F5344CB8AC3E}">
        <p14:creationId xmlns:p14="http://schemas.microsoft.com/office/powerpoint/2010/main" val="2973557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FF66-37A8-DC94-24A0-BB290EEF6B90}"/>
              </a:ext>
            </a:extLst>
          </p:cNvPr>
          <p:cNvSpPr>
            <a:spLocks noGrp="1"/>
          </p:cNvSpPr>
          <p:nvPr>
            <p:ph type="title"/>
          </p:nvPr>
        </p:nvSpPr>
        <p:spPr/>
        <p:txBody>
          <a:bodyPr/>
          <a:lstStyle/>
          <a:p>
            <a:r>
              <a:rPr lang="en-GB" dirty="0">
                <a:ea typeface="+mj-lt"/>
                <a:cs typeface="+mj-lt"/>
              </a:rPr>
              <a:t>References</a:t>
            </a:r>
            <a:endParaRPr lang="en-US" dirty="0"/>
          </a:p>
        </p:txBody>
      </p:sp>
      <p:sp>
        <p:nvSpPr>
          <p:cNvPr id="3" name="Content Placeholder 2">
            <a:extLst>
              <a:ext uri="{FF2B5EF4-FFF2-40B4-BE49-F238E27FC236}">
                <a16:creationId xmlns:a16="http://schemas.microsoft.com/office/drawing/2014/main" id="{E04E6420-7D9A-2039-4AB5-9D13F8E9A3EA}"/>
              </a:ext>
            </a:extLst>
          </p:cNvPr>
          <p:cNvSpPr>
            <a:spLocks noGrp="1"/>
          </p:cNvSpPr>
          <p:nvPr>
            <p:ph idx="1"/>
          </p:nvPr>
        </p:nvSpPr>
        <p:spPr>
          <a:xfrm>
            <a:off x="1327150" y="1300163"/>
            <a:ext cx="10177462" cy="4611059"/>
          </a:xfrm>
        </p:spPr>
        <p:txBody>
          <a:bodyPr vert="horz" lIns="91440" tIns="45720" rIns="91440" bIns="45720" rtlCol="0" anchor="t">
            <a:normAutofit/>
          </a:bodyPr>
          <a:lstStyle/>
          <a:p>
            <a:r>
              <a:rPr lang="en-GB" dirty="0">
                <a:ea typeface="+mn-lt"/>
                <a:cs typeface="+mn-lt"/>
              </a:rPr>
              <a:t>Chaffey, D. (2022) </a:t>
            </a:r>
            <a:r>
              <a:rPr lang="en-GB" i="1" dirty="0">
                <a:ea typeface="+mn-lt"/>
                <a:cs typeface="+mn-lt"/>
              </a:rPr>
              <a:t>Digital Marketing</a:t>
            </a:r>
            <a:r>
              <a:rPr lang="en-GB" dirty="0">
                <a:ea typeface="+mn-lt"/>
                <a:cs typeface="+mn-lt"/>
              </a:rPr>
              <a:t>. 8th ed. Pearson.</a:t>
            </a:r>
            <a:endParaRPr lang="en-GB" dirty="0"/>
          </a:p>
          <a:p>
            <a:r>
              <a:rPr lang="en-GB">
                <a:ea typeface="+mn-lt"/>
                <a:cs typeface="+mn-lt"/>
              </a:rPr>
              <a:t>Kotler, P. and Keller, K.L. (2021) </a:t>
            </a:r>
            <a:r>
              <a:rPr lang="en-GB" i="1">
                <a:ea typeface="+mn-lt"/>
                <a:cs typeface="+mn-lt"/>
              </a:rPr>
              <a:t>Marketing Management</a:t>
            </a:r>
            <a:r>
              <a:rPr lang="en-GB">
                <a:ea typeface="+mn-lt"/>
                <a:cs typeface="+mn-lt"/>
              </a:rPr>
              <a:t>. Pearson.</a:t>
            </a:r>
            <a:endParaRPr lang="en-GB"/>
          </a:p>
          <a:p>
            <a:r>
              <a:rPr lang="en-GB">
                <a:ea typeface="+mn-lt"/>
                <a:cs typeface="+mn-lt"/>
              </a:rPr>
              <a:t>Solomon, M.R. (2022) </a:t>
            </a:r>
            <a:r>
              <a:rPr lang="en-GB" i="1">
                <a:ea typeface="+mn-lt"/>
                <a:cs typeface="+mn-lt"/>
              </a:rPr>
              <a:t>Consumer Behaviour</a:t>
            </a:r>
            <a:r>
              <a:rPr lang="en-GB">
                <a:ea typeface="+mn-lt"/>
                <a:cs typeface="+mn-lt"/>
              </a:rPr>
              <a:t>. Pearson.</a:t>
            </a:r>
            <a:endParaRPr lang="en-GB"/>
          </a:p>
          <a:p>
            <a:r>
              <a:rPr lang="en-GB">
                <a:ea typeface="+mn-lt"/>
                <a:cs typeface="+mn-lt"/>
              </a:rPr>
              <a:t>Statista (2024) </a:t>
            </a:r>
            <a:r>
              <a:rPr lang="en-GB" i="1">
                <a:ea typeface="+mn-lt"/>
                <a:cs typeface="+mn-lt"/>
              </a:rPr>
              <a:t>Beauty &amp; Personal Care Market</a:t>
            </a:r>
            <a:r>
              <a:rPr lang="en-GB">
                <a:ea typeface="+mn-lt"/>
                <a:cs typeface="+mn-lt"/>
              </a:rPr>
              <a:t>. [online] </a:t>
            </a:r>
            <a:r>
              <a:rPr lang="en-GB" dirty="0">
                <a:ea typeface="+mn-lt"/>
                <a:cs typeface="+mn-lt"/>
                <a:hlinkClick r:id="rId2"/>
              </a:rPr>
              <a:t>www.statista.com</a:t>
            </a:r>
            <a:endParaRPr lang="en-GB"/>
          </a:p>
          <a:p>
            <a:r>
              <a:rPr lang="en-GB">
                <a:ea typeface="+mn-lt"/>
                <a:cs typeface="+mn-lt"/>
              </a:rPr>
              <a:t>Shopify (2023) </a:t>
            </a:r>
            <a:r>
              <a:rPr lang="en-GB" i="1">
                <a:ea typeface="+mn-lt"/>
                <a:cs typeface="+mn-lt"/>
              </a:rPr>
              <a:t>Trust in Ecommerce</a:t>
            </a:r>
            <a:r>
              <a:rPr lang="en-GB">
                <a:ea typeface="+mn-lt"/>
                <a:cs typeface="+mn-lt"/>
              </a:rPr>
              <a:t>. [online] </a:t>
            </a:r>
            <a:r>
              <a:rPr lang="en-GB" dirty="0">
                <a:ea typeface="+mn-lt"/>
                <a:cs typeface="+mn-lt"/>
                <a:hlinkClick r:id="rId3"/>
              </a:rPr>
              <a:t>www.shopify.com</a:t>
            </a:r>
            <a:endParaRPr lang="en-GB"/>
          </a:p>
          <a:p>
            <a:r>
              <a:rPr lang="en-GB" dirty="0">
                <a:ea typeface="+mn-lt"/>
                <a:cs typeface="+mn-lt"/>
              </a:rPr>
              <a:t>Hootsuite (2024) </a:t>
            </a:r>
            <a:r>
              <a:rPr lang="en-GB" i="1" dirty="0">
                <a:ea typeface="+mn-lt"/>
                <a:cs typeface="+mn-lt"/>
              </a:rPr>
              <a:t>Beauty Social Trends</a:t>
            </a:r>
            <a:r>
              <a:rPr lang="en-GB" dirty="0">
                <a:ea typeface="+mn-lt"/>
                <a:cs typeface="+mn-lt"/>
              </a:rPr>
              <a:t>. [online] </a:t>
            </a:r>
            <a:r>
              <a:rPr lang="en-GB" dirty="0">
                <a:ea typeface="+mn-lt"/>
                <a:cs typeface="+mn-lt"/>
                <a:hlinkClick r:id="rId4"/>
              </a:rPr>
              <a:t>www.hootsuite.com</a:t>
            </a:r>
            <a:endParaRPr lang="en-GB"/>
          </a:p>
          <a:p>
            <a:r>
              <a:rPr lang="en-GB" dirty="0" err="1">
                <a:ea typeface="+mn-lt"/>
                <a:cs typeface="+mn-lt"/>
              </a:rPr>
              <a:t>NielsenIQ</a:t>
            </a:r>
            <a:r>
              <a:rPr lang="en-GB" dirty="0">
                <a:ea typeface="+mn-lt"/>
                <a:cs typeface="+mn-lt"/>
              </a:rPr>
              <a:t> (2023) </a:t>
            </a:r>
            <a:r>
              <a:rPr lang="en-GB" i="1" dirty="0">
                <a:ea typeface="+mn-lt"/>
                <a:cs typeface="+mn-lt"/>
              </a:rPr>
              <a:t>Consumer Trust Report</a:t>
            </a:r>
            <a:r>
              <a:rPr lang="en-GB" dirty="0">
                <a:ea typeface="+mn-lt"/>
                <a:cs typeface="+mn-lt"/>
              </a:rPr>
              <a:t>. [online] </a:t>
            </a:r>
            <a:r>
              <a:rPr lang="en-GB" dirty="0">
                <a:ea typeface="+mn-lt"/>
                <a:cs typeface="+mn-lt"/>
                <a:hlinkClick r:id="rId5"/>
              </a:rPr>
              <a:t>www.nielseniq.com</a:t>
            </a:r>
            <a:endParaRPr lang="en-GB"/>
          </a:p>
          <a:p>
            <a:r>
              <a:rPr lang="en-GB" dirty="0">
                <a:ea typeface="+mn-lt"/>
                <a:cs typeface="+mn-lt"/>
              </a:rPr>
              <a:t>Moz (2024) </a:t>
            </a:r>
            <a:r>
              <a:rPr lang="en-GB" i="1" dirty="0">
                <a:ea typeface="+mn-lt"/>
                <a:cs typeface="+mn-lt"/>
              </a:rPr>
              <a:t>Beginner’s Guide to SEO</a:t>
            </a:r>
            <a:r>
              <a:rPr lang="en-GB" dirty="0">
                <a:ea typeface="+mn-lt"/>
                <a:cs typeface="+mn-lt"/>
              </a:rPr>
              <a:t>. [online] </a:t>
            </a:r>
            <a:r>
              <a:rPr lang="en-GB" dirty="0">
                <a:ea typeface="+mn-lt"/>
                <a:cs typeface="+mn-lt"/>
                <a:hlinkClick r:id="rId6"/>
              </a:rPr>
              <a:t>www.moz.com</a:t>
            </a:r>
            <a:endParaRPr lang="en-GB"/>
          </a:p>
          <a:p>
            <a:r>
              <a:rPr lang="en-GB" dirty="0">
                <a:ea typeface="+mn-lt"/>
                <a:cs typeface="+mn-lt"/>
              </a:rPr>
              <a:t>Forbes (2023) </a:t>
            </a:r>
            <a:r>
              <a:rPr lang="en-GB" i="1" dirty="0">
                <a:ea typeface="+mn-lt"/>
                <a:cs typeface="+mn-lt"/>
              </a:rPr>
              <a:t>Why Branding Matters</a:t>
            </a:r>
            <a:r>
              <a:rPr lang="en-GB" dirty="0">
                <a:ea typeface="+mn-lt"/>
                <a:cs typeface="+mn-lt"/>
              </a:rPr>
              <a:t>. [online] </a:t>
            </a:r>
            <a:r>
              <a:rPr lang="en-GB" dirty="0">
                <a:ea typeface="+mn-lt"/>
                <a:cs typeface="+mn-lt"/>
                <a:hlinkClick r:id="rId7"/>
              </a:rPr>
              <a:t>www.forbes.com</a:t>
            </a:r>
            <a:endParaRPr lang="en-GB"/>
          </a:p>
          <a:p>
            <a:r>
              <a:rPr lang="en-GB" dirty="0">
                <a:ea typeface="+mn-lt"/>
                <a:cs typeface="+mn-lt"/>
              </a:rPr>
              <a:t>Canva (2024) </a:t>
            </a:r>
            <a:r>
              <a:rPr lang="en-GB" i="1" dirty="0">
                <a:ea typeface="+mn-lt"/>
                <a:cs typeface="+mn-lt"/>
              </a:rPr>
              <a:t>Design for Startups</a:t>
            </a:r>
            <a:r>
              <a:rPr lang="en-GB" dirty="0">
                <a:ea typeface="+mn-lt"/>
                <a:cs typeface="+mn-lt"/>
              </a:rPr>
              <a:t>. [online] </a:t>
            </a:r>
            <a:r>
              <a:rPr lang="en-GB" dirty="0">
                <a:ea typeface="+mn-lt"/>
                <a:cs typeface="+mn-lt"/>
                <a:hlinkClick r:id="rId8"/>
              </a:rPr>
              <a:t>www.canva.com</a:t>
            </a:r>
            <a:endParaRPr lang="en-GB"/>
          </a:p>
          <a:p>
            <a:endParaRPr lang="en-GB" dirty="0"/>
          </a:p>
        </p:txBody>
      </p:sp>
    </p:spTree>
    <p:extLst>
      <p:ext uri="{BB962C8B-B14F-4D97-AF65-F5344CB8AC3E}">
        <p14:creationId xmlns:p14="http://schemas.microsoft.com/office/powerpoint/2010/main" val="335174130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Wisp</vt:lpstr>
      <vt:lpstr>BrushVTI</vt:lpstr>
      <vt:lpstr>Certificate of Higher Education in Employability Skills  LEVEL 4  Module Name – BMSW4011 –  Managing Enterprise Module Lead: Mel Squire Student name: Maria Alina Moraru Student id:2409965 Term 3 May – July 2025 2025- 2026 </vt:lpstr>
      <vt:lpstr> Real Care Real Skin  Pitching for £50,000 Angel Investment  Presented by: Maria Moraru</vt:lpstr>
      <vt:lpstr>1.Business Proposition  The market is saturated with expensive, overhyped skincare. Real Care Real Skin focuses on honest, natural ingredients that people can actually afford. My customers are mainly Gen Z and young adults who value simplicity, transparency, and authenticity in the brands they support. Real Care Real Skin is a natural skincare line focused on affordable, honest solutions for combination and sensitive skin. Product Ranges: Cleansers, moisturisers, and haircare All products made with gentle, natural ingredients Designed for Gen Z and Millennials Mission Statement:  “To empower individuals with real, effective, and affordable skincare backed by transparency and trust.” Unique Selling Point (USP): Ingredient transparency Social media-led community Eco-conscious packaging High-value, affordable pricing   </vt:lpstr>
      <vt:lpstr>2. Business Structure &amp; HRM As a sole trader, I can keep costs low and make decisions quickly. I’ll launch online with fulfilment through a logistics partner , and hire a social media expert to grow our online presence, which is key for this audience. Legal Structure: Sole Trader Easy to manage Full control  Unlimited liability (risk is mitigated with business insurance) Location: Online-first business HQ in Manchester (low cost, logistics access) Order fulfilment via third-party logistics HRM Plan: 2 Employees to start: Social Media Manager Order Fulfilment Assistant Outsourced: Accounting &amp; website  development </vt:lpstr>
      <vt:lpstr>Aims, Objectives &amp; USP</vt:lpstr>
      <vt:lpstr>Financial Overview &amp; Use of Funds</vt:lpstr>
      <vt:lpstr>SWOT Analysis The key challenge is being a new brand, but that also gives me flexibility. With the right partnerships and customer loyalty strategies, I can build a strong reputation quickly.</vt:lpstr>
      <vt:lpstr>Marketing Strategy</vt:lpstr>
      <vt:lpstr>Branding Strategy</vt:lpstr>
      <vt:lpstr>Why You Should Invest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335</cp:revision>
  <dcterms:created xsi:type="dcterms:W3CDTF">2025-06-28T14:54:00Z</dcterms:created>
  <dcterms:modified xsi:type="dcterms:W3CDTF">2025-06-28T16:25:08Z</dcterms:modified>
</cp:coreProperties>
</file>