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43" r:id="rId2"/>
    <p:sldId id="328" r:id="rId3"/>
    <p:sldId id="329" r:id="rId4"/>
    <p:sldId id="337" r:id="rId5"/>
    <p:sldId id="338" r:id="rId6"/>
    <p:sldId id="339" r:id="rId7"/>
    <p:sldId id="340" r:id="rId8"/>
    <p:sldId id="341" r:id="rId9"/>
    <p:sldId id="34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296"/>
  </p:normalViewPr>
  <p:slideViewPr>
    <p:cSldViewPr snapToGrid="0" snapToObjects="1">
      <p:cViewPr>
        <p:scale>
          <a:sx n="67" d="100"/>
          <a:sy n="67" d="100"/>
        </p:scale>
        <p:origin x="1080" y="1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10B27-C06A-7A45-A165-26CAFB8467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A7B677-6307-B94A-BDEA-DDD609DF61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27676D-F416-B445-B68C-5B43D41C3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25515-179B-B746-9727-D3D362C7D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A7874-F8E9-6C40-9A11-EE065ACA3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56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DCDB7-19AB-9640-8720-60F2C3251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9F613-561B-494A-8F0A-D99299583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0CC04-9E35-A145-BED4-37E5D5E5E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9A709-1243-364C-BFEA-B0E8E6472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6523C-7BB5-C54E-A395-8D6EC004C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26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C4533-C9DF-9B4F-B649-1C63BA364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18DFDA-589E-9842-BDBE-909AA8D95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9FAED-C575-5948-ACD6-38414A96A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A37D5-E16C-E24C-A184-D3D2B7546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38A74-1CC4-8141-AA80-99CF02061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84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71314-6205-874D-93DA-A619ABF40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DE3DF-F1C8-2E4B-BD5D-CC6E4F3F0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5705A-3C7F-F246-AA5A-EEABED5E1F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5BF2B-0D19-9445-B92A-D7C5B4728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6A65BF-7FC2-1A48-830B-3AE097336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D8653E-D637-AE4E-8722-715025D32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553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C1F30-BEE3-0744-B095-8A2866A42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4084E-9A8B-0F45-885B-E3352D2ED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2A3914-527C-E844-A606-5A559B78F6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2D2E3C-E19D-964A-AC97-CFB6CA12F6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D7B8CF-B52C-014D-99EF-16449FE769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E9FAF5-8990-EA4C-A620-C69CF8F5C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5F4F13-9341-5A4C-B5B4-391C540C8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DEB0EE-3FF5-0E4B-B27D-CC076FB48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542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C30D6-96D2-BB45-A9D3-FFB1E99C4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3A3C41-7453-1E4A-B22E-E3132E779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EF3F94-B3EB-9C4B-AC83-93828ED5C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41310C-4B8B-774B-BA3B-8E63189B0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451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55F630-7EEA-884E-B28D-4B2250550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B6E90D-338F-FC44-8961-EEDD6A414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79F322-D745-6E46-8B08-4016DEAEC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42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1ABF9-2D48-B54E-AB20-4D3DC097B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47D9F-3D12-5248-8A6B-A66956753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0A8526-EE23-BC46-BA78-868D41A462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C1FD20-A232-F847-9E92-F86225270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839AD4-B361-4447-AD5D-55780D7A1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C719A0-1EB9-D34A-B00D-7002BCC0B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168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E80AA-656B-E948-B7E6-F217EA63D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7C9D19-0C51-A246-A112-99E3B3345D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AF842-7CDD-C840-9401-62D5BE3FCB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9C1DBB-0D25-7845-8DD6-171B9F7BF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3654D-4DA5-6B4A-9E13-64CFCCDBA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834262-3B68-794D-98CF-FBAB004C3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184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C45F1-572E-BF4D-9FBD-9BDDBA182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400BC1-1410-8D4D-B525-38D7EE0AE1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0ED30-0EF0-A244-AC0C-F7AA16F33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26066-698B-A847-984F-DCD2964EC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8C020-1E26-F84B-844D-724B3BEE0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24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024865-6AD6-D44A-8901-D4A909B5BD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AED556-7AC0-3543-8E62-CD9498AFF0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6BF25-A458-FA4F-A797-F839793BE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755FE-3FAF-DD4E-B871-6DBACCAF6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CA408-F424-EF42-B243-C96C0A710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756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910809-AABE-AE45-9763-9BBBCD3C7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6920F1-CD77-B548-B480-FA48F5C30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58BBF-591A-0C45-A18F-7D92DC23D1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CD47EA-8BD6-154A-8D5F-1A3741D64D85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0B29B-CB5A-8948-8CBA-0A52BE7278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CFEBE-1575-B54F-AD43-129F3266FB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926459-2865-CE49-BFFB-35DD2846B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196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zarajames.co.uk/look-boo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14608-9631-9147-982F-9498C9C4A0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70418"/>
            <a:ext cx="9144000" cy="2387600"/>
          </a:xfrm>
        </p:spPr>
        <p:txBody>
          <a:bodyPr/>
          <a:lstStyle/>
          <a:p>
            <a:r>
              <a:rPr lang="en-GB" dirty="0"/>
              <a:t>Zara James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2E4F27-8395-9842-9A0F-F1CFAE5D4D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150093"/>
            <a:ext cx="9144000" cy="165576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P150964</a:t>
            </a:r>
          </a:p>
          <a:p>
            <a:r>
              <a:rPr lang="en-GB" dirty="0"/>
              <a:t>Creative Venture</a:t>
            </a:r>
          </a:p>
          <a:p>
            <a:r>
              <a:rPr lang="en-GB" dirty="0" err="1"/>
              <a:t>LookBook</a:t>
            </a:r>
            <a:endParaRPr lang="en-GB" dirty="0"/>
          </a:p>
          <a:p>
            <a:r>
              <a:rPr lang="en-GB" dirty="0"/>
              <a:t>This </a:t>
            </a:r>
            <a:r>
              <a:rPr lang="en-GB" dirty="0" err="1"/>
              <a:t>lookbook</a:t>
            </a:r>
            <a:r>
              <a:rPr lang="en-GB" dirty="0"/>
              <a:t> is to go alongside my finial proposition as an guide to my designs.</a:t>
            </a:r>
          </a:p>
          <a:p>
            <a:r>
              <a:rPr lang="en-GB" dirty="0">
                <a:hlinkClick r:id="rId2"/>
              </a:rPr>
              <a:t>https://www.zarajames.co.uk/look-book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AFAE48-25EB-9E4C-88E7-3B6AB4E36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0362" y="4897930"/>
            <a:ext cx="1311275" cy="131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750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AB898024-B68D-E34A-96AA-93813AB053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500" y="643467"/>
            <a:ext cx="3927600" cy="5571066"/>
          </a:xfrm>
          <a:prstGeom prst="rect">
            <a:avLst/>
          </a:prstGeom>
        </p:spPr>
      </p:pic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62123B92-10B8-4947-8576-BE7C74EBF9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935" y="643467"/>
            <a:ext cx="394152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645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different&#10;&#10;Description automatically generated">
            <a:extLst>
              <a:ext uri="{FF2B5EF4-FFF2-40B4-BE49-F238E27FC236}">
                <a16:creationId xmlns:a16="http://schemas.microsoft.com/office/drawing/2014/main" id="{F35BE712-2702-9D4A-86CE-5E6A5B255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500" y="643467"/>
            <a:ext cx="3927600" cy="5571066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F4E9E7A1-9AA0-4C4C-8CDF-18A0EA8EED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935" y="643467"/>
            <a:ext cx="394152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416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DBE54BA-244E-A64E-8958-44B1F06532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535" y="643467"/>
            <a:ext cx="3941529" cy="5571066"/>
          </a:xfrm>
          <a:prstGeom prst="rect">
            <a:avLst/>
          </a:prstGeom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920535F-E160-F849-9E47-9674BC8FF9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934" y="643467"/>
            <a:ext cx="394152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364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74C6043-8060-BC48-A05A-A121409F3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535" y="643467"/>
            <a:ext cx="3941529" cy="5571066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3BCB4038-E036-0441-B1F5-8FB3DA083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934" y="643467"/>
            <a:ext cx="394152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830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BA9428FC-7783-4D48-9E2B-13BAF91B49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535" y="643467"/>
            <a:ext cx="3941529" cy="5571066"/>
          </a:xfrm>
          <a:prstGeom prst="rect">
            <a:avLst/>
          </a:prstGeom>
        </p:spPr>
      </p:pic>
      <p:pic>
        <p:nvPicPr>
          <p:cNvPr id="3" name="Picture 2" descr="A picture containing indoor, curtain, furniture&#10;&#10;Description automatically generated">
            <a:extLst>
              <a:ext uri="{FF2B5EF4-FFF2-40B4-BE49-F238E27FC236}">
                <a16:creationId xmlns:a16="http://schemas.microsoft.com/office/drawing/2014/main" id="{A44F919A-656A-1844-A7FD-F59FAEE051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934" y="643467"/>
            <a:ext cx="394152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882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90B14AE-D77C-164E-8F93-5D3A00E2B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535" y="643467"/>
            <a:ext cx="3941529" cy="5571066"/>
          </a:xfrm>
          <a:prstGeom prst="rect">
            <a:avLst/>
          </a:prstGeom>
        </p:spPr>
      </p:pic>
      <p:pic>
        <p:nvPicPr>
          <p:cNvPr id="3" name="Picture 2" descr="A picture containing text, bed, baby bed, pillow&#10;&#10;Description automatically generated">
            <a:extLst>
              <a:ext uri="{FF2B5EF4-FFF2-40B4-BE49-F238E27FC236}">
                <a16:creationId xmlns:a16="http://schemas.microsoft.com/office/drawing/2014/main" id="{0E391CC2-D593-914F-ACD9-4BC3244B0D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934" y="643467"/>
            <a:ext cx="394152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734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bedclothes&#10;&#10;Description automatically generated">
            <a:extLst>
              <a:ext uri="{FF2B5EF4-FFF2-40B4-BE49-F238E27FC236}">
                <a16:creationId xmlns:a16="http://schemas.microsoft.com/office/drawing/2014/main" id="{C323085D-B849-624C-9FE0-184D83C94F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2341" y="643467"/>
            <a:ext cx="3941529" cy="5571066"/>
          </a:xfrm>
          <a:prstGeom prst="rect">
            <a:avLst/>
          </a:prstGeom>
        </p:spPr>
      </p:pic>
      <p:pic>
        <p:nvPicPr>
          <p:cNvPr id="7" name="Picture 6" descr="A picture containing indoor&#10;&#10;Description automatically generated">
            <a:extLst>
              <a:ext uri="{FF2B5EF4-FFF2-40B4-BE49-F238E27FC236}">
                <a16:creationId xmlns:a16="http://schemas.microsoft.com/office/drawing/2014/main" id="{9FD4C127-0F34-924D-88F8-682D9FE11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8130" y="643467"/>
            <a:ext cx="394152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064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95EB95-3339-7249-9212-4D2FA96D9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535" y="643467"/>
            <a:ext cx="3941529" cy="557106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604107D-4686-A44D-8051-44C045A17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934" y="643467"/>
            <a:ext cx="394152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65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33</Words>
  <Application>Microsoft Macintosh PowerPoint</Application>
  <PresentationFormat>Widescreen</PresentationFormat>
  <Paragraphs>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Zara James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Zara Elizabeth James (P150964)</dc:creator>
  <cp:lastModifiedBy>Zara Elizabeth James (P150964)</cp:lastModifiedBy>
  <cp:revision>2</cp:revision>
  <dcterms:created xsi:type="dcterms:W3CDTF">2021-05-18T09:23:23Z</dcterms:created>
  <dcterms:modified xsi:type="dcterms:W3CDTF">2021-05-18T09:48:24Z</dcterms:modified>
</cp:coreProperties>
</file>