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60" r:id="rId4"/>
    <p:sldId id="258"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093"/>
    <p:restoredTop sz="94689"/>
  </p:normalViewPr>
  <p:slideViewPr>
    <p:cSldViewPr snapToGrid="0" snapToObjects="1">
      <p:cViewPr>
        <p:scale>
          <a:sx n="60" d="100"/>
          <a:sy n="60" d="100"/>
        </p:scale>
        <p:origin x="320" y="20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10/12/21</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07613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10/12/21</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494873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10/12/21</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516353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10/12/21</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0489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10/12/21</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96434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10/12/21</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211452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10/12/21</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896920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10/12/21</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00936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10/12/21</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869806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10/12/21</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416961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10/12/21</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858443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10/12/21</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874847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3679" y="723900"/>
            <a:ext cx="4614421"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9BB048-EA45-1A4C-9270-70F08E93B8DC}"/>
              </a:ext>
            </a:extLst>
          </p:cNvPr>
          <p:cNvSpPr>
            <a:spLocks noGrp="1"/>
          </p:cNvSpPr>
          <p:nvPr>
            <p:ph type="ctrTitle"/>
          </p:nvPr>
        </p:nvSpPr>
        <p:spPr>
          <a:xfrm>
            <a:off x="7212118" y="747209"/>
            <a:ext cx="3931320" cy="2267193"/>
          </a:xfrm>
        </p:spPr>
        <p:txBody>
          <a:bodyPr>
            <a:normAutofit/>
          </a:bodyPr>
          <a:lstStyle/>
          <a:p>
            <a:r>
              <a:rPr lang="en-US" dirty="0"/>
              <a:t>TEAM 6</a:t>
            </a:r>
          </a:p>
        </p:txBody>
      </p:sp>
      <p:sp>
        <p:nvSpPr>
          <p:cNvPr id="3" name="Subtitle 2">
            <a:extLst>
              <a:ext uri="{FF2B5EF4-FFF2-40B4-BE49-F238E27FC236}">
                <a16:creationId xmlns:a16="http://schemas.microsoft.com/office/drawing/2014/main" id="{E49A86D7-585D-2549-93D5-86C883CE1EC7}"/>
              </a:ext>
            </a:extLst>
          </p:cNvPr>
          <p:cNvSpPr>
            <a:spLocks noGrp="1"/>
          </p:cNvSpPr>
          <p:nvPr>
            <p:ph type="subTitle" idx="1"/>
          </p:nvPr>
        </p:nvSpPr>
        <p:spPr>
          <a:xfrm>
            <a:off x="7212119" y="4010447"/>
            <a:ext cx="3931319" cy="1351003"/>
          </a:xfrm>
        </p:spPr>
        <p:txBody>
          <a:bodyPr>
            <a:normAutofit/>
          </a:bodyPr>
          <a:lstStyle/>
          <a:p>
            <a:pPr>
              <a:lnSpc>
                <a:spcPct val="90000"/>
              </a:lnSpc>
            </a:pPr>
            <a:r>
              <a:rPr lang="en-US" sz="1800" dirty="0"/>
              <a:t>CHRISTIAN AMOAH</a:t>
            </a:r>
          </a:p>
          <a:p>
            <a:pPr>
              <a:lnSpc>
                <a:spcPct val="90000"/>
              </a:lnSpc>
            </a:pPr>
            <a:r>
              <a:rPr lang="en-US" sz="1800" dirty="0"/>
              <a:t>SAIMIA KHANOM</a:t>
            </a:r>
          </a:p>
          <a:p>
            <a:pPr>
              <a:lnSpc>
                <a:spcPct val="90000"/>
              </a:lnSpc>
            </a:pPr>
            <a:r>
              <a:rPr lang="en-US" sz="1800" dirty="0"/>
              <a:t>MARCELUS DWIGHT PUSEY</a:t>
            </a:r>
          </a:p>
        </p:txBody>
      </p:sp>
      <p:pic>
        <p:nvPicPr>
          <p:cNvPr id="4" name="Picture 3" descr="Skydivers make a formation above the clouds">
            <a:extLst>
              <a:ext uri="{FF2B5EF4-FFF2-40B4-BE49-F238E27FC236}">
                <a16:creationId xmlns:a16="http://schemas.microsoft.com/office/drawing/2014/main" id="{42A52377-5EA8-4508-97BF-62DD62891581}"/>
              </a:ext>
            </a:extLst>
          </p:cNvPr>
          <p:cNvPicPr>
            <a:picLocks noChangeAspect="1"/>
          </p:cNvPicPr>
          <p:nvPr/>
        </p:nvPicPr>
        <p:blipFill rotWithShape="1">
          <a:blip r:embed="rId2"/>
          <a:srcRect t="230" b="15500"/>
          <a:stretch/>
        </p:blipFill>
        <p:spPr>
          <a:xfrm>
            <a:off x="690122" y="1908609"/>
            <a:ext cx="5439657" cy="3059818"/>
          </a:xfrm>
          <a:prstGeom prst="rect">
            <a:avLst/>
          </a:prstGeom>
        </p:spPr>
      </p:pic>
      <p:grpSp>
        <p:nvGrpSpPr>
          <p:cNvPr id="42" name="Group 41">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44037" y="3871114"/>
            <a:ext cx="867485" cy="115439"/>
            <a:chOff x="8910933" y="1861308"/>
            <a:chExt cx="867485" cy="115439"/>
          </a:xfrm>
        </p:grpSpPr>
        <p:sp>
          <p:nvSpPr>
            <p:cNvPr id="43" name="Rectangle 42">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4" name="Straight Connector 43">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79511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par>
                                <p:cTn id="18" presetID="10" presetClass="entr" presetSubtype="0" fill="hold" grpId="0" nodeType="withEffect">
                                  <p:stCondLst>
                                    <p:cond delay="1000"/>
                                  </p:stCondLst>
                                  <p:iterate type="lt">
                                    <p:tmPct val="10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522534-8591-604D-A526-D7FDC6A18CE0}"/>
              </a:ext>
            </a:extLst>
          </p:cNvPr>
          <p:cNvSpPr>
            <a:spLocks noGrp="1"/>
          </p:cNvSpPr>
          <p:nvPr>
            <p:ph type="title"/>
          </p:nvPr>
        </p:nvSpPr>
        <p:spPr>
          <a:xfrm>
            <a:off x="1824111" y="723900"/>
            <a:ext cx="8543779" cy="1287784"/>
          </a:xfrm>
        </p:spPr>
        <p:txBody>
          <a:bodyPr anchor="b">
            <a:normAutofit/>
          </a:bodyPr>
          <a:lstStyle/>
          <a:p>
            <a:pPr algn="ctr"/>
            <a:r>
              <a:rPr lang="en-GB" b="1" dirty="0"/>
              <a:t>One message </a:t>
            </a:r>
            <a:endParaRPr lang="en-US"/>
          </a:p>
        </p:txBody>
      </p:sp>
      <p:sp>
        <p:nvSpPr>
          <p:cNvPr id="3" name="Content Placeholder 2">
            <a:extLst>
              <a:ext uri="{FF2B5EF4-FFF2-40B4-BE49-F238E27FC236}">
                <a16:creationId xmlns:a16="http://schemas.microsoft.com/office/drawing/2014/main" id="{5C887083-3FB9-6344-B70F-C1FD4FA886B2}"/>
              </a:ext>
            </a:extLst>
          </p:cNvPr>
          <p:cNvSpPr>
            <a:spLocks noGrp="1"/>
          </p:cNvSpPr>
          <p:nvPr>
            <p:ph idx="1"/>
          </p:nvPr>
        </p:nvSpPr>
        <p:spPr>
          <a:xfrm>
            <a:off x="340243" y="2336801"/>
            <a:ext cx="11525692" cy="3331621"/>
          </a:xfrm>
        </p:spPr>
        <p:txBody>
          <a:bodyPr anchor="ctr">
            <a:normAutofit fontScale="55000" lnSpcReduction="20000"/>
          </a:bodyPr>
          <a:lstStyle/>
          <a:p>
            <a:pPr algn="ctr">
              <a:lnSpc>
                <a:spcPct val="100000"/>
              </a:lnSpc>
            </a:pPr>
            <a:r>
              <a:rPr lang="en-GB" sz="5100" dirty="0">
                <a:latin typeface="Agency FB" panose="020B0503020202020204" pitchFamily="34" charset="77"/>
                <a:cs typeface="Farah" pitchFamily="2" charset="-78"/>
              </a:rPr>
              <a:t>The topic that I am doing is One message! </a:t>
            </a:r>
          </a:p>
          <a:p>
            <a:pPr algn="ctr">
              <a:lnSpc>
                <a:spcPct val="100000"/>
              </a:lnSpc>
            </a:pPr>
            <a:r>
              <a:rPr lang="en-GB" sz="5100" dirty="0">
                <a:latin typeface="Agency FB" panose="020B0503020202020204" pitchFamily="34" charset="77"/>
                <a:cs typeface="Farah" pitchFamily="2" charset="-78"/>
              </a:rPr>
              <a:t>What I have took from  David Philips video on death by PowerPoint. Is that for example when attention is diverted towards you by audience, that you should perform a PowerPoint presentation that is simple but understandable to your audience. When you are looking at your audience  you want to see nodding heads which shows that your presentation was simple but also understandable. Another thing that I learnt is that, when you have more than one message on your PowerPoint slides its more likely that the audience will be focusing on one message than the other. To summarise what one message means in David Philips words is '' just make it simple for human beings add one message per slide we are extremely limited to understand more''</a:t>
            </a:r>
          </a:p>
          <a:p>
            <a:pPr algn="ctr">
              <a:lnSpc>
                <a:spcPct val="100000"/>
              </a:lnSpc>
            </a:pPr>
            <a:endParaRPr lang="en-US" sz="1700" dirty="0"/>
          </a:p>
        </p:txBody>
      </p:sp>
      <p:grpSp>
        <p:nvGrpSpPr>
          <p:cNvPr id="14" name="Group 13">
            <a:extLst>
              <a:ext uri="{FF2B5EF4-FFF2-40B4-BE49-F238E27FC236}">
                <a16:creationId xmlns:a16="http://schemas.microsoft.com/office/drawing/2014/main" id="{36996A92-4C38-41D1-AD08-0008BD7F8B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5" name="Rectangle 14">
              <a:extLst>
                <a:ext uri="{FF2B5EF4-FFF2-40B4-BE49-F238E27FC236}">
                  <a16:creationId xmlns:a16="http://schemas.microsoft.com/office/drawing/2014/main" id="{5AD7C091-483D-4EDB-A080-485373410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6" name="Straight Connector 15">
              <a:extLst>
                <a:ext uri="{FF2B5EF4-FFF2-40B4-BE49-F238E27FC236}">
                  <a16:creationId xmlns:a16="http://schemas.microsoft.com/office/drawing/2014/main" id="{0FDA491D-22E6-4239-BC5F-3CB07CB558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2B1C725-5027-440D-9130-AE6A287B9C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20539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A045FE-4FB9-334F-B254-8961BE5FB2F9}"/>
              </a:ext>
            </a:extLst>
          </p:cNvPr>
          <p:cNvSpPr>
            <a:spLocks noGrp="1"/>
          </p:cNvSpPr>
          <p:nvPr>
            <p:ph type="title"/>
          </p:nvPr>
        </p:nvSpPr>
        <p:spPr>
          <a:xfrm>
            <a:off x="1824111" y="723900"/>
            <a:ext cx="8543779" cy="1287784"/>
          </a:xfrm>
        </p:spPr>
        <p:txBody>
          <a:bodyPr anchor="b">
            <a:normAutofit/>
          </a:bodyPr>
          <a:lstStyle/>
          <a:p>
            <a:pPr algn="ctr"/>
            <a:r>
              <a:rPr lang="en-US">
                <a:latin typeface="DIN Condensed" pitchFamily="2" charset="0"/>
                <a:cs typeface="Apple Chancery" panose="03020702040506060504" pitchFamily="66" charset="-79"/>
              </a:rPr>
              <a:t>Contrast</a:t>
            </a:r>
            <a:br>
              <a:rPr lang="en-US">
                <a:latin typeface="DIN Condensed" pitchFamily="2" charset="0"/>
                <a:cs typeface="Apple Chancery" panose="03020702040506060504" pitchFamily="66" charset="-79"/>
              </a:rPr>
            </a:br>
            <a:endParaRPr lang="en-US">
              <a:latin typeface="DIN Condensed" pitchFamily="2" charset="0"/>
              <a:cs typeface="Apple Chancery" panose="03020702040506060504" pitchFamily="66" charset="-79"/>
            </a:endParaRPr>
          </a:p>
        </p:txBody>
      </p:sp>
      <p:sp>
        <p:nvSpPr>
          <p:cNvPr id="3" name="Content Placeholder 2">
            <a:extLst>
              <a:ext uri="{FF2B5EF4-FFF2-40B4-BE49-F238E27FC236}">
                <a16:creationId xmlns:a16="http://schemas.microsoft.com/office/drawing/2014/main" id="{4B94F1D0-B88C-F349-837B-F9C157EF191A}"/>
              </a:ext>
            </a:extLst>
          </p:cNvPr>
          <p:cNvSpPr>
            <a:spLocks noGrp="1"/>
          </p:cNvSpPr>
          <p:nvPr>
            <p:ph idx="1"/>
          </p:nvPr>
        </p:nvSpPr>
        <p:spPr>
          <a:xfrm>
            <a:off x="304800" y="1564644"/>
            <a:ext cx="11563053" cy="4103788"/>
          </a:xfrm>
        </p:spPr>
        <p:txBody>
          <a:bodyPr anchor="ctr">
            <a:normAutofit fontScale="77500" lnSpcReduction="20000"/>
          </a:bodyPr>
          <a:lstStyle/>
          <a:p>
            <a:pPr algn="ctr"/>
            <a:r>
              <a:rPr lang="en-US" sz="4200" dirty="0">
                <a:latin typeface="Agency FB" panose="020B0503020202020204" pitchFamily="34" charset="77"/>
                <a:cs typeface="Farah" pitchFamily="2" charset="-78"/>
              </a:rPr>
              <a:t>When analyzing your presentation think about the contrast. Which will draw attention to the more important parts of your presentation. The contrast will help direct the audience's eyes to were</a:t>
            </a:r>
          </a:p>
          <a:p>
            <a:pPr algn="ctr"/>
            <a:r>
              <a:rPr lang="en-US" sz="4200" dirty="0">
                <a:latin typeface="Agency FB" panose="020B0503020202020204" pitchFamily="34" charset="77"/>
                <a:cs typeface="Farah" pitchFamily="2" charset="-78"/>
              </a:rPr>
              <a:t>I would like them to focus.</a:t>
            </a:r>
          </a:p>
          <a:p>
            <a:pPr algn="ctr"/>
            <a:r>
              <a:rPr lang="en-US" sz="4200" dirty="0">
                <a:latin typeface="Agency FB" panose="020B0503020202020204" pitchFamily="34" charset="77"/>
                <a:cs typeface="Farah" pitchFamily="2" charset="-78"/>
              </a:rPr>
              <a:t>Contrast comes in many different ways. For example, Different sizes shape color . Aside from adding visual interest. Contrast is also essential for content visibility and legibility. Contrast brings life to your presentation by helping the audience to see the focus point you’ve laid out.</a:t>
            </a:r>
          </a:p>
          <a:p>
            <a:pPr algn="ctr"/>
            <a:endParaRPr lang="en-US" dirty="0"/>
          </a:p>
        </p:txBody>
      </p:sp>
      <p:grpSp>
        <p:nvGrpSpPr>
          <p:cNvPr id="38" name="Group 37">
            <a:extLst>
              <a:ext uri="{FF2B5EF4-FFF2-40B4-BE49-F238E27FC236}">
                <a16:creationId xmlns:a16="http://schemas.microsoft.com/office/drawing/2014/main" id="{36996A92-4C38-41D1-AD08-0008BD7F8B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39" name="Rectangle 38">
              <a:extLst>
                <a:ext uri="{FF2B5EF4-FFF2-40B4-BE49-F238E27FC236}">
                  <a16:creationId xmlns:a16="http://schemas.microsoft.com/office/drawing/2014/main" id="{5AD7C091-483D-4EDB-A080-485373410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40" name="Straight Connector 39">
              <a:extLst>
                <a:ext uri="{FF2B5EF4-FFF2-40B4-BE49-F238E27FC236}">
                  <a16:creationId xmlns:a16="http://schemas.microsoft.com/office/drawing/2014/main" id="{0FDA491D-22E6-4239-BC5F-3CB07CB558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2B1C725-5027-440D-9130-AE6A287B9C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43651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9">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1">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4205AA-B0B8-4444-A39D-1E13FBD45976}"/>
              </a:ext>
            </a:extLst>
          </p:cNvPr>
          <p:cNvSpPr>
            <a:spLocks noGrp="1"/>
          </p:cNvSpPr>
          <p:nvPr>
            <p:ph type="title"/>
          </p:nvPr>
        </p:nvSpPr>
        <p:spPr>
          <a:xfrm>
            <a:off x="1824111" y="723900"/>
            <a:ext cx="8543779" cy="1287784"/>
          </a:xfrm>
        </p:spPr>
        <p:txBody>
          <a:bodyPr anchor="b">
            <a:normAutofit/>
          </a:bodyPr>
          <a:lstStyle/>
          <a:p>
            <a:pPr algn="ctr"/>
            <a:r>
              <a:rPr lang="en-US">
                <a:latin typeface="DIN Condensed" pitchFamily="2" charset="0"/>
              </a:rPr>
              <a:t>SIZE</a:t>
            </a:r>
            <a:br>
              <a:rPr lang="en-US">
                <a:latin typeface="DIN Condensed" pitchFamily="2" charset="0"/>
              </a:rPr>
            </a:br>
            <a:endParaRPr lang="en-US"/>
          </a:p>
        </p:txBody>
      </p:sp>
      <p:sp>
        <p:nvSpPr>
          <p:cNvPr id="3" name="Content Placeholder 2">
            <a:extLst>
              <a:ext uri="{FF2B5EF4-FFF2-40B4-BE49-F238E27FC236}">
                <a16:creationId xmlns:a16="http://schemas.microsoft.com/office/drawing/2014/main" id="{40CDAE7C-BAE7-4C4E-926D-6F83A99983DF}"/>
              </a:ext>
            </a:extLst>
          </p:cNvPr>
          <p:cNvSpPr>
            <a:spLocks noGrp="1"/>
          </p:cNvSpPr>
          <p:nvPr>
            <p:ph idx="1"/>
          </p:nvPr>
        </p:nvSpPr>
        <p:spPr>
          <a:xfrm>
            <a:off x="663146" y="1706909"/>
            <a:ext cx="11367934" cy="3961513"/>
          </a:xfrm>
        </p:spPr>
        <p:txBody>
          <a:bodyPr anchor="ctr">
            <a:normAutofit lnSpcReduction="10000"/>
          </a:bodyPr>
          <a:lstStyle/>
          <a:p>
            <a:pPr algn="ctr"/>
            <a:r>
              <a:rPr lang="en-US" sz="4000" dirty="0">
                <a:latin typeface="Agency FB" panose="020B0503020202020204" pitchFamily="34" charset="77"/>
                <a:cs typeface="Farah" pitchFamily="2" charset="-78"/>
              </a:rPr>
              <a:t>"The most important part of your PowerPoint should be the biggest” , because it pulls the readers intention to what you want them the focus on or what you want them to know, then what they want to focus on. Its also important that you maintain the same size, fonts and texts style. Because it helps keep your PowerPoint organized and professional</a:t>
            </a:r>
            <a:r>
              <a:rPr lang="en-US" sz="4000" dirty="0">
                <a:latin typeface="DIN Condensed" pitchFamily="2" charset="0"/>
                <a:cs typeface="Apple Chancery" panose="03020702040506060504" pitchFamily="66" charset="-79"/>
              </a:rPr>
              <a:t>.</a:t>
            </a:r>
          </a:p>
          <a:p>
            <a:pPr algn="ctr"/>
            <a:endParaRPr lang="en-US" dirty="0"/>
          </a:p>
        </p:txBody>
      </p:sp>
      <p:grpSp>
        <p:nvGrpSpPr>
          <p:cNvPr id="27" name="Group 13">
            <a:extLst>
              <a:ext uri="{FF2B5EF4-FFF2-40B4-BE49-F238E27FC236}">
                <a16:creationId xmlns:a16="http://schemas.microsoft.com/office/drawing/2014/main" id="{36996A92-4C38-41D1-AD08-0008BD7F8B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28" name="Rectangle 14">
              <a:extLst>
                <a:ext uri="{FF2B5EF4-FFF2-40B4-BE49-F238E27FC236}">
                  <a16:creationId xmlns:a16="http://schemas.microsoft.com/office/drawing/2014/main" id="{5AD7C091-483D-4EDB-A080-485373410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6" name="Straight Connector 15">
              <a:extLst>
                <a:ext uri="{FF2B5EF4-FFF2-40B4-BE49-F238E27FC236}">
                  <a16:creationId xmlns:a16="http://schemas.microsoft.com/office/drawing/2014/main" id="{0FDA491D-22E6-4239-BC5F-3CB07CB558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2B1C725-5027-440D-9130-AE6A287B9C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51495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9">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1">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40A1AF-C796-7141-9E6F-3DD4BD517F54}"/>
              </a:ext>
            </a:extLst>
          </p:cNvPr>
          <p:cNvSpPr>
            <a:spLocks noGrp="1"/>
          </p:cNvSpPr>
          <p:nvPr>
            <p:ph type="title"/>
          </p:nvPr>
        </p:nvSpPr>
        <p:spPr>
          <a:xfrm>
            <a:off x="1824111" y="723900"/>
            <a:ext cx="8543779" cy="1287784"/>
          </a:xfrm>
        </p:spPr>
        <p:txBody>
          <a:bodyPr anchor="b">
            <a:normAutofit/>
          </a:bodyPr>
          <a:lstStyle/>
          <a:p>
            <a:pPr algn="ctr"/>
            <a:r>
              <a:rPr lang="en-US">
                <a:latin typeface="DIN Condensed" pitchFamily="2" charset="0"/>
                <a:cs typeface="Apple Chancery" panose="03020702040506060504" pitchFamily="66" charset="-79"/>
              </a:rPr>
              <a:t>OBJECTS </a:t>
            </a:r>
            <a:br>
              <a:rPr lang="en-US">
                <a:latin typeface="DIN Condensed" pitchFamily="2" charset="0"/>
                <a:cs typeface="Apple Chancery" panose="03020702040506060504" pitchFamily="66" charset="-79"/>
              </a:rPr>
            </a:br>
            <a:endParaRPr lang="en-US"/>
          </a:p>
        </p:txBody>
      </p:sp>
      <p:sp>
        <p:nvSpPr>
          <p:cNvPr id="3" name="Content Placeholder 2">
            <a:extLst>
              <a:ext uri="{FF2B5EF4-FFF2-40B4-BE49-F238E27FC236}">
                <a16:creationId xmlns:a16="http://schemas.microsoft.com/office/drawing/2014/main" id="{322EA44B-0E9B-4241-9178-6EF40BC20386}"/>
              </a:ext>
            </a:extLst>
          </p:cNvPr>
          <p:cNvSpPr>
            <a:spLocks noGrp="1"/>
          </p:cNvSpPr>
          <p:nvPr>
            <p:ph idx="1"/>
          </p:nvPr>
        </p:nvSpPr>
        <p:spPr>
          <a:xfrm>
            <a:off x="365760" y="1584963"/>
            <a:ext cx="11399520" cy="4159449"/>
          </a:xfrm>
        </p:spPr>
        <p:txBody>
          <a:bodyPr anchor="ctr">
            <a:normAutofit/>
          </a:bodyPr>
          <a:lstStyle/>
          <a:p>
            <a:pPr algn="ctr"/>
            <a:r>
              <a:rPr lang="en-US" sz="3600" dirty="0">
                <a:latin typeface="Agency FB" panose="020B0503020202020204" pitchFamily="34" charset="77"/>
                <a:cs typeface="Farah" pitchFamily="2" charset="-78"/>
              </a:rPr>
              <a:t>”Keeping your PowerPoint Slides simple and concise”. The use of objects are important in PowerPoints because it helps make people understand what you are trying to put out there buts at the same time its bad when the images or objects are over done, because it shifts the persons attention from what you are saying to the images due to it being very big, bright and colorful.</a:t>
            </a:r>
          </a:p>
          <a:p>
            <a:pPr algn="ctr"/>
            <a:endParaRPr lang="en-US" dirty="0"/>
          </a:p>
        </p:txBody>
      </p:sp>
      <p:grpSp>
        <p:nvGrpSpPr>
          <p:cNvPr id="27" name="Group 13">
            <a:extLst>
              <a:ext uri="{FF2B5EF4-FFF2-40B4-BE49-F238E27FC236}">
                <a16:creationId xmlns:a16="http://schemas.microsoft.com/office/drawing/2014/main" id="{36996A92-4C38-41D1-AD08-0008BD7F8B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28" name="Rectangle 14">
              <a:extLst>
                <a:ext uri="{FF2B5EF4-FFF2-40B4-BE49-F238E27FC236}">
                  <a16:creationId xmlns:a16="http://schemas.microsoft.com/office/drawing/2014/main" id="{5AD7C091-483D-4EDB-A080-485373410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6" name="Straight Connector 15">
              <a:extLst>
                <a:ext uri="{FF2B5EF4-FFF2-40B4-BE49-F238E27FC236}">
                  <a16:creationId xmlns:a16="http://schemas.microsoft.com/office/drawing/2014/main" id="{0FDA491D-22E6-4239-BC5F-3CB07CB558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2B1C725-5027-440D-9130-AE6A287B9C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49458402"/>
      </p:ext>
    </p:extLst>
  </p:cSld>
  <p:clrMapOvr>
    <a:masterClrMapping/>
  </p:clrMapOvr>
</p:sld>
</file>

<file path=ppt/theme/theme1.xml><?xml version="1.0" encoding="utf-8"?>
<a:theme xmlns:a="http://schemas.openxmlformats.org/drawingml/2006/main" name="AdornVTI">
  <a:themeElements>
    <a:clrScheme name="AnalogousFromLightSeedRightStep">
      <a:dk1>
        <a:srgbClr val="000000"/>
      </a:dk1>
      <a:lt1>
        <a:srgbClr val="FFFFFF"/>
      </a:lt1>
      <a:dk2>
        <a:srgbClr val="20382F"/>
      </a:dk2>
      <a:lt2>
        <a:srgbClr val="E8E2E5"/>
      </a:lt2>
      <a:accent1>
        <a:srgbClr val="81AA96"/>
      </a:accent1>
      <a:accent2>
        <a:srgbClr val="74A9A6"/>
      </a:accent2>
      <a:accent3>
        <a:srgbClr val="81A7BB"/>
      </a:accent3>
      <a:accent4>
        <a:srgbClr val="7F8DBA"/>
      </a:accent4>
      <a:accent5>
        <a:srgbClr val="9F96C6"/>
      </a:accent5>
      <a:accent6>
        <a:srgbClr val="A27FBA"/>
      </a:accent6>
      <a:hlink>
        <a:srgbClr val="AE698B"/>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otalTime>110</TotalTime>
  <Words>390</Words>
  <Application>Microsoft Macintosh PowerPoint</Application>
  <PresentationFormat>Widescreen</PresentationFormat>
  <Paragraphs>15</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Agency FB</vt:lpstr>
      <vt:lpstr>Arial</vt:lpstr>
      <vt:lpstr>Bembo</vt:lpstr>
      <vt:lpstr>DIN Condensed</vt:lpstr>
      <vt:lpstr>AdornVTI</vt:lpstr>
      <vt:lpstr>TEAM 6</vt:lpstr>
      <vt:lpstr>One message </vt:lpstr>
      <vt:lpstr>Contrast </vt:lpstr>
      <vt:lpstr>SIZE </vt:lpstr>
      <vt:lpstr>OBJECTS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6</dc:title>
  <dc:creator>Christian Amoah (2110832)</dc:creator>
  <cp:lastModifiedBy>Christian Amoah (2110832)</cp:lastModifiedBy>
  <cp:revision>1</cp:revision>
  <dcterms:created xsi:type="dcterms:W3CDTF">2021-10-12T10:16:58Z</dcterms:created>
  <dcterms:modified xsi:type="dcterms:W3CDTF">2021-10-12T12:07:10Z</dcterms:modified>
</cp:coreProperties>
</file>