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1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C7E387-9B9D-4887-812E-F6D55A3F2CBE}" v="113" dt="2023-10-05T21:14:08.6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ONORA BUNICA" userId="4d1a4537ba49a1ff" providerId="LiveId" clId="{60C7E387-9B9D-4887-812E-F6D55A3F2CBE}"/>
    <pc:docChg chg="undo custSel addSld delSld modSld">
      <pc:chgData name="ELEONORA BUNICA" userId="4d1a4537ba49a1ff" providerId="LiveId" clId="{60C7E387-9B9D-4887-812E-F6D55A3F2CBE}" dt="2023-10-05T21:14:08.623" v="961" actId="33524"/>
      <pc:docMkLst>
        <pc:docMk/>
      </pc:docMkLst>
      <pc:sldChg chg="modSp mod modAnim">
        <pc:chgData name="ELEONORA BUNICA" userId="4d1a4537ba49a1ff" providerId="LiveId" clId="{60C7E387-9B9D-4887-812E-F6D55A3F2CBE}" dt="2023-10-05T21:14:08.623" v="961" actId="33524"/>
        <pc:sldMkLst>
          <pc:docMk/>
          <pc:sldMk cId="837446495" sldId="258"/>
        </pc:sldMkLst>
        <pc:spChg chg="mod">
          <ac:chgData name="ELEONORA BUNICA" userId="4d1a4537ba49a1ff" providerId="LiveId" clId="{60C7E387-9B9D-4887-812E-F6D55A3F2CBE}" dt="2023-10-05T21:14:08.623" v="961" actId="33524"/>
          <ac:spMkLst>
            <pc:docMk/>
            <pc:sldMk cId="837446495" sldId="258"/>
            <ac:spMk id="6" creationId="{31BDB992-F9B8-42E2-70AC-DDB406BD33B3}"/>
          </ac:spMkLst>
        </pc:spChg>
        <pc:spChg chg="mod">
          <ac:chgData name="ELEONORA BUNICA" userId="4d1a4537ba49a1ff" providerId="LiveId" clId="{60C7E387-9B9D-4887-812E-F6D55A3F2CBE}" dt="2023-10-05T21:13:40.677" v="958" actId="1076"/>
          <ac:spMkLst>
            <pc:docMk/>
            <pc:sldMk cId="837446495" sldId="258"/>
            <ac:spMk id="13" creationId="{B502F0FC-77F9-2E5D-251A-70F93983A3ED}"/>
          </ac:spMkLst>
        </pc:spChg>
        <pc:picChg chg="mod">
          <ac:chgData name="ELEONORA BUNICA" userId="4d1a4537ba49a1ff" providerId="LiveId" clId="{60C7E387-9B9D-4887-812E-F6D55A3F2CBE}" dt="2023-10-05T21:13:33.200" v="957" actId="1076"/>
          <ac:picMkLst>
            <pc:docMk/>
            <pc:sldMk cId="837446495" sldId="258"/>
            <ac:picMk id="3" creationId="{5D6699D8-9FC4-BA2C-F2E0-3D3BE0D11895}"/>
          </ac:picMkLst>
        </pc:picChg>
        <pc:picChg chg="mod">
          <ac:chgData name="ELEONORA BUNICA" userId="4d1a4537ba49a1ff" providerId="LiveId" clId="{60C7E387-9B9D-4887-812E-F6D55A3F2CBE}" dt="2023-10-05T21:13:29.392" v="956" actId="1076"/>
          <ac:picMkLst>
            <pc:docMk/>
            <pc:sldMk cId="837446495" sldId="258"/>
            <ac:picMk id="8" creationId="{FCEBF55B-369C-8208-2E2A-CB1686E3E2B0}"/>
          </ac:picMkLst>
        </pc:picChg>
        <pc:picChg chg="mod">
          <ac:chgData name="ELEONORA BUNICA" userId="4d1a4537ba49a1ff" providerId="LiveId" clId="{60C7E387-9B9D-4887-812E-F6D55A3F2CBE}" dt="2023-10-05T21:13:25.684" v="955" actId="1076"/>
          <ac:picMkLst>
            <pc:docMk/>
            <pc:sldMk cId="837446495" sldId="258"/>
            <ac:picMk id="10" creationId="{63F88302-6783-E530-CCB4-8556C8E4B202}"/>
          </ac:picMkLst>
        </pc:picChg>
      </pc:sldChg>
      <pc:sldChg chg="addSp delSp modSp mod">
        <pc:chgData name="ELEONORA BUNICA" userId="4d1a4537ba49a1ff" providerId="LiveId" clId="{60C7E387-9B9D-4887-812E-F6D55A3F2CBE}" dt="2023-10-05T21:12:25.263" v="954" actId="20577"/>
        <pc:sldMkLst>
          <pc:docMk/>
          <pc:sldMk cId="2660107947" sldId="261"/>
        </pc:sldMkLst>
        <pc:spChg chg="mod">
          <ac:chgData name="ELEONORA BUNICA" userId="4d1a4537ba49a1ff" providerId="LiveId" clId="{60C7E387-9B9D-4887-812E-F6D55A3F2CBE}" dt="2023-10-05T20:44:15.484" v="706" actId="1076"/>
          <ac:spMkLst>
            <pc:docMk/>
            <pc:sldMk cId="2660107947" sldId="261"/>
            <ac:spMk id="5" creationId="{97224765-1F56-1826-D618-61A1ED5228BB}"/>
          </ac:spMkLst>
        </pc:spChg>
        <pc:spChg chg="mod">
          <ac:chgData name="ELEONORA BUNICA" userId="4d1a4537ba49a1ff" providerId="LiveId" clId="{60C7E387-9B9D-4887-812E-F6D55A3F2CBE}" dt="2023-10-05T21:12:25.263" v="954" actId="20577"/>
          <ac:spMkLst>
            <pc:docMk/>
            <pc:sldMk cId="2660107947" sldId="261"/>
            <ac:spMk id="6" creationId="{353774D5-C86C-6C14-C0DB-D4319F0A3C79}"/>
          </ac:spMkLst>
        </pc:spChg>
        <pc:picChg chg="mod">
          <ac:chgData name="ELEONORA BUNICA" userId="4d1a4537ba49a1ff" providerId="LiveId" clId="{60C7E387-9B9D-4887-812E-F6D55A3F2CBE}" dt="2023-10-05T20:44:09.878" v="705" actId="1076"/>
          <ac:picMkLst>
            <pc:docMk/>
            <pc:sldMk cId="2660107947" sldId="261"/>
            <ac:picMk id="3" creationId="{9B71321A-981D-0468-93E0-0F0D939109E0}"/>
          </ac:picMkLst>
        </pc:picChg>
        <pc:picChg chg="add del mod">
          <ac:chgData name="ELEONORA BUNICA" userId="4d1a4537ba49a1ff" providerId="LiveId" clId="{60C7E387-9B9D-4887-812E-F6D55A3F2CBE}" dt="2023-10-05T20:25:36.748" v="566" actId="931"/>
          <ac:picMkLst>
            <pc:docMk/>
            <pc:sldMk cId="2660107947" sldId="261"/>
            <ac:picMk id="4" creationId="{5AB0EFC6-9133-5745-BD38-51CC113AFF2A}"/>
          </ac:picMkLst>
        </pc:picChg>
        <pc:picChg chg="add del mod">
          <ac:chgData name="ELEONORA BUNICA" userId="4d1a4537ba49a1ff" providerId="LiveId" clId="{60C7E387-9B9D-4887-812E-F6D55A3F2CBE}" dt="2023-10-05T20:28:49.493" v="598" actId="931"/>
          <ac:picMkLst>
            <pc:docMk/>
            <pc:sldMk cId="2660107947" sldId="261"/>
            <ac:picMk id="8" creationId="{3BF4507B-3F11-0F49-5FB3-31EC4E0FE78E}"/>
          </ac:picMkLst>
        </pc:picChg>
        <pc:picChg chg="add del mod">
          <ac:chgData name="ELEONORA BUNICA" userId="4d1a4537ba49a1ff" providerId="LiveId" clId="{60C7E387-9B9D-4887-812E-F6D55A3F2CBE}" dt="2023-10-05T20:28:46.630" v="594" actId="931"/>
          <ac:picMkLst>
            <pc:docMk/>
            <pc:sldMk cId="2660107947" sldId="261"/>
            <ac:picMk id="10" creationId="{CE386316-570A-4CD7-A43A-659B4EF49CD5}"/>
          </ac:picMkLst>
        </pc:picChg>
        <pc:picChg chg="add del mod">
          <ac:chgData name="ELEONORA BUNICA" userId="4d1a4537ba49a1ff" providerId="LiveId" clId="{60C7E387-9B9D-4887-812E-F6D55A3F2CBE}" dt="2023-10-05T20:28:41.640" v="585" actId="931"/>
          <ac:picMkLst>
            <pc:docMk/>
            <pc:sldMk cId="2660107947" sldId="261"/>
            <ac:picMk id="12" creationId="{C2E8A603-7D9C-E6BA-01E0-F851B8A14FBC}"/>
          </ac:picMkLst>
        </pc:picChg>
      </pc:sldChg>
      <pc:sldChg chg="addSp delSp modSp mod modAnim">
        <pc:chgData name="ELEONORA BUNICA" userId="4d1a4537ba49a1ff" providerId="LiveId" clId="{60C7E387-9B9D-4887-812E-F6D55A3F2CBE}" dt="2023-10-05T21:09:02.353" v="879" actId="1076"/>
        <pc:sldMkLst>
          <pc:docMk/>
          <pc:sldMk cId="339207238" sldId="262"/>
        </pc:sldMkLst>
        <pc:spChg chg="mod">
          <ac:chgData name="ELEONORA BUNICA" userId="4d1a4537ba49a1ff" providerId="LiveId" clId="{60C7E387-9B9D-4887-812E-F6D55A3F2CBE}" dt="2023-10-05T21:08:52.112" v="878" actId="1076"/>
          <ac:spMkLst>
            <pc:docMk/>
            <pc:sldMk cId="339207238" sldId="262"/>
            <ac:spMk id="5" creationId="{54894D91-6B3C-6E15-DD21-CDA29B6C08C5}"/>
          </ac:spMkLst>
        </pc:spChg>
        <pc:spChg chg="del mod">
          <ac:chgData name="ELEONORA BUNICA" userId="4d1a4537ba49a1ff" providerId="LiveId" clId="{60C7E387-9B9D-4887-812E-F6D55A3F2CBE}" dt="2023-10-05T20:56:26.496" v="770"/>
          <ac:spMkLst>
            <pc:docMk/>
            <pc:sldMk cId="339207238" sldId="262"/>
            <ac:spMk id="8" creationId="{FB311497-9E02-2528-DBA7-8121FB7F1DC7}"/>
          </ac:spMkLst>
        </pc:spChg>
        <pc:spChg chg="add mod">
          <ac:chgData name="ELEONORA BUNICA" userId="4d1a4537ba49a1ff" providerId="LiveId" clId="{60C7E387-9B9D-4887-812E-F6D55A3F2CBE}" dt="2023-10-05T21:09:02.353" v="879" actId="1076"/>
          <ac:spMkLst>
            <pc:docMk/>
            <pc:sldMk cId="339207238" sldId="262"/>
            <ac:spMk id="9" creationId="{4105CCE0-8997-2A76-64FB-1257729E568B}"/>
          </ac:spMkLst>
        </pc:spChg>
        <pc:picChg chg="add del mod">
          <ac:chgData name="ELEONORA BUNICA" userId="4d1a4537ba49a1ff" providerId="LiveId" clId="{60C7E387-9B9D-4887-812E-F6D55A3F2CBE}" dt="2023-10-05T20:56:13.503" v="766" actId="931"/>
          <ac:picMkLst>
            <pc:docMk/>
            <pc:sldMk cId="339207238" sldId="262"/>
            <ac:picMk id="3" creationId="{6FFE71EF-C5F5-102F-6D51-06A9F9392442}"/>
          </ac:picMkLst>
        </pc:picChg>
        <pc:picChg chg="add mod">
          <ac:chgData name="ELEONORA BUNICA" userId="4d1a4537ba49a1ff" providerId="LiveId" clId="{60C7E387-9B9D-4887-812E-F6D55A3F2CBE}" dt="2023-10-05T21:02:03.974" v="842" actId="14100"/>
          <ac:picMkLst>
            <pc:docMk/>
            <pc:sldMk cId="339207238" sldId="262"/>
            <ac:picMk id="6" creationId="{4AE3879A-284F-65D8-4FCC-ACA1C7FE9459}"/>
          </ac:picMkLst>
        </pc:picChg>
        <pc:picChg chg="del mod">
          <ac:chgData name="ELEONORA BUNICA" userId="4d1a4537ba49a1ff" providerId="LiveId" clId="{60C7E387-9B9D-4887-812E-F6D55A3F2CBE}" dt="2023-10-05T20:55:05.631" v="764" actId="478"/>
          <ac:picMkLst>
            <pc:docMk/>
            <pc:sldMk cId="339207238" sldId="262"/>
            <ac:picMk id="7" creationId="{B8CCBC99-54D0-057F-92B3-F87C87E77290}"/>
          </ac:picMkLst>
        </pc:picChg>
      </pc:sldChg>
      <pc:sldChg chg="new del">
        <pc:chgData name="ELEONORA BUNICA" userId="4d1a4537ba49a1ff" providerId="LiveId" clId="{60C7E387-9B9D-4887-812E-F6D55A3F2CBE}" dt="2023-10-05T20:53:32.593" v="762" actId="2696"/>
        <pc:sldMkLst>
          <pc:docMk/>
          <pc:sldMk cId="1320322716" sldId="263"/>
        </pc:sldMkLst>
      </pc:sldChg>
      <pc:sldChg chg="add">
        <pc:chgData name="ELEONORA BUNICA" userId="4d1a4537ba49a1ff" providerId="LiveId" clId="{60C7E387-9B9D-4887-812E-F6D55A3F2CBE}" dt="2023-10-05T20:54:40.817" v="763" actId="2890"/>
        <pc:sldMkLst>
          <pc:docMk/>
          <pc:sldMk cId="1505303996" sldId="263"/>
        </pc:sldMkLst>
      </pc:sldChg>
      <pc:sldChg chg="new del">
        <pc:chgData name="ELEONORA BUNICA" userId="4d1a4537ba49a1ff" providerId="LiveId" clId="{60C7E387-9B9D-4887-812E-F6D55A3F2CBE}" dt="2023-10-05T20:53:07.130" v="760" actId="2696"/>
        <pc:sldMkLst>
          <pc:docMk/>
          <pc:sldMk cId="4065283572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9637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038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677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877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48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19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39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063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48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25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20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8E1F61B-94DA-4D3C-BC0F-04A9EB82241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F25ABA5A-645B-4E86-811D-2B5145AB745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182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894D91-6B3C-6E15-DD21-CDA29B6C08C5}"/>
              </a:ext>
            </a:extLst>
          </p:cNvPr>
          <p:cNvSpPr txBox="1"/>
          <p:nvPr/>
        </p:nvSpPr>
        <p:spPr>
          <a:xfrm>
            <a:off x="1937414" y="4191217"/>
            <a:ext cx="831717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you have chosen this course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Evaluate the benefits to obtaining this qualification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you hope to achieve at the end of this course and why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/>
          </a:p>
          <a:p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4AE3879A-284F-65D8-4FCC-ACA1C7FE94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6653"/>
            <a:ext cx="12192000" cy="35946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05CCE0-8997-2A76-64FB-1257729E568B}"/>
              </a:ext>
            </a:extLst>
          </p:cNvPr>
          <p:cNvSpPr txBox="1"/>
          <p:nvPr/>
        </p:nvSpPr>
        <p:spPr>
          <a:xfrm>
            <a:off x="9253246" y="5574265"/>
            <a:ext cx="3057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Eleonora Alexandra Bunica</a:t>
            </a:r>
          </a:p>
          <a:p>
            <a:r>
              <a:rPr lang="en-GB" b="1" dirty="0"/>
              <a:t>                  2312354 </a:t>
            </a:r>
          </a:p>
        </p:txBody>
      </p:sp>
    </p:spTree>
    <p:extLst>
      <p:ext uri="{BB962C8B-B14F-4D97-AF65-F5344CB8AC3E}">
        <p14:creationId xmlns:p14="http://schemas.microsoft.com/office/powerpoint/2010/main" val="33920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4894D91-6B3C-6E15-DD21-CDA29B6C08C5}"/>
              </a:ext>
            </a:extLst>
          </p:cNvPr>
          <p:cNvSpPr txBox="1"/>
          <p:nvPr/>
        </p:nvSpPr>
        <p:spPr>
          <a:xfrm>
            <a:off x="4058816" y="2029045"/>
            <a:ext cx="476794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you have chosen this course</a:t>
            </a:r>
          </a:p>
          <a:p>
            <a:endParaRPr lang="en-GB" dirty="0"/>
          </a:p>
        </p:txBody>
      </p:sp>
      <p:pic>
        <p:nvPicPr>
          <p:cNvPr id="7" name="Graphic 6" descr="Badge 1 with solid fill">
            <a:extLst>
              <a:ext uri="{FF2B5EF4-FFF2-40B4-BE49-F238E27FC236}">
                <a16:creationId xmlns:a16="http://schemas.microsoft.com/office/drawing/2014/main" id="{B8CCBC99-54D0-057F-92B3-F87C87E77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44416" y="1760411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311497-9E02-2528-DBA7-8121FB7F1DC7}"/>
              </a:ext>
            </a:extLst>
          </p:cNvPr>
          <p:cNvSpPr txBox="1"/>
          <p:nvPr/>
        </p:nvSpPr>
        <p:spPr>
          <a:xfrm>
            <a:off x="2639007" y="3223726"/>
            <a:ext cx="6913985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of my long-term goals is pursuing a career in Policing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I’ve chosen this course because it covers key areas of Policing that will help me prepare for Professional </a:t>
            </a: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olicing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lexible studying, with only one day a week at the campus,</a:t>
            </a: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will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allow me to balance my lifestyle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303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Badge with solid fill">
            <a:extLst>
              <a:ext uri="{FF2B5EF4-FFF2-40B4-BE49-F238E27FC236}">
                <a16:creationId xmlns:a16="http://schemas.microsoft.com/office/drawing/2014/main" id="{9B71321A-981D-0468-93E0-0F0D93910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30852" y="1963034"/>
            <a:ext cx="914400" cy="914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224765-1F56-1826-D618-61A1ED5228BB}"/>
              </a:ext>
            </a:extLst>
          </p:cNvPr>
          <p:cNvSpPr txBox="1"/>
          <p:nvPr/>
        </p:nvSpPr>
        <p:spPr>
          <a:xfrm>
            <a:off x="2845252" y="2195626"/>
            <a:ext cx="79222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Evaluate the benefits to obtaining this qualification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3774D5-C86C-6C14-C0DB-D4319F0A3C79}"/>
              </a:ext>
            </a:extLst>
          </p:cNvPr>
          <p:cNvSpPr txBox="1"/>
          <p:nvPr/>
        </p:nvSpPr>
        <p:spPr>
          <a:xfrm>
            <a:off x="2134863" y="3198566"/>
            <a:ext cx="7922273" cy="1826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great advantage of obtaining this qualification is that it provides recruitment opportunities into the 43 Police forces across Wales and England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Some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valuable benefits are</a:t>
            </a: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new abilities, professional skills and life skills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60107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Badge 3 with solid fill">
            <a:extLst>
              <a:ext uri="{FF2B5EF4-FFF2-40B4-BE49-F238E27FC236}">
                <a16:creationId xmlns:a16="http://schemas.microsoft.com/office/drawing/2014/main" id="{5D6699D8-9FC4-BA2C-F2E0-3D3BE0D11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87150" y="2667397"/>
            <a:ext cx="914400" cy="914400"/>
          </a:xfrm>
          <a:prstGeom prst="rect">
            <a:avLst/>
          </a:prstGeom>
        </p:spPr>
      </p:pic>
      <p:pic>
        <p:nvPicPr>
          <p:cNvPr id="8" name="Picture 7" descr="A closeup photo of an open book">
            <a:extLst>
              <a:ext uri="{FF2B5EF4-FFF2-40B4-BE49-F238E27FC236}">
                <a16:creationId xmlns:a16="http://schemas.microsoft.com/office/drawing/2014/main" id="{FCEBF55B-369C-8208-2E2A-CB1686E3E2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305" y="279043"/>
            <a:ext cx="2922814" cy="21389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BDB992-F9B8-42E2-70AC-DDB406BD33B3}"/>
              </a:ext>
            </a:extLst>
          </p:cNvPr>
          <p:cNvSpPr txBox="1"/>
          <p:nvPr/>
        </p:nvSpPr>
        <p:spPr>
          <a:xfrm>
            <a:off x="2033293" y="3124597"/>
            <a:ext cx="8125409" cy="2987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end of this course, I aim to improve my self-confidence</a:t>
            </a: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critical thinking and decision-making abilities, because it will help me prepare for future life experiences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trust that I’</a:t>
            </a:r>
            <a:r>
              <a:rPr lang="en-GB" sz="20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 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from tutors and use their feedback to develop my knowledge and understanding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the successful completion of this course, I’m planning to continue studying and get a degree in Policing</a:t>
            </a:r>
          </a:p>
        </p:txBody>
      </p:sp>
      <p:pic>
        <p:nvPicPr>
          <p:cNvPr id="10" name="Picture 9" descr="Person stepping into the light">
            <a:extLst>
              <a:ext uri="{FF2B5EF4-FFF2-40B4-BE49-F238E27FC236}">
                <a16:creationId xmlns:a16="http://schemas.microsoft.com/office/drawing/2014/main" id="{63F88302-6783-E530-CCB4-8556C8E4B20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956" y="287673"/>
            <a:ext cx="2840390" cy="21302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502F0FC-77F9-2E5D-251A-70F93983A3ED}"/>
              </a:ext>
            </a:extLst>
          </p:cNvPr>
          <p:cNvSpPr txBox="1"/>
          <p:nvPr/>
        </p:nvSpPr>
        <p:spPr>
          <a:xfrm>
            <a:off x="2208243" y="2929850"/>
            <a:ext cx="7775511" cy="47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you hope to achieve at the end of this course and why</a:t>
            </a:r>
          </a:p>
        </p:txBody>
      </p:sp>
    </p:spTree>
    <p:extLst>
      <p:ext uri="{BB962C8B-B14F-4D97-AF65-F5344CB8AC3E}">
        <p14:creationId xmlns:p14="http://schemas.microsoft.com/office/powerpoint/2010/main" val="83744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202</TotalTime>
  <Words>210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Retrospect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ELEONORA BUNICA</dc:creator>
  <cp:lastModifiedBy>ELEONORA BUNICA</cp:lastModifiedBy>
  <cp:revision>1</cp:revision>
  <dcterms:created xsi:type="dcterms:W3CDTF">2023-10-05T16:35:38Z</dcterms:created>
  <dcterms:modified xsi:type="dcterms:W3CDTF">2023-10-05T21:14:12Z</dcterms:modified>
</cp:coreProperties>
</file>