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83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c:style val="2"/>
  <c:chart>
    <c:title>
      <c:tx>
        <c:rich>
          <a:bodyPr lIns="0" tIns="0" rIns="0" bIns="0"/>
          <a:lstStyle/>
          <a:p>
            <a:pPr marL="0" marR="0" indent="0" algn="ctr" defTabSz="914400" fontAlgn="auto" hangingPunct="1">
              <a:lnSpc>
                <a:spcPct val="100000"/>
              </a:lnSpc>
              <a:spcBef>
                <a:spcPts val="0"/>
              </a:spcBef>
              <a:spcAft>
                <a:spcPts val="0"/>
              </a:spcAft>
              <a:tabLst/>
              <a:defRPr sz="1400" b="0" i="0" u="none" strike="noStrike" kern="1200" spc="0" baseline="0">
                <a:solidFill>
                  <a:srgbClr val="FFFFFF"/>
                </a:solidFill>
                <a:latin typeface="Century Gothic"/>
              </a:defRPr>
            </a:pPr>
            <a:r>
              <a:rPr lang="en-GB" sz="1400" b="0" i="0" u="none" strike="noStrike" kern="1200" cap="none" spc="0" baseline="0">
                <a:solidFill>
                  <a:srgbClr val="FFFFFF"/>
                </a:solidFill>
                <a:uFillTx/>
                <a:latin typeface="Century Gothic"/>
              </a:rPr>
              <a:t>Expenses</a:t>
            </a:r>
          </a:p>
        </c:rich>
      </c:tx>
      <c:overlay val="0"/>
      <c:spPr>
        <a:noFill/>
        <a:ln>
          <a:noFill/>
        </a:ln>
      </c:spPr>
    </c:title>
    <c:autoTitleDeleted val="0"/>
    <c:view3D>
      <c:rotX val="29"/>
      <c:rotY val="360"/>
      <c:rAngAx val="0"/>
    </c:view3D>
    <c:floor>
      <c:thickness val="0"/>
      <c:spPr>
        <a:noFill/>
        <a:ln>
          <a:noFill/>
        </a:ln>
      </c:spPr>
    </c:floor>
    <c:sideWall>
      <c:thickness val="0"/>
      <c:spPr>
        <a:noFill/>
        <a:ln>
          <a:noFill/>
        </a:ln>
      </c:spPr>
    </c:sideWall>
    <c:backWall>
      <c:thickness val="0"/>
      <c:spPr>
        <a:noFill/>
        <a:ln>
          <a:noFill/>
        </a:ln>
      </c:spPr>
    </c:backWall>
    <c:plotArea>
      <c:layout/>
      <c:pie3DChart>
        <c:varyColors val="1"/>
        <c:ser>
          <c:idx val="0"/>
          <c:order val="0"/>
          <c:tx>
            <c:v>Expenses</c:v>
          </c:tx>
          <c:dPt>
            <c:idx val="0"/>
            <c:bubble3D val="0"/>
            <c:spPr>
              <a:solidFill>
                <a:srgbClr val="B01513"/>
              </a:solidFill>
              <a:ln w="25402">
                <a:solidFill>
                  <a:srgbClr val="FFFFFF"/>
                </a:solidFill>
                <a:prstDash val="solid"/>
              </a:ln>
            </c:spPr>
            <c:extLst>
              <c:ext xmlns:c16="http://schemas.microsoft.com/office/drawing/2014/chart" uri="{C3380CC4-5D6E-409C-BE32-E72D297353CC}">
                <c16:uniqueId val="{00000000-A0BA-410F-A213-6DDA625427DE}"/>
              </c:ext>
            </c:extLst>
          </c:dPt>
          <c:dPt>
            <c:idx val="1"/>
            <c:bubble3D val="0"/>
            <c:spPr>
              <a:solidFill>
                <a:srgbClr val="EA6312"/>
              </a:solidFill>
              <a:ln w="25402">
                <a:solidFill>
                  <a:srgbClr val="FFFFFF"/>
                </a:solidFill>
                <a:prstDash val="solid"/>
              </a:ln>
            </c:spPr>
            <c:extLst>
              <c:ext xmlns:c16="http://schemas.microsoft.com/office/drawing/2014/chart" uri="{C3380CC4-5D6E-409C-BE32-E72D297353CC}">
                <c16:uniqueId val="{00000001-A0BA-410F-A213-6DDA625427DE}"/>
              </c:ext>
            </c:extLst>
          </c:dPt>
          <c:dPt>
            <c:idx val="2"/>
            <c:bubble3D val="0"/>
            <c:spPr>
              <a:solidFill>
                <a:srgbClr val="E6B729"/>
              </a:solidFill>
              <a:ln w="25402">
                <a:solidFill>
                  <a:srgbClr val="FFFFFF"/>
                </a:solidFill>
                <a:prstDash val="solid"/>
              </a:ln>
            </c:spPr>
            <c:extLst>
              <c:ext xmlns:c16="http://schemas.microsoft.com/office/drawing/2014/chart" uri="{C3380CC4-5D6E-409C-BE32-E72D297353CC}">
                <c16:uniqueId val="{00000002-A0BA-410F-A213-6DDA625427DE}"/>
              </c:ext>
            </c:extLst>
          </c:dPt>
          <c:dPt>
            <c:idx val="3"/>
            <c:bubble3D val="0"/>
            <c:spPr>
              <a:solidFill>
                <a:srgbClr val="6AAC90"/>
              </a:solidFill>
              <a:ln w="25402">
                <a:solidFill>
                  <a:srgbClr val="FFFFFF"/>
                </a:solidFill>
                <a:prstDash val="solid"/>
              </a:ln>
            </c:spPr>
            <c:extLst>
              <c:ext xmlns:c16="http://schemas.microsoft.com/office/drawing/2014/chart" uri="{C3380CC4-5D6E-409C-BE32-E72D297353CC}">
                <c16:uniqueId val="{00000003-A0BA-410F-A213-6DDA625427DE}"/>
              </c:ext>
            </c:extLst>
          </c:dPt>
          <c:dPt>
            <c:idx val="4"/>
            <c:bubble3D val="0"/>
            <c:spPr>
              <a:solidFill>
                <a:srgbClr val="54849A"/>
              </a:solidFill>
              <a:ln w="25402">
                <a:solidFill>
                  <a:srgbClr val="FFFFFF"/>
                </a:solidFill>
                <a:prstDash val="solid"/>
              </a:ln>
            </c:spPr>
            <c:extLst>
              <c:ext xmlns:c16="http://schemas.microsoft.com/office/drawing/2014/chart" uri="{C3380CC4-5D6E-409C-BE32-E72D297353CC}">
                <c16:uniqueId val="{00000004-A0BA-410F-A213-6DDA625427DE}"/>
              </c:ext>
            </c:extLst>
          </c:dPt>
          <c:dLbls>
            <c:spPr>
              <a:solidFill>
                <a:srgbClr val="FFFFFF"/>
              </a:solidFill>
              <a:ln w="9528">
                <a:solidFill>
                  <a:srgbClr val="BFBFBF"/>
                </a:solidFill>
                <a:prstDash val="solid"/>
              </a:ln>
              <a:effectLst/>
            </c:spPr>
            <c:txPr>
              <a:bodyPr lIns="0" tIns="0" rIns="0" bIns="0"/>
              <a:lstStyle/>
              <a:p>
                <a:pPr marL="0" marR="0" indent="0" algn="ctr" defTabSz="914400" fontAlgn="auto" hangingPunct="1">
                  <a:lnSpc>
                    <a:spcPct val="100000"/>
                  </a:lnSpc>
                  <a:spcBef>
                    <a:spcPts val="0"/>
                  </a:spcBef>
                  <a:spcAft>
                    <a:spcPts val="0"/>
                  </a:spcAft>
                  <a:tabLst/>
                  <a:defRPr sz="900" b="0" i="0" u="none" strike="noStrike" kern="1200" baseline="0">
                    <a:solidFill>
                      <a:srgbClr val="595959"/>
                    </a:solidFill>
                    <a:latin typeface="Century Gothic"/>
                  </a:defRPr>
                </a:pPr>
                <a:endParaRPr lang="en-US"/>
              </a:p>
            </c:txPr>
            <c:showLegendKey val="0"/>
            <c:showVal val="0"/>
            <c:showCatName val="1"/>
            <c:showSerName val="0"/>
            <c:showPercent val="1"/>
            <c:showBubbleSize val="0"/>
            <c:separator/>
            <c:showLeaderLines val="1"/>
            <c:extLst>
              <c:ext xmlns:c15="http://schemas.microsoft.com/office/drawing/2012/chart" uri="{CE6537A1-D6FC-4f65-9D91-7224C49458BB}"/>
            </c:extLst>
          </c:dLbls>
          <c:cat>
            <c:strLit>
              <c:ptCount val="5"/>
              <c:pt idx="0">
                <c:v>Materials</c:v>
              </c:pt>
              <c:pt idx="1">
                <c:v>Marketing</c:v>
              </c:pt>
              <c:pt idx="2">
                <c:v>Maintenance</c:v>
              </c:pt>
              <c:pt idx="3">
                <c:v>Insurance</c:v>
              </c:pt>
              <c:pt idx="4">
                <c:v>Labour </c:v>
              </c:pt>
            </c:strLit>
          </c:cat>
          <c:val>
            <c:numLit>
              <c:formatCode>General</c:formatCode>
              <c:ptCount val="5"/>
              <c:pt idx="0">
                <c:v>5000</c:v>
              </c:pt>
              <c:pt idx="1">
                <c:v>2000</c:v>
              </c:pt>
              <c:pt idx="2">
                <c:v>5000</c:v>
              </c:pt>
              <c:pt idx="3">
                <c:v>1000</c:v>
              </c:pt>
              <c:pt idx="4">
                <c:v>3000</c:v>
              </c:pt>
            </c:numLit>
          </c:val>
        </c:ser>
        <c:dLbls>
          <c:showLegendKey val="0"/>
          <c:showVal val="0"/>
          <c:showCatName val="0"/>
          <c:showSerName val="0"/>
          <c:showPercent val="0"/>
          <c:showBubbleSize val="0"/>
          <c:showLeaderLines val="1"/>
        </c:dLbls>
      </c:pie3DChart>
      <c:spPr>
        <a:noFill/>
        <a:ln>
          <a:noFill/>
        </a:ln>
      </c:spPr>
    </c:plotArea>
    <c:legend>
      <c:legendPos val="b"/>
      <c:overlay val="0"/>
      <c:spPr>
        <a:noFill/>
        <a:ln>
          <a:noFill/>
        </a:ln>
      </c:spPr>
      <c:txPr>
        <a:bodyPr lIns="0" tIns="0" rIns="0" bIns="0"/>
        <a:lstStyle/>
        <a:p>
          <a:pPr marL="0" marR="0" indent="0" defTabSz="914400" fontAlgn="auto" hangingPunct="1">
            <a:lnSpc>
              <a:spcPct val="100000"/>
            </a:lnSpc>
            <a:spcBef>
              <a:spcPts val="0"/>
            </a:spcBef>
            <a:spcAft>
              <a:spcPts val="0"/>
            </a:spcAft>
            <a:tabLst/>
            <a:defRPr sz="900" b="0" i="0" u="none" strike="noStrike" kern="1200" baseline="0">
              <a:solidFill>
                <a:srgbClr val="FFFFFF"/>
              </a:solidFill>
              <a:latin typeface="Century Gothic"/>
            </a:defRPr>
          </a:pPr>
          <a:endParaRPr lang="en-US"/>
        </a:p>
      </c:txPr>
    </c:legend>
    <c:plotVisOnly val="1"/>
    <c:dispBlanksAs val="gap"/>
    <c:showDLblsOverMax val="0"/>
  </c:chart>
  <c:spPr>
    <a:noFill/>
    <a:ln>
      <a:noFill/>
    </a:ln>
  </c:spPr>
  <c:txPr>
    <a:bodyPr lIns="0" tIns="0" rIns="0" bIns="0"/>
    <a:lstStyle/>
    <a:p>
      <a:pPr marL="0" marR="0" indent="0" defTabSz="914400" fontAlgn="auto" hangingPunct="1">
        <a:lnSpc>
          <a:spcPct val="100000"/>
        </a:lnSpc>
        <a:spcBef>
          <a:spcPts val="0"/>
        </a:spcBef>
        <a:spcAft>
          <a:spcPts val="0"/>
        </a:spcAft>
        <a:tabLst/>
        <a:defRPr lang="en-US" sz="900" b="0" i="0" u="none" strike="noStrike" kern="1200" baseline="0">
          <a:solidFill>
            <a:srgbClr val="FFFFFF"/>
          </a:solidFill>
          <a:latin typeface="Century Gothic"/>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35560-345C-41EC-AE9F-158BC4F55A7D}"/>
              </a:ext>
            </a:extLst>
          </p:cNvPr>
          <p:cNvSpPr txBox="1">
            <a:spLocks noGrp="1"/>
          </p:cNvSpPr>
          <p:nvPr>
            <p:ph type="ctrTitle"/>
          </p:nvPr>
        </p:nvSpPr>
        <p:spPr>
          <a:xfrm>
            <a:off x="1154951" y="1447796"/>
            <a:ext cx="8825660" cy="3329577"/>
          </a:xfrm>
        </p:spPr>
        <p:txBody>
          <a:bodyPr anchor="b"/>
          <a:lstStyle>
            <a:lvl1pPr>
              <a:defRPr sz="7200"/>
            </a:lvl1pPr>
          </a:lstStyle>
          <a:p>
            <a:pPr lvl="0"/>
            <a:r>
              <a:rPr lang="en-US"/>
              <a:t>Click to edit Master title style</a:t>
            </a:r>
          </a:p>
        </p:txBody>
      </p:sp>
      <p:sp>
        <p:nvSpPr>
          <p:cNvPr id="3" name="Subtitle 2">
            <a:extLst>
              <a:ext uri="{FF2B5EF4-FFF2-40B4-BE49-F238E27FC236}">
                <a16:creationId xmlns:a16="http://schemas.microsoft.com/office/drawing/2014/main" id="{64540992-2DFC-4AB4-96D6-DE1078945781}"/>
              </a:ext>
            </a:extLst>
          </p:cNvPr>
          <p:cNvSpPr txBox="1">
            <a:spLocks noGrp="1"/>
          </p:cNvSpPr>
          <p:nvPr>
            <p:ph type="subTitle" idx="1"/>
          </p:nvPr>
        </p:nvSpPr>
        <p:spPr>
          <a:xfrm>
            <a:off x="1154951" y="4777383"/>
            <a:ext cx="8825660" cy="861419"/>
          </a:xfrm>
        </p:spPr>
        <p:txBody>
          <a:bodyPr/>
          <a:lstStyle>
            <a:lvl1pPr marL="0" indent="0">
              <a:buNone/>
              <a:defRPr cap="all">
                <a:solidFill>
                  <a:srgbClr val="8AD0D6"/>
                </a:solidFill>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6BEE7D70-F517-4970-AA52-928EF0D69A30}"/>
              </a:ext>
            </a:extLst>
          </p:cNvPr>
          <p:cNvSpPr txBox="1">
            <a:spLocks noGrp="1"/>
          </p:cNvSpPr>
          <p:nvPr>
            <p:ph type="dt" sz="half" idx="7"/>
          </p:nvPr>
        </p:nvSpPr>
        <p:spPr/>
        <p:txBody>
          <a:bodyPr/>
          <a:lstStyle>
            <a:lvl1pPr>
              <a:defRPr/>
            </a:lvl1pPr>
          </a:lstStyle>
          <a:p>
            <a:pPr lvl="0"/>
            <a:fld id="{0EFECEA6-6311-42DD-86F8-0828AE9492A2}" type="datetime1">
              <a:rPr lang="en-GB"/>
              <a:pPr lvl="0"/>
              <a:t>18/06/2020</a:t>
            </a:fld>
            <a:endParaRPr lang="en-GB"/>
          </a:p>
        </p:txBody>
      </p:sp>
      <p:sp>
        <p:nvSpPr>
          <p:cNvPr id="5" name="Footer Placeholder 4">
            <a:extLst>
              <a:ext uri="{FF2B5EF4-FFF2-40B4-BE49-F238E27FC236}">
                <a16:creationId xmlns:a16="http://schemas.microsoft.com/office/drawing/2014/main" id="{654A11EE-205B-4147-83E8-11B9D905189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96CD71BC-21E4-48FE-B3FF-1327024F74CA}"/>
              </a:ext>
            </a:extLst>
          </p:cNvPr>
          <p:cNvSpPr txBox="1">
            <a:spLocks noGrp="1"/>
          </p:cNvSpPr>
          <p:nvPr>
            <p:ph type="sldNum" sz="quarter" idx="8"/>
          </p:nvPr>
        </p:nvSpPr>
        <p:spPr/>
        <p:txBody>
          <a:bodyPr/>
          <a:lstStyle>
            <a:lvl1pPr>
              <a:defRPr/>
            </a:lvl1pPr>
          </a:lstStyle>
          <a:p>
            <a:pPr lvl="0"/>
            <a:fld id="{3A2C06E9-A40E-4657-81BB-B8CB0FA9085D}" type="slidenum">
              <a:t>‹#›</a:t>
            </a:fld>
            <a:endParaRPr lang="en-GB"/>
          </a:p>
        </p:txBody>
      </p:sp>
    </p:spTree>
    <p:extLst>
      <p:ext uri="{BB962C8B-B14F-4D97-AF65-F5344CB8AC3E}">
        <p14:creationId xmlns:p14="http://schemas.microsoft.com/office/powerpoint/2010/main" val="178319738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5401D-5BE8-499E-8E09-C5145075C3E2}"/>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18B1009-97F3-4195-AEB4-57228E0E5F8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C61E8C-B377-4ECA-8AFD-5FC59E5F5624}"/>
              </a:ext>
            </a:extLst>
          </p:cNvPr>
          <p:cNvSpPr txBox="1">
            <a:spLocks noGrp="1"/>
          </p:cNvSpPr>
          <p:nvPr>
            <p:ph type="dt" sz="half" idx="7"/>
          </p:nvPr>
        </p:nvSpPr>
        <p:spPr/>
        <p:txBody>
          <a:bodyPr/>
          <a:lstStyle>
            <a:lvl1pPr>
              <a:defRPr/>
            </a:lvl1pPr>
          </a:lstStyle>
          <a:p>
            <a:pPr lvl="0"/>
            <a:fld id="{773B498D-9251-4F71-984E-A56023936349}" type="datetime1">
              <a:rPr lang="en-GB"/>
              <a:pPr lvl="0"/>
              <a:t>18/06/2020</a:t>
            </a:fld>
            <a:endParaRPr lang="en-GB"/>
          </a:p>
        </p:txBody>
      </p:sp>
      <p:sp>
        <p:nvSpPr>
          <p:cNvPr id="5" name="Footer Placeholder 4">
            <a:extLst>
              <a:ext uri="{FF2B5EF4-FFF2-40B4-BE49-F238E27FC236}">
                <a16:creationId xmlns:a16="http://schemas.microsoft.com/office/drawing/2014/main" id="{A27B4157-D667-47B1-B655-E368F9B546E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1273DE2-A612-49D9-8593-5C4F9E8513DE}"/>
              </a:ext>
            </a:extLst>
          </p:cNvPr>
          <p:cNvSpPr txBox="1">
            <a:spLocks noGrp="1"/>
          </p:cNvSpPr>
          <p:nvPr>
            <p:ph type="sldNum" sz="quarter" idx="8"/>
          </p:nvPr>
        </p:nvSpPr>
        <p:spPr/>
        <p:txBody>
          <a:bodyPr/>
          <a:lstStyle>
            <a:lvl1pPr>
              <a:defRPr/>
            </a:lvl1pPr>
          </a:lstStyle>
          <a:p>
            <a:pPr lvl="0"/>
            <a:fld id="{9C9ECC3A-5A97-4AB3-914F-46B3AF148ACB}" type="slidenum">
              <a:t>‹#›</a:t>
            </a:fld>
            <a:endParaRPr lang="en-GB"/>
          </a:p>
        </p:txBody>
      </p:sp>
    </p:spTree>
    <p:extLst>
      <p:ext uri="{BB962C8B-B14F-4D97-AF65-F5344CB8AC3E}">
        <p14:creationId xmlns:p14="http://schemas.microsoft.com/office/powerpoint/2010/main" val="27103459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70A43-3D04-44E5-9C42-FE4771356928}"/>
              </a:ext>
            </a:extLst>
          </p:cNvPr>
          <p:cNvSpPr txBox="1">
            <a:spLocks noGrp="1"/>
          </p:cNvSpPr>
          <p:nvPr>
            <p:ph type="title"/>
          </p:nvPr>
        </p:nvSpPr>
        <p:spPr>
          <a:xfrm>
            <a:off x="1154960" y="2861733"/>
            <a:ext cx="8825660" cy="1915649"/>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30025902-CD1D-4A36-A6DE-77DD8CDD2DB5}"/>
              </a:ext>
            </a:extLst>
          </p:cNvPr>
          <p:cNvSpPr txBox="1">
            <a:spLocks noGrp="1"/>
          </p:cNvSpPr>
          <p:nvPr>
            <p:ph type="body" idx="1"/>
          </p:nvPr>
        </p:nvSpPr>
        <p:spPr>
          <a:xfrm>
            <a:off x="1154951" y="4777383"/>
            <a:ext cx="8825660" cy="860395"/>
          </a:xfrm>
        </p:spPr>
        <p:txBody>
          <a:bodyPr/>
          <a:lstStyle>
            <a:lvl1pPr marL="0" indent="0">
              <a:buNone/>
              <a:defRPr cap="all">
                <a:solidFill>
                  <a:srgbClr val="8AD0D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466DF3EF-A1DB-4CFE-A0D2-28326B51014D}"/>
              </a:ext>
            </a:extLst>
          </p:cNvPr>
          <p:cNvSpPr txBox="1">
            <a:spLocks noGrp="1"/>
          </p:cNvSpPr>
          <p:nvPr>
            <p:ph type="dt" sz="half" idx="7"/>
          </p:nvPr>
        </p:nvSpPr>
        <p:spPr/>
        <p:txBody>
          <a:bodyPr/>
          <a:lstStyle>
            <a:lvl1pPr>
              <a:defRPr/>
            </a:lvl1pPr>
          </a:lstStyle>
          <a:p>
            <a:pPr lvl="0"/>
            <a:fld id="{273D4B9E-9031-4D88-8FF0-A86D82187741}" type="datetime1">
              <a:rPr lang="en-GB"/>
              <a:pPr lvl="0"/>
              <a:t>18/06/2020</a:t>
            </a:fld>
            <a:endParaRPr lang="en-GB"/>
          </a:p>
        </p:txBody>
      </p:sp>
      <p:sp>
        <p:nvSpPr>
          <p:cNvPr id="5" name="Footer Placeholder 4">
            <a:extLst>
              <a:ext uri="{FF2B5EF4-FFF2-40B4-BE49-F238E27FC236}">
                <a16:creationId xmlns:a16="http://schemas.microsoft.com/office/drawing/2014/main" id="{2EA2ED20-121F-4270-A527-C2457FAFAF6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DC59DA4-439F-4FA7-B2E9-93299953F64B}"/>
              </a:ext>
            </a:extLst>
          </p:cNvPr>
          <p:cNvSpPr txBox="1">
            <a:spLocks noGrp="1"/>
          </p:cNvSpPr>
          <p:nvPr>
            <p:ph type="sldNum" sz="quarter" idx="8"/>
          </p:nvPr>
        </p:nvSpPr>
        <p:spPr/>
        <p:txBody>
          <a:bodyPr/>
          <a:lstStyle>
            <a:lvl1pPr>
              <a:defRPr/>
            </a:lvl1pPr>
          </a:lstStyle>
          <a:p>
            <a:pPr lvl="0"/>
            <a:fld id="{C9AA4D3A-8969-462B-814D-B2A8DAFDFC4D}" type="slidenum">
              <a:t>‹#›</a:t>
            </a:fld>
            <a:endParaRPr lang="en-GB"/>
          </a:p>
        </p:txBody>
      </p:sp>
    </p:spTree>
    <p:extLst>
      <p:ext uri="{BB962C8B-B14F-4D97-AF65-F5344CB8AC3E}">
        <p14:creationId xmlns:p14="http://schemas.microsoft.com/office/powerpoint/2010/main" val="1585883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C3AFF4-78DA-4CE2-BF14-C7A0889D1CF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F1151FF2-9E73-4B89-B122-73773AEA9661}"/>
              </a:ext>
            </a:extLst>
          </p:cNvPr>
          <p:cNvSpPr txBox="1">
            <a:spLocks noGrp="1"/>
          </p:cNvSpPr>
          <p:nvPr>
            <p:ph idx="1"/>
          </p:nvPr>
        </p:nvSpPr>
        <p:spPr>
          <a:xfrm>
            <a:off x="1103315" y="2060572"/>
            <a:ext cx="4396334" cy="4195760"/>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34D0DB-9064-40F9-BE61-2C2BB91EB420}"/>
              </a:ext>
            </a:extLst>
          </p:cNvPr>
          <p:cNvSpPr txBox="1">
            <a:spLocks noGrp="1"/>
          </p:cNvSpPr>
          <p:nvPr>
            <p:ph idx="2"/>
          </p:nvPr>
        </p:nvSpPr>
        <p:spPr>
          <a:xfrm>
            <a:off x="5654494" y="2056092"/>
            <a:ext cx="4396343" cy="4200241"/>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1ED9C91-35E3-47D7-9E64-44B7A9E01D50}"/>
              </a:ext>
            </a:extLst>
          </p:cNvPr>
          <p:cNvSpPr txBox="1">
            <a:spLocks noGrp="1"/>
          </p:cNvSpPr>
          <p:nvPr>
            <p:ph type="dt" sz="half" idx="7"/>
          </p:nvPr>
        </p:nvSpPr>
        <p:spPr/>
        <p:txBody>
          <a:bodyPr/>
          <a:lstStyle>
            <a:lvl1pPr>
              <a:defRPr/>
            </a:lvl1pPr>
          </a:lstStyle>
          <a:p>
            <a:pPr lvl="0"/>
            <a:fld id="{0E2D9522-B388-4299-931A-C3B8DC3C9C19}" type="datetime1">
              <a:rPr lang="en-GB"/>
              <a:pPr lvl="0"/>
              <a:t>18/06/2020</a:t>
            </a:fld>
            <a:endParaRPr lang="en-GB"/>
          </a:p>
        </p:txBody>
      </p:sp>
      <p:sp>
        <p:nvSpPr>
          <p:cNvPr id="6" name="Footer Placeholder 5">
            <a:extLst>
              <a:ext uri="{FF2B5EF4-FFF2-40B4-BE49-F238E27FC236}">
                <a16:creationId xmlns:a16="http://schemas.microsoft.com/office/drawing/2014/main" id="{7A288DAB-7BC9-4A2C-8A18-625938E33D42}"/>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CC76671-8E35-4A76-9D76-129AB012AB9C}"/>
              </a:ext>
            </a:extLst>
          </p:cNvPr>
          <p:cNvSpPr txBox="1">
            <a:spLocks noGrp="1"/>
          </p:cNvSpPr>
          <p:nvPr>
            <p:ph type="sldNum" sz="quarter" idx="8"/>
          </p:nvPr>
        </p:nvSpPr>
        <p:spPr/>
        <p:txBody>
          <a:bodyPr/>
          <a:lstStyle>
            <a:lvl1pPr>
              <a:defRPr/>
            </a:lvl1pPr>
          </a:lstStyle>
          <a:p>
            <a:pPr lvl="0"/>
            <a:fld id="{C172C277-0CC5-428C-8AC4-A8F02F62ACBD}" type="slidenum">
              <a:t>‹#›</a:t>
            </a:fld>
            <a:endParaRPr lang="en-GB"/>
          </a:p>
        </p:txBody>
      </p:sp>
    </p:spTree>
    <p:extLst>
      <p:ext uri="{BB962C8B-B14F-4D97-AF65-F5344CB8AC3E}">
        <p14:creationId xmlns:p14="http://schemas.microsoft.com/office/powerpoint/2010/main" val="2965380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29C85-0B00-48CB-B9F8-FC94AFF2333F}"/>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91CFD7B6-22C3-40E8-BDAA-FA4444A82037}"/>
              </a:ext>
            </a:extLst>
          </p:cNvPr>
          <p:cNvSpPr txBox="1">
            <a:spLocks noGrp="1"/>
          </p:cNvSpPr>
          <p:nvPr>
            <p:ph type="body" idx="1"/>
          </p:nvPr>
        </p:nvSpPr>
        <p:spPr>
          <a:xfrm>
            <a:off x="1103315" y="1904996"/>
            <a:ext cx="4396334"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4" name="Content Placeholder 3">
            <a:extLst>
              <a:ext uri="{FF2B5EF4-FFF2-40B4-BE49-F238E27FC236}">
                <a16:creationId xmlns:a16="http://schemas.microsoft.com/office/drawing/2014/main" id="{B65114CB-4CF1-4094-B073-B6900F506575}"/>
              </a:ext>
            </a:extLst>
          </p:cNvPr>
          <p:cNvSpPr txBox="1">
            <a:spLocks noGrp="1"/>
          </p:cNvSpPr>
          <p:nvPr>
            <p:ph idx="2"/>
          </p:nvPr>
        </p:nvSpPr>
        <p:spPr>
          <a:xfrm>
            <a:off x="1103315" y="2514600"/>
            <a:ext cx="4396334" cy="3741733"/>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A868E55-92CD-446B-BC8C-56867CD54FBA}"/>
              </a:ext>
            </a:extLst>
          </p:cNvPr>
          <p:cNvSpPr txBox="1">
            <a:spLocks noGrp="1"/>
          </p:cNvSpPr>
          <p:nvPr>
            <p:ph type="body" idx="3"/>
          </p:nvPr>
        </p:nvSpPr>
        <p:spPr>
          <a:xfrm>
            <a:off x="5654494" y="1904996"/>
            <a:ext cx="4396334"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6" name="Content Placeholder 5">
            <a:extLst>
              <a:ext uri="{FF2B5EF4-FFF2-40B4-BE49-F238E27FC236}">
                <a16:creationId xmlns:a16="http://schemas.microsoft.com/office/drawing/2014/main" id="{6A500D3D-A939-42B8-B99B-93442D60EF93}"/>
              </a:ext>
            </a:extLst>
          </p:cNvPr>
          <p:cNvSpPr txBox="1">
            <a:spLocks noGrp="1"/>
          </p:cNvSpPr>
          <p:nvPr>
            <p:ph idx="4"/>
          </p:nvPr>
        </p:nvSpPr>
        <p:spPr>
          <a:xfrm>
            <a:off x="5654494" y="2514600"/>
            <a:ext cx="4396334" cy="3741733"/>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8E35D6-0B4F-4890-BB1D-81A65EEC9AC9}"/>
              </a:ext>
            </a:extLst>
          </p:cNvPr>
          <p:cNvSpPr txBox="1">
            <a:spLocks noGrp="1"/>
          </p:cNvSpPr>
          <p:nvPr>
            <p:ph type="dt" sz="half" idx="7"/>
          </p:nvPr>
        </p:nvSpPr>
        <p:spPr/>
        <p:txBody>
          <a:bodyPr/>
          <a:lstStyle>
            <a:lvl1pPr>
              <a:defRPr/>
            </a:lvl1pPr>
          </a:lstStyle>
          <a:p>
            <a:pPr lvl="0"/>
            <a:fld id="{2159BBC4-7748-40E7-AA24-EC225D41844C}" type="datetime1">
              <a:rPr lang="en-GB"/>
              <a:pPr lvl="0"/>
              <a:t>18/06/2020</a:t>
            </a:fld>
            <a:endParaRPr lang="en-GB"/>
          </a:p>
        </p:txBody>
      </p:sp>
      <p:sp>
        <p:nvSpPr>
          <p:cNvPr id="8" name="Footer Placeholder 7">
            <a:extLst>
              <a:ext uri="{FF2B5EF4-FFF2-40B4-BE49-F238E27FC236}">
                <a16:creationId xmlns:a16="http://schemas.microsoft.com/office/drawing/2014/main" id="{887C49AB-C406-491C-AEB0-A6C012E4AF55}"/>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8BA89E39-F0AB-4B11-B4D3-9AABCC9B5FBE}"/>
              </a:ext>
            </a:extLst>
          </p:cNvPr>
          <p:cNvSpPr txBox="1">
            <a:spLocks noGrp="1"/>
          </p:cNvSpPr>
          <p:nvPr>
            <p:ph type="sldNum" sz="quarter" idx="8"/>
          </p:nvPr>
        </p:nvSpPr>
        <p:spPr/>
        <p:txBody>
          <a:bodyPr/>
          <a:lstStyle>
            <a:lvl1pPr>
              <a:defRPr/>
            </a:lvl1pPr>
          </a:lstStyle>
          <a:p>
            <a:pPr lvl="0"/>
            <a:fld id="{84409101-1D43-4701-99AB-BA56A29A66B2}" type="slidenum">
              <a:t>‹#›</a:t>
            </a:fld>
            <a:endParaRPr lang="en-GB"/>
          </a:p>
        </p:txBody>
      </p:sp>
    </p:spTree>
    <p:extLst>
      <p:ext uri="{BB962C8B-B14F-4D97-AF65-F5344CB8AC3E}">
        <p14:creationId xmlns:p14="http://schemas.microsoft.com/office/powerpoint/2010/main" val="2482344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6F936-B3AB-4DAA-B0C7-7D4CEE17A6FF}"/>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6A3AC0B0-B9E7-400C-856F-2A7A4DEBAF44}"/>
              </a:ext>
            </a:extLst>
          </p:cNvPr>
          <p:cNvSpPr txBox="1">
            <a:spLocks noGrp="1"/>
          </p:cNvSpPr>
          <p:nvPr>
            <p:ph type="dt" sz="half" idx="7"/>
          </p:nvPr>
        </p:nvSpPr>
        <p:spPr/>
        <p:txBody>
          <a:bodyPr/>
          <a:lstStyle>
            <a:lvl1pPr>
              <a:defRPr/>
            </a:lvl1pPr>
          </a:lstStyle>
          <a:p>
            <a:pPr lvl="0"/>
            <a:fld id="{5C9D58E1-6987-4B7E-92CB-2FA28654E4B8}" type="datetime1">
              <a:rPr lang="en-GB"/>
              <a:pPr lvl="0"/>
              <a:t>18/06/2020</a:t>
            </a:fld>
            <a:endParaRPr lang="en-GB"/>
          </a:p>
        </p:txBody>
      </p:sp>
      <p:sp>
        <p:nvSpPr>
          <p:cNvPr id="4" name="Footer Placeholder 3">
            <a:extLst>
              <a:ext uri="{FF2B5EF4-FFF2-40B4-BE49-F238E27FC236}">
                <a16:creationId xmlns:a16="http://schemas.microsoft.com/office/drawing/2014/main" id="{DF16573D-35C0-4156-9B02-9A9DB8B67ACC}"/>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2A3AE1DA-40FB-4006-AB0D-7B6B80D45114}"/>
              </a:ext>
            </a:extLst>
          </p:cNvPr>
          <p:cNvSpPr txBox="1">
            <a:spLocks noGrp="1"/>
          </p:cNvSpPr>
          <p:nvPr>
            <p:ph type="sldNum" sz="quarter" idx="8"/>
          </p:nvPr>
        </p:nvSpPr>
        <p:spPr/>
        <p:txBody>
          <a:bodyPr/>
          <a:lstStyle>
            <a:lvl1pPr>
              <a:defRPr/>
            </a:lvl1pPr>
          </a:lstStyle>
          <a:p>
            <a:pPr lvl="0"/>
            <a:fld id="{B4CB52F2-DB09-4DE9-B19A-3BCE4AC36A60}" type="slidenum">
              <a:t>‹#›</a:t>
            </a:fld>
            <a:endParaRPr lang="en-GB"/>
          </a:p>
        </p:txBody>
      </p:sp>
    </p:spTree>
    <p:extLst>
      <p:ext uri="{BB962C8B-B14F-4D97-AF65-F5344CB8AC3E}">
        <p14:creationId xmlns:p14="http://schemas.microsoft.com/office/powerpoint/2010/main" val="3403571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F5FA0-0B38-496C-9E39-2EAC38D455BF}"/>
              </a:ext>
            </a:extLst>
          </p:cNvPr>
          <p:cNvSpPr txBox="1">
            <a:spLocks noGrp="1"/>
          </p:cNvSpPr>
          <p:nvPr>
            <p:ph type="dt" sz="half" idx="7"/>
          </p:nvPr>
        </p:nvSpPr>
        <p:spPr/>
        <p:txBody>
          <a:bodyPr/>
          <a:lstStyle>
            <a:lvl1pPr>
              <a:defRPr/>
            </a:lvl1pPr>
          </a:lstStyle>
          <a:p>
            <a:pPr lvl="0"/>
            <a:fld id="{FECA5BDF-B272-45C0-A705-BC1025F6A818}" type="datetime1">
              <a:rPr lang="en-GB"/>
              <a:pPr lvl="0"/>
              <a:t>18/06/2020</a:t>
            </a:fld>
            <a:endParaRPr lang="en-GB"/>
          </a:p>
        </p:txBody>
      </p:sp>
      <p:sp>
        <p:nvSpPr>
          <p:cNvPr id="3" name="Footer Placeholder 2">
            <a:extLst>
              <a:ext uri="{FF2B5EF4-FFF2-40B4-BE49-F238E27FC236}">
                <a16:creationId xmlns:a16="http://schemas.microsoft.com/office/drawing/2014/main" id="{A77830C2-2CA3-4A09-85FB-7BD4BD97B39B}"/>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D3C9770C-4EAD-4581-AC68-8D7BC266A7B2}"/>
              </a:ext>
            </a:extLst>
          </p:cNvPr>
          <p:cNvSpPr txBox="1">
            <a:spLocks noGrp="1"/>
          </p:cNvSpPr>
          <p:nvPr>
            <p:ph type="sldNum" sz="quarter" idx="8"/>
          </p:nvPr>
        </p:nvSpPr>
        <p:spPr/>
        <p:txBody>
          <a:bodyPr/>
          <a:lstStyle>
            <a:lvl1pPr>
              <a:defRPr/>
            </a:lvl1pPr>
          </a:lstStyle>
          <a:p>
            <a:pPr lvl="0"/>
            <a:fld id="{CEC292AA-E2EA-4904-885B-4E8B115342F3}" type="slidenum">
              <a:t>‹#›</a:t>
            </a:fld>
            <a:endParaRPr lang="en-GB"/>
          </a:p>
        </p:txBody>
      </p:sp>
    </p:spTree>
    <p:extLst>
      <p:ext uri="{BB962C8B-B14F-4D97-AF65-F5344CB8AC3E}">
        <p14:creationId xmlns:p14="http://schemas.microsoft.com/office/powerpoint/2010/main" val="2578785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2CEB6-3C1B-4B8D-B56E-1521BC989C76}"/>
              </a:ext>
            </a:extLst>
          </p:cNvPr>
          <p:cNvSpPr txBox="1">
            <a:spLocks noGrp="1"/>
          </p:cNvSpPr>
          <p:nvPr>
            <p:ph type="title"/>
          </p:nvPr>
        </p:nvSpPr>
        <p:spPr>
          <a:xfrm>
            <a:off x="1154951" y="1447796"/>
            <a:ext cx="3401065" cy="1447796"/>
          </a:xfrm>
        </p:spPr>
        <p:txBody>
          <a:bodyPr anchor="b"/>
          <a:lstStyle>
            <a:lvl1pPr>
              <a:defRPr sz="2400"/>
            </a:lvl1pPr>
          </a:lstStyle>
          <a:p>
            <a:pPr lvl="0"/>
            <a:r>
              <a:rPr lang="en-US"/>
              <a:t>Click to edit Master title style</a:t>
            </a:r>
          </a:p>
        </p:txBody>
      </p:sp>
      <p:sp>
        <p:nvSpPr>
          <p:cNvPr id="3" name="Content Placeholder 2">
            <a:extLst>
              <a:ext uri="{FF2B5EF4-FFF2-40B4-BE49-F238E27FC236}">
                <a16:creationId xmlns:a16="http://schemas.microsoft.com/office/drawing/2014/main" id="{A80F100B-6DBB-4D88-867A-DA99D1D5234C}"/>
              </a:ext>
            </a:extLst>
          </p:cNvPr>
          <p:cNvSpPr txBox="1">
            <a:spLocks noGrp="1"/>
          </p:cNvSpPr>
          <p:nvPr>
            <p:ph idx="1"/>
          </p:nvPr>
        </p:nvSpPr>
        <p:spPr>
          <a:xfrm>
            <a:off x="4784616" y="1447796"/>
            <a:ext cx="5195995" cy="4572000"/>
          </a:xfrm>
        </p:spPr>
        <p:txBody>
          <a:bodyPr anchor="ct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A08D035-3B1F-4AF6-A60F-510BA40F1D40}"/>
              </a:ext>
            </a:extLst>
          </p:cNvPr>
          <p:cNvSpPr txBox="1">
            <a:spLocks noGrp="1"/>
          </p:cNvSpPr>
          <p:nvPr>
            <p:ph type="body" idx="2"/>
          </p:nvPr>
        </p:nvSpPr>
        <p:spPr>
          <a:xfrm>
            <a:off x="1154951" y="3129277"/>
            <a:ext cx="3401065" cy="2895603"/>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169587A4-4E37-486F-ABDA-CC4DD0F87E87}"/>
              </a:ext>
            </a:extLst>
          </p:cNvPr>
          <p:cNvSpPr txBox="1">
            <a:spLocks noGrp="1"/>
          </p:cNvSpPr>
          <p:nvPr>
            <p:ph type="dt" sz="half" idx="7"/>
          </p:nvPr>
        </p:nvSpPr>
        <p:spPr/>
        <p:txBody>
          <a:bodyPr/>
          <a:lstStyle>
            <a:lvl1pPr>
              <a:defRPr/>
            </a:lvl1pPr>
          </a:lstStyle>
          <a:p>
            <a:pPr lvl="0"/>
            <a:fld id="{075A75F5-886F-431C-9B93-A9F6FACAC74C}" type="datetime1">
              <a:rPr lang="en-GB"/>
              <a:pPr lvl="0"/>
              <a:t>18/06/2020</a:t>
            </a:fld>
            <a:endParaRPr lang="en-GB"/>
          </a:p>
        </p:txBody>
      </p:sp>
      <p:sp>
        <p:nvSpPr>
          <p:cNvPr id="6" name="Footer Placeholder 5">
            <a:extLst>
              <a:ext uri="{FF2B5EF4-FFF2-40B4-BE49-F238E27FC236}">
                <a16:creationId xmlns:a16="http://schemas.microsoft.com/office/drawing/2014/main" id="{447A5F70-88AF-4709-B219-10BCE0A7171B}"/>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A08DA9B7-31FB-4D90-A026-2674BDEEBE0E}"/>
              </a:ext>
            </a:extLst>
          </p:cNvPr>
          <p:cNvSpPr txBox="1">
            <a:spLocks noGrp="1"/>
          </p:cNvSpPr>
          <p:nvPr>
            <p:ph type="sldNum" sz="quarter" idx="8"/>
          </p:nvPr>
        </p:nvSpPr>
        <p:spPr/>
        <p:txBody>
          <a:bodyPr/>
          <a:lstStyle>
            <a:lvl1pPr>
              <a:defRPr/>
            </a:lvl1pPr>
          </a:lstStyle>
          <a:p>
            <a:pPr lvl="0"/>
            <a:fld id="{D7E49399-E9A3-47A1-801F-23EF772DAC6F}" type="slidenum">
              <a:t>‹#›</a:t>
            </a:fld>
            <a:endParaRPr lang="en-GB"/>
          </a:p>
        </p:txBody>
      </p:sp>
    </p:spTree>
    <p:extLst>
      <p:ext uri="{BB962C8B-B14F-4D97-AF65-F5344CB8AC3E}">
        <p14:creationId xmlns:p14="http://schemas.microsoft.com/office/powerpoint/2010/main" val="812684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3D510-D79C-4A01-862A-C61C28AA6B32}"/>
              </a:ext>
            </a:extLst>
          </p:cNvPr>
          <p:cNvSpPr txBox="1">
            <a:spLocks noGrp="1"/>
          </p:cNvSpPr>
          <p:nvPr>
            <p:ph type="title"/>
          </p:nvPr>
        </p:nvSpPr>
        <p:spPr>
          <a:xfrm>
            <a:off x="1153908" y="1854192"/>
            <a:ext cx="5092906" cy="1574807"/>
          </a:xfrm>
        </p:spPr>
        <p:txBody>
          <a:bodyPr anchor="b">
            <a:normAutofit/>
          </a:bodyPr>
          <a:lstStyle>
            <a:lvl1pPr>
              <a:defRPr sz="3600"/>
            </a:lvl1pPr>
          </a:lstStyle>
          <a:p>
            <a:pPr lvl="0"/>
            <a:r>
              <a:rPr lang="en-US"/>
              <a:t>Click to edit Master title style</a:t>
            </a:r>
          </a:p>
        </p:txBody>
      </p:sp>
      <p:sp>
        <p:nvSpPr>
          <p:cNvPr id="3" name="Picture Placeholder 2">
            <a:extLst>
              <a:ext uri="{FF2B5EF4-FFF2-40B4-BE49-F238E27FC236}">
                <a16:creationId xmlns:a16="http://schemas.microsoft.com/office/drawing/2014/main" id="{902700EE-47B9-44F7-AA99-5CE6A524D2B0}"/>
              </a:ext>
            </a:extLst>
          </p:cNvPr>
          <p:cNvSpPr txBox="1">
            <a:spLocks noGrp="1"/>
          </p:cNvSpPr>
          <p:nvPr>
            <p:ph type="pic" idx="1"/>
          </p:nvPr>
        </p:nvSpPr>
        <p:spPr>
          <a:xfrm>
            <a:off x="6949549" y="1143000"/>
            <a:ext cx="3200400" cy="4572000"/>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906A8F3E-FDC0-44AC-80CE-176357239E3C}"/>
              </a:ext>
            </a:extLst>
          </p:cNvPr>
          <p:cNvSpPr txBox="1">
            <a:spLocks noGrp="1"/>
          </p:cNvSpPr>
          <p:nvPr>
            <p:ph type="body" idx="2"/>
          </p:nvPr>
        </p:nvSpPr>
        <p:spPr>
          <a:xfrm>
            <a:off x="1154951" y="3657600"/>
            <a:ext cx="5084978" cy="1371600"/>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774AAC38-84C7-4E5D-B6A6-2D945CE5E0DC}"/>
              </a:ext>
            </a:extLst>
          </p:cNvPr>
          <p:cNvSpPr txBox="1">
            <a:spLocks noGrp="1"/>
          </p:cNvSpPr>
          <p:nvPr>
            <p:ph type="dt" sz="half" idx="7"/>
          </p:nvPr>
        </p:nvSpPr>
        <p:spPr/>
        <p:txBody>
          <a:bodyPr/>
          <a:lstStyle>
            <a:lvl1pPr>
              <a:defRPr/>
            </a:lvl1pPr>
          </a:lstStyle>
          <a:p>
            <a:pPr lvl="0"/>
            <a:fld id="{FE230A9B-F812-4DC8-A0C2-66A761E466DE}" type="datetime1">
              <a:rPr lang="en-GB"/>
              <a:pPr lvl="0"/>
              <a:t>18/06/2020</a:t>
            </a:fld>
            <a:endParaRPr lang="en-GB"/>
          </a:p>
        </p:txBody>
      </p:sp>
      <p:sp>
        <p:nvSpPr>
          <p:cNvPr id="6" name="Footer Placeholder 5">
            <a:extLst>
              <a:ext uri="{FF2B5EF4-FFF2-40B4-BE49-F238E27FC236}">
                <a16:creationId xmlns:a16="http://schemas.microsoft.com/office/drawing/2014/main" id="{62ED7BBE-1522-4C6D-A9EB-01633F95192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05DED7D4-FA0C-4B49-AF9B-60178465389B}"/>
              </a:ext>
            </a:extLst>
          </p:cNvPr>
          <p:cNvSpPr txBox="1">
            <a:spLocks noGrp="1"/>
          </p:cNvSpPr>
          <p:nvPr>
            <p:ph type="sldNum" sz="quarter" idx="8"/>
          </p:nvPr>
        </p:nvSpPr>
        <p:spPr/>
        <p:txBody>
          <a:bodyPr/>
          <a:lstStyle>
            <a:lvl1pPr>
              <a:defRPr/>
            </a:lvl1pPr>
          </a:lstStyle>
          <a:p>
            <a:pPr lvl="0"/>
            <a:fld id="{33078FC6-F71A-4EE6-B263-5EFDB993B306}" type="slidenum">
              <a:t>‹#›</a:t>
            </a:fld>
            <a:endParaRPr lang="en-GB"/>
          </a:p>
        </p:txBody>
      </p:sp>
    </p:spTree>
    <p:extLst>
      <p:ext uri="{BB962C8B-B14F-4D97-AF65-F5344CB8AC3E}">
        <p14:creationId xmlns:p14="http://schemas.microsoft.com/office/powerpoint/2010/main" val="2505230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6904A-6649-42D3-A435-3F05DC832C53}"/>
              </a:ext>
            </a:extLst>
          </p:cNvPr>
          <p:cNvSpPr txBox="1">
            <a:spLocks noGrp="1"/>
          </p:cNvSpPr>
          <p:nvPr>
            <p:ph type="title"/>
          </p:nvPr>
        </p:nvSpPr>
        <p:spPr>
          <a:xfrm>
            <a:off x="1154960" y="4800590"/>
            <a:ext cx="8825660" cy="566735"/>
          </a:xfrm>
        </p:spPr>
        <p:txBody>
          <a:bodyPr anchor="b">
            <a:normAutofit/>
          </a:bodyPr>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0B54B141-6FBE-4169-8256-F19435465452}"/>
              </a:ext>
            </a:extLst>
          </p:cNvPr>
          <p:cNvSpPr txBox="1">
            <a:spLocks noGrp="1"/>
          </p:cNvSpPr>
          <p:nvPr>
            <p:ph type="pic" idx="4294967295"/>
          </p:nvPr>
        </p:nvSpPr>
        <p:spPr>
          <a:xfrm>
            <a:off x="1154951" y="685800"/>
            <a:ext cx="8825660" cy="3640665"/>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7E8D76D1-C1DB-4050-97A6-AC838352F350}"/>
              </a:ext>
            </a:extLst>
          </p:cNvPr>
          <p:cNvSpPr txBox="1">
            <a:spLocks noGrp="1"/>
          </p:cNvSpPr>
          <p:nvPr>
            <p:ph type="body" idx="4294967295"/>
          </p:nvPr>
        </p:nvSpPr>
        <p:spPr>
          <a:xfrm>
            <a:off x="1154960" y="5367326"/>
            <a:ext cx="8825651" cy="493711"/>
          </a:xfrm>
        </p:spPr>
        <p:txBody>
          <a:bodyPr/>
          <a:lstStyle>
            <a:lvl1pPr marL="0" indent="0">
              <a:buNone/>
              <a:defRPr sz="1200"/>
            </a:lvl1pPr>
          </a:lstStyle>
          <a:p>
            <a:pPr lvl="0"/>
            <a:r>
              <a:rPr lang="en-US"/>
              <a:t>Click to edit Master text styles</a:t>
            </a:r>
          </a:p>
        </p:txBody>
      </p:sp>
      <p:sp>
        <p:nvSpPr>
          <p:cNvPr id="5" name="Date Placeholder 4">
            <a:extLst>
              <a:ext uri="{FF2B5EF4-FFF2-40B4-BE49-F238E27FC236}">
                <a16:creationId xmlns:a16="http://schemas.microsoft.com/office/drawing/2014/main" id="{796C90D7-5EE0-49B5-8C0E-F5EF1EF96A4C}"/>
              </a:ext>
            </a:extLst>
          </p:cNvPr>
          <p:cNvSpPr txBox="1">
            <a:spLocks noGrp="1"/>
          </p:cNvSpPr>
          <p:nvPr>
            <p:ph type="dt" sz="half" idx="7"/>
          </p:nvPr>
        </p:nvSpPr>
        <p:spPr/>
        <p:txBody>
          <a:bodyPr/>
          <a:lstStyle>
            <a:lvl1pPr>
              <a:defRPr/>
            </a:lvl1pPr>
          </a:lstStyle>
          <a:p>
            <a:pPr lvl="0"/>
            <a:fld id="{A5A5DA6F-5C60-4BC8-8A01-76FC51686354}" type="datetime1">
              <a:rPr lang="en-GB"/>
              <a:pPr lvl="0"/>
              <a:t>18/06/2020</a:t>
            </a:fld>
            <a:endParaRPr lang="en-GB"/>
          </a:p>
        </p:txBody>
      </p:sp>
      <p:sp>
        <p:nvSpPr>
          <p:cNvPr id="6" name="Footer Placeholder 5">
            <a:extLst>
              <a:ext uri="{FF2B5EF4-FFF2-40B4-BE49-F238E27FC236}">
                <a16:creationId xmlns:a16="http://schemas.microsoft.com/office/drawing/2014/main" id="{10F8E08D-4EAB-4B31-9408-F5B8CEF3EBE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C536E223-1B05-47CB-9112-817AF6B2E51D}"/>
              </a:ext>
            </a:extLst>
          </p:cNvPr>
          <p:cNvSpPr txBox="1">
            <a:spLocks noGrp="1"/>
          </p:cNvSpPr>
          <p:nvPr>
            <p:ph type="sldNum" sz="quarter" idx="8"/>
          </p:nvPr>
        </p:nvSpPr>
        <p:spPr/>
        <p:txBody>
          <a:bodyPr/>
          <a:lstStyle>
            <a:lvl1pPr>
              <a:defRPr/>
            </a:lvl1pPr>
          </a:lstStyle>
          <a:p>
            <a:pPr lvl="0"/>
            <a:fld id="{8A9D2184-1C2A-4F51-BD88-66A8220770AD}" type="slidenum">
              <a:t>‹#›</a:t>
            </a:fld>
            <a:endParaRPr lang="en-GB"/>
          </a:p>
        </p:txBody>
      </p:sp>
    </p:spTree>
    <p:extLst>
      <p:ext uri="{BB962C8B-B14F-4D97-AF65-F5344CB8AC3E}">
        <p14:creationId xmlns:p14="http://schemas.microsoft.com/office/powerpoint/2010/main" val="4148630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2C4E3-5E84-4BCD-8811-3558CD98A13C}"/>
              </a:ext>
            </a:extLst>
          </p:cNvPr>
          <p:cNvSpPr txBox="1">
            <a:spLocks noGrp="1"/>
          </p:cNvSpPr>
          <p:nvPr>
            <p:ph type="title"/>
          </p:nvPr>
        </p:nvSpPr>
        <p:spPr>
          <a:xfrm>
            <a:off x="1154951" y="1447796"/>
            <a:ext cx="8825660" cy="1981203"/>
          </a:xfrm>
        </p:spPr>
        <p:txBody>
          <a:bodyPr/>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B09183BF-CB77-409F-9C3D-997ACF9A74F8}"/>
              </a:ext>
            </a:extLst>
          </p:cNvPr>
          <p:cNvSpPr txBox="1">
            <a:spLocks noGrp="1"/>
          </p:cNvSpPr>
          <p:nvPr>
            <p:ph type="body" idx="4294967295"/>
          </p:nvPr>
        </p:nvSpPr>
        <p:spPr>
          <a:xfrm>
            <a:off x="1154951" y="3657600"/>
            <a:ext cx="8825660" cy="2362196"/>
          </a:xfrm>
        </p:spPr>
        <p:txBody>
          <a:bodyPr anchor="ctr"/>
          <a:lstStyle>
            <a:lvl1pPr marL="0" indent="0">
              <a:buNone/>
              <a:defRPr sz="1800"/>
            </a:lvl1pPr>
          </a:lstStyle>
          <a:p>
            <a:pPr lvl="0"/>
            <a:r>
              <a:rPr lang="en-US"/>
              <a:t>Click to edit Master text styles</a:t>
            </a:r>
          </a:p>
        </p:txBody>
      </p:sp>
      <p:sp>
        <p:nvSpPr>
          <p:cNvPr id="4" name="Date Placeholder 3">
            <a:extLst>
              <a:ext uri="{FF2B5EF4-FFF2-40B4-BE49-F238E27FC236}">
                <a16:creationId xmlns:a16="http://schemas.microsoft.com/office/drawing/2014/main" id="{D7AA2F2A-5CBD-468E-B5E0-362CC3F98EAE}"/>
              </a:ext>
            </a:extLst>
          </p:cNvPr>
          <p:cNvSpPr txBox="1">
            <a:spLocks noGrp="1"/>
          </p:cNvSpPr>
          <p:nvPr>
            <p:ph type="dt" sz="half" idx="7"/>
          </p:nvPr>
        </p:nvSpPr>
        <p:spPr/>
        <p:txBody>
          <a:bodyPr/>
          <a:lstStyle>
            <a:lvl1pPr>
              <a:defRPr/>
            </a:lvl1pPr>
          </a:lstStyle>
          <a:p>
            <a:pPr lvl="0"/>
            <a:fld id="{6A8353B0-D7C8-4C16-9835-99C97BEEB63C}" type="datetime1">
              <a:rPr lang="en-GB"/>
              <a:pPr lvl="0"/>
              <a:t>18/06/2020</a:t>
            </a:fld>
            <a:endParaRPr lang="en-GB"/>
          </a:p>
        </p:txBody>
      </p:sp>
      <p:sp>
        <p:nvSpPr>
          <p:cNvPr id="5" name="Footer Placeholder 4">
            <a:extLst>
              <a:ext uri="{FF2B5EF4-FFF2-40B4-BE49-F238E27FC236}">
                <a16:creationId xmlns:a16="http://schemas.microsoft.com/office/drawing/2014/main" id="{8B6B3DAD-2A0C-4C50-81A2-37899B69E02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1854F1D-DDAF-4722-AE1F-2F1F6326FFD0}"/>
              </a:ext>
            </a:extLst>
          </p:cNvPr>
          <p:cNvSpPr txBox="1">
            <a:spLocks noGrp="1"/>
          </p:cNvSpPr>
          <p:nvPr>
            <p:ph type="sldNum" sz="quarter" idx="8"/>
          </p:nvPr>
        </p:nvSpPr>
        <p:spPr/>
        <p:txBody>
          <a:bodyPr/>
          <a:lstStyle>
            <a:lvl1pPr>
              <a:defRPr/>
            </a:lvl1pPr>
          </a:lstStyle>
          <a:p>
            <a:pPr lvl="0"/>
            <a:fld id="{BF989A8A-53FC-4E21-AFF4-A2A679E6EBAE}" type="slidenum">
              <a:t>‹#›</a:t>
            </a:fld>
            <a:endParaRPr lang="en-GB"/>
          </a:p>
        </p:txBody>
      </p:sp>
    </p:spTree>
    <p:extLst>
      <p:ext uri="{BB962C8B-B14F-4D97-AF65-F5344CB8AC3E}">
        <p14:creationId xmlns:p14="http://schemas.microsoft.com/office/powerpoint/2010/main" val="14902225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93AC2-8831-4FD1-91A2-60D5795B93AF}"/>
              </a:ext>
            </a:extLst>
          </p:cNvPr>
          <p:cNvSpPr txBox="1">
            <a:spLocks noGrp="1"/>
          </p:cNvSpPr>
          <p:nvPr>
            <p:ph type="title"/>
          </p:nvPr>
        </p:nvSpPr>
        <p:spPr>
          <a:xfrm>
            <a:off x="1574797" y="1447796"/>
            <a:ext cx="7999317" cy="2323371"/>
          </a:xfrm>
        </p:spPr>
        <p:txBody>
          <a:bodyPr/>
          <a:lstStyle>
            <a:lvl1pPr>
              <a:defRPr sz="4800"/>
            </a:lvl1pPr>
          </a:lstStyle>
          <a:p>
            <a:pPr lvl="0"/>
            <a:r>
              <a:rPr lang="en-US"/>
              <a:t>Click to edit Master title style</a:t>
            </a:r>
          </a:p>
        </p:txBody>
      </p:sp>
      <p:sp>
        <p:nvSpPr>
          <p:cNvPr id="3" name="Text Placeholder 3">
            <a:extLst>
              <a:ext uri="{FF2B5EF4-FFF2-40B4-BE49-F238E27FC236}">
                <a16:creationId xmlns:a16="http://schemas.microsoft.com/office/drawing/2014/main" id="{9E881F64-5CD3-4E57-98DC-92F59D96B150}"/>
              </a:ext>
            </a:extLst>
          </p:cNvPr>
          <p:cNvSpPr txBox="1">
            <a:spLocks noGrp="1"/>
          </p:cNvSpPr>
          <p:nvPr>
            <p:ph type="body" idx="4294967295"/>
          </p:nvPr>
        </p:nvSpPr>
        <p:spPr>
          <a:xfrm>
            <a:off x="1930398" y="3771177"/>
            <a:ext cx="7279648" cy="342177"/>
          </a:xfrm>
        </p:spPr>
        <p:txBody>
          <a:bodyPr/>
          <a:lstStyle>
            <a:lvl1pPr marL="0" indent="0">
              <a:buNone/>
              <a:defRPr sz="1400" cap="small">
                <a:solidFill>
                  <a:srgbClr val="8AD0D6"/>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59A5CD7E-D4B7-40ED-9FED-684064D78C6B}"/>
              </a:ext>
            </a:extLst>
          </p:cNvPr>
          <p:cNvSpPr txBox="1">
            <a:spLocks noGrp="1"/>
          </p:cNvSpPr>
          <p:nvPr>
            <p:ph type="body" idx="4294967295"/>
          </p:nvPr>
        </p:nvSpPr>
        <p:spPr>
          <a:xfrm>
            <a:off x="1154951" y="4350660"/>
            <a:ext cx="8825660" cy="1676396"/>
          </a:xfrm>
        </p:spPr>
        <p:txBody>
          <a:bodyPr anchor="ctr"/>
          <a:lstStyle>
            <a:lvl1pPr marL="0" indent="0">
              <a:buNone/>
              <a:defRPr sz="1800"/>
            </a:lvl1pPr>
          </a:lstStyle>
          <a:p>
            <a:pPr lvl="0"/>
            <a:r>
              <a:rPr lang="en-US"/>
              <a:t>Click to edit Master text styles</a:t>
            </a:r>
          </a:p>
        </p:txBody>
      </p:sp>
      <p:sp>
        <p:nvSpPr>
          <p:cNvPr id="5" name="Date Placeholder 3">
            <a:extLst>
              <a:ext uri="{FF2B5EF4-FFF2-40B4-BE49-F238E27FC236}">
                <a16:creationId xmlns:a16="http://schemas.microsoft.com/office/drawing/2014/main" id="{7B30A63E-680B-4552-8719-C1354D9C3AE1}"/>
              </a:ext>
            </a:extLst>
          </p:cNvPr>
          <p:cNvSpPr txBox="1">
            <a:spLocks noGrp="1"/>
          </p:cNvSpPr>
          <p:nvPr>
            <p:ph type="dt" sz="half" idx="7"/>
          </p:nvPr>
        </p:nvSpPr>
        <p:spPr/>
        <p:txBody>
          <a:bodyPr/>
          <a:lstStyle>
            <a:lvl1pPr>
              <a:defRPr/>
            </a:lvl1pPr>
          </a:lstStyle>
          <a:p>
            <a:pPr lvl="0"/>
            <a:fld id="{96190A25-096B-4CD4-AAD9-895F53A778D5}" type="datetime1">
              <a:rPr lang="en-GB"/>
              <a:pPr lvl="0"/>
              <a:t>18/06/2020</a:t>
            </a:fld>
            <a:endParaRPr lang="en-GB"/>
          </a:p>
        </p:txBody>
      </p:sp>
      <p:sp>
        <p:nvSpPr>
          <p:cNvPr id="6" name="Footer Placeholder 4">
            <a:extLst>
              <a:ext uri="{FF2B5EF4-FFF2-40B4-BE49-F238E27FC236}">
                <a16:creationId xmlns:a16="http://schemas.microsoft.com/office/drawing/2014/main" id="{593C3BC0-1253-4AC1-B015-BAC5335992C7}"/>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B87349AE-C193-48FF-A812-32CC5424B445}"/>
              </a:ext>
            </a:extLst>
          </p:cNvPr>
          <p:cNvSpPr txBox="1">
            <a:spLocks noGrp="1"/>
          </p:cNvSpPr>
          <p:nvPr>
            <p:ph type="sldNum" sz="quarter" idx="8"/>
          </p:nvPr>
        </p:nvSpPr>
        <p:spPr/>
        <p:txBody>
          <a:bodyPr/>
          <a:lstStyle>
            <a:lvl1pPr>
              <a:defRPr/>
            </a:lvl1pPr>
          </a:lstStyle>
          <a:p>
            <a:pPr lvl="0"/>
            <a:fld id="{F4C7D9CD-3FAD-43D1-A5C3-3C835FF5B237}" type="slidenum">
              <a:t>‹#›</a:t>
            </a:fld>
            <a:endParaRPr lang="en-GB"/>
          </a:p>
        </p:txBody>
      </p:sp>
      <p:sp>
        <p:nvSpPr>
          <p:cNvPr id="8" name="TextBox 11">
            <a:extLst>
              <a:ext uri="{FF2B5EF4-FFF2-40B4-BE49-F238E27FC236}">
                <a16:creationId xmlns:a16="http://schemas.microsoft.com/office/drawing/2014/main" id="{4959E7EC-F017-4DCD-9D49-52039FC93043}"/>
              </a:ext>
            </a:extLst>
          </p:cNvPr>
          <p:cNvSpPr txBox="1"/>
          <p:nvPr/>
        </p:nvSpPr>
        <p:spPr>
          <a:xfrm>
            <a:off x="898297" y="971257"/>
            <a:ext cx="801910" cy="1969773"/>
          </a:xfrm>
          <a:prstGeom prst="rect">
            <a:avLst/>
          </a:prstGeom>
          <a:noFill/>
          <a:ln cap="rnd">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a:rPr>
              <a:t>“</a:t>
            </a:r>
          </a:p>
        </p:txBody>
      </p:sp>
      <p:sp>
        <p:nvSpPr>
          <p:cNvPr id="9" name="TextBox 14">
            <a:extLst>
              <a:ext uri="{FF2B5EF4-FFF2-40B4-BE49-F238E27FC236}">
                <a16:creationId xmlns:a16="http://schemas.microsoft.com/office/drawing/2014/main" id="{E1C0C5E3-BA06-4BDD-9A96-327CBD5BFAAF}"/>
              </a:ext>
            </a:extLst>
          </p:cNvPr>
          <p:cNvSpPr txBox="1"/>
          <p:nvPr/>
        </p:nvSpPr>
        <p:spPr>
          <a:xfrm>
            <a:off x="9330491" y="2613784"/>
            <a:ext cx="801910" cy="1969773"/>
          </a:xfrm>
          <a:prstGeom prst="rect">
            <a:avLst/>
          </a:prstGeom>
          <a:noFill/>
          <a:ln cap="rnd">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200" b="0" i="0" u="none" strike="noStrike" kern="1200" cap="none" spc="0" baseline="0">
                <a:solidFill>
                  <a:srgbClr val="8AD0D6"/>
                </a:solidFill>
                <a:uFillTx/>
                <a:latin typeface="Arial"/>
              </a:rPr>
              <a:t>”</a:t>
            </a:r>
          </a:p>
        </p:txBody>
      </p:sp>
    </p:spTree>
    <p:extLst>
      <p:ext uri="{BB962C8B-B14F-4D97-AF65-F5344CB8AC3E}">
        <p14:creationId xmlns:p14="http://schemas.microsoft.com/office/powerpoint/2010/main" val="13672848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1707E-435E-4EA5-8071-E81CDA9D4A98}"/>
              </a:ext>
            </a:extLst>
          </p:cNvPr>
          <p:cNvSpPr txBox="1">
            <a:spLocks noGrp="1"/>
          </p:cNvSpPr>
          <p:nvPr>
            <p:ph type="title"/>
          </p:nvPr>
        </p:nvSpPr>
        <p:spPr>
          <a:xfrm>
            <a:off x="1154951" y="3124203"/>
            <a:ext cx="8825660" cy="1653180"/>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A0100E70-3AB8-4FE0-B987-27D667D21468}"/>
              </a:ext>
            </a:extLst>
          </p:cNvPr>
          <p:cNvSpPr txBox="1">
            <a:spLocks noGrp="1"/>
          </p:cNvSpPr>
          <p:nvPr>
            <p:ph type="body" idx="4294967295"/>
          </p:nvPr>
        </p:nvSpPr>
        <p:spPr>
          <a:xfrm>
            <a:off x="1154951" y="4777383"/>
            <a:ext cx="8825660" cy="860395"/>
          </a:xfrm>
        </p:spPr>
        <p:txBody>
          <a:bodyPr/>
          <a:lstStyle>
            <a:lvl1pPr marL="0" indent="0">
              <a:buNone/>
              <a:defRPr>
                <a:solidFill>
                  <a:srgbClr val="8AD0D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4D6E8098-6944-4FB9-BF5E-46EB8CB7EBEB}"/>
              </a:ext>
            </a:extLst>
          </p:cNvPr>
          <p:cNvSpPr txBox="1">
            <a:spLocks noGrp="1"/>
          </p:cNvSpPr>
          <p:nvPr>
            <p:ph type="dt" sz="half" idx="7"/>
          </p:nvPr>
        </p:nvSpPr>
        <p:spPr/>
        <p:txBody>
          <a:bodyPr/>
          <a:lstStyle>
            <a:lvl1pPr>
              <a:defRPr/>
            </a:lvl1pPr>
          </a:lstStyle>
          <a:p>
            <a:pPr lvl="0"/>
            <a:fld id="{2D0AE0C5-DBC1-45D3-8DDA-5669FB229173}" type="datetime1">
              <a:rPr lang="en-GB"/>
              <a:pPr lvl="0"/>
              <a:t>18/06/2020</a:t>
            </a:fld>
            <a:endParaRPr lang="en-GB"/>
          </a:p>
        </p:txBody>
      </p:sp>
      <p:sp>
        <p:nvSpPr>
          <p:cNvPr id="5" name="Footer Placeholder 4">
            <a:extLst>
              <a:ext uri="{FF2B5EF4-FFF2-40B4-BE49-F238E27FC236}">
                <a16:creationId xmlns:a16="http://schemas.microsoft.com/office/drawing/2014/main" id="{E1D666CA-AE5D-4AF5-BCC7-543C8C12BCE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8751728-2CB4-4A6E-89E5-CBF1495C8933}"/>
              </a:ext>
            </a:extLst>
          </p:cNvPr>
          <p:cNvSpPr txBox="1">
            <a:spLocks noGrp="1"/>
          </p:cNvSpPr>
          <p:nvPr>
            <p:ph type="sldNum" sz="quarter" idx="8"/>
          </p:nvPr>
        </p:nvSpPr>
        <p:spPr/>
        <p:txBody>
          <a:bodyPr/>
          <a:lstStyle>
            <a:lvl1pPr>
              <a:defRPr/>
            </a:lvl1pPr>
          </a:lstStyle>
          <a:p>
            <a:pPr lvl="0"/>
            <a:fld id="{60DA4DD0-6FA2-4C38-B18A-4E36796C36F1}" type="slidenum">
              <a:t>‹#›</a:t>
            </a:fld>
            <a:endParaRPr lang="en-GB"/>
          </a:p>
        </p:txBody>
      </p:sp>
    </p:spTree>
    <p:extLst>
      <p:ext uri="{BB962C8B-B14F-4D97-AF65-F5344CB8AC3E}">
        <p14:creationId xmlns:p14="http://schemas.microsoft.com/office/powerpoint/2010/main" val="1787508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56BB1-9190-42D3-BB92-52660940DF68}"/>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BB54A74F-570B-4D31-8CF1-5FE82299AC6F}"/>
              </a:ext>
            </a:extLst>
          </p:cNvPr>
          <p:cNvSpPr txBox="1">
            <a:spLocks noGrp="1"/>
          </p:cNvSpPr>
          <p:nvPr>
            <p:ph type="body" idx="4294967295"/>
          </p:nvPr>
        </p:nvSpPr>
        <p:spPr>
          <a:xfrm>
            <a:off x="632947" y="1981203"/>
            <a:ext cx="2946864"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4" name="Text Placeholder 3">
            <a:extLst>
              <a:ext uri="{FF2B5EF4-FFF2-40B4-BE49-F238E27FC236}">
                <a16:creationId xmlns:a16="http://schemas.microsoft.com/office/drawing/2014/main" id="{B4FDC59E-1513-4A7E-9366-644E93305C6E}"/>
              </a:ext>
            </a:extLst>
          </p:cNvPr>
          <p:cNvSpPr txBox="1">
            <a:spLocks noGrp="1"/>
          </p:cNvSpPr>
          <p:nvPr>
            <p:ph type="body" idx="4294967295"/>
          </p:nvPr>
        </p:nvSpPr>
        <p:spPr>
          <a:xfrm>
            <a:off x="652460" y="2667003"/>
            <a:ext cx="2927351" cy="3589340"/>
          </a:xfrm>
        </p:spPr>
        <p:txBody>
          <a:bodyPr/>
          <a:lstStyle>
            <a:lvl1pPr marL="0" indent="0">
              <a:buNone/>
              <a:defRPr sz="1400"/>
            </a:lvl1pPr>
          </a:lstStyle>
          <a:p>
            <a:pPr lvl="0"/>
            <a:r>
              <a:rPr lang="en-US"/>
              <a:t>Click to edit Master text styles</a:t>
            </a:r>
          </a:p>
        </p:txBody>
      </p:sp>
      <p:sp>
        <p:nvSpPr>
          <p:cNvPr id="5" name="Text Placeholder 4">
            <a:extLst>
              <a:ext uri="{FF2B5EF4-FFF2-40B4-BE49-F238E27FC236}">
                <a16:creationId xmlns:a16="http://schemas.microsoft.com/office/drawing/2014/main" id="{9CC533F2-E60F-4667-B46F-ABC1E7967E2F}"/>
              </a:ext>
            </a:extLst>
          </p:cNvPr>
          <p:cNvSpPr txBox="1">
            <a:spLocks noGrp="1"/>
          </p:cNvSpPr>
          <p:nvPr>
            <p:ph type="body" idx="4294967295"/>
          </p:nvPr>
        </p:nvSpPr>
        <p:spPr>
          <a:xfrm>
            <a:off x="3883657" y="1981203"/>
            <a:ext cx="2936238"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6" name="Text Placeholder 3">
            <a:extLst>
              <a:ext uri="{FF2B5EF4-FFF2-40B4-BE49-F238E27FC236}">
                <a16:creationId xmlns:a16="http://schemas.microsoft.com/office/drawing/2014/main" id="{E21AF8A9-F373-4C89-A5CF-ED69FDDDC5AC}"/>
              </a:ext>
            </a:extLst>
          </p:cNvPr>
          <p:cNvSpPr txBox="1">
            <a:spLocks noGrp="1"/>
          </p:cNvSpPr>
          <p:nvPr>
            <p:ph type="body" idx="4294967295"/>
          </p:nvPr>
        </p:nvSpPr>
        <p:spPr>
          <a:xfrm>
            <a:off x="3873105" y="2667003"/>
            <a:ext cx="2946791" cy="3589340"/>
          </a:xfrm>
        </p:spPr>
        <p:txBody>
          <a:bodyPr/>
          <a:lstStyle>
            <a:lvl1pPr marL="0" indent="0">
              <a:buNone/>
              <a:defRPr sz="1400"/>
            </a:lvl1pPr>
          </a:lstStyle>
          <a:p>
            <a:pPr lvl="0"/>
            <a:r>
              <a:rPr lang="en-US"/>
              <a:t>Click to edit Master text styles</a:t>
            </a:r>
          </a:p>
        </p:txBody>
      </p:sp>
      <p:sp>
        <p:nvSpPr>
          <p:cNvPr id="7" name="Text Placeholder 4">
            <a:extLst>
              <a:ext uri="{FF2B5EF4-FFF2-40B4-BE49-F238E27FC236}">
                <a16:creationId xmlns:a16="http://schemas.microsoft.com/office/drawing/2014/main" id="{0577ACE8-E74D-4847-9F72-DA751E57F374}"/>
              </a:ext>
            </a:extLst>
          </p:cNvPr>
          <p:cNvSpPr txBox="1">
            <a:spLocks noGrp="1"/>
          </p:cNvSpPr>
          <p:nvPr>
            <p:ph type="body" idx="4294967295"/>
          </p:nvPr>
        </p:nvSpPr>
        <p:spPr>
          <a:xfrm>
            <a:off x="7124703" y="1981203"/>
            <a:ext cx="2932115"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8" name="Text Placeholder 3">
            <a:extLst>
              <a:ext uri="{FF2B5EF4-FFF2-40B4-BE49-F238E27FC236}">
                <a16:creationId xmlns:a16="http://schemas.microsoft.com/office/drawing/2014/main" id="{8F586129-2F47-44E0-A213-B7C8C1416AFD}"/>
              </a:ext>
            </a:extLst>
          </p:cNvPr>
          <p:cNvSpPr txBox="1">
            <a:spLocks noGrp="1"/>
          </p:cNvSpPr>
          <p:nvPr>
            <p:ph type="body" idx="4294967295"/>
          </p:nvPr>
        </p:nvSpPr>
        <p:spPr>
          <a:xfrm>
            <a:off x="7124703" y="2667003"/>
            <a:ext cx="2932115" cy="3589340"/>
          </a:xfrm>
        </p:spPr>
        <p:txBody>
          <a:bodyPr/>
          <a:lstStyle>
            <a:lvl1pPr marL="0" indent="0">
              <a:buNone/>
              <a:defRPr sz="1400"/>
            </a:lvl1pPr>
          </a:lstStyle>
          <a:p>
            <a:pPr lvl="0"/>
            <a:r>
              <a:rPr lang="en-US"/>
              <a:t>Click to edit Master text styles</a:t>
            </a:r>
          </a:p>
        </p:txBody>
      </p:sp>
      <p:cxnSp>
        <p:nvCxnSpPr>
          <p:cNvPr id="9" name="Straight Connector 16">
            <a:extLst>
              <a:ext uri="{FF2B5EF4-FFF2-40B4-BE49-F238E27FC236}">
                <a16:creationId xmlns:a16="http://schemas.microsoft.com/office/drawing/2014/main" id="{84EA1454-15E2-45C9-9C33-B5E1694EB886}"/>
              </a:ext>
            </a:extLst>
          </p:cNvPr>
          <p:cNvCxnSpPr/>
          <p:nvPr/>
        </p:nvCxnSpPr>
        <p:spPr>
          <a:xfrm>
            <a:off x="3726143" y="2133596"/>
            <a:ext cx="0" cy="3962407"/>
          </a:xfrm>
          <a:prstGeom prst="straightConnector1">
            <a:avLst/>
          </a:prstGeom>
          <a:noFill/>
          <a:ln w="12701" cap="rnd">
            <a:solidFill>
              <a:srgbClr val="8AD0D6">
                <a:alpha val="40000"/>
              </a:srgbClr>
            </a:solidFill>
            <a:prstDash val="solid"/>
          </a:ln>
        </p:spPr>
      </p:cxnSp>
      <p:cxnSp>
        <p:nvCxnSpPr>
          <p:cNvPr id="10" name="Straight Connector 17">
            <a:extLst>
              <a:ext uri="{FF2B5EF4-FFF2-40B4-BE49-F238E27FC236}">
                <a16:creationId xmlns:a16="http://schemas.microsoft.com/office/drawing/2014/main" id="{E2E48FB5-83E4-45A7-8234-E2C37B066AE2}"/>
              </a:ext>
            </a:extLst>
          </p:cNvPr>
          <p:cNvCxnSpPr/>
          <p:nvPr/>
        </p:nvCxnSpPr>
        <p:spPr>
          <a:xfrm>
            <a:off x="6962223" y="2133596"/>
            <a:ext cx="0" cy="3966887"/>
          </a:xfrm>
          <a:prstGeom prst="straightConnector1">
            <a:avLst/>
          </a:prstGeom>
          <a:noFill/>
          <a:ln w="12701" cap="rnd">
            <a:solidFill>
              <a:srgbClr val="8AD0D6">
                <a:alpha val="40000"/>
              </a:srgbClr>
            </a:solidFill>
            <a:prstDash val="solid"/>
          </a:ln>
        </p:spPr>
      </p:cxnSp>
      <p:sp>
        <p:nvSpPr>
          <p:cNvPr id="11" name="Date Placeholder 3">
            <a:extLst>
              <a:ext uri="{FF2B5EF4-FFF2-40B4-BE49-F238E27FC236}">
                <a16:creationId xmlns:a16="http://schemas.microsoft.com/office/drawing/2014/main" id="{4E6EC797-5163-4CF0-9E93-CA56E57499F4}"/>
              </a:ext>
            </a:extLst>
          </p:cNvPr>
          <p:cNvSpPr txBox="1">
            <a:spLocks noGrp="1"/>
          </p:cNvSpPr>
          <p:nvPr>
            <p:ph type="dt" sz="half" idx="7"/>
          </p:nvPr>
        </p:nvSpPr>
        <p:spPr/>
        <p:txBody>
          <a:bodyPr/>
          <a:lstStyle>
            <a:lvl1pPr>
              <a:defRPr/>
            </a:lvl1pPr>
          </a:lstStyle>
          <a:p>
            <a:pPr lvl="0"/>
            <a:fld id="{1B09E3E3-4D21-4389-98A2-563A08E64B61}" type="datetime1">
              <a:rPr lang="en-GB"/>
              <a:pPr lvl="0"/>
              <a:t>18/06/2020</a:t>
            </a:fld>
            <a:endParaRPr lang="en-GB"/>
          </a:p>
        </p:txBody>
      </p:sp>
      <p:sp>
        <p:nvSpPr>
          <p:cNvPr id="12" name="Footer Placeholder 4">
            <a:extLst>
              <a:ext uri="{FF2B5EF4-FFF2-40B4-BE49-F238E27FC236}">
                <a16:creationId xmlns:a16="http://schemas.microsoft.com/office/drawing/2014/main" id="{70F66714-C6B1-4C4A-A080-82C917620B15}"/>
              </a:ext>
            </a:extLst>
          </p:cNvPr>
          <p:cNvSpPr txBox="1">
            <a:spLocks noGrp="1"/>
          </p:cNvSpPr>
          <p:nvPr>
            <p:ph type="ftr" sz="quarter" idx="9"/>
          </p:nvPr>
        </p:nvSpPr>
        <p:spPr/>
        <p:txBody>
          <a:bodyPr/>
          <a:lstStyle>
            <a:lvl1pPr>
              <a:defRPr/>
            </a:lvl1pPr>
          </a:lstStyle>
          <a:p>
            <a:pPr lvl="0"/>
            <a:endParaRPr lang="en-GB"/>
          </a:p>
        </p:txBody>
      </p:sp>
      <p:sp>
        <p:nvSpPr>
          <p:cNvPr id="13" name="Slide Number Placeholder 5">
            <a:extLst>
              <a:ext uri="{FF2B5EF4-FFF2-40B4-BE49-F238E27FC236}">
                <a16:creationId xmlns:a16="http://schemas.microsoft.com/office/drawing/2014/main" id="{A8321AAA-71C6-4B94-9F41-9A5FA5F482D7}"/>
              </a:ext>
            </a:extLst>
          </p:cNvPr>
          <p:cNvSpPr txBox="1">
            <a:spLocks noGrp="1"/>
          </p:cNvSpPr>
          <p:nvPr>
            <p:ph type="sldNum" sz="quarter" idx="8"/>
          </p:nvPr>
        </p:nvSpPr>
        <p:spPr/>
        <p:txBody>
          <a:bodyPr/>
          <a:lstStyle>
            <a:lvl1pPr>
              <a:defRPr/>
            </a:lvl1pPr>
          </a:lstStyle>
          <a:p>
            <a:pPr lvl="0"/>
            <a:fld id="{2F075B82-55D0-45C2-B1DF-F8DCA72F1857}" type="slidenum">
              <a:t>‹#›</a:t>
            </a:fld>
            <a:endParaRPr lang="en-GB"/>
          </a:p>
        </p:txBody>
      </p:sp>
    </p:spTree>
    <p:extLst>
      <p:ext uri="{BB962C8B-B14F-4D97-AF65-F5344CB8AC3E}">
        <p14:creationId xmlns:p14="http://schemas.microsoft.com/office/powerpoint/2010/main" val="2013415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4AE5F-3F3C-44D3-93A0-5150ACD50A96}"/>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CD626B06-F2D0-4C28-B774-B696F4E490E2}"/>
              </a:ext>
            </a:extLst>
          </p:cNvPr>
          <p:cNvSpPr txBox="1">
            <a:spLocks noGrp="1"/>
          </p:cNvSpPr>
          <p:nvPr>
            <p:ph type="body" idx="4294967295"/>
          </p:nvPr>
        </p:nvSpPr>
        <p:spPr>
          <a:xfrm>
            <a:off x="652460" y="4250945"/>
            <a:ext cx="2940052"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4" name="Picture Placeholder 2">
            <a:extLst>
              <a:ext uri="{FF2B5EF4-FFF2-40B4-BE49-F238E27FC236}">
                <a16:creationId xmlns:a16="http://schemas.microsoft.com/office/drawing/2014/main" id="{A8D60571-4D10-4EDB-B6B5-A2DBCFE75DF0}"/>
              </a:ext>
            </a:extLst>
          </p:cNvPr>
          <p:cNvSpPr txBox="1">
            <a:spLocks noGrp="1"/>
          </p:cNvSpPr>
          <p:nvPr>
            <p:ph type="pic" idx="4294967295"/>
          </p:nvPr>
        </p:nvSpPr>
        <p:spPr>
          <a:xfrm>
            <a:off x="652460" y="2209803"/>
            <a:ext cx="2940052"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65A1AF83-03C1-423E-8D03-64B02E455E9B}"/>
              </a:ext>
            </a:extLst>
          </p:cNvPr>
          <p:cNvSpPr txBox="1">
            <a:spLocks noGrp="1"/>
          </p:cNvSpPr>
          <p:nvPr>
            <p:ph type="body" idx="4294967295"/>
          </p:nvPr>
        </p:nvSpPr>
        <p:spPr>
          <a:xfrm>
            <a:off x="652460" y="4827209"/>
            <a:ext cx="2940052" cy="659190"/>
          </a:xfrm>
        </p:spPr>
        <p:txBody>
          <a:bodyPr/>
          <a:lstStyle>
            <a:lvl1pPr marL="0" indent="0">
              <a:buNone/>
              <a:defRPr sz="1400"/>
            </a:lvl1pPr>
          </a:lstStyle>
          <a:p>
            <a:pPr lvl="0"/>
            <a:r>
              <a:rPr lang="en-US"/>
              <a:t>Click to edit Master text styles</a:t>
            </a:r>
          </a:p>
        </p:txBody>
      </p:sp>
      <p:sp>
        <p:nvSpPr>
          <p:cNvPr id="6" name="Text Placeholder 4">
            <a:extLst>
              <a:ext uri="{FF2B5EF4-FFF2-40B4-BE49-F238E27FC236}">
                <a16:creationId xmlns:a16="http://schemas.microsoft.com/office/drawing/2014/main" id="{28883C1E-C361-4988-AA37-0EEDF6639DC9}"/>
              </a:ext>
            </a:extLst>
          </p:cNvPr>
          <p:cNvSpPr txBox="1">
            <a:spLocks noGrp="1"/>
          </p:cNvSpPr>
          <p:nvPr>
            <p:ph type="body" idx="4294967295"/>
          </p:nvPr>
        </p:nvSpPr>
        <p:spPr>
          <a:xfrm>
            <a:off x="3889372" y="4250945"/>
            <a:ext cx="2930523"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7" name="Picture Placeholder 2">
            <a:extLst>
              <a:ext uri="{FF2B5EF4-FFF2-40B4-BE49-F238E27FC236}">
                <a16:creationId xmlns:a16="http://schemas.microsoft.com/office/drawing/2014/main" id="{7EF77D2E-E78C-4119-AEC7-CEF2E6F516B9}"/>
              </a:ext>
            </a:extLst>
          </p:cNvPr>
          <p:cNvSpPr txBox="1">
            <a:spLocks noGrp="1"/>
          </p:cNvSpPr>
          <p:nvPr>
            <p:ph type="pic" idx="4294967295"/>
          </p:nvPr>
        </p:nvSpPr>
        <p:spPr>
          <a:xfrm>
            <a:off x="3889372" y="2209803"/>
            <a:ext cx="2930523"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8" name="Text Placeholder 3">
            <a:extLst>
              <a:ext uri="{FF2B5EF4-FFF2-40B4-BE49-F238E27FC236}">
                <a16:creationId xmlns:a16="http://schemas.microsoft.com/office/drawing/2014/main" id="{C19203C4-9237-41A6-B3BD-6F58A8DFF50C}"/>
              </a:ext>
            </a:extLst>
          </p:cNvPr>
          <p:cNvSpPr txBox="1">
            <a:spLocks noGrp="1"/>
          </p:cNvSpPr>
          <p:nvPr>
            <p:ph type="body" idx="4294967295"/>
          </p:nvPr>
        </p:nvSpPr>
        <p:spPr>
          <a:xfrm>
            <a:off x="3888019" y="4827209"/>
            <a:ext cx="2934410" cy="659190"/>
          </a:xfrm>
        </p:spPr>
        <p:txBody>
          <a:bodyPr/>
          <a:lstStyle>
            <a:lvl1pPr marL="0" indent="0">
              <a:buNone/>
              <a:defRPr sz="1400"/>
            </a:lvl1pPr>
          </a:lstStyle>
          <a:p>
            <a:pPr lvl="0"/>
            <a:r>
              <a:rPr lang="en-US"/>
              <a:t>Click to edit Master text styles</a:t>
            </a:r>
          </a:p>
        </p:txBody>
      </p:sp>
      <p:sp>
        <p:nvSpPr>
          <p:cNvPr id="9" name="Text Placeholder 4">
            <a:extLst>
              <a:ext uri="{FF2B5EF4-FFF2-40B4-BE49-F238E27FC236}">
                <a16:creationId xmlns:a16="http://schemas.microsoft.com/office/drawing/2014/main" id="{848919A3-C04C-4A12-B5A4-58E16C25BB1A}"/>
              </a:ext>
            </a:extLst>
          </p:cNvPr>
          <p:cNvSpPr txBox="1">
            <a:spLocks noGrp="1"/>
          </p:cNvSpPr>
          <p:nvPr>
            <p:ph type="body" idx="4294967295"/>
          </p:nvPr>
        </p:nvSpPr>
        <p:spPr>
          <a:xfrm>
            <a:off x="7124703" y="4250945"/>
            <a:ext cx="2932115" cy="576264"/>
          </a:xfrm>
        </p:spPr>
        <p:txBody>
          <a:bodyPr anchor="b">
            <a:noAutofit/>
          </a:bodyPr>
          <a:lstStyle>
            <a:lvl1pPr marL="0" indent="0">
              <a:buNone/>
              <a:defRPr sz="2400">
                <a:solidFill>
                  <a:srgbClr val="8AD0D6"/>
                </a:solidFill>
              </a:defRPr>
            </a:lvl1pPr>
          </a:lstStyle>
          <a:p>
            <a:pPr lvl="0"/>
            <a:r>
              <a:rPr lang="en-US"/>
              <a:t>Click to edit Master text styles</a:t>
            </a:r>
          </a:p>
        </p:txBody>
      </p:sp>
      <p:sp>
        <p:nvSpPr>
          <p:cNvPr id="10" name="Picture Placeholder 2">
            <a:extLst>
              <a:ext uri="{FF2B5EF4-FFF2-40B4-BE49-F238E27FC236}">
                <a16:creationId xmlns:a16="http://schemas.microsoft.com/office/drawing/2014/main" id="{933B5FC9-51E2-41D0-B0FD-CB862B60734E}"/>
              </a:ext>
            </a:extLst>
          </p:cNvPr>
          <p:cNvSpPr txBox="1">
            <a:spLocks noGrp="1"/>
          </p:cNvSpPr>
          <p:nvPr>
            <p:ph type="pic" idx="4294967295"/>
          </p:nvPr>
        </p:nvSpPr>
        <p:spPr>
          <a:xfrm>
            <a:off x="7124703" y="2209803"/>
            <a:ext cx="2932115" cy="1524003"/>
          </a:xfrm>
          <a:effectLst>
            <a:outerShdw dist="50804" dir="5400000" algn="tl">
              <a:srgbClr val="000000">
                <a:alpha val="43000"/>
              </a:srgbClr>
            </a:outerShdw>
          </a:effectLst>
        </p:spPr>
        <p:txBody>
          <a:bodyPr anchorCtr="1"/>
          <a:lstStyle>
            <a:lvl1pPr marL="0" indent="0" algn="ctr">
              <a:buNone/>
              <a:defRPr sz="1600"/>
            </a:lvl1pPr>
          </a:lstStyle>
          <a:p>
            <a:pPr lvl="0"/>
            <a:r>
              <a:rPr lang="en-US"/>
              <a:t>Click icon to add picture</a:t>
            </a:r>
          </a:p>
        </p:txBody>
      </p:sp>
      <p:sp>
        <p:nvSpPr>
          <p:cNvPr id="11" name="Text Placeholder 3">
            <a:extLst>
              <a:ext uri="{FF2B5EF4-FFF2-40B4-BE49-F238E27FC236}">
                <a16:creationId xmlns:a16="http://schemas.microsoft.com/office/drawing/2014/main" id="{2D63BD31-E578-4D0C-8699-B13F1DB07B84}"/>
              </a:ext>
            </a:extLst>
          </p:cNvPr>
          <p:cNvSpPr txBox="1">
            <a:spLocks noGrp="1"/>
          </p:cNvSpPr>
          <p:nvPr>
            <p:ph type="body" idx="4294967295"/>
          </p:nvPr>
        </p:nvSpPr>
        <p:spPr>
          <a:xfrm>
            <a:off x="7124575" y="4827209"/>
            <a:ext cx="2936001" cy="659190"/>
          </a:xfrm>
        </p:spPr>
        <p:txBody>
          <a:bodyPr/>
          <a:lstStyle>
            <a:lvl1pPr marL="0" indent="0">
              <a:buNone/>
              <a:defRPr sz="1400"/>
            </a:lvl1pPr>
          </a:lstStyle>
          <a:p>
            <a:pPr lvl="0"/>
            <a:r>
              <a:rPr lang="en-US"/>
              <a:t>Click to edit Master text styles</a:t>
            </a:r>
          </a:p>
        </p:txBody>
      </p:sp>
      <p:cxnSp>
        <p:nvCxnSpPr>
          <p:cNvPr id="12" name="Straight Connector 18">
            <a:extLst>
              <a:ext uri="{FF2B5EF4-FFF2-40B4-BE49-F238E27FC236}">
                <a16:creationId xmlns:a16="http://schemas.microsoft.com/office/drawing/2014/main" id="{DD253283-C771-4958-A24B-C256A220E907}"/>
              </a:ext>
            </a:extLst>
          </p:cNvPr>
          <p:cNvCxnSpPr/>
          <p:nvPr/>
        </p:nvCxnSpPr>
        <p:spPr>
          <a:xfrm>
            <a:off x="3726143" y="2133596"/>
            <a:ext cx="0" cy="3962407"/>
          </a:xfrm>
          <a:prstGeom prst="straightConnector1">
            <a:avLst/>
          </a:prstGeom>
          <a:noFill/>
          <a:ln w="12701" cap="rnd">
            <a:solidFill>
              <a:srgbClr val="8AD0D6">
                <a:alpha val="40000"/>
              </a:srgbClr>
            </a:solidFill>
            <a:prstDash val="solid"/>
          </a:ln>
        </p:spPr>
      </p:cxnSp>
      <p:cxnSp>
        <p:nvCxnSpPr>
          <p:cNvPr id="13" name="Straight Connector 19">
            <a:extLst>
              <a:ext uri="{FF2B5EF4-FFF2-40B4-BE49-F238E27FC236}">
                <a16:creationId xmlns:a16="http://schemas.microsoft.com/office/drawing/2014/main" id="{438C7E67-B224-4B8F-90ED-2122B5BD01BB}"/>
              </a:ext>
            </a:extLst>
          </p:cNvPr>
          <p:cNvCxnSpPr/>
          <p:nvPr/>
        </p:nvCxnSpPr>
        <p:spPr>
          <a:xfrm>
            <a:off x="6962223" y="2133596"/>
            <a:ext cx="0" cy="3966887"/>
          </a:xfrm>
          <a:prstGeom prst="straightConnector1">
            <a:avLst/>
          </a:prstGeom>
          <a:noFill/>
          <a:ln w="12701" cap="rnd">
            <a:solidFill>
              <a:srgbClr val="8AD0D6">
                <a:alpha val="40000"/>
              </a:srgbClr>
            </a:solidFill>
            <a:prstDash val="solid"/>
          </a:ln>
        </p:spPr>
      </p:cxnSp>
      <p:sp>
        <p:nvSpPr>
          <p:cNvPr id="14" name="Date Placeholder 3">
            <a:extLst>
              <a:ext uri="{FF2B5EF4-FFF2-40B4-BE49-F238E27FC236}">
                <a16:creationId xmlns:a16="http://schemas.microsoft.com/office/drawing/2014/main" id="{E4419884-8B4F-4002-B564-ABAD8D53434A}"/>
              </a:ext>
            </a:extLst>
          </p:cNvPr>
          <p:cNvSpPr txBox="1">
            <a:spLocks noGrp="1"/>
          </p:cNvSpPr>
          <p:nvPr>
            <p:ph type="dt" sz="half" idx="7"/>
          </p:nvPr>
        </p:nvSpPr>
        <p:spPr/>
        <p:txBody>
          <a:bodyPr/>
          <a:lstStyle>
            <a:lvl1pPr>
              <a:defRPr/>
            </a:lvl1pPr>
          </a:lstStyle>
          <a:p>
            <a:pPr lvl="0"/>
            <a:fld id="{0D5F6911-EBB3-4616-BF18-6566F3FFC51F}" type="datetime1">
              <a:rPr lang="en-GB"/>
              <a:pPr lvl="0"/>
              <a:t>18/06/2020</a:t>
            </a:fld>
            <a:endParaRPr lang="en-GB"/>
          </a:p>
        </p:txBody>
      </p:sp>
      <p:sp>
        <p:nvSpPr>
          <p:cNvPr id="15" name="Footer Placeholder 4">
            <a:extLst>
              <a:ext uri="{FF2B5EF4-FFF2-40B4-BE49-F238E27FC236}">
                <a16:creationId xmlns:a16="http://schemas.microsoft.com/office/drawing/2014/main" id="{78846FAD-0EA4-48C1-8968-D355FAA8186A}"/>
              </a:ext>
            </a:extLst>
          </p:cNvPr>
          <p:cNvSpPr txBox="1">
            <a:spLocks noGrp="1"/>
          </p:cNvSpPr>
          <p:nvPr>
            <p:ph type="ftr" sz="quarter" idx="9"/>
          </p:nvPr>
        </p:nvSpPr>
        <p:spPr/>
        <p:txBody>
          <a:bodyPr/>
          <a:lstStyle>
            <a:lvl1pPr>
              <a:defRPr/>
            </a:lvl1pPr>
          </a:lstStyle>
          <a:p>
            <a:pPr lvl="0"/>
            <a:endParaRPr lang="en-GB"/>
          </a:p>
        </p:txBody>
      </p:sp>
      <p:sp>
        <p:nvSpPr>
          <p:cNvPr id="16" name="Slide Number Placeholder 5">
            <a:extLst>
              <a:ext uri="{FF2B5EF4-FFF2-40B4-BE49-F238E27FC236}">
                <a16:creationId xmlns:a16="http://schemas.microsoft.com/office/drawing/2014/main" id="{B773A80E-A56D-47B4-8E88-BA253DC3A24A}"/>
              </a:ext>
            </a:extLst>
          </p:cNvPr>
          <p:cNvSpPr txBox="1">
            <a:spLocks noGrp="1"/>
          </p:cNvSpPr>
          <p:nvPr>
            <p:ph type="sldNum" sz="quarter" idx="8"/>
          </p:nvPr>
        </p:nvSpPr>
        <p:spPr/>
        <p:txBody>
          <a:bodyPr/>
          <a:lstStyle>
            <a:lvl1pPr>
              <a:defRPr/>
            </a:lvl1pPr>
          </a:lstStyle>
          <a:p>
            <a:pPr lvl="0"/>
            <a:fld id="{A2F31150-DFBB-48F1-89C2-666DF48014AB}" type="slidenum">
              <a:t>‹#›</a:t>
            </a:fld>
            <a:endParaRPr lang="en-GB"/>
          </a:p>
        </p:txBody>
      </p:sp>
    </p:spTree>
    <p:extLst>
      <p:ext uri="{BB962C8B-B14F-4D97-AF65-F5344CB8AC3E}">
        <p14:creationId xmlns:p14="http://schemas.microsoft.com/office/powerpoint/2010/main" val="12562982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CC627-DFCB-4E4C-9028-40A05A034FCB}"/>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F2FD3740-46BE-45D7-ABDE-E0CB0E400D0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76B14E-3B75-408C-BAD7-B204701F0EAF}"/>
              </a:ext>
            </a:extLst>
          </p:cNvPr>
          <p:cNvSpPr txBox="1">
            <a:spLocks noGrp="1"/>
          </p:cNvSpPr>
          <p:nvPr>
            <p:ph type="dt" sz="half" idx="7"/>
          </p:nvPr>
        </p:nvSpPr>
        <p:spPr/>
        <p:txBody>
          <a:bodyPr/>
          <a:lstStyle>
            <a:lvl1pPr>
              <a:defRPr/>
            </a:lvl1pPr>
          </a:lstStyle>
          <a:p>
            <a:pPr lvl="0"/>
            <a:fld id="{B2A6F2BC-B624-43C3-A6AA-6CBAFFBE2F70}" type="datetime1">
              <a:rPr lang="en-GB"/>
              <a:pPr lvl="0"/>
              <a:t>18/06/2020</a:t>
            </a:fld>
            <a:endParaRPr lang="en-GB"/>
          </a:p>
        </p:txBody>
      </p:sp>
      <p:sp>
        <p:nvSpPr>
          <p:cNvPr id="5" name="Footer Placeholder 4">
            <a:extLst>
              <a:ext uri="{FF2B5EF4-FFF2-40B4-BE49-F238E27FC236}">
                <a16:creationId xmlns:a16="http://schemas.microsoft.com/office/drawing/2014/main" id="{04E8C293-19B0-48DE-BBCC-46CDD6C5F77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0A0478B9-CA50-45B8-9FA1-802121D4C29B}"/>
              </a:ext>
            </a:extLst>
          </p:cNvPr>
          <p:cNvSpPr txBox="1">
            <a:spLocks noGrp="1"/>
          </p:cNvSpPr>
          <p:nvPr>
            <p:ph type="sldNum" sz="quarter" idx="8"/>
          </p:nvPr>
        </p:nvSpPr>
        <p:spPr/>
        <p:txBody>
          <a:bodyPr/>
          <a:lstStyle>
            <a:lvl1pPr>
              <a:defRPr/>
            </a:lvl1pPr>
          </a:lstStyle>
          <a:p>
            <a:pPr lvl="0"/>
            <a:fld id="{0FAB45B7-DD67-42F0-817E-8D7392B4DBC4}" type="slidenum">
              <a:t>‹#›</a:t>
            </a:fld>
            <a:endParaRPr lang="en-GB"/>
          </a:p>
        </p:txBody>
      </p:sp>
    </p:spTree>
    <p:extLst>
      <p:ext uri="{BB962C8B-B14F-4D97-AF65-F5344CB8AC3E}">
        <p14:creationId xmlns:p14="http://schemas.microsoft.com/office/powerpoint/2010/main" val="4774175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E61D58-B64A-445F-9362-ADE73D2A48F1}"/>
              </a:ext>
            </a:extLst>
          </p:cNvPr>
          <p:cNvSpPr txBox="1">
            <a:spLocks noGrp="1"/>
          </p:cNvSpPr>
          <p:nvPr>
            <p:ph type="title" orient="vert"/>
          </p:nvPr>
        </p:nvSpPr>
        <p:spPr>
          <a:xfrm>
            <a:off x="8304215" y="430216"/>
            <a:ext cx="1752603" cy="5826127"/>
          </a:xfrm>
        </p:spPr>
        <p:txBody>
          <a:bodyPr vert="eaVert" anchor="b"/>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55BF9E6E-CA2D-49FE-AFA7-272540BE1703}"/>
              </a:ext>
            </a:extLst>
          </p:cNvPr>
          <p:cNvSpPr txBox="1">
            <a:spLocks noGrp="1"/>
          </p:cNvSpPr>
          <p:nvPr>
            <p:ph type="body" orient="vert" idx="1"/>
          </p:nvPr>
        </p:nvSpPr>
        <p:spPr>
          <a:xfrm>
            <a:off x="652460" y="887416"/>
            <a:ext cx="7423144" cy="5368927"/>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CF8C7C-E269-4011-8EF5-F073FA054908}"/>
              </a:ext>
            </a:extLst>
          </p:cNvPr>
          <p:cNvSpPr txBox="1">
            <a:spLocks noGrp="1"/>
          </p:cNvSpPr>
          <p:nvPr>
            <p:ph type="dt" sz="half" idx="7"/>
          </p:nvPr>
        </p:nvSpPr>
        <p:spPr/>
        <p:txBody>
          <a:bodyPr/>
          <a:lstStyle>
            <a:lvl1pPr>
              <a:defRPr/>
            </a:lvl1pPr>
          </a:lstStyle>
          <a:p>
            <a:pPr lvl="0"/>
            <a:fld id="{5E16A85A-867A-4883-A84C-91C2BF1453A5}" type="datetime1">
              <a:rPr lang="en-GB"/>
              <a:pPr lvl="0"/>
              <a:t>18/06/2020</a:t>
            </a:fld>
            <a:endParaRPr lang="en-GB"/>
          </a:p>
        </p:txBody>
      </p:sp>
      <p:sp>
        <p:nvSpPr>
          <p:cNvPr id="5" name="Footer Placeholder 4">
            <a:extLst>
              <a:ext uri="{FF2B5EF4-FFF2-40B4-BE49-F238E27FC236}">
                <a16:creationId xmlns:a16="http://schemas.microsoft.com/office/drawing/2014/main" id="{5750DAF2-E483-47A8-86A5-D2ED9022FF5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472F0F9-80E5-4C81-99AE-05B366F78762}"/>
              </a:ext>
            </a:extLst>
          </p:cNvPr>
          <p:cNvSpPr txBox="1">
            <a:spLocks noGrp="1"/>
          </p:cNvSpPr>
          <p:nvPr>
            <p:ph type="sldNum" sz="quarter" idx="8"/>
          </p:nvPr>
        </p:nvSpPr>
        <p:spPr/>
        <p:txBody>
          <a:bodyPr/>
          <a:lstStyle>
            <a:lvl1pPr>
              <a:defRPr/>
            </a:lvl1pPr>
          </a:lstStyle>
          <a:p>
            <a:pPr lvl="0"/>
            <a:fld id="{D67977A0-43AE-43B5-BE12-117CB5EC7B4D}" type="slidenum">
              <a:t>‹#›</a:t>
            </a:fld>
            <a:endParaRPr lang="en-GB"/>
          </a:p>
        </p:txBody>
      </p:sp>
    </p:spTree>
    <p:extLst>
      <p:ext uri="{BB962C8B-B14F-4D97-AF65-F5344CB8AC3E}">
        <p14:creationId xmlns:p14="http://schemas.microsoft.com/office/powerpoint/2010/main" val="3931391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stretch>
            <a:fillRect/>
          </a:stretch>
        </a:blipFill>
        <a:effectLst/>
      </p:bgPr>
    </p:bg>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CFC857AB-C974-47D7-9DAA-C138BF342952}"/>
              </a:ext>
            </a:extLst>
          </p:cNvPr>
          <p:cNvPicPr>
            <a:picLocks noChangeAspect="1"/>
          </p:cNvPicPr>
          <p:nvPr/>
        </p:nvPicPr>
        <p:blipFill>
          <a:blip r:embed="rId20"/>
          <a:srcRect l="3613"/>
          <a:stretch>
            <a:fillRect/>
          </a:stretch>
        </p:blipFill>
        <p:spPr>
          <a:xfrm>
            <a:off x="0" y="2669682"/>
            <a:ext cx="4037011" cy="4188317"/>
          </a:xfrm>
          <a:prstGeom prst="rect">
            <a:avLst/>
          </a:prstGeom>
          <a:noFill/>
          <a:ln cap="rnd">
            <a:noFill/>
          </a:ln>
        </p:spPr>
      </p:pic>
      <p:pic>
        <p:nvPicPr>
          <p:cNvPr id="3" name="Picture 6">
            <a:extLst>
              <a:ext uri="{FF2B5EF4-FFF2-40B4-BE49-F238E27FC236}">
                <a16:creationId xmlns:a16="http://schemas.microsoft.com/office/drawing/2014/main" id="{0411BD09-303E-4BCC-937B-1AFEE18A31A0}"/>
              </a:ext>
            </a:extLst>
          </p:cNvPr>
          <p:cNvPicPr>
            <a:picLocks noChangeAspect="1"/>
          </p:cNvPicPr>
          <p:nvPr/>
        </p:nvPicPr>
        <p:blipFill>
          <a:blip r:embed="rId21"/>
          <a:srcRect l="35640"/>
          <a:stretch>
            <a:fillRect/>
          </a:stretch>
        </p:blipFill>
        <p:spPr>
          <a:xfrm>
            <a:off x="0" y="2892347"/>
            <a:ext cx="1522411" cy="2365452"/>
          </a:xfrm>
          <a:prstGeom prst="rect">
            <a:avLst/>
          </a:prstGeom>
          <a:noFill/>
          <a:ln cap="rnd">
            <a:noFill/>
          </a:ln>
        </p:spPr>
      </p:pic>
      <p:sp>
        <p:nvSpPr>
          <p:cNvPr id="4" name="Oval 15">
            <a:extLst>
              <a:ext uri="{FF2B5EF4-FFF2-40B4-BE49-F238E27FC236}">
                <a16:creationId xmlns:a16="http://schemas.microsoft.com/office/drawing/2014/main" id="{650D2879-BA3C-4C33-8EDC-8AAEA3EA6CF6}"/>
              </a:ext>
            </a:extLst>
          </p:cNvPr>
          <p:cNvSpPr/>
          <p:nvPr/>
        </p:nvSpPr>
        <p:spPr>
          <a:xfrm>
            <a:off x="8609011" y="1676396"/>
            <a:ext cx="2819396" cy="281939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50B9C1">
                  <a:alpha val="7000"/>
                </a:srgbClr>
              </a:gs>
              <a:gs pos="100000">
                <a:srgbClr val="50B9C1">
                  <a:alpha val="6000"/>
                </a:srgbClr>
              </a:gs>
            </a:gsLst>
            <a:path path="circle">
              <a:fillToRect l="50000" t="50000" r="50000" b="50000"/>
            </a:path>
          </a:gradFill>
          <a:ln cap="rnd">
            <a:noFill/>
            <a:prstDash val="solid"/>
          </a:ln>
        </p:spPr>
        <p:txBody>
          <a:bodyPr lIns="0" tIns="0" rIns="0" bIns="0"/>
          <a:lstStyle/>
          <a:p>
            <a:endParaRPr lang="en-GB"/>
          </a:p>
        </p:txBody>
      </p:sp>
      <p:pic>
        <p:nvPicPr>
          <p:cNvPr id="5" name="Picture 8">
            <a:extLst>
              <a:ext uri="{FF2B5EF4-FFF2-40B4-BE49-F238E27FC236}">
                <a16:creationId xmlns:a16="http://schemas.microsoft.com/office/drawing/2014/main" id="{83C283E8-D52C-41C3-AE80-7B05EDD46413}"/>
              </a:ext>
            </a:extLst>
          </p:cNvPr>
          <p:cNvPicPr>
            <a:picLocks noChangeAspect="1"/>
          </p:cNvPicPr>
          <p:nvPr/>
        </p:nvPicPr>
        <p:blipFill>
          <a:blip r:embed="rId22"/>
          <a:srcRect t="28813"/>
          <a:stretch>
            <a:fillRect/>
          </a:stretch>
        </p:blipFill>
        <p:spPr>
          <a:xfrm>
            <a:off x="7999408" y="0"/>
            <a:ext cx="1603391" cy="1141408"/>
          </a:xfrm>
          <a:prstGeom prst="rect">
            <a:avLst/>
          </a:prstGeom>
          <a:noFill/>
          <a:ln cap="rnd">
            <a:noFill/>
          </a:ln>
        </p:spPr>
      </p:pic>
      <p:pic>
        <p:nvPicPr>
          <p:cNvPr id="6" name="Picture 9">
            <a:extLst>
              <a:ext uri="{FF2B5EF4-FFF2-40B4-BE49-F238E27FC236}">
                <a16:creationId xmlns:a16="http://schemas.microsoft.com/office/drawing/2014/main" id="{16EA6D46-818C-4DF7-A51E-C8E7126DB9B1}"/>
              </a:ext>
            </a:extLst>
          </p:cNvPr>
          <p:cNvPicPr>
            <a:picLocks noChangeAspect="1"/>
          </p:cNvPicPr>
          <p:nvPr/>
        </p:nvPicPr>
        <p:blipFill>
          <a:blip r:embed="rId23"/>
          <a:srcRect b="23320"/>
          <a:stretch>
            <a:fillRect/>
          </a:stretch>
        </p:blipFill>
        <p:spPr>
          <a:xfrm>
            <a:off x="8605875" y="6096003"/>
            <a:ext cx="993733" cy="761996"/>
          </a:xfrm>
          <a:prstGeom prst="rect">
            <a:avLst/>
          </a:prstGeom>
          <a:noFill/>
          <a:ln cap="rnd">
            <a:noFill/>
          </a:ln>
        </p:spPr>
      </p:pic>
      <p:sp>
        <p:nvSpPr>
          <p:cNvPr id="7" name="Rectangle 13">
            <a:extLst>
              <a:ext uri="{FF2B5EF4-FFF2-40B4-BE49-F238E27FC236}">
                <a16:creationId xmlns:a16="http://schemas.microsoft.com/office/drawing/2014/main" id="{56FBDC0E-9C04-4B66-A193-5A4AA94F076D}"/>
              </a:ext>
            </a:extLst>
          </p:cNvPr>
          <p:cNvSpPr/>
          <p:nvPr/>
        </p:nvSpPr>
        <p:spPr>
          <a:xfrm>
            <a:off x="10437811" y="0"/>
            <a:ext cx="685800" cy="1143000"/>
          </a:xfrm>
          <a:prstGeom prst="rect">
            <a:avLst/>
          </a:prstGeom>
          <a:solidFill>
            <a:srgbClr val="B01513"/>
          </a:solidFill>
          <a:ln cap="rnd">
            <a:noFill/>
            <a:prstDash val="solid"/>
          </a:ln>
          <a:effectLst>
            <a:outerShdw dist="25402" dir="5400000" algn="tl">
              <a:srgbClr val="000000">
                <a:alpha val="45000"/>
              </a:srgbClr>
            </a:outerShdw>
          </a:effectLst>
        </p:spPr>
        <p:txBody>
          <a:bodyPr lIns="0" tIns="0" rIns="0" bIns="0"/>
          <a:lstStyle/>
          <a:p>
            <a:endParaRPr lang="en-GB"/>
          </a:p>
        </p:txBody>
      </p:sp>
      <p:sp>
        <p:nvSpPr>
          <p:cNvPr id="8" name="Title Placeholder 1">
            <a:extLst>
              <a:ext uri="{FF2B5EF4-FFF2-40B4-BE49-F238E27FC236}">
                <a16:creationId xmlns:a16="http://schemas.microsoft.com/office/drawing/2014/main" id="{56A8BF39-3A55-4DAA-831A-E5DD1E24EC79}"/>
              </a:ext>
            </a:extLst>
          </p:cNvPr>
          <p:cNvSpPr txBox="1">
            <a:spLocks noGrp="1"/>
          </p:cNvSpPr>
          <p:nvPr>
            <p:ph type="title"/>
          </p:nvPr>
        </p:nvSpPr>
        <p:spPr>
          <a:xfrm>
            <a:off x="646115" y="452719"/>
            <a:ext cx="9404722" cy="1400531"/>
          </a:xfrm>
          <a:prstGeom prst="rect">
            <a:avLst/>
          </a:prstGeom>
          <a:noFill/>
          <a:ln>
            <a:noFill/>
          </a:ln>
        </p:spPr>
        <p:txBody>
          <a:bodyPr vert="horz" wrap="square" lIns="91440" tIns="45720" rIns="91440" bIns="45720" anchor="t" anchorCtr="0" compatLnSpc="1">
            <a:noAutofit/>
          </a:bodyPr>
          <a:lstStyle/>
          <a:p>
            <a:pPr lvl="0"/>
            <a:r>
              <a:rPr lang="en-US"/>
              <a:t>Click to edit Master title style</a:t>
            </a:r>
          </a:p>
        </p:txBody>
      </p:sp>
      <p:sp>
        <p:nvSpPr>
          <p:cNvPr id="9" name="Text Placeholder 2">
            <a:extLst>
              <a:ext uri="{FF2B5EF4-FFF2-40B4-BE49-F238E27FC236}">
                <a16:creationId xmlns:a16="http://schemas.microsoft.com/office/drawing/2014/main" id="{6777B415-C68B-47B7-8F5B-4D73F22E43DB}"/>
              </a:ext>
            </a:extLst>
          </p:cNvPr>
          <p:cNvSpPr txBox="1">
            <a:spLocks noGrp="1"/>
          </p:cNvSpPr>
          <p:nvPr>
            <p:ph type="body" idx="1"/>
          </p:nvPr>
        </p:nvSpPr>
        <p:spPr>
          <a:xfrm>
            <a:off x="1103315" y="2052919"/>
            <a:ext cx="8946544" cy="4195477"/>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E1C3A270-0350-4C88-92A4-D5A53AA23340}"/>
              </a:ext>
            </a:extLst>
          </p:cNvPr>
          <p:cNvSpPr txBox="1">
            <a:spLocks noGrp="1"/>
          </p:cNvSpPr>
          <p:nvPr>
            <p:ph type="dt" sz="half" idx="2"/>
          </p:nvPr>
        </p:nvSpPr>
        <p:spPr>
          <a:xfrm rot="5400013">
            <a:off x="10155647" y="1790697"/>
            <a:ext cx="990596" cy="304796"/>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GB" sz="1100" b="0" i="0" u="none" strike="noStrike" kern="1200" cap="none" spc="0" baseline="0">
                <a:solidFill>
                  <a:srgbClr val="FFFFFF"/>
                </a:solidFill>
                <a:uFillTx/>
                <a:latin typeface="Century Gothic"/>
              </a:defRPr>
            </a:lvl1pPr>
          </a:lstStyle>
          <a:p>
            <a:pPr lvl="0"/>
            <a:fld id="{C64D3830-13E2-4A0B-8908-9E76D734F5DB}" type="datetime1">
              <a:rPr lang="en-GB"/>
              <a:pPr lvl="0"/>
              <a:t>18/06/2020</a:t>
            </a:fld>
            <a:endParaRPr lang="en-GB"/>
          </a:p>
        </p:txBody>
      </p:sp>
      <p:sp>
        <p:nvSpPr>
          <p:cNvPr id="11" name="Footer Placeholder 4">
            <a:extLst>
              <a:ext uri="{FF2B5EF4-FFF2-40B4-BE49-F238E27FC236}">
                <a16:creationId xmlns:a16="http://schemas.microsoft.com/office/drawing/2014/main" id="{8DAE3E9A-D618-4EBE-AD97-BE1740438A91}"/>
              </a:ext>
            </a:extLst>
          </p:cNvPr>
          <p:cNvSpPr txBox="1">
            <a:spLocks noGrp="1"/>
          </p:cNvSpPr>
          <p:nvPr>
            <p:ph type="ftr" sz="quarter" idx="3"/>
          </p:nvPr>
        </p:nvSpPr>
        <p:spPr>
          <a:xfrm rot="5400013">
            <a:off x="8951578" y="3225295"/>
            <a:ext cx="3859792" cy="304796"/>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100" b="0" i="0" u="none" strike="noStrike" kern="1200" cap="none" spc="0" baseline="0">
                <a:solidFill>
                  <a:srgbClr val="FFFFFF"/>
                </a:solidFill>
                <a:uFillTx/>
                <a:latin typeface="Century Gothic"/>
              </a:defRPr>
            </a:lvl1pPr>
          </a:lstStyle>
          <a:p>
            <a:pPr lvl="0"/>
            <a:endParaRPr lang="en-GB"/>
          </a:p>
        </p:txBody>
      </p:sp>
      <p:sp>
        <p:nvSpPr>
          <p:cNvPr id="12" name="Slide Number Placeholder 5">
            <a:extLst>
              <a:ext uri="{FF2B5EF4-FFF2-40B4-BE49-F238E27FC236}">
                <a16:creationId xmlns:a16="http://schemas.microsoft.com/office/drawing/2014/main" id="{DA2CEC8F-CEE6-48B9-B29E-1E071B6A770B}"/>
              </a:ext>
            </a:extLst>
          </p:cNvPr>
          <p:cNvSpPr txBox="1">
            <a:spLocks noGrp="1"/>
          </p:cNvSpPr>
          <p:nvPr>
            <p:ph type="sldNum" sz="quarter" idx="4"/>
          </p:nvPr>
        </p:nvSpPr>
        <p:spPr>
          <a:xfrm>
            <a:off x="10352544" y="295726"/>
            <a:ext cx="838203" cy="767684"/>
          </a:xfrm>
          <a:prstGeom prst="rect">
            <a:avLst/>
          </a:prstGeom>
          <a:noFill/>
          <a:ln>
            <a:noFill/>
          </a:ln>
        </p:spPr>
        <p:txBody>
          <a:bodyPr vert="horz" wrap="square" lIns="91440" tIns="45720" rIns="91440" bIns="45720" anchor="b" anchorCtr="1" compatLnSpc="1">
            <a:noAutofit/>
          </a:bodyPr>
          <a:lstStyle>
            <a:lvl1pPr marL="0" marR="0" lvl="0" indent="0" algn="ctr" defTabSz="457200" rtl="0" fontAlgn="auto" hangingPunct="1">
              <a:lnSpc>
                <a:spcPct val="100000"/>
              </a:lnSpc>
              <a:spcBef>
                <a:spcPts val="0"/>
              </a:spcBef>
              <a:spcAft>
                <a:spcPts val="0"/>
              </a:spcAft>
              <a:buNone/>
              <a:tabLst/>
              <a:defRPr lang="en-GB" sz="2800" b="0" i="0" u="none" strike="noStrike" kern="1200" cap="none" spc="0" baseline="0">
                <a:solidFill>
                  <a:srgbClr val="FFFFFF"/>
                </a:solidFill>
                <a:uFillTx/>
                <a:latin typeface="Century Gothic"/>
              </a:defRPr>
            </a:lvl1pPr>
          </a:lstStyle>
          <a:p>
            <a:pPr lvl="0"/>
            <a:fld id="{C1487D36-C6AC-4EE0-B639-9FA4A172CB98}"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l" defTabSz="457200" rtl="0" fontAlgn="auto" hangingPunct="1">
        <a:lnSpc>
          <a:spcPct val="100000"/>
        </a:lnSpc>
        <a:spcBef>
          <a:spcPts val="0"/>
        </a:spcBef>
        <a:spcAft>
          <a:spcPts val="0"/>
        </a:spcAft>
        <a:buNone/>
        <a:tabLst/>
        <a:defRPr lang="en-US" sz="4200" b="0" i="0" u="none" strike="noStrike" kern="1200" cap="none" spc="0" baseline="0">
          <a:solidFill>
            <a:srgbClr val="EBEBEB"/>
          </a:solidFill>
          <a:uFillTx/>
          <a:latin typeface="Century Gothic"/>
        </a:defRPr>
      </a:lvl1pPr>
    </p:titleStyle>
    <p:bodyStyle>
      <a:lvl1pPr marL="342900" marR="0" lvl="0" indent="-342900" algn="l" defTabSz="457200" rtl="0" fontAlgn="auto" hangingPunct="1">
        <a:lnSpc>
          <a:spcPct val="100000"/>
        </a:lnSpc>
        <a:spcBef>
          <a:spcPts val="1000"/>
        </a:spcBef>
        <a:spcAft>
          <a:spcPts val="0"/>
        </a:spcAft>
        <a:buClr>
          <a:srgbClr val="8AD0D6"/>
        </a:buClr>
        <a:buSzPct val="80000"/>
        <a:buFont typeface="Wingdings 3"/>
        <a:buChar char=""/>
        <a:tabLst/>
        <a:defRPr lang="en-US" sz="2000" b="0" i="0" u="none" strike="noStrike" kern="1200" cap="none" spc="0" baseline="0">
          <a:solidFill>
            <a:srgbClr val="FFFFFF"/>
          </a:solidFill>
          <a:uFillTx/>
          <a:latin typeface="Century Gothic"/>
        </a:defRPr>
      </a:lvl1pPr>
      <a:lvl2pPr marL="742950" marR="0" lvl="1" indent="-285750" algn="l" defTabSz="457200" rtl="0" fontAlgn="auto" hangingPunct="1">
        <a:lnSpc>
          <a:spcPct val="100000"/>
        </a:lnSpc>
        <a:spcBef>
          <a:spcPts val="1000"/>
        </a:spcBef>
        <a:spcAft>
          <a:spcPts val="0"/>
        </a:spcAft>
        <a:buClr>
          <a:srgbClr val="8AD0D6"/>
        </a:buClr>
        <a:buSzPct val="80000"/>
        <a:buFont typeface="Wingdings 3"/>
        <a:buChar char=""/>
        <a:tabLst/>
        <a:defRPr lang="en-US" sz="1800" b="0" i="0" u="none" strike="noStrike" kern="1200" cap="none" spc="0" baseline="0">
          <a:solidFill>
            <a:srgbClr val="FFFFFF"/>
          </a:solidFill>
          <a:uFillTx/>
          <a:latin typeface="Century Gothic"/>
        </a:defRPr>
      </a:lvl2pPr>
      <a:lvl3pPr marL="1143000" marR="0" lvl="2" indent="-228600" algn="l" defTabSz="457200" rtl="0" fontAlgn="auto" hangingPunct="1">
        <a:lnSpc>
          <a:spcPct val="100000"/>
        </a:lnSpc>
        <a:spcBef>
          <a:spcPts val="1000"/>
        </a:spcBef>
        <a:spcAft>
          <a:spcPts val="0"/>
        </a:spcAft>
        <a:buClr>
          <a:srgbClr val="8AD0D6"/>
        </a:buClr>
        <a:buSzPct val="80000"/>
        <a:buFont typeface="Wingdings 3"/>
        <a:buChar char=""/>
        <a:tabLst/>
        <a:defRPr lang="en-US" sz="1600" b="0" i="0" u="none" strike="noStrike" kern="1200" cap="none" spc="0" baseline="0">
          <a:solidFill>
            <a:srgbClr val="FFFFFF"/>
          </a:solidFill>
          <a:uFillTx/>
          <a:latin typeface="Century Gothic"/>
        </a:defRPr>
      </a:lvl3pPr>
      <a:lvl4pPr marL="1600200" marR="0" lvl="3" indent="-228600" algn="l" defTabSz="457200" rtl="0" fontAlgn="auto" hangingPunct="1">
        <a:lnSpc>
          <a:spcPct val="100000"/>
        </a:lnSpc>
        <a:spcBef>
          <a:spcPts val="1000"/>
        </a:spcBef>
        <a:spcAft>
          <a:spcPts val="0"/>
        </a:spcAft>
        <a:buClr>
          <a:srgbClr val="8AD0D6"/>
        </a:buClr>
        <a:buSzPct val="80000"/>
        <a:buFont typeface="Wingdings 3"/>
        <a:buChar char=""/>
        <a:tabLst/>
        <a:defRPr lang="en-US" sz="1400" b="0" i="0" u="none" strike="noStrike" kern="1200" cap="none" spc="0" baseline="0">
          <a:solidFill>
            <a:srgbClr val="FFFFFF"/>
          </a:solidFill>
          <a:uFillTx/>
          <a:latin typeface="Century Gothic"/>
        </a:defRPr>
      </a:lvl4pPr>
      <a:lvl5pPr marL="2057400" marR="0" lvl="4" indent="-228600" algn="l" defTabSz="457200" rtl="0" fontAlgn="auto" hangingPunct="1">
        <a:lnSpc>
          <a:spcPct val="100000"/>
        </a:lnSpc>
        <a:spcBef>
          <a:spcPts val="1000"/>
        </a:spcBef>
        <a:spcAft>
          <a:spcPts val="0"/>
        </a:spcAft>
        <a:buClr>
          <a:srgbClr val="8AD0D6"/>
        </a:buClr>
        <a:buSzPct val="80000"/>
        <a:buFont typeface="Wingdings 3"/>
        <a:buChar char=""/>
        <a:tabLst/>
        <a:defRPr lang="en-US" sz="1400" b="0" i="0" u="none" strike="noStrike" kern="1200" cap="none" spc="0" baseline="0">
          <a:solidFill>
            <a:srgbClr val="FFFFFF"/>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1.png"/><Relationship Id="rId16" Type="http://schemas.openxmlformats.org/officeDocument/2006/relationships/image" Target="../media/image19.svg"/><Relationship Id="rId1" Type="http://schemas.openxmlformats.org/officeDocument/2006/relationships/slideLayout" Target="../slideLayouts/slideLayout2.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3EB64-07F7-4A82-B292-4C6C65195B58}"/>
              </a:ext>
            </a:extLst>
          </p:cNvPr>
          <p:cNvSpPr txBox="1">
            <a:spLocks noGrp="1"/>
          </p:cNvSpPr>
          <p:nvPr>
            <p:ph type="ctrTitle"/>
          </p:nvPr>
        </p:nvSpPr>
        <p:spPr/>
        <p:txBody>
          <a:bodyPr/>
          <a:lstStyle/>
          <a:p>
            <a:pPr lvl="0"/>
            <a:r>
              <a:rPr lang="en-GB"/>
              <a:t>PID Presentations</a:t>
            </a:r>
          </a:p>
        </p:txBody>
      </p:sp>
      <p:sp>
        <p:nvSpPr>
          <p:cNvPr id="3" name="Subtitle 2">
            <a:extLst>
              <a:ext uri="{FF2B5EF4-FFF2-40B4-BE49-F238E27FC236}">
                <a16:creationId xmlns:a16="http://schemas.microsoft.com/office/drawing/2014/main" id="{0D4D1B8A-6805-40CC-9ED1-44BA8D629240}"/>
              </a:ext>
            </a:extLst>
          </p:cNvPr>
          <p:cNvSpPr txBox="1">
            <a:spLocks noGrp="1"/>
          </p:cNvSpPr>
          <p:nvPr>
            <p:ph type="subTitle" idx="1"/>
          </p:nvPr>
        </p:nvSpPr>
        <p:spPr/>
        <p:txBody>
          <a:bodyPr/>
          <a:lstStyle/>
          <a:p>
            <a:pPr lvl="0"/>
            <a:r>
              <a:rPr lang="en-GB"/>
              <a:t>Student name: Dumitrita Munteanu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D74B5-19D9-470C-A65A-FC7432311027}"/>
              </a:ext>
            </a:extLst>
          </p:cNvPr>
          <p:cNvSpPr txBox="1">
            <a:spLocks noGrp="1"/>
          </p:cNvSpPr>
          <p:nvPr>
            <p:ph type="title"/>
          </p:nvPr>
        </p:nvSpPr>
        <p:spPr/>
        <p:txBody>
          <a:bodyPr/>
          <a:lstStyle/>
          <a:p>
            <a:pPr lvl="0"/>
            <a:r>
              <a:rPr lang="en-GB"/>
              <a:t>Content</a:t>
            </a:r>
          </a:p>
        </p:txBody>
      </p:sp>
      <p:sp>
        <p:nvSpPr>
          <p:cNvPr id="3" name="Content Placeholder 2">
            <a:extLst>
              <a:ext uri="{FF2B5EF4-FFF2-40B4-BE49-F238E27FC236}">
                <a16:creationId xmlns:a16="http://schemas.microsoft.com/office/drawing/2014/main" id="{BA887085-FAE8-40FD-965C-94E160F57420}"/>
              </a:ext>
            </a:extLst>
          </p:cNvPr>
          <p:cNvSpPr txBox="1">
            <a:spLocks noGrp="1"/>
          </p:cNvSpPr>
          <p:nvPr>
            <p:ph idx="1"/>
          </p:nvPr>
        </p:nvSpPr>
        <p:spPr/>
        <p:txBody>
          <a:bodyPr/>
          <a:lstStyle/>
          <a:p>
            <a:pPr lvl="0">
              <a:lnSpc>
                <a:spcPct val="80000"/>
              </a:lnSpc>
            </a:pPr>
            <a:r>
              <a:rPr lang="en-US" sz="1600"/>
              <a:t>Introduction........................................................................ </a:t>
            </a:r>
            <a:endParaRPr lang="en-GB" sz="1600"/>
          </a:p>
          <a:p>
            <a:pPr lvl="0">
              <a:lnSpc>
                <a:spcPct val="80000"/>
              </a:lnSpc>
            </a:pPr>
            <a:r>
              <a:rPr lang="en-US" sz="1600"/>
              <a:t>New project........................................................................ </a:t>
            </a:r>
            <a:endParaRPr lang="en-GB" sz="1600"/>
          </a:p>
          <a:p>
            <a:pPr lvl="0">
              <a:lnSpc>
                <a:spcPct val="80000"/>
              </a:lnSpc>
            </a:pPr>
            <a:r>
              <a:rPr lang="en-US" sz="1600"/>
              <a:t>Investor............................................................................... </a:t>
            </a:r>
            <a:endParaRPr lang="en-GB" sz="1600"/>
          </a:p>
          <a:p>
            <a:pPr lvl="0">
              <a:lnSpc>
                <a:spcPct val="80000"/>
              </a:lnSpc>
            </a:pPr>
            <a:r>
              <a:rPr lang="en-US" sz="1600"/>
              <a:t>Project manager.................................................................. </a:t>
            </a:r>
            <a:endParaRPr lang="en-GB" sz="1600"/>
          </a:p>
          <a:p>
            <a:pPr lvl="0">
              <a:lnSpc>
                <a:spcPct val="80000"/>
              </a:lnSpc>
            </a:pPr>
            <a:r>
              <a:rPr lang="en-US" sz="1600"/>
              <a:t>Responsibility.............................................................. </a:t>
            </a:r>
            <a:endParaRPr lang="en-GB" sz="1600"/>
          </a:p>
          <a:p>
            <a:pPr lvl="0">
              <a:lnSpc>
                <a:spcPct val="80000"/>
              </a:lnSpc>
            </a:pPr>
            <a:r>
              <a:rPr lang="en-US" sz="1600"/>
              <a:t>Partners....................................................................... </a:t>
            </a:r>
            <a:endParaRPr lang="en-GB" sz="1600"/>
          </a:p>
          <a:p>
            <a:pPr lvl="0">
              <a:lnSpc>
                <a:spcPct val="80000"/>
              </a:lnSpc>
            </a:pPr>
            <a:r>
              <a:rPr lang="en-US" sz="1600"/>
              <a:t>Costs............................................................................ </a:t>
            </a:r>
            <a:endParaRPr lang="en-GB" sz="1600"/>
          </a:p>
          <a:p>
            <a:pPr lvl="0">
              <a:lnSpc>
                <a:spcPct val="80000"/>
              </a:lnSpc>
            </a:pPr>
            <a:r>
              <a:rPr lang="en-US" sz="1600"/>
              <a:t>SWOT ANALYSIS........................................................... </a:t>
            </a:r>
            <a:endParaRPr lang="en-GB" sz="1600"/>
          </a:p>
          <a:p>
            <a:pPr lvl="0">
              <a:lnSpc>
                <a:spcPct val="80000"/>
              </a:lnSpc>
            </a:pPr>
            <a:r>
              <a:rPr lang="en-US" sz="1600"/>
              <a:t>PESTLE ANALYSIS......................................................... </a:t>
            </a:r>
            <a:endParaRPr lang="en-GB" sz="1600"/>
          </a:p>
          <a:p>
            <a:pPr lvl="0">
              <a:lnSpc>
                <a:spcPct val="80000"/>
              </a:lnSpc>
            </a:pPr>
            <a:r>
              <a:rPr lang="en-US" sz="1600"/>
              <a:t>Macroeconomy........................................................... </a:t>
            </a:r>
            <a:endParaRPr lang="en-GB" sz="1600"/>
          </a:p>
          <a:p>
            <a:pPr lvl="0">
              <a:lnSpc>
                <a:spcPct val="80000"/>
              </a:lnSpc>
            </a:pPr>
            <a:r>
              <a:rPr lang="en-US" sz="1600"/>
              <a:t>Microeconomy............................................................ </a:t>
            </a:r>
            <a:endParaRPr lang="en-GB" sz="1600"/>
          </a:p>
          <a:p>
            <a:pPr lvl="0">
              <a:lnSpc>
                <a:spcPct val="80000"/>
              </a:lnSpc>
            </a:pPr>
            <a:r>
              <a:rPr lang="en-US" sz="1600"/>
              <a:t>Conclusion.................................................................. </a:t>
            </a:r>
            <a:endParaRPr lang="en-GB" sz="1600"/>
          </a:p>
          <a:p>
            <a:pPr lvl="0">
              <a:lnSpc>
                <a:spcPct val="80000"/>
              </a:lnSpc>
            </a:pPr>
            <a:r>
              <a:rPr lang="en-US" sz="1600"/>
              <a:t> </a:t>
            </a:r>
            <a:endParaRPr lang="en-GB" sz="1600"/>
          </a:p>
          <a:p>
            <a:pPr lvl="0">
              <a:lnSpc>
                <a:spcPct val="80000"/>
              </a:lnSpc>
            </a:pPr>
            <a:endParaRPr lang="en-GB" sz="1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5A5A-92A5-46F0-B065-B999511B4E42}"/>
              </a:ext>
            </a:extLst>
          </p:cNvPr>
          <p:cNvSpPr txBox="1">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11DA2D4-99EF-43DA-817F-37E0A8B97F34}"/>
              </a:ext>
            </a:extLst>
          </p:cNvPr>
          <p:cNvSpPr txBox="1">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BD5405FF-8E3F-408D-A189-FDDADFD5CF8A}"/>
              </a:ext>
            </a:extLst>
          </p:cNvPr>
          <p:cNvSpPr/>
          <p:nvPr/>
        </p:nvSpPr>
        <p:spPr>
          <a:xfrm>
            <a:off x="1100142" y="2828833"/>
            <a:ext cx="9358307" cy="2492992"/>
          </a:xfrm>
          <a:prstGeom prst="rect">
            <a:avLst/>
          </a:prstGeom>
          <a:noFill/>
          <a:ln cap="rnd">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0" baseline="0">
                <a:solidFill>
                  <a:srgbClr val="FFFFFF"/>
                </a:solidFill>
                <a:uFillTx/>
                <a:latin typeface="Arial" pitchFamily="34"/>
                <a:ea typeface="Calibri" pitchFamily="34"/>
              </a:rPr>
              <a:t> My plan is to add more amenities at Marriott Hotel “Forest Of Arden” in Coventry, United Kingdom. I would like to extend the golf court and add tennis court, basketball field and aquapark.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FFFFFF"/>
                </a:solidFill>
                <a:uFillTx/>
                <a:latin typeface="Century Gothic"/>
              </a:rPr>
              <a:t> Time Scale:18/07/2020-05/12/2021</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FFFFFF"/>
                </a:solidFill>
                <a:uFillTx/>
                <a:latin typeface="Century Gothic"/>
              </a:rPr>
              <a:t>      Project initiator: General Manger at Marriott Hotel, Forest of Arden</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FFFFFF"/>
                </a:solidFill>
                <a:uFillTx/>
                <a:latin typeface="Century Gothic"/>
              </a:rPr>
              <a:t>      Project Manager: Dumitrita Munteanu</a:t>
            </a:r>
            <a:endParaRPr lang="en-US" sz="2000" b="0" i="0" u="none" strike="noStrike" kern="1200" cap="none" spc="0" baseline="0">
              <a:solidFill>
                <a:srgbClr val="FFFFFF"/>
              </a:solidFill>
              <a:uFillTx/>
              <a:latin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7E10A392-492B-4F96-ADCE-267022AE5ABD}"/>
              </a:ext>
            </a:extLst>
          </p:cNvPr>
          <p:cNvSpPr>
            <a:spLocks noMove="1" noResize="1"/>
          </p:cNvSpPr>
          <p:nvPr/>
        </p:nvSpPr>
        <p:spPr>
          <a:xfrm>
            <a:off x="0" y="0"/>
            <a:ext cx="12191996" cy="6858000"/>
          </a:xfrm>
          <a:prstGeom prst="rect">
            <a:avLst/>
          </a:prstGeom>
          <a:blipFill>
            <a:blip r:embed="rId2">
              <a:alphaModFix/>
            </a:blip>
            <a:stretch>
              <a:fillRect/>
            </a:stretch>
          </a:blipFill>
          <a:ln cap="rnd">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3" name="Title 1">
            <a:extLst>
              <a:ext uri="{FF2B5EF4-FFF2-40B4-BE49-F238E27FC236}">
                <a16:creationId xmlns:a16="http://schemas.microsoft.com/office/drawing/2014/main" id="{B9B4FCD1-9636-452B-86C7-B07E12F8B72B}"/>
              </a:ext>
            </a:extLst>
          </p:cNvPr>
          <p:cNvSpPr txBox="1">
            <a:spLocks noGrp="1"/>
          </p:cNvSpPr>
          <p:nvPr>
            <p:ph type="title"/>
          </p:nvPr>
        </p:nvSpPr>
        <p:spPr>
          <a:xfrm>
            <a:off x="643856" y="1447796"/>
            <a:ext cx="3108621" cy="4572000"/>
          </a:xfrm>
        </p:spPr>
        <p:txBody>
          <a:bodyPr anchor="ctr">
            <a:normAutofit/>
          </a:bodyPr>
          <a:lstStyle/>
          <a:p>
            <a:pPr lvl="0"/>
            <a:r>
              <a:rPr lang="en-GB" sz="3200">
                <a:solidFill>
                  <a:srgbClr val="F2F2F2"/>
                </a:solidFill>
              </a:rPr>
              <a:t>Priorities</a:t>
            </a:r>
          </a:p>
        </p:txBody>
      </p:sp>
      <p:sp>
        <p:nvSpPr>
          <p:cNvPr id="4" name="Freeform: Shape 10">
            <a:extLst>
              <a:ext uri="{FF2B5EF4-FFF2-40B4-BE49-F238E27FC236}">
                <a16:creationId xmlns:a16="http://schemas.microsoft.com/office/drawing/2014/main" id="{B06C2928-D6E8-451B-B533-222E2545C42E}"/>
              </a:ext>
            </a:extLst>
          </p:cNvPr>
          <p:cNvSpPr>
            <a:spLocks noMove="1" noResize="1"/>
          </p:cNvSpPr>
          <p:nvPr/>
        </p:nvSpPr>
        <p:spPr>
          <a:xfrm>
            <a:off x="4161306" y="0"/>
            <a:ext cx="8030690" cy="6858000"/>
          </a:xfrm>
          <a:custGeom>
            <a:avLst/>
            <a:gdLst>
              <a:gd name="f0" fmla="val 10800000"/>
              <a:gd name="f1" fmla="val 5400000"/>
              <a:gd name="f2" fmla="val 180"/>
              <a:gd name="f3" fmla="val w"/>
              <a:gd name="f4" fmla="val h"/>
              <a:gd name="f5" fmla="val 0"/>
              <a:gd name="f6" fmla="val 8030690"/>
              <a:gd name="f7" fmla="val 6858000"/>
              <a:gd name="f8" fmla="val 1176"/>
              <a:gd name="f9" fmla="val 1344715"/>
              <a:gd name="f10" fmla="val 477746"/>
              <a:gd name="f11" fmla="val 5883"/>
              <a:gd name="f12" fmla="val 6817538"/>
              <a:gd name="f13" fmla="val 23196"/>
              <a:gd name="f14" fmla="val 6698894"/>
              <a:gd name="f15" fmla="val 35298"/>
              <a:gd name="f16" fmla="val 6612483"/>
              <a:gd name="f17" fmla="val 48073"/>
              <a:gd name="f18" fmla="val 6509613"/>
              <a:gd name="f19" fmla="val 63369"/>
              <a:gd name="f20" fmla="val 6387541"/>
              <a:gd name="f21" fmla="val 79506"/>
              <a:gd name="f22" fmla="val 6252438"/>
              <a:gd name="f23" fmla="val 96483"/>
              <a:gd name="f24" fmla="val 6100191"/>
              <a:gd name="f25" fmla="val 114468"/>
              <a:gd name="f26" fmla="val 5934227"/>
              <a:gd name="f27" fmla="val 132454"/>
              <a:gd name="f28" fmla="val 5753862"/>
              <a:gd name="f29" fmla="val 150775"/>
              <a:gd name="f30" fmla="val 5561838"/>
              <a:gd name="f31" fmla="val 167752"/>
              <a:gd name="f32" fmla="val 5354726"/>
              <a:gd name="f33" fmla="val 184057"/>
              <a:gd name="f34" fmla="val 5138013"/>
              <a:gd name="f35" fmla="val 198849"/>
              <a:gd name="f36" fmla="val 4908956"/>
              <a:gd name="f37" fmla="val 212968"/>
              <a:gd name="f38" fmla="val 4670298"/>
              <a:gd name="f39" fmla="val 226248"/>
              <a:gd name="f40" fmla="val 4421352"/>
              <a:gd name="f41" fmla="val 230954"/>
              <a:gd name="f42" fmla="val 4293793"/>
              <a:gd name="f43" fmla="val 236165"/>
              <a:gd name="f44" fmla="val 4163491"/>
              <a:gd name="f45" fmla="val 241039"/>
              <a:gd name="f46" fmla="val 4031132"/>
              <a:gd name="f47" fmla="val 244233"/>
              <a:gd name="f48" fmla="val 3898087"/>
              <a:gd name="f49" fmla="val 247091"/>
              <a:gd name="f50" fmla="val 3762298"/>
              <a:gd name="f51" fmla="val 250116"/>
              <a:gd name="f52" fmla="val 3625138"/>
              <a:gd name="f53" fmla="val 252133"/>
              <a:gd name="f54" fmla="val 3485235"/>
              <a:gd name="f55" fmla="val 3343960"/>
              <a:gd name="f56" fmla="val 253142"/>
              <a:gd name="f57" fmla="val 3201314"/>
              <a:gd name="f58" fmla="val 3057296"/>
              <a:gd name="f59" fmla="val 2911221"/>
              <a:gd name="f60" fmla="val 248267"/>
              <a:gd name="f61" fmla="val 2765145"/>
              <a:gd name="f62" fmla="val 2617013"/>
              <a:gd name="f63" fmla="val 240031"/>
              <a:gd name="f64" fmla="val 2467508"/>
              <a:gd name="f65" fmla="val 235156"/>
              <a:gd name="f66" fmla="val 2318004"/>
              <a:gd name="f67" fmla="val 228265"/>
              <a:gd name="f68" fmla="val 2167128"/>
              <a:gd name="f69" fmla="val 220028"/>
              <a:gd name="f70" fmla="val 2014880"/>
              <a:gd name="f71" fmla="val 212128"/>
              <a:gd name="f72" fmla="val 1861947"/>
              <a:gd name="f73" fmla="val 202043"/>
              <a:gd name="f74" fmla="val 1709013"/>
              <a:gd name="f75" fmla="val 189940"/>
              <a:gd name="f76" fmla="val 1554023"/>
              <a:gd name="f77" fmla="val 177838"/>
              <a:gd name="f78" fmla="val 1401089"/>
              <a:gd name="f79" fmla="val 163886"/>
              <a:gd name="f80" fmla="val 1245413"/>
              <a:gd name="f81" fmla="val 148590"/>
              <a:gd name="f82" fmla="val 1089050"/>
              <a:gd name="f83" fmla="val 934745"/>
              <a:gd name="f84" fmla="val 113628"/>
              <a:gd name="f85" fmla="val 778383"/>
              <a:gd name="f86" fmla="val 93457"/>
              <a:gd name="f87" fmla="val 622706"/>
              <a:gd name="f88" fmla="val 73454"/>
              <a:gd name="f89" fmla="val 466344"/>
              <a:gd name="f90" fmla="val 50090"/>
              <a:gd name="f91" fmla="val 310667"/>
              <a:gd name="f92" fmla="val 26222"/>
              <a:gd name="f93" fmla="val 155676"/>
              <a:gd name="f94" fmla="+- 0 0 -90"/>
              <a:gd name="f95" fmla="*/ f3 1 8030690"/>
              <a:gd name="f96" fmla="*/ f4 1 6858000"/>
              <a:gd name="f97" fmla="val f5"/>
              <a:gd name="f98" fmla="val f6"/>
              <a:gd name="f99" fmla="val f7"/>
              <a:gd name="f100" fmla="*/ f94 f0 1"/>
              <a:gd name="f101" fmla="+- f99 0 f97"/>
              <a:gd name="f102" fmla="+- f98 0 f97"/>
              <a:gd name="f103" fmla="*/ f100 1 f2"/>
              <a:gd name="f104" fmla="*/ f102 1 8030690"/>
              <a:gd name="f105" fmla="*/ f101 1 6858000"/>
              <a:gd name="f106" fmla="*/ 1176 f102 1"/>
              <a:gd name="f107" fmla="*/ 0 f101 1"/>
              <a:gd name="f108" fmla="*/ 1344715 f102 1"/>
              <a:gd name="f109" fmla="*/ 8030690 f102 1"/>
              <a:gd name="f110" fmla="*/ 6858000 f101 1"/>
              <a:gd name="f111" fmla="*/ 477746 f102 1"/>
              <a:gd name="f112" fmla="*/ 0 f102 1"/>
              <a:gd name="f113" fmla="*/ 5883 f102 1"/>
              <a:gd name="f114" fmla="*/ 6817538 f101 1"/>
              <a:gd name="f115" fmla="*/ 23196 f102 1"/>
              <a:gd name="f116" fmla="*/ 6698894 f101 1"/>
              <a:gd name="f117" fmla="*/ 35298 f102 1"/>
              <a:gd name="f118" fmla="*/ 6612483 f101 1"/>
              <a:gd name="f119" fmla="*/ 48073 f102 1"/>
              <a:gd name="f120" fmla="*/ 6509613 f101 1"/>
              <a:gd name="f121" fmla="*/ 63369 f102 1"/>
              <a:gd name="f122" fmla="*/ 6387541 f101 1"/>
              <a:gd name="f123" fmla="*/ 79506 f102 1"/>
              <a:gd name="f124" fmla="*/ 6252438 f101 1"/>
              <a:gd name="f125" fmla="*/ 96483 f102 1"/>
              <a:gd name="f126" fmla="*/ 6100191 f101 1"/>
              <a:gd name="f127" fmla="*/ 114468 f102 1"/>
              <a:gd name="f128" fmla="*/ 5934227 f101 1"/>
              <a:gd name="f129" fmla="*/ 132454 f102 1"/>
              <a:gd name="f130" fmla="*/ 5753862 f101 1"/>
              <a:gd name="f131" fmla="*/ 150775 f102 1"/>
              <a:gd name="f132" fmla="*/ 5561838 f101 1"/>
              <a:gd name="f133" fmla="*/ 167752 f102 1"/>
              <a:gd name="f134" fmla="*/ 5354726 f101 1"/>
              <a:gd name="f135" fmla="*/ 184057 f102 1"/>
              <a:gd name="f136" fmla="*/ 5138013 f101 1"/>
              <a:gd name="f137" fmla="*/ 198849 f102 1"/>
              <a:gd name="f138" fmla="*/ 4908956 f101 1"/>
              <a:gd name="f139" fmla="*/ 212968 f102 1"/>
              <a:gd name="f140" fmla="*/ 4670298 f101 1"/>
              <a:gd name="f141" fmla="*/ 226248 f102 1"/>
              <a:gd name="f142" fmla="*/ 4421352 f101 1"/>
              <a:gd name="f143" fmla="*/ 230954 f102 1"/>
              <a:gd name="f144" fmla="*/ 4293793 f101 1"/>
              <a:gd name="f145" fmla="*/ 236165 f102 1"/>
              <a:gd name="f146" fmla="*/ 4163491 f101 1"/>
              <a:gd name="f147" fmla="*/ 241039 f102 1"/>
              <a:gd name="f148" fmla="*/ 4031132 f101 1"/>
              <a:gd name="f149" fmla="*/ 244233 f102 1"/>
              <a:gd name="f150" fmla="*/ 3898087 f101 1"/>
              <a:gd name="f151" fmla="*/ 247091 f102 1"/>
              <a:gd name="f152" fmla="*/ 3762298 f101 1"/>
              <a:gd name="f153" fmla="*/ 250116 f102 1"/>
              <a:gd name="f154" fmla="*/ 3625138 f101 1"/>
              <a:gd name="f155" fmla="*/ 252133 f102 1"/>
              <a:gd name="f156" fmla="*/ 3485235 f101 1"/>
              <a:gd name="f157" fmla="*/ 3343960 f101 1"/>
              <a:gd name="f158" fmla="*/ 253142 f102 1"/>
              <a:gd name="f159" fmla="*/ 3201314 f101 1"/>
              <a:gd name="f160" fmla="*/ 3057296 f101 1"/>
              <a:gd name="f161" fmla="*/ 2911221 f101 1"/>
              <a:gd name="f162" fmla="*/ 248267 f102 1"/>
              <a:gd name="f163" fmla="*/ 2765145 f101 1"/>
              <a:gd name="f164" fmla="*/ 2617013 f101 1"/>
              <a:gd name="f165" fmla="*/ 240031 f102 1"/>
              <a:gd name="f166" fmla="*/ 2467508 f101 1"/>
              <a:gd name="f167" fmla="*/ 235156 f102 1"/>
              <a:gd name="f168" fmla="*/ 2318004 f101 1"/>
              <a:gd name="f169" fmla="*/ 228265 f102 1"/>
              <a:gd name="f170" fmla="*/ 2167128 f101 1"/>
              <a:gd name="f171" fmla="*/ 220028 f102 1"/>
              <a:gd name="f172" fmla="*/ 2014880 f101 1"/>
              <a:gd name="f173" fmla="*/ 212128 f102 1"/>
              <a:gd name="f174" fmla="*/ 1861947 f101 1"/>
              <a:gd name="f175" fmla="*/ 202043 f102 1"/>
              <a:gd name="f176" fmla="*/ 1709013 f101 1"/>
              <a:gd name="f177" fmla="*/ 189940 f102 1"/>
              <a:gd name="f178" fmla="*/ 1554023 f101 1"/>
              <a:gd name="f179" fmla="*/ 177838 f102 1"/>
              <a:gd name="f180" fmla="*/ 1401089 f101 1"/>
              <a:gd name="f181" fmla="*/ 163886 f102 1"/>
              <a:gd name="f182" fmla="*/ 1245413 f101 1"/>
              <a:gd name="f183" fmla="*/ 148590 f102 1"/>
              <a:gd name="f184" fmla="*/ 1089050 f101 1"/>
              <a:gd name="f185" fmla="*/ 934745 f101 1"/>
              <a:gd name="f186" fmla="*/ 113628 f102 1"/>
              <a:gd name="f187" fmla="*/ 778383 f101 1"/>
              <a:gd name="f188" fmla="*/ 93457 f102 1"/>
              <a:gd name="f189" fmla="*/ 622706 f101 1"/>
              <a:gd name="f190" fmla="*/ 73454 f102 1"/>
              <a:gd name="f191" fmla="*/ 466344 f101 1"/>
              <a:gd name="f192" fmla="*/ 50090 f102 1"/>
              <a:gd name="f193" fmla="*/ 310667 f101 1"/>
              <a:gd name="f194" fmla="*/ 26222 f102 1"/>
              <a:gd name="f195" fmla="*/ 155676 f101 1"/>
              <a:gd name="f196" fmla="+- f103 0 f1"/>
              <a:gd name="f197" fmla="*/ f106 1 8030690"/>
              <a:gd name="f198" fmla="*/ f107 1 6858000"/>
              <a:gd name="f199" fmla="*/ f108 1 8030690"/>
              <a:gd name="f200" fmla="*/ f109 1 8030690"/>
              <a:gd name="f201" fmla="*/ f110 1 6858000"/>
              <a:gd name="f202" fmla="*/ f111 1 8030690"/>
              <a:gd name="f203" fmla="*/ f112 1 8030690"/>
              <a:gd name="f204" fmla="*/ f113 1 8030690"/>
              <a:gd name="f205" fmla="*/ f114 1 6858000"/>
              <a:gd name="f206" fmla="*/ f115 1 8030690"/>
              <a:gd name="f207" fmla="*/ f116 1 6858000"/>
              <a:gd name="f208" fmla="*/ f117 1 8030690"/>
              <a:gd name="f209" fmla="*/ f118 1 6858000"/>
              <a:gd name="f210" fmla="*/ f119 1 8030690"/>
              <a:gd name="f211" fmla="*/ f120 1 6858000"/>
              <a:gd name="f212" fmla="*/ f121 1 8030690"/>
              <a:gd name="f213" fmla="*/ f122 1 6858000"/>
              <a:gd name="f214" fmla="*/ f123 1 8030690"/>
              <a:gd name="f215" fmla="*/ f124 1 6858000"/>
              <a:gd name="f216" fmla="*/ f125 1 8030690"/>
              <a:gd name="f217" fmla="*/ f126 1 6858000"/>
              <a:gd name="f218" fmla="*/ f127 1 8030690"/>
              <a:gd name="f219" fmla="*/ f128 1 6858000"/>
              <a:gd name="f220" fmla="*/ f129 1 8030690"/>
              <a:gd name="f221" fmla="*/ f130 1 6858000"/>
              <a:gd name="f222" fmla="*/ f131 1 8030690"/>
              <a:gd name="f223" fmla="*/ f132 1 6858000"/>
              <a:gd name="f224" fmla="*/ f133 1 8030690"/>
              <a:gd name="f225" fmla="*/ f134 1 6858000"/>
              <a:gd name="f226" fmla="*/ f135 1 8030690"/>
              <a:gd name="f227" fmla="*/ f136 1 6858000"/>
              <a:gd name="f228" fmla="*/ f137 1 8030690"/>
              <a:gd name="f229" fmla="*/ f138 1 6858000"/>
              <a:gd name="f230" fmla="*/ f139 1 8030690"/>
              <a:gd name="f231" fmla="*/ f140 1 6858000"/>
              <a:gd name="f232" fmla="*/ f141 1 8030690"/>
              <a:gd name="f233" fmla="*/ f142 1 6858000"/>
              <a:gd name="f234" fmla="*/ f143 1 8030690"/>
              <a:gd name="f235" fmla="*/ f144 1 6858000"/>
              <a:gd name="f236" fmla="*/ f145 1 8030690"/>
              <a:gd name="f237" fmla="*/ f146 1 6858000"/>
              <a:gd name="f238" fmla="*/ f147 1 8030690"/>
              <a:gd name="f239" fmla="*/ f148 1 6858000"/>
              <a:gd name="f240" fmla="*/ f149 1 8030690"/>
              <a:gd name="f241" fmla="*/ f150 1 6858000"/>
              <a:gd name="f242" fmla="*/ f151 1 8030690"/>
              <a:gd name="f243" fmla="*/ f152 1 6858000"/>
              <a:gd name="f244" fmla="*/ f153 1 8030690"/>
              <a:gd name="f245" fmla="*/ f154 1 6858000"/>
              <a:gd name="f246" fmla="*/ f155 1 8030690"/>
              <a:gd name="f247" fmla="*/ f156 1 6858000"/>
              <a:gd name="f248" fmla="*/ f157 1 6858000"/>
              <a:gd name="f249" fmla="*/ f158 1 8030690"/>
              <a:gd name="f250" fmla="*/ f159 1 6858000"/>
              <a:gd name="f251" fmla="*/ f160 1 6858000"/>
              <a:gd name="f252" fmla="*/ f161 1 6858000"/>
              <a:gd name="f253" fmla="*/ f162 1 8030690"/>
              <a:gd name="f254" fmla="*/ f163 1 6858000"/>
              <a:gd name="f255" fmla="*/ f164 1 6858000"/>
              <a:gd name="f256" fmla="*/ f165 1 8030690"/>
              <a:gd name="f257" fmla="*/ f166 1 6858000"/>
              <a:gd name="f258" fmla="*/ f167 1 8030690"/>
              <a:gd name="f259" fmla="*/ f168 1 6858000"/>
              <a:gd name="f260" fmla="*/ f169 1 8030690"/>
              <a:gd name="f261" fmla="*/ f170 1 6858000"/>
              <a:gd name="f262" fmla="*/ f171 1 8030690"/>
              <a:gd name="f263" fmla="*/ f172 1 6858000"/>
              <a:gd name="f264" fmla="*/ f173 1 8030690"/>
              <a:gd name="f265" fmla="*/ f174 1 6858000"/>
              <a:gd name="f266" fmla="*/ f175 1 8030690"/>
              <a:gd name="f267" fmla="*/ f176 1 6858000"/>
              <a:gd name="f268" fmla="*/ f177 1 8030690"/>
              <a:gd name="f269" fmla="*/ f178 1 6858000"/>
              <a:gd name="f270" fmla="*/ f179 1 8030690"/>
              <a:gd name="f271" fmla="*/ f180 1 6858000"/>
              <a:gd name="f272" fmla="*/ f181 1 8030690"/>
              <a:gd name="f273" fmla="*/ f182 1 6858000"/>
              <a:gd name="f274" fmla="*/ f183 1 8030690"/>
              <a:gd name="f275" fmla="*/ f184 1 6858000"/>
              <a:gd name="f276" fmla="*/ f185 1 6858000"/>
              <a:gd name="f277" fmla="*/ f186 1 8030690"/>
              <a:gd name="f278" fmla="*/ f187 1 6858000"/>
              <a:gd name="f279" fmla="*/ f188 1 8030690"/>
              <a:gd name="f280" fmla="*/ f189 1 6858000"/>
              <a:gd name="f281" fmla="*/ f190 1 8030690"/>
              <a:gd name="f282" fmla="*/ f191 1 6858000"/>
              <a:gd name="f283" fmla="*/ f192 1 8030690"/>
              <a:gd name="f284" fmla="*/ f193 1 6858000"/>
              <a:gd name="f285" fmla="*/ f194 1 8030690"/>
              <a:gd name="f286" fmla="*/ f195 1 6858000"/>
              <a:gd name="f287" fmla="*/ f97 1 f104"/>
              <a:gd name="f288" fmla="*/ f98 1 f104"/>
              <a:gd name="f289" fmla="*/ f97 1 f105"/>
              <a:gd name="f290" fmla="*/ f99 1 f105"/>
              <a:gd name="f291" fmla="*/ f197 1 f104"/>
              <a:gd name="f292" fmla="*/ f198 1 f105"/>
              <a:gd name="f293" fmla="*/ f199 1 f104"/>
              <a:gd name="f294" fmla="*/ f200 1 f104"/>
              <a:gd name="f295" fmla="*/ f201 1 f105"/>
              <a:gd name="f296" fmla="*/ f202 1 f104"/>
              <a:gd name="f297" fmla="*/ f203 1 f104"/>
              <a:gd name="f298" fmla="*/ f204 1 f104"/>
              <a:gd name="f299" fmla="*/ f205 1 f105"/>
              <a:gd name="f300" fmla="*/ f206 1 f104"/>
              <a:gd name="f301" fmla="*/ f207 1 f105"/>
              <a:gd name="f302" fmla="*/ f208 1 f104"/>
              <a:gd name="f303" fmla="*/ f209 1 f105"/>
              <a:gd name="f304" fmla="*/ f210 1 f104"/>
              <a:gd name="f305" fmla="*/ f211 1 f105"/>
              <a:gd name="f306" fmla="*/ f212 1 f104"/>
              <a:gd name="f307" fmla="*/ f213 1 f105"/>
              <a:gd name="f308" fmla="*/ f214 1 f104"/>
              <a:gd name="f309" fmla="*/ f215 1 f105"/>
              <a:gd name="f310" fmla="*/ f216 1 f104"/>
              <a:gd name="f311" fmla="*/ f217 1 f105"/>
              <a:gd name="f312" fmla="*/ f218 1 f104"/>
              <a:gd name="f313" fmla="*/ f219 1 f105"/>
              <a:gd name="f314" fmla="*/ f220 1 f104"/>
              <a:gd name="f315" fmla="*/ f221 1 f105"/>
              <a:gd name="f316" fmla="*/ f222 1 f104"/>
              <a:gd name="f317" fmla="*/ f223 1 f105"/>
              <a:gd name="f318" fmla="*/ f224 1 f104"/>
              <a:gd name="f319" fmla="*/ f225 1 f105"/>
              <a:gd name="f320" fmla="*/ f226 1 f104"/>
              <a:gd name="f321" fmla="*/ f227 1 f105"/>
              <a:gd name="f322" fmla="*/ f228 1 f104"/>
              <a:gd name="f323" fmla="*/ f229 1 f105"/>
              <a:gd name="f324" fmla="*/ f230 1 f104"/>
              <a:gd name="f325" fmla="*/ f231 1 f105"/>
              <a:gd name="f326" fmla="*/ f232 1 f104"/>
              <a:gd name="f327" fmla="*/ f233 1 f105"/>
              <a:gd name="f328" fmla="*/ f234 1 f104"/>
              <a:gd name="f329" fmla="*/ f235 1 f105"/>
              <a:gd name="f330" fmla="*/ f236 1 f104"/>
              <a:gd name="f331" fmla="*/ f237 1 f105"/>
              <a:gd name="f332" fmla="*/ f238 1 f104"/>
              <a:gd name="f333" fmla="*/ f239 1 f105"/>
              <a:gd name="f334" fmla="*/ f240 1 f104"/>
              <a:gd name="f335" fmla="*/ f241 1 f105"/>
              <a:gd name="f336" fmla="*/ f242 1 f104"/>
              <a:gd name="f337" fmla="*/ f243 1 f105"/>
              <a:gd name="f338" fmla="*/ f244 1 f104"/>
              <a:gd name="f339" fmla="*/ f245 1 f105"/>
              <a:gd name="f340" fmla="*/ f246 1 f104"/>
              <a:gd name="f341" fmla="*/ f247 1 f105"/>
              <a:gd name="f342" fmla="*/ f248 1 f105"/>
              <a:gd name="f343" fmla="*/ f249 1 f104"/>
              <a:gd name="f344" fmla="*/ f250 1 f105"/>
              <a:gd name="f345" fmla="*/ f251 1 f105"/>
              <a:gd name="f346" fmla="*/ f252 1 f105"/>
              <a:gd name="f347" fmla="*/ f253 1 f104"/>
              <a:gd name="f348" fmla="*/ f254 1 f105"/>
              <a:gd name="f349" fmla="*/ f255 1 f105"/>
              <a:gd name="f350" fmla="*/ f256 1 f104"/>
              <a:gd name="f351" fmla="*/ f257 1 f105"/>
              <a:gd name="f352" fmla="*/ f258 1 f104"/>
              <a:gd name="f353" fmla="*/ f259 1 f105"/>
              <a:gd name="f354" fmla="*/ f260 1 f104"/>
              <a:gd name="f355" fmla="*/ f261 1 f105"/>
              <a:gd name="f356" fmla="*/ f262 1 f104"/>
              <a:gd name="f357" fmla="*/ f263 1 f105"/>
              <a:gd name="f358" fmla="*/ f264 1 f104"/>
              <a:gd name="f359" fmla="*/ f265 1 f105"/>
              <a:gd name="f360" fmla="*/ f266 1 f104"/>
              <a:gd name="f361" fmla="*/ f267 1 f105"/>
              <a:gd name="f362" fmla="*/ f268 1 f104"/>
              <a:gd name="f363" fmla="*/ f269 1 f105"/>
              <a:gd name="f364" fmla="*/ f270 1 f104"/>
              <a:gd name="f365" fmla="*/ f271 1 f105"/>
              <a:gd name="f366" fmla="*/ f272 1 f104"/>
              <a:gd name="f367" fmla="*/ f273 1 f105"/>
              <a:gd name="f368" fmla="*/ f274 1 f104"/>
              <a:gd name="f369" fmla="*/ f275 1 f105"/>
              <a:gd name="f370" fmla="*/ f276 1 f105"/>
              <a:gd name="f371" fmla="*/ f277 1 f104"/>
              <a:gd name="f372" fmla="*/ f278 1 f105"/>
              <a:gd name="f373" fmla="*/ f279 1 f104"/>
              <a:gd name="f374" fmla="*/ f280 1 f105"/>
              <a:gd name="f375" fmla="*/ f281 1 f104"/>
              <a:gd name="f376" fmla="*/ f282 1 f105"/>
              <a:gd name="f377" fmla="*/ f283 1 f104"/>
              <a:gd name="f378" fmla="*/ f284 1 f105"/>
              <a:gd name="f379" fmla="*/ f285 1 f104"/>
              <a:gd name="f380" fmla="*/ f286 1 f105"/>
              <a:gd name="f381" fmla="*/ f287 f95 1"/>
              <a:gd name="f382" fmla="*/ f288 f95 1"/>
              <a:gd name="f383" fmla="*/ f290 f96 1"/>
              <a:gd name="f384" fmla="*/ f289 f96 1"/>
              <a:gd name="f385" fmla="*/ f291 f95 1"/>
              <a:gd name="f386" fmla="*/ f292 f96 1"/>
              <a:gd name="f387" fmla="*/ f293 f95 1"/>
              <a:gd name="f388" fmla="*/ f294 f95 1"/>
              <a:gd name="f389" fmla="*/ f295 f96 1"/>
              <a:gd name="f390" fmla="*/ f296 f95 1"/>
              <a:gd name="f391" fmla="*/ f297 f95 1"/>
              <a:gd name="f392" fmla="*/ f298 f95 1"/>
              <a:gd name="f393" fmla="*/ f299 f96 1"/>
              <a:gd name="f394" fmla="*/ f300 f95 1"/>
              <a:gd name="f395" fmla="*/ f301 f96 1"/>
              <a:gd name="f396" fmla="*/ f302 f95 1"/>
              <a:gd name="f397" fmla="*/ f303 f96 1"/>
              <a:gd name="f398" fmla="*/ f304 f95 1"/>
              <a:gd name="f399" fmla="*/ f305 f96 1"/>
              <a:gd name="f400" fmla="*/ f306 f95 1"/>
              <a:gd name="f401" fmla="*/ f307 f96 1"/>
              <a:gd name="f402" fmla="*/ f308 f95 1"/>
              <a:gd name="f403" fmla="*/ f309 f96 1"/>
              <a:gd name="f404" fmla="*/ f310 f95 1"/>
              <a:gd name="f405" fmla="*/ f311 f96 1"/>
              <a:gd name="f406" fmla="*/ f312 f95 1"/>
              <a:gd name="f407" fmla="*/ f313 f96 1"/>
              <a:gd name="f408" fmla="*/ f314 f95 1"/>
              <a:gd name="f409" fmla="*/ f315 f96 1"/>
              <a:gd name="f410" fmla="*/ f316 f95 1"/>
              <a:gd name="f411" fmla="*/ f317 f96 1"/>
              <a:gd name="f412" fmla="*/ f318 f95 1"/>
              <a:gd name="f413" fmla="*/ f319 f96 1"/>
              <a:gd name="f414" fmla="*/ f320 f95 1"/>
              <a:gd name="f415" fmla="*/ f321 f96 1"/>
              <a:gd name="f416" fmla="*/ f322 f95 1"/>
              <a:gd name="f417" fmla="*/ f323 f96 1"/>
              <a:gd name="f418" fmla="*/ f324 f95 1"/>
              <a:gd name="f419" fmla="*/ f325 f96 1"/>
              <a:gd name="f420" fmla="*/ f326 f95 1"/>
              <a:gd name="f421" fmla="*/ f327 f96 1"/>
              <a:gd name="f422" fmla="*/ f328 f95 1"/>
              <a:gd name="f423" fmla="*/ f329 f96 1"/>
              <a:gd name="f424" fmla="*/ f330 f95 1"/>
              <a:gd name="f425" fmla="*/ f331 f96 1"/>
              <a:gd name="f426" fmla="*/ f332 f95 1"/>
              <a:gd name="f427" fmla="*/ f333 f96 1"/>
              <a:gd name="f428" fmla="*/ f334 f95 1"/>
              <a:gd name="f429" fmla="*/ f335 f96 1"/>
              <a:gd name="f430" fmla="*/ f336 f95 1"/>
              <a:gd name="f431" fmla="*/ f337 f96 1"/>
              <a:gd name="f432" fmla="*/ f338 f95 1"/>
              <a:gd name="f433" fmla="*/ f339 f96 1"/>
              <a:gd name="f434" fmla="*/ f340 f95 1"/>
              <a:gd name="f435" fmla="*/ f341 f96 1"/>
              <a:gd name="f436" fmla="*/ f342 f96 1"/>
              <a:gd name="f437" fmla="*/ f343 f95 1"/>
              <a:gd name="f438" fmla="*/ f344 f96 1"/>
              <a:gd name="f439" fmla="*/ f345 f96 1"/>
              <a:gd name="f440" fmla="*/ f346 f96 1"/>
              <a:gd name="f441" fmla="*/ f347 f95 1"/>
              <a:gd name="f442" fmla="*/ f348 f96 1"/>
              <a:gd name="f443" fmla="*/ f349 f96 1"/>
              <a:gd name="f444" fmla="*/ f350 f95 1"/>
              <a:gd name="f445" fmla="*/ f351 f96 1"/>
              <a:gd name="f446" fmla="*/ f352 f95 1"/>
              <a:gd name="f447" fmla="*/ f353 f96 1"/>
              <a:gd name="f448" fmla="*/ f354 f95 1"/>
              <a:gd name="f449" fmla="*/ f355 f96 1"/>
              <a:gd name="f450" fmla="*/ f356 f95 1"/>
              <a:gd name="f451" fmla="*/ f357 f96 1"/>
              <a:gd name="f452" fmla="*/ f358 f95 1"/>
              <a:gd name="f453" fmla="*/ f359 f96 1"/>
              <a:gd name="f454" fmla="*/ f360 f95 1"/>
              <a:gd name="f455" fmla="*/ f361 f96 1"/>
              <a:gd name="f456" fmla="*/ f362 f95 1"/>
              <a:gd name="f457" fmla="*/ f363 f96 1"/>
              <a:gd name="f458" fmla="*/ f364 f95 1"/>
              <a:gd name="f459" fmla="*/ f365 f96 1"/>
              <a:gd name="f460" fmla="*/ f366 f95 1"/>
              <a:gd name="f461" fmla="*/ f367 f96 1"/>
              <a:gd name="f462" fmla="*/ f368 f95 1"/>
              <a:gd name="f463" fmla="*/ f369 f96 1"/>
              <a:gd name="f464" fmla="*/ f370 f96 1"/>
              <a:gd name="f465" fmla="*/ f371 f95 1"/>
              <a:gd name="f466" fmla="*/ f372 f96 1"/>
              <a:gd name="f467" fmla="*/ f373 f95 1"/>
              <a:gd name="f468" fmla="*/ f374 f96 1"/>
              <a:gd name="f469" fmla="*/ f375 f95 1"/>
              <a:gd name="f470" fmla="*/ f376 f96 1"/>
              <a:gd name="f471" fmla="*/ f377 f95 1"/>
              <a:gd name="f472" fmla="*/ f378 f96 1"/>
              <a:gd name="f473" fmla="*/ f379 f95 1"/>
              <a:gd name="f474" fmla="*/ f380 f96 1"/>
            </a:gdLst>
            <a:ahLst/>
            <a:cxnLst>
              <a:cxn ang="3cd4">
                <a:pos x="hc" y="t"/>
              </a:cxn>
              <a:cxn ang="0">
                <a:pos x="r" y="vc"/>
              </a:cxn>
              <a:cxn ang="cd4">
                <a:pos x="hc" y="b"/>
              </a:cxn>
              <a:cxn ang="cd2">
                <a:pos x="l" y="vc"/>
              </a:cxn>
              <a:cxn ang="f196">
                <a:pos x="f385" y="f386"/>
              </a:cxn>
              <a:cxn ang="f196">
                <a:pos x="f387" y="f386"/>
              </a:cxn>
              <a:cxn ang="f196">
                <a:pos x="f387" y="f386"/>
              </a:cxn>
              <a:cxn ang="f196">
                <a:pos x="f388" y="f386"/>
              </a:cxn>
              <a:cxn ang="f196">
                <a:pos x="f388" y="f389"/>
              </a:cxn>
              <a:cxn ang="f196">
                <a:pos x="f390" y="f389"/>
              </a:cxn>
              <a:cxn ang="f196">
                <a:pos x="f390" y="f389"/>
              </a:cxn>
              <a:cxn ang="f196">
                <a:pos x="f391" y="f389"/>
              </a:cxn>
              <a:cxn ang="f196">
                <a:pos x="f392" y="f393"/>
              </a:cxn>
              <a:cxn ang="f196">
                <a:pos x="f394" y="f395"/>
              </a:cxn>
              <a:cxn ang="f196">
                <a:pos x="f396" y="f397"/>
              </a:cxn>
              <a:cxn ang="f196">
                <a:pos x="f398" y="f399"/>
              </a:cxn>
              <a:cxn ang="f196">
                <a:pos x="f400" y="f401"/>
              </a:cxn>
              <a:cxn ang="f196">
                <a:pos x="f402" y="f403"/>
              </a:cxn>
              <a:cxn ang="f196">
                <a:pos x="f404" y="f405"/>
              </a:cxn>
              <a:cxn ang="f196">
                <a:pos x="f406" y="f407"/>
              </a:cxn>
              <a:cxn ang="f196">
                <a:pos x="f408" y="f409"/>
              </a:cxn>
              <a:cxn ang="f196">
                <a:pos x="f410" y="f411"/>
              </a:cxn>
              <a:cxn ang="f196">
                <a:pos x="f412" y="f413"/>
              </a:cxn>
              <a:cxn ang="f196">
                <a:pos x="f414" y="f415"/>
              </a:cxn>
              <a:cxn ang="f196">
                <a:pos x="f416" y="f417"/>
              </a:cxn>
              <a:cxn ang="f196">
                <a:pos x="f418" y="f419"/>
              </a:cxn>
              <a:cxn ang="f196">
                <a:pos x="f420" y="f421"/>
              </a:cxn>
              <a:cxn ang="f196">
                <a:pos x="f422" y="f423"/>
              </a:cxn>
              <a:cxn ang="f196">
                <a:pos x="f424" y="f425"/>
              </a:cxn>
              <a:cxn ang="f196">
                <a:pos x="f426" y="f427"/>
              </a:cxn>
              <a:cxn ang="f196">
                <a:pos x="f428" y="f429"/>
              </a:cxn>
              <a:cxn ang="f196">
                <a:pos x="f430" y="f431"/>
              </a:cxn>
              <a:cxn ang="f196">
                <a:pos x="f432" y="f433"/>
              </a:cxn>
              <a:cxn ang="f196">
                <a:pos x="f434" y="f435"/>
              </a:cxn>
              <a:cxn ang="f196">
                <a:pos x="f434" y="f436"/>
              </a:cxn>
              <a:cxn ang="f196">
                <a:pos x="f437" y="f438"/>
              </a:cxn>
              <a:cxn ang="f196">
                <a:pos x="f434" y="f439"/>
              </a:cxn>
              <a:cxn ang="f196">
                <a:pos x="f432" y="f440"/>
              </a:cxn>
              <a:cxn ang="f196">
                <a:pos x="f441" y="f442"/>
              </a:cxn>
              <a:cxn ang="f196">
                <a:pos x="f428" y="f443"/>
              </a:cxn>
              <a:cxn ang="f196">
                <a:pos x="f444" y="f445"/>
              </a:cxn>
              <a:cxn ang="f196">
                <a:pos x="f446" y="f447"/>
              </a:cxn>
              <a:cxn ang="f196">
                <a:pos x="f448" y="f449"/>
              </a:cxn>
              <a:cxn ang="f196">
                <a:pos x="f450" y="f451"/>
              </a:cxn>
              <a:cxn ang="f196">
                <a:pos x="f452" y="f453"/>
              </a:cxn>
              <a:cxn ang="f196">
                <a:pos x="f454" y="f455"/>
              </a:cxn>
              <a:cxn ang="f196">
                <a:pos x="f456" y="f457"/>
              </a:cxn>
              <a:cxn ang="f196">
                <a:pos x="f458" y="f459"/>
              </a:cxn>
              <a:cxn ang="f196">
                <a:pos x="f460" y="f461"/>
              </a:cxn>
              <a:cxn ang="f196">
                <a:pos x="f462" y="f463"/>
              </a:cxn>
              <a:cxn ang="f196">
                <a:pos x="f408" y="f464"/>
              </a:cxn>
              <a:cxn ang="f196">
                <a:pos x="f465" y="f466"/>
              </a:cxn>
              <a:cxn ang="f196">
                <a:pos x="f467" y="f468"/>
              </a:cxn>
              <a:cxn ang="f196">
                <a:pos x="f469" y="f470"/>
              </a:cxn>
              <a:cxn ang="f196">
                <a:pos x="f471" y="f472"/>
              </a:cxn>
              <a:cxn ang="f196">
                <a:pos x="f473" y="f474"/>
              </a:cxn>
            </a:cxnLst>
            <a:rect l="f381" t="f384" r="f382" b="f383"/>
            <a:pathLst>
              <a:path w="8030690" h="6858000">
                <a:moveTo>
                  <a:pt x="f8" y="f5"/>
                </a:moveTo>
                <a:lnTo>
                  <a:pt x="f9" y="f5"/>
                </a:lnTo>
                <a:lnTo>
                  <a:pt x="f9" y="f5"/>
                </a:lnTo>
                <a:lnTo>
                  <a:pt x="f6" y="f5"/>
                </a:lnTo>
                <a:lnTo>
                  <a:pt x="f6" y="f7"/>
                </a:lnTo>
                <a:lnTo>
                  <a:pt x="f10" y="f7"/>
                </a:lnTo>
                <a:lnTo>
                  <a:pt x="f10" y="f7"/>
                </a:lnTo>
                <a:lnTo>
                  <a:pt x="f5" y="f7"/>
                </a:lnTo>
                <a:lnTo>
                  <a:pt x="f11" y="f12"/>
                </a:lnTo>
                <a:lnTo>
                  <a:pt x="f13" y="f14"/>
                </a:lnTo>
                <a:lnTo>
                  <a:pt x="f15" y="f16"/>
                </a:lnTo>
                <a:lnTo>
                  <a:pt x="f17" y="f18"/>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40"/>
                </a:lnTo>
                <a:lnTo>
                  <a:pt x="f41" y="f42"/>
                </a:lnTo>
                <a:lnTo>
                  <a:pt x="f43" y="f44"/>
                </a:lnTo>
                <a:lnTo>
                  <a:pt x="f45" y="f46"/>
                </a:lnTo>
                <a:lnTo>
                  <a:pt x="f47" y="f48"/>
                </a:lnTo>
                <a:lnTo>
                  <a:pt x="f49" y="f50"/>
                </a:lnTo>
                <a:lnTo>
                  <a:pt x="f51" y="f52"/>
                </a:lnTo>
                <a:lnTo>
                  <a:pt x="f53" y="f54"/>
                </a:lnTo>
                <a:lnTo>
                  <a:pt x="f53" y="f55"/>
                </a:lnTo>
                <a:lnTo>
                  <a:pt x="f56" y="f57"/>
                </a:lnTo>
                <a:lnTo>
                  <a:pt x="f53" y="f58"/>
                </a:lnTo>
                <a:lnTo>
                  <a:pt x="f51" y="f59"/>
                </a:lnTo>
                <a:lnTo>
                  <a:pt x="f60" y="f61"/>
                </a:lnTo>
                <a:lnTo>
                  <a:pt x="f47" y="f62"/>
                </a:lnTo>
                <a:lnTo>
                  <a:pt x="f63" y="f64"/>
                </a:lnTo>
                <a:lnTo>
                  <a:pt x="f65" y="f66"/>
                </a:lnTo>
                <a:lnTo>
                  <a:pt x="f67" y="f68"/>
                </a:lnTo>
                <a:lnTo>
                  <a:pt x="f69" y="f70"/>
                </a:lnTo>
                <a:lnTo>
                  <a:pt x="f71" y="f72"/>
                </a:lnTo>
                <a:lnTo>
                  <a:pt x="f73" y="f74"/>
                </a:lnTo>
                <a:lnTo>
                  <a:pt x="f75" y="f76"/>
                </a:lnTo>
                <a:lnTo>
                  <a:pt x="f77" y="f78"/>
                </a:lnTo>
                <a:lnTo>
                  <a:pt x="f79" y="f80"/>
                </a:lnTo>
                <a:lnTo>
                  <a:pt x="f81" y="f82"/>
                </a:lnTo>
                <a:lnTo>
                  <a:pt x="f27" y="f83"/>
                </a:lnTo>
                <a:lnTo>
                  <a:pt x="f84" y="f85"/>
                </a:lnTo>
                <a:lnTo>
                  <a:pt x="f86" y="f87"/>
                </a:lnTo>
                <a:lnTo>
                  <a:pt x="f88" y="f89"/>
                </a:lnTo>
                <a:lnTo>
                  <a:pt x="f90" y="f91"/>
                </a:lnTo>
                <a:lnTo>
                  <a:pt x="f92" y="f93"/>
                </a:lnTo>
                <a:close/>
              </a:path>
            </a:pathLst>
          </a:custGeom>
          <a:solidFill>
            <a:srgbClr val="FFFFFF"/>
          </a:solidFill>
          <a:ln cap="rnd">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entury Gothic"/>
            </a:endParaRPr>
          </a:p>
        </p:txBody>
      </p:sp>
      <p:sp>
        <p:nvSpPr>
          <p:cNvPr id="5" name="Freeform 11">
            <a:extLst>
              <a:ext uri="{FF2B5EF4-FFF2-40B4-BE49-F238E27FC236}">
                <a16:creationId xmlns:a16="http://schemas.microsoft.com/office/drawing/2014/main" id="{67FB8EC4-516F-4AB6-8F60-DAAEBBDE0D3C}"/>
              </a:ext>
            </a:extLst>
          </p:cNvPr>
          <p:cNvSpPr>
            <a:spLocks noMove="1" noResize="1"/>
          </p:cNvSpPr>
          <p:nvPr/>
        </p:nvSpPr>
        <p:spPr>
          <a:xfrm>
            <a:off x="3948114" y="0"/>
            <a:ext cx="559475" cy="3709638"/>
          </a:xfrm>
          <a:custGeom>
            <a:avLst/>
            <a:gdLst>
              <a:gd name="f0" fmla="val 10800000"/>
              <a:gd name="f1" fmla="val 5400000"/>
              <a:gd name="f2" fmla="val 180"/>
              <a:gd name="f3" fmla="val w"/>
              <a:gd name="f4" fmla="val h"/>
              <a:gd name="f5" fmla="val 0"/>
              <a:gd name="f6" fmla="val 559472"/>
              <a:gd name="f7" fmla="val 3709642"/>
              <a:gd name="f8" fmla="val 473952"/>
              <a:gd name="f9" fmla="val 485840"/>
              <a:gd name="f10" fmla="val 161194"/>
              <a:gd name="f11" fmla="val 552063"/>
              <a:gd name="f12" fmla="val 1147770"/>
              <a:gd name="f13" fmla="val 592441"/>
              <a:gd name="f14" fmla="val 3086737"/>
              <a:gd name="f15" fmla="val 523949"/>
              <a:gd name="f16" fmla="val 3672197"/>
              <a:gd name="f17" fmla="val 500842"/>
              <a:gd name="f18" fmla="val 3684557"/>
              <a:gd name="f19" fmla="val 477855"/>
              <a:gd name="f20" fmla="val 3697282"/>
              <a:gd name="f21" fmla="val 454748"/>
              <a:gd name="f22" fmla="val 448224"/>
              <a:gd name="f23" fmla="val 3510471"/>
              <a:gd name="f24" fmla="val 443564"/>
              <a:gd name="f25" fmla="val 3408563"/>
              <a:gd name="f26" fmla="val 438902"/>
              <a:gd name="f27" fmla="val 3304407"/>
              <a:gd name="f28" fmla="val 433941"/>
              <a:gd name="f29" fmla="val 3198777"/>
              <a:gd name="f30" fmla="val 427584"/>
              <a:gd name="f31" fmla="val 3092510"/>
              <a:gd name="f32" fmla="val 420988"/>
              <a:gd name="f33" fmla="val 2984390"/>
              <a:gd name="f34" fmla="val 414330"/>
              <a:gd name="f35" fmla="val 2874401"/>
              <a:gd name="f36" fmla="val 406840"/>
              <a:gd name="f37" fmla="val 2762980"/>
              <a:gd name="f38" fmla="val 397745"/>
              <a:gd name="f39" fmla="val 2650566"/>
              <a:gd name="f40" fmla="val 389154"/>
              <a:gd name="f41" fmla="val 2536612"/>
              <a:gd name="f42" fmla="val 379225"/>
              <a:gd name="f43" fmla="val 2421642"/>
              <a:gd name="f44" fmla="val 368316"/>
              <a:gd name="f45" fmla="val 2305627"/>
              <a:gd name="f46" fmla="val 357466"/>
              <a:gd name="f47" fmla="val 2189233"/>
              <a:gd name="f48" fmla="val 344982"/>
              <a:gd name="f49" fmla="val 2071473"/>
              <a:gd name="f50" fmla="val 332466"/>
              <a:gd name="f51" fmla="val 1952216"/>
              <a:gd name="f52" fmla="val 319121"/>
              <a:gd name="f53" fmla="val 1833776"/>
              <a:gd name="f54" fmla="val 304408"/>
              <a:gd name="f55" fmla="val 1713948"/>
              <a:gd name="f56" fmla="val 288685"/>
              <a:gd name="f57" fmla="val 1592703"/>
              <a:gd name="f58" fmla="val 273050"/>
              <a:gd name="f59" fmla="val 1471451"/>
              <a:gd name="f60" fmla="val 255813"/>
              <a:gd name="f61" fmla="val 1350328"/>
              <a:gd name="f62" fmla="val 237060"/>
              <a:gd name="f63" fmla="val 1227080"/>
              <a:gd name="f64" fmla="val 218488"/>
              <a:gd name="f65" fmla="val 1106065"/>
              <a:gd name="f66" fmla="val 198221"/>
              <a:gd name="f67" fmla="val 982940"/>
              <a:gd name="f68" fmla="val 177152"/>
              <a:gd name="f69" fmla="val 858755"/>
              <a:gd name="f70" fmla="val 155551"/>
              <a:gd name="f71" fmla="val 736861"/>
              <a:gd name="f72" fmla="val 131782"/>
              <a:gd name="f73" fmla="val 613645"/>
              <a:gd name="f74" fmla="val 107123"/>
              <a:gd name="f75" fmla="val 490500"/>
              <a:gd name="f76" fmla="val 82552"/>
              <a:gd name="f77" fmla="val 367348"/>
              <a:gd name="f78" fmla="val 55608"/>
              <a:gd name="f79" fmla="val 244762"/>
              <a:gd name="f80" fmla="val 28130"/>
              <a:gd name="f81" fmla="val 122220"/>
              <a:gd name="f82" fmla="+- 0 0 -90"/>
              <a:gd name="f83" fmla="*/ f3 1 559472"/>
              <a:gd name="f84" fmla="*/ f4 1 3709642"/>
              <a:gd name="f85" fmla="val f5"/>
              <a:gd name="f86" fmla="val f6"/>
              <a:gd name="f87" fmla="val f7"/>
              <a:gd name="f88" fmla="*/ f82 f0 1"/>
              <a:gd name="f89" fmla="+- f87 0 f85"/>
              <a:gd name="f90" fmla="+- f86 0 f85"/>
              <a:gd name="f91" fmla="*/ f88 1 f2"/>
              <a:gd name="f92" fmla="*/ f90 1 559472"/>
              <a:gd name="f93" fmla="*/ f89 1 3709642"/>
              <a:gd name="f94" fmla="*/ 0 f90 1"/>
              <a:gd name="f95" fmla="*/ 0 f89 1"/>
              <a:gd name="f96" fmla="*/ 473952 f90 1"/>
              <a:gd name="f97" fmla="*/ 485840 f90 1"/>
              <a:gd name="f98" fmla="*/ 161194 f89 1"/>
              <a:gd name="f99" fmla="*/ 523949 f90 1"/>
              <a:gd name="f100" fmla="*/ 3672197 f89 1"/>
              <a:gd name="f101" fmla="*/ 454748 f90 1"/>
              <a:gd name="f102" fmla="*/ 3709642 f89 1"/>
              <a:gd name="f103" fmla="*/ 448224 f90 1"/>
              <a:gd name="f104" fmla="*/ 3510471 f89 1"/>
              <a:gd name="f105" fmla="*/ 443564 f90 1"/>
              <a:gd name="f106" fmla="*/ 3408563 f89 1"/>
              <a:gd name="f107" fmla="*/ 438902 f90 1"/>
              <a:gd name="f108" fmla="*/ 3304407 f89 1"/>
              <a:gd name="f109" fmla="*/ 433941 f90 1"/>
              <a:gd name="f110" fmla="*/ 3198777 f89 1"/>
              <a:gd name="f111" fmla="*/ 427584 f90 1"/>
              <a:gd name="f112" fmla="*/ 3092510 f89 1"/>
              <a:gd name="f113" fmla="*/ 420988 f90 1"/>
              <a:gd name="f114" fmla="*/ 2984390 f89 1"/>
              <a:gd name="f115" fmla="*/ 414330 f90 1"/>
              <a:gd name="f116" fmla="*/ 2874401 f89 1"/>
              <a:gd name="f117" fmla="*/ 406840 f90 1"/>
              <a:gd name="f118" fmla="*/ 2762980 f89 1"/>
              <a:gd name="f119" fmla="*/ 397745 f90 1"/>
              <a:gd name="f120" fmla="*/ 2650566 f89 1"/>
              <a:gd name="f121" fmla="*/ 389154 f90 1"/>
              <a:gd name="f122" fmla="*/ 2536612 f89 1"/>
              <a:gd name="f123" fmla="*/ 379225 f90 1"/>
              <a:gd name="f124" fmla="*/ 2421642 f89 1"/>
              <a:gd name="f125" fmla="*/ 368316 f90 1"/>
              <a:gd name="f126" fmla="*/ 2305627 f89 1"/>
              <a:gd name="f127" fmla="*/ 357466 f90 1"/>
              <a:gd name="f128" fmla="*/ 2189233 f89 1"/>
              <a:gd name="f129" fmla="*/ 344982 f90 1"/>
              <a:gd name="f130" fmla="*/ 2071473 f89 1"/>
              <a:gd name="f131" fmla="*/ 332466 f90 1"/>
              <a:gd name="f132" fmla="*/ 1952216 f89 1"/>
              <a:gd name="f133" fmla="*/ 319121 f90 1"/>
              <a:gd name="f134" fmla="*/ 1833776 f89 1"/>
              <a:gd name="f135" fmla="*/ 304408 f90 1"/>
              <a:gd name="f136" fmla="*/ 1713948 f89 1"/>
              <a:gd name="f137" fmla="*/ 288685 f90 1"/>
              <a:gd name="f138" fmla="*/ 1592703 f89 1"/>
              <a:gd name="f139" fmla="*/ 273050 f90 1"/>
              <a:gd name="f140" fmla="*/ 1471451 f89 1"/>
              <a:gd name="f141" fmla="*/ 255813 f90 1"/>
              <a:gd name="f142" fmla="*/ 1350328 f89 1"/>
              <a:gd name="f143" fmla="*/ 237060 f90 1"/>
              <a:gd name="f144" fmla="*/ 1227080 f89 1"/>
              <a:gd name="f145" fmla="*/ 218488 f90 1"/>
              <a:gd name="f146" fmla="*/ 1106065 f89 1"/>
              <a:gd name="f147" fmla="*/ 198221 f90 1"/>
              <a:gd name="f148" fmla="*/ 982940 f89 1"/>
              <a:gd name="f149" fmla="*/ 177152 f90 1"/>
              <a:gd name="f150" fmla="*/ 858755 f89 1"/>
              <a:gd name="f151" fmla="*/ 155551 f90 1"/>
              <a:gd name="f152" fmla="*/ 736861 f89 1"/>
              <a:gd name="f153" fmla="*/ 131782 f90 1"/>
              <a:gd name="f154" fmla="*/ 613645 f89 1"/>
              <a:gd name="f155" fmla="*/ 107123 f90 1"/>
              <a:gd name="f156" fmla="*/ 490500 f89 1"/>
              <a:gd name="f157" fmla="*/ 82552 f90 1"/>
              <a:gd name="f158" fmla="*/ 367348 f89 1"/>
              <a:gd name="f159" fmla="*/ 55608 f90 1"/>
              <a:gd name="f160" fmla="*/ 244762 f89 1"/>
              <a:gd name="f161" fmla="*/ 28130 f90 1"/>
              <a:gd name="f162" fmla="*/ 122220 f89 1"/>
              <a:gd name="f163" fmla="+- f91 0 f1"/>
              <a:gd name="f164" fmla="*/ f94 1 559472"/>
              <a:gd name="f165" fmla="*/ f95 1 3709642"/>
              <a:gd name="f166" fmla="*/ f96 1 559472"/>
              <a:gd name="f167" fmla="*/ f97 1 559472"/>
              <a:gd name="f168" fmla="*/ f98 1 3709642"/>
              <a:gd name="f169" fmla="*/ f99 1 559472"/>
              <a:gd name="f170" fmla="*/ f100 1 3709642"/>
              <a:gd name="f171" fmla="*/ f101 1 559472"/>
              <a:gd name="f172" fmla="*/ f102 1 3709642"/>
              <a:gd name="f173" fmla="*/ f103 1 559472"/>
              <a:gd name="f174" fmla="*/ f104 1 3709642"/>
              <a:gd name="f175" fmla="*/ f105 1 559472"/>
              <a:gd name="f176" fmla="*/ f106 1 3709642"/>
              <a:gd name="f177" fmla="*/ f107 1 559472"/>
              <a:gd name="f178" fmla="*/ f108 1 3709642"/>
              <a:gd name="f179" fmla="*/ f109 1 559472"/>
              <a:gd name="f180" fmla="*/ f110 1 3709642"/>
              <a:gd name="f181" fmla="*/ f111 1 559472"/>
              <a:gd name="f182" fmla="*/ f112 1 3709642"/>
              <a:gd name="f183" fmla="*/ f113 1 559472"/>
              <a:gd name="f184" fmla="*/ f114 1 3709642"/>
              <a:gd name="f185" fmla="*/ f115 1 559472"/>
              <a:gd name="f186" fmla="*/ f116 1 3709642"/>
              <a:gd name="f187" fmla="*/ f117 1 559472"/>
              <a:gd name="f188" fmla="*/ f118 1 3709642"/>
              <a:gd name="f189" fmla="*/ f119 1 559472"/>
              <a:gd name="f190" fmla="*/ f120 1 3709642"/>
              <a:gd name="f191" fmla="*/ f121 1 559472"/>
              <a:gd name="f192" fmla="*/ f122 1 3709642"/>
              <a:gd name="f193" fmla="*/ f123 1 559472"/>
              <a:gd name="f194" fmla="*/ f124 1 3709642"/>
              <a:gd name="f195" fmla="*/ f125 1 559472"/>
              <a:gd name="f196" fmla="*/ f126 1 3709642"/>
              <a:gd name="f197" fmla="*/ f127 1 559472"/>
              <a:gd name="f198" fmla="*/ f128 1 3709642"/>
              <a:gd name="f199" fmla="*/ f129 1 559472"/>
              <a:gd name="f200" fmla="*/ f130 1 3709642"/>
              <a:gd name="f201" fmla="*/ f131 1 559472"/>
              <a:gd name="f202" fmla="*/ f132 1 3709642"/>
              <a:gd name="f203" fmla="*/ f133 1 559472"/>
              <a:gd name="f204" fmla="*/ f134 1 3709642"/>
              <a:gd name="f205" fmla="*/ f135 1 559472"/>
              <a:gd name="f206" fmla="*/ f136 1 3709642"/>
              <a:gd name="f207" fmla="*/ f137 1 559472"/>
              <a:gd name="f208" fmla="*/ f138 1 3709642"/>
              <a:gd name="f209" fmla="*/ f139 1 559472"/>
              <a:gd name="f210" fmla="*/ f140 1 3709642"/>
              <a:gd name="f211" fmla="*/ f141 1 559472"/>
              <a:gd name="f212" fmla="*/ f142 1 3709642"/>
              <a:gd name="f213" fmla="*/ f143 1 559472"/>
              <a:gd name="f214" fmla="*/ f144 1 3709642"/>
              <a:gd name="f215" fmla="*/ f145 1 559472"/>
              <a:gd name="f216" fmla="*/ f146 1 3709642"/>
              <a:gd name="f217" fmla="*/ f147 1 559472"/>
              <a:gd name="f218" fmla="*/ f148 1 3709642"/>
              <a:gd name="f219" fmla="*/ f149 1 559472"/>
              <a:gd name="f220" fmla="*/ f150 1 3709642"/>
              <a:gd name="f221" fmla="*/ f151 1 559472"/>
              <a:gd name="f222" fmla="*/ f152 1 3709642"/>
              <a:gd name="f223" fmla="*/ f153 1 559472"/>
              <a:gd name="f224" fmla="*/ f154 1 3709642"/>
              <a:gd name="f225" fmla="*/ f155 1 559472"/>
              <a:gd name="f226" fmla="*/ f156 1 3709642"/>
              <a:gd name="f227" fmla="*/ f157 1 559472"/>
              <a:gd name="f228" fmla="*/ f158 1 3709642"/>
              <a:gd name="f229" fmla="*/ f159 1 559472"/>
              <a:gd name="f230" fmla="*/ f160 1 3709642"/>
              <a:gd name="f231" fmla="*/ f161 1 559472"/>
              <a:gd name="f232" fmla="*/ f162 1 3709642"/>
              <a:gd name="f233" fmla="*/ f85 1 f92"/>
              <a:gd name="f234" fmla="*/ f86 1 f92"/>
              <a:gd name="f235" fmla="*/ f85 1 f93"/>
              <a:gd name="f236" fmla="*/ f87 1 f93"/>
              <a:gd name="f237" fmla="*/ f164 1 f92"/>
              <a:gd name="f238" fmla="*/ f165 1 f93"/>
              <a:gd name="f239" fmla="*/ f166 1 f92"/>
              <a:gd name="f240" fmla="*/ f167 1 f92"/>
              <a:gd name="f241" fmla="*/ f168 1 f93"/>
              <a:gd name="f242" fmla="*/ f169 1 f92"/>
              <a:gd name="f243" fmla="*/ f170 1 f93"/>
              <a:gd name="f244" fmla="*/ f171 1 f92"/>
              <a:gd name="f245" fmla="*/ f172 1 f93"/>
              <a:gd name="f246" fmla="*/ f173 1 f92"/>
              <a:gd name="f247" fmla="*/ f174 1 f93"/>
              <a:gd name="f248" fmla="*/ f175 1 f92"/>
              <a:gd name="f249" fmla="*/ f176 1 f93"/>
              <a:gd name="f250" fmla="*/ f177 1 f92"/>
              <a:gd name="f251" fmla="*/ f178 1 f93"/>
              <a:gd name="f252" fmla="*/ f179 1 f92"/>
              <a:gd name="f253" fmla="*/ f180 1 f93"/>
              <a:gd name="f254" fmla="*/ f181 1 f92"/>
              <a:gd name="f255" fmla="*/ f182 1 f93"/>
              <a:gd name="f256" fmla="*/ f183 1 f92"/>
              <a:gd name="f257" fmla="*/ f184 1 f93"/>
              <a:gd name="f258" fmla="*/ f185 1 f92"/>
              <a:gd name="f259" fmla="*/ f186 1 f93"/>
              <a:gd name="f260" fmla="*/ f187 1 f92"/>
              <a:gd name="f261" fmla="*/ f188 1 f93"/>
              <a:gd name="f262" fmla="*/ f189 1 f92"/>
              <a:gd name="f263" fmla="*/ f190 1 f93"/>
              <a:gd name="f264" fmla="*/ f191 1 f92"/>
              <a:gd name="f265" fmla="*/ f192 1 f93"/>
              <a:gd name="f266" fmla="*/ f193 1 f92"/>
              <a:gd name="f267" fmla="*/ f194 1 f93"/>
              <a:gd name="f268" fmla="*/ f195 1 f92"/>
              <a:gd name="f269" fmla="*/ f196 1 f93"/>
              <a:gd name="f270" fmla="*/ f197 1 f92"/>
              <a:gd name="f271" fmla="*/ f198 1 f93"/>
              <a:gd name="f272" fmla="*/ f199 1 f92"/>
              <a:gd name="f273" fmla="*/ f200 1 f93"/>
              <a:gd name="f274" fmla="*/ f201 1 f92"/>
              <a:gd name="f275" fmla="*/ f202 1 f93"/>
              <a:gd name="f276" fmla="*/ f203 1 f92"/>
              <a:gd name="f277" fmla="*/ f204 1 f93"/>
              <a:gd name="f278" fmla="*/ f205 1 f92"/>
              <a:gd name="f279" fmla="*/ f206 1 f93"/>
              <a:gd name="f280" fmla="*/ f207 1 f92"/>
              <a:gd name="f281" fmla="*/ f208 1 f93"/>
              <a:gd name="f282" fmla="*/ f209 1 f92"/>
              <a:gd name="f283" fmla="*/ f210 1 f93"/>
              <a:gd name="f284" fmla="*/ f211 1 f92"/>
              <a:gd name="f285" fmla="*/ f212 1 f93"/>
              <a:gd name="f286" fmla="*/ f213 1 f92"/>
              <a:gd name="f287" fmla="*/ f214 1 f93"/>
              <a:gd name="f288" fmla="*/ f215 1 f92"/>
              <a:gd name="f289" fmla="*/ f216 1 f93"/>
              <a:gd name="f290" fmla="*/ f217 1 f92"/>
              <a:gd name="f291" fmla="*/ f218 1 f93"/>
              <a:gd name="f292" fmla="*/ f219 1 f92"/>
              <a:gd name="f293" fmla="*/ f220 1 f93"/>
              <a:gd name="f294" fmla="*/ f221 1 f92"/>
              <a:gd name="f295" fmla="*/ f222 1 f93"/>
              <a:gd name="f296" fmla="*/ f223 1 f92"/>
              <a:gd name="f297" fmla="*/ f224 1 f93"/>
              <a:gd name="f298" fmla="*/ f225 1 f92"/>
              <a:gd name="f299" fmla="*/ f226 1 f93"/>
              <a:gd name="f300" fmla="*/ f227 1 f92"/>
              <a:gd name="f301" fmla="*/ f228 1 f93"/>
              <a:gd name="f302" fmla="*/ f229 1 f92"/>
              <a:gd name="f303" fmla="*/ f230 1 f93"/>
              <a:gd name="f304" fmla="*/ f231 1 f92"/>
              <a:gd name="f305" fmla="*/ f232 1 f93"/>
              <a:gd name="f306" fmla="*/ f233 f83 1"/>
              <a:gd name="f307" fmla="*/ f234 f83 1"/>
              <a:gd name="f308" fmla="*/ f236 f84 1"/>
              <a:gd name="f309" fmla="*/ f235 f84 1"/>
              <a:gd name="f310" fmla="*/ f237 f83 1"/>
              <a:gd name="f311" fmla="*/ f238 f84 1"/>
              <a:gd name="f312" fmla="*/ f239 f83 1"/>
              <a:gd name="f313" fmla="*/ f240 f83 1"/>
              <a:gd name="f314" fmla="*/ f241 f84 1"/>
              <a:gd name="f315" fmla="*/ f242 f83 1"/>
              <a:gd name="f316" fmla="*/ f243 f84 1"/>
              <a:gd name="f317" fmla="*/ f244 f83 1"/>
              <a:gd name="f318" fmla="*/ f245 f84 1"/>
              <a:gd name="f319" fmla="*/ f246 f83 1"/>
              <a:gd name="f320" fmla="*/ f247 f84 1"/>
              <a:gd name="f321" fmla="*/ f248 f83 1"/>
              <a:gd name="f322" fmla="*/ f249 f84 1"/>
              <a:gd name="f323" fmla="*/ f250 f83 1"/>
              <a:gd name="f324" fmla="*/ f251 f84 1"/>
              <a:gd name="f325" fmla="*/ f252 f83 1"/>
              <a:gd name="f326" fmla="*/ f253 f84 1"/>
              <a:gd name="f327" fmla="*/ f254 f83 1"/>
              <a:gd name="f328" fmla="*/ f255 f84 1"/>
              <a:gd name="f329" fmla="*/ f256 f83 1"/>
              <a:gd name="f330" fmla="*/ f257 f84 1"/>
              <a:gd name="f331" fmla="*/ f258 f83 1"/>
              <a:gd name="f332" fmla="*/ f259 f84 1"/>
              <a:gd name="f333" fmla="*/ f260 f83 1"/>
              <a:gd name="f334" fmla="*/ f261 f84 1"/>
              <a:gd name="f335" fmla="*/ f262 f83 1"/>
              <a:gd name="f336" fmla="*/ f263 f84 1"/>
              <a:gd name="f337" fmla="*/ f264 f83 1"/>
              <a:gd name="f338" fmla="*/ f265 f84 1"/>
              <a:gd name="f339" fmla="*/ f266 f83 1"/>
              <a:gd name="f340" fmla="*/ f267 f84 1"/>
              <a:gd name="f341" fmla="*/ f268 f83 1"/>
              <a:gd name="f342" fmla="*/ f269 f84 1"/>
              <a:gd name="f343" fmla="*/ f270 f83 1"/>
              <a:gd name="f344" fmla="*/ f271 f84 1"/>
              <a:gd name="f345" fmla="*/ f272 f83 1"/>
              <a:gd name="f346" fmla="*/ f273 f84 1"/>
              <a:gd name="f347" fmla="*/ f274 f83 1"/>
              <a:gd name="f348" fmla="*/ f275 f84 1"/>
              <a:gd name="f349" fmla="*/ f276 f83 1"/>
              <a:gd name="f350" fmla="*/ f277 f84 1"/>
              <a:gd name="f351" fmla="*/ f278 f83 1"/>
              <a:gd name="f352" fmla="*/ f279 f84 1"/>
              <a:gd name="f353" fmla="*/ f280 f83 1"/>
              <a:gd name="f354" fmla="*/ f281 f84 1"/>
              <a:gd name="f355" fmla="*/ f282 f83 1"/>
              <a:gd name="f356" fmla="*/ f283 f84 1"/>
              <a:gd name="f357" fmla="*/ f284 f83 1"/>
              <a:gd name="f358" fmla="*/ f285 f84 1"/>
              <a:gd name="f359" fmla="*/ f286 f83 1"/>
              <a:gd name="f360" fmla="*/ f287 f84 1"/>
              <a:gd name="f361" fmla="*/ f288 f83 1"/>
              <a:gd name="f362" fmla="*/ f289 f84 1"/>
              <a:gd name="f363" fmla="*/ f290 f83 1"/>
              <a:gd name="f364" fmla="*/ f291 f84 1"/>
              <a:gd name="f365" fmla="*/ f292 f83 1"/>
              <a:gd name="f366" fmla="*/ f293 f84 1"/>
              <a:gd name="f367" fmla="*/ f294 f83 1"/>
              <a:gd name="f368" fmla="*/ f295 f84 1"/>
              <a:gd name="f369" fmla="*/ f296 f83 1"/>
              <a:gd name="f370" fmla="*/ f297 f84 1"/>
              <a:gd name="f371" fmla="*/ f298 f83 1"/>
              <a:gd name="f372" fmla="*/ f299 f84 1"/>
              <a:gd name="f373" fmla="*/ f300 f83 1"/>
              <a:gd name="f374" fmla="*/ f301 f84 1"/>
              <a:gd name="f375" fmla="*/ f302 f83 1"/>
              <a:gd name="f376" fmla="*/ f303 f84 1"/>
              <a:gd name="f377" fmla="*/ f304 f83 1"/>
              <a:gd name="f378" fmla="*/ f305 f84 1"/>
            </a:gdLst>
            <a:ahLst/>
            <a:cxnLst>
              <a:cxn ang="3cd4">
                <a:pos x="hc" y="t"/>
              </a:cxn>
              <a:cxn ang="0">
                <a:pos x="r" y="vc"/>
              </a:cxn>
              <a:cxn ang="cd4">
                <a:pos x="hc" y="b"/>
              </a:cxn>
              <a:cxn ang="cd2">
                <a:pos x="l" y="vc"/>
              </a:cxn>
              <a:cxn ang="f163">
                <a:pos x="f310" y="f311"/>
              </a:cxn>
              <a:cxn ang="f163">
                <a:pos x="f312" y="f311"/>
              </a:cxn>
              <a:cxn ang="f163">
                <a:pos x="f313" y="f314"/>
              </a:cxn>
              <a:cxn ang="f163">
                <a:pos x="f315" y="f316"/>
              </a:cxn>
              <a:cxn ang="f163">
                <a:pos x="f317" y="f318"/>
              </a:cxn>
              <a:cxn ang="f163">
                <a:pos x="f319" y="f320"/>
              </a:cxn>
              <a:cxn ang="f163">
                <a:pos x="f321" y="f322"/>
              </a:cxn>
              <a:cxn ang="f163">
                <a:pos x="f323" y="f324"/>
              </a:cxn>
              <a:cxn ang="f163">
                <a:pos x="f325" y="f326"/>
              </a:cxn>
              <a:cxn ang="f163">
                <a:pos x="f327" y="f328"/>
              </a:cxn>
              <a:cxn ang="f163">
                <a:pos x="f329" y="f330"/>
              </a:cxn>
              <a:cxn ang="f163">
                <a:pos x="f331" y="f332"/>
              </a:cxn>
              <a:cxn ang="f163">
                <a:pos x="f333" y="f334"/>
              </a:cxn>
              <a:cxn ang="f163">
                <a:pos x="f335" y="f336"/>
              </a:cxn>
              <a:cxn ang="f163">
                <a:pos x="f337" y="f338"/>
              </a:cxn>
              <a:cxn ang="f163">
                <a:pos x="f339" y="f340"/>
              </a:cxn>
              <a:cxn ang="f163">
                <a:pos x="f341" y="f342"/>
              </a:cxn>
              <a:cxn ang="f163">
                <a:pos x="f343" y="f344"/>
              </a:cxn>
              <a:cxn ang="f163">
                <a:pos x="f345" y="f346"/>
              </a:cxn>
              <a:cxn ang="f163">
                <a:pos x="f347" y="f348"/>
              </a:cxn>
              <a:cxn ang="f163">
                <a:pos x="f349" y="f350"/>
              </a:cxn>
              <a:cxn ang="f163">
                <a:pos x="f351" y="f352"/>
              </a:cxn>
              <a:cxn ang="f163">
                <a:pos x="f353" y="f354"/>
              </a:cxn>
              <a:cxn ang="f163">
                <a:pos x="f355" y="f356"/>
              </a:cxn>
              <a:cxn ang="f163">
                <a:pos x="f357" y="f358"/>
              </a:cxn>
              <a:cxn ang="f163">
                <a:pos x="f359" y="f360"/>
              </a:cxn>
              <a:cxn ang="f163">
                <a:pos x="f361" y="f362"/>
              </a:cxn>
              <a:cxn ang="f163">
                <a:pos x="f363" y="f364"/>
              </a:cxn>
              <a:cxn ang="f163">
                <a:pos x="f365" y="f366"/>
              </a:cxn>
              <a:cxn ang="f163">
                <a:pos x="f367" y="f368"/>
              </a:cxn>
              <a:cxn ang="f163">
                <a:pos x="f369" y="f370"/>
              </a:cxn>
              <a:cxn ang="f163">
                <a:pos x="f371" y="f372"/>
              </a:cxn>
              <a:cxn ang="f163">
                <a:pos x="f373" y="f374"/>
              </a:cxn>
              <a:cxn ang="f163">
                <a:pos x="f375" y="f376"/>
              </a:cxn>
              <a:cxn ang="f163">
                <a:pos x="f377" y="f378"/>
              </a:cxn>
              <a:cxn ang="f163">
                <a:pos x="f310" y="f311"/>
              </a:cxn>
            </a:cxnLst>
            <a:rect l="f306" t="f309" r="f307" b="f308"/>
            <a:pathLst>
              <a:path w="559472" h="3709642">
                <a:moveTo>
                  <a:pt x="f5" y="f5"/>
                </a:moveTo>
                <a:lnTo>
                  <a:pt x="f8" y="f5"/>
                </a:lnTo>
                <a:lnTo>
                  <a:pt x="f9" y="f10"/>
                </a:lnTo>
                <a:cubicBezTo>
                  <a:pt x="f11" y="f12"/>
                  <a:pt x="f13" y="f14"/>
                  <a:pt x="f15" y="f16"/>
                </a:cubicBezTo>
                <a:cubicBezTo>
                  <a:pt x="f17" y="f18"/>
                  <a:pt x="f19" y="f20"/>
                  <a:pt x="f21" y="f7"/>
                </a:cubicBezTo>
                <a:lnTo>
                  <a:pt x="f22" y="f23"/>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50" y="f51"/>
                </a:lnTo>
                <a:lnTo>
                  <a:pt x="f52" y="f53"/>
                </a:lnTo>
                <a:lnTo>
                  <a:pt x="f54" y="f55"/>
                </a:lnTo>
                <a:lnTo>
                  <a:pt x="f56" y="f57"/>
                </a:lnTo>
                <a:lnTo>
                  <a:pt x="f58" y="f59"/>
                </a:lnTo>
                <a:lnTo>
                  <a:pt x="f60" y="f61"/>
                </a:lnTo>
                <a:lnTo>
                  <a:pt x="f62" y="f63"/>
                </a:lnTo>
                <a:lnTo>
                  <a:pt x="f64" y="f65"/>
                </a:lnTo>
                <a:lnTo>
                  <a:pt x="f66" y="f67"/>
                </a:lnTo>
                <a:lnTo>
                  <a:pt x="f68" y="f69"/>
                </a:lnTo>
                <a:lnTo>
                  <a:pt x="f70" y="f71"/>
                </a:lnTo>
                <a:lnTo>
                  <a:pt x="f72" y="f73"/>
                </a:lnTo>
                <a:lnTo>
                  <a:pt x="f74" y="f75"/>
                </a:lnTo>
                <a:lnTo>
                  <a:pt x="f76" y="f77"/>
                </a:lnTo>
                <a:lnTo>
                  <a:pt x="f78" y="f79"/>
                </a:lnTo>
                <a:lnTo>
                  <a:pt x="f80" y="f81"/>
                </a:lnTo>
                <a:lnTo>
                  <a:pt x="f5" y="f5"/>
                </a:lnTo>
                <a:close/>
              </a:path>
            </a:pathLst>
          </a:custGeom>
          <a:solidFill>
            <a:srgbClr val="FFFFFF">
              <a:alpha val="20000"/>
            </a:srgbClr>
          </a:solidFill>
          <a:ln cap="rnd">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entury Gothic"/>
            </a:endParaRPr>
          </a:p>
        </p:txBody>
      </p:sp>
      <p:sp>
        <p:nvSpPr>
          <p:cNvPr id="6" name="Rectangle 14">
            <a:extLst>
              <a:ext uri="{FF2B5EF4-FFF2-40B4-BE49-F238E27FC236}">
                <a16:creationId xmlns:a16="http://schemas.microsoft.com/office/drawing/2014/main" id="{14EF9920-3400-444F-AE7D-FC7D1898EAAE}"/>
              </a:ext>
            </a:extLst>
          </p:cNvPr>
          <p:cNvSpPr>
            <a:spLocks noMove="1" noResize="1"/>
          </p:cNvSpPr>
          <p:nvPr/>
        </p:nvSpPr>
        <p:spPr>
          <a:xfrm>
            <a:off x="10437811" y="0"/>
            <a:ext cx="685800" cy="1143000"/>
          </a:xfrm>
          <a:prstGeom prst="rect">
            <a:avLst/>
          </a:prstGeom>
          <a:solidFill>
            <a:srgbClr val="B01513"/>
          </a:solidFill>
          <a:ln cap="rnd">
            <a:noFill/>
            <a:prstDash val="solid"/>
          </a:ln>
          <a:effectLst>
            <a:outerShdw dist="25402" dir="5400000" algn="tl">
              <a:srgbClr val="000000">
                <a:alpha val="45000"/>
              </a:srgbClr>
            </a:outerShdw>
          </a:effectLst>
        </p:spPr>
        <p:txBody>
          <a:bodyPr lIns="0" tIns="0" rIns="0" bIns="0">
            <a:noAutofit/>
          </a:bodyPr>
          <a:lstStyle/>
          <a:p>
            <a:endParaRPr lang="en-GB"/>
          </a:p>
        </p:txBody>
      </p:sp>
      <p:grpSp>
        <p:nvGrpSpPr>
          <p:cNvPr id="7" name="Content Placeholder 2">
            <a:extLst>
              <a:ext uri="{FF2B5EF4-FFF2-40B4-BE49-F238E27FC236}">
                <a16:creationId xmlns:a16="http://schemas.microsoft.com/office/drawing/2014/main" id="{06D92FA6-781E-40AC-92DE-83ACEEE225A6}"/>
              </a:ext>
            </a:extLst>
          </p:cNvPr>
          <p:cNvGrpSpPr/>
          <p:nvPr/>
        </p:nvGrpSpPr>
        <p:grpSpPr>
          <a:xfrm>
            <a:off x="5048246" y="1448190"/>
            <a:ext cx="6496053" cy="4571213"/>
            <a:chOff x="5048246" y="1448190"/>
            <a:chExt cx="6496053" cy="4571213"/>
          </a:xfrm>
        </p:grpSpPr>
        <p:sp>
          <p:nvSpPr>
            <p:cNvPr id="8" name="Freeform: Shape 7">
              <a:extLst>
                <a:ext uri="{FF2B5EF4-FFF2-40B4-BE49-F238E27FC236}">
                  <a16:creationId xmlns:a16="http://schemas.microsoft.com/office/drawing/2014/main" id="{784E97A4-DC5B-4E37-9F26-A4543C47D57C}"/>
                </a:ext>
              </a:extLst>
            </p:cNvPr>
            <p:cNvSpPr/>
            <p:nvPr/>
          </p:nvSpPr>
          <p:spPr>
            <a:xfrm>
              <a:off x="5048246" y="1448190"/>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EA6312"/>
            </a:solidFill>
            <a:ln cap="rnd">
              <a:noFill/>
              <a:prstDash val="solid"/>
            </a:ln>
          </p:spPr>
          <p:txBody>
            <a:bodyPr lIns="0" tIns="0" rIns="0" bIns="0"/>
            <a:lstStyle/>
            <a:p>
              <a:endParaRPr lang="en-GB"/>
            </a:p>
          </p:txBody>
        </p:sp>
        <p:sp>
          <p:nvSpPr>
            <p:cNvPr id="9" name="Rectangle 8" descr="Checkmark">
              <a:extLst>
                <a:ext uri="{FF2B5EF4-FFF2-40B4-BE49-F238E27FC236}">
                  <a16:creationId xmlns:a16="http://schemas.microsoft.com/office/drawing/2014/main" id="{28B1370A-D342-4C86-B4FC-CD944BD0D7E6}"/>
                </a:ext>
              </a:extLst>
            </p:cNvPr>
            <p:cNvSpPr/>
            <p:nvPr/>
          </p:nvSpPr>
          <p:spPr>
            <a:xfrm>
              <a:off x="5210927" y="1569192"/>
              <a:ext cx="295780" cy="295780"/>
            </a:xfrm>
            <a:prstGeom prst="rect">
              <a:avLst/>
            </a:prstGeom>
            <a:blipFill>
              <a:blip r:embed="rId3">
                <a:alphaModFix/>
                <a:extLst>
                  <a:ext uri="{96DAC541-7B7A-43D3-8B79-37D633B846F1}">
                    <asvg:svgBlip xmlns:asvg="http://schemas.microsoft.com/office/drawing/2016/SVG/main" r:embed="rId4"/>
                  </a:ext>
                </a:extLst>
              </a:blip>
              <a:stretch>
                <a:fillRect/>
              </a:stretch>
            </a:blipFill>
            <a:ln cap="rnd">
              <a:noFill/>
              <a:prstDash val="solid"/>
            </a:ln>
          </p:spPr>
          <p:txBody>
            <a:bodyPr lIns="0" tIns="0" rIns="0" bIns="0"/>
            <a:lstStyle/>
            <a:p>
              <a:endParaRPr lang="en-GB"/>
            </a:p>
          </p:txBody>
        </p:sp>
        <p:sp>
          <p:nvSpPr>
            <p:cNvPr id="10" name="Freeform: Shape 9">
              <a:extLst>
                <a:ext uri="{FF2B5EF4-FFF2-40B4-BE49-F238E27FC236}">
                  <a16:creationId xmlns:a16="http://schemas.microsoft.com/office/drawing/2014/main" id="{6893E941-B6AE-43B2-B965-861A91E3BDA0}"/>
                </a:ext>
              </a:extLst>
            </p:cNvPr>
            <p:cNvSpPr/>
            <p:nvPr/>
          </p:nvSpPr>
          <p:spPr>
            <a:xfrm>
              <a:off x="5669398" y="1448190"/>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1" i="0" u="none" strike="noStrike" kern="1200" cap="none" spc="0" baseline="0">
                  <a:solidFill>
                    <a:srgbClr val="FFFFFF"/>
                  </a:solidFill>
                  <a:uFillTx/>
                  <a:latin typeface="Century Gothic"/>
                </a:rPr>
                <a:t>Priority objectives </a:t>
              </a:r>
              <a:endParaRPr lang="en-US" sz="1500" b="0" i="0" u="none" strike="noStrike" kern="1200" cap="none" spc="0" baseline="0">
                <a:solidFill>
                  <a:srgbClr val="FFFFFF"/>
                </a:solidFill>
                <a:uFillTx/>
                <a:latin typeface="Century Gothic"/>
              </a:endParaRPr>
            </a:p>
          </p:txBody>
        </p:sp>
        <p:sp>
          <p:nvSpPr>
            <p:cNvPr id="11" name="Freeform: Shape 10">
              <a:extLst>
                <a:ext uri="{FF2B5EF4-FFF2-40B4-BE49-F238E27FC236}">
                  <a16:creationId xmlns:a16="http://schemas.microsoft.com/office/drawing/2014/main" id="{A995B7E9-E11A-479B-AEA2-FF79F545EA5E}"/>
                </a:ext>
              </a:extLst>
            </p:cNvPr>
            <p:cNvSpPr/>
            <p:nvPr/>
          </p:nvSpPr>
          <p:spPr>
            <a:xfrm>
              <a:off x="5048246" y="2120429"/>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E6B729"/>
            </a:solidFill>
            <a:ln cap="rnd">
              <a:noFill/>
              <a:prstDash val="solid"/>
            </a:ln>
          </p:spPr>
          <p:txBody>
            <a:bodyPr lIns="0" tIns="0" rIns="0" bIns="0"/>
            <a:lstStyle/>
            <a:p>
              <a:endParaRPr lang="en-GB"/>
            </a:p>
          </p:txBody>
        </p:sp>
        <p:sp>
          <p:nvSpPr>
            <p:cNvPr id="12" name="Rectangle 11" descr="Home">
              <a:extLst>
                <a:ext uri="{FF2B5EF4-FFF2-40B4-BE49-F238E27FC236}">
                  <a16:creationId xmlns:a16="http://schemas.microsoft.com/office/drawing/2014/main" id="{620D1486-B479-4F2B-A3F6-8A00D9E7164E}"/>
                </a:ext>
              </a:extLst>
            </p:cNvPr>
            <p:cNvSpPr/>
            <p:nvPr/>
          </p:nvSpPr>
          <p:spPr>
            <a:xfrm>
              <a:off x="5210927" y="2241432"/>
              <a:ext cx="295780" cy="295780"/>
            </a:xfrm>
            <a:prstGeom prst="rect">
              <a:avLst/>
            </a:prstGeom>
            <a:blipFill>
              <a:blip r:embed="rId5">
                <a:alphaModFix/>
                <a:extLst>
                  <a:ext uri="{96DAC541-7B7A-43D3-8B79-37D633B846F1}">
                    <asvg:svgBlip xmlns:asvg="http://schemas.microsoft.com/office/drawing/2016/SVG/main" r:embed="rId6"/>
                  </a:ext>
                </a:extLst>
              </a:blip>
              <a:stretch>
                <a:fillRect/>
              </a:stretch>
            </a:blipFill>
            <a:ln cap="rnd">
              <a:noFill/>
              <a:prstDash val="solid"/>
            </a:ln>
          </p:spPr>
          <p:txBody>
            <a:bodyPr lIns="0" tIns="0" rIns="0" bIns="0"/>
            <a:lstStyle/>
            <a:p>
              <a:endParaRPr lang="en-GB"/>
            </a:p>
          </p:txBody>
        </p:sp>
        <p:sp>
          <p:nvSpPr>
            <p:cNvPr id="13" name="Freeform: Shape 12">
              <a:extLst>
                <a:ext uri="{FF2B5EF4-FFF2-40B4-BE49-F238E27FC236}">
                  <a16:creationId xmlns:a16="http://schemas.microsoft.com/office/drawing/2014/main" id="{C8E2C7C5-9BD4-43F5-BBFF-EBBF4FA2101C}"/>
                </a:ext>
              </a:extLst>
            </p:cNvPr>
            <p:cNvSpPr/>
            <p:nvPr/>
          </p:nvSpPr>
          <p:spPr>
            <a:xfrm>
              <a:off x="5669398" y="2120429"/>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1)To updates the rooms with a new technology;</a:t>
              </a:r>
              <a:endParaRPr lang="en-US" sz="1500" b="0" i="0" u="none" strike="noStrike" kern="1200" cap="none" spc="0" baseline="0">
                <a:solidFill>
                  <a:srgbClr val="FFFFFF"/>
                </a:solidFill>
                <a:uFillTx/>
                <a:latin typeface="Century Gothic"/>
              </a:endParaRPr>
            </a:p>
          </p:txBody>
        </p:sp>
        <p:sp>
          <p:nvSpPr>
            <p:cNvPr id="14" name="Freeform: Shape 13">
              <a:extLst>
                <a:ext uri="{FF2B5EF4-FFF2-40B4-BE49-F238E27FC236}">
                  <a16:creationId xmlns:a16="http://schemas.microsoft.com/office/drawing/2014/main" id="{B2808B66-3A7C-4991-BE12-F001DB2724F8}"/>
                </a:ext>
              </a:extLst>
            </p:cNvPr>
            <p:cNvSpPr/>
            <p:nvPr/>
          </p:nvSpPr>
          <p:spPr>
            <a:xfrm>
              <a:off x="5048246" y="2792669"/>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6AAC90"/>
            </a:solidFill>
            <a:ln cap="rnd">
              <a:noFill/>
              <a:prstDash val="solid"/>
            </a:ln>
          </p:spPr>
          <p:txBody>
            <a:bodyPr lIns="0" tIns="0" rIns="0" bIns="0"/>
            <a:lstStyle/>
            <a:p>
              <a:endParaRPr lang="en-GB"/>
            </a:p>
          </p:txBody>
        </p:sp>
        <p:sp>
          <p:nvSpPr>
            <p:cNvPr id="15" name="Rectangle 14" descr="Swim">
              <a:extLst>
                <a:ext uri="{FF2B5EF4-FFF2-40B4-BE49-F238E27FC236}">
                  <a16:creationId xmlns:a16="http://schemas.microsoft.com/office/drawing/2014/main" id="{96C1A79D-EF02-4B7D-BD39-9E8F6A50868A}"/>
                </a:ext>
              </a:extLst>
            </p:cNvPr>
            <p:cNvSpPr/>
            <p:nvPr/>
          </p:nvSpPr>
          <p:spPr>
            <a:xfrm>
              <a:off x="5210927" y="2913671"/>
              <a:ext cx="295780" cy="295780"/>
            </a:xfrm>
            <a:prstGeom prst="rect">
              <a:avLst/>
            </a:prstGeom>
            <a:blipFill>
              <a:blip r:embed="rId7">
                <a:alphaModFix/>
                <a:extLst>
                  <a:ext uri="{96DAC541-7B7A-43D3-8B79-37D633B846F1}">
                    <asvg:svgBlip xmlns:asvg="http://schemas.microsoft.com/office/drawing/2016/SVG/main" r:embed="rId8"/>
                  </a:ext>
                </a:extLst>
              </a:blip>
              <a:stretch>
                <a:fillRect/>
              </a:stretch>
            </a:blipFill>
            <a:ln cap="rnd">
              <a:noFill/>
              <a:prstDash val="solid"/>
            </a:ln>
          </p:spPr>
          <p:txBody>
            <a:bodyPr lIns="0" tIns="0" rIns="0" bIns="0"/>
            <a:lstStyle/>
            <a:p>
              <a:endParaRPr lang="en-GB"/>
            </a:p>
          </p:txBody>
        </p:sp>
        <p:sp>
          <p:nvSpPr>
            <p:cNvPr id="16" name="Freeform: Shape 15">
              <a:extLst>
                <a:ext uri="{FF2B5EF4-FFF2-40B4-BE49-F238E27FC236}">
                  <a16:creationId xmlns:a16="http://schemas.microsoft.com/office/drawing/2014/main" id="{11218BC5-C6D4-43BF-B8E0-EDAEB429E7D4}"/>
                </a:ext>
              </a:extLst>
            </p:cNvPr>
            <p:cNvSpPr/>
            <p:nvPr/>
          </p:nvSpPr>
          <p:spPr>
            <a:xfrm>
              <a:off x="5669398" y="2792669"/>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2)To add a swimming pool, and to create a special kids’ area.</a:t>
              </a:r>
              <a:endParaRPr lang="en-US" sz="1500" b="0" i="0" u="none" strike="noStrike" kern="1200" cap="none" spc="0" baseline="0">
                <a:solidFill>
                  <a:srgbClr val="FFFFFF"/>
                </a:solidFill>
                <a:uFillTx/>
                <a:latin typeface="Century Gothic"/>
              </a:endParaRPr>
            </a:p>
          </p:txBody>
        </p:sp>
        <p:sp>
          <p:nvSpPr>
            <p:cNvPr id="17" name="Freeform: Shape 16">
              <a:extLst>
                <a:ext uri="{FF2B5EF4-FFF2-40B4-BE49-F238E27FC236}">
                  <a16:creationId xmlns:a16="http://schemas.microsoft.com/office/drawing/2014/main" id="{37958701-2019-4784-8C8F-ACC8E63754BC}"/>
                </a:ext>
              </a:extLst>
            </p:cNvPr>
            <p:cNvSpPr/>
            <p:nvPr/>
          </p:nvSpPr>
          <p:spPr>
            <a:xfrm>
              <a:off x="5048246" y="3464908"/>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54849A"/>
            </a:solidFill>
            <a:ln cap="rnd">
              <a:noFill/>
              <a:prstDash val="solid"/>
            </a:ln>
          </p:spPr>
          <p:txBody>
            <a:bodyPr lIns="0" tIns="0" rIns="0" bIns="0"/>
            <a:lstStyle/>
            <a:p>
              <a:endParaRPr lang="en-GB"/>
            </a:p>
          </p:txBody>
        </p:sp>
        <p:sp>
          <p:nvSpPr>
            <p:cNvPr id="18" name="Rectangle 17" descr="Confused Person">
              <a:extLst>
                <a:ext uri="{FF2B5EF4-FFF2-40B4-BE49-F238E27FC236}">
                  <a16:creationId xmlns:a16="http://schemas.microsoft.com/office/drawing/2014/main" id="{5694CD8D-A282-44C6-9E50-172BB2319FC7}"/>
                </a:ext>
              </a:extLst>
            </p:cNvPr>
            <p:cNvSpPr/>
            <p:nvPr/>
          </p:nvSpPr>
          <p:spPr>
            <a:xfrm>
              <a:off x="5210927" y="3585911"/>
              <a:ext cx="295780" cy="295780"/>
            </a:xfrm>
            <a:prstGeom prst="rect">
              <a:avLst/>
            </a:prstGeom>
            <a:blipFill>
              <a:blip r:embed="rId9">
                <a:alphaModFix/>
                <a:extLst>
                  <a:ext uri="{96DAC541-7B7A-43D3-8B79-37D633B846F1}">
                    <asvg:svgBlip xmlns:asvg="http://schemas.microsoft.com/office/drawing/2016/SVG/main" r:embed="rId10"/>
                  </a:ext>
                </a:extLst>
              </a:blip>
              <a:stretch>
                <a:fillRect/>
              </a:stretch>
            </a:blipFill>
            <a:ln cap="rnd">
              <a:noFill/>
              <a:prstDash val="solid"/>
            </a:ln>
          </p:spPr>
          <p:txBody>
            <a:bodyPr lIns="0" tIns="0" rIns="0" bIns="0"/>
            <a:lstStyle/>
            <a:p>
              <a:endParaRPr lang="en-GB"/>
            </a:p>
          </p:txBody>
        </p:sp>
        <p:sp>
          <p:nvSpPr>
            <p:cNvPr id="19" name="Freeform: Shape 18">
              <a:extLst>
                <a:ext uri="{FF2B5EF4-FFF2-40B4-BE49-F238E27FC236}">
                  <a16:creationId xmlns:a16="http://schemas.microsoft.com/office/drawing/2014/main" id="{5E6AF0EB-9F53-4D08-8565-E494E19DCC20}"/>
                </a:ext>
              </a:extLst>
            </p:cNvPr>
            <p:cNvSpPr/>
            <p:nvPr/>
          </p:nvSpPr>
          <p:spPr>
            <a:xfrm>
              <a:off x="5669398" y="3464908"/>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3)To find more staff, to babysit and look after the kids of the guests;</a:t>
              </a:r>
              <a:endParaRPr lang="en-US" sz="1500" b="0" i="0" u="none" strike="noStrike" kern="1200" cap="none" spc="0" baseline="0">
                <a:solidFill>
                  <a:srgbClr val="FFFFFF"/>
                </a:solidFill>
                <a:uFillTx/>
                <a:latin typeface="Century Gothic"/>
              </a:endParaRPr>
            </a:p>
          </p:txBody>
        </p:sp>
        <p:sp>
          <p:nvSpPr>
            <p:cNvPr id="20" name="Freeform: Shape 19">
              <a:extLst>
                <a:ext uri="{FF2B5EF4-FFF2-40B4-BE49-F238E27FC236}">
                  <a16:creationId xmlns:a16="http://schemas.microsoft.com/office/drawing/2014/main" id="{6D6192C9-07D5-41ED-9F91-6E832E1BAA67}"/>
                </a:ext>
              </a:extLst>
            </p:cNvPr>
            <p:cNvSpPr/>
            <p:nvPr/>
          </p:nvSpPr>
          <p:spPr>
            <a:xfrm>
              <a:off x="5048246" y="4137138"/>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9E5E9B"/>
            </a:solidFill>
            <a:ln cap="rnd">
              <a:noFill/>
              <a:prstDash val="solid"/>
            </a:ln>
          </p:spPr>
          <p:txBody>
            <a:bodyPr lIns="0" tIns="0" rIns="0" bIns="0"/>
            <a:lstStyle/>
            <a:p>
              <a:endParaRPr lang="en-GB"/>
            </a:p>
          </p:txBody>
        </p:sp>
        <p:sp>
          <p:nvSpPr>
            <p:cNvPr id="21" name="Rectangle 20" descr="Tennis racket and ball">
              <a:extLst>
                <a:ext uri="{FF2B5EF4-FFF2-40B4-BE49-F238E27FC236}">
                  <a16:creationId xmlns:a16="http://schemas.microsoft.com/office/drawing/2014/main" id="{93A47A61-1C16-49CC-8BA1-0FD2380D221A}"/>
                </a:ext>
              </a:extLst>
            </p:cNvPr>
            <p:cNvSpPr/>
            <p:nvPr/>
          </p:nvSpPr>
          <p:spPr>
            <a:xfrm>
              <a:off x="5210927" y="4258141"/>
              <a:ext cx="295780" cy="295780"/>
            </a:xfrm>
            <a:prstGeom prst="rect">
              <a:avLst/>
            </a:prstGeom>
            <a:blipFill>
              <a:blip r:embed="rId11">
                <a:alphaModFix/>
                <a:extLst>
                  <a:ext uri="{96DAC541-7B7A-43D3-8B79-37D633B846F1}">
                    <asvg:svgBlip xmlns:asvg="http://schemas.microsoft.com/office/drawing/2016/SVG/main" r:embed="rId12"/>
                  </a:ext>
                </a:extLst>
              </a:blip>
              <a:stretch>
                <a:fillRect/>
              </a:stretch>
            </a:blipFill>
            <a:ln cap="rnd">
              <a:noFill/>
              <a:prstDash val="solid"/>
            </a:ln>
          </p:spPr>
          <p:txBody>
            <a:bodyPr lIns="0" tIns="0" rIns="0" bIns="0"/>
            <a:lstStyle/>
            <a:p>
              <a:endParaRPr lang="en-GB"/>
            </a:p>
          </p:txBody>
        </p:sp>
        <p:sp>
          <p:nvSpPr>
            <p:cNvPr id="22" name="Freeform: Shape 21">
              <a:extLst>
                <a:ext uri="{FF2B5EF4-FFF2-40B4-BE49-F238E27FC236}">
                  <a16:creationId xmlns:a16="http://schemas.microsoft.com/office/drawing/2014/main" id="{60F81BB1-4367-425A-BA1C-ABA78FCC562C}"/>
                </a:ext>
              </a:extLst>
            </p:cNvPr>
            <p:cNvSpPr/>
            <p:nvPr/>
          </p:nvSpPr>
          <p:spPr>
            <a:xfrm>
              <a:off x="5669398" y="4137138"/>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4)Tennis camp, if we create this, we can have contract with the school or other associations to come for playing.</a:t>
              </a:r>
              <a:endParaRPr lang="en-US" sz="1500" b="0" i="0" u="none" strike="noStrike" kern="1200" cap="none" spc="0" baseline="0">
                <a:solidFill>
                  <a:srgbClr val="FFFFFF"/>
                </a:solidFill>
                <a:uFillTx/>
                <a:latin typeface="Century Gothic"/>
              </a:endParaRPr>
            </a:p>
          </p:txBody>
        </p:sp>
        <p:sp>
          <p:nvSpPr>
            <p:cNvPr id="23" name="Freeform: Shape 22">
              <a:extLst>
                <a:ext uri="{FF2B5EF4-FFF2-40B4-BE49-F238E27FC236}">
                  <a16:creationId xmlns:a16="http://schemas.microsoft.com/office/drawing/2014/main" id="{A29573D3-8B94-47A2-AC0E-6184059D97AA}"/>
                </a:ext>
              </a:extLst>
            </p:cNvPr>
            <p:cNvSpPr/>
            <p:nvPr/>
          </p:nvSpPr>
          <p:spPr>
            <a:xfrm>
              <a:off x="5048246" y="4809378"/>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EA6312"/>
            </a:solidFill>
            <a:ln cap="rnd">
              <a:noFill/>
              <a:prstDash val="solid"/>
            </a:ln>
          </p:spPr>
          <p:txBody>
            <a:bodyPr lIns="0" tIns="0" rIns="0" bIns="0"/>
            <a:lstStyle/>
            <a:p>
              <a:endParaRPr lang="en-GB"/>
            </a:p>
          </p:txBody>
        </p:sp>
        <p:sp>
          <p:nvSpPr>
            <p:cNvPr id="24" name="Rectangle 23" descr="Waiter">
              <a:extLst>
                <a:ext uri="{FF2B5EF4-FFF2-40B4-BE49-F238E27FC236}">
                  <a16:creationId xmlns:a16="http://schemas.microsoft.com/office/drawing/2014/main" id="{4F45CBA9-A922-46D5-B2A3-F1AEFB277A75}"/>
                </a:ext>
              </a:extLst>
            </p:cNvPr>
            <p:cNvSpPr/>
            <p:nvPr/>
          </p:nvSpPr>
          <p:spPr>
            <a:xfrm>
              <a:off x="5210927" y="4930380"/>
              <a:ext cx="295780" cy="295780"/>
            </a:xfrm>
            <a:prstGeom prst="rect">
              <a:avLst/>
            </a:prstGeom>
            <a:blipFill>
              <a:blip r:embed="rId13">
                <a:alphaModFix/>
                <a:extLst>
                  <a:ext uri="{96DAC541-7B7A-43D3-8B79-37D633B846F1}">
                    <asvg:svgBlip xmlns:asvg="http://schemas.microsoft.com/office/drawing/2016/SVG/main" r:embed="rId14"/>
                  </a:ext>
                </a:extLst>
              </a:blip>
              <a:stretch>
                <a:fillRect/>
              </a:stretch>
            </a:blipFill>
            <a:ln cap="rnd">
              <a:noFill/>
              <a:prstDash val="solid"/>
            </a:ln>
          </p:spPr>
          <p:txBody>
            <a:bodyPr lIns="0" tIns="0" rIns="0" bIns="0"/>
            <a:lstStyle/>
            <a:p>
              <a:endParaRPr lang="en-GB"/>
            </a:p>
          </p:txBody>
        </p:sp>
        <p:sp>
          <p:nvSpPr>
            <p:cNvPr id="25" name="Freeform: Shape 24">
              <a:extLst>
                <a:ext uri="{FF2B5EF4-FFF2-40B4-BE49-F238E27FC236}">
                  <a16:creationId xmlns:a16="http://schemas.microsoft.com/office/drawing/2014/main" id="{1C3A1D1B-D8EC-479F-B723-37EB43CB09E1}"/>
                </a:ext>
              </a:extLst>
            </p:cNvPr>
            <p:cNvSpPr/>
            <p:nvPr/>
          </p:nvSpPr>
          <p:spPr>
            <a:xfrm>
              <a:off x="5669398" y="4809378"/>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5)Develop a list with new amenities to be added more guests</a:t>
              </a:r>
              <a:endParaRPr lang="en-US" sz="1500" b="0" i="0" u="none" strike="noStrike" kern="1200" cap="none" spc="0" baseline="0">
                <a:solidFill>
                  <a:srgbClr val="FFFFFF"/>
                </a:solidFill>
                <a:uFillTx/>
                <a:latin typeface="Century Gothic"/>
              </a:endParaRPr>
            </a:p>
          </p:txBody>
        </p:sp>
        <p:sp>
          <p:nvSpPr>
            <p:cNvPr id="26" name="Freeform: Shape 25">
              <a:extLst>
                <a:ext uri="{FF2B5EF4-FFF2-40B4-BE49-F238E27FC236}">
                  <a16:creationId xmlns:a16="http://schemas.microsoft.com/office/drawing/2014/main" id="{3A295B90-6474-4038-90E7-C05585A8E7F9}"/>
                </a:ext>
              </a:extLst>
            </p:cNvPr>
            <p:cNvSpPr/>
            <p:nvPr/>
          </p:nvSpPr>
          <p:spPr>
            <a:xfrm>
              <a:off x="5048246" y="5481617"/>
              <a:ext cx="6496053" cy="537786"/>
            </a:xfrm>
            <a:custGeom>
              <a:avLst>
                <a:gd name="f0" fmla="val 216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E6B729"/>
            </a:solidFill>
            <a:ln cap="rnd">
              <a:noFill/>
              <a:prstDash val="solid"/>
            </a:ln>
          </p:spPr>
          <p:txBody>
            <a:bodyPr lIns="0" tIns="0" rIns="0" bIns="0"/>
            <a:lstStyle/>
            <a:p>
              <a:endParaRPr lang="en-GB"/>
            </a:p>
          </p:txBody>
        </p:sp>
        <p:sp>
          <p:nvSpPr>
            <p:cNvPr id="27" name="Rectangle 26" descr="Users">
              <a:extLst>
                <a:ext uri="{FF2B5EF4-FFF2-40B4-BE49-F238E27FC236}">
                  <a16:creationId xmlns:a16="http://schemas.microsoft.com/office/drawing/2014/main" id="{14B98554-9555-4891-ACC4-24573BBBFF6D}"/>
                </a:ext>
              </a:extLst>
            </p:cNvPr>
            <p:cNvSpPr/>
            <p:nvPr/>
          </p:nvSpPr>
          <p:spPr>
            <a:xfrm>
              <a:off x="5210927" y="5602620"/>
              <a:ext cx="295780" cy="295780"/>
            </a:xfrm>
            <a:prstGeom prst="rect">
              <a:avLst/>
            </a:prstGeom>
            <a:blipFill>
              <a:blip r:embed="rId15">
                <a:alphaModFix/>
                <a:extLst>
                  <a:ext uri="{96DAC541-7B7A-43D3-8B79-37D633B846F1}">
                    <asvg:svgBlip xmlns:asvg="http://schemas.microsoft.com/office/drawing/2016/SVG/main" r:embed="rId16"/>
                  </a:ext>
                </a:extLst>
              </a:blip>
              <a:stretch>
                <a:fillRect/>
              </a:stretch>
            </a:blipFill>
            <a:ln cap="rnd">
              <a:noFill/>
              <a:prstDash val="solid"/>
            </a:ln>
          </p:spPr>
          <p:txBody>
            <a:bodyPr lIns="0" tIns="0" rIns="0" bIns="0"/>
            <a:lstStyle/>
            <a:p>
              <a:endParaRPr lang="en-GB"/>
            </a:p>
          </p:txBody>
        </p:sp>
        <p:sp>
          <p:nvSpPr>
            <p:cNvPr id="28" name="Freeform: Shape 27">
              <a:extLst>
                <a:ext uri="{FF2B5EF4-FFF2-40B4-BE49-F238E27FC236}">
                  <a16:creationId xmlns:a16="http://schemas.microsoft.com/office/drawing/2014/main" id="{12117ABD-150E-4F08-BBEE-28BECF82CEED}"/>
                </a:ext>
              </a:extLst>
            </p:cNvPr>
            <p:cNvSpPr/>
            <p:nvPr/>
          </p:nvSpPr>
          <p:spPr>
            <a:xfrm>
              <a:off x="5669398" y="5481617"/>
              <a:ext cx="5874901" cy="537786"/>
            </a:xfrm>
            <a:custGeom>
              <a:avLst/>
              <a:gdLst>
                <a:gd name="f0" fmla="val 10800000"/>
                <a:gd name="f1" fmla="val 5400000"/>
                <a:gd name="f2" fmla="val 180"/>
                <a:gd name="f3" fmla="val w"/>
                <a:gd name="f4" fmla="val h"/>
                <a:gd name="f5" fmla="val 0"/>
                <a:gd name="f6" fmla="val 5874902"/>
                <a:gd name="f7" fmla="val 537790"/>
                <a:gd name="f8" fmla="+- 0 0 -90"/>
                <a:gd name="f9" fmla="*/ f3 1 5874902"/>
                <a:gd name="f10" fmla="*/ f4 1 537790"/>
                <a:gd name="f11" fmla="val f5"/>
                <a:gd name="f12" fmla="val f6"/>
                <a:gd name="f13" fmla="val f7"/>
                <a:gd name="f14" fmla="*/ f8 f0 1"/>
                <a:gd name="f15" fmla="+- f13 0 f11"/>
                <a:gd name="f16" fmla="+- f12 0 f11"/>
                <a:gd name="f17" fmla="*/ f14 1 f2"/>
                <a:gd name="f18" fmla="*/ f16 1 5874902"/>
                <a:gd name="f19" fmla="*/ f15 1 537790"/>
                <a:gd name="f20" fmla="*/ 0 f16 1"/>
                <a:gd name="f21" fmla="*/ 0 f15 1"/>
                <a:gd name="f22" fmla="*/ 5874902 f16 1"/>
                <a:gd name="f23" fmla="*/ 537790 f15 1"/>
                <a:gd name="f24" fmla="+- f17 0 f1"/>
                <a:gd name="f25" fmla="*/ f20 1 5874902"/>
                <a:gd name="f26" fmla="*/ f21 1 537790"/>
                <a:gd name="f27" fmla="*/ f22 1 5874902"/>
                <a:gd name="f28" fmla="*/ f23 1 537790"/>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5874902" h="537790">
                  <a:moveTo>
                    <a:pt x="f5" y="f5"/>
                  </a:moveTo>
                  <a:lnTo>
                    <a:pt x="f6" y="f5"/>
                  </a:lnTo>
                  <a:lnTo>
                    <a:pt x="f6" y="f7"/>
                  </a:lnTo>
                  <a:lnTo>
                    <a:pt x="f5" y="f7"/>
                  </a:lnTo>
                  <a:lnTo>
                    <a:pt x="f5" y="f5"/>
                  </a:lnTo>
                  <a:close/>
                </a:path>
              </a:pathLst>
            </a:custGeom>
            <a:noFill/>
            <a:ln cap="rnd">
              <a:noFill/>
              <a:prstDash val="solid"/>
            </a:ln>
          </p:spPr>
          <p:txBody>
            <a:bodyPr vert="horz" wrap="square" lIns="56912" tIns="56912" rIns="56912" bIns="56912" anchor="ctr" anchorCtr="0" compatLnSpc="1">
              <a:noAutofit/>
            </a:bodyPr>
            <a:lstStyle/>
            <a:p>
              <a:pPr marL="0" marR="0" lvl="0" indent="0" algn="l" defTabSz="666753"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GB" sz="1500" b="0" i="0" u="none" strike="noStrike" kern="1200" cap="none" spc="0" baseline="0">
                  <a:solidFill>
                    <a:srgbClr val="FFFFFF"/>
                  </a:solidFill>
                  <a:uFillTx/>
                  <a:latin typeface="Century Gothic"/>
                </a:rPr>
                <a:t>6)Lead a marketing team</a:t>
              </a:r>
              <a:endParaRPr lang="en-US" sz="1500" b="0" i="0" u="none" strike="noStrike" kern="1200" cap="none" spc="0" baseline="0">
                <a:solidFill>
                  <a:srgbClr val="FFFFFF"/>
                </a:solidFill>
                <a:uFillTx/>
                <a:latin typeface="Century Gothic"/>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B8CE7-A321-450F-8EFD-6B52415AE7A2}"/>
              </a:ext>
            </a:extLst>
          </p:cNvPr>
          <p:cNvSpPr txBox="1">
            <a:spLocks noGrp="1"/>
          </p:cNvSpPr>
          <p:nvPr>
            <p:ph type="title"/>
          </p:nvPr>
        </p:nvSpPr>
        <p:spPr/>
        <p:txBody>
          <a:bodyPr/>
          <a:lstStyle/>
          <a:p>
            <a:endParaRPr lang="en-GB"/>
          </a:p>
        </p:txBody>
      </p:sp>
      <p:graphicFrame>
        <p:nvGraphicFramePr>
          <p:cNvPr id="3" name="Content Placeholder 3">
            <a:extLst>
              <a:ext uri="{FF2B5EF4-FFF2-40B4-BE49-F238E27FC236}">
                <a16:creationId xmlns:a16="http://schemas.microsoft.com/office/drawing/2014/main" id="{32AC07CA-25EC-4B70-B6FA-C24ADE01B927}"/>
              </a:ext>
            </a:extLst>
          </p:cNvPr>
          <p:cNvGraphicFramePr>
            <a:graphicFrameLocks noGrp="1"/>
          </p:cNvGraphicFramePr>
          <p:nvPr>
            <p:ph idx="1"/>
          </p:nvPr>
        </p:nvGraphicFramePr>
        <p:xfrm>
          <a:off x="838203" y="2020174"/>
          <a:ext cx="10515600" cy="435133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008B9-6388-4382-8B33-602ECDC1947F}"/>
              </a:ext>
            </a:extLst>
          </p:cNvPr>
          <p:cNvSpPr txBox="1">
            <a:spLocks noGrp="1"/>
          </p:cNvSpPr>
          <p:nvPr>
            <p:ph type="title"/>
          </p:nvPr>
        </p:nvSpPr>
        <p:spPr>
          <a:xfrm>
            <a:off x="8174736" y="640080"/>
            <a:ext cx="3377180" cy="3708897"/>
          </a:xfrm>
        </p:spPr>
        <p:txBody>
          <a:bodyPr anchor="b">
            <a:normAutofit/>
          </a:bodyPr>
          <a:lstStyle/>
          <a:p>
            <a:pPr lvl="0"/>
            <a:r>
              <a:rPr lang="en-US" b="1" i="1">
                <a:solidFill>
                  <a:srgbClr val="000000"/>
                </a:solidFill>
              </a:rPr>
              <a:t>SWOT Analysis</a:t>
            </a:r>
            <a:br>
              <a:rPr lang="en-US">
                <a:solidFill>
                  <a:srgbClr val="000000"/>
                </a:solidFill>
              </a:rPr>
            </a:br>
            <a:endParaRPr lang="en-US">
              <a:solidFill>
                <a:srgbClr val="000000"/>
              </a:solidFill>
            </a:endParaRPr>
          </a:p>
        </p:txBody>
      </p:sp>
      <p:pic>
        <p:nvPicPr>
          <p:cNvPr id="3" name="Content Placeholder 4" descr="A close up of a sign&#10;&#10;Description automatically generated">
            <a:extLst>
              <a:ext uri="{FF2B5EF4-FFF2-40B4-BE49-F238E27FC236}">
                <a16:creationId xmlns:a16="http://schemas.microsoft.com/office/drawing/2014/main" id="{672B2EC9-A307-4F01-B91D-DBF74036A6D3}"/>
              </a:ext>
            </a:extLst>
          </p:cNvPr>
          <p:cNvPicPr>
            <a:picLocks noGrp="1" noChangeAspect="1"/>
          </p:cNvPicPr>
          <p:nvPr>
            <p:ph idx="1"/>
          </p:nvPr>
        </p:nvPicPr>
        <p:blipFill>
          <a:blip r:embed="rId2"/>
          <a:srcRect t="253" r="2" b="2"/>
          <a:stretch>
            <a:fillRect/>
          </a:stretch>
        </p:blipFill>
        <p:spPr>
          <a:xfrm>
            <a:off x="18" y="9"/>
            <a:ext cx="7534637" cy="6857990"/>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B1738-A268-4FC7-A7CA-CA68671670DE}"/>
              </a:ext>
            </a:extLst>
          </p:cNvPr>
          <p:cNvSpPr txBox="1">
            <a:spLocks noGrp="1"/>
          </p:cNvSpPr>
          <p:nvPr>
            <p:ph type="title"/>
          </p:nvPr>
        </p:nvSpPr>
        <p:spPr/>
        <p:txBody>
          <a:bodyPr/>
          <a:lstStyle/>
          <a:p>
            <a:endParaRPr lang="en-GB"/>
          </a:p>
        </p:txBody>
      </p:sp>
      <p:pic>
        <p:nvPicPr>
          <p:cNvPr id="3" name="Content Placeholder 4" descr="A screenshot of text&#10;&#10;Description automatically generated">
            <a:extLst>
              <a:ext uri="{FF2B5EF4-FFF2-40B4-BE49-F238E27FC236}">
                <a16:creationId xmlns:a16="http://schemas.microsoft.com/office/drawing/2014/main" id="{3DC6CA7C-7800-4B48-B101-693FA13A346A}"/>
              </a:ext>
            </a:extLst>
          </p:cNvPr>
          <p:cNvPicPr>
            <a:picLocks noGrp="1" noChangeAspect="1"/>
          </p:cNvPicPr>
          <p:nvPr>
            <p:ph idx="1"/>
          </p:nvPr>
        </p:nvPicPr>
        <p:blipFill>
          <a:blip r:embed="rId2"/>
          <a:stretch>
            <a:fillRect/>
          </a:stretch>
        </p:blipFill>
        <p:spPr>
          <a:xfrm>
            <a:off x="1657167" y="2052635"/>
            <a:ext cx="7839452" cy="4195760"/>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9E1EA-B98F-480F-93F7-BE4BD8B3B3D1}"/>
              </a:ext>
            </a:extLst>
          </p:cNvPr>
          <p:cNvSpPr txBox="1">
            <a:spLocks noGrp="1"/>
          </p:cNvSpPr>
          <p:nvPr>
            <p:ph type="title"/>
          </p:nvPr>
        </p:nvSpPr>
        <p:spPr>
          <a:xfrm>
            <a:off x="660626" y="452719"/>
            <a:ext cx="9404722" cy="1400531"/>
          </a:xfrm>
        </p:spPr>
        <p:txBody>
          <a:bodyPr>
            <a:normAutofit/>
          </a:bodyPr>
          <a:lstStyle/>
          <a:p>
            <a:pPr lvl="0"/>
            <a:r>
              <a:rPr lang="en-GB"/>
              <a:t>PESTLE</a:t>
            </a:r>
          </a:p>
        </p:txBody>
      </p:sp>
      <p:grpSp>
        <p:nvGrpSpPr>
          <p:cNvPr id="3" name="Content Placeholder 2">
            <a:extLst>
              <a:ext uri="{FF2B5EF4-FFF2-40B4-BE49-F238E27FC236}">
                <a16:creationId xmlns:a16="http://schemas.microsoft.com/office/drawing/2014/main" id="{96F6E56E-E18B-48DA-BAE7-61C554306A21}"/>
              </a:ext>
            </a:extLst>
          </p:cNvPr>
          <p:cNvGrpSpPr/>
          <p:nvPr/>
        </p:nvGrpSpPr>
        <p:grpSpPr>
          <a:xfrm>
            <a:off x="3575" y="1088794"/>
            <a:ext cx="12184855" cy="5667368"/>
            <a:chOff x="3575" y="1088794"/>
            <a:chExt cx="12184855" cy="5667368"/>
          </a:xfrm>
        </p:grpSpPr>
        <p:sp>
          <p:nvSpPr>
            <p:cNvPr id="4" name="Freeform: Shape 3">
              <a:extLst>
                <a:ext uri="{FF2B5EF4-FFF2-40B4-BE49-F238E27FC236}">
                  <a16:creationId xmlns:a16="http://schemas.microsoft.com/office/drawing/2014/main" id="{8D4BA288-755A-4565-9716-A7B098B55B62}"/>
                </a:ext>
              </a:extLst>
            </p:cNvPr>
            <p:cNvSpPr/>
            <p:nvPr/>
          </p:nvSpPr>
          <p:spPr>
            <a:xfrm>
              <a:off x="3575" y="108879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Political</a:t>
              </a:r>
              <a:endParaRPr lang="en-US" sz="1200" b="0" i="0" u="none" strike="noStrike" kern="1200" cap="none" spc="0" baseline="0">
                <a:solidFill>
                  <a:srgbClr val="FFFFFF"/>
                </a:solidFill>
                <a:uFillTx/>
                <a:latin typeface="Century Gothic"/>
              </a:endParaRPr>
            </a:p>
          </p:txBody>
        </p:sp>
        <p:sp>
          <p:nvSpPr>
            <p:cNvPr id="5" name="Freeform: Shape 4">
              <a:extLst>
                <a:ext uri="{FF2B5EF4-FFF2-40B4-BE49-F238E27FC236}">
                  <a16:creationId xmlns:a16="http://schemas.microsoft.com/office/drawing/2014/main" id="{2D13F2F4-0FC3-4D49-9968-749CC38E59F0}"/>
                </a:ext>
              </a:extLst>
            </p:cNvPr>
            <p:cNvSpPr/>
            <p:nvPr/>
          </p:nvSpPr>
          <p:spPr>
            <a:xfrm>
              <a:off x="3120627" y="108879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These factors determine the extent to which a government may influence the economy or a certain industry</a:t>
              </a:r>
              <a:endParaRPr lang="en-US" sz="1200" b="0" i="0" u="none" strike="noStrike" kern="1200" cap="none" spc="0" baseline="0">
                <a:solidFill>
                  <a:srgbClr val="FFFFFF"/>
                </a:solidFill>
                <a:uFillTx/>
                <a:latin typeface="Century Gothic"/>
              </a:endParaRPr>
            </a:p>
          </p:txBody>
        </p:sp>
        <p:sp>
          <p:nvSpPr>
            <p:cNvPr id="6" name="Freeform: Shape 5">
              <a:extLst>
                <a:ext uri="{FF2B5EF4-FFF2-40B4-BE49-F238E27FC236}">
                  <a16:creationId xmlns:a16="http://schemas.microsoft.com/office/drawing/2014/main" id="{012D82BD-B764-48A7-8D29-D46A3509535D}"/>
                </a:ext>
              </a:extLst>
            </p:cNvPr>
            <p:cNvSpPr/>
            <p:nvPr/>
          </p:nvSpPr>
          <p:spPr>
            <a:xfrm>
              <a:off x="6237680" y="108879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Economical</a:t>
              </a:r>
              <a:endParaRPr lang="en-US" sz="1200" b="0" i="0" u="none" strike="noStrike" kern="1200" cap="none" spc="0" baseline="0">
                <a:solidFill>
                  <a:srgbClr val="FFFFFF"/>
                </a:solidFill>
                <a:uFillTx/>
                <a:latin typeface="Century Gothic"/>
              </a:endParaRPr>
            </a:p>
          </p:txBody>
        </p:sp>
        <p:sp>
          <p:nvSpPr>
            <p:cNvPr id="7" name="Freeform: Shape 6">
              <a:extLst>
                <a:ext uri="{FF2B5EF4-FFF2-40B4-BE49-F238E27FC236}">
                  <a16:creationId xmlns:a16="http://schemas.microsoft.com/office/drawing/2014/main" id="{933EFE59-C7CF-4F3F-8806-6C2BA49DA34E}"/>
                </a:ext>
              </a:extLst>
            </p:cNvPr>
            <p:cNvSpPr/>
            <p:nvPr/>
          </p:nvSpPr>
          <p:spPr>
            <a:xfrm>
              <a:off x="9354741" y="108879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Economically we need to focus on how well the new activities in the business will respond to the economical changes that are happening at drastic speeds. </a:t>
              </a:r>
              <a:endParaRPr lang="en-US" sz="1200" b="0" i="0" u="none" strike="noStrike" kern="1200" cap="none" spc="0" baseline="0">
                <a:solidFill>
                  <a:srgbClr val="FFFFFF"/>
                </a:solidFill>
                <a:uFillTx/>
                <a:latin typeface="Century Gothic"/>
              </a:endParaRPr>
            </a:p>
          </p:txBody>
        </p:sp>
        <p:sp>
          <p:nvSpPr>
            <p:cNvPr id="8" name="Freeform: Shape 7">
              <a:extLst>
                <a:ext uri="{FF2B5EF4-FFF2-40B4-BE49-F238E27FC236}">
                  <a16:creationId xmlns:a16="http://schemas.microsoft.com/office/drawing/2014/main" id="{389AE9D7-A267-457B-B72F-BCD2394F6F31}"/>
                </a:ext>
              </a:extLst>
            </p:cNvPr>
            <p:cNvSpPr/>
            <p:nvPr/>
          </p:nvSpPr>
          <p:spPr>
            <a:xfrm>
              <a:off x="3575" y="307237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Social</a:t>
              </a:r>
              <a:endParaRPr lang="en-US" sz="1200" b="0" i="0" u="none" strike="noStrike" kern="1200" cap="none" spc="0" baseline="0">
                <a:solidFill>
                  <a:srgbClr val="FFFFFF"/>
                </a:solidFill>
                <a:uFillTx/>
                <a:latin typeface="Century Gothic"/>
              </a:endParaRPr>
            </a:p>
          </p:txBody>
        </p:sp>
        <p:sp>
          <p:nvSpPr>
            <p:cNvPr id="9" name="Freeform: Shape 8">
              <a:extLst>
                <a:ext uri="{FF2B5EF4-FFF2-40B4-BE49-F238E27FC236}">
                  <a16:creationId xmlns:a16="http://schemas.microsoft.com/office/drawing/2014/main" id="{74AB5348-552C-4E9A-A707-284A16B32E05}"/>
                </a:ext>
              </a:extLst>
            </p:cNvPr>
            <p:cNvSpPr/>
            <p:nvPr/>
          </p:nvSpPr>
          <p:spPr>
            <a:xfrm>
              <a:off x="3120627" y="307237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People will remain the most important factor as the business will always depend on them. Whether or not we talk about the potential guests or the workforce at the Hotel.</a:t>
              </a:r>
              <a:endParaRPr lang="en-US" sz="1200" b="0" i="0" u="none" strike="noStrike" kern="1200" cap="none" spc="0" baseline="0">
                <a:solidFill>
                  <a:srgbClr val="FFFFFF"/>
                </a:solidFill>
                <a:uFillTx/>
                <a:latin typeface="Century Gothic"/>
              </a:endParaRPr>
            </a:p>
          </p:txBody>
        </p:sp>
        <p:sp>
          <p:nvSpPr>
            <p:cNvPr id="10" name="Freeform: Shape 9">
              <a:extLst>
                <a:ext uri="{FF2B5EF4-FFF2-40B4-BE49-F238E27FC236}">
                  <a16:creationId xmlns:a16="http://schemas.microsoft.com/office/drawing/2014/main" id="{469B77CB-DE51-41B0-8323-9B85CF40BB86}"/>
                </a:ext>
              </a:extLst>
            </p:cNvPr>
            <p:cNvSpPr/>
            <p:nvPr/>
          </p:nvSpPr>
          <p:spPr>
            <a:xfrm>
              <a:off x="6237680" y="307237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Technological</a:t>
              </a:r>
              <a:endParaRPr lang="en-US" sz="1200" b="0" i="0" u="none" strike="noStrike" kern="1200" cap="none" spc="0" baseline="0">
                <a:solidFill>
                  <a:srgbClr val="FFFFFF"/>
                </a:solidFill>
                <a:uFillTx/>
                <a:latin typeface="Century Gothic"/>
              </a:endParaRPr>
            </a:p>
          </p:txBody>
        </p:sp>
        <p:sp>
          <p:nvSpPr>
            <p:cNvPr id="11" name="Freeform: Shape 10">
              <a:extLst>
                <a:ext uri="{FF2B5EF4-FFF2-40B4-BE49-F238E27FC236}">
                  <a16:creationId xmlns:a16="http://schemas.microsoft.com/office/drawing/2014/main" id="{B24D00F8-5981-4356-9D94-98E626C9AAAA}"/>
                </a:ext>
              </a:extLst>
            </p:cNvPr>
            <p:cNvSpPr/>
            <p:nvPr/>
          </p:nvSpPr>
          <p:spPr>
            <a:xfrm>
              <a:off x="9354741" y="3072374"/>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All over the world there are newly added technological advancements that are rapidly changing the business world</a:t>
              </a:r>
              <a:endParaRPr lang="en-US" sz="1200" b="0" i="0" u="none" strike="noStrike" kern="1200" cap="none" spc="0" baseline="0">
                <a:solidFill>
                  <a:srgbClr val="FFFFFF"/>
                </a:solidFill>
                <a:uFillTx/>
                <a:latin typeface="Century Gothic"/>
              </a:endParaRPr>
            </a:p>
          </p:txBody>
        </p:sp>
        <p:sp>
          <p:nvSpPr>
            <p:cNvPr id="12" name="Freeform: Shape 11">
              <a:extLst>
                <a:ext uri="{FF2B5EF4-FFF2-40B4-BE49-F238E27FC236}">
                  <a16:creationId xmlns:a16="http://schemas.microsoft.com/office/drawing/2014/main" id="{7109707D-9DE8-40C3-A77F-40418B2BAB8A}"/>
                </a:ext>
              </a:extLst>
            </p:cNvPr>
            <p:cNvSpPr/>
            <p:nvPr/>
          </p:nvSpPr>
          <p:spPr>
            <a:xfrm>
              <a:off x="3575" y="5055955"/>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Legal</a:t>
              </a:r>
              <a:endParaRPr lang="en-US" sz="1200" b="0" i="0" u="none" strike="noStrike" kern="1200" cap="none" spc="0" baseline="0">
                <a:solidFill>
                  <a:srgbClr val="FFFFFF"/>
                </a:solidFill>
                <a:uFillTx/>
                <a:latin typeface="Century Gothic"/>
              </a:endParaRPr>
            </a:p>
          </p:txBody>
        </p:sp>
        <p:sp>
          <p:nvSpPr>
            <p:cNvPr id="13" name="Freeform: Shape 12">
              <a:extLst>
                <a:ext uri="{FF2B5EF4-FFF2-40B4-BE49-F238E27FC236}">
                  <a16:creationId xmlns:a16="http://schemas.microsoft.com/office/drawing/2014/main" id="{5092F416-E25A-4D37-A57F-EAFC84BCB40C}"/>
                </a:ext>
              </a:extLst>
            </p:cNvPr>
            <p:cNvSpPr/>
            <p:nvPr/>
          </p:nvSpPr>
          <p:spPr>
            <a:xfrm>
              <a:off x="3120627" y="5055955"/>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For the business to work without any unnecessary obstacles, there must be a great solid legal foundation. </a:t>
              </a:r>
              <a:endParaRPr lang="en-US" sz="1200" b="0" i="0" u="none" strike="noStrike" kern="1200" cap="none" spc="0" baseline="0">
                <a:solidFill>
                  <a:srgbClr val="FFFFFF"/>
                </a:solidFill>
                <a:uFillTx/>
                <a:latin typeface="Century Gothic"/>
              </a:endParaRPr>
            </a:p>
          </p:txBody>
        </p:sp>
        <p:sp>
          <p:nvSpPr>
            <p:cNvPr id="14" name="Freeform: Shape 13">
              <a:extLst>
                <a:ext uri="{FF2B5EF4-FFF2-40B4-BE49-F238E27FC236}">
                  <a16:creationId xmlns:a16="http://schemas.microsoft.com/office/drawing/2014/main" id="{364A0E6E-2411-4228-B336-3D5108361564}"/>
                </a:ext>
              </a:extLst>
            </p:cNvPr>
            <p:cNvSpPr/>
            <p:nvPr/>
          </p:nvSpPr>
          <p:spPr>
            <a:xfrm>
              <a:off x="6237680" y="5055955"/>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1" u="sng" strike="noStrike" kern="1200" cap="none" spc="0" baseline="0">
                  <a:solidFill>
                    <a:srgbClr val="FFFFFF"/>
                  </a:solidFill>
                  <a:uFillTx/>
                  <a:latin typeface="Century Gothic"/>
                </a:rPr>
                <a:t>Environmental</a:t>
              </a:r>
              <a:endParaRPr lang="en-US" sz="1200" b="0" i="0" u="none" strike="noStrike" kern="1200" cap="none" spc="0" baseline="0">
                <a:solidFill>
                  <a:srgbClr val="FFFFFF"/>
                </a:solidFill>
                <a:uFillTx/>
                <a:latin typeface="Century Gothic"/>
              </a:endParaRPr>
            </a:p>
          </p:txBody>
        </p:sp>
        <p:sp>
          <p:nvSpPr>
            <p:cNvPr id="15" name="Freeform: Shape 14">
              <a:extLst>
                <a:ext uri="{FF2B5EF4-FFF2-40B4-BE49-F238E27FC236}">
                  <a16:creationId xmlns:a16="http://schemas.microsoft.com/office/drawing/2014/main" id="{70FF2FEA-3018-4411-9BC5-B744363245A8}"/>
                </a:ext>
              </a:extLst>
            </p:cNvPr>
            <p:cNvSpPr/>
            <p:nvPr/>
          </p:nvSpPr>
          <p:spPr>
            <a:xfrm>
              <a:off x="9354741" y="5055955"/>
              <a:ext cx="2833689" cy="1700207"/>
            </a:xfrm>
            <a:custGeom>
              <a:avLst/>
              <a:gdLst>
                <a:gd name="f0" fmla="val 10800000"/>
                <a:gd name="f1" fmla="val 5400000"/>
                <a:gd name="f2" fmla="val 180"/>
                <a:gd name="f3" fmla="val w"/>
                <a:gd name="f4" fmla="val h"/>
                <a:gd name="f5" fmla="val 0"/>
                <a:gd name="f6" fmla="val 2833687"/>
                <a:gd name="f7" fmla="val 1700212"/>
                <a:gd name="f8" fmla="+- 0 0 -90"/>
                <a:gd name="f9" fmla="*/ f3 1 2833687"/>
                <a:gd name="f10" fmla="*/ f4 1 1700212"/>
                <a:gd name="f11" fmla="val f5"/>
                <a:gd name="f12" fmla="val f6"/>
                <a:gd name="f13" fmla="val f7"/>
                <a:gd name="f14" fmla="*/ f8 f0 1"/>
                <a:gd name="f15" fmla="+- f13 0 f11"/>
                <a:gd name="f16" fmla="+- f12 0 f11"/>
                <a:gd name="f17" fmla="*/ f14 1 f2"/>
                <a:gd name="f18" fmla="*/ f16 1 2833687"/>
                <a:gd name="f19" fmla="*/ f15 1 1700212"/>
                <a:gd name="f20" fmla="*/ 0 f16 1"/>
                <a:gd name="f21" fmla="*/ 0 f15 1"/>
                <a:gd name="f22" fmla="*/ 2833687 f16 1"/>
                <a:gd name="f23" fmla="*/ 1700212 f15 1"/>
                <a:gd name="f24" fmla="+- f17 0 f1"/>
                <a:gd name="f25" fmla="*/ f20 1 2833687"/>
                <a:gd name="f26" fmla="*/ f21 1 1700212"/>
                <a:gd name="f27" fmla="*/ f22 1 2833687"/>
                <a:gd name="f28" fmla="*/ f23 1 1700212"/>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2833687" h="1700212">
                  <a:moveTo>
                    <a:pt x="f5" y="f5"/>
                  </a:moveTo>
                  <a:lnTo>
                    <a:pt x="f6" y="f5"/>
                  </a:lnTo>
                  <a:lnTo>
                    <a:pt x="f6" y="f7"/>
                  </a:lnTo>
                  <a:lnTo>
                    <a:pt x="f5" y="f7"/>
                  </a:lnTo>
                  <a:lnTo>
                    <a:pt x="f5" y="f5"/>
                  </a:lnTo>
                  <a:close/>
                </a:path>
              </a:pathLst>
            </a:custGeom>
            <a:solidFill>
              <a:srgbClr val="1E5155"/>
            </a:solidFill>
            <a:ln w="19046" cap="rnd">
              <a:solidFill>
                <a:srgbClr val="EBEBEB"/>
              </a:solidFill>
              <a:prstDash val="solid"/>
            </a:ln>
          </p:spPr>
          <p:txBody>
            <a:bodyPr vert="horz" wrap="square" lIns="45720" tIns="45720" rIns="45720" bIns="45720" anchor="ctr" anchorCtr="1" compatLnSpc="1">
              <a:noAutofit/>
            </a:bodyPr>
            <a:lstStyle/>
            <a:p>
              <a:pPr marL="0" marR="0" lvl="0" indent="0" algn="ctr" defTabSz="533396"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a:rPr>
                <a:t>As we see how big of an impact the pollution have on our atmosphere and the wellbeing of all species and natural resources, it is important to note that given the amount of work necessary and the products and services needed in order to keep a business running</a:t>
              </a:r>
              <a:endParaRPr lang="en-US" sz="1200" b="0" i="0" u="none" strike="noStrike" kern="1200" cap="none" spc="0" baseline="0">
                <a:solidFill>
                  <a:srgbClr val="FFFFFF"/>
                </a:solidFill>
                <a:uFillTx/>
                <a:latin typeface="Century Gothic"/>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B5F2F-FBFD-484D-9B46-156623458FD1}"/>
              </a:ext>
            </a:extLst>
          </p:cNvPr>
          <p:cNvSpPr txBox="1">
            <a:spLocks noGrp="1"/>
          </p:cNvSpPr>
          <p:nvPr>
            <p:ph type="title"/>
          </p:nvPr>
        </p:nvSpPr>
        <p:spPr/>
        <p:txBody>
          <a:bodyPr>
            <a:normAutofit/>
          </a:bodyPr>
          <a:lstStyle/>
          <a:p>
            <a:pPr lvl="0"/>
            <a:r>
              <a:rPr lang="en-GB" b="1"/>
              <a:t>Microeconomy</a:t>
            </a:r>
            <a:br>
              <a:rPr lang="en-GB"/>
            </a:br>
            <a:endParaRPr lang="en-GB"/>
          </a:p>
        </p:txBody>
      </p:sp>
      <p:sp>
        <p:nvSpPr>
          <p:cNvPr id="3" name="Content Placeholder 2">
            <a:extLst>
              <a:ext uri="{FF2B5EF4-FFF2-40B4-BE49-F238E27FC236}">
                <a16:creationId xmlns:a16="http://schemas.microsoft.com/office/drawing/2014/main" id="{EEBCCBD0-1499-4969-A1F1-E0FA56BE9D06}"/>
              </a:ext>
            </a:extLst>
          </p:cNvPr>
          <p:cNvSpPr txBox="1">
            <a:spLocks noGrp="1"/>
          </p:cNvSpPr>
          <p:nvPr>
            <p:ph idx="1"/>
          </p:nvPr>
        </p:nvSpPr>
        <p:spPr/>
        <p:txBody>
          <a:bodyPr/>
          <a:lstStyle/>
          <a:p>
            <a:pPr marL="0" lvl="0" indent="0">
              <a:buNone/>
            </a:pPr>
            <a:r>
              <a:rPr lang="en-GB"/>
              <a:t>Microeconomy</a:t>
            </a:r>
          </a:p>
          <a:p>
            <a:pPr lvl="0"/>
            <a:r>
              <a:rPr lang="en-GB"/>
              <a:t>  The local government is also struggling to keep the economy going on the microscale and the unemployment and trade deficits have giving rise to the opportunity of cheap credit. The local authorities and financial services are much more willing to do business at lower cost which can be an ideal place for investment capital to fund new projects.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33FE0-156A-49E0-B868-0FF33733BE12}"/>
              </a:ext>
            </a:extLst>
          </p:cNvPr>
          <p:cNvSpPr txBox="1">
            <a:spLocks noGrp="1"/>
          </p:cNvSpPr>
          <p:nvPr>
            <p:ph type="title"/>
          </p:nvPr>
        </p:nvSpPr>
        <p:spPr/>
        <p:txBody>
          <a:bodyPr>
            <a:normAutofit/>
          </a:bodyPr>
          <a:lstStyle/>
          <a:p>
            <a:pPr lvl="0"/>
            <a:r>
              <a:rPr lang="en-GB" b="1"/>
              <a:t>Macroeconomy</a:t>
            </a:r>
            <a:br>
              <a:rPr lang="en-GB"/>
            </a:br>
            <a:endParaRPr lang="en-GB"/>
          </a:p>
        </p:txBody>
      </p:sp>
      <p:grpSp>
        <p:nvGrpSpPr>
          <p:cNvPr id="3" name="Content Placeholder 2">
            <a:extLst>
              <a:ext uri="{FF2B5EF4-FFF2-40B4-BE49-F238E27FC236}">
                <a16:creationId xmlns:a16="http://schemas.microsoft.com/office/drawing/2014/main" id="{2CA8FFC2-AFDD-46B3-8443-57E7C8CB6DE0}"/>
              </a:ext>
            </a:extLst>
          </p:cNvPr>
          <p:cNvGrpSpPr/>
          <p:nvPr/>
        </p:nvGrpSpPr>
        <p:grpSpPr>
          <a:xfrm>
            <a:off x="654244" y="3433334"/>
            <a:ext cx="11132060" cy="1469925"/>
            <a:chOff x="654244" y="3433334"/>
            <a:chExt cx="11132060" cy="1469925"/>
          </a:xfrm>
        </p:grpSpPr>
        <p:sp>
          <p:nvSpPr>
            <p:cNvPr id="4" name="Freeform: Shape 3">
              <a:extLst>
                <a:ext uri="{FF2B5EF4-FFF2-40B4-BE49-F238E27FC236}">
                  <a16:creationId xmlns:a16="http://schemas.microsoft.com/office/drawing/2014/main" id="{DBAB125D-27DD-44C6-90C6-9FA44730B546}"/>
                </a:ext>
              </a:extLst>
            </p:cNvPr>
            <p:cNvSpPr/>
            <p:nvPr/>
          </p:nvSpPr>
          <p:spPr>
            <a:xfrm>
              <a:off x="654244" y="3433334"/>
              <a:ext cx="1469925" cy="146992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EA6312"/>
            </a:solidFill>
            <a:ln cap="rnd">
              <a:noFill/>
              <a:prstDash val="solid"/>
            </a:ln>
          </p:spPr>
          <p:txBody>
            <a:bodyPr lIns="0" tIns="0" rIns="0" bIns="0"/>
            <a:lstStyle/>
            <a:p>
              <a:endParaRPr lang="en-GB"/>
            </a:p>
          </p:txBody>
        </p:sp>
        <p:sp>
          <p:nvSpPr>
            <p:cNvPr id="5" name="Rectangle 4" descr="Checkmark">
              <a:extLst>
                <a:ext uri="{FF2B5EF4-FFF2-40B4-BE49-F238E27FC236}">
                  <a16:creationId xmlns:a16="http://schemas.microsoft.com/office/drawing/2014/main" id="{8744A595-F443-41F1-AB3F-08BC946D224D}"/>
                </a:ext>
              </a:extLst>
            </p:cNvPr>
            <p:cNvSpPr/>
            <p:nvPr/>
          </p:nvSpPr>
          <p:spPr>
            <a:xfrm>
              <a:off x="962927" y="3742026"/>
              <a:ext cx="852559" cy="852559"/>
            </a:xfrm>
            <a:prstGeom prst="rect">
              <a:avLst/>
            </a:prstGeom>
            <a:blipFill>
              <a:blip r:embed="rId3">
                <a:alphaModFix/>
                <a:extLst>
                  <a:ext uri="{96DAC541-7B7A-43D3-8B79-37D633B846F1}">
                    <asvg:svgBlip xmlns:asvg="http://schemas.microsoft.com/office/drawing/2016/SVG/main" r:embed="rId4"/>
                  </a:ext>
                </a:extLst>
              </a:blip>
              <a:stretch>
                <a:fillRect/>
              </a:stretch>
            </a:blipFill>
            <a:ln cap="rnd">
              <a:noFill/>
              <a:prstDash val="solid"/>
            </a:ln>
          </p:spPr>
          <p:txBody>
            <a:bodyPr lIns="0" tIns="0" rIns="0" bIns="0"/>
            <a:lstStyle/>
            <a:p>
              <a:endParaRPr lang="en-GB"/>
            </a:p>
          </p:txBody>
        </p:sp>
        <p:sp>
          <p:nvSpPr>
            <p:cNvPr id="6" name="Freeform: Shape 5">
              <a:extLst>
                <a:ext uri="{FF2B5EF4-FFF2-40B4-BE49-F238E27FC236}">
                  <a16:creationId xmlns:a16="http://schemas.microsoft.com/office/drawing/2014/main" id="{2B6AFF7B-3ADC-4975-8469-FCCAB7181CAC}"/>
                </a:ext>
              </a:extLst>
            </p:cNvPr>
            <p:cNvSpPr/>
            <p:nvPr/>
          </p:nvSpPr>
          <p:spPr>
            <a:xfrm>
              <a:off x="2439152" y="3433334"/>
              <a:ext cx="3464826" cy="1469925"/>
            </a:xfrm>
            <a:custGeom>
              <a:avLst/>
              <a:gdLst>
                <a:gd name="f0" fmla="val 10800000"/>
                <a:gd name="f1" fmla="val 5400000"/>
                <a:gd name="f2" fmla="val 180"/>
                <a:gd name="f3" fmla="val w"/>
                <a:gd name="f4" fmla="val h"/>
                <a:gd name="f5" fmla="val 0"/>
                <a:gd name="f6" fmla="val 3464826"/>
                <a:gd name="f7" fmla="val 1469926"/>
                <a:gd name="f8" fmla="+- 0 0 -90"/>
                <a:gd name="f9" fmla="*/ f3 1 3464826"/>
                <a:gd name="f10" fmla="*/ f4 1 1469926"/>
                <a:gd name="f11" fmla="val f5"/>
                <a:gd name="f12" fmla="val f6"/>
                <a:gd name="f13" fmla="val f7"/>
                <a:gd name="f14" fmla="*/ f8 f0 1"/>
                <a:gd name="f15" fmla="+- f13 0 f11"/>
                <a:gd name="f16" fmla="+- f12 0 f11"/>
                <a:gd name="f17" fmla="*/ f14 1 f2"/>
                <a:gd name="f18" fmla="*/ f16 1 3464826"/>
                <a:gd name="f19" fmla="*/ f15 1 1469926"/>
                <a:gd name="f20" fmla="*/ 0 f16 1"/>
                <a:gd name="f21" fmla="*/ 0 f15 1"/>
                <a:gd name="f22" fmla="*/ 3464826 f16 1"/>
                <a:gd name="f23" fmla="*/ 1469926 f15 1"/>
                <a:gd name="f24" fmla="+- f17 0 f1"/>
                <a:gd name="f25" fmla="*/ f20 1 3464826"/>
                <a:gd name="f26" fmla="*/ f21 1 1469926"/>
                <a:gd name="f27" fmla="*/ f22 1 3464826"/>
                <a:gd name="f28" fmla="*/ f23 1 1469926"/>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3464826" h="1469926">
                  <a:moveTo>
                    <a:pt x="f5" y="f5"/>
                  </a:moveTo>
                  <a:lnTo>
                    <a:pt x="f6" y="f5"/>
                  </a:lnTo>
                  <a:lnTo>
                    <a:pt x="f6" y="f7"/>
                  </a:lnTo>
                  <a:lnTo>
                    <a:pt x="f5" y="f7"/>
                  </a:lnTo>
                  <a:lnTo>
                    <a:pt x="f5" y="f5"/>
                  </a:lnTo>
                  <a:close/>
                </a:path>
              </a:pathLst>
            </a:custGeom>
            <a:noFill/>
            <a:ln cap="rnd">
              <a:noFill/>
              <a:prstDash val="solid"/>
            </a:ln>
          </p:spPr>
          <p:txBody>
            <a:bodyPr vert="horz" wrap="square" lIns="0" tIns="0" rIns="0" bIns="0" anchor="ctr" anchorCtr="0" compatLnSpc="1">
              <a:noAutofit/>
            </a:bodyPr>
            <a:lstStyle/>
            <a:p>
              <a:pPr marL="0" marR="0" lvl="0" indent="0" algn="l"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300" b="1" i="0" u="none" strike="noStrike" kern="1200" cap="none" spc="0" baseline="0">
                  <a:solidFill>
                    <a:srgbClr val="FFFFFF"/>
                  </a:solidFill>
                  <a:uFillTx/>
                  <a:latin typeface="Century Gothic"/>
                </a:rPr>
                <a:t>Macroeconomy</a:t>
              </a:r>
              <a:endParaRPr lang="en-US" sz="1300" b="0" i="0" u="none" strike="noStrike" kern="1200" cap="none" spc="0" baseline="0">
                <a:solidFill>
                  <a:srgbClr val="FFFFFF"/>
                </a:solidFill>
                <a:uFillTx/>
                <a:latin typeface="Century Gothic"/>
              </a:endParaRPr>
            </a:p>
          </p:txBody>
        </p:sp>
        <p:sp>
          <p:nvSpPr>
            <p:cNvPr id="7" name="Freeform: Shape 6">
              <a:extLst>
                <a:ext uri="{FF2B5EF4-FFF2-40B4-BE49-F238E27FC236}">
                  <a16:creationId xmlns:a16="http://schemas.microsoft.com/office/drawing/2014/main" id="{321858EA-49B7-4321-928F-B559554939C6}"/>
                </a:ext>
              </a:extLst>
            </p:cNvPr>
            <p:cNvSpPr/>
            <p:nvPr/>
          </p:nvSpPr>
          <p:spPr>
            <a:xfrm>
              <a:off x="6507702" y="3433334"/>
              <a:ext cx="1469925" cy="146992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E6B729"/>
            </a:solidFill>
            <a:ln cap="rnd">
              <a:noFill/>
              <a:prstDash val="solid"/>
            </a:ln>
          </p:spPr>
          <p:txBody>
            <a:bodyPr lIns="0" tIns="0" rIns="0" bIns="0"/>
            <a:lstStyle/>
            <a:p>
              <a:endParaRPr lang="en-GB"/>
            </a:p>
          </p:txBody>
        </p:sp>
        <p:sp>
          <p:nvSpPr>
            <p:cNvPr id="8" name="Rectangle 7" descr="Bar Graph with Downward Trend">
              <a:extLst>
                <a:ext uri="{FF2B5EF4-FFF2-40B4-BE49-F238E27FC236}">
                  <a16:creationId xmlns:a16="http://schemas.microsoft.com/office/drawing/2014/main" id="{E3A55155-A5FB-4A69-AD79-DB3B5D44F831}"/>
                </a:ext>
              </a:extLst>
            </p:cNvPr>
            <p:cNvSpPr/>
            <p:nvPr/>
          </p:nvSpPr>
          <p:spPr>
            <a:xfrm>
              <a:off x="6816385" y="3742026"/>
              <a:ext cx="852559" cy="852559"/>
            </a:xfrm>
            <a:prstGeom prst="rect">
              <a:avLst/>
            </a:prstGeom>
            <a:blipFill>
              <a:blip r:embed="rId5">
                <a:alphaModFix/>
                <a:extLst>
                  <a:ext uri="{96DAC541-7B7A-43D3-8B79-37D633B846F1}">
                    <asvg:svgBlip xmlns:asvg="http://schemas.microsoft.com/office/drawing/2016/SVG/main" r:embed="rId6"/>
                  </a:ext>
                </a:extLst>
              </a:blip>
              <a:stretch>
                <a:fillRect/>
              </a:stretch>
            </a:blipFill>
            <a:ln cap="rnd">
              <a:noFill/>
              <a:prstDash val="solid"/>
            </a:ln>
          </p:spPr>
          <p:txBody>
            <a:bodyPr lIns="0" tIns="0" rIns="0" bIns="0"/>
            <a:lstStyle/>
            <a:p>
              <a:endParaRPr lang="en-GB"/>
            </a:p>
          </p:txBody>
        </p:sp>
        <p:sp>
          <p:nvSpPr>
            <p:cNvPr id="9" name="Freeform: Shape 8">
              <a:extLst>
                <a:ext uri="{FF2B5EF4-FFF2-40B4-BE49-F238E27FC236}">
                  <a16:creationId xmlns:a16="http://schemas.microsoft.com/office/drawing/2014/main" id="{DE01194B-8A1E-4CA2-B6E0-F33A968C5F65}"/>
                </a:ext>
              </a:extLst>
            </p:cNvPr>
            <p:cNvSpPr/>
            <p:nvPr/>
          </p:nvSpPr>
          <p:spPr>
            <a:xfrm>
              <a:off x="8263752" y="3433334"/>
              <a:ext cx="3522552" cy="1469925"/>
            </a:xfrm>
            <a:custGeom>
              <a:avLst/>
              <a:gdLst>
                <a:gd name="f0" fmla="val 10800000"/>
                <a:gd name="f1" fmla="val 5400000"/>
                <a:gd name="f2" fmla="val 180"/>
                <a:gd name="f3" fmla="val w"/>
                <a:gd name="f4" fmla="val h"/>
                <a:gd name="f5" fmla="val 0"/>
                <a:gd name="f6" fmla="val 3522550"/>
                <a:gd name="f7" fmla="val 1469926"/>
                <a:gd name="f8" fmla="+- 0 0 -90"/>
                <a:gd name="f9" fmla="*/ f3 1 3522550"/>
                <a:gd name="f10" fmla="*/ f4 1 1469926"/>
                <a:gd name="f11" fmla="val f5"/>
                <a:gd name="f12" fmla="val f6"/>
                <a:gd name="f13" fmla="val f7"/>
                <a:gd name="f14" fmla="*/ f8 f0 1"/>
                <a:gd name="f15" fmla="+- f13 0 f11"/>
                <a:gd name="f16" fmla="+- f12 0 f11"/>
                <a:gd name="f17" fmla="*/ f14 1 f2"/>
                <a:gd name="f18" fmla="*/ f16 1 3522550"/>
                <a:gd name="f19" fmla="*/ f15 1 1469926"/>
                <a:gd name="f20" fmla="*/ 0 f16 1"/>
                <a:gd name="f21" fmla="*/ 0 f15 1"/>
                <a:gd name="f22" fmla="*/ 3522550 f16 1"/>
                <a:gd name="f23" fmla="*/ 1469926 f15 1"/>
                <a:gd name="f24" fmla="+- f17 0 f1"/>
                <a:gd name="f25" fmla="*/ f20 1 3522550"/>
                <a:gd name="f26" fmla="*/ f21 1 1469926"/>
                <a:gd name="f27" fmla="*/ f22 1 3522550"/>
                <a:gd name="f28" fmla="*/ f23 1 1469926"/>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3522550" h="1469926">
                  <a:moveTo>
                    <a:pt x="f5" y="f5"/>
                  </a:moveTo>
                  <a:lnTo>
                    <a:pt x="f6" y="f5"/>
                  </a:lnTo>
                  <a:lnTo>
                    <a:pt x="f6" y="f7"/>
                  </a:lnTo>
                  <a:lnTo>
                    <a:pt x="f5" y="f7"/>
                  </a:lnTo>
                  <a:lnTo>
                    <a:pt x="f5" y="f5"/>
                  </a:lnTo>
                  <a:close/>
                </a:path>
              </a:pathLst>
            </a:custGeom>
            <a:noFill/>
            <a:ln cap="rnd">
              <a:noFill/>
              <a:prstDash val="solid"/>
            </a:ln>
          </p:spPr>
          <p:txBody>
            <a:bodyPr vert="horz" wrap="square" lIns="0" tIns="0" rIns="0" bIns="0" anchor="ctr" anchorCtr="0" compatLnSpc="1">
              <a:noAutofit/>
            </a:bodyPr>
            <a:lstStyle/>
            <a:p>
              <a:pPr marL="0" marR="0" lvl="0" indent="0" algn="l" defTabSz="577845" rtl="0" fontAlgn="auto" hangingPunct="1">
                <a:lnSpc>
                  <a:spcPct val="90000"/>
                </a:lnSpc>
                <a:spcBef>
                  <a:spcPts val="0"/>
                </a:spcBef>
                <a:spcAft>
                  <a:spcPts val="500"/>
                </a:spcAft>
                <a:buNone/>
                <a:tabLst/>
                <a:defRPr sz="1800" b="0" i="0" u="none" strike="noStrike" kern="0" cap="none" spc="0" baseline="0">
                  <a:solidFill>
                    <a:srgbClr val="000000"/>
                  </a:solidFill>
                  <a:uFillTx/>
                </a:defRPr>
              </a:pPr>
              <a:r>
                <a:rPr lang="en-GB" sz="1300" b="0" i="0" u="none" strike="noStrike" kern="1200" cap="none" spc="0" baseline="0">
                  <a:solidFill>
                    <a:srgbClr val="FFFFFF"/>
                  </a:solidFill>
                  <a:uFillTx/>
                  <a:latin typeface="Century Gothic"/>
                </a:rPr>
                <a:t>The recent crises has created obstacles for many projects, but due to the unemployment rate and the drop in demand across all sectors, the project has a big opportunity to save costs with the right deals made with the employed workforce and the companies needed to finish the project.</a:t>
              </a:r>
              <a:endParaRPr lang="en-US" sz="1300" b="0" i="0" u="none" strike="noStrike" kern="1200" cap="none" spc="0" baseline="0">
                <a:solidFill>
                  <a:srgbClr val="FFFFFF"/>
                </a:solidFill>
                <a:uFillTx/>
                <a:latin typeface="Century Gothic"/>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9EB54-39F2-4F14-AF24-37603FC9DCE9}"/>
              </a:ext>
            </a:extLst>
          </p:cNvPr>
          <p:cNvSpPr txBox="1">
            <a:spLocks noGrp="1"/>
          </p:cNvSpPr>
          <p:nvPr>
            <p:ph type="title"/>
          </p:nvPr>
        </p:nvSpPr>
        <p:spPr/>
        <p:txBody>
          <a:bodyPr/>
          <a:lstStyle/>
          <a:p>
            <a:pPr lvl="0"/>
            <a:r>
              <a:rPr lang="en-US" b="1"/>
              <a:t>Conclusion</a:t>
            </a:r>
            <a:br>
              <a:rPr lang="en-GB"/>
            </a:br>
            <a:endParaRPr lang="en-GB"/>
          </a:p>
        </p:txBody>
      </p:sp>
      <p:sp>
        <p:nvSpPr>
          <p:cNvPr id="3" name="Content Placeholder 2">
            <a:extLst>
              <a:ext uri="{FF2B5EF4-FFF2-40B4-BE49-F238E27FC236}">
                <a16:creationId xmlns:a16="http://schemas.microsoft.com/office/drawing/2014/main" id="{D7E2797D-A3C0-454A-9FFD-4D8CCC3D49A0}"/>
              </a:ext>
            </a:extLst>
          </p:cNvPr>
          <p:cNvSpPr txBox="1">
            <a:spLocks noGrp="1"/>
          </p:cNvSpPr>
          <p:nvPr>
            <p:ph idx="1"/>
          </p:nvPr>
        </p:nvSpPr>
        <p:spPr/>
        <p:txBody>
          <a:bodyPr/>
          <a:lstStyle/>
          <a:p>
            <a:pPr marL="0" lvl="0" indent="0">
              <a:buNone/>
            </a:pPr>
            <a:endParaRPr lang="en-GB"/>
          </a:p>
          <a:p>
            <a:pPr lvl="0"/>
            <a:r>
              <a:rPr lang="en-US"/>
              <a:t>  The conclusion so far is to look no further than funding a new and fresh project for the Marriot Hotel for long term gains and exploit the current economic crisis and take the advantages of being prepared for the aftermath of the crisis. </a:t>
            </a: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852D4-DD60-4A48-8C89-4F902B31E76D}"/>
              </a:ext>
            </a:extLst>
          </p:cNvPr>
          <p:cNvSpPr txBox="1">
            <a:spLocks noGrp="1"/>
          </p:cNvSpPr>
          <p:nvPr>
            <p:ph type="title"/>
          </p:nvPr>
        </p:nvSpPr>
        <p:spPr/>
        <p:txBody>
          <a:bodyPr/>
          <a:lstStyle/>
          <a:p>
            <a:pPr lvl="0"/>
            <a:r>
              <a:rPr lang="en-GB"/>
              <a:t>References</a:t>
            </a:r>
          </a:p>
        </p:txBody>
      </p:sp>
      <p:sp>
        <p:nvSpPr>
          <p:cNvPr id="3" name="Content Placeholder 2">
            <a:extLst>
              <a:ext uri="{FF2B5EF4-FFF2-40B4-BE49-F238E27FC236}">
                <a16:creationId xmlns:a16="http://schemas.microsoft.com/office/drawing/2014/main" id="{C531B63E-BC9D-4D92-85DB-37689926DE96}"/>
              </a:ext>
            </a:extLst>
          </p:cNvPr>
          <p:cNvSpPr txBox="1">
            <a:spLocks noGrp="1"/>
          </p:cNvSpPr>
          <p:nvPr>
            <p:ph idx="1"/>
          </p:nvPr>
        </p:nvSpPr>
        <p:spPr/>
        <p:txBody>
          <a:bodyPr/>
          <a:lstStyle/>
          <a:p>
            <a:pPr lvl="0"/>
            <a:r>
              <a:rPr lang="en-GB"/>
              <a:t>1)Speth, C., 2015. </a:t>
            </a:r>
            <a:r>
              <a:rPr lang="en-GB" i="1"/>
              <a:t>La Matrice SWOT</a:t>
            </a:r>
            <a:r>
              <a:rPr lang="en-GB"/>
              <a:t>. 1st ed. Primento Digital, p.22.</a:t>
            </a:r>
          </a:p>
          <a:p>
            <a:pPr lvl="0"/>
            <a:r>
              <a:rPr lang="en-GB"/>
              <a:t>2) Luenberger, D., 1995. </a:t>
            </a:r>
            <a:r>
              <a:rPr lang="en-GB" i="1"/>
              <a:t>Microeconomy Theory</a:t>
            </a:r>
            <a:r>
              <a:rPr lang="en-GB"/>
              <a:t>. New York: McGraw-Hill, pp.22-65.</a:t>
            </a:r>
          </a:p>
          <a:p>
            <a:pPr lvl="0"/>
            <a:r>
              <a:rPr lang="en-GB"/>
              <a:t>3) Entrepreneur. 2020. </a:t>
            </a:r>
            <a:r>
              <a:rPr lang="en-GB" i="1"/>
              <a:t>Business Plans: A Step-By-Step Guide</a:t>
            </a:r>
            <a:r>
              <a:rPr lang="en-GB"/>
              <a:t>. [online] Available at: &lt;https://www.entrepreneur.com/article/247574&gt; [Accessed 18 June 2020].</a:t>
            </a:r>
          </a:p>
          <a:p>
            <a:pPr lvl="0"/>
            <a:r>
              <a:rPr lang="en-GB"/>
              <a:t>4) Babin, B., Carr, J., Griffin, M. (2019) Business Research Methods. 2nd Ed. Andover, UK: South Western Cengage.</a:t>
            </a:r>
          </a:p>
          <a:p>
            <a:pPr lvl="0"/>
            <a:r>
              <a:rPr lang="en-GB"/>
              <a:t> </a:t>
            </a:r>
          </a:p>
          <a:p>
            <a:pPr lvl="0"/>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77678-9957-438C-83AF-14428122B93E}"/>
              </a:ext>
            </a:extLst>
          </p:cNvPr>
          <p:cNvSpPr txBox="1">
            <a:spLocks noGrp="1"/>
          </p:cNvSpPr>
          <p:nvPr>
            <p:ph type="title"/>
          </p:nvPr>
        </p:nvSpPr>
        <p:spPr/>
        <p:txBody>
          <a:bodyPr/>
          <a:lstStyle/>
          <a:p>
            <a:pPr lvl="0"/>
            <a:r>
              <a:rPr lang="en-GB"/>
              <a:t>Thank you</a:t>
            </a:r>
          </a:p>
        </p:txBody>
      </p:sp>
      <p:sp>
        <p:nvSpPr>
          <p:cNvPr id="3" name="Content Placeholder 2">
            <a:extLst>
              <a:ext uri="{FF2B5EF4-FFF2-40B4-BE49-F238E27FC236}">
                <a16:creationId xmlns:a16="http://schemas.microsoft.com/office/drawing/2014/main" id="{945F635C-1127-45B4-8DBF-0F9781B14482}"/>
              </a:ext>
            </a:extLst>
          </p:cNvPr>
          <p:cNvSpPr txBox="1">
            <a:spLocks noGrp="1"/>
          </p:cNvSpPr>
          <p:nvPr>
            <p:ph idx="1"/>
          </p:nvPr>
        </p:nvSpPr>
        <p:spPr/>
        <p:txBody>
          <a:bodyPr/>
          <a:lstStyle/>
          <a:p>
            <a:endParaRPr lang="en-GB"/>
          </a:p>
        </p:txBody>
      </p:sp>
    </p:spTree>
  </p:cSld>
  <p:clrMapOvr>
    <a:masterClrMapping/>
  </p:clrMapOvr>
</p:sld>
</file>

<file path=ppt/theme/theme1.xml><?xml version="1.0" encoding="utf-8"?>
<a:theme xmlns:a="http://schemas.openxmlformats.org/drawingml/2006/main" name="I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648</Words>
  <Application>Microsoft Office PowerPoint</Application>
  <PresentationFormat>Widescreen</PresentationFormat>
  <Paragraphs>59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vt:lpstr>
      <vt:lpstr>PID Presentations</vt:lpstr>
      <vt:lpstr>Content</vt:lpstr>
      <vt:lpstr>PowerPoint Presentation</vt:lpstr>
      <vt:lpstr>Priorities</vt:lpstr>
      <vt:lpstr>PowerPoint Presentation</vt:lpstr>
      <vt:lpstr>SWOT Analysis </vt:lpstr>
      <vt:lpstr>PowerPoint Presentation</vt:lpstr>
      <vt:lpstr>PESTLE</vt:lpstr>
      <vt:lpstr>Microeconomy </vt:lpstr>
      <vt:lpstr>Macroeconomy </vt:lpstr>
      <vt:lpstr>Conclusion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PID Presentations</dc:title>
  <dc:creator>Dumitrita Munteanu (1813611)</dc:creator>
  <cp:lastModifiedBy>Gawain Frampton</cp:lastModifiedBy>
  <cp:revision>1</cp:revision>
  <dcterms:created xsi:type="dcterms:W3CDTF">2020-06-18T14:56:34Z</dcterms:created>
  <dcterms:modified xsi:type="dcterms:W3CDTF">2020-06-18T15:53:05Z</dcterms:modified>
</cp:coreProperties>
</file>