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5079" r:id="rId1"/>
  </p:sldMasterIdLst>
  <p:sldIdLst>
    <p:sldId id="256" r:id="rId2"/>
    <p:sldId id="259" r:id="rId3"/>
    <p:sldId id="258" r:id="rId4"/>
    <p:sldId id="264" r:id="rId5"/>
    <p:sldId id="261" r:id="rId6"/>
    <p:sldId id="260" r:id="rId7"/>
    <p:sldId id="265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D6745-A28E-7A67-1205-25288E8E3DA2}" v="279" dt="2019-12-08T09:44:02.303"/>
    <p1510:client id="{212FE115-26B8-5F6D-F663-F745F996888F}" v="98" dt="2019-12-07T18:58:35.995"/>
    <p1510:client id="{3F417F88-2F33-3D5B-3772-417B507192CD}" v="2" dt="2019-12-09T10:58:06.450"/>
    <p1510:client id="{572825F1-18FF-4E02-92FC-F6F3808E0D76}" v="210" dt="2019-12-07T11:08:46.391"/>
    <p1510:client id="{76709C5E-A618-0C25-568E-4E4B25DBB1F7}" v="324" dt="2019-12-09T10:52:38.952"/>
    <p1510:client id="{94278AD2-4AB0-E8D3-EC75-6B49B9454A03}" v="69" dt="2019-12-09T14:02:11.182"/>
    <p1510:client id="{A8B76DF7-424A-09F6-3883-9EC81E6D5346}" v="1149" dt="2019-12-07T20:30:59.783"/>
    <p1510:client id="{AC6119A8-745E-D8C5-2A63-58E82420AECA}" v="761" dt="2019-12-08T09:10:06.721"/>
    <p1510:client id="{AEA38594-E8DF-AAC5-C3F6-FE5C5BBC7A3C}" v="17" dt="2019-12-08T07:13:21.915"/>
    <p1510:client id="{B097E07C-2CE7-5DCE-4401-F1782A293E48}" v="77" dt="2019-12-07T15:27:13.303"/>
    <p1510:client id="{D608E17D-4A72-C6C2-C227-6AB7307DCB9F}" v="41" dt="2019-12-08T13:31:54.924"/>
    <p1510:client id="{ED961DE9-A6D8-A1BE-6EFC-543246D4122E}" v="7" dt="2019-12-08T13:45:39.225"/>
    <p1510:client id="{F5097AE0-59BE-F736-4C4D-72C8FF3BC358}" v="291" dt="2019-12-07T16:48:40.8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a Wilson (1502076)" userId="S::1502076@student.uwtsd.ac.uk::6559b16a-9ff9-4e22-87cc-ee8c953a8e44" providerId="AD" clId="Web-{3F417F88-2F33-3D5B-3772-417B507192CD}"/>
    <pc:docChg chg="sldOrd">
      <pc:chgData name="Andrea Wilson (1502076)" userId="S::1502076@student.uwtsd.ac.uk::6559b16a-9ff9-4e22-87cc-ee8c953a8e44" providerId="AD" clId="Web-{3F417F88-2F33-3D5B-3772-417B507192CD}" dt="2019-12-09T10:58:06.450" v="1"/>
      <pc:docMkLst>
        <pc:docMk/>
      </pc:docMkLst>
      <pc:sldChg chg="ord">
        <pc:chgData name="Andrea Wilson (1502076)" userId="S::1502076@student.uwtsd.ac.uk::6559b16a-9ff9-4e22-87cc-ee8c953a8e44" providerId="AD" clId="Web-{3F417F88-2F33-3D5B-3772-417B507192CD}" dt="2019-12-09T10:58:06.450" v="1"/>
        <pc:sldMkLst>
          <pc:docMk/>
          <pc:sldMk cId="2379150167" sldId="258"/>
        </pc:sldMkLst>
      </pc:sldChg>
      <pc:sldChg chg="ord">
        <pc:chgData name="Andrea Wilson (1502076)" userId="S::1502076@student.uwtsd.ac.uk::6559b16a-9ff9-4e22-87cc-ee8c953a8e44" providerId="AD" clId="Web-{3F417F88-2F33-3D5B-3772-417B507192CD}" dt="2019-12-09T10:56:46.357" v="0"/>
        <pc:sldMkLst>
          <pc:docMk/>
          <pc:sldMk cId="1088982669" sldId="261"/>
        </pc:sldMkLst>
      </pc:sldChg>
    </pc:docChg>
  </pc:docChgLst>
  <pc:docChgLst>
    <pc:chgData name="Andrea Wilson (1502076)" userId="S::1502076@student.uwtsd.ac.uk::6559b16a-9ff9-4e22-87cc-ee8c953a8e44" providerId="AD" clId="Web-{212FE115-26B8-5F6D-F663-F745F996888F}"/>
    <pc:docChg chg="addSld modSld">
      <pc:chgData name="Andrea Wilson (1502076)" userId="S::1502076@student.uwtsd.ac.uk::6559b16a-9ff9-4e22-87cc-ee8c953a8e44" providerId="AD" clId="Web-{212FE115-26B8-5F6D-F663-F745F996888F}" dt="2019-12-07T18:58:35.995" v="96"/>
      <pc:docMkLst>
        <pc:docMk/>
      </pc:docMkLst>
      <pc:sldChg chg="addSp modSp">
        <pc:chgData name="Andrea Wilson (1502076)" userId="S::1502076@student.uwtsd.ac.uk::6559b16a-9ff9-4e22-87cc-ee8c953a8e44" providerId="AD" clId="Web-{212FE115-26B8-5F6D-F663-F745F996888F}" dt="2019-12-07T17:47:38.586" v="93" actId="20577"/>
        <pc:sldMkLst>
          <pc:docMk/>
          <pc:sldMk cId="4070434592" sldId="260"/>
        </pc:sldMkLst>
        <pc:spChg chg="add mod">
          <ac:chgData name="Andrea Wilson (1502076)" userId="S::1502076@student.uwtsd.ac.uk::6559b16a-9ff9-4e22-87cc-ee8c953a8e44" providerId="AD" clId="Web-{212FE115-26B8-5F6D-F663-F745F996888F}" dt="2019-12-07T17:47:38.586" v="93" actId="20577"/>
          <ac:spMkLst>
            <pc:docMk/>
            <pc:sldMk cId="4070434592" sldId="260"/>
            <ac:spMk id="2" creationId="{4CB5C9BD-A95D-4F06-B494-BE497EE3DDEC}"/>
          </ac:spMkLst>
        </pc:spChg>
      </pc:sldChg>
      <pc:sldChg chg="new">
        <pc:chgData name="Andrea Wilson (1502076)" userId="S::1502076@student.uwtsd.ac.uk::6559b16a-9ff9-4e22-87cc-ee8c953a8e44" providerId="AD" clId="Web-{212FE115-26B8-5F6D-F663-F745F996888F}" dt="2019-12-07T18:58:35.995" v="96"/>
        <pc:sldMkLst>
          <pc:docMk/>
          <pc:sldMk cId="1088982669" sldId="261"/>
        </pc:sldMkLst>
      </pc:sldChg>
    </pc:docChg>
  </pc:docChgLst>
  <pc:docChgLst>
    <pc:chgData name="Andrea Wilson (1502076)" userId="S::1502076@student.uwtsd.ac.uk::6559b16a-9ff9-4e22-87cc-ee8c953a8e44" providerId="AD" clId="Web-{053D6745-A28E-7A67-1205-25288E8E3DA2}"/>
    <pc:docChg chg="modSld sldOrd addMainMaster delMainMaster">
      <pc:chgData name="Andrea Wilson (1502076)" userId="S::1502076@student.uwtsd.ac.uk::6559b16a-9ff9-4e22-87cc-ee8c953a8e44" providerId="AD" clId="Web-{053D6745-A28E-7A67-1205-25288E8E3DA2}" dt="2019-12-08T09:44:02.303" v="268" actId="20577"/>
      <pc:docMkLst>
        <pc:docMk/>
      </pc:docMkLst>
      <pc:sldChg chg="modSp mod modClrScheme chgLayout">
        <pc:chgData name="Andrea Wilson (1502076)" userId="S::1502076@student.uwtsd.ac.uk::6559b16a-9ff9-4e22-87cc-ee8c953a8e44" providerId="AD" clId="Web-{053D6745-A28E-7A67-1205-25288E8E3DA2}" dt="2019-12-08T09:33:07.789" v="164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053D6745-A28E-7A67-1205-25288E8E3DA2}" dt="2019-12-08T09:33:07.789" v="164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053D6745-A28E-7A67-1205-25288E8E3DA2}" dt="2019-12-08T09:33:07.789" v="164"/>
          <ac:spMkLst>
            <pc:docMk/>
            <pc:sldMk cId="2029002549" sldId="256"/>
            <ac:spMk id="3" creationId="{00000000-0000-0000-0000-000000000000}"/>
          </ac:spMkLst>
        </pc:spChg>
      </pc:sldChg>
      <pc:sldChg chg="addSp delSp modSp mod ord setBg modClrScheme setClrOvrMap chgLayout">
        <pc:chgData name="Andrea Wilson (1502076)" userId="S::1502076@student.uwtsd.ac.uk::6559b16a-9ff9-4e22-87cc-ee8c953a8e44" providerId="AD" clId="Web-{053D6745-A28E-7A67-1205-25288E8E3DA2}" dt="2019-12-08T09:42:57.473" v="261"/>
        <pc:sldMkLst>
          <pc:docMk/>
          <pc:sldMk cId="2379150167" sldId="258"/>
        </pc:sldMkLst>
        <pc:spChg chg="add mod ord">
          <ac:chgData name="Andrea Wilson (1502076)" userId="S::1502076@student.uwtsd.ac.uk::6559b16a-9ff9-4e22-87cc-ee8c953a8e44" providerId="AD" clId="Web-{053D6745-A28E-7A67-1205-25288E8E3DA2}" dt="2019-12-08T09:33:41.275" v="166"/>
          <ac:spMkLst>
            <pc:docMk/>
            <pc:sldMk cId="2379150167" sldId="258"/>
            <ac:spMk id="3" creationId="{DF515FAF-7F02-44B0-BF1B-C93030A17A5D}"/>
          </ac:spMkLst>
        </pc:spChg>
        <pc:spChg chg="add mod ord">
          <ac:chgData name="Andrea Wilson (1502076)" userId="S::1502076@student.uwtsd.ac.uk::6559b16a-9ff9-4e22-87cc-ee8c953a8e44" providerId="AD" clId="Web-{053D6745-A28E-7A67-1205-25288E8E3DA2}" dt="2019-12-08T09:42:57.473" v="261"/>
          <ac:spMkLst>
            <pc:docMk/>
            <pc:sldMk cId="2379150167" sldId="258"/>
            <ac:spMk id="4" creationId="{278E7E3C-3382-4DBC-8F3D-265F65095525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41.275" v="166"/>
          <ac:spMkLst>
            <pc:docMk/>
            <pc:sldMk cId="2379150167" sldId="258"/>
            <ac:spMk id="13" creationId="{C870A052-911D-4DF7-B476-2104947A959F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41.275" v="166"/>
          <ac:spMkLst>
            <pc:docMk/>
            <pc:sldMk cId="2379150167" sldId="258"/>
            <ac:spMk id="18" creationId="{6E1232CA-F1A1-4361-A49F-8EAA874C9F94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41.275" v="166"/>
          <ac:spMkLst>
            <pc:docMk/>
            <pc:sldMk cId="2379150167" sldId="258"/>
            <ac:spMk id="20" creationId="{A5BC2E4B-2FAE-4909-A51A-E667DEFC0C1E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2:57.473" v="261"/>
          <ac:spMkLst>
            <pc:docMk/>
            <pc:sldMk cId="2379150167" sldId="258"/>
            <ac:spMk id="22" creationId="{6E1232CA-F1A1-4361-A49F-8EAA874C9F94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2:57.473" v="261"/>
          <ac:spMkLst>
            <pc:docMk/>
            <pc:sldMk cId="2379150167" sldId="258"/>
            <ac:spMk id="23" creationId="{BF5FF419-DF8D-4337-8692-371E923E6FA8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2:57.473" v="261"/>
          <ac:spMkLst>
            <pc:docMk/>
            <pc:sldMk cId="2379150167" sldId="258"/>
            <ac:spMk id="28" creationId="{6E1232CA-F1A1-4361-A49F-8EAA874C9F94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2:57.473" v="261"/>
          <ac:spMkLst>
            <pc:docMk/>
            <pc:sldMk cId="2379150167" sldId="258"/>
            <ac:spMk id="30" creationId="{C7727DAE-6F3E-46B6-B72D-B21ED2899747}"/>
          </ac:spMkLst>
        </pc:spChg>
        <pc:picChg chg="mod">
          <ac:chgData name="Andrea Wilson (1502076)" userId="S::1502076@student.uwtsd.ac.uk::6559b16a-9ff9-4e22-87cc-ee8c953a8e44" providerId="AD" clId="Web-{053D6745-A28E-7A67-1205-25288E8E3DA2}" dt="2019-12-08T09:42:57.473" v="261"/>
          <ac:picMkLst>
            <pc:docMk/>
            <pc:sldMk cId="2379150167" sldId="258"/>
            <ac:picMk id="2" creationId="{BA8EEA94-660F-460B-88D0-5FA303D899AC}"/>
          </ac:picMkLst>
        </pc:picChg>
      </pc:sldChg>
      <pc:sldChg chg="addSp delSp modSp mod modClrScheme delDesignElem chgLayout">
        <pc:chgData name="Andrea Wilson (1502076)" userId="S::1502076@student.uwtsd.ac.uk::6559b16a-9ff9-4e22-87cc-ee8c953a8e44" providerId="AD" clId="Web-{053D6745-A28E-7A67-1205-25288E8E3DA2}" dt="2019-12-08T09:35:47.917" v="183" actId="14100"/>
        <pc:sldMkLst>
          <pc:docMk/>
          <pc:sldMk cId="1977330568" sldId="259"/>
        </pc:sldMkLst>
        <pc:spChg chg="mod">
          <ac:chgData name="Andrea Wilson (1502076)" userId="S::1502076@student.uwtsd.ac.uk::6559b16a-9ff9-4e22-87cc-ee8c953a8e44" providerId="AD" clId="Web-{053D6745-A28E-7A67-1205-25288E8E3DA2}" dt="2019-12-08T09:35:47.917" v="183" actId="14100"/>
          <ac:spMkLst>
            <pc:docMk/>
            <pc:sldMk cId="1977330568" sldId="259"/>
            <ac:spMk id="4" creationId="{06C5F041-BF9E-461B-B694-72CEE944A32B}"/>
          </ac:spMkLst>
        </pc:spChg>
        <pc:spChg chg="mod">
          <ac:chgData name="Andrea Wilson (1502076)" userId="S::1502076@student.uwtsd.ac.uk::6559b16a-9ff9-4e22-87cc-ee8c953a8e44" providerId="AD" clId="Web-{053D6745-A28E-7A67-1205-25288E8E3DA2}" dt="2019-12-08T09:35:21.058" v="177" actId="688"/>
          <ac:spMkLst>
            <pc:docMk/>
            <pc:sldMk cId="1977330568" sldId="259"/>
            <ac:spMk id="6" creationId="{10583A03-2D2E-4765-B11B-930D5E3EE43C}"/>
          </ac:spMkLst>
        </pc:spChg>
        <pc:spChg chg="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1977330568" sldId="259"/>
            <ac:spMk id="39" creationId="{6E1232CA-F1A1-4361-A49F-8EAA874C9F94}"/>
          </ac:spMkLst>
        </pc:spChg>
        <pc:spChg chg="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1977330568" sldId="259"/>
            <ac:spMk id="40" creationId="{BF5FF419-DF8D-4337-8692-371E923E6FA8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34:47.994" v="169"/>
          <ac:spMkLst>
            <pc:docMk/>
            <pc:sldMk cId="1977330568" sldId="259"/>
            <ac:spMk id="42" creationId="{6E1232CA-F1A1-4361-A49F-8EAA874C9F94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34:47.994" v="169"/>
          <ac:spMkLst>
            <pc:docMk/>
            <pc:sldMk cId="1977330568" sldId="259"/>
            <ac:spMk id="44" creationId="{15BEA1EC-57BC-4C39-93AA-9244FF072A3C}"/>
          </ac:spMkLst>
        </pc:spChg>
        <pc:picChg chg="mod">
          <ac:chgData name="Andrea Wilson (1502076)" userId="S::1502076@student.uwtsd.ac.uk::6559b16a-9ff9-4e22-87cc-ee8c953a8e44" providerId="AD" clId="Web-{053D6745-A28E-7A67-1205-25288E8E3DA2}" dt="2019-12-08T09:34:47.994" v="169"/>
          <ac:picMkLst>
            <pc:docMk/>
            <pc:sldMk cId="1977330568" sldId="259"/>
            <ac:picMk id="2" creationId="{3F71ADBB-DD36-43B4-AD66-349429233862}"/>
          </ac:picMkLst>
        </pc:picChg>
      </pc:sldChg>
      <pc:sldChg chg="addSp delSp modSp mod setBg modClrScheme delDesignElem chgLayout">
        <pc:chgData name="Andrea Wilson (1502076)" userId="S::1502076@student.uwtsd.ac.uk::6559b16a-9ff9-4e22-87cc-ee8c953a8e44" providerId="AD" clId="Web-{053D6745-A28E-7A67-1205-25288E8E3DA2}" dt="2019-12-08T09:44:02.303" v="268" actId="20577"/>
        <pc:sldMkLst>
          <pc:docMk/>
          <pc:sldMk cId="4070434592" sldId="260"/>
        </pc:sldMkLst>
        <pc:spChg chg="mod">
          <ac:chgData name="Andrea Wilson (1502076)" userId="S::1502076@student.uwtsd.ac.uk::6559b16a-9ff9-4e22-87cc-ee8c953a8e44" providerId="AD" clId="Web-{053D6745-A28E-7A67-1205-25288E8E3DA2}" dt="2019-12-08T09:44:02.303" v="268" actId="20577"/>
          <ac:spMkLst>
            <pc:docMk/>
            <pc:sldMk cId="4070434592" sldId="260"/>
            <ac:spMk id="3" creationId="{D693688D-639D-45DF-AF43-30AB4F8AB2B7}"/>
          </ac:spMkLst>
        </pc:spChg>
        <pc:spChg chg="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70434592" sldId="260"/>
            <ac:spMk id="53" creationId="{F6A0DF93-7E56-40FB-909A-9976AE41E42C}"/>
          </ac:spMkLst>
        </pc:spChg>
        <pc:spChg chg="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70434592" sldId="260"/>
            <ac:spMk id="55" creationId="{2EA7C9D2-294E-4B1D-9700-BA3D38743B9B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3:27.115" v="262"/>
          <ac:spMkLst>
            <pc:docMk/>
            <pc:sldMk cId="4070434592" sldId="260"/>
            <ac:spMk id="57" creationId="{63AB6029-A451-4655-B134-B1E2F0B38E35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3:27.115" v="262"/>
          <ac:spMkLst>
            <pc:docMk/>
            <pc:sldMk cId="4070434592" sldId="260"/>
            <ac:spMk id="59" creationId="{361A18F1-E772-47BD-9486-6557D29B2F6B}"/>
          </ac:spMkLst>
        </pc:spChg>
        <pc:picChg chg="mod">
          <ac:chgData name="Andrea Wilson (1502076)" userId="S::1502076@student.uwtsd.ac.uk::6559b16a-9ff9-4e22-87cc-ee8c953a8e44" providerId="AD" clId="Web-{053D6745-A28E-7A67-1205-25288E8E3DA2}" dt="2019-12-08T09:43:27.115" v="262"/>
          <ac:picMkLst>
            <pc:docMk/>
            <pc:sldMk cId="4070434592" sldId="260"/>
            <ac:picMk id="38" creationId="{2A077FE5-7A8F-455E-9C83-C3497E13ADBD}"/>
          </ac:picMkLst>
        </pc:picChg>
      </pc:sldChg>
      <pc:sldChg chg="mod modClrScheme chgLayout">
        <pc:chgData name="Andrea Wilson (1502076)" userId="S::1502076@student.uwtsd.ac.uk::6559b16a-9ff9-4e22-87cc-ee8c953a8e44" providerId="AD" clId="Web-{053D6745-A28E-7A67-1205-25288E8E3DA2}" dt="2019-12-08T09:33:07.789" v="164"/>
        <pc:sldMkLst>
          <pc:docMk/>
          <pc:sldMk cId="1088982669" sldId="261"/>
        </pc:sldMkLst>
      </pc:sldChg>
      <pc:sldChg chg="mod modClrScheme chgLayout">
        <pc:chgData name="Andrea Wilson (1502076)" userId="S::1502076@student.uwtsd.ac.uk::6559b16a-9ff9-4e22-87cc-ee8c953a8e44" providerId="AD" clId="Web-{053D6745-A28E-7A67-1205-25288E8E3DA2}" dt="2019-12-08T09:33:07.789" v="164"/>
        <pc:sldMkLst>
          <pc:docMk/>
          <pc:sldMk cId="1652521160" sldId="262"/>
        </pc:sldMkLst>
      </pc:sldChg>
      <pc:sldChg chg="modSp mod modClrScheme chgLayout">
        <pc:chgData name="Andrea Wilson (1502076)" userId="S::1502076@student.uwtsd.ac.uk::6559b16a-9ff9-4e22-87cc-ee8c953a8e44" providerId="AD" clId="Web-{053D6745-A28E-7A67-1205-25288E8E3DA2}" dt="2019-12-08T09:33:07.789" v="164"/>
        <pc:sldMkLst>
          <pc:docMk/>
          <pc:sldMk cId="3687232006" sldId="263"/>
        </pc:sldMkLst>
        <pc:spChg chg="mod ord">
          <ac:chgData name="Andrea Wilson (1502076)" userId="S::1502076@student.uwtsd.ac.uk::6559b16a-9ff9-4e22-87cc-ee8c953a8e44" providerId="AD" clId="Web-{053D6745-A28E-7A67-1205-25288E8E3DA2}" dt="2019-12-08T09:33:07.789" v="164"/>
          <ac:spMkLst>
            <pc:docMk/>
            <pc:sldMk cId="3687232006" sldId="263"/>
            <ac:spMk id="2" creationId="{C3FE35A7-99B5-4501-B73A-2A2ADADDD667}"/>
          </ac:spMkLst>
        </pc:spChg>
      </pc:sldChg>
      <pc:sldChg chg="modSp mod modClrScheme chgLayout">
        <pc:chgData name="Andrea Wilson (1502076)" userId="S::1502076@student.uwtsd.ac.uk::6559b16a-9ff9-4e22-87cc-ee8c953a8e44" providerId="AD" clId="Web-{053D6745-A28E-7A67-1205-25288E8E3DA2}" dt="2019-12-08T09:36:45.330" v="216" actId="20577"/>
        <pc:sldMkLst>
          <pc:docMk/>
          <pc:sldMk cId="978479624" sldId="264"/>
        </pc:sldMkLst>
        <pc:spChg chg="mod">
          <ac:chgData name="Andrea Wilson (1502076)" userId="S::1502076@student.uwtsd.ac.uk::6559b16a-9ff9-4e22-87cc-ee8c953a8e44" providerId="AD" clId="Web-{053D6745-A28E-7A67-1205-25288E8E3DA2}" dt="2019-12-08T09:36:45.330" v="216" actId="20577"/>
          <ac:spMkLst>
            <pc:docMk/>
            <pc:sldMk cId="978479624" sldId="264"/>
            <ac:spMk id="3" creationId="{6711D528-2430-4077-BA1B-0F270A0E62CF}"/>
          </ac:spMkLst>
        </pc:sp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053D6745-A28E-7A67-1205-25288E8E3DA2}" dt="2019-12-08T09:41:18.453" v="260"/>
        <pc:sldMkLst>
          <pc:docMk/>
          <pc:sldMk cId="4094098764" sldId="265"/>
        </pc:sldMkLst>
        <pc:spChg chg="mod ord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2" creationId="{ECDF43D5-CD43-42AB-9CE4-DC687D3C4234}"/>
          </ac:spMkLst>
        </pc:spChg>
        <pc:spChg chg="mod">
          <ac:chgData name="Andrea Wilson (1502076)" userId="S::1502076@student.uwtsd.ac.uk::6559b16a-9ff9-4e22-87cc-ee8c953a8e44" providerId="AD" clId="Web-{053D6745-A28E-7A67-1205-25288E8E3DA2}" dt="2019-12-08T09:37:28.346" v="224" actId="20577"/>
          <ac:spMkLst>
            <pc:docMk/>
            <pc:sldMk cId="4094098764" sldId="265"/>
            <ac:spMk id="9" creationId="{F7C208D4-1B60-419D-9964-4CA3BB3C72DD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11" creationId="{8C20149E-54C8-4B3C-8C2B-861932766228}"/>
          </ac:spMkLst>
        </pc:spChg>
        <pc:spChg chg="del mod">
          <ac:chgData name="Andrea Wilson (1502076)" userId="S::1502076@student.uwtsd.ac.uk::6559b16a-9ff9-4e22-87cc-ee8c953a8e44" providerId="AD" clId="Web-{053D6745-A28E-7A67-1205-25288E8E3DA2}" dt="2019-12-08T09:37:22.534" v="223"/>
          <ac:spMkLst>
            <pc:docMk/>
            <pc:sldMk cId="4094098764" sldId="265"/>
            <ac:spMk id="12" creationId="{254397B5-F6BE-4372-AB75-69C191D09A7D}"/>
          </ac:spMkLst>
        </pc:spChg>
        <pc:spChg chg="add del mod">
          <ac:chgData name="Andrea Wilson (1502076)" userId="S::1502076@student.uwtsd.ac.uk::6559b16a-9ff9-4e22-87cc-ee8c953a8e44" providerId="AD" clId="Web-{053D6745-A28E-7A67-1205-25288E8E3DA2}" dt="2019-12-08T09:22:45.507" v="56"/>
          <ac:spMkLst>
            <pc:docMk/>
            <pc:sldMk cId="4094098764" sldId="265"/>
            <ac:spMk id="13" creationId="{F3D39C9D-2F52-498F-9938-E092E351E6DA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39.882" v="52"/>
          <ac:spMkLst>
            <pc:docMk/>
            <pc:sldMk cId="4094098764" sldId="265"/>
            <ac:spMk id="14" creationId="{985CF2D1-0673-4378-9BE2-2BE193E02B57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16" creationId="{4C2223EF-0FBF-4835-98D4-BDB4580B170F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17" creationId="{8C20149E-54C8-4B3C-8C2B-861932766228}"/>
          </ac:spMkLst>
        </pc:spChg>
        <pc:spChg chg="add del mod">
          <ac:chgData name="Andrea Wilson (1502076)" userId="S::1502076@student.uwtsd.ac.uk::6559b16a-9ff9-4e22-87cc-ee8c953a8e44" providerId="AD" clId="Web-{053D6745-A28E-7A67-1205-25288E8E3DA2}" dt="2019-12-08T09:25:29.656" v="75"/>
          <ac:spMkLst>
            <pc:docMk/>
            <pc:sldMk cId="4094098764" sldId="265"/>
            <ac:spMk id="18" creationId="{40283F86-88D6-437A-AFA2-DE8E917764BF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19" creationId="{4C2223EF-0FBF-4835-98D4-BDB4580B170F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21" creationId="{60DE0975-0D48-4B7E-B907-E552EB43A78B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22" creationId="{8C20149E-54C8-4B3C-8C2B-861932766228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23" creationId="{A605A4CD-41BC-4909-8525-2A21482D4F90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25" creationId="{B2667B69-54D7-4687-921A-32DC6FFFC582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26" creationId="{4C2223EF-0FBF-4835-98D4-BDB4580B170F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27" creationId="{672F783D-7ABE-4C1A-B6FD-31A56935D271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28" creationId="{60DE0975-0D48-4B7E-B907-E552EB43A78B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29" creationId="{9BF986D6-E7DB-4436-97E7-3AD036B93C48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30" creationId="{A605A4CD-41BC-4909-8525-2A21482D4F90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22:48.179" v="58"/>
          <ac:spMkLst>
            <pc:docMk/>
            <pc:sldMk cId="4094098764" sldId="265"/>
            <ac:spMk id="31" creationId="{11FC4343-3D66-4D65-A889-BDA9965B4062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32" creationId="{B2667B69-54D7-4687-921A-32DC6FFFC582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33" creationId="{672F783D-7ABE-4C1A-B6FD-31A56935D271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34" creationId="{60DE0975-0D48-4B7E-B907-E552EB43A78B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35" creationId="{9BF986D6-E7DB-4436-97E7-3AD036B93C48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36" creationId="{A605A4CD-41BC-4909-8525-2A21482D4F90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33:01.085" v="163"/>
          <ac:spMkLst>
            <pc:docMk/>
            <pc:sldMk cId="4094098764" sldId="265"/>
            <ac:spMk id="37" creationId="{11FC4343-3D66-4D65-A889-BDA9965B4062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38" creationId="{B2667B69-54D7-4687-921A-32DC6FFFC582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39" creationId="{672F783D-7ABE-4C1A-B6FD-31A56935D271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40" creationId="{9BF986D6-E7DB-4436-97E7-3AD036B93C48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41" creationId="{11FC4343-3D66-4D65-A889-BDA9965B4062}"/>
          </ac:spMkLst>
        </pc:spChg>
        <pc:spChg chg="add del mod">
          <ac:chgData name="Andrea Wilson (1502076)" userId="S::1502076@student.uwtsd.ac.uk::6559b16a-9ff9-4e22-87cc-ee8c953a8e44" providerId="AD" clId="Web-{053D6745-A28E-7A67-1205-25288E8E3DA2}" dt="2019-12-08T09:38:27.816" v="234"/>
          <ac:spMkLst>
            <pc:docMk/>
            <pc:sldMk cId="4094098764" sldId="265"/>
            <ac:spMk id="43" creationId="{DF67C772-46A8-4F29-A46F-015D533C1A25}"/>
          </ac:spMkLst>
        </pc:spChg>
        <pc:spChg chg="add mod">
          <ac:chgData name="Andrea Wilson (1502076)" userId="S::1502076@student.uwtsd.ac.uk::6559b16a-9ff9-4e22-87cc-ee8c953a8e44" providerId="AD" clId="Web-{053D6745-A28E-7A67-1205-25288E8E3DA2}" dt="2019-12-08T09:40:45.593" v="257"/>
          <ac:spMkLst>
            <pc:docMk/>
            <pc:sldMk cId="4094098764" sldId="265"/>
            <ac:spMk id="44" creationId="{A635DAA1-85A7-41F5-BBFE-BE91A0D53293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78" v="256"/>
          <ac:spMkLst>
            <pc:docMk/>
            <pc:sldMk cId="4094098764" sldId="265"/>
            <ac:spMk id="47" creationId="{8C20149E-54C8-4B3C-8C2B-861932766228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78" v="256"/>
          <ac:spMkLst>
            <pc:docMk/>
            <pc:sldMk cId="4094098764" sldId="265"/>
            <ac:spMk id="48" creationId="{330D8A3D-0EA9-4DCE-B6F0-CF14A62963BE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78" v="256"/>
          <ac:spMkLst>
            <pc:docMk/>
            <pc:sldMk cId="4094098764" sldId="265"/>
            <ac:spMk id="49" creationId="{FE5CCB6E-3164-4F10-B79B-BE46C1DFF990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2.250" v="254"/>
          <ac:spMkLst>
            <pc:docMk/>
            <pc:sldMk cId="4094098764" sldId="265"/>
            <ac:spMk id="50" creationId="{D3774BFC-7122-4EFD-9DC9-88FE386E7E4B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51" creationId="{D3774BFC-7122-4EFD-9DC9-88FE386E7E4B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2.250" v="254"/>
          <ac:spMkLst>
            <pc:docMk/>
            <pc:sldMk cId="4094098764" sldId="265"/>
            <ac:spMk id="52" creationId="{33AC774A-B80A-499F-B067-6CF4090575F2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53" creationId="{0D055948-3B0D-4C4A-B137-76774E5F37E4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2.250" v="254"/>
          <ac:spMkLst>
            <pc:docMk/>
            <pc:sldMk cId="4094098764" sldId="265"/>
            <ac:spMk id="54" creationId="{FC159AFA-2810-443A-B76B-688DA8056EB8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55" creationId="{AAC8B35F-973A-4E78-B690-BEB1372946CB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78" v="256"/>
          <ac:spMkLst>
            <pc:docMk/>
            <pc:sldMk cId="4094098764" sldId="265"/>
            <ac:spMk id="56" creationId="{1FF9D616-FEC7-4A6F-BE3B-F0460826FE43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57" creationId="{D3774BFC-7122-4EFD-9DC9-88FE386E7E4B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78" v="256"/>
          <ac:spMkLst>
            <pc:docMk/>
            <pc:sldMk cId="4094098764" sldId="265"/>
            <ac:spMk id="58" creationId="{E4BEC9B9-7AED-4381-B5F7-DC2777972A6E}"/>
          </ac:spMkLst>
        </pc:spChg>
        <pc:spChg chg="add del">
          <ac:chgData name="Andrea Wilson (1502076)" userId="S::1502076@student.uwtsd.ac.uk::6559b16a-9ff9-4e22-87cc-ee8c953a8e44" providerId="AD" clId="Web-{053D6745-A28E-7A67-1205-25288E8E3DA2}" dt="2019-12-08T09:40:45.578" v="256"/>
          <ac:spMkLst>
            <pc:docMk/>
            <pc:sldMk cId="4094098764" sldId="265"/>
            <ac:spMk id="60" creationId="{7464DE2D-92FC-4501-97EF-3A1917572CF6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62" creationId="{02562184-82DF-4DF6-BF59-EF93DACCAC01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64" creationId="{AADDEDA4-113A-4BE2-96FC-2A799AA47090}"/>
          </ac:spMkLst>
        </pc:spChg>
        <pc:spChg chg="add">
          <ac:chgData name="Andrea Wilson (1502076)" userId="S::1502076@student.uwtsd.ac.uk::6559b16a-9ff9-4e22-87cc-ee8c953a8e44" providerId="AD" clId="Web-{053D6745-A28E-7A67-1205-25288E8E3DA2}" dt="2019-12-08T09:41:18.453" v="260"/>
          <ac:spMkLst>
            <pc:docMk/>
            <pc:sldMk cId="4094098764" sldId="265"/>
            <ac:spMk id="66" creationId="{62956CA7-79F3-41AB-BACE-DB484DD87A5D}"/>
          </ac:spMkLst>
        </pc:spChg>
        <pc:picChg chg="add mod ord">
          <ac:chgData name="Andrea Wilson (1502076)" userId="S::1502076@student.uwtsd.ac.uk::6559b16a-9ff9-4e22-87cc-ee8c953a8e44" providerId="AD" clId="Web-{053D6745-A28E-7A67-1205-25288E8E3DA2}" dt="2019-12-08T09:41:18.453" v="260"/>
          <ac:picMkLst>
            <pc:docMk/>
            <pc:sldMk cId="4094098764" sldId="265"/>
            <ac:picMk id="3" creationId="{21209AAC-0138-4414-B303-C22924671488}"/>
          </ac:picMkLst>
        </pc:picChg>
        <pc:picChg chg="del mod ord">
          <ac:chgData name="Andrea Wilson (1502076)" userId="S::1502076@student.uwtsd.ac.uk::6559b16a-9ff9-4e22-87cc-ee8c953a8e44" providerId="AD" clId="Web-{053D6745-A28E-7A67-1205-25288E8E3DA2}" dt="2019-12-08T09:38:20.738" v="232"/>
          <ac:picMkLst>
            <pc:docMk/>
            <pc:sldMk cId="4094098764" sldId="265"/>
            <ac:picMk id="4" creationId="{FD5BF77C-DD49-4BF5-9836-964DC4EADA44}"/>
          </ac:picMkLst>
        </pc:picChg>
        <pc:picChg chg="add mod ord">
          <ac:chgData name="Andrea Wilson (1502076)" userId="S::1502076@student.uwtsd.ac.uk::6559b16a-9ff9-4e22-87cc-ee8c953a8e44" providerId="AD" clId="Web-{053D6745-A28E-7A67-1205-25288E8E3DA2}" dt="2019-12-08T09:41:18.453" v="260"/>
          <ac:picMkLst>
            <pc:docMk/>
            <pc:sldMk cId="4094098764" sldId="265"/>
            <ac:picMk id="6" creationId="{DDF52048-A851-462A-BA4C-11A96B5C2BCF}"/>
          </ac:picMkLst>
        </pc:picChg>
        <pc:picChg chg="mod ord">
          <ac:chgData name="Andrea Wilson (1502076)" userId="S::1502076@student.uwtsd.ac.uk::6559b16a-9ff9-4e22-87cc-ee8c953a8e44" providerId="AD" clId="Web-{053D6745-A28E-7A67-1205-25288E8E3DA2}" dt="2019-12-08T09:41:18.453" v="260"/>
          <ac:picMkLst>
            <pc:docMk/>
            <pc:sldMk cId="4094098764" sldId="265"/>
            <ac:picMk id="7" creationId="{C1BEDDB0-2E64-4132-A85A-67C608F8B9BB}"/>
          </ac:picMkLst>
        </pc:picChg>
        <pc:picChg chg="add del mod">
          <ac:chgData name="Andrea Wilson (1502076)" userId="S::1502076@student.uwtsd.ac.uk::6559b16a-9ff9-4e22-87cc-ee8c953a8e44" providerId="AD" clId="Web-{053D6745-A28E-7A67-1205-25288E8E3DA2}" dt="2019-12-08T09:22:45.507" v="57"/>
          <ac:picMkLst>
            <pc:docMk/>
            <pc:sldMk cId="4094098764" sldId="265"/>
            <ac:picMk id="10" creationId="{B5898099-9159-48AF-A1B1-748201825C8D}"/>
          </ac:picMkLst>
        </pc:picChg>
        <pc:picChg chg="add del mod">
          <ac:chgData name="Andrea Wilson (1502076)" userId="S::1502076@student.uwtsd.ac.uk::6559b16a-9ff9-4e22-87cc-ee8c953a8e44" providerId="AD" clId="Web-{053D6745-A28E-7A67-1205-25288E8E3DA2}" dt="2019-12-08T09:22:37.288" v="51"/>
          <ac:picMkLst>
            <pc:docMk/>
            <pc:sldMk cId="4094098764" sldId="265"/>
            <ac:picMk id="15" creationId="{EAA1A811-8077-476A-85B3-51BC0A965B10}"/>
          </ac:picMkLst>
        </pc:picChg>
        <pc:picChg chg="add del mod">
          <ac:chgData name="Andrea Wilson (1502076)" userId="S::1502076@student.uwtsd.ac.uk::6559b16a-9ff9-4e22-87cc-ee8c953a8e44" providerId="AD" clId="Web-{053D6745-A28E-7A67-1205-25288E8E3DA2}" dt="2019-12-08T09:24:31.858" v="69"/>
          <ac:picMkLst>
            <pc:docMk/>
            <pc:sldMk cId="4094098764" sldId="265"/>
            <ac:picMk id="20" creationId="{7BCF103F-AE5A-46F3-89BB-A53CD2C60FA0}"/>
          </ac:picMkLst>
        </pc:picChg>
        <pc:picChg chg="add del mod">
          <ac:chgData name="Andrea Wilson (1502076)" userId="S::1502076@student.uwtsd.ac.uk::6559b16a-9ff9-4e22-87cc-ee8c953a8e44" providerId="AD" clId="Web-{053D6745-A28E-7A67-1205-25288E8E3DA2}" dt="2019-12-08T09:24:51.093" v="72"/>
          <ac:picMkLst>
            <pc:docMk/>
            <pc:sldMk cId="4094098764" sldId="265"/>
            <ac:picMk id="24" creationId="{CC1CC853-5256-4EB1-AE27-2C6DF7F41373}"/>
          </ac:picMkLst>
        </pc:picChg>
        <pc:picChg chg="add mod ord">
          <ac:chgData name="Andrea Wilson (1502076)" userId="S::1502076@student.uwtsd.ac.uk::6559b16a-9ff9-4e22-87cc-ee8c953a8e44" providerId="AD" clId="Web-{053D6745-A28E-7A67-1205-25288E8E3DA2}" dt="2019-12-08T09:41:18.453" v="260"/>
          <ac:picMkLst>
            <pc:docMk/>
            <pc:sldMk cId="4094098764" sldId="265"/>
            <ac:picMk id="45" creationId="{E18F2AC9-9498-48DC-A03F-108E3F6E8A53}"/>
          </ac:picMkLst>
        </pc:picChg>
      </pc:sldChg>
      <pc:sldMasterChg chg="del delSldLayout">
        <pc:chgData name="Andrea Wilson (1502076)" userId="S::1502076@student.uwtsd.ac.uk::6559b16a-9ff9-4e22-87cc-ee8c953a8e44" providerId="AD" clId="Web-{053D6745-A28E-7A67-1205-25288E8E3DA2}" dt="2019-12-08T09:33:01.085" v="163"/>
        <pc:sldMasterMkLst>
          <pc:docMk/>
          <pc:sldMasterMk cId="2648096700" sldId="2147485019"/>
        </pc:sldMasterMkLst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180938982" sldId="2147485020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4100391239" sldId="2147485021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11644363" sldId="2147485022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2904975780" sldId="2147485023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3340349269" sldId="2147485024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2499010085" sldId="2147485025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2252247843" sldId="2147485026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3772936755" sldId="2147485027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3895032733" sldId="2147485028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1311481610" sldId="2147485029"/>
          </pc:sldLayoutMkLst>
        </pc:sldLayoutChg>
        <pc:sldLayoutChg chg="del">
          <pc:chgData name="Andrea Wilson (1502076)" userId="S::1502076@student.uwtsd.ac.uk::6559b16a-9ff9-4e22-87cc-ee8c953a8e44" providerId="AD" clId="Web-{053D6745-A28E-7A67-1205-25288E8E3DA2}" dt="2019-12-08T09:33:01.085" v="163"/>
          <pc:sldLayoutMkLst>
            <pc:docMk/>
            <pc:sldMasterMk cId="2648096700" sldId="2147485019"/>
            <pc:sldLayoutMk cId="2209274370" sldId="214748503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053D6745-A28E-7A67-1205-25288E8E3DA2}" dt="2019-12-08T09:33:07.789" v="164"/>
        <pc:sldMasterMkLst>
          <pc:docMk/>
          <pc:sldMasterMk cId="1604361389" sldId="2147485031"/>
        </pc:sldMasterMkLst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1029529202" sldId="2147485032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2946542188" sldId="2147485033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4078981701" sldId="2147485034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4231285804" sldId="2147485035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1106796425" sldId="2147485036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4230090387" sldId="2147485037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298927376" sldId="2147485038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4251036908" sldId="2147485039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3056270563" sldId="2147485040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353933009" sldId="2147485041"/>
          </pc:sldLayoutMkLst>
        </pc:sldLayoutChg>
        <pc:sldLayoutChg chg="add del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604361389" sldId="2147485031"/>
            <pc:sldLayoutMk cId="4230802744" sldId="2147485042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053D6745-A28E-7A67-1205-25288E8E3DA2}" dt="2019-12-08T09:33:07.789" v="164"/>
        <pc:sldMasterMkLst>
          <pc:docMk/>
          <pc:sldMasterMk cId="1412842856" sldId="2147485043"/>
        </pc:sldMasterMkLst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844889501" sldId="2147485044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1848170802" sldId="2147485045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1333096964" sldId="2147485046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3598279282" sldId="2147485047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1456046581" sldId="2147485048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3589487460" sldId="2147485049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3972287674" sldId="2147485050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1890142417" sldId="2147485051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3561626391" sldId="2147485052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2880434782" sldId="2147485053"/>
          </pc:sldLayoutMkLst>
        </pc:sldLayoutChg>
        <pc:sldLayoutChg chg="add mod replId">
          <pc:chgData name="Andrea Wilson (1502076)" userId="S::1502076@student.uwtsd.ac.uk::6559b16a-9ff9-4e22-87cc-ee8c953a8e44" providerId="AD" clId="Web-{053D6745-A28E-7A67-1205-25288E8E3DA2}" dt="2019-12-08T09:33:07.789" v="164"/>
          <pc:sldLayoutMkLst>
            <pc:docMk/>
            <pc:sldMasterMk cId="1412842856" sldId="2147485043"/>
            <pc:sldLayoutMk cId="3676516798" sldId="2147485054"/>
          </pc:sldLayoutMkLst>
        </pc:sldLayoutChg>
      </pc:sldMasterChg>
    </pc:docChg>
  </pc:docChgLst>
  <pc:docChgLst>
    <pc:chgData name="Andrea Wilson (1502076)" userId="6559b16a-9ff9-4e22-87cc-ee8c953a8e44" providerId="ADAL" clId="{5D1F9F2B-EE4E-E74F-9602-41DC37AFD217}"/>
    <pc:docChg chg="custSel addSld modSld">
      <pc:chgData name="Andrea Wilson (1502076)" userId="6559b16a-9ff9-4e22-87cc-ee8c953a8e44" providerId="ADAL" clId="{5D1F9F2B-EE4E-E74F-9602-41DC37AFD217}" dt="2019-12-06T11:40:27.860" v="9" actId="14100"/>
      <pc:docMkLst>
        <pc:docMk/>
      </pc:docMkLst>
      <pc:sldChg chg="addSp delSp modSp new">
        <pc:chgData name="Andrea Wilson (1502076)" userId="6559b16a-9ff9-4e22-87cc-ee8c953a8e44" providerId="ADAL" clId="{5D1F9F2B-EE4E-E74F-9602-41DC37AFD217}" dt="2019-12-06T11:40:27.860" v="9" actId="14100"/>
        <pc:sldMkLst>
          <pc:docMk/>
          <pc:sldMk cId="470594570" sldId="257"/>
        </pc:sldMkLst>
        <pc:spChg chg="del">
          <ac:chgData name="Andrea Wilson (1502076)" userId="6559b16a-9ff9-4e22-87cc-ee8c953a8e44" providerId="ADAL" clId="{5D1F9F2B-EE4E-E74F-9602-41DC37AFD217}" dt="2019-12-06T11:37:11.640" v="1" actId="21"/>
          <ac:spMkLst>
            <pc:docMk/>
            <pc:sldMk cId="470594570" sldId="257"/>
            <ac:spMk id="3" creationId="{19DBFE78-9AA4-4540-8C25-03E00AADBB42}"/>
          </ac:spMkLst>
        </pc:spChg>
        <pc:spChg chg="add del mod">
          <ac:chgData name="Andrea Wilson (1502076)" userId="6559b16a-9ff9-4e22-87cc-ee8c953a8e44" providerId="ADAL" clId="{5D1F9F2B-EE4E-E74F-9602-41DC37AFD217}" dt="2019-12-06T11:40:06.572" v="4" actId="931"/>
          <ac:spMkLst>
            <pc:docMk/>
            <pc:sldMk cId="470594570" sldId="257"/>
            <ac:spMk id="5" creationId="{A19AAA45-7D06-3E4C-98DC-C5FF5152A119}"/>
          </ac:spMkLst>
        </pc:spChg>
        <pc:picChg chg="add mod ord">
          <ac:chgData name="Andrea Wilson (1502076)" userId="6559b16a-9ff9-4e22-87cc-ee8c953a8e44" providerId="ADAL" clId="{5D1F9F2B-EE4E-E74F-9602-41DC37AFD217}" dt="2019-12-06T11:40:27.860" v="9" actId="14100"/>
          <ac:picMkLst>
            <pc:docMk/>
            <pc:sldMk cId="470594570" sldId="257"/>
            <ac:picMk id="6" creationId="{BF046BDA-1563-F344-957B-D46427DEFD50}"/>
          </ac:picMkLst>
        </pc:picChg>
      </pc:sldChg>
    </pc:docChg>
  </pc:docChgLst>
  <pc:docChgLst>
    <pc:chgData name="Andrea Wilson (1502076)" userId="S::1502076@student.uwtsd.ac.uk::6559b16a-9ff9-4e22-87cc-ee8c953a8e44" providerId="AD" clId="Web-{B097E07C-2CE7-5DCE-4401-F1782A293E48}"/>
    <pc:docChg chg="modSld addMainMaster delMainMaster modMainMaster">
      <pc:chgData name="Andrea Wilson (1502076)" userId="S::1502076@student.uwtsd.ac.uk::6559b16a-9ff9-4e22-87cc-ee8c953a8e44" providerId="AD" clId="Web-{B097E07C-2CE7-5DCE-4401-F1782A293E48}" dt="2019-12-07T15:27:13.303" v="72"/>
      <pc:docMkLst>
        <pc:docMk/>
      </pc:docMkLst>
      <pc:sldChg chg="addSp delSp modSp mod setBg modClrScheme delDesignElem chgLayout">
        <pc:chgData name="Andrea Wilson (1502076)" userId="S::1502076@student.uwtsd.ac.uk::6559b16a-9ff9-4e22-87cc-ee8c953a8e44" providerId="AD" clId="Web-{B097E07C-2CE7-5DCE-4401-F1782A293E48}" dt="2019-12-07T15:27:13.303" v="72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B097E07C-2CE7-5DCE-4401-F1782A293E48}" dt="2019-12-07T15:27:13.303" v="72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B097E07C-2CE7-5DCE-4401-F1782A293E48}" dt="2019-12-07T15:27:13.303" v="72"/>
          <ac:spMkLst>
            <pc:docMk/>
            <pc:sldMk cId="2029002549" sldId="256"/>
            <ac:spMk id="3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B097E07C-2CE7-5DCE-4401-F1782A293E48}" dt="2019-12-07T12:02:30.015" v="33"/>
          <ac:spMkLst>
            <pc:docMk/>
            <pc:sldMk cId="2029002549" sldId="256"/>
            <ac:spMk id="4" creationId="{2EE9E899-B800-4FD0-B94D-80DAEF26DD3D}"/>
          </ac:spMkLst>
        </pc:spChg>
        <pc:spChg chg="add del">
          <ac:chgData name="Andrea Wilson (1502076)" userId="S::1502076@student.uwtsd.ac.uk::6559b16a-9ff9-4e22-87cc-ee8c953a8e44" providerId="AD" clId="Web-{B097E07C-2CE7-5DCE-4401-F1782A293E48}" dt="2019-12-07T12:02:30.015" v="33"/>
          <ac:spMkLst>
            <pc:docMk/>
            <pc:sldMk cId="2029002549" sldId="256"/>
            <ac:spMk id="10" creationId="{3B2CA9B6-4696-4754-85E4-8CABC16C836C}"/>
          </ac:spMkLst>
        </pc:spChg>
        <pc:spChg chg="add del">
          <ac:chgData name="Andrea Wilson (1502076)" userId="S::1502076@student.uwtsd.ac.uk::6559b16a-9ff9-4e22-87cc-ee8c953a8e44" providerId="AD" clId="Web-{B097E07C-2CE7-5DCE-4401-F1782A293E48}" dt="2019-12-07T12:02:30.015" v="33"/>
          <ac:spMkLst>
            <pc:docMk/>
            <pc:sldMk cId="2029002549" sldId="256"/>
            <ac:spMk id="16" creationId="{D23277EE-B44B-4433-AC85-268C83D34214}"/>
          </ac:spMkLst>
        </pc:spChg>
        <pc:spChg chg="add del">
          <ac:chgData name="Andrea Wilson (1502076)" userId="S::1502076@student.uwtsd.ac.uk::6559b16a-9ff9-4e22-87cc-ee8c953a8e44" providerId="AD" clId="Web-{B097E07C-2CE7-5DCE-4401-F1782A293E48}" dt="2019-12-07T12:02:30.015" v="33"/>
          <ac:spMkLst>
            <pc:docMk/>
            <pc:sldMk cId="2029002549" sldId="256"/>
            <ac:spMk id="18" creationId="{96893633-2491-40F3-A8F8-3048B013B861}"/>
          </ac:spMkLst>
        </pc:spChg>
        <pc:spChg chg="add del">
          <ac:chgData name="Andrea Wilson (1502076)" userId="S::1502076@student.uwtsd.ac.uk::6559b16a-9ff9-4e22-87cc-ee8c953a8e44" providerId="AD" clId="Web-{B097E07C-2CE7-5DCE-4401-F1782A293E48}" dt="2019-12-07T12:02:30.015" v="33"/>
          <ac:spMkLst>
            <pc:docMk/>
            <pc:sldMk cId="2029002549" sldId="256"/>
            <ac:spMk id="20" creationId="{4F600BF4-BBEF-41D0-AF2D-5FE8F14089C1}"/>
          </ac:spMkLst>
        </pc:spChg>
        <pc:spChg chg="add del">
          <ac:chgData name="Andrea Wilson (1502076)" userId="S::1502076@student.uwtsd.ac.uk::6559b16a-9ff9-4e22-87cc-ee8c953a8e44" providerId="AD" clId="Web-{B097E07C-2CE7-5DCE-4401-F1782A293E48}" dt="2019-12-07T12:02:30.015" v="33"/>
          <ac:spMkLst>
            <pc:docMk/>
            <pc:sldMk cId="2029002549" sldId="256"/>
            <ac:spMk id="22" creationId="{8E3FBB69-81FC-455A-9F72-076CADABD372}"/>
          </ac:spMkLst>
        </pc:spChg>
        <pc:picChg chg="add del">
          <ac:chgData name="Andrea Wilson (1502076)" userId="S::1502076@student.uwtsd.ac.uk::6559b16a-9ff9-4e22-87cc-ee8c953a8e44" providerId="AD" clId="Web-{B097E07C-2CE7-5DCE-4401-F1782A293E48}" dt="2019-12-07T12:02:30.015" v="33"/>
          <ac:picMkLst>
            <pc:docMk/>
            <pc:sldMk cId="2029002549" sldId="256"/>
            <ac:picMk id="6" creationId="{E7DED641-5CC5-457E-A28A-5FEA8D38C729}"/>
          </ac:picMkLst>
        </pc:picChg>
        <pc:picChg chg="add del">
          <ac:chgData name="Andrea Wilson (1502076)" userId="S::1502076@student.uwtsd.ac.uk::6559b16a-9ff9-4e22-87cc-ee8c953a8e44" providerId="AD" clId="Web-{B097E07C-2CE7-5DCE-4401-F1782A293E48}" dt="2019-12-07T12:02:30.015" v="33"/>
          <ac:picMkLst>
            <pc:docMk/>
            <pc:sldMk cId="2029002549" sldId="256"/>
            <ac:picMk id="12" creationId="{7A9A1B4E-BA04-49DB-A7FC-AAC824E9FE65}"/>
          </ac:picMkLst>
        </pc:picChg>
        <pc:picChg chg="add del">
          <ac:chgData name="Andrea Wilson (1502076)" userId="S::1502076@student.uwtsd.ac.uk::6559b16a-9ff9-4e22-87cc-ee8c953a8e44" providerId="AD" clId="Web-{B097E07C-2CE7-5DCE-4401-F1782A293E48}" dt="2019-12-07T12:02:30.015" v="33"/>
          <ac:picMkLst>
            <pc:docMk/>
            <pc:sldMk cId="2029002549" sldId="256"/>
            <ac:picMk id="14" creationId="{DEB81022-BC5D-4044-B798-FA0517B46B8C}"/>
          </ac:picMkLst>
        </pc:picChg>
      </pc:sldChg>
      <pc:sldChg chg="mod setBg modClrScheme chgLayout">
        <pc:chgData name="Andrea Wilson (1502076)" userId="S::1502076@student.uwtsd.ac.uk::6559b16a-9ff9-4e22-87cc-ee8c953a8e44" providerId="AD" clId="Web-{B097E07C-2CE7-5DCE-4401-F1782A293E48}" dt="2019-12-07T15:27:13.303" v="72"/>
        <pc:sldMkLst>
          <pc:docMk/>
          <pc:sldMk cId="2379150167" sldId="258"/>
        </pc:sldMkLst>
      </pc:sldChg>
      <pc:sldChg chg="mod setBg modClrScheme chgLayout">
        <pc:chgData name="Andrea Wilson (1502076)" userId="S::1502076@student.uwtsd.ac.uk::6559b16a-9ff9-4e22-87cc-ee8c953a8e44" providerId="AD" clId="Web-{B097E07C-2CE7-5DCE-4401-F1782A293E48}" dt="2019-12-07T15:27:13.303" v="72"/>
        <pc:sldMkLst>
          <pc:docMk/>
          <pc:sldMk cId="1977330568" sldId="259"/>
        </pc:sldMkLst>
      </pc:sldChg>
      <pc:sldMasterChg chg="del delSldLayout">
        <pc:chgData name="Andrea Wilson (1502076)" userId="S::1502076@student.uwtsd.ac.uk::6559b16a-9ff9-4e22-87cc-ee8c953a8e44" providerId="AD" clId="Web-{B097E07C-2CE7-5DCE-4401-F1782A293E48}" dt="2019-12-07T11:58:28.840" v="0"/>
        <pc:sldMasterMkLst>
          <pc:docMk/>
          <pc:sldMasterMk cId="834819061" sldId="2147484039"/>
        </pc:sldMasterMkLst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1235046476" sldId="2147484040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2193719474" sldId="2147484041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579815053" sldId="2147484042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1723619848" sldId="2147484043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3188609248" sldId="2147484044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3539211192" sldId="2147484045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1386822878" sldId="2147484046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4027066545" sldId="2147484047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3626935696" sldId="2147484048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3214664752" sldId="2147484049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2964219811" sldId="2147484050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3715136296" sldId="2147484051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2268811097" sldId="2147484052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1924013918" sldId="2147484053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3176150263" sldId="2147484054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2784244499" sldId="2147484055"/>
          </pc:sldLayoutMkLst>
        </pc:sldLayoutChg>
        <pc:sldLayoutChg chg="del">
          <pc:chgData name="Andrea Wilson (1502076)" userId="S::1502076@student.uwtsd.ac.uk::6559b16a-9ff9-4e22-87cc-ee8c953a8e44" providerId="AD" clId="Web-{B097E07C-2CE7-5DCE-4401-F1782A293E48}" dt="2019-12-07T11:58:28.840" v="0"/>
          <pc:sldLayoutMkLst>
            <pc:docMk/>
            <pc:sldMasterMk cId="834819061" sldId="2147484039"/>
            <pc:sldLayoutMk cId="1254694713" sldId="214748405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8:54.637" v="1"/>
        <pc:sldMasterMkLst>
          <pc:docMk/>
          <pc:sldMasterMk cId="2971963616" sldId="2147484057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3127286428" sldId="214748405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2021111560" sldId="214748405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3637209277" sldId="214748406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1232796125" sldId="214748406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2249135789" sldId="214748406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2385033003" sldId="214748406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570445597" sldId="214748406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1454997509" sldId="214748406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311625380" sldId="214748406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4291618946" sldId="214748406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8:54.637" v="1"/>
          <pc:sldLayoutMkLst>
            <pc:docMk/>
            <pc:sldMasterMk cId="2971963616" sldId="2147484057"/>
            <pc:sldLayoutMk cId="701916221" sldId="214748406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9:09.684" v="2"/>
        <pc:sldMasterMkLst>
          <pc:docMk/>
          <pc:sldMasterMk cId="3042794757" sldId="2147484069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3034752822" sldId="214748407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3333482148" sldId="214748407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2776340532" sldId="214748407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3564334942" sldId="214748407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2064772849" sldId="214748407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1370909567" sldId="214748407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970141892" sldId="214748407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1566084213" sldId="214748407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845181092" sldId="214748407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924244281" sldId="214748407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09.684" v="2"/>
          <pc:sldLayoutMkLst>
            <pc:docMk/>
            <pc:sldMasterMk cId="3042794757" sldId="2147484069"/>
            <pc:sldLayoutMk cId="1429550589" sldId="214748408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9:16.544" v="3"/>
        <pc:sldMasterMkLst>
          <pc:docMk/>
          <pc:sldMasterMk cId="141164898" sldId="2147484081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191029358" sldId="214748408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2597408442" sldId="214748408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2946050403" sldId="214748408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1034006557" sldId="214748408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127162328" sldId="214748408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2989693204" sldId="214748408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3016896533" sldId="214748408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1706223559" sldId="214748408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1555394863" sldId="214748409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3145775985" sldId="214748409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227595270" sldId="214748409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1367616614" sldId="214748409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2785263660" sldId="214748409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1981591612" sldId="214748409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395368621" sldId="214748409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751124894" sldId="214748409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6.544" v="3"/>
          <pc:sldLayoutMkLst>
            <pc:docMk/>
            <pc:sldMasterMk cId="141164898" sldId="2147484081"/>
            <pc:sldLayoutMk cId="756666348" sldId="214748409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9:19.169" v="4"/>
        <pc:sldMasterMkLst>
          <pc:docMk/>
          <pc:sldMasterMk cId="2272004390" sldId="2147484099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3879843136" sldId="214748410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2731371146" sldId="214748410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4021005166" sldId="214748410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1059814653" sldId="214748410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921562079" sldId="214748410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1209482161" sldId="214748410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3459633619" sldId="214748410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4285726795" sldId="214748410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3516324977" sldId="214748410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1641485820" sldId="214748410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19.169" v="4"/>
          <pc:sldLayoutMkLst>
            <pc:docMk/>
            <pc:sldMasterMk cId="2272004390" sldId="2147484099"/>
            <pc:sldLayoutMk cId="2639891240" sldId="214748411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9:21.153" v="5"/>
        <pc:sldMasterMkLst>
          <pc:docMk/>
          <pc:sldMasterMk cId="3877820042" sldId="2147484111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2643437676" sldId="214748411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4154900623" sldId="214748411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1860370906" sldId="214748411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2440932694" sldId="214748411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2755011755" sldId="214748411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2018549196" sldId="214748411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1323759401" sldId="214748411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227118207" sldId="214748411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2183885176" sldId="214748412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339694247" sldId="214748412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2324074716" sldId="214748412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3983990774" sldId="214748412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3325850006" sldId="214748412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1774972905" sldId="214748412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4042860870" sldId="214748412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1055856097" sldId="214748412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1.153" v="5"/>
          <pc:sldLayoutMkLst>
            <pc:docMk/>
            <pc:sldMasterMk cId="3877820042" sldId="2147484111"/>
            <pc:sldLayoutMk cId="3337164403" sldId="214748412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9:25.919" v="6"/>
        <pc:sldMasterMkLst>
          <pc:docMk/>
          <pc:sldMasterMk cId="4213866330" sldId="2147484129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3275491179" sldId="214748413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2550974753" sldId="214748413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3809064869" sldId="214748413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626853896" sldId="214748413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3419482304" sldId="214748413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1908318876" sldId="214748413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1050803463" sldId="214748413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914736595" sldId="214748413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3220909728" sldId="214748413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1075402014" sldId="214748413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25.919" v="6"/>
          <pc:sldLayoutMkLst>
            <pc:docMk/>
            <pc:sldMasterMk cId="4213866330" sldId="2147484129"/>
            <pc:sldLayoutMk cId="450704837" sldId="214748414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9:37.450" v="7"/>
        <pc:sldMasterMkLst>
          <pc:docMk/>
          <pc:sldMasterMk cId="3319615380" sldId="2147484141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2980534968" sldId="214748414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485766349" sldId="214748414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1168129872" sldId="214748414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2929238280" sldId="214748414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3432324096" sldId="214748414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1346971931" sldId="214748414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330858309" sldId="214748414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2392904641" sldId="214748414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2199181097" sldId="214748415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3816797656" sldId="214748415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37.450" v="7"/>
          <pc:sldLayoutMkLst>
            <pc:docMk/>
            <pc:sldMasterMk cId="3319615380" sldId="2147484141"/>
            <pc:sldLayoutMk cId="4198136418" sldId="214748415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1:59:41.684" v="8"/>
        <pc:sldMasterMkLst>
          <pc:docMk/>
          <pc:sldMasterMk cId="346763126" sldId="2147484153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1726202247" sldId="214748415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3227162033" sldId="214748415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1855893614" sldId="214748415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2782650067" sldId="214748415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3630227796" sldId="214748415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1724921925" sldId="214748415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1337907937" sldId="214748416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1473445889" sldId="214748416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1927672734" sldId="214748416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2658813375" sldId="214748416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1:59:41.684" v="8"/>
          <pc:sldLayoutMkLst>
            <pc:docMk/>
            <pc:sldMasterMk cId="346763126" sldId="2147484153"/>
            <pc:sldLayoutMk cId="1899512790" sldId="2147484164"/>
          </pc:sldLayoutMkLst>
        </pc:sldLayoutChg>
      </pc:sldMasterChg>
      <pc:sldMasterChg chg="add del mod setBg addSldLayout delSldLayout modSldLayout">
        <pc:chgData name="Andrea Wilson (1502076)" userId="S::1502076@student.uwtsd.ac.uk::6559b16a-9ff9-4e22-87cc-ee8c953a8e44" providerId="AD" clId="Web-{B097E07C-2CE7-5DCE-4401-F1782A293E48}" dt="2019-12-07T12:00:00.200" v="12"/>
        <pc:sldMasterMkLst>
          <pc:docMk/>
          <pc:sldMasterMk cId="1324487268" sldId="2147484165"/>
        </pc:sldMasterMkLst>
        <pc:sldLayoutChg chg="add del mod replId setBg setFolMasterObjs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188007314" sldId="2147484166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84080402" sldId="2147484167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2429225857" sldId="2147484168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369007585" sldId="2147484169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2096632961" sldId="2147484170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1316540668" sldId="2147484171"/>
          </pc:sldLayoutMkLst>
        </pc:sldLayoutChg>
        <pc:sldLayoutChg chg="add del mod replId setBg setFolMasterObjs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3590666642" sldId="2147484172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1942408857" sldId="2147484173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2697594906" sldId="2147484174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3071813101" sldId="2147484175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2:00:00.200" v="12"/>
          <pc:sldLayoutMkLst>
            <pc:docMk/>
            <pc:sldMasterMk cId="1324487268" sldId="2147484165"/>
            <pc:sldLayoutMk cId="1229718230" sldId="214748417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0:04.731" v="13"/>
        <pc:sldMasterMkLst>
          <pc:docMk/>
          <pc:sldMasterMk cId="3226387786" sldId="2147484177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2243977249" sldId="214748417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4234155980" sldId="214748417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4013196790" sldId="214748418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2919658143" sldId="214748418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352547873" sldId="214748418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571084724" sldId="214748418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3282971140" sldId="214748418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286238092" sldId="214748418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3416651822" sldId="214748418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1862018078" sldId="214748418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1225500845" sldId="214748418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1612242865" sldId="214748418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740720707" sldId="214748419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2695023969" sldId="214748419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944431782" sldId="214748419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2455517173" sldId="214748419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4.731" v="13"/>
          <pc:sldLayoutMkLst>
            <pc:docMk/>
            <pc:sldMasterMk cId="3226387786" sldId="2147484177"/>
            <pc:sldLayoutMk cId="3767102994" sldId="214748419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0:09.341" v="14"/>
        <pc:sldMasterMkLst>
          <pc:docMk/>
          <pc:sldMasterMk cId="1795669823" sldId="2147484195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1467053821" sldId="214748419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3901594065" sldId="214748419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1849746200" sldId="214748419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3731239432" sldId="214748419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2868709563" sldId="214748420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1023112248" sldId="214748420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1094084368" sldId="214748420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3446658728" sldId="214748420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2761933201" sldId="214748420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1750551972" sldId="214748420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09.341" v="14"/>
          <pc:sldLayoutMkLst>
            <pc:docMk/>
            <pc:sldMasterMk cId="1795669823" sldId="2147484195"/>
            <pc:sldLayoutMk cId="3178494904" sldId="214748420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0:21.935" v="15"/>
        <pc:sldMasterMkLst>
          <pc:docMk/>
          <pc:sldMasterMk cId="1131488539" sldId="2147484207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1462490385" sldId="214748420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2652405399" sldId="214748420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3661844124" sldId="214748421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1966966107" sldId="214748421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3181143352" sldId="214748421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557483572" sldId="214748421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2345416925" sldId="214748421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1159785557" sldId="214748421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2597431002" sldId="214748421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3301358921" sldId="214748421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610861237" sldId="214748421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2618423452" sldId="214748421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2032684048" sldId="214748422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3265151710" sldId="214748422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2784427885" sldId="214748422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21.935" v="15"/>
          <pc:sldLayoutMkLst>
            <pc:docMk/>
            <pc:sldMasterMk cId="1131488539" sldId="2147484207"/>
            <pc:sldLayoutMk cId="55083409" sldId="2147484223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0:40.357" v="17"/>
        <pc:sldMasterMkLst>
          <pc:docMk/>
          <pc:sldMasterMk cId="4258639435" sldId="2147484224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817412122" sldId="214748422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1426195495" sldId="214748422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238350131" sldId="214748422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2367264802" sldId="214748422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451474891" sldId="214748422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391466439" sldId="214748423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1120520882" sldId="214748423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2175637944" sldId="214748423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1473941968" sldId="214748423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4188287244" sldId="214748423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145090314" sldId="214748423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2438987191" sldId="214748423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2066916952" sldId="214748423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3622873717" sldId="214748423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786684823" sldId="214748423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0:40.357" v="17"/>
          <pc:sldLayoutMkLst>
            <pc:docMk/>
            <pc:sldMasterMk cId="4258639435" sldId="2147484224"/>
            <pc:sldLayoutMk cId="3780399738" sldId="214748424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2:48.737" v="38"/>
        <pc:sldMasterMkLst>
          <pc:docMk/>
          <pc:sldMasterMk cId="3046398846" sldId="2147484241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4076110732" sldId="214748424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2538633520" sldId="214748424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595048017" sldId="214748424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3916630111" sldId="214748424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370890138" sldId="214748424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4210494850" sldId="214748424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2406316605" sldId="214748424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1980259693" sldId="214748424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3741105234" sldId="214748425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4049728623" sldId="214748425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1187897825" sldId="214748425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1152382206" sldId="214748425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2450131165" sldId="214748425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3807034164" sldId="214748425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3650205884" sldId="214748425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4011722031" sldId="214748425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8.737" v="38"/>
          <pc:sldLayoutMkLst>
            <pc:docMk/>
            <pc:sldMasterMk cId="3046398846" sldId="2147484241"/>
            <pc:sldLayoutMk cId="4228515457" sldId="214748425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5:26.532" v="58"/>
        <pc:sldMasterMkLst>
          <pc:docMk/>
          <pc:sldMasterMk cId="91724138" sldId="2147484259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2643514715" sldId="214748426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3816323587" sldId="214748426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1422830735" sldId="214748426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832567671" sldId="214748426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2505725287" sldId="214748426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2061180335" sldId="214748426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606190958" sldId="214748426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3083586956" sldId="214748426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1575522856" sldId="214748426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2282757997" sldId="214748426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4229268652" sldId="214748427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1849632707" sldId="214748427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3977451317" sldId="214748427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3993298090" sldId="214748427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4024739857" sldId="214748427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633620032" sldId="214748427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26.532" v="58"/>
          <pc:sldLayoutMkLst>
            <pc:docMk/>
            <pc:sldMasterMk cId="91724138" sldId="2147484259"/>
            <pc:sldLayoutMk cId="1997836975" sldId="214748427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2:43.077" v="37"/>
        <pc:sldMasterMkLst>
          <pc:docMk/>
          <pc:sldMasterMk cId="1098924945" sldId="2147484259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281141590" sldId="214748426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2868500552" sldId="214748426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1803720902" sldId="214748426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61337439" sldId="214748426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2143609764" sldId="214748426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4068032546" sldId="214748426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4272427304" sldId="214748426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198573814" sldId="214748426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678071368" sldId="214748426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2936805917" sldId="214748426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739664538" sldId="214748427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164004805" sldId="214748427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330701854" sldId="214748427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748533354" sldId="214748427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44193484" sldId="214748427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1128115592" sldId="214748427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3.077" v="37"/>
          <pc:sldLayoutMkLst>
            <pc:docMk/>
            <pc:sldMasterMk cId="1098924945" sldId="2147484259"/>
            <pc:sldLayoutMk cId="3847958283" sldId="214748427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3:59.659" v="44"/>
        <pc:sldMasterMkLst>
          <pc:docMk/>
          <pc:sldMasterMk cId="1633122020" sldId="2147484277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4158690613" sldId="214748427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1505161547" sldId="214748427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4103789977" sldId="214748428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1014007800" sldId="214748428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3666519901" sldId="214748428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1012572410" sldId="214748428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448750236" sldId="214748428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395136591" sldId="214748428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3177298129" sldId="214748428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913057787" sldId="214748428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798946701" sldId="214748428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2068593229" sldId="214748428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3849331377" sldId="214748429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1823449638" sldId="214748429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2403462105" sldId="214748429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3578298466" sldId="214748429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9.659" v="44"/>
          <pc:sldLayoutMkLst>
            <pc:docMk/>
            <pc:sldMasterMk cId="1633122020" sldId="2147484277"/>
            <pc:sldLayoutMk cId="2777827847" sldId="214748429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5:30.642" v="59"/>
        <pc:sldMasterMkLst>
          <pc:docMk/>
          <pc:sldMasterMk cId="3609783185" sldId="2147484277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88409385" sldId="214748427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4168203659" sldId="214748427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3142414613" sldId="214748428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73874080" sldId="214748428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3018925797" sldId="214748428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2639830538" sldId="214748428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3166393071" sldId="214748428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2490852911" sldId="214748428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1087129289" sldId="214748428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1432304004" sldId="214748428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3999056511" sldId="214748428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514847897" sldId="214748428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2661936439" sldId="214748429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2735359336" sldId="214748429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1875158918" sldId="214748429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730317022" sldId="214748429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0.642" v="59"/>
          <pc:sldLayoutMkLst>
            <pc:docMk/>
            <pc:sldMasterMk cId="3609783185" sldId="2147484277"/>
            <pc:sldLayoutMk cId="1480496809" sldId="214748429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2:41.687" v="36"/>
        <pc:sldMasterMkLst>
          <pc:docMk/>
          <pc:sldMasterMk cId="3953874838" sldId="2147484277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39013186" sldId="214748427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105339738" sldId="214748427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161992231" sldId="214748428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1451140013" sldId="214748428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2526272164" sldId="214748428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3147968764" sldId="214748428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2201433085" sldId="214748428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1256590717" sldId="214748428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3753596483" sldId="214748428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2569160051" sldId="214748428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41.687" v="36"/>
          <pc:sldLayoutMkLst>
            <pc:docMk/>
            <pc:sldMasterMk cId="3953874838" sldId="2147484277"/>
            <pc:sldLayoutMk cId="3238563937" sldId="214748428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2:38.608" v="35"/>
        <pc:sldMasterMkLst>
          <pc:docMk/>
          <pc:sldMasterMk cId="456305830" sldId="2147484289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1065479363" sldId="214748429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3891121160" sldId="214748429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3604735050" sldId="214748429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3226244610" sldId="214748429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3738831948" sldId="214748429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108290862" sldId="214748429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1812497185" sldId="214748429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1638588404" sldId="214748429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1458379516" sldId="214748429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3192077128" sldId="214748429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8.608" v="35"/>
          <pc:sldLayoutMkLst>
            <pc:docMk/>
            <pc:sldMasterMk cId="456305830" sldId="2147484289"/>
            <pc:sldLayoutMk cId="4118417721" sldId="214748430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3:54.034" v="43"/>
        <pc:sldMasterMkLst>
          <pc:docMk/>
          <pc:sldMasterMk cId="3970166136" sldId="2147484295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3153203356" sldId="214748429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2311581460" sldId="214748429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1208608375" sldId="214748429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1132028591" sldId="214748429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378342905" sldId="214748430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996320063" sldId="214748430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4126010023" sldId="214748430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972570323" sldId="214748430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34597043" sldId="214748430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2784692994" sldId="214748430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1753923388" sldId="214748430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3527754995" sldId="214748430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3894885886" sldId="214748430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1771553724" sldId="214748430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2033398841" sldId="214748431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2195079578" sldId="214748431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3:54.034" v="43"/>
          <pc:sldLayoutMkLst>
            <pc:docMk/>
            <pc:sldMasterMk cId="3970166136" sldId="2147484295"/>
            <pc:sldLayoutMk cId="4266100331" sldId="214748431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5:37.377" v="60"/>
        <pc:sldMasterMkLst>
          <pc:docMk/>
          <pc:sldMasterMk cId="4119211757" sldId="2147484295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1749647496" sldId="214748429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1019783857" sldId="214748429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2616646171" sldId="214748429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2456023612" sldId="214748429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3062930801" sldId="214748430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206006003" sldId="214748430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296842641" sldId="214748430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1837618580" sldId="214748430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3371075508" sldId="214748430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1387129335" sldId="214748430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4060690791" sldId="214748430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3444751362" sldId="214748430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2123450186" sldId="214748430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4186359131" sldId="214748430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1146364823" sldId="214748431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3536847386" sldId="214748431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7.377" v="60"/>
          <pc:sldLayoutMkLst>
            <pc:docMk/>
            <pc:sldMasterMk cId="4119211757" sldId="2147484295"/>
            <pc:sldLayoutMk cId="1930129220" sldId="214748431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2:35.577" v="34"/>
        <pc:sldMasterMkLst>
          <pc:docMk/>
          <pc:sldMasterMk cId="2592642245" sldId="2147484301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291482307" sldId="214748430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3086885880" sldId="214748430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1618873728" sldId="214748430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112300212" sldId="214748430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3197299804" sldId="214748430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2109355765" sldId="214748430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286422964" sldId="214748430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3152165449" sldId="214748430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2129021821" sldId="214748431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2532013863" sldId="214748431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35.577" v="34"/>
          <pc:sldLayoutMkLst>
            <pc:docMk/>
            <pc:sldMasterMk cId="2592642245" sldId="2147484301"/>
            <pc:sldLayoutMk cId="2854295313" sldId="214748431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5:39.330" v="61"/>
        <pc:sldMasterMkLst>
          <pc:docMk/>
          <pc:sldMasterMk cId="678216973" sldId="2147484313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176519163" sldId="214748431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1878707880" sldId="214748431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3567148044" sldId="214748431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2040344500" sldId="214748431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3164997563" sldId="214748431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2113178729" sldId="214748431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323841590" sldId="214748432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1855254178" sldId="214748432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3418459450" sldId="214748432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4174171816" sldId="214748432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683128321" sldId="214748432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2561505815" sldId="214748432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1334384104" sldId="214748432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3081660914" sldId="214748432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1503674779" sldId="214748432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3228836776" sldId="214748432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39.330" v="61"/>
          <pc:sldLayoutMkLst>
            <pc:docMk/>
            <pc:sldMasterMk cId="678216973" sldId="2147484313"/>
            <pc:sldLayoutMk cId="1441306080" sldId="214748433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2:18.265" v="29"/>
        <pc:sldMasterMkLst>
          <pc:docMk/>
          <pc:sldMasterMk cId="3304705031" sldId="2147484313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757946015" sldId="214748431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4170110802" sldId="214748431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3680773490" sldId="214748431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2472589242" sldId="214748431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1616208284" sldId="214748431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594249262" sldId="214748431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1230754483" sldId="214748432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2058843726" sldId="214748432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1461716993" sldId="214748432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3545628402" sldId="214748432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8.265" v="29"/>
          <pc:sldLayoutMkLst>
            <pc:docMk/>
            <pc:sldMasterMk cId="3304705031" sldId="2147484313"/>
            <pc:sldLayoutMk cId="2646319803" sldId="214748432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2:02:17.015" v="28"/>
        <pc:sldMasterMkLst>
          <pc:docMk/>
          <pc:sldMasterMk cId="2041534642" sldId="2147484325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771418951" sldId="214748432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3722723544" sldId="214748432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999421850" sldId="214748432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1833162892" sldId="214748432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3461225728" sldId="214748433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274593223" sldId="214748433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771169168" sldId="214748433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1724192658" sldId="214748433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4208824328" sldId="214748433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1124207879" sldId="214748433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3817490484" sldId="214748433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3715389740" sldId="214748433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525022781" sldId="214748433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3767407416" sldId="214748433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941485417" sldId="214748434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4075964534" sldId="214748434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2:02:17.015" v="28"/>
          <pc:sldLayoutMkLst>
            <pc:docMk/>
            <pc:sldMasterMk cId="2041534642" sldId="2147484325"/>
            <pc:sldLayoutMk cId="586792432" sldId="214748434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5:45.627" v="62"/>
        <pc:sldMasterMkLst>
          <pc:docMk/>
          <pc:sldMasterMk cId="1280859976" sldId="2147484331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4187369872" sldId="214748433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1048188950" sldId="214748433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2460883444" sldId="214748433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4167284981" sldId="214748433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2271823342" sldId="214748433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2008594882" sldId="214748433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3960128474" sldId="214748433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402892540" sldId="214748433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331694865" sldId="214748434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2608734402" sldId="214748434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73475954" sldId="214748434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849317047" sldId="214748434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4146684605" sldId="214748434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1185397031" sldId="214748434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4196551095" sldId="214748434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3550694745" sldId="214748434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45.627" v="62"/>
          <pc:sldLayoutMkLst>
            <pc:docMk/>
            <pc:sldMasterMk cId="1280859976" sldId="2147484331"/>
            <pc:sldLayoutMk cId="3289045834" sldId="214748434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5:57.221" v="63"/>
        <pc:sldMasterMkLst>
          <pc:docMk/>
          <pc:sldMasterMk cId="2364636091" sldId="2147484349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805266874" sldId="214748435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3389866651" sldId="214748435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3075959882" sldId="214748435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567144933" sldId="214748435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2310516810" sldId="214748435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4221884355" sldId="214748435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3713068137" sldId="214748435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3221132533" sldId="214748435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1791247048" sldId="214748435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1047812806" sldId="214748435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3655683552" sldId="214748436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723082065" sldId="214748436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4028485188" sldId="214748436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2711628516" sldId="214748436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3173812088" sldId="214748436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623628967" sldId="214748436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7.221" v="63"/>
          <pc:sldLayoutMkLst>
            <pc:docMk/>
            <pc:sldMasterMk cId="2364636091" sldId="2147484349"/>
            <pc:sldLayoutMk cId="3689792439" sldId="214748436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5:59.581" v="64"/>
        <pc:sldMasterMkLst>
          <pc:docMk/>
          <pc:sldMasterMk cId="84284599" sldId="2147484367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1379833121" sldId="214748436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2734139357" sldId="214748436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134051160" sldId="214748437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1252834366" sldId="214748437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1337898906" sldId="214748437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3530585777" sldId="214748437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2813619548" sldId="214748437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2514327580" sldId="214748437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3431118166" sldId="214748437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834273702" sldId="214748437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213514650" sldId="214748437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679546653" sldId="214748437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3360331925" sldId="214748438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3016848706" sldId="214748438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6185942" sldId="214748438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1977994332" sldId="214748438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5:59.581" v="64"/>
          <pc:sldLayoutMkLst>
            <pc:docMk/>
            <pc:sldMasterMk cId="84284599" sldId="2147484367"/>
            <pc:sldLayoutMk cId="3225137500" sldId="2147484384"/>
          </pc:sldLayoutMkLst>
        </pc:sldLayoutChg>
      </pc:sldMasterChg>
      <pc:sldMasterChg chg="add del mod setBg addSldLayout delSldLayout modSldLayout">
        <pc:chgData name="Andrea Wilson (1502076)" userId="S::1502076@student.uwtsd.ac.uk::6559b16a-9ff9-4e22-87cc-ee8c953a8e44" providerId="AD" clId="Web-{B097E07C-2CE7-5DCE-4401-F1782A293E48}" dt="2019-12-07T15:27:10.115" v="71"/>
        <pc:sldMasterMkLst>
          <pc:docMk/>
          <pc:sldMasterMk cId="1575491539" sldId="2147484385"/>
        </pc:sldMasterMkLst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599249272" sldId="2147484386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1454120621" sldId="2147484387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1948695585" sldId="2147484388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2108687149" sldId="2147484389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3761309206" sldId="2147484390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430532449" sldId="2147484391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3004604868" sldId="2147484392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2128490435" sldId="2147484393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2992130664" sldId="2147484394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2892738187" sldId="2147484395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4093489153" sldId="2147484396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2517099762" sldId="2147484397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2569489368" sldId="2147484398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1167229914" sldId="2147484399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3180468588" sldId="2147484400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822789421" sldId="2147484401"/>
          </pc:sldLayoutMkLst>
        </pc:sldLayoutChg>
        <pc:sldLayoutChg chg="add del mod replId setBg">
          <pc:chgData name="Andrea Wilson (1502076)" userId="S::1502076@student.uwtsd.ac.uk::6559b16a-9ff9-4e22-87cc-ee8c953a8e44" providerId="AD" clId="Web-{B097E07C-2CE7-5DCE-4401-F1782A293E48}" dt="2019-12-07T15:27:10.115" v="71"/>
          <pc:sldLayoutMkLst>
            <pc:docMk/>
            <pc:sldMasterMk cId="1575491539" sldId="2147484385"/>
            <pc:sldLayoutMk cId="2590905206" sldId="214748440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B097E07C-2CE7-5DCE-4401-F1782A293E48}" dt="2019-12-07T15:27:13.303" v="72"/>
        <pc:sldMasterMkLst>
          <pc:docMk/>
          <pc:sldMasterMk cId="2756635817" sldId="2147484403"/>
        </pc:sldMasterMkLst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644564962" sldId="214748440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3335448249" sldId="214748440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136515970" sldId="214748440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1546767632" sldId="214748440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758806301" sldId="214748440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246630313" sldId="214748440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3993489922" sldId="2147484410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414393685" sldId="2147484411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1912248358" sldId="2147484412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1539162484" sldId="2147484413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688702162" sldId="2147484414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1956879567" sldId="2147484415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1654023196" sldId="2147484416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109925566" sldId="2147484417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139815955" sldId="2147484418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118923515" sldId="2147484419"/>
          </pc:sldLayoutMkLst>
        </pc:sldLayoutChg>
        <pc:sldLayoutChg chg="add del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2756635817" sldId="2147484403"/>
            <pc:sldLayoutMk cId="2116747927" sldId="2147484420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B097E07C-2CE7-5DCE-4401-F1782A293E48}" dt="2019-12-07T15:27:13.303" v="72"/>
        <pc:sldMasterMkLst>
          <pc:docMk/>
          <pc:sldMasterMk cId="1709650894" sldId="2147484421"/>
        </pc:sldMasterMkLst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3298683057" sldId="2147484422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1041189404" sldId="2147484423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419466235" sldId="2147484424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1252126569" sldId="2147484425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820253516" sldId="2147484426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3103718725" sldId="2147484427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2004543629" sldId="2147484428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1864786755" sldId="2147484429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3428546277" sldId="2147484430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5084489" sldId="2147484431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2935309276" sldId="2147484432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3382983237" sldId="2147484433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977333513" sldId="2147484434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3640213233" sldId="2147484435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2669788782" sldId="2147484436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3429320252" sldId="2147484437"/>
          </pc:sldLayoutMkLst>
        </pc:sldLayoutChg>
        <pc:sldLayoutChg chg="add mod replId">
          <pc:chgData name="Andrea Wilson (1502076)" userId="S::1502076@student.uwtsd.ac.uk::6559b16a-9ff9-4e22-87cc-ee8c953a8e44" providerId="AD" clId="Web-{B097E07C-2CE7-5DCE-4401-F1782A293E48}" dt="2019-12-07T15:27:13.303" v="72"/>
          <pc:sldLayoutMkLst>
            <pc:docMk/>
            <pc:sldMasterMk cId="1709650894" sldId="2147484421"/>
            <pc:sldLayoutMk cId="1103787205" sldId="2147484438"/>
          </pc:sldLayoutMkLst>
        </pc:sldLayoutChg>
      </pc:sldMasterChg>
    </pc:docChg>
  </pc:docChgLst>
  <pc:docChgLst>
    <pc:chgData name="Andrea Wilson (1502076)" userId="S::1502076@student.uwtsd.ac.uk::6559b16a-9ff9-4e22-87cc-ee8c953a8e44" providerId="AD" clId="Web-{ED961DE9-A6D8-A1BE-6EFC-543246D4122E}"/>
    <pc:docChg chg="modSld">
      <pc:chgData name="Andrea Wilson (1502076)" userId="S::1502076@student.uwtsd.ac.uk::6559b16a-9ff9-4e22-87cc-ee8c953a8e44" providerId="AD" clId="Web-{ED961DE9-A6D8-A1BE-6EFC-543246D4122E}" dt="2019-12-08T13:45:39.225" v="5" actId="20577"/>
      <pc:docMkLst>
        <pc:docMk/>
      </pc:docMkLst>
      <pc:sldChg chg="modSp">
        <pc:chgData name="Andrea Wilson (1502076)" userId="S::1502076@student.uwtsd.ac.uk::6559b16a-9ff9-4e22-87cc-ee8c953a8e44" providerId="AD" clId="Web-{ED961DE9-A6D8-A1BE-6EFC-543246D4122E}" dt="2019-12-08T13:45:39.225" v="5" actId="20577"/>
        <pc:sldMkLst>
          <pc:docMk/>
          <pc:sldMk cId="1088982669" sldId="261"/>
        </pc:sldMkLst>
        <pc:spChg chg="mod">
          <ac:chgData name="Andrea Wilson (1502076)" userId="S::1502076@student.uwtsd.ac.uk::6559b16a-9ff9-4e22-87cc-ee8c953a8e44" providerId="AD" clId="Web-{ED961DE9-A6D8-A1BE-6EFC-543246D4122E}" dt="2019-12-08T13:45:39.225" v="5" actId="20577"/>
          <ac:spMkLst>
            <pc:docMk/>
            <pc:sldMk cId="1088982669" sldId="261"/>
            <ac:spMk id="14" creationId="{2A7C7F17-3EFE-4B2E-A1C2-F781D3C2A0BE}"/>
          </ac:spMkLst>
        </pc:spChg>
      </pc:sldChg>
    </pc:docChg>
  </pc:docChgLst>
  <pc:docChgLst>
    <pc:chgData name="Andrea Wilson (1502076)" userId="S::1502076@student.uwtsd.ac.uk::6559b16a-9ff9-4e22-87cc-ee8c953a8e44" providerId="AD" clId="Web-{AC6119A8-745E-D8C5-2A63-58E82420AECA}"/>
    <pc:docChg chg="addSld delSld modSld sldOrd addMainMaster delMainMaster">
      <pc:chgData name="Andrea Wilson (1502076)" userId="S::1502076@student.uwtsd.ac.uk::6559b16a-9ff9-4e22-87cc-ee8c953a8e44" providerId="AD" clId="Web-{AC6119A8-745E-D8C5-2A63-58E82420AECA}" dt="2019-12-08T09:10:06.721" v="772"/>
      <pc:docMkLst>
        <pc:docMk/>
      </pc:docMkLst>
      <pc:sldChg chg="modSp mod modClrScheme chgLayout">
        <pc:chgData name="Andrea Wilson (1502076)" userId="S::1502076@student.uwtsd.ac.uk::6559b16a-9ff9-4e22-87cc-ee8c953a8e44" providerId="AD" clId="Web-{AC6119A8-745E-D8C5-2A63-58E82420AECA}" dt="2019-12-08T07:56:34.127" v="589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2029002549" sldId="256"/>
            <ac:spMk id="3" creationId="{00000000-0000-0000-0000-000000000000}"/>
          </ac:spMkLst>
        </pc:spChg>
        <pc:spChg chg="mod">
          <ac:chgData name="Andrea Wilson (1502076)" userId="S::1502076@student.uwtsd.ac.uk::6559b16a-9ff9-4e22-87cc-ee8c953a8e44" providerId="AD" clId="Web-{AC6119A8-745E-D8C5-2A63-58E82420AECA}" dt="2019-12-08T07:56:19.908" v="586" actId="20577"/>
          <ac:spMkLst>
            <pc:docMk/>
            <pc:sldMk cId="2029002549" sldId="256"/>
            <ac:spMk id="4" creationId="{2EE9E899-B800-4FD0-B94D-80DAEF26DD3D}"/>
          </ac:spMkLst>
        </pc:spChg>
      </pc:sldChg>
      <pc:sldChg chg="mod ord modClrScheme chgLayout">
        <pc:chgData name="Andrea Wilson (1502076)" userId="S::1502076@student.uwtsd.ac.uk::6559b16a-9ff9-4e22-87cc-ee8c953a8e44" providerId="AD" clId="Web-{AC6119A8-745E-D8C5-2A63-58E82420AECA}" dt="2019-12-08T07:56:34.127" v="589"/>
        <pc:sldMkLst>
          <pc:docMk/>
          <pc:sldMk cId="2379150167" sldId="258"/>
        </pc:sldMkLst>
      </pc:sldChg>
      <pc:sldChg chg="addSp delSp modSp mod ord setBg modClrScheme setClrOvrMap delDesignElem chgLayout">
        <pc:chgData name="Andrea Wilson (1502076)" userId="S::1502076@student.uwtsd.ac.uk::6559b16a-9ff9-4e22-87cc-ee8c953a8e44" providerId="AD" clId="Web-{AC6119A8-745E-D8C5-2A63-58E82420AECA}" dt="2019-12-08T07:58:31.711" v="610" actId="14100"/>
        <pc:sldMkLst>
          <pc:docMk/>
          <pc:sldMk cId="1977330568" sldId="259"/>
        </pc:sldMkLst>
        <pc:spChg chg="mod">
          <ac:chgData name="Andrea Wilson (1502076)" userId="S::1502076@student.uwtsd.ac.uk::6559b16a-9ff9-4e22-87cc-ee8c953a8e44" providerId="AD" clId="Web-{AC6119A8-745E-D8C5-2A63-58E82420AECA}" dt="2019-12-08T07:58:31.711" v="610" actId="14100"/>
          <ac:spMkLst>
            <pc:docMk/>
            <pc:sldMk cId="1977330568" sldId="259"/>
            <ac:spMk id="4" creationId="{06C5F041-BF9E-461B-B694-72CEE944A32B}"/>
          </ac:spMkLst>
        </pc:spChg>
        <pc:spChg chg="mod">
          <ac:chgData name="Andrea Wilson (1502076)" userId="S::1502076@student.uwtsd.ac.uk::6559b16a-9ff9-4e22-87cc-ee8c953a8e44" providerId="AD" clId="Web-{AC6119A8-745E-D8C5-2A63-58E82420AECA}" dt="2019-12-08T07:57:45.554" v="601" actId="14100"/>
          <ac:spMkLst>
            <pc:docMk/>
            <pc:sldMk cId="1977330568" sldId="259"/>
            <ac:spMk id="6" creationId="{10583A03-2D2E-4765-B11B-930D5E3EE43C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1:24.544" v="475"/>
          <ac:spMkLst>
            <pc:docMk/>
            <pc:sldMk cId="1977330568" sldId="259"/>
            <ac:spMk id="24" creationId="{621227B1-1586-4CEF-A0F1-E3C7FFBD4AB7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1:24.544" v="475"/>
          <ac:spMkLst>
            <pc:docMk/>
            <pc:sldMk cId="1977330568" sldId="259"/>
            <ac:spMk id="26" creationId="{09677A03-C22A-4962-AF1F-A5DB769A5143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5:26.692" v="581"/>
          <ac:spMkLst>
            <pc:docMk/>
            <pc:sldMk cId="1977330568" sldId="259"/>
            <ac:spMk id="27" creationId="{5F9F5EB8-AB42-47FD-8F4A-176C0A4B1B0A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5:26.692" v="581"/>
          <ac:spMkLst>
            <pc:docMk/>
            <pc:sldMk cId="1977330568" sldId="259"/>
            <ac:spMk id="28" creationId="{8B3AE79A-6B95-44C3-B0A5-80E2F3E60606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5:26.692" v="581"/>
          <ac:spMkLst>
            <pc:docMk/>
            <pc:sldMk cId="1977330568" sldId="259"/>
            <ac:spMk id="35" creationId="{4A49FE10-080D-48D7-80FF-9A64D270AD87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5:26.692" v="581"/>
          <ac:spMkLst>
            <pc:docMk/>
            <pc:sldMk cId="1977330568" sldId="259"/>
            <ac:spMk id="36" creationId="{60A9E987-6859-4A62-922F-51B47D50D793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7:53.258" v="603"/>
          <ac:spMkLst>
            <pc:docMk/>
            <pc:sldMk cId="1977330568" sldId="259"/>
            <ac:spMk id="37" creationId="{6E1232CA-F1A1-4361-A49F-8EAA874C9F94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7:53.258" v="603"/>
          <ac:spMkLst>
            <pc:docMk/>
            <pc:sldMk cId="1977330568" sldId="259"/>
            <ac:spMk id="38" creationId="{C7727DAE-6F3E-46B6-B72D-B21ED2899747}"/>
          </ac:spMkLst>
        </pc:spChg>
        <pc:spChg chg="add">
          <ac:chgData name="Andrea Wilson (1502076)" userId="S::1502076@student.uwtsd.ac.uk::6559b16a-9ff9-4e22-87cc-ee8c953a8e44" providerId="AD" clId="Web-{AC6119A8-745E-D8C5-2A63-58E82420AECA}" dt="2019-12-08T07:57:53.273" v="604"/>
          <ac:spMkLst>
            <pc:docMk/>
            <pc:sldMk cId="1977330568" sldId="259"/>
            <ac:spMk id="39" creationId="{6E1232CA-F1A1-4361-A49F-8EAA874C9F94}"/>
          </ac:spMkLst>
        </pc:spChg>
        <pc:spChg chg="add">
          <ac:chgData name="Andrea Wilson (1502076)" userId="S::1502076@student.uwtsd.ac.uk::6559b16a-9ff9-4e22-87cc-ee8c953a8e44" providerId="AD" clId="Web-{AC6119A8-745E-D8C5-2A63-58E82420AECA}" dt="2019-12-08T07:57:53.273" v="604"/>
          <ac:spMkLst>
            <pc:docMk/>
            <pc:sldMk cId="1977330568" sldId="259"/>
            <ac:spMk id="40" creationId="{BF5FF419-DF8D-4337-8692-371E923E6FA8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977330568" sldId="259"/>
            <ac:spMk id="41" creationId="{5F9F5EB8-AB42-47FD-8F4A-176C0A4B1B0A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977330568" sldId="259"/>
            <ac:spMk id="43" creationId="{4E59D7C1-6E25-48C3-B420-ED45FFDB7D1D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977330568" sldId="259"/>
            <ac:spMk id="45" creationId="{6374EBE0-04D0-42B1-93D5-4FC7C9EBAD9D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977330568" sldId="259"/>
            <ac:spMk id="47" creationId="{E1EAEB6D-60FF-455D-B8CC-2AC963CE0360}"/>
          </ac:spMkLst>
        </pc:spChg>
        <pc:picChg chg="mod">
          <ac:chgData name="Andrea Wilson (1502076)" userId="S::1502076@student.uwtsd.ac.uk::6559b16a-9ff9-4e22-87cc-ee8c953a8e44" providerId="AD" clId="Web-{AC6119A8-745E-D8C5-2A63-58E82420AECA}" dt="2019-12-08T07:57:53.273" v="604"/>
          <ac:picMkLst>
            <pc:docMk/>
            <pc:sldMk cId="1977330568" sldId="259"/>
            <ac:picMk id="2" creationId="{3F71ADBB-DD36-43B4-AD66-349429233862}"/>
          </ac:picMkLst>
        </pc:pic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AC6119A8-745E-D8C5-2A63-58E82420AECA}" dt="2019-12-08T08:00:24.790" v="620" actId="20577"/>
        <pc:sldMkLst>
          <pc:docMk/>
          <pc:sldMk cId="4070434592" sldId="260"/>
        </pc:sldMkLst>
        <pc:spChg chg="ord">
          <ac:chgData name="Andrea Wilson (1502076)" userId="S::1502076@student.uwtsd.ac.uk::6559b16a-9ff9-4e22-87cc-ee8c953a8e44" providerId="AD" clId="Web-{AC6119A8-745E-D8C5-2A63-58E82420AECA}" dt="2019-12-08T07:48:16.849" v="540"/>
          <ac:spMkLst>
            <pc:docMk/>
            <pc:sldMk cId="4070434592" sldId="260"/>
            <ac:spMk id="2" creationId="{4CB5C9BD-A95D-4F06-B494-BE497EE3DDEC}"/>
          </ac:spMkLst>
        </pc:spChg>
        <pc:spChg chg="mod ord">
          <ac:chgData name="Andrea Wilson (1502076)" userId="S::1502076@student.uwtsd.ac.uk::6559b16a-9ff9-4e22-87cc-ee8c953a8e44" providerId="AD" clId="Web-{AC6119A8-745E-D8C5-2A63-58E82420AECA}" dt="2019-12-08T08:00:24.790" v="620" actId="20577"/>
          <ac:spMkLst>
            <pc:docMk/>
            <pc:sldMk cId="4070434592" sldId="260"/>
            <ac:spMk id="3" creationId="{D693688D-639D-45DF-AF43-30AB4F8AB2B7}"/>
          </ac:spMkLst>
        </pc:spChg>
        <pc:spChg chg="mod">
          <ac:chgData name="Andrea Wilson (1502076)" userId="S::1502076@student.uwtsd.ac.uk::6559b16a-9ff9-4e22-87cc-ee8c953a8e44" providerId="AD" clId="Web-{AC6119A8-745E-D8C5-2A63-58E82420AECA}" dt="2019-12-08T07:59:40.258" v="613"/>
          <ac:spMkLst>
            <pc:docMk/>
            <pc:sldMk cId="4070434592" sldId="260"/>
            <ac:spMk id="41" creationId="{201F5987-E9BA-49AE-B21F-5C4E38FCF674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8:16.833" v="539"/>
          <ac:spMkLst>
            <pc:docMk/>
            <pc:sldMk cId="4070434592" sldId="260"/>
            <ac:spMk id="43" creationId="{C4D9C4F3-3A51-4F45-8A5D-AAD196BF7D23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8:16.833" v="539"/>
          <ac:spMkLst>
            <pc:docMk/>
            <pc:sldMk cId="4070434592" sldId="260"/>
            <ac:spMk id="44" creationId="{24F3C611-0CF5-45ED-9190-A7A9C19ACAAB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3:15.465" v="571"/>
          <ac:spMkLst>
            <pc:docMk/>
            <pc:sldMk cId="4070434592" sldId="260"/>
            <ac:spMk id="45" creationId="{C4D9C4F3-3A51-4F45-8A5D-AAD196BF7D23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8:13.286" v="537"/>
          <ac:spMkLst>
            <pc:docMk/>
            <pc:sldMk cId="4070434592" sldId="260"/>
            <ac:spMk id="46" creationId="{4025239F-A6FB-43A8-BD4A-3FB7C0B48DF5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3:15.465" v="571"/>
          <ac:spMkLst>
            <pc:docMk/>
            <pc:sldMk cId="4070434592" sldId="260"/>
            <ac:spMk id="47" creationId="{94DBFBD2-23B9-4007-B82F-D0C394407024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8:13.286" v="537"/>
          <ac:spMkLst>
            <pc:docMk/>
            <pc:sldMk cId="4070434592" sldId="260"/>
            <ac:spMk id="48" creationId="{9A457F22-2034-4200-B6E4-5B8372AAC226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3:06.575" v="570"/>
          <ac:spMkLst>
            <pc:docMk/>
            <pc:sldMk cId="4070434592" sldId="260"/>
            <ac:spMk id="49" creationId="{4025239F-A6FB-43A8-BD4A-3FB7C0B48DF5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8:13.286" v="537"/>
          <ac:spMkLst>
            <pc:docMk/>
            <pc:sldMk cId="4070434592" sldId="260"/>
            <ac:spMk id="50" creationId="{A9DA7986-F4F5-4F92-94A3-343B2D72001D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4070434592" sldId="260"/>
            <ac:spMk id="51" creationId="{4025239F-A6FB-43A8-BD4A-3FB7C0B48DF5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8:13.286" v="537"/>
          <ac:spMkLst>
            <pc:docMk/>
            <pc:sldMk cId="4070434592" sldId="260"/>
            <ac:spMk id="52" creationId="{428E76FD-76EE-4DE6-BBA4-EEA6E4B98CD0}"/>
          </ac:spMkLst>
        </pc:spChg>
        <pc:spChg chg="add">
          <ac:chgData name="Andrea Wilson (1502076)" userId="S::1502076@student.uwtsd.ac.uk::6559b16a-9ff9-4e22-87cc-ee8c953a8e44" providerId="AD" clId="Web-{AC6119A8-745E-D8C5-2A63-58E82420AECA}" dt="2019-12-08T07:59:40.258" v="613"/>
          <ac:spMkLst>
            <pc:docMk/>
            <pc:sldMk cId="4070434592" sldId="260"/>
            <ac:spMk id="53" creationId="{F6A0DF93-7E56-40FB-909A-9976AE41E42C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3:06.575" v="570"/>
          <ac:spMkLst>
            <pc:docMk/>
            <pc:sldMk cId="4070434592" sldId="260"/>
            <ac:spMk id="54" creationId="{4521E245-781E-4267-8028-1813702472BB}"/>
          </ac:spMkLst>
        </pc:spChg>
        <pc:spChg chg="add">
          <ac:chgData name="Andrea Wilson (1502076)" userId="S::1502076@student.uwtsd.ac.uk::6559b16a-9ff9-4e22-87cc-ee8c953a8e44" providerId="AD" clId="Web-{AC6119A8-745E-D8C5-2A63-58E82420AECA}" dt="2019-12-08T07:59:40.258" v="613"/>
          <ac:spMkLst>
            <pc:docMk/>
            <pc:sldMk cId="4070434592" sldId="260"/>
            <ac:spMk id="55" creationId="{2EA7C9D2-294E-4B1D-9700-BA3D38743B9B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3:06.575" v="570"/>
          <ac:spMkLst>
            <pc:docMk/>
            <pc:sldMk cId="4070434592" sldId="260"/>
            <ac:spMk id="56" creationId="{E0D6FA1A-9067-4A57-8B52-D765291064E7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3:06.575" v="570"/>
          <ac:spMkLst>
            <pc:docMk/>
            <pc:sldMk cId="4070434592" sldId="260"/>
            <ac:spMk id="58" creationId="{214E7273-D54E-4C05-B07D-FEF35FDAB6FB}"/>
          </ac:spMkLst>
        </pc:spChg>
        <pc:picChg chg="mod ord">
          <ac:chgData name="Andrea Wilson (1502076)" userId="S::1502076@student.uwtsd.ac.uk::6559b16a-9ff9-4e22-87cc-ee8c953a8e44" providerId="AD" clId="Web-{AC6119A8-745E-D8C5-2A63-58E82420AECA}" dt="2019-12-08T07:59:40.258" v="613"/>
          <ac:picMkLst>
            <pc:docMk/>
            <pc:sldMk cId="4070434592" sldId="260"/>
            <ac:picMk id="38" creationId="{2A077FE5-7A8F-455E-9C83-C3497E13ADBD}"/>
          </ac:picMkLst>
        </pc:picChg>
      </pc:sldChg>
      <pc:sldChg chg="addSp delSp modSp mod ord setBg modClrScheme setClrOvrMap delDesignElem chgLayout">
        <pc:chgData name="Andrea Wilson (1502076)" userId="S::1502076@student.uwtsd.ac.uk::6559b16a-9ff9-4e22-87cc-ee8c953a8e44" providerId="AD" clId="Web-{AC6119A8-745E-D8C5-2A63-58E82420AECA}" dt="2019-12-08T07:58:50.477" v="612" actId="20577"/>
        <pc:sldMkLst>
          <pc:docMk/>
          <pc:sldMk cId="1088982669" sldId="261"/>
        </pc:sldMkLst>
        <pc:spChg chg="mod">
          <ac:chgData name="Andrea Wilson (1502076)" userId="S::1502076@student.uwtsd.ac.uk::6559b16a-9ff9-4e22-87cc-ee8c953a8e44" providerId="AD" clId="Web-{AC6119A8-745E-D8C5-2A63-58E82420AECA}" dt="2019-12-08T07:58:50.477" v="612" actId="20577"/>
          <ac:spMkLst>
            <pc:docMk/>
            <pc:sldMk cId="1088982669" sldId="261"/>
            <ac:spMk id="14" creationId="{2A7C7F17-3EFE-4B2E-A1C2-F781D3C2A0BE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4:26.217" v="575"/>
          <ac:spMkLst>
            <pc:docMk/>
            <pc:sldMk cId="1088982669" sldId="261"/>
            <ac:spMk id="19" creationId="{621227B1-1586-4CEF-A0F1-E3C7FFBD4AB7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4:26.217" v="575"/>
          <ac:spMkLst>
            <pc:docMk/>
            <pc:sldMk cId="1088982669" sldId="261"/>
            <ac:spMk id="21" creationId="{09677A03-C22A-4962-AF1F-A5DB769A5143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088982669" sldId="261"/>
            <ac:spMk id="26" creationId="{5F9F5EB8-AB42-47FD-8F4A-176C0A4B1B0A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088982669" sldId="261"/>
            <ac:spMk id="28" creationId="{8B3AE79A-6B95-44C3-B0A5-80E2F3E60606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088982669" sldId="261"/>
            <ac:spMk id="30" creationId="{4A49FE10-080D-48D7-80FF-9A64D270AD87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088982669" sldId="261"/>
            <ac:spMk id="32" creationId="{60A9E987-6859-4A62-922F-51B47D50D793}"/>
          </ac:spMkLst>
        </pc:spChg>
        <pc:picChg chg="mod ord">
          <ac:chgData name="Andrea Wilson (1502076)" userId="S::1502076@student.uwtsd.ac.uk::6559b16a-9ff9-4e22-87cc-ee8c953a8e44" providerId="AD" clId="Web-{AC6119A8-745E-D8C5-2A63-58E82420AECA}" dt="2019-12-08T07:42:50.074" v="489"/>
          <ac:picMkLst>
            <pc:docMk/>
            <pc:sldMk cId="1088982669" sldId="261"/>
            <ac:picMk id="2" creationId="{E76CE803-6BD6-4F8B-9FBE-F84CDE0E45EB}"/>
          </ac:picMkLst>
        </pc:pic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AC6119A8-745E-D8C5-2A63-58E82420AECA}" dt="2019-12-08T07:56:34.127" v="589"/>
        <pc:sldMkLst>
          <pc:docMk/>
          <pc:sldMk cId="1652521160" sldId="262"/>
        </pc:sldMkLst>
        <pc:spChg chg="mod ord">
          <ac:chgData name="Andrea Wilson (1502076)" userId="S::1502076@student.uwtsd.ac.uk::6559b16a-9ff9-4e22-87cc-ee8c953a8e44" providerId="AD" clId="Web-{AC6119A8-745E-D8C5-2A63-58E82420AECA}" dt="2019-12-08T07:52:48.606" v="568"/>
          <ac:spMkLst>
            <pc:docMk/>
            <pc:sldMk cId="1652521160" sldId="262"/>
            <ac:spMk id="4" creationId="{10223BC1-4B6C-4000-BA2F-CC8F3B413EBF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2:48.606" v="568"/>
          <ac:spMkLst>
            <pc:docMk/>
            <pc:sldMk cId="1652521160" sldId="262"/>
            <ac:spMk id="18" creationId="{5F9F5EB8-AB42-47FD-8F4A-176C0A4B1B0A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2:48.606" v="568"/>
          <ac:spMkLst>
            <pc:docMk/>
            <pc:sldMk cId="1652521160" sldId="262"/>
            <ac:spMk id="20" creationId="{C67564D6-576C-45C9-B7EA-F7701B149F73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2:48.606" v="568"/>
          <ac:spMkLst>
            <pc:docMk/>
            <pc:sldMk cId="1652521160" sldId="262"/>
            <ac:spMk id="22" creationId="{F9060CEE-D73E-44ED-A407-C828C9E4D942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2:48.606" v="568"/>
          <ac:spMkLst>
            <pc:docMk/>
            <pc:sldMk cId="1652521160" sldId="262"/>
            <ac:spMk id="23" creationId="{AF0B544C-FD6C-42D8-B6B7-DDF7E60D035D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652521160" sldId="262"/>
            <ac:spMk id="28" creationId="{5F9F5EB8-AB42-47FD-8F4A-176C0A4B1B0A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652521160" sldId="262"/>
            <ac:spMk id="30" creationId="{C67564D6-576C-45C9-B7EA-F7701B149F73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652521160" sldId="262"/>
            <ac:spMk id="32" creationId="{F9060CEE-D73E-44ED-A407-C828C9E4D942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1652521160" sldId="262"/>
            <ac:spMk id="34" creationId="{AF0B544C-FD6C-42D8-B6B7-DDF7E60D035D}"/>
          </ac:spMkLst>
        </pc:spChg>
        <pc:picChg chg="mod">
          <ac:chgData name="Andrea Wilson (1502076)" userId="S::1502076@student.uwtsd.ac.uk::6559b16a-9ff9-4e22-87cc-ee8c953a8e44" providerId="AD" clId="Web-{AC6119A8-745E-D8C5-2A63-58E82420AECA}" dt="2019-12-08T07:46:31.461" v="515"/>
          <ac:picMkLst>
            <pc:docMk/>
            <pc:sldMk cId="1652521160" sldId="262"/>
            <ac:picMk id="2" creationId="{09298FE2-B91B-4E3D-8589-19756F6F1666}"/>
          </ac:picMkLst>
        </pc:picChg>
      </pc:sldChg>
      <pc:sldChg chg="modSp mod modClrScheme chgLayout">
        <pc:chgData name="Andrea Wilson (1502076)" userId="S::1502076@student.uwtsd.ac.uk::6559b16a-9ff9-4e22-87cc-ee8c953a8e44" providerId="AD" clId="Web-{AC6119A8-745E-D8C5-2A63-58E82420AECA}" dt="2019-12-08T07:56:34.127" v="589"/>
        <pc:sldMkLst>
          <pc:docMk/>
          <pc:sldMk cId="3687232006" sldId="263"/>
        </pc:sldMkLst>
        <pc:spChg chg="mod ord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3687232006" sldId="263"/>
            <ac:spMk id="2" creationId="{C3FE35A7-99B5-4501-B73A-2A2ADADDD667}"/>
          </ac:spMkLst>
        </pc:spChg>
      </pc:sldChg>
      <pc:sldChg chg="addSp delSp modSp new mod ord setBg modClrScheme setClrOvrMap delDesignElem chgLayout">
        <pc:chgData name="Andrea Wilson (1502076)" userId="S::1502076@student.uwtsd.ac.uk::6559b16a-9ff9-4e22-87cc-ee8c953a8e44" providerId="AD" clId="Web-{AC6119A8-745E-D8C5-2A63-58E82420AECA}" dt="2019-12-08T07:56:34.127" v="589"/>
        <pc:sldMkLst>
          <pc:docMk/>
          <pc:sldMk cId="978479624" sldId="264"/>
        </pc:sldMkLst>
        <pc:spChg chg="add mod ord">
          <ac:chgData name="Andrea Wilson (1502076)" userId="S::1502076@student.uwtsd.ac.uk::6559b16a-9ff9-4e22-87cc-ee8c953a8e44" providerId="AD" clId="Web-{AC6119A8-745E-D8C5-2A63-58E82420AECA}" dt="2019-12-08T07:39:07.567" v="470"/>
          <ac:spMkLst>
            <pc:docMk/>
            <pc:sldMk cId="978479624" sldId="264"/>
            <ac:spMk id="2" creationId="{FDF0597B-D59C-48CA-9354-45AC4484C01F}"/>
          </ac:spMkLst>
        </pc:spChg>
        <pc:spChg chg="add mod">
          <ac:chgData name="Andrea Wilson (1502076)" userId="S::1502076@student.uwtsd.ac.uk::6559b16a-9ff9-4e22-87cc-ee8c953a8e44" providerId="AD" clId="Web-{AC6119A8-745E-D8C5-2A63-58E82420AECA}" dt="2019-12-08T07:51:46.668" v="562"/>
          <ac:spMkLst>
            <pc:docMk/>
            <pc:sldMk cId="978479624" sldId="264"/>
            <ac:spMk id="3" creationId="{6711D528-2430-4077-BA1B-0F270A0E62CF}"/>
          </ac:spMkLst>
        </pc:spChg>
        <pc:spChg chg="add del mod">
          <ac:chgData name="Andrea Wilson (1502076)" userId="S::1502076@student.uwtsd.ac.uk::6559b16a-9ff9-4e22-87cc-ee8c953a8e44" providerId="AD" clId="Web-{AC6119A8-745E-D8C5-2A63-58E82420AECA}" dt="2019-12-08T07:39:07.567" v="470"/>
          <ac:spMkLst>
            <pc:docMk/>
            <pc:sldMk cId="978479624" sldId="264"/>
            <ac:spMk id="4" creationId="{1E5D1168-F0AD-44DA-BC40-3402D4666A7D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40:12.029" v="473"/>
          <ac:spMkLst>
            <pc:docMk/>
            <pc:sldMk cId="978479624" sldId="264"/>
            <ac:spMk id="7" creationId="{B383374D-9EA7-4E1A-B621-AC981791C8E8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39:07.533" v="469"/>
          <ac:spMkLst>
            <pc:docMk/>
            <pc:sldMk cId="978479624" sldId="264"/>
            <ac:spMk id="11" creationId="{B383374D-9EA7-4E1A-B621-AC981791C8E8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1:46.668" v="562"/>
          <ac:spMkLst>
            <pc:docMk/>
            <pc:sldMk cId="978479624" sldId="264"/>
            <ac:spMk id="13" creationId="{B383374D-9EA7-4E1A-B621-AC981791C8E8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1:46.668" v="562"/>
          <ac:spMkLst>
            <pc:docMk/>
            <pc:sldMk cId="978479624" sldId="264"/>
            <ac:spMk id="15" creationId="{903EC245-C9B2-41DB-AC99-41DB7FC148D7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1:46.668" v="562"/>
          <ac:spMkLst>
            <pc:docMk/>
            <pc:sldMk cId="978479624" sldId="264"/>
            <ac:spMk id="17" creationId="{DD006CB6-41D0-433B-A9A4-C3C0695FD141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1:46.668" v="562"/>
          <ac:spMkLst>
            <pc:docMk/>
            <pc:sldMk cId="978479624" sldId="264"/>
            <ac:spMk id="19" creationId="{6B085380-27CE-4E71-AA77-81E6A0399166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7:56:34.127" v="589"/>
          <ac:spMkLst>
            <pc:docMk/>
            <pc:sldMk cId="978479624" sldId="264"/>
            <ac:spMk id="24" creationId="{B383374D-9EA7-4E1A-B621-AC981791C8E8}"/>
          </ac:spMkLst>
        </pc:spChg>
        <pc:graphicFrameChg chg="add del">
          <ac:chgData name="Andrea Wilson (1502076)" userId="S::1502076@student.uwtsd.ac.uk::6559b16a-9ff9-4e22-87cc-ee8c953a8e44" providerId="AD" clId="Web-{AC6119A8-745E-D8C5-2A63-58E82420AECA}" dt="2019-12-08T07:39:07.533" v="469"/>
          <ac:graphicFrameMkLst>
            <pc:docMk/>
            <pc:sldMk cId="978479624" sldId="264"/>
            <ac:graphicFrameMk id="6" creationId="{26046E9A-78CB-4FA4-B698-BF7FE3986037}"/>
          </ac:graphicFrameMkLst>
        </pc:graphicFrameChg>
        <pc:graphicFrameChg chg="add mod modGraphic">
          <ac:chgData name="Andrea Wilson (1502076)" userId="S::1502076@student.uwtsd.ac.uk::6559b16a-9ff9-4e22-87cc-ee8c953a8e44" providerId="AD" clId="Web-{AC6119A8-745E-D8C5-2A63-58E82420AECA}" dt="2019-12-08T07:51:46.668" v="562"/>
          <ac:graphicFrameMkLst>
            <pc:docMk/>
            <pc:sldMk cId="978479624" sldId="264"/>
            <ac:graphicFrameMk id="8" creationId="{268FF7D6-ADDD-4131-8008-DF93A1E6B2EC}"/>
          </ac:graphicFrameMkLst>
        </pc:graphicFrameChg>
      </pc:sldChg>
      <pc:sldChg chg="addSp delSp modSp new del">
        <pc:chgData name="Andrea Wilson (1502076)" userId="S::1502076@student.uwtsd.ac.uk::6559b16a-9ff9-4e22-87cc-ee8c953a8e44" providerId="AD" clId="Web-{AC6119A8-745E-D8C5-2A63-58E82420AECA}" dt="2019-12-08T08:56:49.683" v="732"/>
        <pc:sldMkLst>
          <pc:docMk/>
          <pc:sldMk cId="32600280" sldId="265"/>
        </pc:sldMkLst>
        <pc:spChg chg="mod">
          <ac:chgData name="Andrea Wilson (1502076)" userId="S::1502076@student.uwtsd.ac.uk::6559b16a-9ff9-4e22-87cc-ee8c953a8e44" providerId="AD" clId="Web-{AC6119A8-745E-D8C5-2A63-58E82420AECA}" dt="2019-12-08T08:03:35.392" v="727" actId="20577"/>
          <ac:spMkLst>
            <pc:docMk/>
            <pc:sldMk cId="32600280" sldId="265"/>
            <ac:spMk id="2" creationId="{2985D5CE-5876-4142-A577-832A1896705C}"/>
          </ac:spMkLst>
        </pc:spChg>
        <pc:spChg chg="del">
          <ac:chgData name="Andrea Wilson (1502076)" userId="S::1502076@student.uwtsd.ac.uk::6559b16a-9ff9-4e22-87cc-ee8c953a8e44" providerId="AD" clId="Web-{AC6119A8-745E-D8C5-2A63-58E82420AECA}" dt="2019-12-08T08:56:08.652" v="729"/>
          <ac:spMkLst>
            <pc:docMk/>
            <pc:sldMk cId="32600280" sldId="265"/>
            <ac:spMk id="3" creationId="{22462F53-B4DA-4AD5-B4AF-82226B068E18}"/>
          </ac:spMkLst>
        </pc:spChg>
        <pc:spChg chg="add mod">
          <ac:chgData name="Andrea Wilson (1502076)" userId="S::1502076@student.uwtsd.ac.uk::6559b16a-9ff9-4e22-87cc-ee8c953a8e44" providerId="AD" clId="Web-{AC6119A8-745E-D8C5-2A63-58E82420AECA}" dt="2019-12-08T08:56:47.012" v="731"/>
          <ac:spMkLst>
            <pc:docMk/>
            <pc:sldMk cId="32600280" sldId="265"/>
            <ac:spMk id="8" creationId="{8D6ED8F7-9D8A-40F1-9D37-5ED236D3D1E8}"/>
          </ac:spMkLst>
        </pc:spChg>
        <pc:picChg chg="add del mod ord modCrop">
          <ac:chgData name="Andrea Wilson (1502076)" userId="S::1502076@student.uwtsd.ac.uk::6559b16a-9ff9-4e22-87cc-ee8c953a8e44" providerId="AD" clId="Web-{AC6119A8-745E-D8C5-2A63-58E82420AECA}" dt="2019-12-08T08:56:47.012" v="731"/>
          <ac:picMkLst>
            <pc:docMk/>
            <pc:sldMk cId="32600280" sldId="265"/>
            <ac:picMk id="5" creationId="{62AE9119-F82A-4B4D-BBB0-3EAD15B69346}"/>
          </ac:picMkLst>
        </pc:picChg>
      </pc:sldChg>
      <pc:sldChg chg="modSp new del">
        <pc:chgData name="Andrea Wilson (1502076)" userId="S::1502076@student.uwtsd.ac.uk::6559b16a-9ff9-4e22-87cc-ee8c953a8e44" providerId="AD" clId="Web-{AC6119A8-745E-D8C5-2A63-58E82420AECA}" dt="2019-12-08T08:02:56.220" v="689"/>
        <pc:sldMkLst>
          <pc:docMk/>
          <pc:sldMk cId="3672550800" sldId="265"/>
        </pc:sldMkLst>
        <pc:spChg chg="mod">
          <ac:chgData name="Andrea Wilson (1502076)" userId="S::1502076@student.uwtsd.ac.uk::6559b16a-9ff9-4e22-87cc-ee8c953a8e44" providerId="AD" clId="Web-{AC6119A8-745E-D8C5-2A63-58E82420AECA}" dt="2019-12-08T08:02:51.704" v="686" actId="20577"/>
          <ac:spMkLst>
            <pc:docMk/>
            <pc:sldMk cId="3672550800" sldId="265"/>
            <ac:spMk id="2" creationId="{D6518FDD-A251-4648-9278-2EF7CC15F0F7}"/>
          </ac:spMkLst>
        </pc:spChg>
      </pc:sldChg>
      <pc:sldChg chg="addSp delSp modSp new">
        <pc:chgData name="Andrea Wilson (1502076)" userId="S::1502076@student.uwtsd.ac.uk::6559b16a-9ff9-4e22-87cc-ee8c953a8e44" providerId="AD" clId="Web-{AC6119A8-745E-D8C5-2A63-58E82420AECA}" dt="2019-12-08T09:10:06.721" v="772"/>
        <pc:sldMkLst>
          <pc:docMk/>
          <pc:sldMk cId="4094098764" sldId="265"/>
        </pc:sldMkLst>
        <pc:spChg chg="mod">
          <ac:chgData name="Andrea Wilson (1502076)" userId="S::1502076@student.uwtsd.ac.uk::6559b16a-9ff9-4e22-87cc-ee8c953a8e44" providerId="AD" clId="Web-{AC6119A8-745E-D8C5-2A63-58E82420AECA}" dt="2019-12-08T09:00:58.390" v="764" actId="20577"/>
          <ac:spMkLst>
            <pc:docMk/>
            <pc:sldMk cId="4094098764" sldId="265"/>
            <ac:spMk id="2" creationId="{ECDF43D5-CD43-42AB-9CE4-DC687D3C4234}"/>
          </ac:spMkLst>
        </pc:spChg>
        <pc:spChg chg="del">
          <ac:chgData name="Andrea Wilson (1502076)" userId="S::1502076@student.uwtsd.ac.uk::6559b16a-9ff9-4e22-87cc-ee8c953a8e44" providerId="AD" clId="Web-{AC6119A8-745E-D8C5-2A63-58E82420AECA}" dt="2019-12-08T08:57:30.309" v="734"/>
          <ac:spMkLst>
            <pc:docMk/>
            <pc:sldMk cId="4094098764" sldId="265"/>
            <ac:spMk id="3" creationId="{978DE8B5-22D1-4687-AE03-E9ED69B718CD}"/>
          </ac:spMkLst>
        </pc:spChg>
        <pc:spChg chg="add del">
          <ac:chgData name="Andrea Wilson (1502076)" userId="S::1502076@student.uwtsd.ac.uk::6559b16a-9ff9-4e22-87cc-ee8c953a8e44" providerId="AD" clId="Web-{AC6119A8-745E-D8C5-2A63-58E82420AECA}" dt="2019-12-08T09:00:17.390" v="745"/>
          <ac:spMkLst>
            <pc:docMk/>
            <pc:sldMk cId="4094098764" sldId="265"/>
            <ac:spMk id="6" creationId="{2964711E-A4BC-460C-9CDD-31F54995CF48}"/>
          </ac:spMkLst>
        </pc:spChg>
        <pc:spChg chg="add">
          <ac:chgData name="Andrea Wilson (1502076)" userId="S::1502076@student.uwtsd.ac.uk::6559b16a-9ff9-4e22-87cc-ee8c953a8e44" providerId="AD" clId="Web-{AC6119A8-745E-D8C5-2A63-58E82420AECA}" dt="2019-12-08T09:09:26.893" v="767"/>
          <ac:spMkLst>
            <pc:docMk/>
            <pc:sldMk cId="4094098764" sldId="265"/>
            <ac:spMk id="9" creationId="{F7C208D4-1B60-419D-9964-4CA3BB3C72DD}"/>
          </ac:spMkLst>
        </pc:spChg>
        <pc:spChg chg="add">
          <ac:chgData name="Andrea Wilson (1502076)" userId="S::1502076@student.uwtsd.ac.uk::6559b16a-9ff9-4e22-87cc-ee8c953a8e44" providerId="AD" clId="Web-{AC6119A8-745E-D8C5-2A63-58E82420AECA}" dt="2019-12-08T09:10:01.237" v="770"/>
          <ac:spMkLst>
            <pc:docMk/>
            <pc:sldMk cId="4094098764" sldId="265"/>
            <ac:spMk id="12" creationId="{254397B5-F6BE-4372-AB75-69C191D09A7D}"/>
          </ac:spMkLst>
        </pc:spChg>
        <pc:picChg chg="add mod ord">
          <ac:chgData name="Andrea Wilson (1502076)" userId="S::1502076@student.uwtsd.ac.uk::6559b16a-9ff9-4e22-87cc-ee8c953a8e44" providerId="AD" clId="Web-{AC6119A8-745E-D8C5-2A63-58E82420AECA}" dt="2019-12-08T09:00:10.093" v="744" actId="14100"/>
          <ac:picMkLst>
            <pc:docMk/>
            <pc:sldMk cId="4094098764" sldId="265"/>
            <ac:picMk id="4" creationId="{FD5BF77C-DD49-4BF5-9836-964DC4EADA44}"/>
          </ac:picMkLst>
        </pc:picChg>
        <pc:picChg chg="add mod">
          <ac:chgData name="Andrea Wilson (1502076)" userId="S::1502076@student.uwtsd.ac.uk::6559b16a-9ff9-4e22-87cc-ee8c953a8e44" providerId="AD" clId="Web-{AC6119A8-745E-D8C5-2A63-58E82420AECA}" dt="2019-12-08T09:00:30.968" v="747" actId="14100"/>
          <ac:picMkLst>
            <pc:docMk/>
            <pc:sldMk cId="4094098764" sldId="265"/>
            <ac:picMk id="7" creationId="{C1BEDDB0-2E64-4132-A85A-67C608F8B9BB}"/>
          </ac:picMkLst>
        </pc:picChg>
        <pc:picChg chg="add del mod">
          <ac:chgData name="Andrea Wilson (1502076)" userId="S::1502076@student.uwtsd.ac.uk::6559b16a-9ff9-4e22-87cc-ee8c953a8e44" providerId="AD" clId="Web-{AC6119A8-745E-D8C5-2A63-58E82420AECA}" dt="2019-12-08T09:09:35.143" v="769"/>
          <ac:picMkLst>
            <pc:docMk/>
            <pc:sldMk cId="4094098764" sldId="265"/>
            <ac:picMk id="10" creationId="{B00A42E8-3EBF-4D47-8729-797291E27FE0}"/>
          </ac:picMkLst>
        </pc:picChg>
        <pc:picChg chg="add del mod">
          <ac:chgData name="Andrea Wilson (1502076)" userId="S::1502076@student.uwtsd.ac.uk::6559b16a-9ff9-4e22-87cc-ee8c953a8e44" providerId="AD" clId="Web-{AC6119A8-745E-D8C5-2A63-58E82420AECA}" dt="2019-12-08T09:10:06.721" v="772"/>
          <ac:picMkLst>
            <pc:docMk/>
            <pc:sldMk cId="4094098764" sldId="265"/>
            <ac:picMk id="13" creationId="{031A3490-AD76-41AF-8785-B1846B697A76}"/>
          </ac:picMkLst>
        </pc:picChg>
      </pc:sldChg>
      <pc:sldMasterChg chg="del delSldLayout">
        <pc:chgData name="Andrea Wilson (1502076)" userId="S::1502076@student.uwtsd.ac.uk::6559b16a-9ff9-4e22-87cc-ee8c953a8e44" providerId="AD" clId="Web-{AC6119A8-745E-D8C5-2A63-58E82420AECA}" dt="2019-12-08T07:56:34.127" v="589"/>
        <pc:sldMasterMkLst>
          <pc:docMk/>
          <pc:sldMasterMk cId="3595392683" sldId="2147485007"/>
        </pc:sldMasterMkLst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3242740016" sldId="2147485008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476477242" sldId="2147485009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3718616188" sldId="2147485010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3968877861" sldId="2147485011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755312242" sldId="2147485012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51307008" sldId="2147485013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1132691630" sldId="2147485014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1355686659" sldId="2147485015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1996944622" sldId="2147485016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1317594574" sldId="2147485017"/>
          </pc:sldLayoutMkLst>
        </pc:sldLayoutChg>
        <pc:sldLayoutChg chg="del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3595392683" sldId="2147485007"/>
            <pc:sldLayoutMk cId="1623502271" sldId="2147485018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AC6119A8-745E-D8C5-2A63-58E82420AECA}" dt="2019-12-08T07:56:34.127" v="589"/>
        <pc:sldMasterMkLst>
          <pc:docMk/>
          <pc:sldMasterMk cId="2648096700" sldId="2147485019"/>
        </pc:sldMasterMkLst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180938982" sldId="2147485020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4100391239" sldId="2147485021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11644363" sldId="2147485022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2904975780" sldId="2147485023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3340349269" sldId="2147485024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2499010085" sldId="2147485025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2252247843" sldId="2147485026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3772936755" sldId="2147485027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3895032733" sldId="2147485028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1311481610" sldId="2147485029"/>
          </pc:sldLayoutMkLst>
        </pc:sldLayoutChg>
        <pc:sldLayoutChg chg="add mod replId">
          <pc:chgData name="Andrea Wilson (1502076)" userId="S::1502076@student.uwtsd.ac.uk::6559b16a-9ff9-4e22-87cc-ee8c953a8e44" providerId="AD" clId="Web-{AC6119A8-745E-D8C5-2A63-58E82420AECA}" dt="2019-12-08T07:56:34.127" v="589"/>
          <pc:sldLayoutMkLst>
            <pc:docMk/>
            <pc:sldMasterMk cId="2648096700" sldId="2147485019"/>
            <pc:sldLayoutMk cId="2209274370" sldId="2147485030"/>
          </pc:sldLayoutMkLst>
        </pc:sldLayoutChg>
      </pc:sldMasterChg>
    </pc:docChg>
  </pc:docChgLst>
  <pc:docChgLst>
    <pc:chgData name="Andrea Wilson (1502076)" userId="S::1502076@student.uwtsd.ac.uk::6559b16a-9ff9-4e22-87cc-ee8c953a8e44" providerId="AD" clId="Web-{572825F1-18FF-4E02-92FC-F6F3808E0D76}"/>
    <pc:docChg chg="addSld delSld modSld addMainMaster delMainMaster">
      <pc:chgData name="Andrea Wilson (1502076)" userId="S::1502076@student.uwtsd.ac.uk::6559b16a-9ff9-4e22-87cc-ee8c953a8e44" providerId="AD" clId="Web-{572825F1-18FF-4E02-92FC-F6F3808E0D76}" dt="2019-12-07T11:08:46.391" v="223"/>
      <pc:docMkLst>
        <pc:docMk/>
      </pc:docMkLst>
      <pc:sldChg chg="modSp mod modClrScheme chgLayout">
        <pc:chgData name="Andrea Wilson (1502076)" userId="S::1502076@student.uwtsd.ac.uk::6559b16a-9ff9-4e22-87cc-ee8c953a8e44" providerId="AD" clId="Web-{572825F1-18FF-4E02-92FC-F6F3808E0D76}" dt="2019-12-07T11:01:31.601" v="72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572825F1-18FF-4E02-92FC-F6F3808E0D76}" dt="2019-12-07T11:01:31.601" v="72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572825F1-18FF-4E02-92FC-F6F3808E0D76}" dt="2019-12-07T11:01:31.601" v="72"/>
          <ac:spMkLst>
            <pc:docMk/>
            <pc:sldMk cId="2029002549" sldId="256"/>
            <ac:spMk id="3" creationId="{00000000-0000-0000-0000-000000000000}"/>
          </ac:spMkLst>
        </pc:spChg>
      </pc:sldChg>
      <pc:sldChg chg="addSp delSp modSp del mod setBg modClrScheme setClrOvrMap delDesignElem chgLayout">
        <pc:chgData name="Andrea Wilson (1502076)" userId="S::1502076@student.uwtsd.ac.uk::6559b16a-9ff9-4e22-87cc-ee8c953a8e44" providerId="AD" clId="Web-{572825F1-18FF-4E02-92FC-F6F3808E0D76}" dt="2019-12-07T11:08:15.327" v="222"/>
        <pc:sldMkLst>
          <pc:docMk/>
          <pc:sldMk cId="470594570" sldId="257"/>
        </pc:sldMkLst>
        <pc:spChg chg="mod ord">
          <ac:chgData name="Andrea Wilson (1502076)" userId="S::1502076@student.uwtsd.ac.uk::6559b16a-9ff9-4e22-87cc-ee8c953a8e44" providerId="AD" clId="Web-{572825F1-18FF-4E02-92FC-F6F3808E0D76}" dt="2019-12-07T11:07:39.749" v="221"/>
          <ac:spMkLst>
            <pc:docMk/>
            <pc:sldMk cId="470594570" sldId="257"/>
            <ac:spMk id="2" creationId="{409F8D6A-4442-5640-B6DC-3E942C0E5F9D}"/>
          </ac:spMkLst>
        </pc:spChg>
        <pc:spChg chg="add del mod">
          <ac:chgData name="Andrea Wilson (1502076)" userId="S::1502076@student.uwtsd.ac.uk::6559b16a-9ff9-4e22-87cc-ee8c953a8e44" providerId="AD" clId="Web-{572825F1-18FF-4E02-92FC-F6F3808E0D76}" dt="2019-12-07T11:05:10.055" v="212"/>
          <ac:spMkLst>
            <pc:docMk/>
            <pc:sldMk cId="470594570" sldId="257"/>
            <ac:spMk id="3" creationId="{73963C46-3ADA-4F5F-BFEF-94286162B1EA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5:18.491" v="30"/>
          <ac:spMkLst>
            <pc:docMk/>
            <pc:sldMk cId="470594570" sldId="257"/>
            <ac:spMk id="8" creationId="{3994EE40-F54F-48E5-826B-B45158209684}"/>
          </ac:spMkLst>
        </pc:spChg>
        <pc:spChg chg="add del mod ord">
          <ac:chgData name="Andrea Wilson (1502076)" userId="S::1502076@student.uwtsd.ac.uk::6559b16a-9ff9-4e22-87cc-ee8c953a8e44" providerId="AD" clId="Web-{572825F1-18FF-4E02-92FC-F6F3808E0D76}" dt="2019-12-07T10:58:03.491" v="45"/>
          <ac:spMkLst>
            <pc:docMk/>
            <pc:sldMk cId="470594570" sldId="257"/>
            <ac:spMk id="9" creationId="{2502C1D1-6431-46E0-94C8-4A686D9A5755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0:26.029" v="15"/>
          <ac:spMkLst>
            <pc:docMk/>
            <pc:sldMk cId="470594570" sldId="257"/>
            <ac:spMk id="10" creationId="{5822C8AA-F6E3-44C4-9522-4A5A9841AC53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7:50.413" v="42"/>
          <ac:spMkLst>
            <pc:docMk/>
            <pc:sldMk cId="470594570" sldId="257"/>
            <ac:spMk id="11" creationId="{32454A55-8D0E-4288-BA8C-0F28467A20D8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03.413" v="44"/>
          <ac:spMkLst>
            <pc:docMk/>
            <pc:sldMk cId="470594570" sldId="257"/>
            <ac:spMk id="12" creationId="{8CFA7DB6-9E1C-4921-AAAA-A5A1EDBCBA15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0:26.029" v="15"/>
          <ac:spMkLst>
            <pc:docMk/>
            <pc:sldMk cId="470594570" sldId="257"/>
            <ac:spMk id="13" creationId="{E2264E67-6F59-4D8D-8E5F-8245B0FEAE76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7:45.460" v="40"/>
          <ac:spMkLst>
            <pc:docMk/>
            <pc:sldMk cId="470594570" sldId="257"/>
            <ac:spMk id="14" creationId="{7983E32D-6031-4B6D-99FC-8D0DB68DFD00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0:26.029" v="15"/>
          <ac:spMkLst>
            <pc:docMk/>
            <pc:sldMk cId="470594570" sldId="257"/>
            <ac:spMk id="15" creationId="{158E1C6E-D299-4F5D-B15B-155EBF7F62F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7:50.413" v="42"/>
          <ac:spMkLst>
            <pc:docMk/>
            <pc:sldMk cId="470594570" sldId="257"/>
            <ac:spMk id="16" creationId="{42BF945A-4452-4881-AF25-582DE1943CF8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7:50.413" v="42"/>
          <ac:spMkLst>
            <pc:docMk/>
            <pc:sldMk cId="470594570" sldId="257"/>
            <ac:spMk id="18" creationId="{7BF02DAB-EEF0-487F-A106-B70843EA6DFC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24.616" v="46"/>
          <ac:spMkLst>
            <pc:docMk/>
            <pc:sldMk cId="470594570" sldId="257"/>
            <ac:spMk id="21" creationId="{8A610DC7-FE1B-47B9-8452-CFC389786C2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36.538" v="48"/>
          <ac:spMkLst>
            <pc:docMk/>
            <pc:sldMk cId="470594570" sldId="257"/>
            <ac:spMk id="23" creationId="{A7E4379D-E030-4125-9C07-87E8A90A5827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24.616" v="46"/>
          <ac:spMkLst>
            <pc:docMk/>
            <pc:sldMk cId="470594570" sldId="257"/>
            <ac:spMk id="24" creationId="{DC9A0934-0C2C-4565-9290-A345B19BD94C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36.538" v="48"/>
          <ac:spMkLst>
            <pc:docMk/>
            <pc:sldMk cId="470594570" sldId="257"/>
            <ac:spMk id="25" creationId="{08F1E2AD-91F4-4966-B6E0-4A4B8C6EED83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24.616" v="46"/>
          <ac:spMkLst>
            <pc:docMk/>
            <pc:sldMk cId="470594570" sldId="257"/>
            <ac:spMk id="26" creationId="{87BE56A7-2B14-4ABE-8DF3-40C07E64B19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39.585" v="50"/>
          <ac:spMkLst>
            <pc:docMk/>
            <pc:sldMk cId="470594570" sldId="257"/>
            <ac:spMk id="27" creationId="{7983E32D-6031-4B6D-99FC-8D0DB68DFD00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24.616" v="46"/>
          <ac:spMkLst>
            <pc:docMk/>
            <pc:sldMk cId="470594570" sldId="257"/>
            <ac:spMk id="28" creationId="{140D5101-D8FB-4102-A338-49651E97150A}"/>
          </ac:spMkLst>
        </pc:spChg>
        <pc:spChg chg="add del mod ord">
          <ac:chgData name="Andrea Wilson (1502076)" userId="S::1502076@student.uwtsd.ac.uk::6559b16a-9ff9-4e22-87cc-ee8c953a8e44" providerId="AD" clId="Web-{572825F1-18FF-4E02-92FC-F6F3808E0D76}" dt="2019-12-07T11:01:19.617" v="71"/>
          <ac:spMkLst>
            <pc:docMk/>
            <pc:sldMk cId="470594570" sldId="257"/>
            <ac:spMk id="29" creationId="{522EC9F8-5969-4B24-A377-DA693EB23FF3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8:24.616" v="46"/>
          <ac:spMkLst>
            <pc:docMk/>
            <pc:sldMk cId="470594570" sldId="257"/>
            <ac:spMk id="30" creationId="{73E26159-C029-4449-8912-A9B418CC328B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1:19.539" v="70"/>
          <ac:spMkLst>
            <pc:docMk/>
            <pc:sldMk cId="470594570" sldId="257"/>
            <ac:spMk id="31" creationId="{32454A55-8D0E-4288-BA8C-0F28467A20D8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1:19.539" v="70"/>
          <ac:spMkLst>
            <pc:docMk/>
            <pc:sldMk cId="470594570" sldId="257"/>
            <ac:spMk id="32" creationId="{42BF945A-4452-4881-AF25-582DE1943CF8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1:19.539" v="70"/>
          <ac:spMkLst>
            <pc:docMk/>
            <pc:sldMk cId="470594570" sldId="257"/>
            <ac:spMk id="33" creationId="{7BF02DAB-EEF0-487F-A106-B70843EA6DFC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0:30.820" v="64"/>
          <ac:spMkLst>
            <pc:docMk/>
            <pc:sldMk cId="470594570" sldId="257"/>
            <ac:spMk id="34" creationId="{56981798-4550-46DA-9172-4846E2FB66EC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0:30.820" v="64"/>
          <ac:spMkLst>
            <pc:docMk/>
            <pc:sldMk cId="470594570" sldId="257"/>
            <ac:spMk id="36" creationId="{D82EB7D3-3AD8-4ED1-9E1A-2906E14635E3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0:30.820" v="64"/>
          <ac:spMkLst>
            <pc:docMk/>
            <pc:sldMk cId="470594570" sldId="257"/>
            <ac:spMk id="38" creationId="{2D529E20-662F-4915-ACD7-970C026FDB7F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1:31.601" v="72"/>
          <ac:spMkLst>
            <pc:docMk/>
            <pc:sldMk cId="470594570" sldId="257"/>
            <ac:spMk id="39" creationId="{FE5ECD52-6A23-4FF4-8C32-7B5DE9973ADA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7:26.452" v="216"/>
          <ac:spMkLst>
            <pc:docMk/>
            <pc:sldMk cId="470594570" sldId="257"/>
            <ac:spMk id="41" creationId="{07FB8CA1-B9C5-4583-887A-1258ECC0E3F4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7:31.171" v="218"/>
          <ac:spMkLst>
            <pc:docMk/>
            <pc:sldMk cId="470594570" sldId="257"/>
            <ac:spMk id="43" creationId="{FF31A03E-953F-497D-9880-5293915FE095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1:31.601" v="72"/>
          <ac:spMkLst>
            <pc:docMk/>
            <pc:sldMk cId="470594570" sldId="257"/>
            <ac:spMk id="44" creationId="{45624C63-3CCA-4EA6-B822-6E710A82062B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7:39.671" v="220"/>
          <ac:spMkLst>
            <pc:docMk/>
            <pc:sldMk cId="470594570" sldId="257"/>
            <ac:spMk id="45" creationId="{9E0519B9-26CE-44D2-86C0-AA801909B475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7:39.671" v="220"/>
          <ac:spMkLst>
            <pc:docMk/>
            <pc:sldMk cId="470594570" sldId="257"/>
            <ac:spMk id="46" creationId="{D6CEF2A9-EF08-4FB3-AFFB-C5F77AB6E028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7:39.671" v="220"/>
          <ac:spMkLst>
            <pc:docMk/>
            <pc:sldMk cId="470594570" sldId="257"/>
            <ac:spMk id="47" creationId="{4109C3C2-C0A8-4559-8462-8007573DF44C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7:39.671" v="220"/>
          <ac:spMkLst>
            <pc:docMk/>
            <pc:sldMk cId="470594570" sldId="257"/>
            <ac:spMk id="48" creationId="{4C535542-B72A-4DE0-BE5A-5EA00508C77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1:07:39.671" v="220"/>
          <ac:spMkLst>
            <pc:docMk/>
            <pc:sldMk cId="470594570" sldId="257"/>
            <ac:spMk id="49" creationId="{11DF0705-615B-4CF3-A16F-8C14680D8BA6}"/>
          </ac:spMkLst>
        </pc:spChg>
        <pc:spChg chg="add">
          <ac:chgData name="Andrea Wilson (1502076)" userId="S::1502076@student.uwtsd.ac.uk::6559b16a-9ff9-4e22-87cc-ee8c953a8e44" providerId="AD" clId="Web-{572825F1-18FF-4E02-92FC-F6F3808E0D76}" dt="2019-12-07T11:07:39.749" v="221"/>
          <ac:spMkLst>
            <pc:docMk/>
            <pc:sldMk cId="470594570" sldId="257"/>
            <ac:spMk id="52" creationId="{B9C04DC5-313B-4FE4-B868-5672A376419F}"/>
          </ac:spMkLst>
        </pc:spChg>
        <pc:spChg chg="add">
          <ac:chgData name="Andrea Wilson (1502076)" userId="S::1502076@student.uwtsd.ac.uk::6559b16a-9ff9-4e22-87cc-ee8c953a8e44" providerId="AD" clId="Web-{572825F1-18FF-4E02-92FC-F6F3808E0D76}" dt="2019-12-07T11:07:39.749" v="221"/>
          <ac:spMkLst>
            <pc:docMk/>
            <pc:sldMk cId="470594570" sldId="257"/>
            <ac:spMk id="55" creationId="{329FDD08-42D8-4AFF-90E5-5DAA5BC4CBD8}"/>
          </ac:spMkLst>
        </pc:spChg>
        <pc:spChg chg="add">
          <ac:chgData name="Andrea Wilson (1502076)" userId="S::1502076@student.uwtsd.ac.uk::6559b16a-9ff9-4e22-87cc-ee8c953a8e44" providerId="AD" clId="Web-{572825F1-18FF-4E02-92FC-F6F3808E0D76}" dt="2019-12-07T11:07:39.749" v="221"/>
          <ac:spMkLst>
            <pc:docMk/>
            <pc:sldMk cId="470594570" sldId="257"/>
            <ac:spMk id="56" creationId="{4C1E981B-F06E-48B4-9275-F4B261AFCAC0}"/>
          </ac:spMkLst>
        </pc:spChg>
        <pc:spChg chg="add">
          <ac:chgData name="Andrea Wilson (1502076)" userId="S::1502076@student.uwtsd.ac.uk::6559b16a-9ff9-4e22-87cc-ee8c953a8e44" providerId="AD" clId="Web-{572825F1-18FF-4E02-92FC-F6F3808E0D76}" dt="2019-12-07T11:07:39.749" v="221"/>
          <ac:spMkLst>
            <pc:docMk/>
            <pc:sldMk cId="470594570" sldId="257"/>
            <ac:spMk id="57" creationId="{312E2C24-0CD2-4071-8CE2-B059993A99EF}"/>
          </ac:spMkLst>
        </pc:spChg>
        <pc:spChg chg="add">
          <ac:chgData name="Andrea Wilson (1502076)" userId="S::1502076@student.uwtsd.ac.uk::6559b16a-9ff9-4e22-87cc-ee8c953a8e44" providerId="AD" clId="Web-{572825F1-18FF-4E02-92FC-F6F3808E0D76}" dt="2019-12-07T11:07:39.749" v="221"/>
          <ac:spMkLst>
            <pc:docMk/>
            <pc:sldMk cId="470594570" sldId="257"/>
            <ac:spMk id="58" creationId="{24F1DC13-C830-4B86-A9C6-927F5C55DBD7}"/>
          </ac:spMkLst>
        </pc:spChg>
        <pc:picChg chg="mod ord">
          <ac:chgData name="Andrea Wilson (1502076)" userId="S::1502076@student.uwtsd.ac.uk::6559b16a-9ff9-4e22-87cc-ee8c953a8e44" providerId="AD" clId="Web-{572825F1-18FF-4E02-92FC-F6F3808E0D76}" dt="2019-12-07T11:07:39.749" v="221"/>
          <ac:picMkLst>
            <pc:docMk/>
            <pc:sldMk cId="470594570" sldId="257"/>
            <ac:picMk id="6" creationId="{BF046BDA-1563-F344-957B-D46427DEFD50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0:58:24.616" v="46"/>
          <ac:picMkLst>
            <pc:docMk/>
            <pc:sldMk cId="470594570" sldId="257"/>
            <ac:picMk id="17" creationId="{C9134821-5D8B-4373-BA74-CFE9AB35A55A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0:58:24.616" v="46"/>
          <ac:picMkLst>
            <pc:docMk/>
            <pc:sldMk cId="470594570" sldId="257"/>
            <ac:picMk id="19" creationId="{5965195F-79F5-4911-907D-13CB3F534351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0:58:24.616" v="46"/>
          <ac:picMkLst>
            <pc:docMk/>
            <pc:sldMk cId="470594570" sldId="257"/>
            <ac:picMk id="20" creationId="{2742ADC1-2286-40B7-A3C6-D6C3362FA04B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0:58:24.616" v="46"/>
          <ac:picMkLst>
            <pc:docMk/>
            <pc:sldMk cId="470594570" sldId="257"/>
            <ac:picMk id="22" creationId="{C878FBDC-78F2-4D49-8DB3-1A48CA9F7FC0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1:01:31.601" v="72"/>
          <ac:picMkLst>
            <pc:docMk/>
            <pc:sldMk cId="470594570" sldId="257"/>
            <ac:picMk id="35" creationId="{26E32CE1-D113-412E-9933-113646E21F53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1:01:31.601" v="72"/>
          <ac:picMkLst>
            <pc:docMk/>
            <pc:sldMk cId="470594570" sldId="257"/>
            <ac:picMk id="37" creationId="{117B7C8B-175B-4009-808B-9F66FD108AB3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1:01:31.601" v="72"/>
          <ac:picMkLst>
            <pc:docMk/>
            <pc:sldMk cId="470594570" sldId="257"/>
            <ac:picMk id="40" creationId="{5C3F2B96-5F34-41C9-8E37-A9CD279A4270}"/>
          </ac:picMkLst>
        </pc:picChg>
        <pc:picChg chg="add del">
          <ac:chgData name="Andrea Wilson (1502076)" userId="S::1502076@student.uwtsd.ac.uk::6559b16a-9ff9-4e22-87cc-ee8c953a8e44" providerId="AD" clId="Web-{572825F1-18FF-4E02-92FC-F6F3808E0D76}" dt="2019-12-07T11:01:31.601" v="72"/>
          <ac:picMkLst>
            <pc:docMk/>
            <pc:sldMk cId="470594570" sldId="257"/>
            <ac:picMk id="42" creationId="{9A4E02BF-4F0E-44E2-A489-075900B7866C}"/>
          </ac:picMkLst>
        </pc:picChg>
        <pc:picChg chg="add">
          <ac:chgData name="Andrea Wilson (1502076)" userId="S::1502076@student.uwtsd.ac.uk::6559b16a-9ff9-4e22-87cc-ee8c953a8e44" providerId="AD" clId="Web-{572825F1-18FF-4E02-92FC-F6F3808E0D76}" dt="2019-12-07T11:07:39.749" v="221"/>
          <ac:picMkLst>
            <pc:docMk/>
            <pc:sldMk cId="470594570" sldId="257"/>
            <ac:picMk id="50" creationId="{7594FC8B-8CD2-407F-94F1-9C71F5AEC2B6}"/>
          </ac:picMkLst>
        </pc:picChg>
        <pc:picChg chg="add">
          <ac:chgData name="Andrea Wilson (1502076)" userId="S::1502076@student.uwtsd.ac.uk::6559b16a-9ff9-4e22-87cc-ee8c953a8e44" providerId="AD" clId="Web-{572825F1-18FF-4E02-92FC-F6F3808E0D76}" dt="2019-12-07T11:07:39.749" v="221"/>
          <ac:picMkLst>
            <pc:docMk/>
            <pc:sldMk cId="470594570" sldId="257"/>
            <ac:picMk id="51" creationId="{DBABC971-8D40-4A4F-AC60-28B9172789B9}"/>
          </ac:picMkLst>
        </pc:picChg>
        <pc:picChg chg="add">
          <ac:chgData name="Andrea Wilson (1502076)" userId="S::1502076@student.uwtsd.ac.uk::6559b16a-9ff9-4e22-87cc-ee8c953a8e44" providerId="AD" clId="Web-{572825F1-18FF-4E02-92FC-F6F3808E0D76}" dt="2019-12-07T11:07:39.749" v="221"/>
          <ac:picMkLst>
            <pc:docMk/>
            <pc:sldMk cId="470594570" sldId="257"/>
            <ac:picMk id="53" creationId="{791AE23E-90C9-4963-96E2-8DADBFC3BC09}"/>
          </ac:picMkLst>
        </pc:picChg>
        <pc:picChg chg="add">
          <ac:chgData name="Andrea Wilson (1502076)" userId="S::1502076@student.uwtsd.ac.uk::6559b16a-9ff9-4e22-87cc-ee8c953a8e44" providerId="AD" clId="Web-{572825F1-18FF-4E02-92FC-F6F3808E0D76}" dt="2019-12-07T11:07:39.749" v="221"/>
          <ac:picMkLst>
            <pc:docMk/>
            <pc:sldMk cId="470594570" sldId="257"/>
            <ac:picMk id="54" creationId="{C5F93E90-4379-4AAC-B021-E5FA6D974AED}"/>
          </ac:picMkLst>
        </pc:picChg>
      </pc:sldChg>
      <pc:sldChg chg="addSp delSp modSp new mod setBg modClrScheme delDesignElem chgLayout">
        <pc:chgData name="Andrea Wilson (1502076)" userId="S::1502076@student.uwtsd.ac.uk::6559b16a-9ff9-4e22-87cc-ee8c953a8e44" providerId="AD" clId="Web-{572825F1-18FF-4E02-92FC-F6F3808E0D76}" dt="2019-12-07T11:01:31.601" v="72"/>
        <pc:sldMkLst>
          <pc:docMk/>
          <pc:sldMk cId="2379150167" sldId="258"/>
        </pc:sldMkLst>
        <pc:spChg chg="add del">
          <ac:chgData name="Andrea Wilson (1502076)" userId="S::1502076@student.uwtsd.ac.uk::6559b16a-9ff9-4e22-87cc-ee8c953a8e44" providerId="AD" clId="Web-{572825F1-18FF-4E02-92FC-F6F3808E0D76}" dt="2019-12-07T10:49:29.622" v="6"/>
          <ac:spMkLst>
            <pc:docMk/>
            <pc:sldMk cId="2379150167" sldId="258"/>
            <ac:spMk id="4" creationId="{54C1EE6B-C083-4C1C-8B8B-609D7C6644F9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49:35.466" v="8"/>
          <ac:spMkLst>
            <pc:docMk/>
            <pc:sldMk cId="2379150167" sldId="258"/>
            <ac:spMk id="5" creationId="{6838AC06-462E-4915-8AF6-1F8C86C431E1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49:35.466" v="8"/>
          <ac:spMkLst>
            <pc:docMk/>
            <pc:sldMk cId="2379150167" sldId="258"/>
            <ac:spMk id="6" creationId="{1F6D8385-73F4-46D6-B09F-826FB492A02A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49:24.341" v="4"/>
          <ac:spMkLst>
            <pc:docMk/>
            <pc:sldMk cId="2379150167" sldId="258"/>
            <ac:spMk id="7" creationId="{F9E75D15-CF17-4901-A858-1470ED65977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49:42.872" v="10"/>
          <ac:spMkLst>
            <pc:docMk/>
            <pc:sldMk cId="2379150167" sldId="258"/>
            <ac:spMk id="8" creationId="{E7597382-59B5-427B-9E49-55383F0A5561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49:24.341" v="4"/>
          <ac:spMkLst>
            <pc:docMk/>
            <pc:sldMk cId="2379150167" sldId="258"/>
            <ac:spMk id="9" creationId="{BDF323B8-8C06-4F56-BB4B-B8857128A096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49:42.872" v="10"/>
          <ac:spMkLst>
            <pc:docMk/>
            <pc:sldMk cId="2379150167" sldId="258"/>
            <ac:spMk id="10" creationId="{26471DC7-FA6E-40EF-A167-93BB0BCE16A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1:54.419" v="21"/>
          <ac:spMkLst>
            <pc:docMk/>
            <pc:sldMk cId="2379150167" sldId="258"/>
            <ac:spMk id="11" creationId="{F9E75D15-CF17-4901-A858-1470ED65977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1:54.419" v="21"/>
          <ac:spMkLst>
            <pc:docMk/>
            <pc:sldMk cId="2379150167" sldId="258"/>
            <ac:spMk id="12" creationId="{BDF323B8-8C06-4F56-BB4B-B8857128A096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1:54.419" v="20"/>
          <ac:spMkLst>
            <pc:docMk/>
            <pc:sldMk cId="2379150167" sldId="258"/>
            <ac:spMk id="14" creationId="{E7597382-59B5-427B-9E49-55383F0A5561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2:53.209" v="27"/>
          <ac:spMkLst>
            <pc:docMk/>
            <pc:sldMk cId="2379150167" sldId="258"/>
            <ac:spMk id="15" creationId="{F9E75D15-CF17-4901-A858-1470ED65977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2:53.209" v="27"/>
          <ac:spMkLst>
            <pc:docMk/>
            <pc:sldMk cId="2379150167" sldId="258"/>
            <ac:spMk id="16" creationId="{BDF323B8-8C06-4F56-BB4B-B8857128A096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1:10.560" v="18"/>
          <ac:spMkLst>
            <pc:docMk/>
            <pc:sldMk cId="2379150167" sldId="258"/>
            <ac:spMk id="17" creationId="{732012F0-A79F-4166-AAFD-796C07F49415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1:54.419" v="20"/>
          <ac:spMkLst>
            <pc:docMk/>
            <pc:sldMk cId="2379150167" sldId="258"/>
            <ac:spMk id="19" creationId="{26471DC7-FA6E-40EF-A167-93BB0BCE16AD}"/>
          </ac:spMkLst>
        </pc:spChg>
        <pc:spChg chg="add del">
          <ac:chgData name="Andrea Wilson (1502076)" userId="S::1502076@student.uwtsd.ac.uk::6559b16a-9ff9-4e22-87cc-ee8c953a8e44" providerId="AD" clId="Web-{572825F1-18FF-4E02-92FC-F6F3808E0D76}" dt="2019-12-07T10:55:18.491" v="30"/>
          <ac:spMkLst>
            <pc:docMk/>
            <pc:sldMk cId="2379150167" sldId="258"/>
            <ac:spMk id="21" creationId="{6A01907A-BF04-440F-BA0D-49BC9627344C}"/>
          </ac:spMkLst>
        </pc:spChg>
        <pc:picChg chg="add mod">
          <ac:chgData name="Andrea Wilson (1502076)" userId="S::1502076@student.uwtsd.ac.uk::6559b16a-9ff9-4e22-87cc-ee8c953a8e44" providerId="AD" clId="Web-{572825F1-18FF-4E02-92FC-F6F3808E0D76}" dt="2019-12-07T10:53:15.537" v="29" actId="14100"/>
          <ac:picMkLst>
            <pc:docMk/>
            <pc:sldMk cId="2379150167" sldId="258"/>
            <ac:picMk id="2" creationId="{BA8EEA94-660F-460B-88D0-5FA303D899AC}"/>
          </ac:picMkLst>
        </pc:picChg>
      </pc:sldChg>
      <pc:sldChg chg="new">
        <pc:chgData name="Andrea Wilson (1502076)" userId="S::1502076@student.uwtsd.ac.uk::6559b16a-9ff9-4e22-87cc-ee8c953a8e44" providerId="AD" clId="Web-{572825F1-18FF-4E02-92FC-F6F3808E0D76}" dt="2019-12-07T11:08:46.391" v="223"/>
        <pc:sldMkLst>
          <pc:docMk/>
          <pc:sldMk cId="1977330568" sldId="259"/>
        </pc:sldMkLst>
      </pc:sldChg>
      <pc:sldMasterChg chg="del delSldLayout">
        <pc:chgData name="Andrea Wilson (1502076)" userId="S::1502076@student.uwtsd.ac.uk::6559b16a-9ff9-4e22-87cc-ee8c953a8e44" providerId="AD" clId="Web-{572825F1-18FF-4E02-92FC-F6F3808E0D76}" dt="2019-12-07T10:55:18.491" v="30"/>
        <pc:sldMasterMkLst>
          <pc:docMk/>
          <pc:sldMasterMk cId="0" sldId="2147483648"/>
        </pc:sldMasterMkLst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59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61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63"/>
          </pc:sldLayoutMkLst>
        </pc:sldLayoutChg>
        <pc:sldLayoutChg chg="del">
          <pc:chgData name="Andrea Wilson (1502076)" userId="S::1502076@student.uwtsd.ac.uk::6559b16a-9ff9-4e22-87cc-ee8c953a8e44" providerId="AD" clId="Web-{572825F1-18FF-4E02-92FC-F6F3808E0D76}" dt="2019-12-07T10:55:18.491" v="30"/>
          <pc:sldLayoutMkLst>
            <pc:docMk/>
            <pc:sldMasterMk cId="0" sldId="2147483648"/>
            <pc:sldLayoutMk cId="0" sldId="214748366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5:23.038" v="31"/>
        <pc:sldMasterMkLst>
          <pc:docMk/>
          <pc:sldMasterMk cId="441597123" sldId="2147483667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1065021476" sldId="214748366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674430637" sldId="214748366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982069915" sldId="214748367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78284657" sldId="214748367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372697392" sldId="214748367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4258469155" sldId="214748367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2335053199" sldId="214748367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3539185973" sldId="214748367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2250055873" sldId="214748367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1915590427" sldId="214748367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23.038" v="31"/>
          <pc:sldLayoutMkLst>
            <pc:docMk/>
            <pc:sldMasterMk cId="441597123" sldId="2147483667"/>
            <pc:sldLayoutMk cId="3266752658" sldId="214748367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5:34.585" v="32"/>
        <pc:sldMasterMkLst>
          <pc:docMk/>
          <pc:sldMasterMk cId="2193778320" sldId="2147483679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2410094699" sldId="214748368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377383509" sldId="214748368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157050801" sldId="214748368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265645694" sldId="214748368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934832967" sldId="214748368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611961630" sldId="214748368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4000468146" sldId="214748368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734437140" sldId="214748368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773088437" sldId="214748368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633825884" sldId="214748368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601894612" sldId="214748369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837429632" sldId="214748369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210323887" sldId="214748369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735495620" sldId="214748369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819428827" sldId="214748369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2672178934" sldId="214748369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34.585" v="32"/>
          <pc:sldLayoutMkLst>
            <pc:docMk/>
            <pc:sldMasterMk cId="2193778320" sldId="2147483679"/>
            <pc:sldLayoutMk cId="1379063410" sldId="214748369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5:44.616" v="33"/>
        <pc:sldMasterMkLst>
          <pc:docMk/>
          <pc:sldMasterMk cId="3400064252" sldId="2147483697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4040828184" sldId="214748369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853851861" sldId="214748369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978303316" sldId="214748370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1203723829" sldId="214748370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1515671034" sldId="214748370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2070832980" sldId="214748370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601882604" sldId="214748370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3842570601" sldId="214748370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3647658375" sldId="214748370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2517419266" sldId="214748370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5:44.616" v="33"/>
          <pc:sldLayoutMkLst>
            <pc:docMk/>
            <pc:sldMasterMk cId="3400064252" sldId="2147483697"/>
            <pc:sldLayoutMk cId="3280522621" sldId="214748370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6:04.069" v="34"/>
        <pc:sldMasterMkLst>
          <pc:docMk/>
          <pc:sldMasterMk cId="233379881" sldId="2147483709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2141796822" sldId="214748371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1282920241" sldId="214748371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697678290" sldId="214748371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2604063077" sldId="214748371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2501985728" sldId="214748371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138360542" sldId="214748371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2410545676" sldId="214748371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4207983244" sldId="214748371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1852130924" sldId="214748371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3372534672" sldId="214748371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04.069" v="34"/>
          <pc:sldLayoutMkLst>
            <pc:docMk/>
            <pc:sldMasterMk cId="233379881" sldId="2147483709"/>
            <pc:sldLayoutMk cId="1664736416" sldId="214748372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6:11.038" v="35"/>
        <pc:sldMasterMkLst>
          <pc:docMk/>
          <pc:sldMasterMk cId="3243657382" sldId="2147483721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4065640467" sldId="214748372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1114175042" sldId="214748372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1430007095" sldId="214748372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1655083790" sldId="214748372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2388488145" sldId="214748372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170616794" sldId="214748372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1621469113" sldId="214748372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1158621195" sldId="214748372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2753071334" sldId="214748373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3952303797" sldId="214748373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1.038" v="35"/>
          <pc:sldLayoutMkLst>
            <pc:docMk/>
            <pc:sldMasterMk cId="3243657382" sldId="2147483721"/>
            <pc:sldLayoutMk cId="2946101427" sldId="214748373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6:17.897" v="36"/>
        <pc:sldMasterMkLst>
          <pc:docMk/>
          <pc:sldMasterMk cId="4245466016" sldId="2147483733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3787103967" sldId="214748373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684044134" sldId="214748373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3875577558" sldId="214748373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930750832" sldId="214748373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2475137032" sldId="214748373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2861467992" sldId="214748373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60420936" sldId="214748374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2705433187" sldId="214748374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16594009" sldId="214748374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2858141248" sldId="214748374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17.897" v="36"/>
          <pc:sldLayoutMkLst>
            <pc:docMk/>
            <pc:sldMasterMk cId="4245466016" sldId="2147483733"/>
            <pc:sldLayoutMk cId="311090318" sldId="214748374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6:26.272" v="37"/>
        <pc:sldMasterMkLst>
          <pc:docMk/>
          <pc:sldMasterMk cId="3397277507" sldId="2147483745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804326239" sldId="214748374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202122142" sldId="214748374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150924651" sldId="214748374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438991655" sldId="214748374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2384899492" sldId="214748375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3872816836" sldId="214748375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40551965" sldId="214748375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2773935171" sldId="214748375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2460399237" sldId="214748375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1116279622" sldId="214748375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1723195089" sldId="214748375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4138938126" sldId="214748375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3182678351" sldId="214748375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1265352046" sldId="214748375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3578560844" sldId="214748376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1560565175" sldId="214748376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26.272" v="37"/>
          <pc:sldLayoutMkLst>
            <pc:docMk/>
            <pc:sldMasterMk cId="3397277507" sldId="2147483745"/>
            <pc:sldLayoutMk cId="908991218" sldId="214748376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6:31.054" v="38"/>
        <pc:sldMasterMkLst>
          <pc:docMk/>
          <pc:sldMasterMk cId="1598543913" sldId="2147483763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977553252" sldId="214748376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245327975" sldId="214748376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3920709420" sldId="214748376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1153457670" sldId="214748376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3889561049" sldId="214748376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3691773470" sldId="214748376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1980821086" sldId="214748377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2807446258" sldId="214748377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561868360" sldId="214748377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519007696" sldId="214748377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1083103607" sldId="214748377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1000918425" sldId="214748377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3439295485" sldId="214748377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4014116828" sldId="214748377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2898133497" sldId="214748377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2726477906" sldId="214748377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6:31.054" v="38"/>
          <pc:sldLayoutMkLst>
            <pc:docMk/>
            <pc:sldMasterMk cId="1598543913" sldId="2147483763"/>
            <pc:sldLayoutMk cId="3099057207" sldId="214748378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8:24.616" v="46"/>
        <pc:sldMasterMkLst>
          <pc:docMk/>
          <pc:sldMasterMk cId="126121086" sldId="2147483781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3663631915" sldId="214748378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736227228" sldId="214748378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2194467005" sldId="214748378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1016901394" sldId="214748378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571024450" sldId="214748378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2442698123" sldId="214748378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3843903243" sldId="214748378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3960832850" sldId="214748378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1940248611" sldId="214748379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2806506829" sldId="214748379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4116600358" sldId="214748379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4133996826" sldId="214748379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1317069426" sldId="214748379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3039874649" sldId="214748379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684660755" sldId="214748379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4057027944" sldId="214748379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24.616" v="46"/>
          <pc:sldLayoutMkLst>
            <pc:docMk/>
            <pc:sldMasterMk cId="126121086" sldId="2147483781"/>
            <pc:sldLayoutMk cId="3475482786" sldId="214748379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8:39.585" v="50"/>
        <pc:sldMasterMkLst>
          <pc:docMk/>
          <pc:sldMasterMk cId="1946428185" sldId="2147483799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556218015" sldId="214748380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3528759715" sldId="214748380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741271691" sldId="214748380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2260332070" sldId="214748380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1049459633" sldId="214748380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4032705215" sldId="214748380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2653166302" sldId="214748380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3058383558" sldId="214748380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385828507" sldId="214748380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1456813890" sldId="214748380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2952592017" sldId="214748381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2420250424" sldId="214748381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3790322923" sldId="214748381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4267907998" sldId="214748381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903980363" sldId="214748381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2640931084" sldId="214748381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39.585" v="50"/>
          <pc:sldLayoutMkLst>
            <pc:docMk/>
            <pc:sldMasterMk cId="1946428185" sldId="2147483799"/>
            <pc:sldLayoutMk cId="3136559497" sldId="214748381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8:49.101" v="51"/>
        <pc:sldMasterMkLst>
          <pc:docMk/>
          <pc:sldMasterMk cId="3776880502" sldId="2147483817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4293103621" sldId="214748381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3784074985" sldId="214748381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3311651857" sldId="214748382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2454958280" sldId="214748382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1760847406" sldId="214748382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29572249" sldId="214748382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2704488860" sldId="214748382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401539864" sldId="214748382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2063419208" sldId="214748382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2775376184" sldId="214748382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198413359" sldId="214748382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4170061955" sldId="214748382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168173329" sldId="214748383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643344484" sldId="214748383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2272096544" sldId="214748383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1725986864" sldId="214748383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8:49.101" v="51"/>
          <pc:sldLayoutMkLst>
            <pc:docMk/>
            <pc:sldMasterMk cId="3776880502" sldId="2147483817"/>
            <pc:sldLayoutMk cId="3872204672" sldId="214748383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9:34.492" v="53"/>
        <pc:sldMasterMkLst>
          <pc:docMk/>
          <pc:sldMasterMk cId="2200956749" sldId="2147483835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3668101318" sldId="214748383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660974296" sldId="214748383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2696133966" sldId="214748383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122491032" sldId="214748383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165268269" sldId="214748384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3716346104" sldId="214748384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3360585123" sldId="214748384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2612786182" sldId="214748384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2094857483" sldId="214748384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4292463148" sldId="214748384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1473249763" sldId="214748384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2135525291" sldId="214748384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3838364015" sldId="214748384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1218354256" sldId="214748384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2396664679" sldId="214748385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3495306845" sldId="214748385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34.492" v="53"/>
          <pc:sldLayoutMkLst>
            <pc:docMk/>
            <pc:sldMasterMk cId="2200956749" sldId="2147483835"/>
            <pc:sldLayoutMk cId="1207584281" sldId="214748385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9:41.835" v="54"/>
        <pc:sldMasterMkLst>
          <pc:docMk/>
          <pc:sldMasterMk cId="1575679774" sldId="2147483853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306120831" sldId="214748385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3979406737" sldId="214748385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1160320570" sldId="214748385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3990217446" sldId="214748385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3891893555" sldId="214748385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3001699360" sldId="214748385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438647230" sldId="214748386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533078501" sldId="214748386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4248799088" sldId="214748386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3116643926" sldId="214748386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1.835" v="54"/>
          <pc:sldLayoutMkLst>
            <pc:docMk/>
            <pc:sldMasterMk cId="1575679774" sldId="2147483853"/>
            <pc:sldLayoutMk cId="4224015485" sldId="214748386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9:43.304" v="55"/>
        <pc:sldMasterMkLst>
          <pc:docMk/>
          <pc:sldMasterMk cId="2416606939" sldId="2147483865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1216793419" sldId="214748386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254807420" sldId="214748386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1774662442" sldId="214748386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61071791" sldId="214748386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2299482779" sldId="214748387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1580302674" sldId="214748387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2905611511" sldId="214748387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2201708926" sldId="214748387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1434517318" sldId="214748387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1810128274" sldId="214748387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3.304" v="55"/>
          <pc:sldLayoutMkLst>
            <pc:docMk/>
            <pc:sldMasterMk cId="2416606939" sldId="2147483865"/>
            <pc:sldLayoutMk cId="3740761803" sldId="214748387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9:45.804" v="56"/>
        <pc:sldMasterMkLst>
          <pc:docMk/>
          <pc:sldMasterMk cId="2625210167" sldId="2147483877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2336413246" sldId="214748387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2905357444" sldId="214748387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584838030" sldId="214748388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1601626131" sldId="214748388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1604569549" sldId="214748388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3825320400" sldId="214748388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2314712188" sldId="214748388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1279219062" sldId="214748388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3971205202" sldId="214748388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3356860440" sldId="214748388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5.804" v="56"/>
          <pc:sldLayoutMkLst>
            <pc:docMk/>
            <pc:sldMasterMk cId="2625210167" sldId="2147483877"/>
            <pc:sldLayoutMk cId="3381580806" sldId="214748388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9:49.179" v="57"/>
        <pc:sldMasterMkLst>
          <pc:docMk/>
          <pc:sldMasterMk cId="104237127" sldId="2147483889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1419537808" sldId="214748389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3880226092" sldId="214748389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3937413156" sldId="214748389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2998907905" sldId="214748389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71158276" sldId="214748389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354794276" sldId="214748389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175061166" sldId="214748389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528707958" sldId="214748389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2051411386" sldId="214748389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2430985117" sldId="214748389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49.179" v="57"/>
          <pc:sldLayoutMkLst>
            <pc:docMk/>
            <pc:sldMasterMk cId="104237127" sldId="2147483889"/>
            <pc:sldLayoutMk cId="2835258531" sldId="214748390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9:52.679" v="58"/>
        <pc:sldMasterMkLst>
          <pc:docMk/>
          <pc:sldMasterMk cId="2000479402" sldId="2147483901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492474529" sldId="214748390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2737907506" sldId="214748390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2315261733" sldId="214748390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2857661685" sldId="214748390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3868777667" sldId="214748390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605935488" sldId="214748390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2929810710" sldId="214748390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2028692479" sldId="214748390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1176819254" sldId="214748391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3495793215" sldId="214748391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3930548492" sldId="214748391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1331181952" sldId="214748391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772612122" sldId="214748391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3159756951" sldId="214748391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2406403792" sldId="214748391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2445118399" sldId="214748391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2.679" v="58"/>
          <pc:sldLayoutMkLst>
            <pc:docMk/>
            <pc:sldMasterMk cId="2000479402" sldId="2147483901"/>
            <pc:sldLayoutMk cId="4147407297" sldId="214748391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0:59:54.992" v="59"/>
        <pc:sldMasterMkLst>
          <pc:docMk/>
          <pc:sldMasterMk cId="3812386525" sldId="2147483919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1059775866" sldId="214748392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3904172393" sldId="214748392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3678626937" sldId="214748392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1879160778" sldId="214748392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1178522686" sldId="214748392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3677245744" sldId="214748392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2673580508" sldId="214748392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523883370" sldId="214748392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2425027997" sldId="214748392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4258170222" sldId="214748392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2350903625" sldId="214748393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1783565984" sldId="214748393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4147703425" sldId="214748393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3140522207" sldId="214748393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2116865007" sldId="214748393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2417732916" sldId="214748393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0:59:54.992" v="59"/>
          <pc:sldLayoutMkLst>
            <pc:docMk/>
            <pc:sldMasterMk cId="3812386525" sldId="2147483919"/>
            <pc:sldLayoutMk cId="2747949673" sldId="214748393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1:00:05.664" v="61"/>
        <pc:sldMasterMkLst>
          <pc:docMk/>
          <pc:sldMasterMk cId="1546850369" sldId="2147483937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2635159726" sldId="214748393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2573967510" sldId="214748393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778062301" sldId="214748394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1205003219" sldId="214748394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3910342410" sldId="214748394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2079699285" sldId="214748394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3630787304" sldId="214748394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315238158" sldId="214748394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3394301782" sldId="214748394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2440957109" sldId="214748394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05.664" v="61"/>
          <pc:sldLayoutMkLst>
            <pc:docMk/>
            <pc:sldMasterMk cId="1546850369" sldId="2147483937"/>
            <pc:sldLayoutMk cId="1847141372" sldId="214748394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1:00:14.289" v="62"/>
        <pc:sldMasterMkLst>
          <pc:docMk/>
          <pc:sldMasterMk cId="1146406529" sldId="2147483949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2835331971" sldId="214748395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1734493087" sldId="214748395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4030440791" sldId="214748395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776804885" sldId="214748395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866773609" sldId="214748395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2843443211" sldId="214748395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577819756" sldId="214748395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2633241961" sldId="214748395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2869247153" sldId="214748395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1851609735" sldId="214748395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14.289" v="62"/>
          <pc:sldLayoutMkLst>
            <pc:docMk/>
            <pc:sldMasterMk cId="1146406529" sldId="2147483949"/>
            <pc:sldLayoutMk cId="698702510" sldId="214748396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1:00:30.820" v="64"/>
        <pc:sldMasterMkLst>
          <pc:docMk/>
          <pc:sldMasterMk cId="1498038892" sldId="2147483961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2720537379" sldId="214748396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1011762653" sldId="214748396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1962677006" sldId="214748396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2352697452" sldId="214748396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3244404734" sldId="214748396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4018075732" sldId="214748396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4191844231" sldId="214748396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571848449" sldId="214748396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3482261209" sldId="214748397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2343392824" sldId="214748397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1963633930" sldId="214748397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2394526295" sldId="214748397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176460751" sldId="214748397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64601434" sldId="214748397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2130167758" sldId="214748397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1125078758" sldId="214748397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30.820" v="64"/>
          <pc:sldLayoutMkLst>
            <pc:docMk/>
            <pc:sldMasterMk cId="1498038892" sldId="2147483961"/>
            <pc:sldLayoutMk cId="1467407032" sldId="214748397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1:00:40.070" v="66"/>
        <pc:sldMasterMkLst>
          <pc:docMk/>
          <pc:sldMasterMk cId="1588958293" sldId="2147483979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3582124652" sldId="214748398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435515212" sldId="214748398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1662378972" sldId="214748398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935127147" sldId="214748398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1584639833" sldId="214748398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3862582959" sldId="214748398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2635377348" sldId="214748398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438566711" sldId="214748398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4241943525" sldId="214748398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1342084150" sldId="214748398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0.070" v="66"/>
          <pc:sldLayoutMkLst>
            <pc:docMk/>
            <pc:sldMasterMk cId="1588958293" sldId="2147483979"/>
            <pc:sldLayoutMk cId="114907327" sldId="214748399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1:00:43.601" v="67"/>
        <pc:sldMasterMkLst>
          <pc:docMk/>
          <pc:sldMasterMk cId="2487461451" sldId="2147483991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3919155943" sldId="214748399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2174550249" sldId="214748399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644413598" sldId="214748399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3571702811" sldId="214748399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3103739830" sldId="214748399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1419950496" sldId="214748399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2878802867" sldId="214748399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1572867191" sldId="214748399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3564754992" sldId="214748400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9731552" sldId="214748400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43.601" v="67"/>
          <pc:sldLayoutMkLst>
            <pc:docMk/>
            <pc:sldMasterMk cId="2487461451" sldId="2147483991"/>
            <pc:sldLayoutMk cId="996114403" sldId="214748400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1:00:51.507" v="68"/>
        <pc:sldMasterMkLst>
          <pc:docMk/>
          <pc:sldMasterMk cId="4052862985" sldId="2147484003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746005039" sldId="214748400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1642164550" sldId="214748400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2473195223" sldId="214748400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2458827140" sldId="214748400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3264025999" sldId="214748400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3416252920" sldId="214748400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2263730422" sldId="214748401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1705900855" sldId="214748401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3816085625" sldId="214748401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2471829356" sldId="214748401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3689356366" sldId="214748401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3260994968" sldId="214748401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2580908115" sldId="214748401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1328898655" sldId="214748401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2339790418" sldId="214748401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1145776906" sldId="214748401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0:51.507" v="68"/>
          <pc:sldLayoutMkLst>
            <pc:docMk/>
            <pc:sldMasterMk cId="4052862985" sldId="2147484003"/>
            <pc:sldLayoutMk cId="4067834457" sldId="214748402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572825F1-18FF-4E02-92FC-F6F3808E0D76}" dt="2019-12-07T11:01:31.601" v="72"/>
        <pc:sldMasterMkLst>
          <pc:docMk/>
          <pc:sldMasterMk cId="881077843" sldId="2147484021"/>
        </pc:sldMasterMkLst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3269517468" sldId="214748402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2248607816" sldId="214748402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4187621545" sldId="214748402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1902783821" sldId="214748402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3702815991" sldId="214748402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3673521450" sldId="214748402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2905530025" sldId="2147484028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219731526" sldId="2147484029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3088537911" sldId="2147484030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1194138476" sldId="2147484031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3707086348" sldId="2147484032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673668485" sldId="2147484033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3904495292" sldId="2147484034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1977821737" sldId="2147484035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2893166575" sldId="2147484036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1326529815" sldId="2147484037"/>
          </pc:sldLayoutMkLst>
        </pc:sldLayoutChg>
        <pc:sldLayoutChg chg="add del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81077843" sldId="2147484021"/>
            <pc:sldLayoutMk cId="1203872517" sldId="2147484038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572825F1-18FF-4E02-92FC-F6F3808E0D76}" dt="2019-12-07T11:01:31.601" v="72"/>
        <pc:sldMasterMkLst>
          <pc:docMk/>
          <pc:sldMasterMk cId="834819061" sldId="2147484039"/>
        </pc:sldMasterMkLst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1235046476" sldId="2147484040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2193719474" sldId="2147484041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579815053" sldId="2147484042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1723619848" sldId="2147484043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3188609248" sldId="2147484044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3539211192" sldId="2147484045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1386822878" sldId="2147484046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4027066545" sldId="2147484047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3626935696" sldId="2147484048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3214664752" sldId="2147484049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2964219811" sldId="2147484050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3715136296" sldId="2147484051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2268811097" sldId="2147484052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1924013918" sldId="2147484053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3176150263" sldId="2147484054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2784244499" sldId="2147484055"/>
          </pc:sldLayoutMkLst>
        </pc:sldLayoutChg>
        <pc:sldLayoutChg chg="add mod replId">
          <pc:chgData name="Andrea Wilson (1502076)" userId="S::1502076@student.uwtsd.ac.uk::6559b16a-9ff9-4e22-87cc-ee8c953a8e44" providerId="AD" clId="Web-{572825F1-18FF-4E02-92FC-F6F3808E0D76}" dt="2019-12-07T11:01:31.601" v="72"/>
          <pc:sldLayoutMkLst>
            <pc:docMk/>
            <pc:sldMasterMk cId="834819061" sldId="2147484039"/>
            <pc:sldLayoutMk cId="1254694713" sldId="2147484056"/>
          </pc:sldLayoutMkLst>
        </pc:sldLayoutChg>
      </pc:sldMasterChg>
    </pc:docChg>
  </pc:docChgLst>
  <pc:docChgLst>
    <pc:chgData name="Andrea Wilson (1502076)" userId="S::1502076@student.uwtsd.ac.uk::6559b16a-9ff9-4e22-87cc-ee8c953a8e44" providerId="AD" clId="Web-{94278AD2-4AB0-E8D3-EC75-6B49B9454A03}"/>
    <pc:docChg chg="modSld addMainMaster delMainMaster">
      <pc:chgData name="Andrea Wilson (1502076)" userId="S::1502076@student.uwtsd.ac.uk::6559b16a-9ff9-4e22-87cc-ee8c953a8e44" providerId="AD" clId="Web-{94278AD2-4AB0-E8D3-EC75-6B49B9454A03}" dt="2019-12-09T14:02:11.182" v="68" actId="20577"/>
      <pc:docMkLst>
        <pc:docMk/>
      </pc:docMkLst>
      <pc:sldChg chg="modSp mod modClrScheme chgLayout">
        <pc:chgData name="Andrea Wilson (1502076)" userId="S::1502076@student.uwtsd.ac.uk::6559b16a-9ff9-4e22-87cc-ee8c953a8e44" providerId="AD" clId="Web-{94278AD2-4AB0-E8D3-EC75-6B49B9454A03}" dt="2019-12-09T14:02:11.182" v="68" actId="20577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94278AD2-4AB0-E8D3-EC75-6B49B9454A03}" dt="2019-12-09T13:08:45.498" v="61" actId="20577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94278AD2-4AB0-E8D3-EC75-6B49B9454A03}" dt="2019-12-09T14:02:11.182" v="68" actId="20577"/>
          <ac:spMkLst>
            <pc:docMk/>
            <pc:sldMk cId="2029002549" sldId="256"/>
            <ac:spMk id="3" creationId="{00000000-0000-0000-0000-000000000000}"/>
          </ac:spMkLst>
        </pc:sp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94278AD2-4AB0-E8D3-EC75-6B49B9454A03}" dt="2019-12-09T13:05:19.700" v="12" actId="20577"/>
        <pc:sldMkLst>
          <pc:docMk/>
          <pc:sldMk cId="2379150167" sldId="258"/>
        </pc:sldMkLst>
        <pc:spChg chg="mod">
          <ac:chgData name="Andrea Wilson (1502076)" userId="S::1502076@student.uwtsd.ac.uk::6559b16a-9ff9-4e22-87cc-ee8c953a8e44" providerId="AD" clId="Web-{94278AD2-4AB0-E8D3-EC75-6B49B9454A03}" dt="2019-12-09T13:05:19.700" v="12" actId="20577"/>
          <ac:spMkLst>
            <pc:docMk/>
            <pc:sldMk cId="2379150167" sldId="258"/>
            <ac:spMk id="4" creationId="{278E7E3C-3382-4DBC-8F3D-265F65095525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2379150167" sldId="258"/>
            <ac:spMk id="29" creationId="{5F9F5EB8-AB42-47FD-8F4A-176C0A4B1B0A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2379150167" sldId="258"/>
            <ac:spMk id="31" creationId="{4E59D7C1-6E25-48C3-B420-ED45FFDB7D1D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2379150167" sldId="258"/>
            <ac:spMk id="32" creationId="{6374EBE0-04D0-42B1-93D5-4FC7C9EBAD9D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2379150167" sldId="258"/>
            <ac:spMk id="33" creationId="{E1EAEB6D-60FF-455D-B8CC-2AC963CE0360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57.905" v="8"/>
          <ac:spMkLst>
            <pc:docMk/>
            <pc:sldMk cId="2379150167" sldId="258"/>
            <ac:spMk id="34" creationId="{FFE914B7-3BC6-4FC9-A677-80AD94BB1177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57.905" v="8"/>
          <ac:spMkLst>
            <pc:docMk/>
            <pc:sldMk cId="2379150167" sldId="258"/>
            <ac:spMk id="35" creationId="{3CA87076-A77D-41A2-B164-887E97A69D18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57.905" v="8"/>
          <ac:spMkLst>
            <pc:docMk/>
            <pc:sldMk cId="2379150167" sldId="258"/>
            <ac:spMk id="36" creationId="{CD541157-D085-45F2-974F-F497D4128FD3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57.905" v="8"/>
          <ac:spMkLst>
            <pc:docMk/>
            <pc:sldMk cId="2379150167" sldId="258"/>
            <ac:spMk id="37" creationId="{991A6416-E637-494F-8791-21C34D85AE04}"/>
          </ac:spMkLst>
        </pc:spChg>
        <pc:picChg chg="mod">
          <ac:chgData name="Andrea Wilson (1502076)" userId="S::1502076@student.uwtsd.ac.uk::6559b16a-9ff9-4e22-87cc-ee8c953a8e44" providerId="AD" clId="Web-{94278AD2-4AB0-E8D3-EC75-6B49B9454A03}" dt="2019-12-09T12:22:57.905" v="8"/>
          <ac:picMkLst>
            <pc:docMk/>
            <pc:sldMk cId="2379150167" sldId="258"/>
            <ac:picMk id="2" creationId="{BA8EEA94-660F-460B-88D0-5FA303D899AC}"/>
          </ac:picMkLst>
        </pc:picChg>
      </pc:sldChg>
      <pc:sldChg chg="modSp mod modClrScheme chgLayout">
        <pc:chgData name="Andrea Wilson (1502076)" userId="S::1502076@student.uwtsd.ac.uk::6559b16a-9ff9-4e22-87cc-ee8c953a8e44" providerId="AD" clId="Web-{94278AD2-4AB0-E8D3-EC75-6B49B9454A03}" dt="2019-12-09T13:05:19.684" v="11" actId="20577"/>
        <pc:sldMkLst>
          <pc:docMk/>
          <pc:sldMk cId="1977330568" sldId="259"/>
        </pc:sldMkLst>
        <pc:spChg chg="mod">
          <ac:chgData name="Andrea Wilson (1502076)" userId="S::1502076@student.uwtsd.ac.uk::6559b16a-9ff9-4e22-87cc-ee8c953a8e44" providerId="AD" clId="Web-{94278AD2-4AB0-E8D3-EC75-6B49B9454A03}" dt="2019-12-09T13:05:19.684" v="11" actId="20577"/>
          <ac:spMkLst>
            <pc:docMk/>
            <pc:sldMk cId="1977330568" sldId="259"/>
            <ac:spMk id="4" creationId="{06C5F041-BF9E-461B-B694-72CEE944A32B}"/>
          </ac:spMkLst>
        </pc:spChg>
        <pc:spChg chg="mod">
          <ac:chgData name="Andrea Wilson (1502076)" userId="S::1502076@student.uwtsd.ac.uk::6559b16a-9ff9-4e22-87cc-ee8c953a8e44" providerId="AD" clId="Web-{94278AD2-4AB0-E8D3-EC75-6B49B9454A03}" dt="2019-12-09T13:05:19.637" v="10" actId="14100"/>
          <ac:spMkLst>
            <pc:docMk/>
            <pc:sldMk cId="1977330568" sldId="259"/>
            <ac:spMk id="6" creationId="{10583A03-2D2E-4765-B11B-930D5E3EE43C}"/>
          </ac:spMkLst>
        </pc:spChg>
      </pc:sldChg>
      <pc:sldChg chg="delSp modSp mod modClrScheme delDesignElem chgLayout">
        <pc:chgData name="Andrea Wilson (1502076)" userId="S::1502076@student.uwtsd.ac.uk::6559b16a-9ff9-4e22-87cc-ee8c953a8e44" providerId="AD" clId="Web-{94278AD2-4AB0-E8D3-EC75-6B49B9454A03}" dt="2019-12-09T13:06:54.013" v="30" actId="20577"/>
        <pc:sldMkLst>
          <pc:docMk/>
          <pc:sldMk cId="4070434592" sldId="260"/>
        </pc:sldMkLst>
        <pc:spChg chg="mod">
          <ac:chgData name="Andrea Wilson (1502076)" userId="S::1502076@student.uwtsd.ac.uk::6559b16a-9ff9-4e22-87cc-ee8c953a8e44" providerId="AD" clId="Web-{94278AD2-4AB0-E8D3-EC75-6B49B9454A03}" dt="2019-12-09T13:06:54.013" v="30" actId="20577"/>
          <ac:spMkLst>
            <pc:docMk/>
            <pc:sldMk cId="4070434592" sldId="260"/>
            <ac:spMk id="3" creationId="{D693688D-639D-45DF-AF43-30AB4F8AB2B7}"/>
          </ac:spMkLst>
        </pc:spChg>
        <pc:spChg chg="mod">
          <ac:chgData name="Andrea Wilson (1502076)" userId="S::1502076@student.uwtsd.ac.uk::6559b16a-9ff9-4e22-87cc-ee8c953a8e44" providerId="AD" clId="Web-{94278AD2-4AB0-E8D3-EC75-6B49B9454A03}" dt="2019-12-09T13:06:46.091" v="26" actId="20577"/>
          <ac:spMkLst>
            <pc:docMk/>
            <pc:sldMk cId="4070434592" sldId="260"/>
            <ac:spMk id="41" creationId="{201F5987-E9BA-49AE-B21F-5C4E38FCF674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70434592" sldId="260"/>
            <ac:spMk id="60" creationId="{4025239F-A6FB-43A8-BD4A-3FB7C0B48DF5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70434592" sldId="260"/>
            <ac:spMk id="61" creationId="{9A457F22-2034-4200-B6E4-5B8372AAC226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70434592" sldId="260"/>
            <ac:spMk id="62" creationId="{A9DA7986-F4F5-4F92-94A3-343B2D72001D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70434592" sldId="260"/>
            <ac:spMk id="63" creationId="{428E76FD-76EE-4DE6-BBA4-EEA6E4B98CD0}"/>
          </ac:spMkLst>
        </pc:sp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94278AD2-4AB0-E8D3-EC75-6B49B9454A03}" dt="2019-12-09T13:09:59.264" v="65" actId="20577"/>
        <pc:sldMkLst>
          <pc:docMk/>
          <pc:sldMk cId="1088982669" sldId="261"/>
        </pc:sldMkLst>
        <pc:spChg chg="mod">
          <ac:chgData name="Andrea Wilson (1502076)" userId="S::1502076@student.uwtsd.ac.uk::6559b16a-9ff9-4e22-87cc-ee8c953a8e44" providerId="AD" clId="Web-{94278AD2-4AB0-E8D3-EC75-6B49B9454A03}" dt="2019-12-09T12:22:44.327" v="7"/>
          <ac:spMkLst>
            <pc:docMk/>
            <pc:sldMk cId="1088982669" sldId="261"/>
            <ac:spMk id="3" creationId="{5CDCC756-5291-4732-93D8-A508474B4CB3}"/>
          </ac:spMkLst>
        </pc:spChg>
        <pc:spChg chg="mod">
          <ac:chgData name="Andrea Wilson (1502076)" userId="S::1502076@student.uwtsd.ac.uk::6559b16a-9ff9-4e22-87cc-ee8c953a8e44" providerId="AD" clId="Web-{94278AD2-4AB0-E8D3-EC75-6B49B9454A03}" dt="2019-12-09T13:09:59.264" v="65" actId="20577"/>
          <ac:spMkLst>
            <pc:docMk/>
            <pc:sldMk cId="1088982669" sldId="261"/>
            <ac:spMk id="14" creationId="{2A7C7F17-3EFE-4B2E-A1C2-F781D3C2A0BE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1088982669" sldId="261"/>
            <ac:spMk id="16" creationId="{621227B1-1586-4CEF-A0F1-E3C7FFBD4AB7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1088982669" sldId="261"/>
            <ac:spMk id="17" creationId="{09677A03-C22A-4962-AF1F-A5DB769A5143}"/>
          </ac:spMkLst>
        </pc:spChg>
        <pc:spChg chg="add del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22" creationId="{829B5251-0CDF-4977-9565-C3914108C641}"/>
          </ac:spMkLst>
        </pc:spChg>
        <pc:spChg chg="add del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23" creationId="{8CF11163-004A-409C-B8AD-72643E194C1E}"/>
          </ac:spMkLst>
        </pc:spChg>
        <pc:spChg chg="add del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24" creationId="{07F4F2EC-D18D-4FE3-80C8-D1C65CF7BDFA}"/>
          </ac:spMkLst>
        </pc:spChg>
        <pc:spChg chg="add del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29" creationId="{857542D1-8E0C-43FA-B897-7510601D5C86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34" creationId="{FFE914B7-3BC6-4FC9-A677-80AD94BB1177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36" creationId="{3CA87076-A77D-41A2-B164-887E97A69D18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38" creationId="{C52D1A52-6BB8-47DE-98E4-62F068503D45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40" creationId="{00C6F54E-661C-49CD-9EEE-E58E19C79BB6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3:09:37.545" v="64"/>
          <ac:spMkLst>
            <pc:docMk/>
            <pc:sldMk cId="1088982669" sldId="261"/>
            <ac:spMk id="42" creationId="{25288256-479A-44D3-B17C-63C8F520B93D}"/>
          </ac:spMkLst>
        </pc:spChg>
        <pc:picChg chg="mod">
          <ac:chgData name="Andrea Wilson (1502076)" userId="S::1502076@student.uwtsd.ac.uk::6559b16a-9ff9-4e22-87cc-ee8c953a8e44" providerId="AD" clId="Web-{94278AD2-4AB0-E8D3-EC75-6B49B9454A03}" dt="2019-12-09T13:09:37.545" v="64"/>
          <ac:picMkLst>
            <pc:docMk/>
            <pc:sldMk cId="1088982669" sldId="261"/>
            <ac:picMk id="2" creationId="{E76CE803-6BD6-4F8B-9FBE-F84CDE0E45EB}"/>
          </ac:picMkLst>
        </pc:picChg>
      </pc:sldChg>
      <pc:sldChg chg="modSp mod modClrScheme chgLayout">
        <pc:chgData name="Andrea Wilson (1502076)" userId="S::1502076@student.uwtsd.ac.uk::6559b16a-9ff9-4e22-87cc-ee8c953a8e44" providerId="AD" clId="Web-{94278AD2-4AB0-E8D3-EC75-6B49B9454A03}" dt="2019-12-09T13:07:13.310" v="35" actId="20577"/>
        <pc:sldMkLst>
          <pc:docMk/>
          <pc:sldMk cId="1652521160" sldId="262"/>
        </pc:sldMkLst>
        <pc:spChg chg="mod">
          <ac:chgData name="Andrea Wilson (1502076)" userId="S::1502076@student.uwtsd.ac.uk::6559b16a-9ff9-4e22-87cc-ee8c953a8e44" providerId="AD" clId="Web-{94278AD2-4AB0-E8D3-EC75-6B49B9454A03}" dt="2019-12-09T13:07:13.310" v="35" actId="20577"/>
          <ac:spMkLst>
            <pc:docMk/>
            <pc:sldMk cId="1652521160" sldId="262"/>
            <ac:spMk id="4" creationId="{10223BC1-4B6C-4000-BA2F-CC8F3B413EBF}"/>
          </ac:spMkLst>
        </pc:spChg>
      </pc:sldChg>
      <pc:sldChg chg="addSp modSp mod setBg modClrScheme setClrOvrMap chgLayout">
        <pc:chgData name="Andrea Wilson (1502076)" userId="S::1502076@student.uwtsd.ac.uk::6559b16a-9ff9-4e22-87cc-ee8c953a8e44" providerId="AD" clId="Web-{94278AD2-4AB0-E8D3-EC75-6B49B9454A03}" dt="2019-12-09T13:08:32.372" v="56" actId="20577"/>
        <pc:sldMkLst>
          <pc:docMk/>
          <pc:sldMk cId="3687232006" sldId="263"/>
        </pc:sldMkLst>
        <pc:spChg chg="mod ord">
          <ac:chgData name="Andrea Wilson (1502076)" userId="S::1502076@student.uwtsd.ac.uk::6559b16a-9ff9-4e22-87cc-ee8c953a8e44" providerId="AD" clId="Web-{94278AD2-4AB0-E8D3-EC75-6B49B9454A03}" dt="2019-12-09T13:08:32.372" v="56" actId="20577"/>
          <ac:spMkLst>
            <pc:docMk/>
            <pc:sldMk cId="3687232006" sldId="263"/>
            <ac:spMk id="2" creationId="{C3FE35A7-99B5-4501-B73A-2A2ADADDD667}"/>
          </ac:spMkLst>
        </pc:spChg>
        <pc:spChg chg="mod">
          <ac:chgData name="Andrea Wilson (1502076)" userId="S::1502076@student.uwtsd.ac.uk::6559b16a-9ff9-4e22-87cc-ee8c953a8e44" providerId="AD" clId="Web-{94278AD2-4AB0-E8D3-EC75-6B49B9454A03}" dt="2019-12-09T13:08:20.841" v="54" actId="20577"/>
          <ac:spMkLst>
            <pc:docMk/>
            <pc:sldMk cId="3687232006" sldId="263"/>
            <ac:spMk id="3" creationId="{70356A0D-1E3E-456F-B8A2-E4685FBD5171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02.078" v="2"/>
          <ac:spMkLst>
            <pc:docMk/>
            <pc:sldMk cId="3687232006" sldId="263"/>
            <ac:spMk id="8" creationId="{7E4BE946-FD4C-4C0B-B52E-336AEA0685FC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02.078" v="2"/>
          <ac:spMkLst>
            <pc:docMk/>
            <pc:sldMk cId="3687232006" sldId="263"/>
            <ac:spMk id="10" creationId="{1A6D86F0-98E0-4468-9315-41BF7B0F2E68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02.078" v="2"/>
          <ac:spMkLst>
            <pc:docMk/>
            <pc:sldMk cId="3687232006" sldId="263"/>
            <ac:spMk id="12" creationId="{CE957058-57AD-46A9-BAE9-7145CB3504F9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2:02.078" v="2"/>
          <ac:spMkLst>
            <pc:docMk/>
            <pc:sldMk cId="3687232006" sldId="263"/>
            <ac:spMk id="14" creationId="{BA5C75B6-BF54-4952-98B4-60CD5CAFF035}"/>
          </ac:spMkLst>
        </pc:spChg>
      </pc:sldChg>
      <pc:sldChg chg="modSp mod modClrScheme chgLayout">
        <pc:chgData name="Andrea Wilson (1502076)" userId="S::1502076@student.uwtsd.ac.uk::6559b16a-9ff9-4e22-87cc-ee8c953a8e44" providerId="AD" clId="Web-{94278AD2-4AB0-E8D3-EC75-6B49B9454A03}" dt="2019-12-09T13:05:29.591" v="15" actId="20577"/>
        <pc:sldMkLst>
          <pc:docMk/>
          <pc:sldMk cId="978479624" sldId="264"/>
        </pc:sldMkLst>
        <pc:spChg chg="mod">
          <ac:chgData name="Andrea Wilson (1502076)" userId="S::1502076@student.uwtsd.ac.uk::6559b16a-9ff9-4e22-87cc-ee8c953a8e44" providerId="AD" clId="Web-{94278AD2-4AB0-E8D3-EC75-6B49B9454A03}" dt="2019-12-09T13:05:29.591" v="15" actId="20577"/>
          <ac:spMkLst>
            <pc:docMk/>
            <pc:sldMk cId="978479624" sldId="264"/>
            <ac:spMk id="3" creationId="{6711D528-2430-4077-BA1B-0F270A0E62CF}"/>
          </ac:spMkLst>
        </pc:sp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94278AD2-4AB0-E8D3-EC75-6B49B9454A03}" dt="2019-12-09T13:07:02.716" v="32" actId="20577"/>
        <pc:sldMkLst>
          <pc:docMk/>
          <pc:sldMk cId="4094098764" sldId="265"/>
        </pc:sldMkLst>
        <pc:spChg chg="mod ord">
          <ac:chgData name="Andrea Wilson (1502076)" userId="S::1502076@student.uwtsd.ac.uk::6559b16a-9ff9-4e22-87cc-ee8c953a8e44" providerId="AD" clId="Web-{94278AD2-4AB0-E8D3-EC75-6B49B9454A03}" dt="2019-12-09T13:07:02.716" v="32" actId="20577"/>
          <ac:spMkLst>
            <pc:docMk/>
            <pc:sldMk cId="4094098764" sldId="265"/>
            <ac:spMk id="2" creationId="{ECDF43D5-CD43-42AB-9CE4-DC687D3C4234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94098764" sldId="265"/>
            <ac:spMk id="74" creationId="{589BD304-087B-4E92-B15A-C01793D7BEBF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94098764" sldId="265"/>
            <ac:spMk id="75" creationId="{2581CC17-E4C1-430D-99A3-889F62BA7CB1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94098764" sldId="265"/>
            <ac:spMk id="76" creationId="{05A3F304-7B19-46E0-B21E-921B95DAD857}"/>
          </ac:spMkLst>
        </pc:spChg>
        <pc:spChg chg="del">
          <ac:chgData name="Andrea Wilson (1502076)" userId="S::1502076@student.uwtsd.ac.uk::6559b16a-9ff9-4e22-87cc-ee8c953a8e44" providerId="AD" clId="Web-{94278AD2-4AB0-E8D3-EC75-6B49B9454A03}" dt="2019-12-09T12:21:50.734" v="1"/>
          <ac:spMkLst>
            <pc:docMk/>
            <pc:sldMk cId="4094098764" sldId="265"/>
            <ac:spMk id="77" creationId="{BB65B193-5BC1-49CF-A1A2-CFDAE4EC45AE}"/>
          </ac:spMkLst>
        </pc:spChg>
        <pc:spChg chg="add del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78" creationId="{985E2BB4-E511-46C6-A239-84B6520BD207}"/>
          </ac:spMkLst>
        </pc:spChg>
        <pc:spChg chg="add del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79" creationId="{FD8110FB-6492-4FAA-963F-A6A5F9348B41}"/>
          </ac:spMkLst>
        </pc:spChg>
        <pc:spChg chg="add del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80" creationId="{98843022-14AF-4833-B251-4BC016ADB084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85" creationId="{985E2BB4-E511-46C6-A239-84B6520BD207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87" creationId="{FD8110FB-6492-4FAA-963F-A6A5F9348B41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89" creationId="{4585A7BD-3A3C-4194-B7C5-03660E307517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91" creationId="{29E3A536-D796-4BD3-B226-2279A8D8ABF2}"/>
          </ac:spMkLst>
        </pc:spChg>
        <pc:spChg chg="add">
          <ac:chgData name="Andrea Wilson (1502076)" userId="S::1502076@student.uwtsd.ac.uk::6559b16a-9ff9-4e22-87cc-ee8c953a8e44" providerId="AD" clId="Web-{94278AD2-4AB0-E8D3-EC75-6B49B9454A03}" dt="2019-12-09T12:23:45.311" v="9"/>
          <ac:spMkLst>
            <pc:docMk/>
            <pc:sldMk cId="4094098764" sldId="265"/>
            <ac:spMk id="93" creationId="{E5E5124A-CE18-48C7-AECA-FE2554131DD7}"/>
          </ac:spMkLst>
        </pc:spChg>
        <pc:picChg chg="mod">
          <ac:chgData name="Andrea Wilson (1502076)" userId="S::1502076@student.uwtsd.ac.uk::6559b16a-9ff9-4e22-87cc-ee8c953a8e44" providerId="AD" clId="Web-{94278AD2-4AB0-E8D3-EC75-6B49B9454A03}" dt="2019-12-09T12:23:45.311" v="9"/>
          <ac:picMkLst>
            <pc:docMk/>
            <pc:sldMk cId="4094098764" sldId="265"/>
            <ac:picMk id="3" creationId="{21209AAC-0138-4414-B303-C22924671488}"/>
          </ac:picMkLst>
        </pc:picChg>
        <pc:picChg chg="mod">
          <ac:chgData name="Andrea Wilson (1502076)" userId="S::1502076@student.uwtsd.ac.uk::6559b16a-9ff9-4e22-87cc-ee8c953a8e44" providerId="AD" clId="Web-{94278AD2-4AB0-E8D3-EC75-6B49B9454A03}" dt="2019-12-09T12:23:45.311" v="9"/>
          <ac:picMkLst>
            <pc:docMk/>
            <pc:sldMk cId="4094098764" sldId="265"/>
            <ac:picMk id="6" creationId="{DDF52048-A851-462A-BA4C-11A96B5C2BCF}"/>
          </ac:picMkLst>
        </pc:picChg>
        <pc:picChg chg="mod ord">
          <ac:chgData name="Andrea Wilson (1502076)" userId="S::1502076@student.uwtsd.ac.uk::6559b16a-9ff9-4e22-87cc-ee8c953a8e44" providerId="AD" clId="Web-{94278AD2-4AB0-E8D3-EC75-6B49B9454A03}" dt="2019-12-09T12:23:45.311" v="9"/>
          <ac:picMkLst>
            <pc:docMk/>
            <pc:sldMk cId="4094098764" sldId="265"/>
            <ac:picMk id="7" creationId="{C1BEDDB0-2E64-4132-A85A-67C608F8B9BB}"/>
          </ac:picMkLst>
        </pc:picChg>
        <pc:picChg chg="mod">
          <ac:chgData name="Andrea Wilson (1502076)" userId="S::1502076@student.uwtsd.ac.uk::6559b16a-9ff9-4e22-87cc-ee8c953a8e44" providerId="AD" clId="Web-{94278AD2-4AB0-E8D3-EC75-6B49B9454A03}" dt="2019-12-09T12:23:45.311" v="9"/>
          <ac:picMkLst>
            <pc:docMk/>
            <pc:sldMk cId="4094098764" sldId="265"/>
            <ac:picMk id="45" creationId="{E18F2AC9-9498-48DC-A03F-108E3F6E8A53}"/>
          </ac:picMkLst>
        </pc:picChg>
      </pc:sldChg>
      <pc:sldMasterChg chg="del delSldLayout">
        <pc:chgData name="Andrea Wilson (1502076)" userId="S::1502076@student.uwtsd.ac.uk::6559b16a-9ff9-4e22-87cc-ee8c953a8e44" providerId="AD" clId="Web-{94278AD2-4AB0-E8D3-EC75-6B49B9454A03}" dt="2019-12-09T12:21:50.734" v="1"/>
        <pc:sldMasterMkLst>
          <pc:docMk/>
          <pc:sldMasterMk cId="3288198568" sldId="2147485067"/>
        </pc:sldMasterMkLst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2233191591" sldId="2147485068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1081924614" sldId="2147485069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929247756" sldId="2147485070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2891077950" sldId="2147485071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2784085106" sldId="2147485072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4081506148" sldId="2147485073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2556527005" sldId="2147485074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1785383301" sldId="2147485075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344413301" sldId="2147485076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632022979" sldId="2147485077"/>
          </pc:sldLayoutMkLst>
        </pc:sldLayoutChg>
        <pc:sldLayoutChg chg="del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3288198568" sldId="2147485067"/>
            <pc:sldLayoutMk cId="1943270284" sldId="2147485078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94278AD2-4AB0-E8D3-EC75-6B49B9454A03}" dt="2019-12-09T12:21:50.734" v="1"/>
        <pc:sldMasterMkLst>
          <pc:docMk/>
          <pc:sldMasterMk cId="2783071623" sldId="2147485079"/>
        </pc:sldMasterMkLst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2167082881" sldId="2147485080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1582217149" sldId="2147485081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316205412" sldId="2147485082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2876368005" sldId="2147485083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4131649436" sldId="2147485084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230039273" sldId="2147485085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398531125" sldId="2147485086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2436826807" sldId="2147485087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2870975014" sldId="2147485088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1729401575" sldId="2147485089"/>
          </pc:sldLayoutMkLst>
        </pc:sldLayoutChg>
        <pc:sldLayoutChg chg="add mod replId">
          <pc:chgData name="Andrea Wilson (1502076)" userId="S::1502076@student.uwtsd.ac.uk::6559b16a-9ff9-4e22-87cc-ee8c953a8e44" providerId="AD" clId="Web-{94278AD2-4AB0-E8D3-EC75-6B49B9454A03}" dt="2019-12-09T12:21:50.734" v="1"/>
          <pc:sldLayoutMkLst>
            <pc:docMk/>
            <pc:sldMasterMk cId="2783071623" sldId="2147485079"/>
            <pc:sldLayoutMk cId="1479848603" sldId="2147485090"/>
          </pc:sldLayoutMkLst>
        </pc:sldLayoutChg>
      </pc:sldMasterChg>
    </pc:docChg>
  </pc:docChgLst>
  <pc:docChgLst>
    <pc:chgData name="Andrea Wilson (1502076)" userId="S::1502076@student.uwtsd.ac.uk::6559b16a-9ff9-4e22-87cc-ee8c953a8e44" providerId="AD" clId="Web-{BBFBB093-125E-2A51-676D-CD1972A98590}"/>
    <pc:docChg chg="modSld">
      <pc:chgData name="Andrea Wilson (1502076)" userId="S::1502076@student.uwtsd.ac.uk::6559b16a-9ff9-4e22-87cc-ee8c953a8e44" providerId="AD" clId="Web-{BBFBB093-125E-2A51-676D-CD1972A98590}" dt="2019-12-04T06:22:48.288" v="104" actId="20577"/>
      <pc:docMkLst>
        <pc:docMk/>
      </pc:docMkLst>
      <pc:sldChg chg="addSp modSp">
        <pc:chgData name="Andrea Wilson (1502076)" userId="S::1502076@student.uwtsd.ac.uk::6559b16a-9ff9-4e22-87cc-ee8c953a8e44" providerId="AD" clId="Web-{BBFBB093-125E-2A51-676D-CD1972A98590}" dt="2019-12-04T06:22:48.288" v="104" actId="20577"/>
        <pc:sldMkLst>
          <pc:docMk/>
          <pc:sldMk cId="2029002549" sldId="256"/>
        </pc:sldMkLst>
        <pc:spChg chg="mod">
          <ac:chgData name="Andrea Wilson (1502076)" userId="S::1502076@student.uwtsd.ac.uk::6559b16a-9ff9-4e22-87cc-ee8c953a8e44" providerId="AD" clId="Web-{BBFBB093-125E-2A51-676D-CD1972A98590}" dt="2019-12-04T06:22:48.288" v="104" actId="20577"/>
          <ac:spMkLst>
            <pc:docMk/>
            <pc:sldMk cId="2029002549" sldId="256"/>
            <ac:spMk id="2" creationId="{00000000-0000-0000-0000-000000000000}"/>
          </ac:spMkLst>
        </pc:spChg>
        <pc:spChg chg="mod">
          <ac:chgData name="Andrea Wilson (1502076)" userId="S::1502076@student.uwtsd.ac.uk::6559b16a-9ff9-4e22-87cc-ee8c953a8e44" providerId="AD" clId="Web-{BBFBB093-125E-2A51-676D-CD1972A98590}" dt="2019-12-04T06:22:34.163" v="102" actId="20577"/>
          <ac:spMkLst>
            <pc:docMk/>
            <pc:sldMk cId="2029002549" sldId="256"/>
            <ac:spMk id="3" creationId="{00000000-0000-0000-0000-000000000000}"/>
          </ac:spMkLst>
        </pc:spChg>
        <pc:spChg chg="add mod">
          <ac:chgData name="Andrea Wilson (1502076)" userId="S::1502076@student.uwtsd.ac.uk::6559b16a-9ff9-4e22-87cc-ee8c953a8e44" providerId="AD" clId="Web-{BBFBB093-125E-2A51-676D-CD1972A98590}" dt="2019-12-04T06:22:20.569" v="99" actId="20577"/>
          <ac:spMkLst>
            <pc:docMk/>
            <pc:sldMk cId="2029002549" sldId="256"/>
            <ac:spMk id="4" creationId="{2EE9E899-B800-4FD0-B94D-80DAEF26DD3D}"/>
          </ac:spMkLst>
        </pc:spChg>
      </pc:sldChg>
    </pc:docChg>
  </pc:docChgLst>
  <pc:docChgLst>
    <pc:chgData name="Andrea Wilson (1502076)" userId="S::1502076@student.uwtsd.ac.uk::6559b16a-9ff9-4e22-87cc-ee8c953a8e44" providerId="AD" clId="Web-{A8B76DF7-424A-09F6-3883-9EC81E6D5346}"/>
    <pc:docChg chg="addSld modSld addMainMaster delMainMaster">
      <pc:chgData name="Andrea Wilson (1502076)" userId="S::1502076@student.uwtsd.ac.uk::6559b16a-9ff9-4e22-87cc-ee8c953a8e44" providerId="AD" clId="Web-{A8B76DF7-424A-09F6-3883-9EC81E6D5346}" dt="2019-12-07T20:30:59.783" v="1158" actId="20577"/>
      <pc:docMkLst>
        <pc:docMk/>
      </pc:docMkLst>
      <pc:sldChg chg="modSp mod modClrScheme chgLayout">
        <pc:chgData name="Andrea Wilson (1502076)" userId="S::1502076@student.uwtsd.ac.uk::6559b16a-9ff9-4e22-87cc-ee8c953a8e44" providerId="AD" clId="Web-{A8B76DF7-424A-09F6-3883-9EC81E6D5346}" dt="2019-12-07T20:30:58.877" v="1156" actId="20577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A8B76DF7-424A-09F6-3883-9EC81E6D5346}" dt="2019-12-07T20:30:58.877" v="1156" actId="20577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A8B76DF7-424A-09F6-3883-9EC81E6D5346}" dt="2019-12-07T20:26:51.308" v="1142"/>
          <ac:spMkLst>
            <pc:docMk/>
            <pc:sldMk cId="2029002549" sldId="256"/>
            <ac:spMk id="3" creationId="{00000000-0000-0000-0000-000000000000}"/>
          </ac:spMkLst>
        </pc:spChg>
      </pc:sldChg>
      <pc:sldChg chg="mod modClrScheme chgLayout">
        <pc:chgData name="Andrea Wilson (1502076)" userId="S::1502076@student.uwtsd.ac.uk::6559b16a-9ff9-4e22-87cc-ee8c953a8e44" providerId="AD" clId="Web-{A8B76DF7-424A-09F6-3883-9EC81E6D5346}" dt="2019-12-07T20:26:51.308" v="1142"/>
        <pc:sldMkLst>
          <pc:docMk/>
          <pc:sldMk cId="2379150167" sldId="258"/>
        </pc:sldMkLst>
      </pc:sldChg>
      <pc:sldChg chg="delSp modSp mod modClrScheme delDesignElem chgLayout">
        <pc:chgData name="Andrea Wilson (1502076)" userId="S::1502076@student.uwtsd.ac.uk::6559b16a-9ff9-4e22-87cc-ee8c953a8e44" providerId="AD" clId="Web-{A8B76DF7-424A-09F6-3883-9EC81E6D5346}" dt="2019-12-07T20:26:51.308" v="1142"/>
        <pc:sldMkLst>
          <pc:docMk/>
          <pc:sldMk cId="1977330568" sldId="259"/>
        </pc:sldMkLst>
        <pc:spChg chg="mod">
          <ac:chgData name="Andrea Wilson (1502076)" userId="S::1502076@student.uwtsd.ac.uk::6559b16a-9ff9-4e22-87cc-ee8c953a8e44" providerId="AD" clId="Web-{A8B76DF7-424A-09F6-3883-9EC81E6D5346}" dt="2019-12-07T19:45:19.030" v="416" actId="20577"/>
          <ac:spMkLst>
            <pc:docMk/>
            <pc:sldMk cId="1977330568" sldId="259"/>
            <ac:spMk id="4" creationId="{06C5F041-BF9E-461B-B694-72CEE944A32B}"/>
          </ac:spMkLst>
        </pc:spChg>
        <pc:spChg chg="del">
          <ac:chgData name="Andrea Wilson (1502076)" userId="S::1502076@student.uwtsd.ac.uk::6559b16a-9ff9-4e22-87cc-ee8c953a8e44" providerId="AD" clId="Web-{A8B76DF7-424A-09F6-3883-9EC81E6D5346}" dt="2019-12-07T19:25:12.866" v="121"/>
          <ac:spMkLst>
            <pc:docMk/>
            <pc:sldMk cId="1977330568" sldId="259"/>
            <ac:spMk id="33" creationId="{8777B48D-7BF2-470D-876B-50CD5CC83EBA}"/>
          </ac:spMkLst>
        </pc:spChg>
        <pc:grpChg chg="del">
          <ac:chgData name="Andrea Wilson (1502076)" userId="S::1502076@student.uwtsd.ac.uk::6559b16a-9ff9-4e22-87cc-ee8c953a8e44" providerId="AD" clId="Web-{A8B76DF7-424A-09F6-3883-9EC81E6D5346}" dt="2019-12-07T19:25:12.866" v="121"/>
          <ac:grpSpMkLst>
            <pc:docMk/>
            <pc:sldMk cId="1977330568" sldId="259"/>
            <ac:grpSpMk id="34" creationId="{83DA8283-3FF4-47B3-9266-60768C743207}"/>
          </ac:grpSpMkLst>
        </pc:grpChg>
        <pc:cxnChg chg="del">
          <ac:chgData name="Andrea Wilson (1502076)" userId="S::1502076@student.uwtsd.ac.uk::6559b16a-9ff9-4e22-87cc-ee8c953a8e44" providerId="AD" clId="Web-{A8B76DF7-424A-09F6-3883-9EC81E6D5346}" dt="2019-12-07T19:25:12.866" v="121"/>
          <ac:cxnSpMkLst>
            <pc:docMk/>
            <pc:sldMk cId="1977330568" sldId="259"/>
            <ac:cxnSpMk id="22" creationId="{8FD48FB1-66D8-4676-B0AA-C139A1DB78D1}"/>
          </ac:cxnSpMkLst>
        </pc:cxnChg>
        <pc:cxnChg chg="del">
          <ac:chgData name="Andrea Wilson (1502076)" userId="S::1502076@student.uwtsd.ac.uk::6559b16a-9ff9-4e22-87cc-ee8c953a8e44" providerId="AD" clId="Web-{A8B76DF7-424A-09F6-3883-9EC81E6D5346}" dt="2019-12-07T19:25:12.866" v="121"/>
          <ac:cxnSpMkLst>
            <pc:docMk/>
            <pc:sldMk cId="1977330568" sldId="259"/>
            <ac:cxnSpMk id="29" creationId="{F033F5AE-6728-4F19-8DED-658E674B31B9}"/>
          </ac:cxnSpMkLst>
        </pc:cxnChg>
        <pc:cxnChg chg="del">
          <ac:chgData name="Andrea Wilson (1502076)" userId="S::1502076@student.uwtsd.ac.uk::6559b16a-9ff9-4e22-87cc-ee8c953a8e44" providerId="AD" clId="Web-{A8B76DF7-424A-09F6-3883-9EC81E6D5346}" dt="2019-12-07T19:25:12.866" v="121"/>
          <ac:cxnSpMkLst>
            <pc:docMk/>
            <pc:sldMk cId="1977330568" sldId="259"/>
            <ac:cxnSpMk id="30" creationId="{82C7D74A-18BA-4709-A808-44E8815C4430}"/>
          </ac:cxnSpMkLst>
        </pc:cxnChg>
        <pc:cxnChg chg="del">
          <ac:chgData name="Andrea Wilson (1502076)" userId="S::1502076@student.uwtsd.ac.uk::6559b16a-9ff9-4e22-87cc-ee8c953a8e44" providerId="AD" clId="Web-{A8B76DF7-424A-09F6-3883-9EC81E6D5346}" dt="2019-12-07T19:25:12.866" v="121"/>
          <ac:cxnSpMkLst>
            <pc:docMk/>
            <pc:sldMk cId="1977330568" sldId="259"/>
            <ac:cxnSpMk id="31" creationId="{B5164A3F-1561-4039-8185-AB0EEB713EA7}"/>
          </ac:cxnSpMkLst>
        </pc:cxnChg>
        <pc:cxnChg chg="del">
          <ac:chgData name="Andrea Wilson (1502076)" userId="S::1502076@student.uwtsd.ac.uk::6559b16a-9ff9-4e22-87cc-ee8c953a8e44" providerId="AD" clId="Web-{A8B76DF7-424A-09F6-3883-9EC81E6D5346}" dt="2019-12-07T19:25:12.866" v="121"/>
          <ac:cxnSpMkLst>
            <pc:docMk/>
            <pc:sldMk cId="1977330568" sldId="259"/>
            <ac:cxnSpMk id="32" creationId="{2A35DB53-42BE-460E-9CA1-1294C98463CB}"/>
          </ac:cxnSpMkLst>
        </pc:cxnChg>
      </pc:sldChg>
      <pc:sldChg chg="addSp delSp modSp mod setBg modClrScheme delDesignElem chgLayout">
        <pc:chgData name="Andrea Wilson (1502076)" userId="S::1502076@student.uwtsd.ac.uk::6559b16a-9ff9-4e22-87cc-ee8c953a8e44" providerId="AD" clId="Web-{A8B76DF7-424A-09F6-3883-9EC81E6D5346}" dt="2019-12-07T20:26:51.308" v="1142"/>
        <pc:sldMkLst>
          <pc:docMk/>
          <pc:sldMk cId="4070434592" sldId="260"/>
        </pc:sldMkLst>
        <pc:spChg chg="mod">
          <ac:chgData name="Andrea Wilson (1502076)" userId="S::1502076@student.uwtsd.ac.uk::6559b16a-9ff9-4e22-87cc-ee8c953a8e44" providerId="AD" clId="Web-{A8B76DF7-424A-09F6-3883-9EC81E6D5346}" dt="2019-12-07T20:04:56.531" v="955" actId="20577"/>
          <ac:spMkLst>
            <pc:docMk/>
            <pc:sldMk cId="4070434592" sldId="260"/>
            <ac:spMk id="2" creationId="{4CB5C9BD-A95D-4F06-B494-BE497EE3DDEC}"/>
          </ac:spMkLst>
        </pc:spChg>
        <pc:spChg chg="add mod">
          <ac:chgData name="Andrea Wilson (1502076)" userId="S::1502076@student.uwtsd.ac.uk::6559b16a-9ff9-4e22-87cc-ee8c953a8e44" providerId="AD" clId="Web-{A8B76DF7-424A-09F6-3883-9EC81E6D5346}" dt="2019-12-07T20:04:09.215" v="914" actId="20577"/>
          <ac:spMkLst>
            <pc:docMk/>
            <pc:sldMk cId="4070434592" sldId="260"/>
            <ac:spMk id="3" creationId="{D693688D-639D-45DF-AF43-30AB4F8AB2B7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32:13.621" v="123"/>
          <ac:spMkLst>
            <pc:docMk/>
            <pc:sldMk cId="4070434592" sldId="260"/>
            <ac:spMk id="18" creationId="{ED2D7C63-562A-41C7-892E-0C73F5D59870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32:29.152" v="125"/>
          <ac:spMkLst>
            <pc:docMk/>
            <pc:sldMk cId="4070434592" sldId="260"/>
            <ac:spMk id="19" creationId="{762362DE-7747-4D8B-99FA-8E36F0B15FF7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32:59.373" v="127"/>
          <ac:spMkLst>
            <pc:docMk/>
            <pc:sldMk cId="4070434592" sldId="260"/>
            <ac:spMk id="30" creationId="{762362DE-7747-4D8B-99FA-8E36F0B15FF7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33:07.967" v="129"/>
          <ac:spMkLst>
            <pc:docMk/>
            <pc:sldMk cId="4070434592" sldId="260"/>
            <ac:spMk id="37" creationId="{E72AA1E7-7434-43A0-9D05-3C7D3ACC0539}"/>
          </ac:spMkLst>
        </pc:spChg>
        <pc:spChg chg="add mod">
          <ac:chgData name="Andrea Wilson (1502076)" userId="S::1502076@student.uwtsd.ac.uk::6559b16a-9ff9-4e22-87cc-ee8c953a8e44" providerId="AD" clId="Web-{A8B76DF7-424A-09F6-3883-9EC81E6D5346}" dt="2019-12-07T20:11:07.391" v="1041" actId="14100"/>
          <ac:spMkLst>
            <pc:docMk/>
            <pc:sldMk cId="4070434592" sldId="260"/>
            <ac:spMk id="41" creationId="{201F5987-E9BA-49AE-B21F-5C4E38FCF674}"/>
          </ac:spMkLst>
        </pc:spChg>
        <pc:grpChg chg="add del">
          <ac:chgData name="Andrea Wilson (1502076)" userId="S::1502076@student.uwtsd.ac.uk::6559b16a-9ff9-4e22-87cc-ee8c953a8e44" providerId="AD" clId="Web-{A8B76DF7-424A-09F6-3883-9EC81E6D5346}" dt="2019-12-07T19:32:13.621" v="123"/>
          <ac:grpSpMkLst>
            <pc:docMk/>
            <pc:sldMk cId="4070434592" sldId="260"/>
            <ac:grpSpMk id="20" creationId="{6DF25E23-BE15-4E36-A700-59F0CE8C54A8}"/>
          </ac:grpSpMkLst>
        </pc:grpChg>
        <pc:grpChg chg="add del">
          <ac:chgData name="Andrea Wilson (1502076)" userId="S::1502076@student.uwtsd.ac.uk::6559b16a-9ff9-4e22-87cc-ee8c953a8e44" providerId="AD" clId="Web-{A8B76DF7-424A-09F6-3883-9EC81E6D5346}" dt="2019-12-07T19:32:29.152" v="125"/>
          <ac:grpSpMkLst>
            <pc:docMk/>
            <pc:sldMk cId="4070434592" sldId="260"/>
            <ac:grpSpMk id="21" creationId="{25123E6E-F713-4254-A6BF-358CC8EC6C95}"/>
          </ac:grpSpMkLst>
        </pc:grpChg>
        <pc:grpChg chg="add del">
          <ac:chgData name="Andrea Wilson (1502076)" userId="S::1502076@student.uwtsd.ac.uk::6559b16a-9ff9-4e22-87cc-ee8c953a8e44" providerId="AD" clId="Web-{A8B76DF7-424A-09F6-3883-9EC81E6D5346}" dt="2019-12-07T19:32:59.373" v="127"/>
          <ac:grpSpMkLst>
            <pc:docMk/>
            <pc:sldMk cId="4070434592" sldId="260"/>
            <ac:grpSpMk id="32" creationId="{25123E6E-F713-4254-A6BF-358CC8EC6C95}"/>
          </ac:grpSpMkLst>
        </pc:grpChg>
        <pc:grpChg chg="add del">
          <ac:chgData name="Andrea Wilson (1502076)" userId="S::1502076@student.uwtsd.ac.uk::6559b16a-9ff9-4e22-87cc-ee8c953a8e44" providerId="AD" clId="Web-{A8B76DF7-424A-09F6-3883-9EC81E6D5346}" dt="2019-12-07T19:33:07.967" v="129"/>
          <ac:grpSpMkLst>
            <pc:docMk/>
            <pc:sldMk cId="4070434592" sldId="260"/>
            <ac:grpSpMk id="39" creationId="{466FBB0E-B024-4E3B-9BBD-FF15FC76B681}"/>
          </ac:grpSpMkLst>
        </pc:grpChg>
        <pc:picChg chg="add del">
          <ac:chgData name="Andrea Wilson (1502076)" userId="S::1502076@student.uwtsd.ac.uk::6559b16a-9ff9-4e22-87cc-ee8c953a8e44" providerId="AD" clId="Web-{A8B76DF7-424A-09F6-3883-9EC81E6D5346}" dt="2019-12-07T19:32:13.621" v="123"/>
          <ac:picMkLst>
            <pc:docMk/>
            <pc:sldMk cId="4070434592" sldId="260"/>
            <ac:picMk id="4" creationId="{1E78D667-ED39-4242-8C27-E1B8AF163BB3}"/>
          </ac:picMkLst>
        </pc:picChg>
        <pc:picChg chg="add del">
          <ac:chgData name="Andrea Wilson (1502076)" userId="S::1502076@student.uwtsd.ac.uk::6559b16a-9ff9-4e22-87cc-ee8c953a8e44" providerId="AD" clId="Web-{A8B76DF7-424A-09F6-3883-9EC81E6D5346}" dt="2019-12-07T19:32:29.152" v="125"/>
          <ac:picMkLst>
            <pc:docMk/>
            <pc:sldMk cId="4070434592" sldId="260"/>
            <ac:picMk id="6" creationId="{99DB7E91-7F5A-4428-8964-120BD9CAC5A6}"/>
          </ac:picMkLst>
        </pc:picChg>
        <pc:picChg chg="add del">
          <ac:chgData name="Andrea Wilson (1502076)" userId="S::1502076@student.uwtsd.ac.uk::6559b16a-9ff9-4e22-87cc-ee8c953a8e44" providerId="AD" clId="Web-{A8B76DF7-424A-09F6-3883-9EC81E6D5346}" dt="2019-12-07T19:32:59.373" v="127"/>
          <ac:picMkLst>
            <pc:docMk/>
            <pc:sldMk cId="4070434592" sldId="260"/>
            <ac:picMk id="31" creationId="{DB9C6738-92DA-4BD2-9914-2D986697D145}"/>
          </ac:picMkLst>
        </pc:picChg>
        <pc:picChg chg="add">
          <ac:chgData name="Andrea Wilson (1502076)" userId="S::1502076@student.uwtsd.ac.uk::6559b16a-9ff9-4e22-87cc-ee8c953a8e44" providerId="AD" clId="Web-{A8B76DF7-424A-09F6-3883-9EC81E6D5346}" dt="2019-12-07T19:32:59.389" v="128"/>
          <ac:picMkLst>
            <pc:docMk/>
            <pc:sldMk cId="4070434592" sldId="260"/>
            <ac:picMk id="38" creationId="{2A077FE5-7A8F-455E-9C83-C3497E13ADBD}"/>
          </ac:picMkLst>
        </pc:picChg>
        <pc:cxnChg chg="add del">
          <ac:chgData name="Andrea Wilson (1502076)" userId="S::1502076@student.uwtsd.ac.uk::6559b16a-9ff9-4e22-87cc-ee8c953a8e44" providerId="AD" clId="Web-{A8B76DF7-424A-09F6-3883-9EC81E6D5346}" dt="2019-12-07T19:32:59.373" v="127"/>
          <ac:cxnSpMkLst>
            <pc:docMk/>
            <pc:sldMk cId="4070434592" sldId="260"/>
            <ac:cxnSpMk id="5" creationId="{0512F9CB-A1A0-4043-A103-F6A4B94B695A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59.373" v="127"/>
          <ac:cxnSpMkLst>
            <pc:docMk/>
            <pc:sldMk cId="4070434592" sldId="260"/>
            <ac:cxnSpMk id="7" creationId="{ADBE6588-EE16-4389-857C-86A156D49E5D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13.621" v="123"/>
          <ac:cxnSpMkLst>
            <pc:docMk/>
            <pc:sldMk cId="4070434592" sldId="260"/>
            <ac:cxnSpMk id="8" creationId="{8FD48FB1-66D8-4676-B0AA-C139A1DB78D1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29.152" v="125"/>
          <ac:cxnSpMkLst>
            <pc:docMk/>
            <pc:sldMk cId="4070434592" sldId="260"/>
            <ac:cxnSpMk id="9" creationId="{0512F9CB-A1A0-4043-A103-F6A4B94B695A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13.621" v="123"/>
          <ac:cxnSpMkLst>
            <pc:docMk/>
            <pc:sldMk cId="4070434592" sldId="260"/>
            <ac:cxnSpMk id="10" creationId="{F033F5AE-6728-4F19-8DED-658E674B31B9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29.152" v="125"/>
          <ac:cxnSpMkLst>
            <pc:docMk/>
            <pc:sldMk cId="4070434592" sldId="260"/>
            <ac:cxnSpMk id="11" creationId="{ADBE6588-EE16-4389-857C-86A156D49E5D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13.621" v="123"/>
          <ac:cxnSpMkLst>
            <pc:docMk/>
            <pc:sldMk cId="4070434592" sldId="260"/>
            <ac:cxnSpMk id="12" creationId="{82C7D74A-18BA-4709-A808-44E8815C4430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29.152" v="125"/>
          <ac:cxnSpMkLst>
            <pc:docMk/>
            <pc:sldMk cId="4070434592" sldId="260"/>
            <ac:cxnSpMk id="13" creationId="{17FD48D2-B0A7-413D-B947-AA55AC1296D5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13.621" v="123"/>
          <ac:cxnSpMkLst>
            <pc:docMk/>
            <pc:sldMk cId="4070434592" sldId="260"/>
            <ac:cxnSpMk id="14" creationId="{B5164A3F-1561-4039-8185-AB0EEB713EA7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29.152" v="125"/>
          <ac:cxnSpMkLst>
            <pc:docMk/>
            <pc:sldMk cId="4070434592" sldId="260"/>
            <ac:cxnSpMk id="15" creationId="{2BE668D0-D906-4EEE-B32F-8C028624B837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13.621" v="123"/>
          <ac:cxnSpMkLst>
            <pc:docMk/>
            <pc:sldMk cId="4070434592" sldId="260"/>
            <ac:cxnSpMk id="16" creationId="{2A35DB53-42BE-460E-9CA1-1294C98463CB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29.152" v="125"/>
          <ac:cxnSpMkLst>
            <pc:docMk/>
            <pc:sldMk cId="4070434592" sldId="260"/>
            <ac:cxnSpMk id="17" creationId="{D1DE67A3-B8F6-4CFD-A8E0-D15200F23152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3:07.967" v="129"/>
          <ac:cxnSpMkLst>
            <pc:docMk/>
            <pc:sldMk cId="4070434592" sldId="260"/>
            <ac:cxnSpMk id="26" creationId="{8FD48FB1-66D8-4676-B0AA-C139A1DB78D1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59.373" v="127"/>
          <ac:cxnSpMkLst>
            <pc:docMk/>
            <pc:sldMk cId="4070434592" sldId="260"/>
            <ac:cxnSpMk id="27" creationId="{17FD48D2-B0A7-413D-B947-AA55AC1296D5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59.373" v="127"/>
          <ac:cxnSpMkLst>
            <pc:docMk/>
            <pc:sldMk cId="4070434592" sldId="260"/>
            <ac:cxnSpMk id="28" creationId="{2BE668D0-D906-4EEE-B32F-8C028624B837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2:59.373" v="127"/>
          <ac:cxnSpMkLst>
            <pc:docMk/>
            <pc:sldMk cId="4070434592" sldId="260"/>
            <ac:cxnSpMk id="29" creationId="{D1DE67A3-B8F6-4CFD-A8E0-D15200F23152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3:07.967" v="129"/>
          <ac:cxnSpMkLst>
            <pc:docMk/>
            <pc:sldMk cId="4070434592" sldId="260"/>
            <ac:cxnSpMk id="33" creationId="{F033F5AE-6728-4F19-8DED-658E674B31B9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3:07.967" v="129"/>
          <ac:cxnSpMkLst>
            <pc:docMk/>
            <pc:sldMk cId="4070434592" sldId="260"/>
            <ac:cxnSpMk id="34" creationId="{82C7D74A-18BA-4709-A808-44E8815C4430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3:07.967" v="129"/>
          <ac:cxnSpMkLst>
            <pc:docMk/>
            <pc:sldMk cId="4070434592" sldId="260"/>
            <ac:cxnSpMk id="35" creationId="{B5164A3F-1561-4039-8185-AB0EEB713EA7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19:33:07.967" v="129"/>
          <ac:cxnSpMkLst>
            <pc:docMk/>
            <pc:sldMk cId="4070434592" sldId="260"/>
            <ac:cxnSpMk id="36" creationId="{2A35DB53-42BE-460E-9CA1-1294C98463CB}"/>
          </ac:cxnSpMkLst>
        </pc:cxnChg>
      </pc:sldChg>
      <pc:sldChg chg="addSp delSp modSp mod setBg modClrScheme delDesignElem chgLayout">
        <pc:chgData name="Andrea Wilson (1502076)" userId="S::1502076@student.uwtsd.ac.uk::6559b16a-9ff9-4e22-87cc-ee8c953a8e44" providerId="AD" clId="Web-{A8B76DF7-424A-09F6-3883-9EC81E6D5346}" dt="2019-12-07T20:26:51.308" v="1142"/>
        <pc:sldMkLst>
          <pc:docMk/>
          <pc:sldMk cId="1088982669" sldId="261"/>
        </pc:sldMkLst>
        <pc:spChg chg="add del">
          <ac:chgData name="Andrea Wilson (1502076)" userId="S::1502076@student.uwtsd.ac.uk::6559b16a-9ff9-4e22-87cc-ee8c953a8e44" providerId="AD" clId="Web-{A8B76DF7-424A-09F6-3883-9EC81E6D5346}" dt="2019-12-07T19:22:03.522" v="9"/>
          <ac:spMkLst>
            <pc:docMk/>
            <pc:sldMk cId="1088982669" sldId="261"/>
            <ac:spMk id="4" creationId="{B1ECD48A-A6CE-48F3-8E89-3399C99382F1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03.522" v="9"/>
          <ac:spMkLst>
            <pc:docMk/>
            <pc:sldMk cId="1088982669" sldId="261"/>
            <ac:spMk id="5" creationId="{0A3F7A1B-3080-4A65-A240-2E1A6EF84567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06.007" v="11"/>
          <ac:spMkLst>
            <pc:docMk/>
            <pc:sldMk cId="1088982669" sldId="261"/>
            <ac:spMk id="6" creationId="{43F8250A-B5BC-48E8-9E34-320C6AB61351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1:55.913" v="5"/>
          <ac:spMkLst>
            <pc:docMk/>
            <pc:sldMk cId="1088982669" sldId="261"/>
            <ac:spMk id="7" creationId="{5C6ACA56-9AD4-4EE6-8F38-8C18968ACE5C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06.007" v="11"/>
          <ac:spMkLst>
            <pc:docMk/>
            <pc:sldMk cId="1088982669" sldId="261"/>
            <ac:spMk id="8" creationId="{A2829537-8D6E-4F27-8454-8F19BEA8C11F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1:55.913" v="5"/>
          <ac:spMkLst>
            <pc:docMk/>
            <pc:sldMk cId="1088982669" sldId="261"/>
            <ac:spMk id="9" creationId="{BE655210-4EEB-44D9-B394-6FB4139BFC1E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11.194" v="13"/>
          <ac:spMkLst>
            <pc:docMk/>
            <pc:sldMk cId="1088982669" sldId="261"/>
            <ac:spMk id="10" creationId="{9A212F8F-D812-4A16-BE82-F3500DE32174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11.194" v="13"/>
          <ac:spMkLst>
            <pc:docMk/>
            <pc:sldMk cId="1088982669" sldId="261"/>
            <ac:spMk id="11" creationId="{D2CF1D1B-04ED-443D-A9FE-68BF8859BDD6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32.710" v="16"/>
          <ac:spMkLst>
            <pc:docMk/>
            <pc:sldMk cId="1088982669" sldId="261"/>
            <ac:spMk id="12" creationId="{5C6ACA56-9AD4-4EE6-8F38-8C18968ACE5C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32.710" v="16"/>
          <ac:spMkLst>
            <pc:docMk/>
            <pc:sldMk cId="1088982669" sldId="261"/>
            <ac:spMk id="13" creationId="{BE655210-4EEB-44D9-B394-6FB4139BFC1E}"/>
          </ac:spMkLst>
        </pc:spChg>
        <pc:spChg chg="add mod">
          <ac:chgData name="Andrea Wilson (1502076)" userId="S::1502076@student.uwtsd.ac.uk::6559b16a-9ff9-4e22-87cc-ee8c953a8e44" providerId="AD" clId="Web-{A8B76DF7-424A-09F6-3883-9EC81E6D5346}" dt="2019-12-07T20:06:24.093" v="970" actId="14100"/>
          <ac:spMkLst>
            <pc:docMk/>
            <pc:sldMk cId="1088982669" sldId="261"/>
            <ac:spMk id="14" creationId="{2A7C7F17-3EFE-4B2E-A1C2-F781D3C2A0BE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57.429" v="18"/>
          <ac:spMkLst>
            <pc:docMk/>
            <pc:sldMk cId="1088982669" sldId="261"/>
            <ac:spMk id="18" creationId="{43F8250A-B5BC-48E8-9E34-320C6AB61351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2:57.429" v="18"/>
          <ac:spMkLst>
            <pc:docMk/>
            <pc:sldMk cId="1088982669" sldId="261"/>
            <ac:spMk id="20" creationId="{A2829537-8D6E-4F27-8454-8F19BEA8C11F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5:12.866" v="121"/>
          <ac:spMkLst>
            <pc:docMk/>
            <pc:sldMk cId="1088982669" sldId="261"/>
            <ac:spMk id="25" creationId="{FF45FBF2-7D66-42AD-9DF3-D6B32C25A4F3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19:25:12.866" v="121"/>
          <ac:spMkLst>
            <pc:docMk/>
            <pc:sldMk cId="1088982669" sldId="261"/>
            <ac:spMk id="27" creationId="{E04044DE-2387-41C2-857F-132B16793228}"/>
          </ac:spMkLst>
        </pc:spChg>
        <pc:picChg chg="add mod">
          <ac:chgData name="Andrea Wilson (1502076)" userId="S::1502076@student.uwtsd.ac.uk::6559b16a-9ff9-4e22-87cc-ee8c953a8e44" providerId="AD" clId="Web-{A8B76DF7-424A-09F6-3883-9EC81E6D5346}" dt="2019-12-07T19:23:12.476" v="22" actId="14100"/>
          <ac:picMkLst>
            <pc:docMk/>
            <pc:sldMk cId="1088982669" sldId="261"/>
            <ac:picMk id="2" creationId="{E76CE803-6BD6-4F8B-9FBE-F84CDE0E45EB}"/>
          </ac:picMkLst>
        </pc:picChg>
      </pc:sldChg>
      <pc:sldChg chg="addSp delSp modSp new mod setBg modClrScheme delDesignElem modShow chgLayout">
        <pc:chgData name="Andrea Wilson (1502076)" userId="S::1502076@student.uwtsd.ac.uk::6559b16a-9ff9-4e22-87cc-ee8c953a8e44" providerId="AD" clId="Web-{A8B76DF7-424A-09F6-3883-9EC81E6D5346}" dt="2019-12-07T20:27:16.014" v="1149" actId="20577"/>
        <pc:sldMkLst>
          <pc:docMk/>
          <pc:sldMk cId="1652521160" sldId="262"/>
        </pc:sldMkLst>
        <pc:spChg chg="add mod">
          <ac:chgData name="Andrea Wilson (1502076)" userId="S::1502076@student.uwtsd.ac.uk::6559b16a-9ff9-4e22-87cc-ee8c953a8e44" providerId="AD" clId="Web-{A8B76DF7-424A-09F6-3883-9EC81E6D5346}" dt="2019-12-07T20:27:16.014" v="1149" actId="20577"/>
          <ac:spMkLst>
            <pc:docMk/>
            <pc:sldMk cId="1652521160" sldId="262"/>
            <ac:spMk id="4" creationId="{10223BC1-4B6C-4000-BA2F-CC8F3B413EBF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20:24:52.901" v="1127"/>
          <ac:spMkLst>
            <pc:docMk/>
            <pc:sldMk cId="1652521160" sldId="262"/>
            <ac:spMk id="14" creationId="{E72AA1E7-7434-43A0-9D05-3C7D3ACC0539}"/>
          </ac:spMkLst>
        </pc:spChg>
        <pc:spChg chg="add del">
          <ac:chgData name="Andrea Wilson (1502076)" userId="S::1502076@student.uwtsd.ac.uk::6559b16a-9ff9-4e22-87cc-ee8c953a8e44" providerId="AD" clId="Web-{A8B76DF7-424A-09F6-3883-9EC81E6D5346}" dt="2019-12-07T20:24:47.855" v="1125"/>
          <ac:spMkLst>
            <pc:docMk/>
            <pc:sldMk cId="1652521160" sldId="262"/>
            <ac:spMk id="19" creationId="{762362DE-7747-4D8B-99FA-8E36F0B15FF7}"/>
          </ac:spMkLst>
        </pc:spChg>
        <pc:grpChg chg="add del">
          <ac:chgData name="Andrea Wilson (1502076)" userId="S::1502076@student.uwtsd.ac.uk::6559b16a-9ff9-4e22-87cc-ee8c953a8e44" providerId="AD" clId="Web-{A8B76DF7-424A-09F6-3883-9EC81E6D5346}" dt="2019-12-07T20:24:52.901" v="1127"/>
          <ac:grpSpMkLst>
            <pc:docMk/>
            <pc:sldMk cId="1652521160" sldId="262"/>
            <ac:grpSpMk id="16" creationId="{466FBB0E-B024-4E3B-9BBD-FF15FC76B681}"/>
          </ac:grpSpMkLst>
        </pc:grpChg>
        <pc:grpChg chg="add del">
          <ac:chgData name="Andrea Wilson (1502076)" userId="S::1502076@student.uwtsd.ac.uk::6559b16a-9ff9-4e22-87cc-ee8c953a8e44" providerId="AD" clId="Web-{A8B76DF7-424A-09F6-3883-9EC81E6D5346}" dt="2019-12-07T20:24:47.855" v="1125"/>
          <ac:grpSpMkLst>
            <pc:docMk/>
            <pc:sldMk cId="1652521160" sldId="262"/>
            <ac:grpSpMk id="21" creationId="{25123E6E-F713-4254-A6BF-358CC8EC6C95}"/>
          </ac:grpSpMkLst>
        </pc:grpChg>
        <pc:picChg chg="add mod ord">
          <ac:chgData name="Andrea Wilson (1502076)" userId="S::1502076@student.uwtsd.ac.uk::6559b16a-9ff9-4e22-87cc-ee8c953a8e44" providerId="AD" clId="Web-{A8B76DF7-424A-09F6-3883-9EC81E6D5346}" dt="2019-12-07T20:24:47.870" v="1126"/>
          <ac:picMkLst>
            <pc:docMk/>
            <pc:sldMk cId="1652521160" sldId="262"/>
            <ac:picMk id="2" creationId="{09298FE2-B91B-4E3D-8589-19756F6F1666}"/>
          </ac:picMkLst>
        </pc:picChg>
        <pc:cxnChg chg="add del">
          <ac:chgData name="Andrea Wilson (1502076)" userId="S::1502076@student.uwtsd.ac.uk::6559b16a-9ff9-4e22-87cc-ee8c953a8e44" providerId="AD" clId="Web-{A8B76DF7-424A-09F6-3883-9EC81E6D5346}" dt="2019-12-07T20:24:52.901" v="1127"/>
          <ac:cxnSpMkLst>
            <pc:docMk/>
            <pc:sldMk cId="1652521160" sldId="262"/>
            <ac:cxnSpMk id="6" creationId="{8FD48FB1-66D8-4676-B0AA-C139A1DB78D1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52.901" v="1127"/>
          <ac:cxnSpMkLst>
            <pc:docMk/>
            <pc:sldMk cId="1652521160" sldId="262"/>
            <ac:cxnSpMk id="7" creationId="{F033F5AE-6728-4F19-8DED-658E674B31B9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52.901" v="1127"/>
          <ac:cxnSpMkLst>
            <pc:docMk/>
            <pc:sldMk cId="1652521160" sldId="262"/>
            <ac:cxnSpMk id="8" creationId="{82C7D74A-18BA-4709-A808-44E8815C4430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47.855" v="1125"/>
          <ac:cxnSpMkLst>
            <pc:docMk/>
            <pc:sldMk cId="1652521160" sldId="262"/>
            <ac:cxnSpMk id="9" creationId="{0512F9CB-A1A0-4043-A103-F6A4B94B695A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52.901" v="1127"/>
          <ac:cxnSpMkLst>
            <pc:docMk/>
            <pc:sldMk cId="1652521160" sldId="262"/>
            <ac:cxnSpMk id="10" creationId="{B5164A3F-1561-4039-8185-AB0EEB713EA7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47.855" v="1125"/>
          <ac:cxnSpMkLst>
            <pc:docMk/>
            <pc:sldMk cId="1652521160" sldId="262"/>
            <ac:cxnSpMk id="11" creationId="{ADBE6588-EE16-4389-857C-86A156D49E5D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52.901" v="1127"/>
          <ac:cxnSpMkLst>
            <pc:docMk/>
            <pc:sldMk cId="1652521160" sldId="262"/>
            <ac:cxnSpMk id="12" creationId="{2A35DB53-42BE-460E-9CA1-1294C98463CB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47.855" v="1125"/>
          <ac:cxnSpMkLst>
            <pc:docMk/>
            <pc:sldMk cId="1652521160" sldId="262"/>
            <ac:cxnSpMk id="13" creationId="{17FD48D2-B0A7-413D-B947-AA55AC1296D5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47.855" v="1125"/>
          <ac:cxnSpMkLst>
            <pc:docMk/>
            <pc:sldMk cId="1652521160" sldId="262"/>
            <ac:cxnSpMk id="15" creationId="{2BE668D0-D906-4EEE-B32F-8C028624B837}"/>
          </ac:cxnSpMkLst>
        </pc:cxnChg>
        <pc:cxnChg chg="add del">
          <ac:chgData name="Andrea Wilson (1502076)" userId="S::1502076@student.uwtsd.ac.uk::6559b16a-9ff9-4e22-87cc-ee8c953a8e44" providerId="AD" clId="Web-{A8B76DF7-424A-09F6-3883-9EC81E6D5346}" dt="2019-12-07T20:24:47.855" v="1125"/>
          <ac:cxnSpMkLst>
            <pc:docMk/>
            <pc:sldMk cId="1652521160" sldId="262"/>
            <ac:cxnSpMk id="17" creationId="{D1DE67A3-B8F6-4CFD-A8E0-D15200F23152}"/>
          </ac:cxnSpMkLst>
        </pc:cxnChg>
      </pc:sldChg>
      <pc:sldMasterChg chg="del delSldLayout">
        <pc:chgData name="Andrea Wilson (1502076)" userId="S::1502076@student.uwtsd.ac.uk::6559b16a-9ff9-4e22-87cc-ee8c953a8e44" providerId="AD" clId="Web-{A8B76DF7-424A-09F6-3883-9EC81E6D5346}" dt="2019-12-07T19:25:12.866" v="121"/>
        <pc:sldMasterMkLst>
          <pc:docMk/>
          <pc:sldMasterMk cId="3027404267" sldId="2147484698"/>
        </pc:sldMasterMkLst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1080486924" sldId="2147484699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789760794" sldId="2147484700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494304820" sldId="2147484701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2866417334" sldId="2147484702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1321016550" sldId="2147484703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612514903" sldId="2147484704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3609699890" sldId="2147484705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1850578859" sldId="2147484706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3344237757" sldId="2147484707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2562573923" sldId="2147484708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2758775904" sldId="2147484709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2544075617" sldId="2147484710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3362809012" sldId="2147484711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3352939771" sldId="2147484712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2648090874" sldId="2147484713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2009827426" sldId="2147484714"/>
          </pc:sldLayoutMkLst>
        </pc:sldLayoutChg>
        <pc:sldLayoutChg chg="del">
          <pc:chgData name="Andrea Wilson (1502076)" userId="S::1502076@student.uwtsd.ac.uk::6559b16a-9ff9-4e22-87cc-ee8c953a8e44" providerId="AD" clId="Web-{A8B76DF7-424A-09F6-3883-9EC81E6D5346}" dt="2019-12-07T19:25:12.866" v="121"/>
          <pc:sldLayoutMkLst>
            <pc:docMk/>
            <pc:sldMasterMk cId="3027404267" sldId="2147484698"/>
            <pc:sldLayoutMk cId="3300141238" sldId="2147484715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19:33:07.967" v="129"/>
        <pc:sldMasterMkLst>
          <pc:docMk/>
          <pc:sldMasterMk cId="2743965398" sldId="2147484716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1873078613" sldId="214748471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2264862130" sldId="214748471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549086866" sldId="214748471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3326981884" sldId="214748472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3624773335" sldId="214748472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285004441" sldId="214748472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2806214317" sldId="214748472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3141088025" sldId="214748472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491170684" sldId="214748472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799751011" sldId="214748472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279648454" sldId="214748472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2876459330" sldId="214748472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796641482" sldId="214748472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3069817408" sldId="214748473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4208870448" sldId="214748473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2181975576" sldId="214748473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19:33:07.967" v="129"/>
          <pc:sldLayoutMkLst>
            <pc:docMk/>
            <pc:sldMasterMk cId="2743965398" sldId="2147484716"/>
            <pc:sldLayoutMk cId="180512973" sldId="2147484733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06:58.625" v="971"/>
        <pc:sldMasterMkLst>
          <pc:docMk/>
          <pc:sldMasterMk cId="2617629554" sldId="2147484734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460313783" sldId="214748473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1278984546" sldId="214748473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867609874" sldId="214748473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764525147" sldId="214748473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593160427" sldId="214748473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2046596720" sldId="214748474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885413960" sldId="214748474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60055701" sldId="214748474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257748989" sldId="214748474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267006464" sldId="214748474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812160327" sldId="214748474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4053163106" sldId="214748474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2156770190" sldId="214748474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277691171" sldId="214748474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2265735407" sldId="214748474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135333726" sldId="214748475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06:58.625" v="971"/>
          <pc:sldLayoutMkLst>
            <pc:docMk/>
            <pc:sldMasterMk cId="2617629554" sldId="2147484734"/>
            <pc:sldLayoutMk cId="316866734" sldId="2147484751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4:29.104" v="1123"/>
        <pc:sldMasterMkLst>
          <pc:docMk/>
          <pc:sldMasterMk cId="4293352494" sldId="2147484752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2033825003" sldId="214748475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1446434761" sldId="214748475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3145170092" sldId="214748475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1822058477" sldId="214748475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3852904354" sldId="214748475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973861357" sldId="214748475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1055585175" sldId="214748475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3710872159" sldId="214748476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587933669" sldId="214748476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648989343" sldId="214748476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1410438088" sldId="214748476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2875857135" sldId="214748476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3238156740" sldId="214748476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2844169086" sldId="214748476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547246392" sldId="214748476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4240694455" sldId="214748476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29.104" v="1123"/>
          <pc:sldLayoutMkLst>
            <pc:docMk/>
            <pc:sldMasterMk cId="4293352494" sldId="2147484752"/>
            <pc:sldLayoutMk cId="1230156458" sldId="2147484769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4:52.901" v="1127"/>
        <pc:sldMasterMkLst>
          <pc:docMk/>
          <pc:sldMasterMk cId="2827526391" sldId="2147484770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1599169504" sldId="214748477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901701985" sldId="214748477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952432534" sldId="214748477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849188652" sldId="214748477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8058521" sldId="214748477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1010210651" sldId="214748477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888956041" sldId="214748477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2312568631" sldId="214748477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3990247181" sldId="214748477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2940583754" sldId="214748478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353021793" sldId="214748478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4088413110" sldId="214748478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2815168959" sldId="214748478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3172819239" sldId="214748478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3338054861" sldId="214748478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2199788597" sldId="214748478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2.901" v="1127"/>
          <pc:sldLayoutMkLst>
            <pc:docMk/>
            <pc:sldMasterMk cId="2827526391" sldId="2147484770"/>
            <pc:sldLayoutMk cId="553807401" sldId="2147484787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4:55.605" v="1128"/>
        <pc:sldMasterMkLst>
          <pc:docMk/>
          <pc:sldMasterMk cId="1729916640" sldId="2147484788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3278328310" sldId="214748478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4118662547" sldId="214748479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185393152" sldId="214748479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406210289" sldId="214748479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3746697291" sldId="214748479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264100582" sldId="214748479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1072011600" sldId="214748479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1835069173" sldId="214748479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4245800975" sldId="214748479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2709945134" sldId="214748479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3542756542" sldId="214748479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248558398" sldId="214748480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2376602523" sldId="214748480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320579856" sldId="214748480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1555235845" sldId="214748480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492757037" sldId="214748480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4:55.605" v="1128"/>
          <pc:sldLayoutMkLst>
            <pc:docMk/>
            <pc:sldMasterMk cId="1729916640" sldId="2147484788"/>
            <pc:sldLayoutMk cId="1848258616" sldId="2147484805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5:01.620" v="1129"/>
        <pc:sldMasterMkLst>
          <pc:docMk/>
          <pc:sldMasterMk cId="3296885723" sldId="2147484806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4099457453" sldId="214748480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2796652074" sldId="214748480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3665877961" sldId="214748480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3130793968" sldId="214748481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1279830058" sldId="214748481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1195827761" sldId="214748481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4160204979" sldId="214748481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407282255" sldId="214748481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1264702953" sldId="214748481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84403261" sldId="214748481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422258389" sldId="214748481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2927567917" sldId="214748481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1738832145" sldId="214748481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3988665686" sldId="214748482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498890334" sldId="214748482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2654324235" sldId="214748482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01.620" v="1129"/>
          <pc:sldLayoutMkLst>
            <pc:docMk/>
            <pc:sldMasterMk cId="3296885723" sldId="2147484806"/>
            <pc:sldLayoutMk cId="2548249279" sldId="2147484823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5:12.745" v="1130"/>
        <pc:sldMasterMkLst>
          <pc:docMk/>
          <pc:sldMasterMk cId="2716182246" sldId="2147484824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2790470837" sldId="214748482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982617686" sldId="214748482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4105536089" sldId="214748482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2322010802" sldId="214748482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824369136" sldId="214748482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107431433" sldId="214748483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3830132636" sldId="214748483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1571475905" sldId="214748483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315051727" sldId="214748483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2033763405" sldId="214748483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889428909" sldId="214748483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662147398" sldId="214748483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3557908838" sldId="214748483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2200604487" sldId="214748483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3934519573" sldId="214748483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2551930782" sldId="214748484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2.745" v="1130"/>
          <pc:sldLayoutMkLst>
            <pc:docMk/>
            <pc:sldMasterMk cId="2716182246" sldId="2147484824"/>
            <pc:sldLayoutMk cId="668831656" sldId="2147484841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5:17.886" v="1131"/>
        <pc:sldMasterMkLst>
          <pc:docMk/>
          <pc:sldMasterMk cId="968624157" sldId="2147484842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1001901531" sldId="214748484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3911499441" sldId="214748484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2726283528" sldId="214748484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1423348120" sldId="214748484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1532038858" sldId="214748484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875675727" sldId="214748484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626697346" sldId="214748484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3975279605" sldId="214748485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1676857599" sldId="214748485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2252779454" sldId="214748485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17.886" v="1131"/>
          <pc:sldLayoutMkLst>
            <pc:docMk/>
            <pc:sldMasterMk cId="968624157" sldId="2147484842"/>
            <pc:sldLayoutMk cId="625745816" sldId="2147484853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5:22.698" v="1132"/>
        <pc:sldMasterMkLst>
          <pc:docMk/>
          <pc:sldMasterMk cId="1468084431" sldId="2147484854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3637835656" sldId="214748485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3128524402" sldId="214748485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1560181898" sldId="214748485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2413249830" sldId="214748485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1962790380" sldId="214748485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1805034827" sldId="214748486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716360699" sldId="214748486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3037652939" sldId="214748486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319926099" sldId="214748486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4008751020" sldId="214748486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4219039874" sldId="214748486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3321970821" sldId="214748486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4035501916" sldId="214748486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903605992" sldId="214748486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2115146163" sldId="214748486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3625144426" sldId="214748487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22.698" v="1132"/>
          <pc:sldLayoutMkLst>
            <pc:docMk/>
            <pc:sldMasterMk cId="1468084431" sldId="2147484854"/>
            <pc:sldLayoutMk cId="1271473243" sldId="2147484871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5:33.980" v="1134"/>
        <pc:sldMasterMkLst>
          <pc:docMk/>
          <pc:sldMasterMk cId="2861657359" sldId="2147484872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2798540929" sldId="214748487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346040151" sldId="214748487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3437022479" sldId="214748487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4226712166" sldId="214748487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2570869062" sldId="214748487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2783410436" sldId="214748487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1593833251" sldId="214748487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1590952551" sldId="214748488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3144242678" sldId="214748488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4152929275" sldId="214748488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5:33.980" v="1134"/>
          <pc:sldLayoutMkLst>
            <pc:docMk/>
            <pc:sldMasterMk cId="2861657359" sldId="2147484872"/>
            <pc:sldLayoutMk cId="326187251" sldId="2147484883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00.027" v="1135"/>
        <pc:sldMasterMkLst>
          <pc:docMk/>
          <pc:sldMasterMk cId="3581577958" sldId="2147484884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2341272771" sldId="214748488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3309360764" sldId="214748488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1140325531" sldId="214748488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1664800221" sldId="214748488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3045947927" sldId="214748488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3965090824" sldId="214748489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147267097" sldId="214748489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1551105021" sldId="214748489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550130762" sldId="214748489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2423555350" sldId="214748489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1043676487" sldId="214748489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3001378452" sldId="214748489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2753698496" sldId="214748489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727911827" sldId="214748489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2364157998" sldId="214748489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2498321281" sldId="214748490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0.027" v="1135"/>
          <pc:sldLayoutMkLst>
            <pc:docMk/>
            <pc:sldMasterMk cId="3581577958" sldId="2147484884"/>
            <pc:sldLayoutMk cId="1486853155" sldId="2147484901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04.589" v="1136"/>
        <pc:sldMasterMkLst>
          <pc:docMk/>
          <pc:sldMasterMk cId="1573693264" sldId="2147484902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327686971" sldId="214748490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1204202774" sldId="214748490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4084094226" sldId="214748490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3630673326" sldId="214748490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1624886942" sldId="214748490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2178641307" sldId="214748490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2541611490" sldId="214748490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3981086098" sldId="214748491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3574121150" sldId="214748491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672055600" sldId="214748491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4071150298" sldId="214748491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1843367587" sldId="214748491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3842449695" sldId="214748491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2888188378" sldId="214748491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1688005703" sldId="214748491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3215462525" sldId="214748491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4.589" v="1136"/>
          <pc:sldLayoutMkLst>
            <pc:docMk/>
            <pc:sldMasterMk cId="1573693264" sldId="2147484902"/>
            <pc:sldLayoutMk cId="1225283630" sldId="2147484919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09.323" v="1137"/>
        <pc:sldMasterMkLst>
          <pc:docMk/>
          <pc:sldMasterMk cId="1214820035" sldId="2147484920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2591149959" sldId="214748492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3060278743" sldId="214748492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675000453" sldId="214748492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1528805663" sldId="214748492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1781043657" sldId="214748492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713894857" sldId="214748492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1494887331" sldId="214748492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191052354" sldId="214748492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2632506612" sldId="214748492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984673582" sldId="214748493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3479666994" sldId="214748493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3709852533" sldId="214748493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1127787628" sldId="214748493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09.323" v="1137"/>
          <pc:sldLayoutMkLst>
            <pc:docMk/>
            <pc:sldMasterMk cId="1214820035" sldId="2147484920"/>
            <pc:sldLayoutMk cId="167898015" sldId="214748493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16.495" v="1138"/>
        <pc:sldMasterMkLst>
          <pc:docMk/>
          <pc:sldMasterMk cId="3691033734" sldId="2147484935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3239540955" sldId="214748493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2765650068" sldId="214748493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3161423196" sldId="214748493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2943311172" sldId="214748493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3560389829" sldId="214748494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658921010" sldId="214748494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503328518" sldId="214748494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3434123933" sldId="214748494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2761683667" sldId="214748494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1744792678" sldId="214748494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6.495" v="1138"/>
          <pc:sldLayoutMkLst>
            <pc:docMk/>
            <pc:sldMasterMk cId="3691033734" sldId="2147484935"/>
            <pc:sldLayoutMk cId="1557767678" sldId="214748494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19.730" v="1139"/>
        <pc:sldMasterMkLst>
          <pc:docMk/>
          <pc:sldMasterMk cId="394901018" sldId="2147484947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3284554555" sldId="214748494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2590098075" sldId="214748494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2936250230" sldId="214748495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1380111296" sldId="214748495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714484473" sldId="214748495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2314831389" sldId="214748495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496819119" sldId="214748495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2759675221" sldId="214748495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952894382" sldId="214748495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1729175254" sldId="214748495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19.730" v="1139"/>
          <pc:sldLayoutMkLst>
            <pc:docMk/>
            <pc:sldMasterMk cId="394901018" sldId="2147484947"/>
            <pc:sldLayoutMk cId="3115903969" sldId="214748495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34.073" v="1140"/>
        <pc:sldMasterMkLst>
          <pc:docMk/>
          <pc:sldMasterMk cId="1313960290" sldId="2147484959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1175928624" sldId="214748496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618330963" sldId="214748496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2042471961" sldId="214748496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3196151588" sldId="214748496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674276953" sldId="214748496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2741852909" sldId="214748496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560760129" sldId="214748496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4234103674" sldId="214748496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1245621143" sldId="214748496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741239441" sldId="214748496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52011513" sldId="214748497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2261313350" sldId="214748497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604161119" sldId="214748497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3264005625" sldId="214748497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1330015800" sldId="214748497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139175630" sldId="214748497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34.073" v="1140"/>
          <pc:sldLayoutMkLst>
            <pc:docMk/>
            <pc:sldMasterMk cId="1313960290" sldId="2147484959"/>
            <pc:sldLayoutMk cId="2656123190" sldId="214748497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42.527" v="1141"/>
        <pc:sldMasterMkLst>
          <pc:docMk/>
          <pc:sldMasterMk cId="94051806" sldId="2147484977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2930343498" sldId="214748497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1243016987" sldId="214748497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89393458" sldId="214748498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1370416632" sldId="214748498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3803404496" sldId="214748498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3088053090" sldId="214748498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3827780244" sldId="214748498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269930725" sldId="214748498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307250035" sldId="214748498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1384236112" sldId="214748498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2777326677" sldId="214748498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2474734916" sldId="214748498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3415989013" sldId="214748499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1988070270" sldId="214748499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13397552" sldId="214748499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1884830992" sldId="214748499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42.527" v="1141"/>
          <pc:sldLayoutMkLst>
            <pc:docMk/>
            <pc:sldMasterMk cId="94051806" sldId="2147484977"/>
            <pc:sldLayoutMk cId="10688766" sldId="214748499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A8B76DF7-424A-09F6-3883-9EC81E6D5346}" dt="2019-12-07T20:26:51.308" v="1142"/>
        <pc:sldMasterMkLst>
          <pc:docMk/>
          <pc:sldMasterMk cId="301756807" sldId="2147484995"/>
        </pc:sldMasterMkLst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279737414" sldId="2147484996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610959413" sldId="2147484997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3853710371" sldId="2147484998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428302683" sldId="2147484999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744132191" sldId="2147485000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1403856628" sldId="2147485001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2588281003" sldId="2147485002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823441913" sldId="2147485003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3122619400" sldId="2147485004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4041607323" sldId="2147485005"/>
          </pc:sldLayoutMkLst>
        </pc:sldLayoutChg>
        <pc:sldLayoutChg chg="add del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01756807" sldId="2147484995"/>
            <pc:sldLayoutMk cId="56553845" sldId="2147485006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A8B76DF7-424A-09F6-3883-9EC81E6D5346}" dt="2019-12-07T20:26:51.308" v="1142"/>
        <pc:sldMasterMkLst>
          <pc:docMk/>
          <pc:sldMasterMk cId="3595392683" sldId="2147485007"/>
        </pc:sldMasterMkLst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3242740016" sldId="2147485008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476477242" sldId="2147485009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3718616188" sldId="2147485010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3968877861" sldId="2147485011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755312242" sldId="2147485012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51307008" sldId="2147485013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1132691630" sldId="2147485014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1355686659" sldId="2147485015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1996944622" sldId="2147485016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1317594574" sldId="2147485017"/>
          </pc:sldLayoutMkLst>
        </pc:sldLayoutChg>
        <pc:sldLayoutChg chg="add mod replId">
          <pc:chgData name="Andrea Wilson (1502076)" userId="S::1502076@student.uwtsd.ac.uk::6559b16a-9ff9-4e22-87cc-ee8c953a8e44" providerId="AD" clId="Web-{A8B76DF7-424A-09F6-3883-9EC81E6D5346}" dt="2019-12-07T20:26:51.308" v="1142"/>
          <pc:sldLayoutMkLst>
            <pc:docMk/>
            <pc:sldMasterMk cId="3595392683" sldId="2147485007"/>
            <pc:sldLayoutMk cId="1623502271" sldId="2147485018"/>
          </pc:sldLayoutMkLst>
        </pc:sldLayoutChg>
      </pc:sldMasterChg>
    </pc:docChg>
  </pc:docChgLst>
  <pc:docChgLst>
    <pc:chgData name="Andrea Wilson (1502076)" userId="S::1502076@student.uwtsd.ac.uk::6559b16a-9ff9-4e22-87cc-ee8c953a8e44" providerId="AD" clId="Web-{76709C5E-A618-0C25-568E-4E4B25DBB1F7}"/>
    <pc:docChg chg="modSld sldOrd addMainMaster delMainMaster">
      <pc:chgData name="Andrea Wilson (1502076)" userId="S::1502076@student.uwtsd.ac.uk::6559b16a-9ff9-4e22-87cc-ee8c953a8e44" providerId="AD" clId="Web-{76709C5E-A618-0C25-568E-4E4B25DBB1F7}" dt="2019-12-09T10:52:38.952" v="322"/>
      <pc:docMkLst>
        <pc:docMk/>
      </pc:docMkLst>
      <pc:sldChg chg="modSp mod modClrScheme chgLayout">
        <pc:chgData name="Andrea Wilson (1502076)" userId="S::1502076@student.uwtsd.ac.uk::6559b16a-9ff9-4e22-87cc-ee8c953a8e44" providerId="AD" clId="Web-{76709C5E-A618-0C25-568E-4E4B25DBB1F7}" dt="2019-12-08T17:56:43.138" v="108" actId="20577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76709C5E-A618-0C25-568E-4E4B25DBB1F7}" dt="2019-12-08T17:56:43.138" v="108" actId="20577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76709C5E-A618-0C25-568E-4E4B25DBB1F7}" dt="2019-12-08T17:41:39.836" v="3"/>
          <ac:spMkLst>
            <pc:docMk/>
            <pc:sldMk cId="2029002549" sldId="256"/>
            <ac:spMk id="3" creationId="{00000000-0000-0000-0000-000000000000}"/>
          </ac:spMkLst>
        </pc:sp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76709C5E-A618-0C25-568E-4E4B25DBB1F7}" dt="2019-12-08T17:51:51.215" v="73" actId="20577"/>
        <pc:sldMkLst>
          <pc:docMk/>
          <pc:sldMk cId="2379150167" sldId="258"/>
        </pc:sldMkLst>
        <pc:spChg chg="mod">
          <ac:chgData name="Andrea Wilson (1502076)" userId="S::1502076@student.uwtsd.ac.uk::6559b16a-9ff9-4e22-87cc-ee8c953a8e44" providerId="AD" clId="Web-{76709C5E-A618-0C25-568E-4E4B25DBB1F7}" dt="2019-12-08T17:51:51.215" v="73" actId="20577"/>
          <ac:spMkLst>
            <pc:docMk/>
            <pc:sldMk cId="2379150167" sldId="258"/>
            <ac:spMk id="4" creationId="{278E7E3C-3382-4DBC-8F3D-265F65095525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8:32.370" v="71"/>
          <ac:spMkLst>
            <pc:docMk/>
            <pc:sldMk cId="2379150167" sldId="258"/>
            <ac:spMk id="24" creationId="{5F9F5EB8-AB42-47FD-8F4A-176C0A4B1B0A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8:32.370" v="71"/>
          <ac:spMkLst>
            <pc:docMk/>
            <pc:sldMk cId="2379150167" sldId="258"/>
            <ac:spMk id="25" creationId="{8B3AE79A-6B95-44C3-B0A5-80E2F3E60606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8:32.370" v="71"/>
          <ac:spMkLst>
            <pc:docMk/>
            <pc:sldMk cId="2379150167" sldId="258"/>
            <ac:spMk id="26" creationId="{4A49FE10-080D-48D7-80FF-9A64D270AD87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8:32.370" v="71"/>
          <ac:spMkLst>
            <pc:docMk/>
            <pc:sldMk cId="2379150167" sldId="258"/>
            <ac:spMk id="27" creationId="{60A9E987-6859-4A62-922F-51B47D50D793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2379150167" sldId="258"/>
            <ac:spMk id="28" creationId="{6E1232CA-F1A1-4361-A49F-8EAA874C9F94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48:32.370" v="72"/>
          <ac:spMkLst>
            <pc:docMk/>
            <pc:sldMk cId="2379150167" sldId="258"/>
            <ac:spMk id="29" creationId="{5F9F5EB8-AB42-47FD-8F4A-176C0A4B1B0A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2379150167" sldId="258"/>
            <ac:spMk id="30" creationId="{C7727DAE-6F3E-46B6-B72D-B21ED2899747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48:32.370" v="72"/>
          <ac:spMkLst>
            <pc:docMk/>
            <pc:sldMk cId="2379150167" sldId="258"/>
            <ac:spMk id="31" creationId="{4E59D7C1-6E25-48C3-B420-ED45FFDB7D1D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48:32.370" v="72"/>
          <ac:spMkLst>
            <pc:docMk/>
            <pc:sldMk cId="2379150167" sldId="258"/>
            <ac:spMk id="32" creationId="{6374EBE0-04D0-42B1-93D5-4FC7C9EBAD9D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48:32.370" v="72"/>
          <ac:spMkLst>
            <pc:docMk/>
            <pc:sldMk cId="2379150167" sldId="258"/>
            <ac:spMk id="33" creationId="{E1EAEB6D-60FF-455D-B8CC-2AC963CE0360}"/>
          </ac:spMkLst>
        </pc:spChg>
        <pc:picChg chg="mod">
          <ac:chgData name="Andrea Wilson (1502076)" userId="S::1502076@student.uwtsd.ac.uk::6559b16a-9ff9-4e22-87cc-ee8c953a8e44" providerId="AD" clId="Web-{76709C5E-A618-0C25-568E-4E4B25DBB1F7}" dt="2019-12-08T17:48:32.370" v="72"/>
          <ac:picMkLst>
            <pc:docMk/>
            <pc:sldMk cId="2379150167" sldId="258"/>
            <ac:picMk id="2" creationId="{BA8EEA94-660F-460B-88D0-5FA303D899AC}"/>
          </ac:picMkLst>
        </pc:picChg>
      </pc:sldChg>
      <pc:sldChg chg="addSp delSp modSp mod setBg modClrScheme delDesignElem chgLayout">
        <pc:chgData name="Andrea Wilson (1502076)" userId="S::1502076@student.uwtsd.ac.uk::6559b16a-9ff9-4e22-87cc-ee8c953a8e44" providerId="AD" clId="Web-{76709C5E-A618-0C25-568E-4E4B25DBB1F7}" dt="2019-12-08T17:52:08.762" v="76" actId="20577"/>
        <pc:sldMkLst>
          <pc:docMk/>
          <pc:sldMk cId="1977330568" sldId="259"/>
        </pc:sldMkLst>
        <pc:spChg chg="mod">
          <ac:chgData name="Andrea Wilson (1502076)" userId="S::1502076@student.uwtsd.ac.uk::6559b16a-9ff9-4e22-87cc-ee8c953a8e44" providerId="AD" clId="Web-{76709C5E-A618-0C25-568E-4E4B25DBB1F7}" dt="2019-12-08T17:52:08.762" v="76" actId="20577"/>
          <ac:spMkLst>
            <pc:docMk/>
            <pc:sldMk cId="1977330568" sldId="259"/>
            <ac:spMk id="4" creationId="{06C5F041-BF9E-461B-B694-72CEE944A32B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1977330568" sldId="259"/>
            <ac:spMk id="42" creationId="{6E1232CA-F1A1-4361-A49F-8EAA874C9F94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1977330568" sldId="259"/>
            <ac:spMk id="44" creationId="{15BEA1EC-57BC-4C39-93AA-9244FF072A3C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1:39.836" v="3"/>
          <ac:spMkLst>
            <pc:docMk/>
            <pc:sldMk cId="1977330568" sldId="259"/>
            <ac:spMk id="46" creationId="{721F1101-D50C-4D7B-BC9B-11CA00258978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1:39.836" v="3"/>
          <ac:spMkLst>
            <pc:docMk/>
            <pc:sldMk cId="1977330568" sldId="259"/>
            <ac:spMk id="48" creationId="{FCB28D89-0D8B-4798-9D22-47BEAD98B294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1:39.836" v="3"/>
          <ac:spMkLst>
            <pc:docMk/>
            <pc:sldMk cId="1977330568" sldId="259"/>
            <ac:spMk id="49" creationId="{D90735D6-406C-4069-A262-17233090C0DE}"/>
          </ac:spMkLst>
        </pc:spChg>
      </pc:sldChg>
      <pc:sldChg chg="addSp delSp modSp mod setBg modClrScheme setClrOvrMap delDesignElem chgLayout">
        <pc:chgData name="Andrea Wilson (1502076)" userId="S::1502076@student.uwtsd.ac.uk::6559b16a-9ff9-4e22-87cc-ee8c953a8e44" providerId="AD" clId="Web-{76709C5E-A618-0C25-568E-4E4B25DBB1F7}" dt="2019-12-09T10:31:01.165" v="300" actId="20577"/>
        <pc:sldMkLst>
          <pc:docMk/>
          <pc:sldMk cId="4070434592" sldId="260"/>
        </pc:sldMkLst>
        <pc:spChg chg="mod">
          <ac:chgData name="Andrea Wilson (1502076)" userId="S::1502076@student.uwtsd.ac.uk::6559b16a-9ff9-4e22-87cc-ee8c953a8e44" providerId="AD" clId="Web-{76709C5E-A618-0C25-568E-4E4B25DBB1F7}" dt="2019-12-08T17:55:21.091" v="101" actId="20577"/>
          <ac:spMkLst>
            <pc:docMk/>
            <pc:sldMk cId="4070434592" sldId="260"/>
            <ac:spMk id="3" creationId="{D693688D-639D-45DF-AF43-30AB4F8AB2B7}"/>
          </ac:spMkLst>
        </pc:spChg>
        <pc:spChg chg="mod">
          <ac:chgData name="Andrea Wilson (1502076)" userId="S::1502076@student.uwtsd.ac.uk::6559b16a-9ff9-4e22-87cc-ee8c953a8e44" providerId="AD" clId="Web-{76709C5E-A618-0C25-568E-4E4B25DBB1F7}" dt="2019-12-09T10:31:01.165" v="300" actId="20577"/>
          <ac:spMkLst>
            <pc:docMk/>
            <pc:sldMk cId="4070434592" sldId="260"/>
            <ac:spMk id="41" creationId="{201F5987-E9BA-49AE-B21F-5C4E38FCF674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4070434592" sldId="260"/>
            <ac:spMk id="57" creationId="{63AB6029-A451-4655-B134-B1E2F0B38E35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4070434592" sldId="260"/>
            <ac:spMk id="59" creationId="{361A18F1-E772-47BD-9486-6557D29B2F6B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4:36.247" v="86"/>
          <ac:spMkLst>
            <pc:docMk/>
            <pc:sldMk cId="4070434592" sldId="260"/>
            <ac:spMk id="60" creationId="{4025239F-A6FB-43A8-BD4A-3FB7C0B48DF5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4:36.247" v="86"/>
          <ac:spMkLst>
            <pc:docMk/>
            <pc:sldMk cId="4070434592" sldId="260"/>
            <ac:spMk id="61" creationId="{9A457F22-2034-4200-B6E4-5B8372AAC226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4:36.247" v="86"/>
          <ac:spMkLst>
            <pc:docMk/>
            <pc:sldMk cId="4070434592" sldId="260"/>
            <ac:spMk id="62" creationId="{A9DA7986-F4F5-4F92-94A3-343B2D72001D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4:36.247" v="86"/>
          <ac:spMkLst>
            <pc:docMk/>
            <pc:sldMk cId="4070434592" sldId="260"/>
            <ac:spMk id="63" creationId="{428E76FD-76EE-4DE6-BBA4-EEA6E4B98CD0}"/>
          </ac:spMkLst>
        </pc:spChg>
      </pc:sldChg>
      <pc:sldChg chg="addSp modSp mod ord setBg modClrScheme setClrOvrMap chgLayout">
        <pc:chgData name="Andrea Wilson (1502076)" userId="S::1502076@student.uwtsd.ac.uk::6559b16a-9ff9-4e22-87cc-ee8c953a8e44" providerId="AD" clId="Web-{76709C5E-A618-0C25-568E-4E4B25DBB1F7}" dt="2019-12-09T10:52:38.952" v="322"/>
        <pc:sldMkLst>
          <pc:docMk/>
          <pc:sldMk cId="1088982669" sldId="261"/>
        </pc:sldMkLst>
        <pc:spChg chg="add mod">
          <ac:chgData name="Andrea Wilson (1502076)" userId="S::1502076@student.uwtsd.ac.uk::6559b16a-9ff9-4e22-87cc-ee8c953a8e44" providerId="AD" clId="Web-{76709C5E-A618-0C25-568E-4E4B25DBB1F7}" dt="2019-12-08T18:02:58.844" v="167" actId="20577"/>
          <ac:spMkLst>
            <pc:docMk/>
            <pc:sldMk cId="1088982669" sldId="261"/>
            <ac:spMk id="3" creationId="{5CDCC756-5291-4732-93D8-A508474B4CB3}"/>
          </ac:spMkLst>
        </pc:spChg>
        <pc:spChg chg="mod">
          <ac:chgData name="Andrea Wilson (1502076)" userId="S::1502076@student.uwtsd.ac.uk::6559b16a-9ff9-4e22-87cc-ee8c953a8e44" providerId="AD" clId="Web-{76709C5E-A618-0C25-568E-4E4B25DBB1F7}" dt="2019-12-08T17:46:27.869" v="64" actId="14100"/>
          <ac:spMkLst>
            <pc:docMk/>
            <pc:sldMk cId="1088982669" sldId="261"/>
            <ac:spMk id="14" creationId="{2A7C7F17-3EFE-4B2E-A1C2-F781D3C2A0BE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46:20.197" v="63"/>
          <ac:spMkLst>
            <pc:docMk/>
            <pc:sldMk cId="1088982669" sldId="261"/>
            <ac:spMk id="16" creationId="{621227B1-1586-4CEF-A0F1-E3C7FFBD4AB7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46:20.197" v="63"/>
          <ac:spMkLst>
            <pc:docMk/>
            <pc:sldMk cId="1088982669" sldId="261"/>
            <ac:spMk id="17" creationId="{09677A03-C22A-4962-AF1F-A5DB769A5143}"/>
          </ac:spMkLst>
        </pc:spChg>
        <pc:picChg chg="mod">
          <ac:chgData name="Andrea Wilson (1502076)" userId="S::1502076@student.uwtsd.ac.uk::6559b16a-9ff9-4e22-87cc-ee8c953a8e44" providerId="AD" clId="Web-{76709C5E-A618-0C25-568E-4E4B25DBB1F7}" dt="2019-12-08T17:46:20.197" v="63"/>
          <ac:picMkLst>
            <pc:docMk/>
            <pc:sldMk cId="1088982669" sldId="261"/>
            <ac:picMk id="2" creationId="{E76CE803-6BD6-4F8B-9FBE-F84CDE0E45EB}"/>
          </ac:picMkLst>
        </pc:picChg>
      </pc:sldChg>
      <pc:sldChg chg="mod modClrScheme chgLayout">
        <pc:chgData name="Andrea Wilson (1502076)" userId="S::1502076@student.uwtsd.ac.uk::6559b16a-9ff9-4e22-87cc-ee8c953a8e44" providerId="AD" clId="Web-{76709C5E-A618-0C25-568E-4E4B25DBB1F7}" dt="2019-12-08T17:41:39.836" v="3"/>
        <pc:sldMkLst>
          <pc:docMk/>
          <pc:sldMk cId="1652521160" sldId="262"/>
        </pc:sldMkLst>
      </pc:sldChg>
      <pc:sldChg chg="addSp modSp mod modClrScheme chgLayout">
        <pc:chgData name="Andrea Wilson (1502076)" userId="S::1502076@student.uwtsd.ac.uk::6559b16a-9ff9-4e22-87cc-ee8c953a8e44" providerId="AD" clId="Web-{76709C5E-A618-0C25-568E-4E4B25DBB1F7}" dt="2019-12-09T10:30:10.367" v="263" actId="20577"/>
        <pc:sldMkLst>
          <pc:docMk/>
          <pc:sldMk cId="3687232006" sldId="263"/>
        </pc:sldMkLst>
        <pc:spChg chg="mod ord">
          <ac:chgData name="Andrea Wilson (1502076)" userId="S::1502076@student.uwtsd.ac.uk::6559b16a-9ff9-4e22-87cc-ee8c953a8e44" providerId="AD" clId="Web-{76709C5E-A618-0C25-568E-4E4B25DBB1F7}" dt="2019-12-08T17:41:39.836" v="3"/>
          <ac:spMkLst>
            <pc:docMk/>
            <pc:sldMk cId="3687232006" sldId="263"/>
            <ac:spMk id="2" creationId="{C3FE35A7-99B5-4501-B73A-2A2ADADDD667}"/>
          </ac:spMkLst>
        </pc:spChg>
        <pc:spChg chg="add mod">
          <ac:chgData name="Andrea Wilson (1502076)" userId="S::1502076@student.uwtsd.ac.uk::6559b16a-9ff9-4e22-87cc-ee8c953a8e44" providerId="AD" clId="Web-{76709C5E-A618-0C25-568E-4E4B25DBB1F7}" dt="2019-12-09T10:30:10.367" v="263" actId="20577"/>
          <ac:spMkLst>
            <pc:docMk/>
            <pc:sldMk cId="3687232006" sldId="263"/>
            <ac:spMk id="3" creationId="{70356A0D-1E3E-456F-B8A2-E4685FBD5171}"/>
          </ac:spMkLst>
        </pc:spChg>
      </pc:sldChg>
      <pc:sldChg chg="addSp delSp modSp mod ord modClrScheme chgLayout">
        <pc:chgData name="Andrea Wilson (1502076)" userId="S::1502076@student.uwtsd.ac.uk::6559b16a-9ff9-4e22-87cc-ee8c953a8e44" providerId="AD" clId="Web-{76709C5E-A618-0C25-568E-4E4B25DBB1F7}" dt="2019-12-09T10:50:57.998" v="321"/>
        <pc:sldMkLst>
          <pc:docMk/>
          <pc:sldMk cId="978479624" sldId="264"/>
        </pc:sldMkLst>
        <pc:spChg chg="mod">
          <ac:chgData name="Andrea Wilson (1502076)" userId="S::1502076@student.uwtsd.ac.uk::6559b16a-9ff9-4e22-87cc-ee8c953a8e44" providerId="AD" clId="Web-{76709C5E-A618-0C25-568E-4E4B25DBB1F7}" dt="2019-12-08T17:47:51.260" v="68"/>
          <ac:spMkLst>
            <pc:docMk/>
            <pc:sldMk cId="978479624" sldId="264"/>
            <ac:spMk id="3" creationId="{6711D528-2430-4077-BA1B-0F270A0E62CF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7:51.260" v="68"/>
          <ac:spMkLst>
            <pc:docMk/>
            <pc:sldMk cId="978479624" sldId="264"/>
            <ac:spMk id="10" creationId="{B383374D-9EA7-4E1A-B621-AC981791C8E8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7:51.260" v="68"/>
          <ac:spMkLst>
            <pc:docMk/>
            <pc:sldMk cId="978479624" sldId="264"/>
            <ac:spMk id="12" creationId="{237B7956-A553-41D5-8F6E-3214FE1AA92A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47:51.260" v="68"/>
          <ac:spMkLst>
            <pc:docMk/>
            <pc:sldMk cId="978479624" sldId="264"/>
            <ac:spMk id="14" creationId="{14C5E7D1-5B1B-43B4-A338-E9D0077BA389}"/>
          </ac:spMkLst>
        </pc:spChg>
        <pc:graphicFrameChg chg="mod modGraphic">
          <ac:chgData name="Andrea Wilson (1502076)" userId="S::1502076@student.uwtsd.ac.uk::6559b16a-9ff9-4e22-87cc-ee8c953a8e44" providerId="AD" clId="Web-{76709C5E-A618-0C25-568E-4E4B25DBB1F7}" dt="2019-12-09T10:50:32.404" v="319" actId="20577"/>
          <ac:graphicFrameMkLst>
            <pc:docMk/>
            <pc:sldMk cId="978479624" sldId="264"/>
            <ac:graphicFrameMk id="8" creationId="{268FF7D6-ADDD-4131-8008-DF93A1E6B2EC}"/>
          </ac:graphicFrameMkLst>
        </pc:graphicFrameChg>
      </pc:sldChg>
      <pc:sldChg chg="addSp delSp modSp mod setBg modClrScheme delDesignElem chgLayout">
        <pc:chgData name="Andrea Wilson (1502076)" userId="S::1502076@student.uwtsd.ac.uk::6559b16a-9ff9-4e22-87cc-ee8c953a8e44" providerId="AD" clId="Web-{76709C5E-A618-0C25-568E-4E4B25DBB1F7}" dt="2019-12-08T17:56:13.310" v="107"/>
        <pc:sldMkLst>
          <pc:docMk/>
          <pc:sldMk cId="4094098764" sldId="265"/>
        </pc:sldMkLst>
        <pc:spChg chg="mod ord">
          <ac:chgData name="Andrea Wilson (1502076)" userId="S::1502076@student.uwtsd.ac.uk::6559b16a-9ff9-4e22-87cc-ee8c953a8e44" providerId="AD" clId="Web-{76709C5E-A618-0C25-568E-4E4B25DBB1F7}" dt="2019-12-08T17:55:39.294" v="104"/>
          <ac:spMkLst>
            <pc:docMk/>
            <pc:sldMk cId="4094098764" sldId="265"/>
            <ac:spMk id="2" creationId="{ECDF43D5-CD43-42AB-9CE4-DC687D3C4234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4094098764" sldId="265"/>
            <ac:spMk id="57" creationId="{D3774BFC-7122-4EFD-9DC9-88FE386E7E4B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5:39.294" v="104"/>
          <ac:spMkLst>
            <pc:docMk/>
            <pc:sldMk cId="4094098764" sldId="265"/>
            <ac:spMk id="59" creationId="{589BD304-087B-4E92-B15A-C01793D7BEBF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5:39.294" v="104"/>
          <ac:spMkLst>
            <pc:docMk/>
            <pc:sldMk cId="4094098764" sldId="265"/>
            <ac:spMk id="61" creationId="{D81E53C6-2C64-4A00-9213-24CF01C3927B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4094098764" sldId="265"/>
            <ac:spMk id="62" creationId="{02562184-82DF-4DF6-BF59-EF93DACCAC01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5:39.294" v="104"/>
          <ac:spMkLst>
            <pc:docMk/>
            <pc:sldMk cId="4094098764" sldId="265"/>
            <ac:spMk id="63" creationId="{7925BB55-82BD-4860-AEC7-D0CD00130AC4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4094098764" sldId="265"/>
            <ac:spMk id="64" creationId="{AADDEDA4-113A-4BE2-96FC-2A799AA47090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65" creationId="{769CA19B-3231-49F6-8B8A-77B604B43351}"/>
          </ac:spMkLst>
        </pc:spChg>
        <pc:spChg chg="del">
          <ac:chgData name="Andrea Wilson (1502076)" userId="S::1502076@student.uwtsd.ac.uk::6559b16a-9ff9-4e22-87cc-ee8c953a8e44" providerId="AD" clId="Web-{76709C5E-A618-0C25-568E-4E4B25DBB1F7}" dt="2019-12-08T17:40:51.695" v="0"/>
          <ac:spMkLst>
            <pc:docMk/>
            <pc:sldMk cId="4094098764" sldId="265"/>
            <ac:spMk id="66" creationId="{62956CA7-79F3-41AB-BACE-DB484DD87A5D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67" creationId="{7F459FB3-214E-436C-B3C6-3C6D0452AD6F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68" creationId="{47284AB4-CF5B-4810-8F2F-D23502C195CB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69" creationId="{6D6D244D-3516-4A40-BDFB-82ADE3746982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70" creationId="{B72698AC-4253-47B8-A5E2-377EB2800EAC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71" creationId="{45340ECD-CFEA-49EC-9903-6F36BCD75A72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72" creationId="{1663A04F-B999-42E8-83F4-25EB1A0FA087}"/>
          </ac:spMkLst>
        </pc:spChg>
        <pc:spChg chg="add del">
          <ac:chgData name="Andrea Wilson (1502076)" userId="S::1502076@student.uwtsd.ac.uk::6559b16a-9ff9-4e22-87cc-ee8c953a8e44" providerId="AD" clId="Web-{76709C5E-A618-0C25-568E-4E4B25DBB1F7}" dt="2019-12-08T17:56:13.310" v="106"/>
          <ac:spMkLst>
            <pc:docMk/>
            <pc:sldMk cId="4094098764" sldId="265"/>
            <ac:spMk id="73" creationId="{2136B1A2-1F8F-4E00-88BE-30EC102DE964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6:13.310" v="107"/>
          <ac:spMkLst>
            <pc:docMk/>
            <pc:sldMk cId="4094098764" sldId="265"/>
            <ac:spMk id="74" creationId="{589BD304-087B-4E92-B15A-C01793D7BEBF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6:13.310" v="107"/>
          <ac:spMkLst>
            <pc:docMk/>
            <pc:sldMk cId="4094098764" sldId="265"/>
            <ac:spMk id="75" creationId="{2581CC17-E4C1-430D-99A3-889F62BA7CB1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6:13.310" v="107"/>
          <ac:spMkLst>
            <pc:docMk/>
            <pc:sldMk cId="4094098764" sldId="265"/>
            <ac:spMk id="76" creationId="{05A3F304-7B19-46E0-B21E-921B95DAD857}"/>
          </ac:spMkLst>
        </pc:spChg>
        <pc:spChg chg="add">
          <ac:chgData name="Andrea Wilson (1502076)" userId="S::1502076@student.uwtsd.ac.uk::6559b16a-9ff9-4e22-87cc-ee8c953a8e44" providerId="AD" clId="Web-{76709C5E-A618-0C25-568E-4E4B25DBB1F7}" dt="2019-12-08T17:56:13.310" v="107"/>
          <ac:spMkLst>
            <pc:docMk/>
            <pc:sldMk cId="4094098764" sldId="265"/>
            <ac:spMk id="77" creationId="{BB65B193-5BC1-49CF-A1A2-CFDAE4EC45AE}"/>
          </ac:spMkLst>
        </pc:spChg>
        <pc:picChg chg="mod">
          <ac:chgData name="Andrea Wilson (1502076)" userId="S::1502076@student.uwtsd.ac.uk::6559b16a-9ff9-4e22-87cc-ee8c953a8e44" providerId="AD" clId="Web-{76709C5E-A618-0C25-568E-4E4B25DBB1F7}" dt="2019-12-08T17:56:13.310" v="106"/>
          <ac:picMkLst>
            <pc:docMk/>
            <pc:sldMk cId="4094098764" sldId="265"/>
            <ac:picMk id="3" creationId="{21209AAC-0138-4414-B303-C22924671488}"/>
          </ac:picMkLst>
        </pc:picChg>
        <pc:picChg chg="mod ord">
          <ac:chgData name="Andrea Wilson (1502076)" userId="S::1502076@student.uwtsd.ac.uk::6559b16a-9ff9-4e22-87cc-ee8c953a8e44" providerId="AD" clId="Web-{76709C5E-A618-0C25-568E-4E4B25DBB1F7}" dt="2019-12-08T17:56:13.310" v="107"/>
          <ac:picMkLst>
            <pc:docMk/>
            <pc:sldMk cId="4094098764" sldId="265"/>
            <ac:picMk id="6" creationId="{DDF52048-A851-462A-BA4C-11A96B5C2BCF}"/>
          </ac:picMkLst>
        </pc:picChg>
        <pc:picChg chg="mod ord">
          <ac:chgData name="Andrea Wilson (1502076)" userId="S::1502076@student.uwtsd.ac.uk::6559b16a-9ff9-4e22-87cc-ee8c953a8e44" providerId="AD" clId="Web-{76709C5E-A618-0C25-568E-4E4B25DBB1F7}" dt="2019-12-08T17:56:13.310" v="106"/>
          <ac:picMkLst>
            <pc:docMk/>
            <pc:sldMk cId="4094098764" sldId="265"/>
            <ac:picMk id="7" creationId="{C1BEDDB0-2E64-4132-A85A-67C608F8B9BB}"/>
          </ac:picMkLst>
        </pc:picChg>
        <pc:picChg chg="mod">
          <ac:chgData name="Andrea Wilson (1502076)" userId="S::1502076@student.uwtsd.ac.uk::6559b16a-9ff9-4e22-87cc-ee8c953a8e44" providerId="AD" clId="Web-{76709C5E-A618-0C25-568E-4E4B25DBB1F7}" dt="2019-12-08T17:56:13.310" v="107"/>
          <ac:picMkLst>
            <pc:docMk/>
            <pc:sldMk cId="4094098764" sldId="265"/>
            <ac:picMk id="45" creationId="{E18F2AC9-9498-48DC-A03F-108E3F6E8A53}"/>
          </ac:picMkLst>
        </pc:picChg>
      </pc:sldChg>
      <pc:sldMasterChg chg="del delSldLayout">
        <pc:chgData name="Andrea Wilson (1502076)" userId="S::1502076@student.uwtsd.ac.uk::6559b16a-9ff9-4e22-87cc-ee8c953a8e44" providerId="AD" clId="Web-{76709C5E-A618-0C25-568E-4E4B25DBB1F7}" dt="2019-12-08T17:40:51.695" v="0"/>
        <pc:sldMasterMkLst>
          <pc:docMk/>
          <pc:sldMasterMk cId="1412842856" sldId="2147485043"/>
        </pc:sldMasterMkLst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844889501" sldId="2147485044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1848170802" sldId="2147485045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1333096964" sldId="2147485046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3598279282" sldId="2147485047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1456046581" sldId="2147485048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3589487460" sldId="2147485049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3972287674" sldId="2147485050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1890142417" sldId="2147485051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3561626391" sldId="2147485052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2880434782" sldId="2147485053"/>
          </pc:sldLayoutMkLst>
        </pc:sldLayoutChg>
        <pc:sldLayoutChg chg="del">
          <pc:chgData name="Andrea Wilson (1502076)" userId="S::1502076@student.uwtsd.ac.uk::6559b16a-9ff9-4e22-87cc-ee8c953a8e44" providerId="AD" clId="Web-{76709C5E-A618-0C25-568E-4E4B25DBB1F7}" dt="2019-12-08T17:40:51.695" v="0"/>
          <pc:sldLayoutMkLst>
            <pc:docMk/>
            <pc:sldMasterMk cId="1412842856" sldId="2147485043"/>
            <pc:sldLayoutMk cId="3676516798" sldId="214748505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76709C5E-A618-0C25-568E-4E4B25DBB1F7}" dt="2019-12-08T17:41:39.836" v="3"/>
        <pc:sldMasterMkLst>
          <pc:docMk/>
          <pc:sldMasterMk cId="214652817" sldId="2147485055"/>
        </pc:sldMasterMkLst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832547110" sldId="2147485056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2986867219" sldId="2147485057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3039610500" sldId="2147485058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4072987414" sldId="2147485059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963227817" sldId="2147485060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2000996639" sldId="2147485061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1554519000" sldId="2147485062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3659389556" sldId="2147485063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3572549444" sldId="2147485064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2070261759" sldId="2147485065"/>
          </pc:sldLayoutMkLst>
        </pc:sldLayoutChg>
        <pc:sldLayoutChg chg="add del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214652817" sldId="2147485055"/>
            <pc:sldLayoutMk cId="2126108123" sldId="2147485066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76709C5E-A618-0C25-568E-4E4B25DBB1F7}" dt="2019-12-08T17:41:39.836" v="3"/>
        <pc:sldMasterMkLst>
          <pc:docMk/>
          <pc:sldMasterMk cId="3288198568" sldId="2147485067"/>
        </pc:sldMasterMkLst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2233191591" sldId="2147485068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1081924614" sldId="2147485069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929247756" sldId="2147485070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2891077950" sldId="2147485071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2784085106" sldId="2147485072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4081506148" sldId="2147485073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2556527005" sldId="2147485074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1785383301" sldId="2147485075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344413301" sldId="2147485076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632022979" sldId="2147485077"/>
          </pc:sldLayoutMkLst>
        </pc:sldLayoutChg>
        <pc:sldLayoutChg chg="add mod replId">
          <pc:chgData name="Andrea Wilson (1502076)" userId="S::1502076@student.uwtsd.ac.uk::6559b16a-9ff9-4e22-87cc-ee8c953a8e44" providerId="AD" clId="Web-{76709C5E-A618-0C25-568E-4E4B25DBB1F7}" dt="2019-12-08T17:41:39.836" v="3"/>
          <pc:sldLayoutMkLst>
            <pc:docMk/>
            <pc:sldMasterMk cId="3288198568" sldId="2147485067"/>
            <pc:sldLayoutMk cId="1943270284" sldId="2147485078"/>
          </pc:sldLayoutMkLst>
        </pc:sldLayoutChg>
      </pc:sldMasterChg>
    </pc:docChg>
  </pc:docChgLst>
  <pc:docChgLst>
    <pc:chgData name="Andrea Wilson (1502076)" userId="S::1502076@student.uwtsd.ac.uk::6559b16a-9ff9-4e22-87cc-ee8c953a8e44" providerId="AD" clId="Web-{D608E17D-4A72-C6C2-C227-6AB7307DCB9F}"/>
    <pc:docChg chg="modSld">
      <pc:chgData name="Andrea Wilson (1502076)" userId="S::1502076@student.uwtsd.ac.uk::6559b16a-9ff9-4e22-87cc-ee8c953a8e44" providerId="AD" clId="Web-{D608E17D-4A72-C6C2-C227-6AB7307DCB9F}" dt="2019-12-08T13:31:54.924" v="36"/>
      <pc:docMkLst>
        <pc:docMk/>
      </pc:docMkLst>
      <pc:sldChg chg="modSp">
        <pc:chgData name="Andrea Wilson (1502076)" userId="S::1502076@student.uwtsd.ac.uk::6559b16a-9ff9-4e22-87cc-ee8c953a8e44" providerId="AD" clId="Web-{D608E17D-4A72-C6C2-C227-6AB7307DCB9F}" dt="2019-12-08T13:30:58.315" v="23" actId="20577"/>
        <pc:sldMkLst>
          <pc:docMk/>
          <pc:sldMk cId="2029002549" sldId="256"/>
        </pc:sldMkLst>
        <pc:spChg chg="mod">
          <ac:chgData name="Andrea Wilson (1502076)" userId="S::1502076@student.uwtsd.ac.uk::6559b16a-9ff9-4e22-87cc-ee8c953a8e44" providerId="AD" clId="Web-{D608E17D-4A72-C6C2-C227-6AB7307DCB9F}" dt="2019-12-08T13:30:58.315" v="23" actId="20577"/>
          <ac:spMkLst>
            <pc:docMk/>
            <pc:sldMk cId="2029002549" sldId="256"/>
            <ac:spMk id="2" creationId="{00000000-0000-0000-0000-000000000000}"/>
          </ac:spMkLst>
        </pc:spChg>
      </pc:sldChg>
      <pc:sldChg chg="modSp">
        <pc:chgData name="Andrea Wilson (1502076)" userId="S::1502076@student.uwtsd.ac.uk::6559b16a-9ff9-4e22-87cc-ee8c953a8e44" providerId="AD" clId="Web-{D608E17D-4A72-C6C2-C227-6AB7307DCB9F}" dt="2019-12-08T13:31:13.831" v="26" actId="20577"/>
        <pc:sldMkLst>
          <pc:docMk/>
          <pc:sldMk cId="2379150167" sldId="258"/>
        </pc:sldMkLst>
        <pc:spChg chg="mod">
          <ac:chgData name="Andrea Wilson (1502076)" userId="S::1502076@student.uwtsd.ac.uk::6559b16a-9ff9-4e22-87cc-ee8c953a8e44" providerId="AD" clId="Web-{D608E17D-4A72-C6C2-C227-6AB7307DCB9F}" dt="2019-12-08T13:31:13.831" v="26" actId="20577"/>
          <ac:spMkLst>
            <pc:docMk/>
            <pc:sldMk cId="2379150167" sldId="258"/>
            <ac:spMk id="4" creationId="{278E7E3C-3382-4DBC-8F3D-265F65095525}"/>
          </ac:spMkLst>
        </pc:spChg>
      </pc:sldChg>
      <pc:sldChg chg="modSp">
        <pc:chgData name="Andrea Wilson (1502076)" userId="S::1502076@student.uwtsd.ac.uk::6559b16a-9ff9-4e22-87cc-ee8c953a8e44" providerId="AD" clId="Web-{D608E17D-4A72-C6C2-C227-6AB7307DCB9F}" dt="2019-12-08T13:31:21.550" v="29" actId="20577"/>
        <pc:sldMkLst>
          <pc:docMk/>
          <pc:sldMk cId="4070434592" sldId="260"/>
        </pc:sldMkLst>
        <pc:spChg chg="mod">
          <ac:chgData name="Andrea Wilson (1502076)" userId="S::1502076@student.uwtsd.ac.uk::6559b16a-9ff9-4e22-87cc-ee8c953a8e44" providerId="AD" clId="Web-{D608E17D-4A72-C6C2-C227-6AB7307DCB9F}" dt="2019-12-08T13:31:21.550" v="29" actId="20577"/>
          <ac:spMkLst>
            <pc:docMk/>
            <pc:sldMk cId="4070434592" sldId="260"/>
            <ac:spMk id="41" creationId="{201F5987-E9BA-49AE-B21F-5C4E38FCF674}"/>
          </ac:spMkLst>
        </pc:spChg>
      </pc:sldChg>
      <pc:sldChg chg="modSp">
        <pc:chgData name="Andrea Wilson (1502076)" userId="S::1502076@student.uwtsd.ac.uk::6559b16a-9ff9-4e22-87cc-ee8c953a8e44" providerId="AD" clId="Web-{D608E17D-4A72-C6C2-C227-6AB7307DCB9F}" dt="2019-12-08T13:30:49.112" v="20" actId="20577"/>
        <pc:sldMkLst>
          <pc:docMk/>
          <pc:sldMk cId="978479624" sldId="264"/>
        </pc:sldMkLst>
        <pc:spChg chg="mod">
          <ac:chgData name="Andrea Wilson (1502076)" userId="S::1502076@student.uwtsd.ac.uk::6559b16a-9ff9-4e22-87cc-ee8c953a8e44" providerId="AD" clId="Web-{D608E17D-4A72-C6C2-C227-6AB7307DCB9F}" dt="2019-12-08T13:30:49.112" v="20" actId="20577"/>
          <ac:spMkLst>
            <pc:docMk/>
            <pc:sldMk cId="978479624" sldId="264"/>
            <ac:spMk id="3" creationId="{6711D528-2430-4077-BA1B-0F270A0E62CF}"/>
          </ac:spMkLst>
        </pc:spChg>
      </pc:sldChg>
      <pc:sldChg chg="delSp modSp">
        <pc:chgData name="Andrea Wilson (1502076)" userId="S::1502076@student.uwtsd.ac.uk::6559b16a-9ff9-4e22-87cc-ee8c953a8e44" providerId="AD" clId="Web-{D608E17D-4A72-C6C2-C227-6AB7307DCB9F}" dt="2019-12-08T13:31:54.924" v="36"/>
        <pc:sldMkLst>
          <pc:docMk/>
          <pc:sldMk cId="4094098764" sldId="265"/>
        </pc:sldMkLst>
        <pc:spChg chg="mod">
          <ac:chgData name="Andrea Wilson (1502076)" userId="S::1502076@student.uwtsd.ac.uk::6559b16a-9ff9-4e22-87cc-ee8c953a8e44" providerId="AD" clId="Web-{D608E17D-4A72-C6C2-C227-6AB7307DCB9F}" dt="2019-12-08T13:31:53.643" v="34" actId="20577"/>
          <ac:spMkLst>
            <pc:docMk/>
            <pc:sldMk cId="4094098764" sldId="265"/>
            <ac:spMk id="2" creationId="{ECDF43D5-CD43-42AB-9CE4-DC687D3C4234}"/>
          </ac:spMkLst>
        </pc:spChg>
        <pc:spChg chg="del">
          <ac:chgData name="Andrea Wilson (1502076)" userId="S::1502076@student.uwtsd.ac.uk::6559b16a-9ff9-4e22-87cc-ee8c953a8e44" providerId="AD" clId="Web-{D608E17D-4A72-C6C2-C227-6AB7307DCB9F}" dt="2019-12-08T13:31:54.924" v="36"/>
          <ac:spMkLst>
            <pc:docMk/>
            <pc:sldMk cId="4094098764" sldId="265"/>
            <ac:spMk id="44" creationId="{A635DAA1-85A7-41F5-BBFE-BE91A0D53293}"/>
          </ac:spMkLst>
        </pc:spChg>
      </pc:sldChg>
    </pc:docChg>
  </pc:docChgLst>
  <pc:docChgLst>
    <pc:chgData name="Andrea Wilson (1502076)" userId="S::1502076@student.uwtsd.ac.uk::6559b16a-9ff9-4e22-87cc-ee8c953a8e44" providerId="AD" clId="Web-{AEA38594-E8DF-AAC5-C3F6-FE5C5BBC7A3C}"/>
    <pc:docChg chg="addSld modSld">
      <pc:chgData name="Andrea Wilson (1502076)" userId="S::1502076@student.uwtsd.ac.uk::6559b16a-9ff9-4e22-87cc-ee8c953a8e44" providerId="AD" clId="Web-{AEA38594-E8DF-AAC5-C3F6-FE5C5BBC7A3C}" dt="2019-12-08T07:13:21.915" v="15" actId="20577"/>
      <pc:docMkLst>
        <pc:docMk/>
      </pc:docMkLst>
      <pc:sldChg chg="modSp new">
        <pc:chgData name="Andrea Wilson (1502076)" userId="S::1502076@student.uwtsd.ac.uk::6559b16a-9ff9-4e22-87cc-ee8c953a8e44" providerId="AD" clId="Web-{AEA38594-E8DF-AAC5-C3F6-FE5C5BBC7A3C}" dt="2019-12-08T07:13:19.071" v="13" actId="20577"/>
        <pc:sldMkLst>
          <pc:docMk/>
          <pc:sldMk cId="3687232006" sldId="263"/>
        </pc:sldMkLst>
        <pc:spChg chg="mod">
          <ac:chgData name="Andrea Wilson (1502076)" userId="S::1502076@student.uwtsd.ac.uk::6559b16a-9ff9-4e22-87cc-ee8c953a8e44" providerId="AD" clId="Web-{AEA38594-E8DF-AAC5-C3F6-FE5C5BBC7A3C}" dt="2019-12-08T07:13:19.071" v="13" actId="20577"/>
          <ac:spMkLst>
            <pc:docMk/>
            <pc:sldMk cId="3687232006" sldId="263"/>
            <ac:spMk id="2" creationId="{C3FE35A7-99B5-4501-B73A-2A2ADADDD667}"/>
          </ac:spMkLst>
        </pc:spChg>
      </pc:sldChg>
    </pc:docChg>
  </pc:docChgLst>
  <pc:docChgLst>
    <pc:chgData name="Andrea Wilson (1502076)" userId="S::1502076@student.uwtsd.ac.uk::6559b16a-9ff9-4e22-87cc-ee8c953a8e44" providerId="AD" clId="Web-{F5097AE0-59BE-F736-4C4D-72C8FF3BC358}"/>
    <pc:docChg chg="addSld modSld addMainMaster delMainMaster">
      <pc:chgData name="Andrea Wilson (1502076)" userId="S::1502076@student.uwtsd.ac.uk::6559b16a-9ff9-4e22-87cc-ee8c953a8e44" providerId="AD" clId="Web-{F5097AE0-59BE-F736-4C4D-72C8FF3BC358}" dt="2019-12-07T16:48:40.808" v="281"/>
      <pc:docMkLst>
        <pc:docMk/>
      </pc:docMkLst>
      <pc:sldChg chg="modSp mod modClrScheme chgLayout">
        <pc:chgData name="Andrea Wilson (1502076)" userId="S::1502076@student.uwtsd.ac.uk::6559b16a-9ff9-4e22-87cc-ee8c953a8e44" providerId="AD" clId="Web-{F5097AE0-59BE-F736-4C4D-72C8FF3BC358}" dt="2019-12-07T16:43:58.623" v="262" actId="20577"/>
        <pc:sldMkLst>
          <pc:docMk/>
          <pc:sldMk cId="2029002549" sldId="256"/>
        </pc:sldMkLst>
        <pc:spChg chg="mod ord">
          <ac:chgData name="Andrea Wilson (1502076)" userId="S::1502076@student.uwtsd.ac.uk::6559b16a-9ff9-4e22-87cc-ee8c953a8e44" providerId="AD" clId="Web-{F5097AE0-59BE-F736-4C4D-72C8FF3BC358}" dt="2019-12-07T16:43:58.623" v="262" actId="20577"/>
          <ac:spMkLst>
            <pc:docMk/>
            <pc:sldMk cId="2029002549" sldId="256"/>
            <ac:spMk id="2" creationId="{00000000-0000-0000-0000-000000000000}"/>
          </ac:spMkLst>
        </pc:spChg>
        <pc:spChg chg="mod ord">
          <ac:chgData name="Andrea Wilson (1502076)" userId="S::1502076@student.uwtsd.ac.uk::6559b16a-9ff9-4e22-87cc-ee8c953a8e44" providerId="AD" clId="Web-{F5097AE0-59BE-F736-4C4D-72C8FF3BC358}" dt="2019-12-07T16:43:45.404" v="249"/>
          <ac:spMkLst>
            <pc:docMk/>
            <pc:sldMk cId="2029002549" sldId="256"/>
            <ac:spMk id="3" creationId="{00000000-0000-0000-0000-000000000000}"/>
          </ac:spMkLst>
        </pc:spChg>
        <pc:spChg chg="mod">
          <ac:chgData name="Andrea Wilson (1502076)" userId="S::1502076@student.uwtsd.ac.uk::6559b16a-9ff9-4e22-87cc-ee8c953a8e44" providerId="AD" clId="Web-{F5097AE0-59BE-F736-4C4D-72C8FF3BC358}" dt="2019-12-07T16:41:35.858" v="233" actId="20577"/>
          <ac:spMkLst>
            <pc:docMk/>
            <pc:sldMk cId="2029002549" sldId="256"/>
            <ac:spMk id="4" creationId="{2EE9E899-B800-4FD0-B94D-80DAEF26DD3D}"/>
          </ac:spMkLst>
        </pc:spChg>
      </pc:sldChg>
      <pc:sldChg chg="mod modClrScheme chgLayout">
        <pc:chgData name="Andrea Wilson (1502076)" userId="S::1502076@student.uwtsd.ac.uk::6559b16a-9ff9-4e22-87cc-ee8c953a8e44" providerId="AD" clId="Web-{F5097AE0-59BE-F736-4C4D-72C8FF3BC358}" dt="2019-12-07T16:43:45.404" v="249"/>
        <pc:sldMkLst>
          <pc:docMk/>
          <pc:sldMk cId="2379150167" sldId="258"/>
        </pc:sldMkLst>
      </pc:sldChg>
      <pc:sldChg chg="addSp delSp modSp mod setBg modClrScheme delDesignElem chgLayout">
        <pc:chgData name="Andrea Wilson (1502076)" userId="S::1502076@student.uwtsd.ac.uk::6559b16a-9ff9-4e22-87cc-ee8c953a8e44" providerId="AD" clId="Web-{F5097AE0-59BE-F736-4C4D-72C8FF3BC358}" dt="2019-12-07T16:47:44.027" v="280" actId="14100"/>
        <pc:sldMkLst>
          <pc:docMk/>
          <pc:sldMk cId="1977330568" sldId="259"/>
        </pc:sldMkLst>
        <pc:spChg chg="add mod">
          <ac:chgData name="Andrea Wilson (1502076)" userId="S::1502076@student.uwtsd.ac.uk::6559b16a-9ff9-4e22-87cc-ee8c953a8e44" providerId="AD" clId="Web-{F5097AE0-59BE-F736-4C4D-72C8FF3BC358}" dt="2019-12-07T16:47:44.027" v="280" actId="14100"/>
          <ac:spMkLst>
            <pc:docMk/>
            <pc:sldMk cId="1977330568" sldId="259"/>
            <ac:spMk id="4" creationId="{06C5F041-BF9E-461B-B694-72CEE944A32B}"/>
          </ac:spMkLst>
        </pc:spChg>
        <pc:spChg chg="add mod">
          <ac:chgData name="Andrea Wilson (1502076)" userId="S::1502076@student.uwtsd.ac.uk::6559b16a-9ff9-4e22-87cc-ee8c953a8e44" providerId="AD" clId="Web-{F5097AE0-59BE-F736-4C4D-72C8FF3BC358}" dt="2019-12-07T16:31:34.281" v="39" actId="20577"/>
          <ac:spMkLst>
            <pc:docMk/>
            <pc:sldMk cId="1977330568" sldId="259"/>
            <ac:spMk id="5" creationId="{164D8BBA-824B-4229-8AA6-53CC3007BE0E}"/>
          </ac:spMkLst>
        </pc:spChg>
        <pc:spChg chg="add mod">
          <ac:chgData name="Andrea Wilson (1502076)" userId="S::1502076@student.uwtsd.ac.uk::6559b16a-9ff9-4e22-87cc-ee8c953a8e44" providerId="AD" clId="Web-{F5097AE0-59BE-F736-4C4D-72C8FF3BC358}" dt="2019-12-07T16:38:52.343" v="205" actId="20577"/>
          <ac:spMkLst>
            <pc:docMk/>
            <pc:sldMk cId="1977330568" sldId="259"/>
            <ac:spMk id="6" creationId="{10583A03-2D2E-4765-B11B-930D5E3EE43C}"/>
          </ac:spMkLst>
        </pc:spChg>
        <pc:spChg chg="add del">
          <ac:chgData name="Andrea Wilson (1502076)" userId="S::1502076@student.uwtsd.ac.uk::6559b16a-9ff9-4e22-87cc-ee8c953a8e44" providerId="AD" clId="Web-{F5097AE0-59BE-F736-4C4D-72C8FF3BC358}" dt="2019-12-07T16:28:16.564" v="17"/>
          <ac:spMkLst>
            <pc:docMk/>
            <pc:sldMk cId="1977330568" sldId="259"/>
            <ac:spMk id="7" creationId="{D85D5AA8-773B-469A-8802-9645A4DC9B7D}"/>
          </ac:spMkLst>
        </pc:spChg>
        <pc:spChg chg="add del">
          <ac:chgData name="Andrea Wilson (1502076)" userId="S::1502076@student.uwtsd.ac.uk::6559b16a-9ff9-4e22-87cc-ee8c953a8e44" providerId="AD" clId="Web-{F5097AE0-59BE-F736-4C4D-72C8FF3BC358}" dt="2019-12-07T16:28:16.564" v="17"/>
          <ac:spMkLst>
            <pc:docMk/>
            <pc:sldMk cId="1977330568" sldId="259"/>
            <ac:spMk id="9" creationId="{C75AF42C-C556-454E-B2D3-2C917CB812D5}"/>
          </ac:spMkLst>
        </pc:spChg>
        <pc:spChg chg="add del">
          <ac:chgData name="Andrea Wilson (1502076)" userId="S::1502076@student.uwtsd.ac.uk::6559b16a-9ff9-4e22-87cc-ee8c953a8e44" providerId="AD" clId="Web-{F5097AE0-59BE-F736-4C4D-72C8FF3BC358}" dt="2019-12-07T16:46:45.168" v="268"/>
          <ac:spMkLst>
            <pc:docMk/>
            <pc:sldMk cId="1977330568" sldId="259"/>
            <ac:spMk id="18" creationId="{ED2D7C63-562A-41C7-892E-0C73F5D59870}"/>
          </ac:spMkLst>
        </pc:spChg>
        <pc:spChg chg="add del">
          <ac:chgData name="Andrea Wilson (1502076)" userId="S::1502076@student.uwtsd.ac.uk::6559b16a-9ff9-4e22-87cc-ee8c953a8e44" providerId="AD" clId="Web-{F5097AE0-59BE-F736-4C4D-72C8FF3BC358}" dt="2019-12-07T16:46:39.965" v="266"/>
          <ac:spMkLst>
            <pc:docMk/>
            <pc:sldMk cId="1977330568" sldId="259"/>
            <ac:spMk id="21" creationId="{C5BDD1EA-D8C1-45AF-9F0A-14A2A137BA2A}"/>
          </ac:spMkLst>
        </pc:spChg>
        <pc:spChg chg="add del">
          <ac:chgData name="Andrea Wilson (1502076)" userId="S::1502076@student.uwtsd.ac.uk::6559b16a-9ff9-4e22-87cc-ee8c953a8e44" providerId="AD" clId="Web-{F5097AE0-59BE-F736-4C4D-72C8FF3BC358}" dt="2019-12-07T16:46:39.965" v="266"/>
          <ac:spMkLst>
            <pc:docMk/>
            <pc:sldMk cId="1977330568" sldId="259"/>
            <ac:spMk id="23" creationId="{14354E08-0068-48D7-A8AD-84C7B1CF585D}"/>
          </ac:spMkLst>
        </pc:spChg>
        <pc:spChg chg="add">
          <ac:chgData name="Andrea Wilson (1502076)" userId="S::1502076@student.uwtsd.ac.uk::6559b16a-9ff9-4e22-87cc-ee8c953a8e44" providerId="AD" clId="Web-{F5097AE0-59BE-F736-4C4D-72C8FF3BC358}" dt="2019-12-07T16:46:45.184" v="269"/>
          <ac:spMkLst>
            <pc:docMk/>
            <pc:sldMk cId="1977330568" sldId="259"/>
            <ac:spMk id="33" creationId="{8777B48D-7BF2-470D-876B-50CD5CC83EBA}"/>
          </ac:spMkLst>
        </pc:spChg>
        <pc:grpChg chg="add del">
          <ac:chgData name="Andrea Wilson (1502076)" userId="S::1502076@student.uwtsd.ac.uk::6559b16a-9ff9-4e22-87cc-ee8c953a8e44" providerId="AD" clId="Web-{F5097AE0-59BE-F736-4C4D-72C8FF3BC358}" dt="2019-12-07T16:46:45.168" v="268"/>
          <ac:grpSpMkLst>
            <pc:docMk/>
            <pc:sldMk cId="1977330568" sldId="259"/>
            <ac:grpSpMk id="20" creationId="{6DF25E23-BE15-4E36-A700-59F0CE8C54A8}"/>
          </ac:grpSpMkLst>
        </pc:grpChg>
        <pc:grpChg chg="add del">
          <ac:chgData name="Andrea Wilson (1502076)" userId="S::1502076@student.uwtsd.ac.uk::6559b16a-9ff9-4e22-87cc-ee8c953a8e44" providerId="AD" clId="Web-{F5097AE0-59BE-F736-4C4D-72C8FF3BC358}" dt="2019-12-07T16:46:39.965" v="266"/>
          <ac:grpSpMkLst>
            <pc:docMk/>
            <pc:sldMk cId="1977330568" sldId="259"/>
            <ac:grpSpMk id="25" creationId="{A779F34F-2960-4B81-BA08-445B6F6A0CD7}"/>
          </ac:grpSpMkLst>
        </pc:grpChg>
        <pc:grpChg chg="add">
          <ac:chgData name="Andrea Wilson (1502076)" userId="S::1502076@student.uwtsd.ac.uk::6559b16a-9ff9-4e22-87cc-ee8c953a8e44" providerId="AD" clId="Web-{F5097AE0-59BE-F736-4C4D-72C8FF3BC358}" dt="2019-12-07T16:46:45.184" v="269"/>
          <ac:grpSpMkLst>
            <pc:docMk/>
            <pc:sldMk cId="1977330568" sldId="259"/>
            <ac:grpSpMk id="34" creationId="{83DA8283-3FF4-47B3-9266-60768C743207}"/>
          </ac:grpSpMkLst>
        </pc:grpChg>
        <pc:picChg chg="add mod ord">
          <ac:chgData name="Andrea Wilson (1502076)" userId="S::1502076@student.uwtsd.ac.uk::6559b16a-9ff9-4e22-87cc-ee8c953a8e44" providerId="AD" clId="Web-{F5097AE0-59BE-F736-4C4D-72C8FF3BC358}" dt="2019-12-07T16:46:45.184" v="269"/>
          <ac:picMkLst>
            <pc:docMk/>
            <pc:sldMk cId="1977330568" sldId="259"/>
            <ac:picMk id="2" creationId="{3F71ADBB-DD36-43B4-AD66-349429233862}"/>
          </ac:picMkLst>
        </pc:picChg>
        <pc:cxnChg chg="add del">
          <ac:chgData name="Andrea Wilson (1502076)" userId="S::1502076@student.uwtsd.ac.uk::6559b16a-9ff9-4e22-87cc-ee8c953a8e44" providerId="AD" clId="Web-{F5097AE0-59BE-F736-4C4D-72C8FF3BC358}" dt="2019-12-07T16:46:45.168" v="268"/>
          <ac:cxnSpMkLst>
            <pc:docMk/>
            <pc:sldMk cId="1977330568" sldId="259"/>
            <ac:cxnSpMk id="8" creationId="{8FD48FB1-66D8-4676-B0AA-C139A1DB78D1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45.168" v="268"/>
          <ac:cxnSpMkLst>
            <pc:docMk/>
            <pc:sldMk cId="1977330568" sldId="259"/>
            <ac:cxnSpMk id="10" creationId="{F033F5AE-6728-4F19-8DED-658E674B31B9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39.965" v="266"/>
          <ac:cxnSpMkLst>
            <pc:docMk/>
            <pc:sldMk cId="1977330568" sldId="259"/>
            <ac:cxnSpMk id="11" creationId="{8FD48FB1-66D8-4676-B0AA-C139A1DB78D1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45.168" v="268"/>
          <ac:cxnSpMkLst>
            <pc:docMk/>
            <pc:sldMk cId="1977330568" sldId="259"/>
            <ac:cxnSpMk id="12" creationId="{82C7D74A-18BA-4709-A808-44E8815C4430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39.965" v="266"/>
          <ac:cxnSpMkLst>
            <pc:docMk/>
            <pc:sldMk cId="1977330568" sldId="259"/>
            <ac:cxnSpMk id="13" creationId="{F033F5AE-6728-4F19-8DED-658E674B31B9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45.168" v="268"/>
          <ac:cxnSpMkLst>
            <pc:docMk/>
            <pc:sldMk cId="1977330568" sldId="259"/>
            <ac:cxnSpMk id="14" creationId="{B5164A3F-1561-4039-8185-AB0EEB713EA7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39.965" v="266"/>
          <ac:cxnSpMkLst>
            <pc:docMk/>
            <pc:sldMk cId="1977330568" sldId="259"/>
            <ac:cxnSpMk id="15" creationId="{82C7D74A-18BA-4709-A808-44E8815C4430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45.168" v="268"/>
          <ac:cxnSpMkLst>
            <pc:docMk/>
            <pc:sldMk cId="1977330568" sldId="259"/>
            <ac:cxnSpMk id="16" creationId="{2A35DB53-42BE-460E-9CA1-1294C98463CB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39.965" v="266"/>
          <ac:cxnSpMkLst>
            <pc:docMk/>
            <pc:sldMk cId="1977330568" sldId="259"/>
            <ac:cxnSpMk id="17" creationId="{B5164A3F-1561-4039-8185-AB0EEB713EA7}"/>
          </ac:cxnSpMkLst>
        </pc:cxnChg>
        <pc:cxnChg chg="add del">
          <ac:chgData name="Andrea Wilson (1502076)" userId="S::1502076@student.uwtsd.ac.uk::6559b16a-9ff9-4e22-87cc-ee8c953a8e44" providerId="AD" clId="Web-{F5097AE0-59BE-F736-4C4D-72C8FF3BC358}" dt="2019-12-07T16:46:39.965" v="266"/>
          <ac:cxnSpMkLst>
            <pc:docMk/>
            <pc:sldMk cId="1977330568" sldId="259"/>
            <ac:cxnSpMk id="19" creationId="{2A35DB53-42BE-460E-9CA1-1294C98463CB}"/>
          </ac:cxnSpMkLst>
        </pc:cxnChg>
        <pc:cxnChg chg="add">
          <ac:chgData name="Andrea Wilson (1502076)" userId="S::1502076@student.uwtsd.ac.uk::6559b16a-9ff9-4e22-87cc-ee8c953a8e44" providerId="AD" clId="Web-{F5097AE0-59BE-F736-4C4D-72C8FF3BC358}" dt="2019-12-07T16:46:45.184" v="269"/>
          <ac:cxnSpMkLst>
            <pc:docMk/>
            <pc:sldMk cId="1977330568" sldId="259"/>
            <ac:cxnSpMk id="22" creationId="{8FD48FB1-66D8-4676-B0AA-C139A1DB78D1}"/>
          </ac:cxnSpMkLst>
        </pc:cxnChg>
        <pc:cxnChg chg="add">
          <ac:chgData name="Andrea Wilson (1502076)" userId="S::1502076@student.uwtsd.ac.uk::6559b16a-9ff9-4e22-87cc-ee8c953a8e44" providerId="AD" clId="Web-{F5097AE0-59BE-F736-4C4D-72C8FF3BC358}" dt="2019-12-07T16:46:45.184" v="269"/>
          <ac:cxnSpMkLst>
            <pc:docMk/>
            <pc:sldMk cId="1977330568" sldId="259"/>
            <ac:cxnSpMk id="29" creationId="{F033F5AE-6728-4F19-8DED-658E674B31B9}"/>
          </ac:cxnSpMkLst>
        </pc:cxnChg>
        <pc:cxnChg chg="add">
          <ac:chgData name="Andrea Wilson (1502076)" userId="S::1502076@student.uwtsd.ac.uk::6559b16a-9ff9-4e22-87cc-ee8c953a8e44" providerId="AD" clId="Web-{F5097AE0-59BE-F736-4C4D-72C8FF3BC358}" dt="2019-12-07T16:46:45.184" v="269"/>
          <ac:cxnSpMkLst>
            <pc:docMk/>
            <pc:sldMk cId="1977330568" sldId="259"/>
            <ac:cxnSpMk id="30" creationId="{82C7D74A-18BA-4709-A808-44E8815C4430}"/>
          </ac:cxnSpMkLst>
        </pc:cxnChg>
        <pc:cxnChg chg="add">
          <ac:chgData name="Andrea Wilson (1502076)" userId="S::1502076@student.uwtsd.ac.uk::6559b16a-9ff9-4e22-87cc-ee8c953a8e44" providerId="AD" clId="Web-{F5097AE0-59BE-F736-4C4D-72C8FF3BC358}" dt="2019-12-07T16:46:45.184" v="269"/>
          <ac:cxnSpMkLst>
            <pc:docMk/>
            <pc:sldMk cId="1977330568" sldId="259"/>
            <ac:cxnSpMk id="31" creationId="{B5164A3F-1561-4039-8185-AB0EEB713EA7}"/>
          </ac:cxnSpMkLst>
        </pc:cxnChg>
        <pc:cxnChg chg="add">
          <ac:chgData name="Andrea Wilson (1502076)" userId="S::1502076@student.uwtsd.ac.uk::6559b16a-9ff9-4e22-87cc-ee8c953a8e44" providerId="AD" clId="Web-{F5097AE0-59BE-F736-4C4D-72C8FF3BC358}" dt="2019-12-07T16:46:45.184" v="269"/>
          <ac:cxnSpMkLst>
            <pc:docMk/>
            <pc:sldMk cId="1977330568" sldId="259"/>
            <ac:cxnSpMk id="32" creationId="{2A35DB53-42BE-460E-9CA1-1294C98463CB}"/>
          </ac:cxnSpMkLst>
        </pc:cxnChg>
      </pc:sldChg>
      <pc:sldChg chg="new">
        <pc:chgData name="Andrea Wilson (1502076)" userId="S::1502076@student.uwtsd.ac.uk::6559b16a-9ff9-4e22-87cc-ee8c953a8e44" providerId="AD" clId="Web-{F5097AE0-59BE-F736-4C4D-72C8FF3BC358}" dt="2019-12-07T16:48:40.808" v="281"/>
        <pc:sldMkLst>
          <pc:docMk/>
          <pc:sldMk cId="4070434592" sldId="260"/>
        </pc:sldMkLst>
      </pc:sldChg>
      <pc:sldMasterChg chg="del delSldLayout">
        <pc:chgData name="Andrea Wilson (1502076)" userId="S::1502076@student.uwtsd.ac.uk::6559b16a-9ff9-4e22-87cc-ee8c953a8e44" providerId="AD" clId="Web-{F5097AE0-59BE-F736-4C4D-72C8FF3BC358}" dt="2019-12-07T16:28:16.564" v="17"/>
        <pc:sldMasterMkLst>
          <pc:docMk/>
          <pc:sldMasterMk cId="1709650894" sldId="2147484421"/>
        </pc:sldMasterMkLst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3298683057" sldId="2147484422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1041189404" sldId="2147484423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419466235" sldId="2147484424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1252126569" sldId="2147484425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820253516" sldId="2147484426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3103718725" sldId="2147484427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2004543629" sldId="2147484428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1864786755" sldId="2147484429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3428546277" sldId="2147484430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5084489" sldId="2147484431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2935309276" sldId="2147484432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3382983237" sldId="2147484433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977333513" sldId="2147484434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3640213233" sldId="2147484435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2669788782" sldId="2147484436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3429320252" sldId="2147484437"/>
          </pc:sldLayoutMkLst>
        </pc:sldLayoutChg>
        <pc:sldLayoutChg chg="del">
          <pc:chgData name="Andrea Wilson (1502076)" userId="S::1502076@student.uwtsd.ac.uk::6559b16a-9ff9-4e22-87cc-ee8c953a8e44" providerId="AD" clId="Web-{F5097AE0-59BE-F736-4C4D-72C8FF3BC358}" dt="2019-12-07T16:28:16.564" v="17"/>
          <pc:sldLayoutMkLst>
            <pc:docMk/>
            <pc:sldMasterMk cId="1709650894" sldId="2147484421"/>
            <pc:sldLayoutMk cId="1103787205" sldId="214748443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28:31.064" v="18"/>
        <pc:sldMasterMkLst>
          <pc:docMk/>
          <pc:sldMasterMk cId="3544938759" sldId="2147484439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2859346647" sldId="214748444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140567759" sldId="214748444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174170104" sldId="214748444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1511681671" sldId="214748444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2726861176" sldId="214748444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4157187536" sldId="214748444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2703807865" sldId="214748444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2305672589" sldId="214748444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3805201333" sldId="214748444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3431846453" sldId="214748444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1105411209" sldId="214748445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3656126949" sldId="214748445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3605248278" sldId="214748445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98723548" sldId="214748445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3877563347" sldId="214748445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1135728584" sldId="214748445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1.064" v="18"/>
          <pc:sldLayoutMkLst>
            <pc:docMk/>
            <pc:sldMasterMk cId="3544938759" sldId="2147484439"/>
            <pc:sldLayoutMk cId="1836489548" sldId="214748445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28:35.782" v="19"/>
        <pc:sldMasterMkLst>
          <pc:docMk/>
          <pc:sldMasterMk cId="3180951841" sldId="2147484457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356672519" sldId="214748445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830924328" sldId="214748445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3957525477" sldId="214748446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2126422690" sldId="214748446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701858413" sldId="214748446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2457680000" sldId="214748446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3945747644" sldId="214748446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1748713687" sldId="214748446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2332324935" sldId="214748446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2726389161" sldId="214748446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3771252665" sldId="214748446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1855342064" sldId="214748446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3289849193" sldId="214748447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3018445203" sldId="214748447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1728114089" sldId="214748447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487885540" sldId="214748447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28:35.782" v="19"/>
          <pc:sldLayoutMkLst>
            <pc:docMk/>
            <pc:sldMasterMk cId="3180951841" sldId="2147484457"/>
            <pc:sldLayoutMk cId="1373122691" sldId="214748447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1:58.842" v="236"/>
        <pc:sldMasterMkLst>
          <pc:docMk/>
          <pc:sldMasterMk cId="701051775" sldId="2147484475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1574582648" sldId="214748447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3207373023" sldId="214748447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3354338229" sldId="214748447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2469444904" sldId="214748447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1067775717" sldId="214748448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1762027840" sldId="214748448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3423285544" sldId="214748448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2500488133" sldId="214748448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619262111" sldId="214748448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2831469116" sldId="214748448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1914566528" sldId="214748448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3585733879" sldId="214748448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2757817151" sldId="214748448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5417426" sldId="214748448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1611287377" sldId="214748449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861852220" sldId="214748449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1:58.842" v="236"/>
          <pc:sldLayoutMkLst>
            <pc:docMk/>
            <pc:sldMasterMk cId="701051775" sldId="2147484475"/>
            <pc:sldLayoutMk cId="1317409178" sldId="214748449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2:03.733" v="237"/>
        <pc:sldMasterMkLst>
          <pc:docMk/>
          <pc:sldMasterMk cId="248031268" sldId="2147484493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1202997242" sldId="214748449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490946021" sldId="214748449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4133038573" sldId="214748449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646303748" sldId="214748449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3344557117" sldId="214748449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1066812525" sldId="214748449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3335098637" sldId="214748450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3737085946" sldId="214748450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2305763349" sldId="214748450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1656283584" sldId="214748450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3038161130" sldId="214748450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2633297877" sldId="214748450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444548401" sldId="214748450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3057783251" sldId="214748450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2349578600" sldId="214748450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573110158" sldId="214748450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3.733" v="237"/>
          <pc:sldLayoutMkLst>
            <pc:docMk/>
            <pc:sldMasterMk cId="248031268" sldId="2147484493"/>
            <pc:sldLayoutMk cId="2966826727" sldId="214748451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2:09.092" v="238"/>
        <pc:sldMasterMkLst>
          <pc:docMk/>
          <pc:sldMasterMk cId="275300070" sldId="2147484511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2933342120" sldId="214748451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166122943" sldId="214748451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1129497153" sldId="214748451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3401010021" sldId="214748451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3796902504" sldId="214748451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1621137168" sldId="214748451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2900143752" sldId="214748451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2704591298" sldId="214748451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991814591" sldId="214748452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1198291234" sldId="214748452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1652796302" sldId="214748452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1295564062" sldId="214748452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2964741859" sldId="214748452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2988591027" sldId="214748452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1806929089" sldId="214748452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09.092" v="238"/>
          <pc:sldLayoutMkLst>
            <pc:docMk/>
            <pc:sldMasterMk cId="275300070" sldId="2147484511"/>
            <pc:sldLayoutMk cId="306288606" sldId="2147484527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2:16.451" v="239"/>
        <pc:sldMasterMkLst>
          <pc:docMk/>
          <pc:sldMasterMk cId="456682659" sldId="2147484528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309894747" sldId="214748452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3957444785" sldId="214748453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160812050" sldId="214748453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3837554047" sldId="214748453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1270093429" sldId="214748453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783945258" sldId="214748453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391458179" sldId="214748453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2657500488" sldId="214748453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3542153899" sldId="214748453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2421530327" sldId="214748453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1953750045" sldId="214748453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1595916575" sldId="214748454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2325901452" sldId="214748454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341194386" sldId="214748454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2792797796" sldId="214748454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16.451" v="239"/>
          <pc:sldLayoutMkLst>
            <pc:docMk/>
            <pc:sldMasterMk cId="456682659" sldId="2147484528"/>
            <pc:sldLayoutMk cId="3131125516" sldId="214748454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2:31.123" v="240"/>
        <pc:sldMasterMkLst>
          <pc:docMk/>
          <pc:sldMasterMk cId="3537323403" sldId="2147484545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3982122366" sldId="214748454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3618064970" sldId="214748454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579868903" sldId="214748454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2625623629" sldId="214748454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3745264497" sldId="214748455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1254499700" sldId="214748455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403528930" sldId="214748455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4074548051" sldId="214748455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1211726869" sldId="214748455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2754151884" sldId="214748455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1730741022" sldId="214748455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1364241543" sldId="214748455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2891921394" sldId="214748455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1802585457" sldId="214748455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76784149" sldId="214748456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458842082" sldId="214748456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31.123" v="240"/>
          <pc:sldLayoutMkLst>
            <pc:docMk/>
            <pc:sldMasterMk cId="3537323403" sldId="2147484545"/>
            <pc:sldLayoutMk cId="3129160866" sldId="214748456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2:48.185" v="241"/>
        <pc:sldMasterMkLst>
          <pc:docMk/>
          <pc:sldMasterMk cId="2426198756" sldId="2147484563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2335380648" sldId="214748456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2259579919" sldId="214748456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4239414655" sldId="214748456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3902156567" sldId="214748456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3209466489" sldId="214748456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3640025345" sldId="214748456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1341541711" sldId="214748457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3530981226" sldId="214748457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3249980860" sldId="214748457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464249452" sldId="214748457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880674833" sldId="214748457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18328399" sldId="214748457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822523867" sldId="214748457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3082368433" sldId="214748457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4279853892" sldId="214748457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2340495325" sldId="214748457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48.185" v="241"/>
          <pc:sldLayoutMkLst>
            <pc:docMk/>
            <pc:sldMasterMk cId="2426198756" sldId="2147484563"/>
            <pc:sldLayoutMk cId="3683158770" sldId="2147484580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2:55.139" v="242"/>
        <pc:sldMasterMkLst>
          <pc:docMk/>
          <pc:sldMasterMk cId="4100830291" sldId="2147484581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4202186152" sldId="214748458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1699681513" sldId="214748458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2982809068" sldId="214748458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1518061121" sldId="214748458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2388675619" sldId="214748458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3524180864" sldId="214748458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8625654" sldId="214748458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3249952255" sldId="214748458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2277329398" sldId="214748459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3547545375" sldId="214748459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5.139" v="242"/>
          <pc:sldLayoutMkLst>
            <pc:docMk/>
            <pc:sldMasterMk cId="4100830291" sldId="2147484581"/>
            <pc:sldLayoutMk cId="2988162031" sldId="2147484592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2:58.107" v="243"/>
        <pc:sldMasterMkLst>
          <pc:docMk/>
          <pc:sldMasterMk cId="3953725417" sldId="2147484593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768014847" sldId="214748459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2994952588" sldId="214748459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3947867072" sldId="214748459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28205356" sldId="214748459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1675191886" sldId="214748459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357222000" sldId="214748459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277429314" sldId="214748460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3022805566" sldId="214748460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656454872" sldId="214748460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2146971103" sldId="214748460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2:58.107" v="243"/>
          <pc:sldLayoutMkLst>
            <pc:docMk/>
            <pc:sldMasterMk cId="3953725417" sldId="2147484593"/>
            <pc:sldLayoutMk cId="237971120" sldId="214748460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3:04.764" v="244"/>
        <pc:sldMasterMkLst>
          <pc:docMk/>
          <pc:sldMasterMk cId="598582597" sldId="2147484605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4277301355" sldId="214748460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182184333" sldId="214748460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2892773183" sldId="214748460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1746834276" sldId="214748460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27478439" sldId="214748461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890078502" sldId="214748461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192603291" sldId="214748461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1765448047" sldId="214748461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3141875453" sldId="214748461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2258659572" sldId="214748461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4.764" v="244"/>
          <pc:sldLayoutMkLst>
            <pc:docMk/>
            <pc:sldMasterMk cId="598582597" sldId="2147484605"/>
            <pc:sldLayoutMk cId="2529618698" sldId="214748461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3:08.154" v="245"/>
        <pc:sldMasterMkLst>
          <pc:docMk/>
          <pc:sldMasterMk cId="3389059790" sldId="2147484617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2804611533" sldId="214748461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188311366" sldId="214748461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2422243362" sldId="214748462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1404331356" sldId="214748462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3396476628" sldId="214748462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2954483574" sldId="214748462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3841551857" sldId="214748462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3104660092" sldId="214748462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2538037950" sldId="214748462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4067514536" sldId="214748462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08.154" v="245"/>
          <pc:sldLayoutMkLst>
            <pc:docMk/>
            <pc:sldMasterMk cId="3389059790" sldId="2147484617"/>
            <pc:sldLayoutMk cId="491990041" sldId="2147484628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3:14.092" v="246"/>
        <pc:sldMasterMkLst>
          <pc:docMk/>
          <pc:sldMasterMk cId="2508143516" sldId="2147484629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2838109904" sldId="214748463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2672294282" sldId="214748463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481487552" sldId="214748463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4115572289" sldId="214748463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1885164491" sldId="214748463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654732202" sldId="214748463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3344995237" sldId="214748463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3433608410" sldId="214748463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1188620594" sldId="214748463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1617994499" sldId="214748463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1064353984" sldId="214748464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2639011211" sldId="214748464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1730558723" sldId="214748464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3169189982" sldId="214748464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607954217" sldId="214748464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765138628" sldId="214748464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14.092" v="246"/>
          <pc:sldLayoutMkLst>
            <pc:docMk/>
            <pc:sldMasterMk cId="2508143516" sldId="2147484629"/>
            <pc:sldLayoutMk cId="478084431" sldId="2147484646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3:20.467" v="247"/>
        <pc:sldMasterMkLst>
          <pc:docMk/>
          <pc:sldMasterMk cId="2024460282" sldId="2147484647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405066090" sldId="214748464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2112903733" sldId="214748464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3551071769" sldId="214748465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4184132440" sldId="214748465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585400510" sldId="214748465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1153939626" sldId="214748465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730361599" sldId="214748465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378028932" sldId="214748465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3354356637" sldId="214748465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1325382972" sldId="214748465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3323350023" sldId="214748465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643226969" sldId="214748465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1268362165" sldId="214748466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1545504918" sldId="214748466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1766535284" sldId="214748466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3328814214" sldId="214748466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0.467" v="247"/>
          <pc:sldLayoutMkLst>
            <pc:docMk/>
            <pc:sldMasterMk cId="2024460282" sldId="2147484647"/>
            <pc:sldLayoutMk cId="546538364" sldId="2147484664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3:28.841" v="248"/>
        <pc:sldMasterMkLst>
          <pc:docMk/>
          <pc:sldMasterMk cId="4147357228" sldId="2147484665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1506893227" sldId="214748466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3677011033" sldId="214748466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3529612929" sldId="214748466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2968888681" sldId="214748466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2310576854" sldId="214748467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2272751978" sldId="214748467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2403102240" sldId="214748467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2723777682" sldId="214748467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1504700838" sldId="214748467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850860188" sldId="214748467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474599053" sldId="214748467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3042811370" sldId="214748467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2046878355" sldId="214748467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28.841" v="248"/>
          <pc:sldLayoutMkLst>
            <pc:docMk/>
            <pc:sldMasterMk cId="4147357228" sldId="2147484665"/>
            <pc:sldLayoutMk cId="1521729050" sldId="2147484679"/>
          </pc:sldLayoutMkLst>
        </pc:sldLayoutChg>
      </pc:sldMasterChg>
      <pc:sldMasterChg chg="add del addSldLayout delSldLayout modSldLayout">
        <pc:chgData name="Andrea Wilson (1502076)" userId="S::1502076@student.uwtsd.ac.uk::6559b16a-9ff9-4e22-87cc-ee8c953a8e44" providerId="AD" clId="Web-{F5097AE0-59BE-F736-4C4D-72C8FF3BC358}" dt="2019-12-07T16:43:45.404" v="249"/>
        <pc:sldMasterMkLst>
          <pc:docMk/>
          <pc:sldMasterMk cId="1969790209" sldId="2147484680"/>
        </pc:sldMasterMkLst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1843400952" sldId="214748468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3269283971" sldId="214748468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2120342567" sldId="214748468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2649033160" sldId="214748468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3411213765" sldId="214748468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4281163380" sldId="214748468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1503489208" sldId="2147484687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2251908096" sldId="2147484688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3967260418" sldId="2147484689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2775110552" sldId="2147484690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2724518243" sldId="2147484691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511467746" sldId="2147484692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462304603" sldId="2147484693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3183641740" sldId="2147484694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3491972257" sldId="2147484695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3167530961" sldId="2147484696"/>
          </pc:sldLayoutMkLst>
        </pc:sldLayoutChg>
        <pc:sldLayoutChg chg="add del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1969790209" sldId="2147484680"/>
            <pc:sldLayoutMk cId="1794233281" sldId="2147484697"/>
          </pc:sldLayoutMkLst>
        </pc:sldLayoutChg>
      </pc:sldMasterChg>
      <pc:sldMasterChg chg="add addSldLayout modSldLayout">
        <pc:chgData name="Andrea Wilson (1502076)" userId="S::1502076@student.uwtsd.ac.uk::6559b16a-9ff9-4e22-87cc-ee8c953a8e44" providerId="AD" clId="Web-{F5097AE0-59BE-F736-4C4D-72C8FF3BC358}" dt="2019-12-07T16:43:45.404" v="249"/>
        <pc:sldMasterMkLst>
          <pc:docMk/>
          <pc:sldMasterMk cId="3027404267" sldId="2147484698"/>
        </pc:sldMasterMkLst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1080486924" sldId="2147484699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789760794" sldId="2147484700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494304820" sldId="2147484701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2866417334" sldId="2147484702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1321016550" sldId="2147484703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612514903" sldId="2147484704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3609699890" sldId="2147484705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1850578859" sldId="2147484706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3344237757" sldId="2147484707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2562573923" sldId="2147484708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2758775904" sldId="2147484709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2544075617" sldId="2147484710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3362809012" sldId="2147484711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3352939771" sldId="2147484712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2648090874" sldId="2147484713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2009827426" sldId="2147484714"/>
          </pc:sldLayoutMkLst>
        </pc:sldLayoutChg>
        <pc:sldLayoutChg chg="add mod replId">
          <pc:chgData name="Andrea Wilson (1502076)" userId="S::1502076@student.uwtsd.ac.uk::6559b16a-9ff9-4e22-87cc-ee8c953a8e44" providerId="AD" clId="Web-{F5097AE0-59BE-F736-4C4D-72C8FF3BC358}" dt="2019-12-07T16:43:45.404" v="249"/>
          <pc:sldLayoutMkLst>
            <pc:docMk/>
            <pc:sldMasterMk cId="3027404267" sldId="2147484698"/>
            <pc:sldLayoutMk cId="3300141238" sldId="214748471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53D59D-1787-44AF-A0B4-70BCCA051325}" type="doc">
      <dgm:prSet loTypeId="urn:microsoft.com/office/officeart/2005/8/layout/hierarchy1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73669D78-3821-4C12-ACCA-7A57F5E1B6A1}">
      <dgm:prSet/>
      <dgm:spPr/>
      <dgm:t>
        <a:bodyPr/>
        <a:lstStyle/>
        <a:p>
          <a:pPr algn="l"/>
          <a:r>
            <a:rPr lang="en-GB"/>
            <a:t>What prevents me from managing my time well?</a:t>
          </a:r>
          <a:endParaRPr lang="en-US"/>
        </a:p>
      </dgm:t>
    </dgm:pt>
    <dgm:pt modelId="{11F01E61-AA72-4958-A686-5987736910EA}" type="parTrans" cxnId="{E09CBD22-E00D-4AA1-89AD-1EBC8721E4F3}">
      <dgm:prSet/>
      <dgm:spPr/>
      <dgm:t>
        <a:bodyPr/>
        <a:lstStyle/>
        <a:p>
          <a:endParaRPr lang="en-US"/>
        </a:p>
      </dgm:t>
    </dgm:pt>
    <dgm:pt modelId="{3220ED5D-CD1C-4866-B3C3-2D959273A306}" type="sibTrans" cxnId="{E09CBD22-E00D-4AA1-89AD-1EBC8721E4F3}">
      <dgm:prSet/>
      <dgm:spPr/>
      <dgm:t>
        <a:bodyPr/>
        <a:lstStyle/>
        <a:p>
          <a:endParaRPr lang="en-US"/>
        </a:p>
      </dgm:t>
    </dgm:pt>
    <dgm:pt modelId="{D6D18510-B955-4F78-A6D7-AEF9221D1B5B}">
      <dgm:prSet phldr="0"/>
      <dgm:spPr/>
      <dgm:t>
        <a:bodyPr/>
        <a:lstStyle/>
        <a:p>
          <a:pPr algn="l" rtl="0"/>
          <a:r>
            <a:rPr lang="en-GB" dirty="0"/>
            <a:t>What's important to me?</a:t>
          </a:r>
          <a:endParaRPr lang="en-GB" dirty="0">
            <a:latin typeface="Corbel" panose="020B0503020204020204"/>
          </a:endParaRPr>
        </a:p>
      </dgm:t>
    </dgm:pt>
    <dgm:pt modelId="{FDCF6974-DED6-4DED-ACC9-4056D806D554}" type="parTrans" cxnId="{C07993B6-859F-476B-8D1C-4A1728FD533E}">
      <dgm:prSet/>
      <dgm:spPr/>
    </dgm:pt>
    <dgm:pt modelId="{EB6E3771-BA83-469C-9FE7-EA9DCF70D20C}" type="sibTrans" cxnId="{C07993B6-859F-476B-8D1C-4A1728FD533E}">
      <dgm:prSet/>
      <dgm:spPr/>
    </dgm:pt>
    <dgm:pt modelId="{96ED3534-CF3B-4ACA-AB16-BD54D2AFEC8F}" type="pres">
      <dgm:prSet presAssocID="{A853D59D-1787-44AF-A0B4-70BCCA05132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8131A84-1C58-4896-8D54-E28EE4CA20D8}" type="pres">
      <dgm:prSet presAssocID="{73669D78-3821-4C12-ACCA-7A57F5E1B6A1}" presName="hierRoot1" presStyleCnt="0"/>
      <dgm:spPr/>
    </dgm:pt>
    <dgm:pt modelId="{6A3E43FB-F76D-4D1F-B7E4-95F33786FEF0}" type="pres">
      <dgm:prSet presAssocID="{73669D78-3821-4C12-ACCA-7A57F5E1B6A1}" presName="composite" presStyleCnt="0"/>
      <dgm:spPr/>
    </dgm:pt>
    <dgm:pt modelId="{0D1F6EBE-F60B-4A81-A43B-BB7CF1F1ADEC}" type="pres">
      <dgm:prSet presAssocID="{73669D78-3821-4C12-ACCA-7A57F5E1B6A1}" presName="background" presStyleLbl="node0" presStyleIdx="0" presStyleCnt="2"/>
      <dgm:spPr/>
    </dgm:pt>
    <dgm:pt modelId="{E09873F7-2A8E-4692-A525-DD6CBB95EFED}" type="pres">
      <dgm:prSet presAssocID="{73669D78-3821-4C12-ACCA-7A57F5E1B6A1}" presName="text" presStyleLbl="fgAcc0" presStyleIdx="0" presStyleCnt="2">
        <dgm:presLayoutVars>
          <dgm:chPref val="3"/>
        </dgm:presLayoutVars>
      </dgm:prSet>
      <dgm:spPr/>
    </dgm:pt>
    <dgm:pt modelId="{5CAEF9C2-0011-49C9-94C7-165038773E19}" type="pres">
      <dgm:prSet presAssocID="{73669D78-3821-4C12-ACCA-7A57F5E1B6A1}" presName="hierChild2" presStyleCnt="0"/>
      <dgm:spPr/>
    </dgm:pt>
    <dgm:pt modelId="{2D60241F-C217-4C04-B90E-CF09C49F949F}" type="pres">
      <dgm:prSet presAssocID="{D6D18510-B955-4F78-A6D7-AEF9221D1B5B}" presName="hierRoot1" presStyleCnt="0"/>
      <dgm:spPr/>
    </dgm:pt>
    <dgm:pt modelId="{930121C7-19DB-4FC0-8AE5-26BF491021AC}" type="pres">
      <dgm:prSet presAssocID="{D6D18510-B955-4F78-A6D7-AEF9221D1B5B}" presName="composite" presStyleCnt="0"/>
      <dgm:spPr/>
    </dgm:pt>
    <dgm:pt modelId="{2C30ACDE-0106-437C-9837-005EBE21D972}" type="pres">
      <dgm:prSet presAssocID="{D6D18510-B955-4F78-A6D7-AEF9221D1B5B}" presName="background" presStyleLbl="node0" presStyleIdx="1" presStyleCnt="2"/>
      <dgm:spPr/>
    </dgm:pt>
    <dgm:pt modelId="{ADC522EB-1984-43C3-ABEB-9758F7CDF55A}" type="pres">
      <dgm:prSet presAssocID="{D6D18510-B955-4F78-A6D7-AEF9221D1B5B}" presName="text" presStyleLbl="fgAcc0" presStyleIdx="1" presStyleCnt="2">
        <dgm:presLayoutVars>
          <dgm:chPref val="3"/>
        </dgm:presLayoutVars>
      </dgm:prSet>
      <dgm:spPr/>
    </dgm:pt>
    <dgm:pt modelId="{86273A0B-2FFE-4CE6-AC49-7B78C9D572DC}" type="pres">
      <dgm:prSet presAssocID="{D6D18510-B955-4F78-A6D7-AEF9221D1B5B}" presName="hierChild2" presStyleCnt="0"/>
      <dgm:spPr/>
    </dgm:pt>
  </dgm:ptLst>
  <dgm:cxnLst>
    <dgm:cxn modelId="{E09CBD22-E00D-4AA1-89AD-1EBC8721E4F3}" srcId="{A853D59D-1787-44AF-A0B4-70BCCA051325}" destId="{73669D78-3821-4C12-ACCA-7A57F5E1B6A1}" srcOrd="0" destOrd="0" parTransId="{11F01E61-AA72-4958-A686-5987736910EA}" sibTransId="{3220ED5D-CD1C-4866-B3C3-2D959273A306}"/>
    <dgm:cxn modelId="{68F04136-CD89-43B0-8517-7DFADD527A6B}" type="presOf" srcId="{D6D18510-B955-4F78-A6D7-AEF9221D1B5B}" destId="{ADC522EB-1984-43C3-ABEB-9758F7CDF55A}" srcOrd="0" destOrd="0" presId="urn:microsoft.com/office/officeart/2005/8/layout/hierarchy1"/>
    <dgm:cxn modelId="{C07993B6-859F-476B-8D1C-4A1728FD533E}" srcId="{A853D59D-1787-44AF-A0B4-70BCCA051325}" destId="{D6D18510-B955-4F78-A6D7-AEF9221D1B5B}" srcOrd="1" destOrd="0" parTransId="{FDCF6974-DED6-4DED-ACC9-4056D806D554}" sibTransId="{EB6E3771-BA83-469C-9FE7-EA9DCF70D20C}"/>
    <dgm:cxn modelId="{FAB120DF-2350-4DE8-8425-C9E0962CB374}" type="presOf" srcId="{A853D59D-1787-44AF-A0B4-70BCCA051325}" destId="{96ED3534-CF3B-4ACA-AB16-BD54D2AFEC8F}" srcOrd="0" destOrd="0" presId="urn:microsoft.com/office/officeart/2005/8/layout/hierarchy1"/>
    <dgm:cxn modelId="{3977A3E3-87C5-42B0-9376-39267CBAA84F}" type="presOf" srcId="{73669D78-3821-4C12-ACCA-7A57F5E1B6A1}" destId="{E09873F7-2A8E-4692-A525-DD6CBB95EFED}" srcOrd="0" destOrd="0" presId="urn:microsoft.com/office/officeart/2005/8/layout/hierarchy1"/>
    <dgm:cxn modelId="{C77CEC9D-4D04-440B-896D-EAA63B96EA1E}" type="presParOf" srcId="{96ED3534-CF3B-4ACA-AB16-BD54D2AFEC8F}" destId="{28131A84-1C58-4896-8D54-E28EE4CA20D8}" srcOrd="0" destOrd="0" presId="urn:microsoft.com/office/officeart/2005/8/layout/hierarchy1"/>
    <dgm:cxn modelId="{D2AA7DCA-D51A-49F7-89D3-4981CEDFC8E0}" type="presParOf" srcId="{28131A84-1C58-4896-8D54-E28EE4CA20D8}" destId="{6A3E43FB-F76D-4D1F-B7E4-95F33786FEF0}" srcOrd="0" destOrd="0" presId="urn:microsoft.com/office/officeart/2005/8/layout/hierarchy1"/>
    <dgm:cxn modelId="{4EF4A92A-226F-46AA-AEA8-619082C9BF49}" type="presParOf" srcId="{6A3E43FB-F76D-4D1F-B7E4-95F33786FEF0}" destId="{0D1F6EBE-F60B-4A81-A43B-BB7CF1F1ADEC}" srcOrd="0" destOrd="0" presId="urn:microsoft.com/office/officeart/2005/8/layout/hierarchy1"/>
    <dgm:cxn modelId="{6927F74D-0C85-45E4-8502-A420334E029E}" type="presParOf" srcId="{6A3E43FB-F76D-4D1F-B7E4-95F33786FEF0}" destId="{E09873F7-2A8E-4692-A525-DD6CBB95EFED}" srcOrd="1" destOrd="0" presId="urn:microsoft.com/office/officeart/2005/8/layout/hierarchy1"/>
    <dgm:cxn modelId="{3889F762-2878-4023-B87C-0DCA62614CCF}" type="presParOf" srcId="{28131A84-1C58-4896-8D54-E28EE4CA20D8}" destId="{5CAEF9C2-0011-49C9-94C7-165038773E19}" srcOrd="1" destOrd="0" presId="urn:microsoft.com/office/officeart/2005/8/layout/hierarchy1"/>
    <dgm:cxn modelId="{FF22989A-B511-42F5-8414-2040E38C7459}" type="presParOf" srcId="{96ED3534-CF3B-4ACA-AB16-BD54D2AFEC8F}" destId="{2D60241F-C217-4C04-B90E-CF09C49F949F}" srcOrd="1" destOrd="0" presId="urn:microsoft.com/office/officeart/2005/8/layout/hierarchy1"/>
    <dgm:cxn modelId="{3741B611-273E-49A0-A1C0-A0DB7787638F}" type="presParOf" srcId="{2D60241F-C217-4C04-B90E-CF09C49F949F}" destId="{930121C7-19DB-4FC0-8AE5-26BF491021AC}" srcOrd="0" destOrd="0" presId="urn:microsoft.com/office/officeart/2005/8/layout/hierarchy1"/>
    <dgm:cxn modelId="{6A2FAB67-6EDA-4B42-8086-AEC248126320}" type="presParOf" srcId="{930121C7-19DB-4FC0-8AE5-26BF491021AC}" destId="{2C30ACDE-0106-437C-9837-005EBE21D972}" srcOrd="0" destOrd="0" presId="urn:microsoft.com/office/officeart/2005/8/layout/hierarchy1"/>
    <dgm:cxn modelId="{9207300F-86C9-45DB-B520-4D3C2E8920ED}" type="presParOf" srcId="{930121C7-19DB-4FC0-8AE5-26BF491021AC}" destId="{ADC522EB-1984-43C3-ABEB-9758F7CDF55A}" srcOrd="1" destOrd="0" presId="urn:microsoft.com/office/officeart/2005/8/layout/hierarchy1"/>
    <dgm:cxn modelId="{3D24E5B2-9ECD-4856-AE1D-24ED96A36BFC}" type="presParOf" srcId="{2D60241F-C217-4C04-B90E-CF09C49F949F}" destId="{86273A0B-2FFE-4CE6-AC49-7B78C9D572D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1F6EBE-F60B-4A81-A43B-BB7CF1F1ADEC}">
      <dsp:nvSpPr>
        <dsp:cNvPr id="0" name=""/>
        <dsp:cNvSpPr/>
      </dsp:nvSpPr>
      <dsp:spPr>
        <a:xfrm>
          <a:off x="1194" y="155891"/>
          <a:ext cx="4192017" cy="2661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873F7-2A8E-4692-A525-DD6CBB95EFED}">
      <dsp:nvSpPr>
        <dsp:cNvPr id="0" name=""/>
        <dsp:cNvSpPr/>
      </dsp:nvSpPr>
      <dsp:spPr>
        <a:xfrm>
          <a:off x="466974" y="598382"/>
          <a:ext cx="4192017" cy="26619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What prevents me from managing my time well?</a:t>
          </a:r>
          <a:endParaRPr lang="en-US" sz="3500" kern="1200"/>
        </a:p>
      </dsp:txBody>
      <dsp:txXfrm>
        <a:off x="544939" y="676347"/>
        <a:ext cx="4036087" cy="2506001"/>
      </dsp:txXfrm>
    </dsp:sp>
    <dsp:sp modelId="{2C30ACDE-0106-437C-9837-005EBE21D972}">
      <dsp:nvSpPr>
        <dsp:cNvPr id="0" name=""/>
        <dsp:cNvSpPr/>
      </dsp:nvSpPr>
      <dsp:spPr>
        <a:xfrm>
          <a:off x="5124771" y="155891"/>
          <a:ext cx="4192017" cy="2661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C522EB-1984-43C3-ABEB-9758F7CDF55A}">
      <dsp:nvSpPr>
        <dsp:cNvPr id="0" name=""/>
        <dsp:cNvSpPr/>
      </dsp:nvSpPr>
      <dsp:spPr>
        <a:xfrm>
          <a:off x="5590551" y="598382"/>
          <a:ext cx="4192017" cy="26619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What's important to me?</a:t>
          </a:r>
          <a:endParaRPr lang="en-GB" sz="3500" kern="1200" dirty="0">
            <a:latin typeface="Corbel" panose="020B0503020204020204"/>
          </a:endParaRPr>
        </a:p>
      </dsp:txBody>
      <dsp:txXfrm>
        <a:off x="5668516" y="676347"/>
        <a:ext cx="4036087" cy="25060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5488" y="2166364"/>
            <a:ext cx="11247120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7472" y="3913632"/>
            <a:ext cx="11506200" cy="4572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0828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217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167128"/>
            <a:ext cx="11247120" cy="173736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3913212"/>
            <a:ext cx="11503152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05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68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64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39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3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826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975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401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84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0716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80" r:id="rId1"/>
    <p:sldLayoutId id="2147485081" r:id="rId2"/>
    <p:sldLayoutId id="2147485082" r:id="rId3"/>
    <p:sldLayoutId id="2147485083" r:id="rId4"/>
    <p:sldLayoutId id="2147485084" r:id="rId5"/>
    <p:sldLayoutId id="2147485085" r:id="rId6"/>
    <p:sldLayoutId id="2147485086" r:id="rId7"/>
    <p:sldLayoutId id="2147485087" r:id="rId8"/>
    <p:sldLayoutId id="2147485088" r:id="rId9"/>
    <p:sldLayoutId id="2147485089" r:id="rId10"/>
    <p:sldLayoutId id="214748509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katefletcher.com/fashion-and-sustainability-faqs/" TargetMode="External"/><Relationship Id="rId3" Type="http://schemas.openxmlformats.org/officeDocument/2006/relationships/hyperlink" Target="https://www.monitis.com/blog/best-mind-map-tools-free/" TargetMode="External"/><Relationship Id="rId7" Type="http://schemas.openxmlformats.org/officeDocument/2006/relationships/hyperlink" Target="https://jamesclear.com/procrastination" TargetMode="External"/><Relationship Id="rId2" Type="http://schemas.openxmlformats.org/officeDocument/2006/relationships/hyperlink" Target="https://www.dailyhawker.com/health-fitness/5-tips-to-get-creative-through-hobbies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lifehacker.com/" TargetMode="External"/><Relationship Id="rId5" Type="http://schemas.openxmlformats.org/officeDocument/2006/relationships/hyperlink" Target="https://www.livemint.com/Opinion/MZpWbwrUb5AvrbDuVLUcbI/Opinion--Social-media-is-turning-us-into-nasty-people.html" TargetMode="External"/><Relationship Id="rId10" Type="http://schemas.openxmlformats.org/officeDocument/2006/relationships/hyperlink" Target="https://933fmthefish.com/content/family/spending-time-together" TargetMode="External"/><Relationship Id="rId4" Type="http://schemas.openxmlformats.org/officeDocument/2006/relationships/hyperlink" Target="https://www.bbc.com/future/article/20160909-why-you-feel-busy-all-the-time-when-youre-actually-not" TargetMode="External"/><Relationship Id="rId9" Type="http://schemas.openxmlformats.org/officeDocument/2006/relationships/hyperlink" Target="https://www.thesun.co.uk/fabulous/9051899/sleep-expert-fall-asleep-one-minute-hugging-yourself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0164" y="849540"/>
            <a:ext cx="10572000" cy="4250635"/>
          </a:xfrm>
        </p:spPr>
        <p:txBody>
          <a:bodyPr/>
          <a:lstStyle/>
          <a:p>
            <a:r>
              <a:rPr lang="en-US" sz="4000" b="1" dirty="0">
                <a:latin typeface="Calibri Light"/>
                <a:cs typeface="Arial"/>
              </a:rPr>
              <a:t> </a:t>
            </a:r>
            <a:r>
              <a:rPr lang="en-US" sz="4000" b="1" dirty="0">
                <a:solidFill>
                  <a:schemeClr val="tx1"/>
                </a:solidFill>
                <a:latin typeface="Calibri Light"/>
                <a:cs typeface="Arial"/>
              </a:rPr>
              <a:t>time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430748"/>
            <a:ext cx="10572000" cy="59736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 b="1" dirty="0">
                <a:solidFill>
                  <a:schemeClr val="tx1"/>
                </a:solidFill>
              </a:rPr>
              <a:t>My Personal Development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E9E899-B800-4FD0-B94D-80DAEF26DD3D}"/>
              </a:ext>
            </a:extLst>
          </p:cNvPr>
          <p:cNvSpPr txBox="1"/>
          <p:nvPr/>
        </p:nvSpPr>
        <p:spPr>
          <a:xfrm>
            <a:off x="7937453" y="6369801"/>
            <a:ext cx="469192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/>
              <a:t>By Andrea Wilson</a:t>
            </a:r>
          </a:p>
        </p:txBody>
      </p:sp>
    </p:spTree>
    <p:extLst>
      <p:ext uri="{BB962C8B-B14F-4D97-AF65-F5344CB8AC3E}">
        <p14:creationId xmlns:p14="http://schemas.microsoft.com/office/powerpoint/2010/main" val="2029002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6C5F041-BF9E-461B-B694-72CEE944A32B}"/>
              </a:ext>
            </a:extLst>
          </p:cNvPr>
          <p:cNvSpPr txBox="1"/>
          <p:nvPr/>
        </p:nvSpPr>
        <p:spPr>
          <a:xfrm>
            <a:off x="4963246" y="1834342"/>
            <a:ext cx="6905666" cy="205800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cap="all" spc="150" dirty="0">
                <a:ln w="3175" cmpd="sng"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There Is never enough hours in a day</a:t>
            </a:r>
            <a:r>
              <a:rPr lang="en-US" sz="2800" b="1" cap="all" spc="150" dirty="0">
                <a:ln w="3175" cmpd="sng"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pic>
        <p:nvPicPr>
          <p:cNvPr id="2" name="Picture 2" descr="A clock is shown at the time&#10;&#10;Description generated with very high confidence">
            <a:extLst>
              <a:ext uri="{FF2B5EF4-FFF2-40B4-BE49-F238E27FC236}">
                <a16:creationId xmlns:a16="http://schemas.microsoft.com/office/drawing/2014/main" id="{3F71ADBB-DD36-43B4-AD66-3494292338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33" r="33866" b="-3"/>
          <a:stretch/>
        </p:blipFill>
        <p:spPr>
          <a:xfrm>
            <a:off x="634276" y="598634"/>
            <a:ext cx="3374654" cy="56192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4D8BBA-824B-4229-8AA6-53CC3007BE0E}"/>
              </a:ext>
            </a:extLst>
          </p:cNvPr>
          <p:cNvSpPr txBox="1"/>
          <p:nvPr/>
        </p:nvSpPr>
        <p:spPr>
          <a:xfrm>
            <a:off x="744980" y="470161"/>
            <a:ext cx="278067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20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583A03-2D2E-4765-B11B-930D5E3EE43C}"/>
              </a:ext>
            </a:extLst>
          </p:cNvPr>
          <p:cNvSpPr txBox="1"/>
          <p:nvPr/>
        </p:nvSpPr>
        <p:spPr>
          <a:xfrm rot="780000">
            <a:off x="4708912" y="2747467"/>
            <a:ext cx="6162396" cy="4699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330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8">
            <a:extLst>
              <a:ext uri="{FF2B5EF4-FFF2-40B4-BE49-F238E27FC236}">
                <a16:creationId xmlns:a16="http://schemas.microsoft.com/office/drawing/2014/main" id="{FFE914B7-3BC6-4FC9-A677-80AD94BB11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3887812"/>
            <a:ext cx="12188952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5" name="Rectangle 10">
            <a:extLst>
              <a:ext uri="{FF2B5EF4-FFF2-40B4-BE49-F238E27FC236}">
                <a16:creationId xmlns:a16="http://schemas.microsoft.com/office/drawing/2014/main" id="{3CA87076-A77D-41A2-B164-887E97A69D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6" name="Rectangle 12">
            <a:extLst>
              <a:ext uri="{FF2B5EF4-FFF2-40B4-BE49-F238E27FC236}">
                <a16:creationId xmlns:a16="http://schemas.microsoft.com/office/drawing/2014/main" id="{CD541157-D085-45F2-974F-F497D4128F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550" y="2049864"/>
            <a:ext cx="4657449" cy="233121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8E7E3C-3382-4DBC-8F3D-265F65095525}"/>
              </a:ext>
            </a:extLst>
          </p:cNvPr>
          <p:cNvSpPr txBox="1"/>
          <p:nvPr/>
        </p:nvSpPr>
        <p:spPr>
          <a:xfrm>
            <a:off x="7865806" y="2194560"/>
            <a:ext cx="4001729" cy="205589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cap="all" spc="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Everyone leads busy lives</a:t>
            </a:r>
          </a:p>
        </p:txBody>
      </p:sp>
      <p:sp>
        <p:nvSpPr>
          <p:cNvPr id="37" name="Rectangle 14">
            <a:extLst>
              <a:ext uri="{FF2B5EF4-FFF2-40B4-BE49-F238E27FC236}">
                <a16:creationId xmlns:a16="http://schemas.microsoft.com/office/drawing/2014/main" id="{991A6416-E637-494F-8791-21C34D85AE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4035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A picture containing text, map&#10;&#10;Description generated with very high confidence">
            <a:extLst>
              <a:ext uri="{FF2B5EF4-FFF2-40B4-BE49-F238E27FC236}">
                <a16:creationId xmlns:a16="http://schemas.microsoft.com/office/drawing/2014/main" id="{BA8EEA94-660F-460B-88D0-5FA303D899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92" r="3534" b="3"/>
          <a:stretch/>
        </p:blipFill>
        <p:spPr>
          <a:xfrm>
            <a:off x="634275" y="598634"/>
            <a:ext cx="6266001" cy="56192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515FAF-7F02-44B0-BF1B-C93030A17A5D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91501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11D528-2430-4077-BA1B-0F270A0E62CF}"/>
              </a:ext>
            </a:extLst>
          </p:cNvPr>
          <p:cNvSpPr txBox="1"/>
          <p:nvPr/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all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WHERE DO I </a:t>
            </a:r>
            <a:r>
              <a:rPr lang="en-US" sz="4000" b="1" cap="all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Reflection</a:t>
            </a:r>
            <a:endParaRPr lang="en-US" sz="4000" b="1" cap="all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F0597B-D59C-48CA-9354-45AC4484C01F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graphicFrame>
        <p:nvGraphicFramePr>
          <p:cNvPr id="8" name="TextBox 3">
            <a:extLst>
              <a:ext uri="{FF2B5EF4-FFF2-40B4-BE49-F238E27FC236}">
                <a16:creationId xmlns:a16="http://schemas.microsoft.com/office/drawing/2014/main" id="{268FF7D6-ADDD-4131-8008-DF93A1E6B2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8699269"/>
              </p:ext>
            </p:extLst>
          </p:nvPr>
        </p:nvGraphicFramePr>
        <p:xfrm>
          <a:off x="1203325" y="2476595"/>
          <a:ext cx="9783763" cy="3416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8479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FFE914B7-3BC6-4FC9-A677-80AD94BB11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3887812"/>
            <a:ext cx="12188952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CA87076-A77D-41A2-B164-887E97A69D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52D1A52-6BB8-47DE-98E4-62F068503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0C6F54E-661C-49CD-9EEE-E58E19C79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3657600"/>
            <a:ext cx="12188952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5288256-479A-44D3-B17C-63C8F520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5483333"/>
            <a:ext cx="12188952" cy="4552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7C7F17-3EFE-4B2E-A1C2-F781D3C2A0BE}"/>
              </a:ext>
            </a:extLst>
          </p:cNvPr>
          <p:cNvSpPr txBox="1"/>
          <p:nvPr/>
        </p:nvSpPr>
        <p:spPr>
          <a:xfrm>
            <a:off x="365759" y="3794760"/>
            <a:ext cx="11471565" cy="173934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sz="4200" b="1" cap="all" spc="15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cap="all" spc="150">
                <a:latin typeface="+mj-lt"/>
                <a:ea typeface="+mj-ea"/>
                <a:cs typeface="+mj-cs"/>
              </a:rPr>
              <a:t>Procrastination is a </a:t>
            </a:r>
            <a:r>
              <a:rPr lang="en-US" sz="4200" b="1" cap="all" spc="150" err="1">
                <a:latin typeface="+mj-lt"/>
                <a:ea typeface="+mj-ea"/>
                <a:cs typeface="+mj-cs"/>
              </a:rPr>
              <a:t>wASTE</a:t>
            </a:r>
            <a:r>
              <a:rPr lang="en-US" sz="4200" b="1" cap="all" spc="150">
                <a:latin typeface="+mj-lt"/>
                <a:ea typeface="+mj-ea"/>
                <a:cs typeface="+mj-cs"/>
              </a:rPr>
              <a:t> OF TIME, JUST DO IT!</a:t>
            </a:r>
            <a:endParaRPr lang="en-US" sz="4200" cap="all" spc="150">
              <a:latin typeface="+mj-lt"/>
              <a:ea typeface="+mj-ea"/>
              <a:cs typeface="+mj-cs"/>
            </a:endParaRPr>
          </a:p>
        </p:txBody>
      </p:sp>
      <p:pic>
        <p:nvPicPr>
          <p:cNvPr id="2" name="Picture 2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E76CE803-6BD6-4F8B-9FBE-F84CDE0E45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524" r="1" b="8673"/>
          <a:stretch/>
        </p:blipFill>
        <p:spPr>
          <a:xfrm>
            <a:off x="3395416" y="276225"/>
            <a:ext cx="5401168" cy="312951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DCC756-5291-4732-93D8-A508474B4CB3}"/>
              </a:ext>
            </a:extLst>
          </p:cNvPr>
          <p:cNvSpPr txBox="1"/>
          <p:nvPr/>
        </p:nvSpPr>
        <p:spPr>
          <a:xfrm rot="10800000" flipV="1">
            <a:off x="8747139" y="-256364"/>
            <a:ext cx="2288116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endParaRPr lang="en-GB" sz="2000"/>
          </a:p>
          <a:p>
            <a:pPr>
              <a:spcAft>
                <a:spcPts val="600"/>
              </a:spcAft>
            </a:pPr>
            <a:endParaRPr lang="en-GB" sz="2000"/>
          </a:p>
          <a:p>
            <a:pPr>
              <a:spcAft>
                <a:spcPts val="600"/>
              </a:spcAft>
            </a:pPr>
            <a:endParaRPr lang="en-GB" sz="2000"/>
          </a:p>
          <a:p>
            <a:pPr>
              <a:spcAft>
                <a:spcPts val="600"/>
              </a:spcAft>
            </a:pPr>
            <a:endParaRPr lang="en-GB" sz="2000"/>
          </a:p>
          <a:p>
            <a:pPr>
              <a:spcAft>
                <a:spcPts val="600"/>
              </a:spcAft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0889826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201F5987-E9BA-49AE-B21F-5C4E38FCF674}"/>
              </a:ext>
            </a:extLst>
          </p:cNvPr>
          <p:cNvSpPr txBox="1"/>
          <p:nvPr/>
        </p:nvSpPr>
        <p:spPr>
          <a:xfrm>
            <a:off x="634277" y="284176"/>
            <a:ext cx="3670874" cy="150876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all" err="1">
                <a:latin typeface="+mj-lt"/>
                <a:ea typeface="+mj-ea"/>
                <a:cs typeface="+mj-cs"/>
              </a:rPr>
              <a:t>Organising</a:t>
            </a:r>
            <a:r>
              <a:rPr lang="en-US" sz="4000" b="1" cap="all" dirty="0">
                <a:latin typeface="+mj-lt"/>
                <a:ea typeface="+mj-ea"/>
                <a:cs typeface="+mj-cs"/>
              </a:rPr>
              <a:t> myself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93688D-639D-45DF-AF43-30AB4F8AB2B7}"/>
              </a:ext>
            </a:extLst>
          </p:cNvPr>
          <p:cNvSpPr txBox="1"/>
          <p:nvPr/>
        </p:nvSpPr>
        <p:spPr>
          <a:xfrm>
            <a:off x="634277" y="2011680"/>
            <a:ext cx="3676678" cy="420624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388620" indent="-285750" defTabSz="914400">
              <a:lnSpc>
                <a:spcPct val="150000"/>
              </a:lnSpc>
              <a:spcAft>
                <a:spcPts val="600"/>
              </a:spcAft>
              <a:buClr>
                <a:schemeClr val="tx1"/>
              </a:buClr>
              <a:buFont typeface="Wingdings"/>
              <a:buChar char="q"/>
            </a:pPr>
            <a:r>
              <a:rPr lang="en-US" b="1" dirty="0"/>
              <a:t>Writing lists.</a:t>
            </a:r>
            <a:endParaRPr lang="en-US"/>
          </a:p>
          <a:p>
            <a:pPr marL="388620" indent="-285750" defTabSz="914400">
              <a:lnSpc>
                <a:spcPct val="150000"/>
              </a:lnSpc>
              <a:spcAft>
                <a:spcPts val="600"/>
              </a:spcAft>
              <a:buClr>
                <a:schemeClr val="tx1"/>
              </a:buClr>
              <a:buFont typeface="Wingdings"/>
              <a:buChar char="q"/>
            </a:pPr>
            <a:r>
              <a:rPr lang="en-US" b="1" dirty="0"/>
              <a:t>Keeping a diary of deadlines/events.</a:t>
            </a:r>
          </a:p>
          <a:p>
            <a:pPr marL="388620" indent="-285750" defTabSz="914400">
              <a:lnSpc>
                <a:spcPct val="150000"/>
              </a:lnSpc>
              <a:spcAft>
                <a:spcPts val="600"/>
              </a:spcAft>
              <a:buClr>
                <a:schemeClr val="tx1"/>
              </a:buClr>
              <a:buFont typeface="Wingdings"/>
              <a:buChar char="q"/>
            </a:pPr>
            <a:r>
              <a:rPr lang="en-US" b="1" dirty="0"/>
              <a:t>Keeping to a schedule and using a weekly planner.</a:t>
            </a:r>
          </a:p>
          <a:p>
            <a:pPr marL="388620" indent="-285750" defTabSz="914400">
              <a:lnSpc>
                <a:spcPct val="150000"/>
              </a:lnSpc>
              <a:spcAft>
                <a:spcPts val="600"/>
              </a:spcAft>
              <a:buClr>
                <a:schemeClr val="tx1"/>
              </a:buClr>
              <a:buFont typeface="Wingdings"/>
              <a:buChar char="q"/>
            </a:pPr>
            <a:r>
              <a:rPr lang="en-US" b="1" err="1"/>
              <a:t>Organising</a:t>
            </a:r>
            <a:r>
              <a:rPr lang="en-US" b="1" dirty="0"/>
              <a:t> my things at home.</a:t>
            </a:r>
          </a:p>
          <a:p>
            <a:pPr marL="388620" indent="-285750" defTabSz="914400">
              <a:lnSpc>
                <a:spcPct val="150000"/>
              </a:lnSpc>
              <a:spcAft>
                <a:spcPts val="600"/>
              </a:spcAft>
              <a:buClr>
                <a:schemeClr val="tx1"/>
              </a:buClr>
              <a:buFont typeface="Wingdings"/>
              <a:buChar char="q"/>
            </a:pPr>
            <a:r>
              <a:rPr lang="en-US" b="1" dirty="0"/>
              <a:t>Setting myself small achievable goals.</a:t>
            </a:r>
          </a:p>
          <a:p>
            <a:pPr marL="388620" indent="-285750" defTabSz="914400">
              <a:lnSpc>
                <a:spcPct val="15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q"/>
            </a:pP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38" name="Picture 3">
            <a:extLst>
              <a:ext uri="{FF2B5EF4-FFF2-40B4-BE49-F238E27FC236}">
                <a16:creationId xmlns:a16="http://schemas.microsoft.com/office/drawing/2014/main" id="{2A077FE5-7A8F-455E-9C83-C3497E13AD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5359"/>
          <a:stretch/>
        </p:blipFill>
        <p:spPr>
          <a:xfrm>
            <a:off x="5262368" y="598636"/>
            <a:ext cx="6283602" cy="56192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B5C9BD-A95D-4F06-B494-BE497EE3DDEC}"/>
              </a:ext>
            </a:extLst>
          </p:cNvPr>
          <p:cNvSpPr txBox="1"/>
          <p:nvPr/>
        </p:nvSpPr>
        <p:spPr>
          <a:xfrm>
            <a:off x="166629" y="110705"/>
            <a:ext cx="6978094" cy="143342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endParaRPr lang="en-US" sz="4000" b="1" cap="all">
              <a:ln w="3175" cmpd="sng">
                <a:noFill/>
              </a:ln>
              <a:solidFill>
                <a:schemeClr val="bg1"/>
              </a:solidFill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04345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985E2BB4-E511-46C6-A239-84B6520BD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FD8110FB-6492-4FAA-963F-A6A5F9348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4585A7BD-3A3C-4194-B7C5-03660E307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29E3A536-D796-4BD3-B226-2279A8D8AB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3657600"/>
            <a:ext cx="12188952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DF43D5-CD43-42AB-9CE4-DC687D3C4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59" y="3794760"/>
            <a:ext cx="11471565" cy="17393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0000"/>
              </a:lnSpc>
            </a:pPr>
            <a:r>
              <a:rPr lang="en-US" sz="6000" spc="150" dirty="0">
                <a:solidFill>
                  <a:schemeClr val="tx1"/>
                </a:solidFill>
              </a:rPr>
              <a:t>Finding a balance</a:t>
            </a:r>
          </a:p>
        </p:txBody>
      </p:sp>
      <p:pic>
        <p:nvPicPr>
          <p:cNvPr id="45" name="Picture 4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E18F2AC9-9498-48DC-A03F-108E3F6E8A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24" r="21344" b="4"/>
          <a:stretch/>
        </p:blipFill>
        <p:spPr>
          <a:xfrm>
            <a:off x="1086138" y="482872"/>
            <a:ext cx="2384281" cy="2922863"/>
          </a:xfrm>
          <a:prstGeom prst="rect">
            <a:avLst/>
          </a:prstGeom>
        </p:spPr>
      </p:pic>
      <p:pic>
        <p:nvPicPr>
          <p:cNvPr id="6" name="Picture 7" descr="A person lying on a bed&#10;&#10;Description generated with very high confidence">
            <a:extLst>
              <a:ext uri="{FF2B5EF4-FFF2-40B4-BE49-F238E27FC236}">
                <a16:creationId xmlns:a16="http://schemas.microsoft.com/office/drawing/2014/main" id="{DDF52048-A851-462A-BA4C-11A96B5C2B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47" r="36764"/>
          <a:stretch/>
        </p:blipFill>
        <p:spPr>
          <a:xfrm>
            <a:off x="3625286" y="482872"/>
            <a:ext cx="2384281" cy="2922864"/>
          </a:xfrm>
          <a:prstGeom prst="rect">
            <a:avLst/>
          </a:prstGeom>
        </p:spPr>
      </p:pic>
      <p:pic>
        <p:nvPicPr>
          <p:cNvPr id="7" name="Picture 7" descr="A group of people sitting at a table&#10;&#10;Description generated with very high confidence">
            <a:extLst>
              <a:ext uri="{FF2B5EF4-FFF2-40B4-BE49-F238E27FC236}">
                <a16:creationId xmlns:a16="http://schemas.microsoft.com/office/drawing/2014/main" id="{C1BEDDB0-2E64-4132-A85A-67C608F8B9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613" r="18075" b="3"/>
          <a:stretch/>
        </p:blipFill>
        <p:spPr>
          <a:xfrm>
            <a:off x="6164434" y="482872"/>
            <a:ext cx="2402282" cy="2922864"/>
          </a:xfrm>
          <a:prstGeom prst="rect">
            <a:avLst/>
          </a:prstGeom>
        </p:spPr>
      </p:pic>
      <p:pic>
        <p:nvPicPr>
          <p:cNvPr id="3" name="Picture 4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id="{21209AAC-0138-4414-B303-C229246714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919" r="23810" b="3"/>
          <a:stretch/>
        </p:blipFill>
        <p:spPr>
          <a:xfrm>
            <a:off x="8721582" y="482872"/>
            <a:ext cx="2402282" cy="2922864"/>
          </a:xfrm>
          <a:prstGeom prst="rect">
            <a:avLst/>
          </a:prstGeom>
        </p:spPr>
      </p:pic>
      <p:sp>
        <p:nvSpPr>
          <p:cNvPr id="93" name="Rectangle 92">
            <a:extLst>
              <a:ext uri="{FF2B5EF4-FFF2-40B4-BE49-F238E27FC236}">
                <a16:creationId xmlns:a16="http://schemas.microsoft.com/office/drawing/2014/main" id="{E5E5124A-CE18-48C7-AECA-FE2554131D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843" y="5473573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C208D4-1B60-419D-9964-4CA3BB3C72DD}"/>
              </a:ext>
            </a:extLst>
          </p:cNvPr>
          <p:cNvSpPr txBox="1"/>
          <p:nvPr/>
        </p:nvSpPr>
        <p:spPr>
          <a:xfrm>
            <a:off x="4867275" y="334327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spcAft>
                <a:spcPts val="600"/>
              </a:spcAft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0987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flower&#10;&#10;Description generated with high confidence">
            <a:extLst>
              <a:ext uri="{FF2B5EF4-FFF2-40B4-BE49-F238E27FC236}">
                <a16:creationId xmlns:a16="http://schemas.microsoft.com/office/drawing/2014/main" id="{09298FE2-B91B-4E3D-8589-19756F6F16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0208"/>
          <a:stretch/>
        </p:blipFill>
        <p:spPr>
          <a:xfrm>
            <a:off x="634276" y="913562"/>
            <a:ext cx="3374654" cy="49894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223BC1-4B6C-4000-BA2F-CC8F3B413EBF}"/>
              </a:ext>
            </a:extLst>
          </p:cNvPr>
          <p:cNvSpPr txBox="1"/>
          <p:nvPr/>
        </p:nvSpPr>
        <p:spPr>
          <a:xfrm>
            <a:off x="4963246" y="2194560"/>
            <a:ext cx="6905666" cy="173934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cap="all" spc="150" dirty="0">
                <a:ln w="3175" cmpd="sng"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r>
              <a:rPr lang="en-US" sz="6000" b="1" cap="all" spc="15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652521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E4BE946-FD4C-4C0B-B52E-336AEA068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A6D86F0-98E0-4468-9315-41BF7B0F2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FE35A7-99B5-4501-B73A-2A2ADADDD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70" y="838646"/>
            <a:ext cx="3445179" cy="51807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REFERENCES</a:t>
            </a: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957058-57AD-46A9-BAE9-7145CB350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5" y="-2"/>
            <a:ext cx="7537703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356A0D-1E3E-456F-B8A2-E4685FBD5171}"/>
              </a:ext>
            </a:extLst>
          </p:cNvPr>
          <p:cNvSpPr txBox="1"/>
          <p:nvPr/>
        </p:nvSpPr>
        <p:spPr>
          <a:xfrm>
            <a:off x="5163671" y="838647"/>
            <a:ext cx="5823328" cy="518070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Abraham, N., Shekhar, A., &amp; Guest Post. (2018, August 13). 5 Tips To   Get Creative Through Hobbies. Retrieved December 8, 2019, from </a:t>
            </a:r>
            <a:r>
              <a:rPr lang="en-US" sz="1200" dirty="0">
                <a:hlinkClick r:id="rId2"/>
              </a:rPr>
              <a:t>https://www.dailyhawker.com/health-fitness/5-tips-to-get-creative-through-hobbies/</a:t>
            </a:r>
            <a:r>
              <a:rPr lang="en-US" sz="1200" dirty="0"/>
              <a:t>.</a:t>
            </a:r>
            <a:endParaRPr lang="en-US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Balke, A. (2017, November 14). Grow up, use </a:t>
            </a:r>
            <a:r>
              <a:rPr lang="en-US" sz="1200" err="1"/>
              <a:t>Mindmaps</a:t>
            </a:r>
            <a:r>
              <a:rPr lang="en-US" sz="1200" dirty="0"/>
              <a:t>. Retrieved December 6, 2019, from </a:t>
            </a:r>
            <a:r>
              <a:rPr lang="en-US" sz="1200" dirty="0">
                <a:hlinkClick r:id="rId3"/>
              </a:rPr>
              <a:t>https://www.monitis.com/blog/best-mind-map-tools-free/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Burkeman, O. (2016, September 12). Why you feel busy all the time (when you're actually not). Retrieved December 8, 2019, from </a:t>
            </a:r>
            <a:r>
              <a:rPr lang="en-US" sz="1200" dirty="0">
                <a:hlinkClick r:id="rId4"/>
              </a:rPr>
              <a:t>https://www.bbc.com/future/article/20160909-why-you-feel-busy-all-the-time-when-youre-actually-not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Cottrell, S. (2013). </a:t>
            </a:r>
            <a:r>
              <a:rPr lang="en-US" sz="1200" i="1" dirty="0"/>
              <a:t>The study skills handbook</a:t>
            </a:r>
            <a:r>
              <a:rPr lang="en-US" sz="1200" dirty="0"/>
              <a:t>. Basingstoke: Palgrave Macmillan.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Deb, S. (2018, October 14). Opinion: Social media is turning us into nasty people. Retrieved December 6, 2019, from </a:t>
            </a:r>
            <a:r>
              <a:rPr lang="en-US" sz="1200" dirty="0">
                <a:hlinkClick r:id="rId5"/>
              </a:rPr>
              <a:t>https://www.livemint.com/Opinion/MZpWbwrUb5AvrbDuVLUcbI/Opinion--Social-media-is-turning-us-into-nasty-people.html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Do everything better. (n.d.). Retrieved December 7, 2019, from </a:t>
            </a:r>
            <a:r>
              <a:rPr lang="en-US" sz="1200" dirty="0">
                <a:hlinkClick r:id="rId6"/>
              </a:rPr>
              <a:t>https://lifehacker.com/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James Clear. (n.d.). Procrastination: A Brief Guide on How to Stop Procrastinating. Retrieved December 8, 2019, from </a:t>
            </a:r>
            <a:r>
              <a:rPr lang="en-US" sz="1200" dirty="0">
                <a:hlinkClick r:id="rId7"/>
              </a:rPr>
              <a:t>https://jamesclear.com/procrastination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err="1"/>
              <a:t>Moda</a:t>
            </a:r>
            <a:r>
              <a:rPr lang="en-US" sz="1200" dirty="0"/>
              <a:t>. (2015, September 23). Fashion and Sustainability FAQs. Retrieved December 6, 2019, from </a:t>
            </a:r>
            <a:r>
              <a:rPr lang="en-US" sz="1200" dirty="0">
                <a:hlinkClick r:id="rId8"/>
              </a:rPr>
              <a:t>http://katefletcher.com/fashion-and-sustainability-faqs/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Pemberton, B. (2019, May 11). Sleep expert reveals how you can get to sleep in just ONE minute by 'hugging yourself'. Retrieved December 6, 2019, from </a:t>
            </a:r>
            <a:r>
              <a:rPr lang="en-US" sz="1200" dirty="0">
                <a:hlinkClick r:id="rId9"/>
              </a:rPr>
              <a:t>https://www.thesun.co.uk/fabulous/9051899/sleep-expert-fall-asleep-one-minute-hugging-yourself/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r>
              <a:rPr lang="en-US" sz="1200" dirty="0"/>
              <a:t>Spending time Together. (2017, February 24). Retrieved December 8, 2019, from </a:t>
            </a:r>
            <a:r>
              <a:rPr lang="en-US" sz="1200" dirty="0">
                <a:hlinkClick r:id="rId10"/>
              </a:rPr>
              <a:t>https://933fmthefish.com/content/family/spending-time-together</a:t>
            </a:r>
            <a:r>
              <a:rPr lang="en-US" sz="1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"/>
            </a:pPr>
            <a:endParaRPr lang="en-US" sz="12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A5C75B6-BF54-4952-98B4-60CD5CAFF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34253" y="0"/>
            <a:ext cx="32004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232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F56617"/>
      </a:dk2>
      <a:lt2>
        <a:srgbClr val="DDDDDD"/>
      </a:lt2>
      <a:accent1>
        <a:srgbClr val="FFC000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0"/>
      </a:accent6>
      <a:hlink>
        <a:srgbClr val="FF9933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B7CF026C-957E-4F4E-893C-D02C23AB63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Banded</vt:lpstr>
      <vt:lpstr> time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Finding a balance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333</cp:revision>
  <dcterms:created xsi:type="dcterms:W3CDTF">2019-12-04T06:17:26Z</dcterms:created>
  <dcterms:modified xsi:type="dcterms:W3CDTF">2019-12-09T14:02:42Z</dcterms:modified>
</cp:coreProperties>
</file>