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4"/>
    <p:sldMasterId id="2147483676" r:id="rId5"/>
    <p:sldMasterId id="2147483678" r:id="rId6"/>
    <p:sldMasterId id="2147483680" r:id="rId7"/>
    <p:sldMasterId id="2147483682" r:id="rId8"/>
  </p:sldMasterIdLst>
  <p:notesMasterIdLst>
    <p:notesMasterId r:id="rId17"/>
  </p:notesMasterIdLst>
  <p:sldIdLst>
    <p:sldId id="292" r:id="rId9"/>
    <p:sldId id="294" r:id="rId10"/>
    <p:sldId id="295" r:id="rId11"/>
    <p:sldId id="1165" r:id="rId12"/>
    <p:sldId id="1091" r:id="rId13"/>
    <p:sldId id="1116" r:id="rId14"/>
    <p:sldId id="1180" r:id="rId15"/>
    <p:sldId id="40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4C6680E-98EC-4CD2-B43F-504F70778656}" v="1" dt="2024-02-02T08:41:03.4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3" autoAdjust="0"/>
    <p:restoredTop sz="86741" autoAdjust="0"/>
  </p:normalViewPr>
  <p:slideViewPr>
    <p:cSldViewPr snapToGrid="0">
      <p:cViewPr varScale="1">
        <p:scale>
          <a:sx n="72" d="100"/>
          <a:sy n="72" d="100"/>
        </p:scale>
        <p:origin x="593" y="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microsoft.com/office/2015/10/relationships/revisionInfo" Target="revisionInfo.xml"/><Relationship Id="rId10" Type="http://schemas.openxmlformats.org/officeDocument/2006/relationships/slide" Target="slides/slide2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unyaradzi Nicholas Murira" userId="6ab3fae5-94bd-47ef-9f25-6c1f645127cf" providerId="ADAL" clId="{2178C3F7-977B-405A-9DDD-6AB25EFF48F7}"/>
    <pc:docChg chg="modSld">
      <pc:chgData name="Munyaradzi Nicholas Murira" userId="6ab3fae5-94bd-47ef-9f25-6c1f645127cf" providerId="ADAL" clId="{2178C3F7-977B-405A-9DDD-6AB25EFF48F7}" dt="2022-10-04T09:57:27.152" v="3" actId="20577"/>
      <pc:docMkLst>
        <pc:docMk/>
      </pc:docMkLst>
      <pc:sldChg chg="modSp mod">
        <pc:chgData name="Munyaradzi Nicholas Murira" userId="6ab3fae5-94bd-47ef-9f25-6c1f645127cf" providerId="ADAL" clId="{2178C3F7-977B-405A-9DDD-6AB25EFF48F7}" dt="2022-10-04T09:57:27.152" v="3" actId="20577"/>
        <pc:sldMkLst>
          <pc:docMk/>
          <pc:sldMk cId="3229398234" sldId="295"/>
        </pc:sldMkLst>
        <pc:spChg chg="mod">
          <ac:chgData name="Munyaradzi Nicholas Murira" userId="6ab3fae5-94bd-47ef-9f25-6c1f645127cf" providerId="ADAL" clId="{2178C3F7-977B-405A-9DDD-6AB25EFF48F7}" dt="2022-10-04T09:57:27.152" v="3" actId="20577"/>
          <ac:spMkLst>
            <pc:docMk/>
            <pc:sldMk cId="3229398234" sldId="295"/>
            <ac:spMk id="4" creationId="{00000000-0000-0000-0000-000000000000}"/>
          </ac:spMkLst>
        </pc:spChg>
      </pc:sldChg>
    </pc:docChg>
  </pc:docChgLst>
  <pc:docChgLst>
    <pc:chgData name="Munyaradzi Nicholas Murira" userId="6ab3fae5-94bd-47ef-9f25-6c1f645127cf" providerId="ADAL" clId="{66A25585-5F6D-4048-948B-8F466D224021}"/>
    <pc:docChg chg="custSel modSld">
      <pc:chgData name="Munyaradzi Nicholas Murira" userId="6ab3fae5-94bd-47ef-9f25-6c1f645127cf" providerId="ADAL" clId="{66A25585-5F6D-4048-948B-8F466D224021}" dt="2023-01-31T12:40:02.930" v="144" actId="20577"/>
      <pc:docMkLst>
        <pc:docMk/>
      </pc:docMkLst>
      <pc:sldChg chg="modSp mod">
        <pc:chgData name="Munyaradzi Nicholas Murira" userId="6ab3fae5-94bd-47ef-9f25-6c1f645127cf" providerId="ADAL" clId="{66A25585-5F6D-4048-948B-8F466D224021}" dt="2023-01-31T12:40:02.930" v="144" actId="20577"/>
        <pc:sldMkLst>
          <pc:docMk/>
          <pc:sldMk cId="4059603072" sldId="294"/>
        </pc:sldMkLst>
        <pc:spChg chg="mod">
          <ac:chgData name="Munyaradzi Nicholas Murira" userId="6ab3fae5-94bd-47ef-9f25-6c1f645127cf" providerId="ADAL" clId="{66A25585-5F6D-4048-948B-8F466D224021}" dt="2023-01-31T12:40:02.930" v="144" actId="20577"/>
          <ac:spMkLst>
            <pc:docMk/>
            <pc:sldMk cId="4059603072" sldId="294"/>
            <ac:spMk id="2" creationId="{EDD4C10A-E4A0-4C54-98D4-C13432B17C16}"/>
          </ac:spMkLst>
        </pc:spChg>
      </pc:sldChg>
      <pc:sldChg chg="addSp modSp mod">
        <pc:chgData name="Munyaradzi Nicholas Murira" userId="6ab3fae5-94bd-47ef-9f25-6c1f645127cf" providerId="ADAL" clId="{66A25585-5F6D-4048-948B-8F466D224021}" dt="2023-01-31T10:48:46.431" v="68" actId="1076"/>
        <pc:sldMkLst>
          <pc:docMk/>
          <pc:sldMk cId="3229398234" sldId="295"/>
        </pc:sldMkLst>
        <pc:spChg chg="mod">
          <ac:chgData name="Munyaradzi Nicholas Murira" userId="6ab3fae5-94bd-47ef-9f25-6c1f645127cf" providerId="ADAL" clId="{66A25585-5F6D-4048-948B-8F466D224021}" dt="2023-01-31T10:30:36.268" v="22" actId="20577"/>
          <ac:spMkLst>
            <pc:docMk/>
            <pc:sldMk cId="3229398234" sldId="295"/>
            <ac:spMk id="4" creationId="{00000000-0000-0000-0000-000000000000}"/>
          </ac:spMkLst>
        </pc:spChg>
        <pc:spChg chg="mod">
          <ac:chgData name="Munyaradzi Nicholas Murira" userId="6ab3fae5-94bd-47ef-9f25-6c1f645127cf" providerId="ADAL" clId="{66A25585-5F6D-4048-948B-8F466D224021}" dt="2023-01-31T10:47:49.380" v="59" actId="20577"/>
          <ac:spMkLst>
            <pc:docMk/>
            <pc:sldMk cId="3229398234" sldId="295"/>
            <ac:spMk id="6" creationId="{3FB78745-3ADB-471E-BE5B-B948A3D845D5}"/>
          </ac:spMkLst>
        </pc:spChg>
        <pc:graphicFrameChg chg="add mod modGraphic">
          <ac:chgData name="Munyaradzi Nicholas Murira" userId="6ab3fae5-94bd-47ef-9f25-6c1f645127cf" providerId="ADAL" clId="{66A25585-5F6D-4048-948B-8F466D224021}" dt="2023-01-31T10:48:46.431" v="68" actId="1076"/>
          <ac:graphicFrameMkLst>
            <pc:docMk/>
            <pc:sldMk cId="3229398234" sldId="295"/>
            <ac:graphicFrameMk id="2" creationId="{98CC976A-A73A-E9EE-E427-2CF4F4202F15}"/>
          </ac:graphicFrameMkLst>
        </pc:graphicFrameChg>
      </pc:sldChg>
      <pc:sldChg chg="addSp modSp mod">
        <pc:chgData name="Munyaradzi Nicholas Murira" userId="6ab3fae5-94bd-47ef-9f25-6c1f645127cf" providerId="ADAL" clId="{66A25585-5F6D-4048-948B-8F466D224021}" dt="2023-01-31T10:41:40.933" v="51" actId="14100"/>
        <pc:sldMkLst>
          <pc:docMk/>
          <pc:sldMk cId="3203328640" sldId="1091"/>
        </pc:sldMkLst>
        <pc:spChg chg="mod">
          <ac:chgData name="Munyaradzi Nicholas Murira" userId="6ab3fae5-94bd-47ef-9f25-6c1f645127cf" providerId="ADAL" clId="{66A25585-5F6D-4048-948B-8F466D224021}" dt="2023-01-31T10:40:27.963" v="46"/>
          <ac:spMkLst>
            <pc:docMk/>
            <pc:sldMk cId="3203328640" sldId="1091"/>
            <ac:spMk id="4" creationId="{50693879-5816-3444-9D50-A12F1F37F5DE}"/>
          </ac:spMkLst>
        </pc:spChg>
        <pc:picChg chg="add mod">
          <ac:chgData name="Munyaradzi Nicholas Murira" userId="6ab3fae5-94bd-47ef-9f25-6c1f645127cf" providerId="ADAL" clId="{66A25585-5F6D-4048-948B-8F466D224021}" dt="2023-01-31T10:41:40.933" v="51" actId="14100"/>
          <ac:picMkLst>
            <pc:docMk/>
            <pc:sldMk cId="3203328640" sldId="1091"/>
            <ac:picMk id="5" creationId="{381BF31C-1A64-5D0F-2127-8877C8B0B9DF}"/>
          </ac:picMkLst>
        </pc:picChg>
      </pc:sldChg>
      <pc:sldChg chg="modSp mod">
        <pc:chgData name="Munyaradzi Nicholas Murira" userId="6ab3fae5-94bd-47ef-9f25-6c1f645127cf" providerId="ADAL" clId="{66A25585-5F6D-4048-948B-8F466D224021}" dt="2023-01-31T10:44:02.149" v="56" actId="5793"/>
        <pc:sldMkLst>
          <pc:docMk/>
          <pc:sldMk cId="2423516101" sldId="1116"/>
        </pc:sldMkLst>
        <pc:spChg chg="mod">
          <ac:chgData name="Munyaradzi Nicholas Murira" userId="6ab3fae5-94bd-47ef-9f25-6c1f645127cf" providerId="ADAL" clId="{66A25585-5F6D-4048-948B-8F466D224021}" dt="2023-01-31T10:44:02.149" v="56" actId="5793"/>
          <ac:spMkLst>
            <pc:docMk/>
            <pc:sldMk cId="2423516101" sldId="1116"/>
            <ac:spMk id="9" creationId="{B979D5F8-DA07-F346-5605-4C398C9DECC4}"/>
          </ac:spMkLst>
        </pc:spChg>
      </pc:sldChg>
      <pc:sldChg chg="addSp delSp modSp mod">
        <pc:chgData name="Munyaradzi Nicholas Murira" userId="6ab3fae5-94bd-47ef-9f25-6c1f645127cf" providerId="ADAL" clId="{66A25585-5F6D-4048-948B-8F466D224021}" dt="2023-01-31T10:39:24.531" v="45" actId="14100"/>
        <pc:sldMkLst>
          <pc:docMk/>
          <pc:sldMk cId="1690371496" sldId="1165"/>
        </pc:sldMkLst>
        <pc:spChg chg="mod">
          <ac:chgData name="Munyaradzi Nicholas Murira" userId="6ab3fae5-94bd-47ef-9f25-6c1f645127cf" providerId="ADAL" clId="{66A25585-5F6D-4048-948B-8F466D224021}" dt="2023-01-31T10:31:10.921" v="38" actId="20577"/>
          <ac:spMkLst>
            <pc:docMk/>
            <pc:sldMk cId="1690371496" sldId="1165"/>
            <ac:spMk id="3" creationId="{FA6C8E72-9D69-4A46-A3EB-A48DCBB93BAD}"/>
          </ac:spMkLst>
        </pc:spChg>
        <pc:picChg chg="del">
          <ac:chgData name="Munyaradzi Nicholas Murira" userId="6ab3fae5-94bd-47ef-9f25-6c1f645127cf" providerId="ADAL" clId="{66A25585-5F6D-4048-948B-8F466D224021}" dt="2023-01-31T10:39:01.847" v="39" actId="478"/>
          <ac:picMkLst>
            <pc:docMk/>
            <pc:sldMk cId="1690371496" sldId="1165"/>
            <ac:picMk id="4" creationId="{753A7B23-DACC-62EB-D5E8-30E9ED00252B}"/>
          </ac:picMkLst>
        </pc:picChg>
        <pc:picChg chg="add mod">
          <ac:chgData name="Munyaradzi Nicholas Murira" userId="6ab3fae5-94bd-47ef-9f25-6c1f645127cf" providerId="ADAL" clId="{66A25585-5F6D-4048-948B-8F466D224021}" dt="2023-01-31T10:39:24.531" v="45" actId="14100"/>
          <ac:picMkLst>
            <pc:docMk/>
            <pc:sldMk cId="1690371496" sldId="1165"/>
            <ac:picMk id="6" creationId="{71B16E6F-0DF0-C3FA-CBC7-4DB8E8A402BD}"/>
          </ac:picMkLst>
        </pc:picChg>
      </pc:sldChg>
      <pc:sldChg chg="delSp modSp mod">
        <pc:chgData name="Munyaradzi Nicholas Murira" userId="6ab3fae5-94bd-47ef-9f25-6c1f645127cf" providerId="ADAL" clId="{66A25585-5F6D-4048-948B-8F466D224021}" dt="2023-01-31T10:45:54.726" v="58" actId="478"/>
        <pc:sldMkLst>
          <pc:docMk/>
          <pc:sldMk cId="13251497" sldId="1180"/>
        </pc:sldMkLst>
        <pc:spChg chg="del mod">
          <ac:chgData name="Munyaradzi Nicholas Murira" userId="6ab3fae5-94bd-47ef-9f25-6c1f645127cf" providerId="ADAL" clId="{66A25585-5F6D-4048-948B-8F466D224021}" dt="2023-01-31T10:45:54.726" v="58" actId="478"/>
          <ac:spMkLst>
            <pc:docMk/>
            <pc:sldMk cId="13251497" sldId="1180"/>
            <ac:spMk id="7" creationId="{0396B834-114C-53A2-6E9D-BAD406538864}"/>
          </ac:spMkLst>
        </pc:spChg>
      </pc:sldChg>
    </pc:docChg>
  </pc:docChgLst>
  <pc:docChgLst>
    <pc:chgData name="Munyaradzi Nicholas Murira" userId="6ab3fae5-94bd-47ef-9f25-6c1f645127cf" providerId="ADAL" clId="{B4C6680E-98EC-4CD2-B43F-504F70778656}"/>
    <pc:docChg chg="undo custSel modSld">
      <pc:chgData name="Munyaradzi Nicholas Murira" userId="6ab3fae5-94bd-47ef-9f25-6c1f645127cf" providerId="ADAL" clId="{B4C6680E-98EC-4CD2-B43F-504F70778656}" dt="2024-02-02T08:42:08.861" v="184" actId="20577"/>
      <pc:docMkLst>
        <pc:docMk/>
      </pc:docMkLst>
      <pc:sldChg chg="modSp mod">
        <pc:chgData name="Munyaradzi Nicholas Murira" userId="6ab3fae5-94bd-47ef-9f25-6c1f645127cf" providerId="ADAL" clId="{B4C6680E-98EC-4CD2-B43F-504F70778656}" dt="2024-01-30T15:33:31.267" v="9" actId="255"/>
        <pc:sldMkLst>
          <pc:docMk/>
          <pc:sldMk cId="4059603072" sldId="294"/>
        </pc:sldMkLst>
        <pc:spChg chg="mod">
          <ac:chgData name="Munyaradzi Nicholas Murira" userId="6ab3fae5-94bd-47ef-9f25-6c1f645127cf" providerId="ADAL" clId="{B4C6680E-98EC-4CD2-B43F-504F70778656}" dt="2024-01-30T15:33:31.267" v="9" actId="255"/>
          <ac:spMkLst>
            <pc:docMk/>
            <pc:sldMk cId="4059603072" sldId="294"/>
            <ac:spMk id="2" creationId="{EDD4C10A-E4A0-4C54-98D4-C13432B17C16}"/>
          </ac:spMkLst>
        </pc:spChg>
      </pc:sldChg>
      <pc:sldChg chg="modSp mod">
        <pc:chgData name="Munyaradzi Nicholas Murira" userId="6ab3fae5-94bd-47ef-9f25-6c1f645127cf" providerId="ADAL" clId="{B4C6680E-98EC-4CD2-B43F-504F70778656}" dt="2024-02-02T08:42:08.861" v="184" actId="20577"/>
        <pc:sldMkLst>
          <pc:docMk/>
          <pc:sldMk cId="3229398234" sldId="295"/>
        </pc:sldMkLst>
        <pc:spChg chg="mod">
          <ac:chgData name="Munyaradzi Nicholas Murira" userId="6ab3fae5-94bd-47ef-9f25-6c1f645127cf" providerId="ADAL" clId="{B4C6680E-98EC-4CD2-B43F-504F70778656}" dt="2024-02-02T08:41:41.190" v="175" actId="20577"/>
          <ac:spMkLst>
            <pc:docMk/>
            <pc:sldMk cId="3229398234" sldId="295"/>
            <ac:spMk id="4" creationId="{00000000-0000-0000-0000-000000000000}"/>
          </ac:spMkLst>
        </pc:spChg>
        <pc:spChg chg="mod">
          <ac:chgData name="Munyaradzi Nicholas Murira" userId="6ab3fae5-94bd-47ef-9f25-6c1f645127cf" providerId="ADAL" clId="{B4C6680E-98EC-4CD2-B43F-504F70778656}" dt="2024-02-02T08:42:08.861" v="184" actId="20577"/>
          <ac:spMkLst>
            <pc:docMk/>
            <pc:sldMk cId="3229398234" sldId="295"/>
            <ac:spMk id="6" creationId="{3FB78745-3ADB-471E-BE5B-B948A3D845D5}"/>
          </ac:spMkLst>
        </pc:spChg>
        <pc:graphicFrameChg chg="mod modGraphic">
          <ac:chgData name="Munyaradzi Nicholas Murira" userId="6ab3fae5-94bd-47ef-9f25-6c1f645127cf" providerId="ADAL" clId="{B4C6680E-98EC-4CD2-B43F-504F70778656}" dt="2024-02-02T08:41:03.452" v="150"/>
          <ac:graphicFrameMkLst>
            <pc:docMk/>
            <pc:sldMk cId="3229398234" sldId="295"/>
            <ac:graphicFrameMk id="2" creationId="{98CC976A-A73A-E9EE-E427-2CF4F4202F15}"/>
          </ac:graphicFrameMkLst>
        </pc:graphicFrameChg>
      </pc:sldChg>
      <pc:sldChg chg="addSp delSp modSp mod">
        <pc:chgData name="Munyaradzi Nicholas Murira" userId="6ab3fae5-94bd-47ef-9f25-6c1f645127cf" providerId="ADAL" clId="{B4C6680E-98EC-4CD2-B43F-504F70778656}" dt="2024-01-30T15:52:57.650" v="94" actId="14100"/>
        <pc:sldMkLst>
          <pc:docMk/>
          <pc:sldMk cId="3203328640" sldId="1091"/>
        </pc:sldMkLst>
        <pc:picChg chg="del">
          <ac:chgData name="Munyaradzi Nicholas Murira" userId="6ab3fae5-94bd-47ef-9f25-6c1f645127cf" providerId="ADAL" clId="{B4C6680E-98EC-4CD2-B43F-504F70778656}" dt="2024-01-30T15:52:12.638" v="92" actId="478"/>
          <ac:picMkLst>
            <pc:docMk/>
            <pc:sldMk cId="3203328640" sldId="1091"/>
            <ac:picMk id="5" creationId="{381BF31C-1A64-5D0F-2127-8877C8B0B9DF}"/>
          </ac:picMkLst>
        </pc:picChg>
        <pc:picChg chg="add mod">
          <ac:chgData name="Munyaradzi Nicholas Murira" userId="6ab3fae5-94bd-47ef-9f25-6c1f645127cf" providerId="ADAL" clId="{B4C6680E-98EC-4CD2-B43F-504F70778656}" dt="2024-01-30T15:52:57.650" v="94" actId="14100"/>
          <ac:picMkLst>
            <pc:docMk/>
            <pc:sldMk cId="3203328640" sldId="1091"/>
            <ac:picMk id="6" creationId="{B67F9F1D-1457-A657-800F-A59240E4CB7A}"/>
          </ac:picMkLst>
        </pc:picChg>
      </pc:sldChg>
      <pc:sldChg chg="modSp mod">
        <pc:chgData name="Munyaradzi Nicholas Murira" userId="6ab3fae5-94bd-47ef-9f25-6c1f645127cf" providerId="ADAL" clId="{B4C6680E-98EC-4CD2-B43F-504F70778656}" dt="2024-01-30T15:54:00.434" v="97"/>
        <pc:sldMkLst>
          <pc:docMk/>
          <pc:sldMk cId="2423516101" sldId="1116"/>
        </pc:sldMkLst>
        <pc:spChg chg="mod">
          <ac:chgData name="Munyaradzi Nicholas Murira" userId="6ab3fae5-94bd-47ef-9f25-6c1f645127cf" providerId="ADAL" clId="{B4C6680E-98EC-4CD2-B43F-504F70778656}" dt="2024-01-30T15:54:00.434" v="97"/>
          <ac:spMkLst>
            <pc:docMk/>
            <pc:sldMk cId="2423516101" sldId="1116"/>
            <ac:spMk id="9" creationId="{B979D5F8-DA07-F346-5605-4C398C9DECC4}"/>
          </ac:spMkLst>
        </pc:spChg>
      </pc:sldChg>
      <pc:sldChg chg="addSp delSp modSp mod">
        <pc:chgData name="Munyaradzi Nicholas Murira" userId="6ab3fae5-94bd-47ef-9f25-6c1f645127cf" providerId="ADAL" clId="{B4C6680E-98EC-4CD2-B43F-504F70778656}" dt="2024-01-30T15:52:07.480" v="91" actId="1076"/>
        <pc:sldMkLst>
          <pc:docMk/>
          <pc:sldMk cId="1690371496" sldId="1165"/>
        </pc:sldMkLst>
        <pc:spChg chg="mod">
          <ac:chgData name="Munyaradzi Nicholas Murira" userId="6ab3fae5-94bd-47ef-9f25-6c1f645127cf" providerId="ADAL" clId="{B4C6680E-98EC-4CD2-B43F-504F70778656}" dt="2024-01-30T15:51:14.782" v="88" actId="20577"/>
          <ac:spMkLst>
            <pc:docMk/>
            <pc:sldMk cId="1690371496" sldId="1165"/>
            <ac:spMk id="3" creationId="{FA6C8E72-9D69-4A46-A3EB-A48DCBB93BAD}"/>
          </ac:spMkLst>
        </pc:spChg>
        <pc:picChg chg="add mod">
          <ac:chgData name="Munyaradzi Nicholas Murira" userId="6ab3fae5-94bd-47ef-9f25-6c1f645127cf" providerId="ADAL" clId="{B4C6680E-98EC-4CD2-B43F-504F70778656}" dt="2024-01-30T15:52:07.480" v="91" actId="1076"/>
          <ac:picMkLst>
            <pc:docMk/>
            <pc:sldMk cId="1690371496" sldId="1165"/>
            <ac:picMk id="5" creationId="{B41AFCD1-4392-0C02-D3D0-F2CA81C1A2C7}"/>
          </ac:picMkLst>
        </pc:picChg>
        <pc:picChg chg="del">
          <ac:chgData name="Munyaradzi Nicholas Murira" userId="6ab3fae5-94bd-47ef-9f25-6c1f645127cf" providerId="ADAL" clId="{B4C6680E-98EC-4CD2-B43F-504F70778656}" dt="2024-01-30T15:52:00.786" v="89" actId="478"/>
          <ac:picMkLst>
            <pc:docMk/>
            <pc:sldMk cId="1690371496" sldId="1165"/>
            <ac:picMk id="6" creationId="{71B16E6F-0DF0-C3FA-CBC7-4DB8E8A402BD}"/>
          </ac:picMkLst>
        </pc:picChg>
      </pc:sldChg>
      <pc:sldChg chg="addSp delSp modSp mod">
        <pc:chgData name="Munyaradzi Nicholas Murira" userId="6ab3fae5-94bd-47ef-9f25-6c1f645127cf" providerId="ADAL" clId="{B4C6680E-98EC-4CD2-B43F-504F70778656}" dt="2024-01-30T15:55:53.012" v="101" actId="14100"/>
        <pc:sldMkLst>
          <pc:docMk/>
          <pc:sldMk cId="13251497" sldId="1180"/>
        </pc:sldMkLst>
        <pc:picChg chg="del">
          <ac:chgData name="Munyaradzi Nicholas Murira" userId="6ab3fae5-94bd-47ef-9f25-6c1f645127cf" providerId="ADAL" clId="{B4C6680E-98EC-4CD2-B43F-504F70778656}" dt="2024-01-30T15:54:36.608" v="98" actId="478"/>
          <ac:picMkLst>
            <pc:docMk/>
            <pc:sldMk cId="13251497" sldId="1180"/>
            <ac:picMk id="2" creationId="{D771EB7E-EAC2-6B28-58FE-CB07B9D980E2}"/>
          </ac:picMkLst>
        </pc:picChg>
        <pc:picChg chg="add mod">
          <ac:chgData name="Munyaradzi Nicholas Murira" userId="6ab3fae5-94bd-47ef-9f25-6c1f645127cf" providerId="ADAL" clId="{B4C6680E-98EC-4CD2-B43F-504F70778656}" dt="2024-01-30T15:55:53.012" v="101" actId="14100"/>
          <ac:picMkLst>
            <pc:docMk/>
            <pc:sldMk cId="13251497" sldId="1180"/>
            <ac:picMk id="4" creationId="{7D5BA963-9F0E-87AB-B9D9-A703EDA9E407}"/>
          </ac:picMkLst>
        </pc:picChg>
      </pc:sldChg>
    </pc:docChg>
  </pc:docChgLst>
  <pc:docChgLst>
    <pc:chgData name="Nitheesh Kaliyamurthy" userId="2821ebda-f4ac-4963-9a4e-a836dfc45829" providerId="ADAL" clId="{154C9324-77F0-4629-872E-4D9374924349}"/>
    <pc:docChg chg="undo custSel addSld delSld modSld">
      <pc:chgData name="Nitheesh Kaliyamurthy" userId="2821ebda-f4ac-4963-9a4e-a836dfc45829" providerId="ADAL" clId="{154C9324-77F0-4629-872E-4D9374924349}" dt="2022-09-12T06:14:24.818" v="816" actId="20577"/>
      <pc:docMkLst>
        <pc:docMk/>
      </pc:docMkLst>
      <pc:sldChg chg="modSp del mod">
        <pc:chgData name="Nitheesh Kaliyamurthy" userId="2821ebda-f4ac-4963-9a4e-a836dfc45829" providerId="ADAL" clId="{154C9324-77F0-4629-872E-4D9374924349}" dt="2022-09-12T05:28:02.743" v="389" actId="47"/>
        <pc:sldMkLst>
          <pc:docMk/>
          <pc:sldMk cId="2652535190" sldId="281"/>
        </pc:sldMkLst>
        <pc:spChg chg="mod">
          <ac:chgData name="Nitheesh Kaliyamurthy" userId="2821ebda-f4ac-4963-9a4e-a836dfc45829" providerId="ADAL" clId="{154C9324-77F0-4629-872E-4D9374924349}" dt="2022-09-12T05:24:33.813" v="61" actId="21"/>
          <ac:spMkLst>
            <pc:docMk/>
            <pc:sldMk cId="2652535190" sldId="281"/>
            <ac:spMk id="2" creationId="{00000000-0000-0000-0000-000000000000}"/>
          </ac:spMkLst>
        </pc:spChg>
        <pc:spChg chg="mod">
          <ac:chgData name="Nitheesh Kaliyamurthy" userId="2821ebda-f4ac-4963-9a4e-a836dfc45829" providerId="ADAL" clId="{154C9324-77F0-4629-872E-4D9374924349}" dt="2022-09-12T05:24:40.606" v="67" actId="27636"/>
          <ac:spMkLst>
            <pc:docMk/>
            <pc:sldMk cId="2652535190" sldId="281"/>
            <ac:spMk id="3" creationId="{00000000-0000-0000-0000-000000000000}"/>
          </ac:spMkLst>
        </pc:spChg>
      </pc:sldChg>
      <pc:sldChg chg="addSp delSp modSp del mod">
        <pc:chgData name="Nitheesh Kaliyamurthy" userId="2821ebda-f4ac-4963-9a4e-a836dfc45829" providerId="ADAL" clId="{154C9324-77F0-4629-872E-4D9374924349}" dt="2022-09-12T05:30:01.880" v="589" actId="47"/>
        <pc:sldMkLst>
          <pc:docMk/>
          <pc:sldMk cId="1471950433" sldId="282"/>
        </pc:sldMkLst>
        <pc:spChg chg="add mod">
          <ac:chgData name="Nitheesh Kaliyamurthy" userId="2821ebda-f4ac-4963-9a4e-a836dfc45829" providerId="ADAL" clId="{154C9324-77F0-4629-872E-4D9374924349}" dt="2022-09-12T05:28:08.361" v="390" actId="21"/>
          <ac:spMkLst>
            <pc:docMk/>
            <pc:sldMk cId="1471950433" sldId="282"/>
            <ac:spMk id="4" creationId="{96F9A94F-7C13-8FEE-216A-520DC617B7FF}"/>
          </ac:spMkLst>
        </pc:spChg>
        <pc:graphicFrameChg chg="del">
          <ac:chgData name="Nitheesh Kaliyamurthy" userId="2821ebda-f4ac-4963-9a4e-a836dfc45829" providerId="ADAL" clId="{154C9324-77F0-4629-872E-4D9374924349}" dt="2022-09-12T05:28:08.361" v="390" actId="21"/>
          <ac:graphicFrameMkLst>
            <pc:docMk/>
            <pc:sldMk cId="1471950433" sldId="282"/>
            <ac:graphicFrameMk id="6" creationId="{84B579D1-AFC9-40D0-819B-DFE98D86F593}"/>
          </ac:graphicFrameMkLst>
        </pc:graphicFrameChg>
      </pc:sldChg>
      <pc:sldChg chg="del">
        <pc:chgData name="Nitheesh Kaliyamurthy" userId="2821ebda-f4ac-4963-9a4e-a836dfc45829" providerId="ADAL" clId="{154C9324-77F0-4629-872E-4D9374924349}" dt="2022-09-12T05:30:05.263" v="590" actId="47"/>
        <pc:sldMkLst>
          <pc:docMk/>
          <pc:sldMk cId="822153087" sldId="283"/>
        </pc:sldMkLst>
      </pc:sldChg>
      <pc:sldChg chg="modSp del mod">
        <pc:chgData name="Nitheesh Kaliyamurthy" userId="2821ebda-f4ac-4963-9a4e-a836dfc45829" providerId="ADAL" clId="{154C9324-77F0-4629-872E-4D9374924349}" dt="2022-09-12T05:31:56.554" v="655" actId="47"/>
        <pc:sldMkLst>
          <pc:docMk/>
          <pc:sldMk cId="1923401130" sldId="284"/>
        </pc:sldMkLst>
        <pc:spChg chg="mod">
          <ac:chgData name="Nitheesh Kaliyamurthy" userId="2821ebda-f4ac-4963-9a4e-a836dfc45829" providerId="ADAL" clId="{154C9324-77F0-4629-872E-4D9374924349}" dt="2022-09-12T05:30:09.563" v="592" actId="27636"/>
          <ac:spMkLst>
            <pc:docMk/>
            <pc:sldMk cId="1923401130" sldId="284"/>
            <ac:spMk id="3" creationId="{8555646D-9E6B-4365-A4B7-D9C7F947B72F}"/>
          </ac:spMkLst>
        </pc:spChg>
      </pc:sldChg>
      <pc:sldChg chg="addSp delSp modSp mod">
        <pc:chgData name="Nitheesh Kaliyamurthy" userId="2821ebda-f4ac-4963-9a4e-a836dfc45829" providerId="ADAL" clId="{154C9324-77F0-4629-872E-4D9374924349}" dt="2022-09-12T05:24:03.225" v="59" actId="20577"/>
        <pc:sldMkLst>
          <pc:docMk/>
          <pc:sldMk cId="4059603072" sldId="294"/>
        </pc:sldMkLst>
        <pc:spChg chg="mod">
          <ac:chgData name="Nitheesh Kaliyamurthy" userId="2821ebda-f4ac-4963-9a4e-a836dfc45829" providerId="ADAL" clId="{154C9324-77F0-4629-872E-4D9374924349}" dt="2022-09-12T05:23:52.125" v="57" actId="113"/>
          <ac:spMkLst>
            <pc:docMk/>
            <pc:sldMk cId="4059603072" sldId="294"/>
            <ac:spMk id="2" creationId="{EDD4C10A-E4A0-4C54-98D4-C13432B17C16}"/>
          </ac:spMkLst>
        </pc:spChg>
        <pc:spChg chg="mod">
          <ac:chgData name="Nitheesh Kaliyamurthy" userId="2821ebda-f4ac-4963-9a4e-a836dfc45829" providerId="ADAL" clId="{154C9324-77F0-4629-872E-4D9374924349}" dt="2022-09-12T05:24:03.225" v="59" actId="20577"/>
          <ac:spMkLst>
            <pc:docMk/>
            <pc:sldMk cId="4059603072" sldId="294"/>
            <ac:spMk id="3" creationId="{8A24508A-09F8-407C-BCEE-EED5957725C5}"/>
          </ac:spMkLst>
        </pc:spChg>
        <pc:spChg chg="add del">
          <ac:chgData name="Nitheesh Kaliyamurthy" userId="2821ebda-f4ac-4963-9a4e-a836dfc45829" providerId="ADAL" clId="{154C9324-77F0-4629-872E-4D9374924349}" dt="2022-09-12T05:22:57.885" v="1" actId="22"/>
          <ac:spMkLst>
            <pc:docMk/>
            <pc:sldMk cId="4059603072" sldId="294"/>
            <ac:spMk id="5" creationId="{5EAE7F03-126E-0DBC-1171-51ED567DCFD0}"/>
          </ac:spMkLst>
        </pc:spChg>
      </pc:sldChg>
      <pc:sldChg chg="modSp mod">
        <pc:chgData name="Nitheesh Kaliyamurthy" userId="2821ebda-f4ac-4963-9a4e-a836dfc45829" providerId="ADAL" clId="{154C9324-77F0-4629-872E-4D9374924349}" dt="2022-09-12T05:27:55.780" v="388" actId="20577"/>
        <pc:sldMkLst>
          <pc:docMk/>
          <pc:sldMk cId="3229398234" sldId="295"/>
        </pc:sldMkLst>
        <pc:spChg chg="mod">
          <ac:chgData name="Nitheesh Kaliyamurthy" userId="2821ebda-f4ac-4963-9a4e-a836dfc45829" providerId="ADAL" clId="{154C9324-77F0-4629-872E-4D9374924349}" dt="2022-09-12T05:25:06.117" v="82" actId="20577"/>
          <ac:spMkLst>
            <pc:docMk/>
            <pc:sldMk cId="3229398234" sldId="295"/>
            <ac:spMk id="3" creationId="{00000000-0000-0000-0000-000000000000}"/>
          </ac:spMkLst>
        </pc:spChg>
        <pc:spChg chg="mod">
          <ac:chgData name="Nitheesh Kaliyamurthy" userId="2821ebda-f4ac-4963-9a4e-a836dfc45829" providerId="ADAL" clId="{154C9324-77F0-4629-872E-4D9374924349}" dt="2022-09-12T05:26:13.414" v="171" actId="6549"/>
          <ac:spMkLst>
            <pc:docMk/>
            <pc:sldMk cId="3229398234" sldId="295"/>
            <ac:spMk id="4" creationId="{00000000-0000-0000-0000-000000000000}"/>
          </ac:spMkLst>
        </pc:spChg>
        <pc:spChg chg="mod">
          <ac:chgData name="Nitheesh Kaliyamurthy" userId="2821ebda-f4ac-4963-9a4e-a836dfc45829" providerId="ADAL" clId="{154C9324-77F0-4629-872E-4D9374924349}" dt="2022-09-12T05:27:55.780" v="388" actId="20577"/>
          <ac:spMkLst>
            <pc:docMk/>
            <pc:sldMk cId="3229398234" sldId="295"/>
            <ac:spMk id="6" creationId="{3FB78745-3ADB-471E-BE5B-B948A3D845D5}"/>
          </ac:spMkLst>
        </pc:spChg>
      </pc:sldChg>
      <pc:sldChg chg="modSp mod">
        <pc:chgData name="Nitheesh Kaliyamurthy" userId="2821ebda-f4ac-4963-9a4e-a836dfc45829" providerId="ADAL" clId="{154C9324-77F0-4629-872E-4D9374924349}" dt="2022-09-12T06:11:27.854" v="810" actId="1076"/>
        <pc:sldMkLst>
          <pc:docMk/>
          <pc:sldMk cId="3203328640" sldId="1091"/>
        </pc:sldMkLst>
        <pc:spChg chg="mod">
          <ac:chgData name="Nitheesh Kaliyamurthy" userId="2821ebda-f4ac-4963-9a4e-a836dfc45829" providerId="ADAL" clId="{154C9324-77F0-4629-872E-4D9374924349}" dt="2022-09-12T05:30:22.170" v="620" actId="20577"/>
          <ac:spMkLst>
            <pc:docMk/>
            <pc:sldMk cId="3203328640" sldId="1091"/>
            <ac:spMk id="3" creationId="{C02AA8F8-1E43-384B-8982-C0BB94049B5C}"/>
          </ac:spMkLst>
        </pc:spChg>
        <pc:spChg chg="mod">
          <ac:chgData name="Nitheesh Kaliyamurthy" userId="2821ebda-f4ac-4963-9a4e-a836dfc45829" providerId="ADAL" clId="{154C9324-77F0-4629-872E-4D9374924349}" dt="2022-09-12T06:11:27.854" v="810" actId="1076"/>
          <ac:spMkLst>
            <pc:docMk/>
            <pc:sldMk cId="3203328640" sldId="1091"/>
            <ac:spMk id="4" creationId="{50693879-5816-3444-9D50-A12F1F37F5DE}"/>
          </ac:spMkLst>
        </pc:spChg>
      </pc:sldChg>
      <pc:sldChg chg="del">
        <pc:chgData name="Nitheesh Kaliyamurthy" userId="2821ebda-f4ac-4963-9a4e-a836dfc45829" providerId="ADAL" clId="{154C9324-77F0-4629-872E-4D9374924349}" dt="2022-09-12T05:42:42.070" v="703" actId="47"/>
        <pc:sldMkLst>
          <pc:docMk/>
          <pc:sldMk cId="1752441977" sldId="1108"/>
        </pc:sldMkLst>
      </pc:sldChg>
      <pc:sldChg chg="del">
        <pc:chgData name="Nitheesh Kaliyamurthy" userId="2821ebda-f4ac-4963-9a4e-a836dfc45829" providerId="ADAL" clId="{154C9324-77F0-4629-872E-4D9374924349}" dt="2022-09-12T05:42:42.070" v="703" actId="47"/>
        <pc:sldMkLst>
          <pc:docMk/>
          <pc:sldMk cId="516333103" sldId="1109"/>
        </pc:sldMkLst>
      </pc:sldChg>
      <pc:sldChg chg="del">
        <pc:chgData name="Nitheesh Kaliyamurthy" userId="2821ebda-f4ac-4963-9a4e-a836dfc45829" providerId="ADAL" clId="{154C9324-77F0-4629-872E-4D9374924349}" dt="2022-09-12T05:42:42.070" v="703" actId="47"/>
        <pc:sldMkLst>
          <pc:docMk/>
          <pc:sldMk cId="3418635774" sldId="1112"/>
        </pc:sldMkLst>
      </pc:sldChg>
      <pc:sldChg chg="addSp delSp modSp mod">
        <pc:chgData name="Nitheesh Kaliyamurthy" userId="2821ebda-f4ac-4963-9a4e-a836dfc45829" providerId="ADAL" clId="{154C9324-77F0-4629-872E-4D9374924349}" dt="2022-09-12T05:44:01.336" v="725" actId="14100"/>
        <pc:sldMkLst>
          <pc:docMk/>
          <pc:sldMk cId="2423516101" sldId="1116"/>
        </pc:sldMkLst>
        <pc:spChg chg="add del mod">
          <ac:chgData name="Nitheesh Kaliyamurthy" userId="2821ebda-f4ac-4963-9a4e-a836dfc45829" providerId="ADAL" clId="{154C9324-77F0-4629-872E-4D9374924349}" dt="2022-09-12T05:43:02.643" v="707" actId="478"/>
          <ac:spMkLst>
            <pc:docMk/>
            <pc:sldMk cId="2423516101" sldId="1116"/>
            <ac:spMk id="2" creationId="{18BA4C79-06F4-C933-4BF4-1C99354E3B9F}"/>
          </ac:spMkLst>
        </pc:spChg>
        <pc:spChg chg="del">
          <ac:chgData name="Nitheesh Kaliyamurthy" userId="2821ebda-f4ac-4963-9a4e-a836dfc45829" providerId="ADAL" clId="{154C9324-77F0-4629-872E-4D9374924349}" dt="2022-09-12T05:42:59.790" v="705" actId="478"/>
          <ac:spMkLst>
            <pc:docMk/>
            <pc:sldMk cId="2423516101" sldId="1116"/>
            <ac:spMk id="3" creationId="{C02AA8F8-1E43-384B-8982-C0BB94049B5C}"/>
          </ac:spMkLst>
        </pc:spChg>
        <pc:spChg chg="del">
          <ac:chgData name="Nitheesh Kaliyamurthy" userId="2821ebda-f4ac-4963-9a4e-a836dfc45829" providerId="ADAL" clId="{154C9324-77F0-4629-872E-4D9374924349}" dt="2022-09-12T05:42:59.790" v="705" actId="478"/>
          <ac:spMkLst>
            <pc:docMk/>
            <pc:sldMk cId="2423516101" sldId="1116"/>
            <ac:spMk id="4" creationId="{50693879-5816-3444-9D50-A12F1F37F5DE}"/>
          </ac:spMkLst>
        </pc:spChg>
        <pc:spChg chg="add del mod">
          <ac:chgData name="Nitheesh Kaliyamurthy" userId="2821ebda-f4ac-4963-9a4e-a836dfc45829" providerId="ADAL" clId="{154C9324-77F0-4629-872E-4D9374924349}" dt="2022-09-12T05:43:07.406" v="709" actId="478"/>
          <ac:spMkLst>
            <pc:docMk/>
            <pc:sldMk cId="2423516101" sldId="1116"/>
            <ac:spMk id="5" creationId="{6982F5D7-8281-84E6-766D-C9E1ACC75751}"/>
          </ac:spMkLst>
        </pc:spChg>
        <pc:spChg chg="add mod">
          <ac:chgData name="Nitheesh Kaliyamurthy" userId="2821ebda-f4ac-4963-9a4e-a836dfc45829" providerId="ADAL" clId="{154C9324-77F0-4629-872E-4D9374924349}" dt="2022-09-12T05:43:34.943" v="718" actId="1076"/>
          <ac:spMkLst>
            <pc:docMk/>
            <pc:sldMk cId="2423516101" sldId="1116"/>
            <ac:spMk id="6" creationId="{AF73ADC6-961E-4C33-468F-5D1521A02E4F}"/>
          </ac:spMkLst>
        </pc:spChg>
        <pc:spChg chg="add del mod">
          <ac:chgData name="Nitheesh Kaliyamurthy" userId="2821ebda-f4ac-4963-9a4e-a836dfc45829" providerId="ADAL" clId="{154C9324-77F0-4629-872E-4D9374924349}" dt="2022-09-12T05:43:06.116" v="708" actId="478"/>
          <ac:spMkLst>
            <pc:docMk/>
            <pc:sldMk cId="2423516101" sldId="1116"/>
            <ac:spMk id="7" creationId="{712F05EB-C576-4DB1-55FE-E10102C407D3}"/>
          </ac:spMkLst>
        </pc:spChg>
        <pc:spChg chg="add del mod">
          <ac:chgData name="Nitheesh Kaliyamurthy" userId="2821ebda-f4ac-4963-9a4e-a836dfc45829" providerId="ADAL" clId="{154C9324-77F0-4629-872E-4D9374924349}" dt="2022-09-12T05:43:17.135" v="714" actId="478"/>
          <ac:spMkLst>
            <pc:docMk/>
            <pc:sldMk cId="2423516101" sldId="1116"/>
            <ac:spMk id="8" creationId="{FF518440-60BD-83AE-227F-C2CA27FD8729}"/>
          </ac:spMkLst>
        </pc:spChg>
        <pc:spChg chg="add mod">
          <ac:chgData name="Nitheesh Kaliyamurthy" userId="2821ebda-f4ac-4963-9a4e-a836dfc45829" providerId="ADAL" clId="{154C9324-77F0-4629-872E-4D9374924349}" dt="2022-09-12T05:44:01.336" v="725" actId="14100"/>
          <ac:spMkLst>
            <pc:docMk/>
            <pc:sldMk cId="2423516101" sldId="1116"/>
            <ac:spMk id="9" creationId="{B979D5F8-DA07-F346-5605-4C398C9DECC4}"/>
          </ac:spMkLst>
        </pc:spChg>
        <pc:spChg chg="add del mod">
          <ac:chgData name="Nitheesh Kaliyamurthy" userId="2821ebda-f4ac-4963-9a4e-a836dfc45829" providerId="ADAL" clId="{154C9324-77F0-4629-872E-4D9374924349}" dt="2022-09-12T05:43:20.040" v="715" actId="478"/>
          <ac:spMkLst>
            <pc:docMk/>
            <pc:sldMk cId="2423516101" sldId="1116"/>
            <ac:spMk id="10" creationId="{B173EE79-AFA5-339F-F354-AE4EA0F6DED3}"/>
          </ac:spMkLst>
        </pc:spChg>
      </pc:sldChg>
      <pc:sldChg chg="del">
        <pc:chgData name="Nitheesh Kaliyamurthy" userId="2821ebda-f4ac-4963-9a4e-a836dfc45829" providerId="ADAL" clId="{154C9324-77F0-4629-872E-4D9374924349}" dt="2022-09-12T05:46:11.443" v="759" actId="47"/>
        <pc:sldMkLst>
          <pc:docMk/>
          <pc:sldMk cId="1863474328" sldId="1118"/>
        </pc:sldMkLst>
      </pc:sldChg>
      <pc:sldChg chg="del">
        <pc:chgData name="Nitheesh Kaliyamurthy" userId="2821ebda-f4ac-4963-9a4e-a836dfc45829" providerId="ADAL" clId="{154C9324-77F0-4629-872E-4D9374924349}" dt="2022-09-12T05:46:11.443" v="759" actId="47"/>
        <pc:sldMkLst>
          <pc:docMk/>
          <pc:sldMk cId="2463238965" sldId="1120"/>
        </pc:sldMkLst>
      </pc:sldChg>
      <pc:sldChg chg="del">
        <pc:chgData name="Nitheesh Kaliyamurthy" userId="2821ebda-f4ac-4963-9a4e-a836dfc45829" providerId="ADAL" clId="{154C9324-77F0-4629-872E-4D9374924349}" dt="2022-09-12T05:46:11.443" v="759" actId="47"/>
        <pc:sldMkLst>
          <pc:docMk/>
          <pc:sldMk cId="654993398" sldId="1121"/>
        </pc:sldMkLst>
      </pc:sldChg>
      <pc:sldChg chg="del">
        <pc:chgData name="Nitheesh Kaliyamurthy" userId="2821ebda-f4ac-4963-9a4e-a836dfc45829" providerId="ADAL" clId="{154C9324-77F0-4629-872E-4D9374924349}" dt="2022-09-12T05:46:11.443" v="759" actId="47"/>
        <pc:sldMkLst>
          <pc:docMk/>
          <pc:sldMk cId="3987704764" sldId="1122"/>
        </pc:sldMkLst>
      </pc:sldChg>
      <pc:sldChg chg="del">
        <pc:chgData name="Nitheesh Kaliyamurthy" userId="2821ebda-f4ac-4963-9a4e-a836dfc45829" providerId="ADAL" clId="{154C9324-77F0-4629-872E-4D9374924349}" dt="2022-09-12T05:46:11.443" v="759" actId="47"/>
        <pc:sldMkLst>
          <pc:docMk/>
          <pc:sldMk cId="1441039025" sldId="1136"/>
        </pc:sldMkLst>
      </pc:sldChg>
      <pc:sldChg chg="del">
        <pc:chgData name="Nitheesh Kaliyamurthy" userId="2821ebda-f4ac-4963-9a4e-a836dfc45829" providerId="ADAL" clId="{154C9324-77F0-4629-872E-4D9374924349}" dt="2022-09-12T05:46:11.443" v="759" actId="47"/>
        <pc:sldMkLst>
          <pc:docMk/>
          <pc:sldMk cId="1721565470" sldId="1138"/>
        </pc:sldMkLst>
      </pc:sldChg>
      <pc:sldChg chg="del">
        <pc:chgData name="Nitheesh Kaliyamurthy" userId="2821ebda-f4ac-4963-9a4e-a836dfc45829" providerId="ADAL" clId="{154C9324-77F0-4629-872E-4D9374924349}" dt="2022-09-12T05:46:11.443" v="759" actId="47"/>
        <pc:sldMkLst>
          <pc:docMk/>
          <pc:sldMk cId="2543799625" sldId="1149"/>
        </pc:sldMkLst>
      </pc:sldChg>
      <pc:sldChg chg="del">
        <pc:chgData name="Nitheesh Kaliyamurthy" userId="2821ebda-f4ac-4963-9a4e-a836dfc45829" providerId="ADAL" clId="{154C9324-77F0-4629-872E-4D9374924349}" dt="2022-09-12T05:46:11.443" v="759" actId="47"/>
        <pc:sldMkLst>
          <pc:docMk/>
          <pc:sldMk cId="3647815112" sldId="1150"/>
        </pc:sldMkLst>
      </pc:sldChg>
      <pc:sldChg chg="del">
        <pc:chgData name="Nitheesh Kaliyamurthy" userId="2821ebda-f4ac-4963-9a4e-a836dfc45829" providerId="ADAL" clId="{154C9324-77F0-4629-872E-4D9374924349}" dt="2022-09-12T05:46:11.443" v="759" actId="47"/>
        <pc:sldMkLst>
          <pc:docMk/>
          <pc:sldMk cId="4032960784" sldId="1152"/>
        </pc:sldMkLst>
      </pc:sldChg>
      <pc:sldChg chg="del">
        <pc:chgData name="Nitheesh Kaliyamurthy" userId="2821ebda-f4ac-4963-9a4e-a836dfc45829" providerId="ADAL" clId="{154C9324-77F0-4629-872E-4D9374924349}" dt="2022-09-12T05:46:11.443" v="759" actId="47"/>
        <pc:sldMkLst>
          <pc:docMk/>
          <pc:sldMk cId="902684503" sldId="1154"/>
        </pc:sldMkLst>
      </pc:sldChg>
      <pc:sldChg chg="del">
        <pc:chgData name="Nitheesh Kaliyamurthy" userId="2821ebda-f4ac-4963-9a4e-a836dfc45829" providerId="ADAL" clId="{154C9324-77F0-4629-872E-4D9374924349}" dt="2022-09-12T05:46:11.443" v="759" actId="47"/>
        <pc:sldMkLst>
          <pc:docMk/>
          <pc:sldMk cId="4082275533" sldId="1155"/>
        </pc:sldMkLst>
      </pc:sldChg>
      <pc:sldChg chg="addSp delSp modSp mod">
        <pc:chgData name="Nitheesh Kaliyamurthy" userId="2821ebda-f4ac-4963-9a4e-a836dfc45829" providerId="ADAL" clId="{154C9324-77F0-4629-872E-4D9374924349}" dt="2022-09-12T05:29:46.840" v="588" actId="20577"/>
        <pc:sldMkLst>
          <pc:docMk/>
          <pc:sldMk cId="1690371496" sldId="1165"/>
        </pc:sldMkLst>
        <pc:spChg chg="mod">
          <ac:chgData name="Nitheesh Kaliyamurthy" userId="2821ebda-f4ac-4963-9a4e-a836dfc45829" providerId="ADAL" clId="{154C9324-77F0-4629-872E-4D9374924349}" dt="2022-09-12T05:28:51.230" v="414" actId="20577"/>
          <ac:spMkLst>
            <pc:docMk/>
            <pc:sldMk cId="1690371496" sldId="1165"/>
            <ac:spMk id="2" creationId="{B0E7C42E-044A-49B6-BA44-3A5245E5BBAC}"/>
          </ac:spMkLst>
        </pc:spChg>
        <pc:spChg chg="mod">
          <ac:chgData name="Nitheesh Kaliyamurthy" userId="2821ebda-f4ac-4963-9a4e-a836dfc45829" providerId="ADAL" clId="{154C9324-77F0-4629-872E-4D9374924349}" dt="2022-09-12T05:29:46.840" v="588" actId="20577"/>
          <ac:spMkLst>
            <pc:docMk/>
            <pc:sldMk cId="1690371496" sldId="1165"/>
            <ac:spMk id="3" creationId="{FA6C8E72-9D69-4A46-A3EB-A48DCBB93BAD}"/>
          </ac:spMkLst>
        </pc:spChg>
        <pc:grpChg chg="del">
          <ac:chgData name="Nitheesh Kaliyamurthy" userId="2821ebda-f4ac-4963-9a4e-a836dfc45829" providerId="ADAL" clId="{154C9324-77F0-4629-872E-4D9374924349}" dt="2022-09-12T05:28:15.677" v="393" actId="478"/>
          <ac:grpSpMkLst>
            <pc:docMk/>
            <pc:sldMk cId="1690371496" sldId="1165"/>
            <ac:grpSpMk id="6" creationId="{B6646E1C-F8BF-4F8B-80EA-EE08B0867D38}"/>
          </ac:grpSpMkLst>
        </pc:grpChg>
        <pc:grpChg chg="del">
          <ac:chgData name="Nitheesh Kaliyamurthy" userId="2821ebda-f4ac-4963-9a4e-a836dfc45829" providerId="ADAL" clId="{154C9324-77F0-4629-872E-4D9374924349}" dt="2022-09-12T05:28:14.358" v="391" actId="478"/>
          <ac:grpSpMkLst>
            <pc:docMk/>
            <pc:sldMk cId="1690371496" sldId="1165"/>
            <ac:grpSpMk id="23" creationId="{60568AD6-610E-45E3-A35C-8D02D82E445C}"/>
          </ac:grpSpMkLst>
        </pc:grpChg>
        <pc:graphicFrameChg chg="add mod modGraphic">
          <ac:chgData name="Nitheesh Kaliyamurthy" userId="2821ebda-f4ac-4963-9a4e-a836dfc45829" providerId="ADAL" clId="{154C9324-77F0-4629-872E-4D9374924349}" dt="2022-09-12T05:28:39.414" v="401" actId="1076"/>
          <ac:graphicFrameMkLst>
            <pc:docMk/>
            <pc:sldMk cId="1690371496" sldId="1165"/>
            <ac:graphicFrameMk id="24" creationId="{C4E2210A-EAC9-2FFF-54AE-B2509100E565}"/>
          </ac:graphicFrameMkLst>
        </pc:graphicFrameChg>
        <pc:picChg chg="del">
          <ac:chgData name="Nitheesh Kaliyamurthy" userId="2821ebda-f4ac-4963-9a4e-a836dfc45829" providerId="ADAL" clId="{154C9324-77F0-4629-872E-4D9374924349}" dt="2022-09-12T05:28:15.059" v="392" actId="478"/>
          <ac:picMkLst>
            <pc:docMk/>
            <pc:sldMk cId="1690371496" sldId="1165"/>
            <ac:picMk id="4" creationId="{250D6CE1-0089-46F6-A0D6-E4C5CBABEC67}"/>
          </ac:picMkLst>
        </pc:picChg>
      </pc:sldChg>
      <pc:sldChg chg="del">
        <pc:chgData name="Nitheesh Kaliyamurthy" userId="2821ebda-f4ac-4963-9a4e-a836dfc45829" providerId="ADAL" clId="{154C9324-77F0-4629-872E-4D9374924349}" dt="2022-09-12T05:46:11.443" v="759" actId="47"/>
        <pc:sldMkLst>
          <pc:docMk/>
          <pc:sldMk cId="267929875" sldId="1167"/>
        </pc:sldMkLst>
      </pc:sldChg>
      <pc:sldChg chg="del">
        <pc:chgData name="Nitheesh Kaliyamurthy" userId="2821ebda-f4ac-4963-9a4e-a836dfc45829" providerId="ADAL" clId="{154C9324-77F0-4629-872E-4D9374924349}" dt="2022-09-12T05:46:11.443" v="759" actId="47"/>
        <pc:sldMkLst>
          <pc:docMk/>
          <pc:sldMk cId="1863466827" sldId="1169"/>
        </pc:sldMkLst>
      </pc:sldChg>
      <pc:sldChg chg="del">
        <pc:chgData name="Nitheesh Kaliyamurthy" userId="2821ebda-f4ac-4963-9a4e-a836dfc45829" providerId="ADAL" clId="{154C9324-77F0-4629-872E-4D9374924349}" dt="2022-09-12T05:32:01.484" v="656" actId="47"/>
        <pc:sldMkLst>
          <pc:docMk/>
          <pc:sldMk cId="2448325643" sldId="1170"/>
        </pc:sldMkLst>
      </pc:sldChg>
      <pc:sldChg chg="addSp delSp modSp del mod">
        <pc:chgData name="Nitheesh Kaliyamurthy" userId="2821ebda-f4ac-4963-9a4e-a836dfc45829" providerId="ADAL" clId="{154C9324-77F0-4629-872E-4D9374924349}" dt="2022-09-12T05:43:50.595" v="723" actId="47"/>
        <pc:sldMkLst>
          <pc:docMk/>
          <pc:sldMk cId="3062286485" sldId="1171"/>
        </pc:sldMkLst>
        <pc:spChg chg="add mod">
          <ac:chgData name="Nitheesh Kaliyamurthy" userId="2821ebda-f4ac-4963-9a4e-a836dfc45829" providerId="ADAL" clId="{154C9324-77F0-4629-872E-4D9374924349}" dt="2022-09-12T05:42:51.600" v="704" actId="21"/>
          <ac:spMkLst>
            <pc:docMk/>
            <pc:sldMk cId="3062286485" sldId="1171"/>
            <ac:spMk id="2" creationId="{C51573E1-AAB1-F0D2-BD31-F85D5D4984F2}"/>
          </ac:spMkLst>
        </pc:spChg>
        <pc:spChg chg="del mod">
          <ac:chgData name="Nitheesh Kaliyamurthy" userId="2821ebda-f4ac-4963-9a4e-a836dfc45829" providerId="ADAL" clId="{154C9324-77F0-4629-872E-4D9374924349}" dt="2022-09-12T05:42:51.600" v="704" actId="21"/>
          <ac:spMkLst>
            <pc:docMk/>
            <pc:sldMk cId="3062286485" sldId="1171"/>
            <ac:spMk id="3" creationId="{C02AA8F8-1E43-384B-8982-C0BB94049B5C}"/>
          </ac:spMkLst>
        </pc:spChg>
        <pc:spChg chg="del mod">
          <ac:chgData name="Nitheesh Kaliyamurthy" userId="2821ebda-f4ac-4963-9a4e-a836dfc45829" providerId="ADAL" clId="{154C9324-77F0-4629-872E-4D9374924349}" dt="2022-09-12T05:42:51.600" v="704" actId="21"/>
          <ac:spMkLst>
            <pc:docMk/>
            <pc:sldMk cId="3062286485" sldId="1171"/>
            <ac:spMk id="4" creationId="{00000000-0000-0000-0000-000000000000}"/>
          </ac:spMkLst>
        </pc:spChg>
        <pc:grpChg chg="del">
          <ac:chgData name="Nitheesh Kaliyamurthy" userId="2821ebda-f4ac-4963-9a4e-a836dfc45829" providerId="ADAL" clId="{154C9324-77F0-4629-872E-4D9374924349}" dt="2022-09-12T05:40:57.934" v="671" actId="478"/>
          <ac:grpSpMkLst>
            <pc:docMk/>
            <pc:sldMk cId="3062286485" sldId="1171"/>
            <ac:grpSpMk id="6" creationId="{D9B815C0-8595-4FE4-AE1D-7EAFDB9A9BEB}"/>
          </ac:grpSpMkLst>
        </pc:grpChg>
        <pc:picChg chg="del">
          <ac:chgData name="Nitheesh Kaliyamurthy" userId="2821ebda-f4ac-4963-9a4e-a836dfc45829" providerId="ADAL" clId="{154C9324-77F0-4629-872E-4D9374924349}" dt="2022-09-12T05:40:58.858" v="673" actId="478"/>
          <ac:picMkLst>
            <pc:docMk/>
            <pc:sldMk cId="3062286485" sldId="1171"/>
            <ac:picMk id="7" creationId="{1B3837C1-6924-4BC4-8280-5AFC3E6F1F0F}"/>
          </ac:picMkLst>
        </pc:picChg>
        <pc:picChg chg="del">
          <ac:chgData name="Nitheesh Kaliyamurthy" userId="2821ebda-f4ac-4963-9a4e-a836dfc45829" providerId="ADAL" clId="{154C9324-77F0-4629-872E-4D9374924349}" dt="2022-09-12T05:40:58.473" v="672" actId="478"/>
          <ac:picMkLst>
            <pc:docMk/>
            <pc:sldMk cId="3062286485" sldId="1171"/>
            <ac:picMk id="8" creationId="{20BFD2D9-BCF2-4502-84C3-5EC5F6AD210D}"/>
          </ac:picMkLst>
        </pc:picChg>
      </pc:sldChg>
      <pc:sldChg chg="del">
        <pc:chgData name="Nitheesh Kaliyamurthy" userId="2821ebda-f4ac-4963-9a4e-a836dfc45829" providerId="ADAL" clId="{154C9324-77F0-4629-872E-4D9374924349}" dt="2022-09-12T05:42:42.070" v="703" actId="47"/>
        <pc:sldMkLst>
          <pc:docMk/>
          <pc:sldMk cId="860079391" sldId="1172"/>
        </pc:sldMkLst>
      </pc:sldChg>
      <pc:sldChg chg="del">
        <pc:chgData name="Nitheesh Kaliyamurthy" userId="2821ebda-f4ac-4963-9a4e-a836dfc45829" providerId="ADAL" clId="{154C9324-77F0-4629-872E-4D9374924349}" dt="2022-09-12T05:42:42.070" v="703" actId="47"/>
        <pc:sldMkLst>
          <pc:docMk/>
          <pc:sldMk cId="1218370729" sldId="1173"/>
        </pc:sldMkLst>
      </pc:sldChg>
      <pc:sldChg chg="del">
        <pc:chgData name="Nitheesh Kaliyamurthy" userId="2821ebda-f4ac-4963-9a4e-a836dfc45829" providerId="ADAL" clId="{154C9324-77F0-4629-872E-4D9374924349}" dt="2022-09-12T05:42:42.070" v="703" actId="47"/>
        <pc:sldMkLst>
          <pc:docMk/>
          <pc:sldMk cId="3907824367" sldId="1174"/>
        </pc:sldMkLst>
      </pc:sldChg>
      <pc:sldChg chg="del">
        <pc:chgData name="Nitheesh Kaliyamurthy" userId="2821ebda-f4ac-4963-9a4e-a836dfc45829" providerId="ADAL" clId="{154C9324-77F0-4629-872E-4D9374924349}" dt="2022-09-12T05:42:42.070" v="703" actId="47"/>
        <pc:sldMkLst>
          <pc:docMk/>
          <pc:sldMk cId="900451474" sldId="1175"/>
        </pc:sldMkLst>
      </pc:sldChg>
      <pc:sldChg chg="del">
        <pc:chgData name="Nitheesh Kaliyamurthy" userId="2821ebda-f4ac-4963-9a4e-a836dfc45829" providerId="ADAL" clId="{154C9324-77F0-4629-872E-4D9374924349}" dt="2022-09-12T05:42:42.070" v="703" actId="47"/>
        <pc:sldMkLst>
          <pc:docMk/>
          <pc:sldMk cId="2389382092" sldId="1176"/>
        </pc:sldMkLst>
      </pc:sldChg>
      <pc:sldChg chg="del">
        <pc:chgData name="Nitheesh Kaliyamurthy" userId="2821ebda-f4ac-4963-9a4e-a836dfc45829" providerId="ADAL" clId="{154C9324-77F0-4629-872E-4D9374924349}" dt="2022-09-12T05:46:11.443" v="759" actId="47"/>
        <pc:sldMkLst>
          <pc:docMk/>
          <pc:sldMk cId="2275317756" sldId="1177"/>
        </pc:sldMkLst>
      </pc:sldChg>
      <pc:sldChg chg="del">
        <pc:chgData name="Nitheesh Kaliyamurthy" userId="2821ebda-f4ac-4963-9a4e-a836dfc45829" providerId="ADAL" clId="{154C9324-77F0-4629-872E-4D9374924349}" dt="2022-09-12T05:46:11.443" v="759" actId="47"/>
        <pc:sldMkLst>
          <pc:docMk/>
          <pc:sldMk cId="3667886015" sldId="1178"/>
        </pc:sldMkLst>
      </pc:sldChg>
      <pc:sldChg chg="addSp delSp modSp add del mod">
        <pc:chgData name="Nitheesh Kaliyamurthy" userId="2821ebda-f4ac-4963-9a4e-a836dfc45829" providerId="ADAL" clId="{154C9324-77F0-4629-872E-4D9374924349}" dt="2022-09-12T05:46:15.374" v="760" actId="47"/>
        <pc:sldMkLst>
          <pc:docMk/>
          <pc:sldMk cId="2082104902" sldId="1179"/>
        </pc:sldMkLst>
        <pc:spChg chg="del">
          <ac:chgData name="Nitheesh Kaliyamurthy" userId="2821ebda-f4ac-4963-9a4e-a836dfc45829" providerId="ADAL" clId="{154C9324-77F0-4629-872E-4D9374924349}" dt="2022-09-12T05:42:23.342" v="699" actId="478"/>
          <ac:spMkLst>
            <pc:docMk/>
            <pc:sldMk cId="2082104902" sldId="1179"/>
            <ac:spMk id="4" creationId="{00000000-0000-0000-0000-000000000000}"/>
          </ac:spMkLst>
        </pc:spChg>
        <pc:picChg chg="add del mod">
          <ac:chgData name="Nitheesh Kaliyamurthy" userId="2821ebda-f4ac-4963-9a4e-a836dfc45829" providerId="ADAL" clId="{154C9324-77F0-4629-872E-4D9374924349}" dt="2022-09-12T05:43:53.249" v="724" actId="21"/>
          <ac:picMkLst>
            <pc:docMk/>
            <pc:sldMk cId="2082104902" sldId="1179"/>
            <ac:picMk id="5" creationId="{D0EEBC94-51AB-A7F9-E402-9DF56EDAE67A}"/>
          </ac:picMkLst>
        </pc:picChg>
      </pc:sldChg>
      <pc:sldChg chg="addSp delSp modSp add mod">
        <pc:chgData name="Nitheesh Kaliyamurthy" userId="2821ebda-f4ac-4963-9a4e-a836dfc45829" providerId="ADAL" clId="{154C9324-77F0-4629-872E-4D9374924349}" dt="2022-09-12T06:14:24.818" v="816" actId="20577"/>
        <pc:sldMkLst>
          <pc:docMk/>
          <pc:sldMk cId="13251497" sldId="1180"/>
        </pc:sldMkLst>
        <pc:spChg chg="add mod">
          <ac:chgData name="Nitheesh Kaliyamurthy" userId="2821ebda-f4ac-4963-9a4e-a836dfc45829" providerId="ADAL" clId="{154C9324-77F0-4629-872E-4D9374924349}" dt="2022-09-12T05:45:46.604" v="749" actId="6549"/>
          <ac:spMkLst>
            <pc:docMk/>
            <pc:sldMk cId="13251497" sldId="1180"/>
            <ac:spMk id="7" creationId="{0396B834-114C-53A2-6E9D-BAD406538864}"/>
          </ac:spMkLst>
        </pc:spChg>
        <pc:spChg chg="add mod">
          <ac:chgData name="Nitheesh Kaliyamurthy" userId="2821ebda-f4ac-4963-9a4e-a836dfc45829" providerId="ADAL" clId="{154C9324-77F0-4629-872E-4D9374924349}" dt="2022-09-12T06:14:24.818" v="816" actId="20577"/>
          <ac:spMkLst>
            <pc:docMk/>
            <pc:sldMk cId="13251497" sldId="1180"/>
            <ac:spMk id="8" creationId="{18268E34-1BE7-6C0E-70B2-9581CA28E198}"/>
          </ac:spMkLst>
        </pc:spChg>
        <pc:spChg chg="del">
          <ac:chgData name="Nitheesh Kaliyamurthy" userId="2821ebda-f4ac-4963-9a4e-a836dfc45829" providerId="ADAL" clId="{154C9324-77F0-4629-872E-4D9374924349}" dt="2022-09-12T05:44:04.455" v="726" actId="478"/>
          <ac:spMkLst>
            <pc:docMk/>
            <pc:sldMk cId="13251497" sldId="1180"/>
            <ac:spMk id="9" creationId="{B979D5F8-DA07-F346-5605-4C398C9DECC4}"/>
          </ac:spMkLst>
        </pc:spChg>
        <pc:picChg chg="add mod">
          <ac:chgData name="Nitheesh Kaliyamurthy" userId="2821ebda-f4ac-4963-9a4e-a836dfc45829" providerId="ADAL" clId="{154C9324-77F0-4629-872E-4D9374924349}" dt="2022-09-12T05:44:07.368" v="728" actId="1076"/>
          <ac:picMkLst>
            <pc:docMk/>
            <pc:sldMk cId="13251497" sldId="1180"/>
            <ac:picMk id="4" creationId="{4C9F18CB-FBC8-2859-FD88-A2A15E74365A}"/>
          </ac:picMkLst>
        </pc:picChg>
      </pc:sldChg>
      <pc:sldMasterChg chg="delSldLayout">
        <pc:chgData name="Nitheesh Kaliyamurthy" userId="2821ebda-f4ac-4963-9a4e-a836dfc45829" providerId="ADAL" clId="{154C9324-77F0-4629-872E-4D9374924349}" dt="2022-09-12T05:31:56.554" v="655" actId="47"/>
        <pc:sldMasterMkLst>
          <pc:docMk/>
          <pc:sldMasterMk cId="1072181288" sldId="2147483680"/>
        </pc:sldMasterMkLst>
        <pc:sldLayoutChg chg="del">
          <pc:chgData name="Nitheesh Kaliyamurthy" userId="2821ebda-f4ac-4963-9a4e-a836dfc45829" providerId="ADAL" clId="{154C9324-77F0-4629-872E-4D9374924349}" dt="2022-09-12T05:31:56.554" v="655" actId="47"/>
          <pc:sldLayoutMkLst>
            <pc:docMk/>
            <pc:sldMasterMk cId="1072181288" sldId="2147483680"/>
            <pc:sldLayoutMk cId="4085343409" sldId="2147483686"/>
          </pc:sldLayoutMkLst>
        </pc:sldLayoutChg>
      </pc:sldMasterChg>
    </pc:docChg>
  </pc:docChgLst>
  <pc:docChgLst>
    <pc:chgData name="Munyaradzi Nicholas Murira" userId="6ab3fae5-94bd-47ef-9f25-6c1f645127cf" providerId="ADAL" clId="{D84E38A3-159E-4B93-AF69-FD3E5209EF4C}"/>
    <pc:docChg chg="modSld">
      <pc:chgData name="Munyaradzi Nicholas Murira" userId="6ab3fae5-94bd-47ef-9f25-6c1f645127cf" providerId="ADAL" clId="{D84E38A3-159E-4B93-AF69-FD3E5209EF4C}" dt="2024-01-30T08:03:01.819" v="38" actId="6549"/>
      <pc:docMkLst>
        <pc:docMk/>
      </pc:docMkLst>
      <pc:sldChg chg="modSp mod">
        <pc:chgData name="Munyaradzi Nicholas Murira" userId="6ab3fae5-94bd-47ef-9f25-6c1f645127cf" providerId="ADAL" clId="{D84E38A3-159E-4B93-AF69-FD3E5209EF4C}" dt="2024-01-30T08:03:01.819" v="38" actId="6549"/>
        <pc:sldMkLst>
          <pc:docMk/>
          <pc:sldMk cId="3229398234" sldId="295"/>
        </pc:sldMkLst>
        <pc:spChg chg="mod">
          <ac:chgData name="Munyaradzi Nicholas Murira" userId="6ab3fae5-94bd-47ef-9f25-6c1f645127cf" providerId="ADAL" clId="{D84E38A3-159E-4B93-AF69-FD3E5209EF4C}" dt="2024-01-30T08:02:53.922" v="37" actId="20577"/>
          <ac:spMkLst>
            <pc:docMk/>
            <pc:sldMk cId="3229398234" sldId="295"/>
            <ac:spMk id="4" creationId="{00000000-0000-0000-0000-000000000000}"/>
          </ac:spMkLst>
        </pc:spChg>
        <pc:spChg chg="mod">
          <ac:chgData name="Munyaradzi Nicholas Murira" userId="6ab3fae5-94bd-47ef-9f25-6c1f645127cf" providerId="ADAL" clId="{D84E38A3-159E-4B93-AF69-FD3E5209EF4C}" dt="2024-01-30T08:03:01.819" v="38" actId="6549"/>
          <ac:spMkLst>
            <pc:docMk/>
            <pc:sldMk cId="3229398234" sldId="295"/>
            <ac:spMk id="6" creationId="{3FB78745-3ADB-471E-BE5B-B948A3D845D5}"/>
          </ac:spMkLst>
        </pc:spChg>
      </pc:sldChg>
    </pc:docChg>
  </pc:docChgLst>
  <pc:docChgLst>
    <pc:chgData name="Munyaradzi Nicholas Murira" userId="6ab3fae5-94bd-47ef-9f25-6c1f645127cf" providerId="ADAL" clId="{5BDC8010-64D6-4092-8973-975EA8150E19}"/>
    <pc:docChg chg="modSld">
      <pc:chgData name="Munyaradzi Nicholas Murira" userId="6ab3fae5-94bd-47ef-9f25-6c1f645127cf" providerId="ADAL" clId="{5BDC8010-64D6-4092-8973-975EA8150E19}" dt="2022-10-04T05:29:54.687" v="83" actId="20577"/>
      <pc:docMkLst>
        <pc:docMk/>
      </pc:docMkLst>
      <pc:sldChg chg="modSp mod">
        <pc:chgData name="Munyaradzi Nicholas Murira" userId="6ab3fae5-94bd-47ef-9f25-6c1f645127cf" providerId="ADAL" clId="{5BDC8010-64D6-4092-8973-975EA8150E19}" dt="2022-10-04T05:29:54.687" v="83" actId="20577"/>
        <pc:sldMkLst>
          <pc:docMk/>
          <pc:sldMk cId="4059603072" sldId="294"/>
        </pc:sldMkLst>
        <pc:spChg chg="mod">
          <ac:chgData name="Munyaradzi Nicholas Murira" userId="6ab3fae5-94bd-47ef-9f25-6c1f645127cf" providerId="ADAL" clId="{5BDC8010-64D6-4092-8973-975EA8150E19}" dt="2022-10-04T05:29:54.687" v="83" actId="20577"/>
          <ac:spMkLst>
            <pc:docMk/>
            <pc:sldMk cId="4059603072" sldId="294"/>
            <ac:spMk id="2" creationId="{EDD4C10A-E4A0-4C54-98D4-C13432B17C16}"/>
          </ac:spMkLst>
        </pc:spChg>
      </pc:sldChg>
    </pc:docChg>
  </pc:docChgLst>
  <pc:docChgLst>
    <pc:chgData name="Munyaradzi Nicholas Murira" userId="6ab3fae5-94bd-47ef-9f25-6c1f645127cf" providerId="ADAL" clId="{55484F2C-7FE5-40F9-AD3B-0D4CBE5A20A4}"/>
    <pc:docChg chg="undo custSel modSld">
      <pc:chgData name="Munyaradzi Nicholas Murira" userId="6ab3fae5-94bd-47ef-9f25-6c1f645127cf" providerId="ADAL" clId="{55484F2C-7FE5-40F9-AD3B-0D4CBE5A20A4}" dt="2022-10-04T06:12:37.053" v="439" actId="14100"/>
      <pc:docMkLst>
        <pc:docMk/>
      </pc:docMkLst>
      <pc:sldChg chg="modSp mod">
        <pc:chgData name="Munyaradzi Nicholas Murira" userId="6ab3fae5-94bd-47ef-9f25-6c1f645127cf" providerId="ADAL" clId="{55484F2C-7FE5-40F9-AD3B-0D4CBE5A20A4}" dt="2022-10-04T05:31:24.865" v="62" actId="20577"/>
        <pc:sldMkLst>
          <pc:docMk/>
          <pc:sldMk cId="4059603072" sldId="294"/>
        </pc:sldMkLst>
        <pc:spChg chg="mod">
          <ac:chgData name="Munyaradzi Nicholas Murira" userId="6ab3fae5-94bd-47ef-9f25-6c1f645127cf" providerId="ADAL" clId="{55484F2C-7FE5-40F9-AD3B-0D4CBE5A20A4}" dt="2022-10-04T05:31:24.865" v="62" actId="20577"/>
          <ac:spMkLst>
            <pc:docMk/>
            <pc:sldMk cId="4059603072" sldId="294"/>
            <ac:spMk id="2" creationId="{EDD4C10A-E4A0-4C54-98D4-C13432B17C16}"/>
          </ac:spMkLst>
        </pc:spChg>
      </pc:sldChg>
      <pc:sldChg chg="modSp mod">
        <pc:chgData name="Munyaradzi Nicholas Murira" userId="6ab3fae5-94bd-47ef-9f25-6c1f645127cf" providerId="ADAL" clId="{55484F2C-7FE5-40F9-AD3B-0D4CBE5A20A4}" dt="2022-10-04T05:36:19.086" v="219" actId="20577"/>
        <pc:sldMkLst>
          <pc:docMk/>
          <pc:sldMk cId="3229398234" sldId="295"/>
        </pc:sldMkLst>
        <pc:spChg chg="mod">
          <ac:chgData name="Munyaradzi Nicholas Murira" userId="6ab3fae5-94bd-47ef-9f25-6c1f645127cf" providerId="ADAL" clId="{55484F2C-7FE5-40F9-AD3B-0D4CBE5A20A4}" dt="2022-10-04T05:36:19.086" v="219" actId="20577"/>
          <ac:spMkLst>
            <pc:docMk/>
            <pc:sldMk cId="3229398234" sldId="295"/>
            <ac:spMk id="4" creationId="{00000000-0000-0000-0000-000000000000}"/>
          </ac:spMkLst>
        </pc:spChg>
        <pc:spChg chg="mod">
          <ac:chgData name="Munyaradzi Nicholas Murira" userId="6ab3fae5-94bd-47ef-9f25-6c1f645127cf" providerId="ADAL" clId="{55484F2C-7FE5-40F9-AD3B-0D4CBE5A20A4}" dt="2022-10-04T05:33:36.954" v="102" actId="20577"/>
          <ac:spMkLst>
            <pc:docMk/>
            <pc:sldMk cId="3229398234" sldId="295"/>
            <ac:spMk id="6" creationId="{3FB78745-3ADB-471E-BE5B-B948A3D845D5}"/>
          </ac:spMkLst>
        </pc:spChg>
      </pc:sldChg>
      <pc:sldChg chg="modSp mod">
        <pc:chgData name="Munyaradzi Nicholas Murira" userId="6ab3fae5-94bd-47ef-9f25-6c1f645127cf" providerId="ADAL" clId="{55484F2C-7FE5-40F9-AD3B-0D4CBE5A20A4}" dt="2022-10-04T05:50:34.332" v="305" actId="120"/>
        <pc:sldMkLst>
          <pc:docMk/>
          <pc:sldMk cId="3203328640" sldId="1091"/>
        </pc:sldMkLst>
        <pc:spChg chg="mod">
          <ac:chgData name="Munyaradzi Nicholas Murira" userId="6ab3fae5-94bd-47ef-9f25-6c1f645127cf" providerId="ADAL" clId="{55484F2C-7FE5-40F9-AD3B-0D4CBE5A20A4}" dt="2022-10-04T05:50:34.332" v="305" actId="120"/>
          <ac:spMkLst>
            <pc:docMk/>
            <pc:sldMk cId="3203328640" sldId="1091"/>
            <ac:spMk id="4" creationId="{50693879-5816-3444-9D50-A12F1F37F5DE}"/>
          </ac:spMkLst>
        </pc:spChg>
      </pc:sldChg>
      <pc:sldChg chg="modSp mod">
        <pc:chgData name="Munyaradzi Nicholas Murira" userId="6ab3fae5-94bd-47ef-9f25-6c1f645127cf" providerId="ADAL" clId="{55484F2C-7FE5-40F9-AD3B-0D4CBE5A20A4}" dt="2022-10-04T05:58:28.273" v="316" actId="255"/>
        <pc:sldMkLst>
          <pc:docMk/>
          <pc:sldMk cId="2423516101" sldId="1116"/>
        </pc:sldMkLst>
        <pc:spChg chg="mod">
          <ac:chgData name="Munyaradzi Nicholas Murira" userId="6ab3fae5-94bd-47ef-9f25-6c1f645127cf" providerId="ADAL" clId="{55484F2C-7FE5-40F9-AD3B-0D4CBE5A20A4}" dt="2022-10-04T05:58:28.273" v="316" actId="255"/>
          <ac:spMkLst>
            <pc:docMk/>
            <pc:sldMk cId="2423516101" sldId="1116"/>
            <ac:spMk id="9" creationId="{B979D5F8-DA07-F346-5605-4C398C9DECC4}"/>
          </ac:spMkLst>
        </pc:spChg>
      </pc:sldChg>
      <pc:sldChg chg="addSp delSp modSp mod">
        <pc:chgData name="Munyaradzi Nicholas Murira" userId="6ab3fae5-94bd-47ef-9f25-6c1f645127cf" providerId="ADAL" clId="{55484F2C-7FE5-40F9-AD3B-0D4CBE5A20A4}" dt="2022-10-04T06:12:37.053" v="439" actId="14100"/>
        <pc:sldMkLst>
          <pc:docMk/>
          <pc:sldMk cId="1690371496" sldId="1165"/>
        </pc:sldMkLst>
        <pc:spChg chg="mod">
          <ac:chgData name="Munyaradzi Nicholas Murira" userId="6ab3fae5-94bd-47ef-9f25-6c1f645127cf" providerId="ADAL" clId="{55484F2C-7FE5-40F9-AD3B-0D4CBE5A20A4}" dt="2022-10-04T05:38:19.982" v="296" actId="20577"/>
          <ac:spMkLst>
            <pc:docMk/>
            <pc:sldMk cId="1690371496" sldId="1165"/>
            <ac:spMk id="3" creationId="{FA6C8E72-9D69-4A46-A3EB-A48DCBB93BAD}"/>
          </ac:spMkLst>
        </pc:spChg>
        <pc:graphicFrameChg chg="del">
          <ac:chgData name="Munyaradzi Nicholas Murira" userId="6ab3fae5-94bd-47ef-9f25-6c1f645127cf" providerId="ADAL" clId="{55484F2C-7FE5-40F9-AD3B-0D4CBE5A20A4}" dt="2022-10-04T06:11:38.409" v="429" actId="478"/>
          <ac:graphicFrameMkLst>
            <pc:docMk/>
            <pc:sldMk cId="1690371496" sldId="1165"/>
            <ac:graphicFrameMk id="24" creationId="{C4E2210A-EAC9-2FFF-54AE-B2509100E565}"/>
          </ac:graphicFrameMkLst>
        </pc:graphicFrameChg>
        <pc:picChg chg="add mod">
          <ac:chgData name="Munyaradzi Nicholas Murira" userId="6ab3fae5-94bd-47ef-9f25-6c1f645127cf" providerId="ADAL" clId="{55484F2C-7FE5-40F9-AD3B-0D4CBE5A20A4}" dt="2022-10-04T06:12:37.053" v="439" actId="14100"/>
          <ac:picMkLst>
            <pc:docMk/>
            <pc:sldMk cId="1690371496" sldId="1165"/>
            <ac:picMk id="4" creationId="{753A7B23-DACC-62EB-D5E8-30E9ED00252B}"/>
          </ac:picMkLst>
        </pc:picChg>
      </pc:sldChg>
      <pc:sldChg chg="addSp delSp modSp mod">
        <pc:chgData name="Munyaradzi Nicholas Murira" userId="6ab3fae5-94bd-47ef-9f25-6c1f645127cf" providerId="ADAL" clId="{55484F2C-7FE5-40F9-AD3B-0D4CBE5A20A4}" dt="2022-10-04T06:08:59.880" v="428" actId="20577"/>
        <pc:sldMkLst>
          <pc:docMk/>
          <pc:sldMk cId="13251497" sldId="1180"/>
        </pc:sldMkLst>
        <pc:spChg chg="mod">
          <ac:chgData name="Munyaradzi Nicholas Murira" userId="6ab3fae5-94bd-47ef-9f25-6c1f645127cf" providerId="ADAL" clId="{55484F2C-7FE5-40F9-AD3B-0D4CBE5A20A4}" dt="2022-10-04T06:08:59.880" v="428" actId="20577"/>
          <ac:spMkLst>
            <pc:docMk/>
            <pc:sldMk cId="13251497" sldId="1180"/>
            <ac:spMk id="7" creationId="{0396B834-114C-53A2-6E9D-BAD406538864}"/>
          </ac:spMkLst>
        </pc:spChg>
        <pc:spChg chg="del mod">
          <ac:chgData name="Munyaradzi Nicholas Murira" userId="6ab3fae5-94bd-47ef-9f25-6c1f645127cf" providerId="ADAL" clId="{55484F2C-7FE5-40F9-AD3B-0D4CBE5A20A4}" dt="2022-10-04T06:04:01.834" v="322" actId="478"/>
          <ac:spMkLst>
            <pc:docMk/>
            <pc:sldMk cId="13251497" sldId="1180"/>
            <ac:spMk id="8" creationId="{18268E34-1BE7-6C0E-70B2-9581CA28E198}"/>
          </ac:spMkLst>
        </pc:spChg>
        <pc:picChg chg="add mod">
          <ac:chgData name="Munyaradzi Nicholas Murira" userId="6ab3fae5-94bd-47ef-9f25-6c1f645127cf" providerId="ADAL" clId="{55484F2C-7FE5-40F9-AD3B-0D4CBE5A20A4}" dt="2022-10-04T06:04:15.614" v="325" actId="14100"/>
          <ac:picMkLst>
            <pc:docMk/>
            <pc:sldMk cId="13251497" sldId="1180"/>
            <ac:picMk id="2" creationId="{D771EB7E-EAC2-6B28-58FE-CB07B9D980E2}"/>
          </ac:picMkLst>
        </pc:picChg>
        <pc:picChg chg="del mod">
          <ac:chgData name="Munyaradzi Nicholas Murira" userId="6ab3fae5-94bd-47ef-9f25-6c1f645127cf" providerId="ADAL" clId="{55484F2C-7FE5-40F9-AD3B-0D4CBE5A20A4}" dt="2022-10-04T06:03:18.495" v="317" actId="478"/>
          <ac:picMkLst>
            <pc:docMk/>
            <pc:sldMk cId="13251497" sldId="1180"/>
            <ac:picMk id="4" creationId="{4C9F18CB-FBC8-2859-FD88-A2A15E74365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1D25BA-BC0B-4BCE-8F5B-DB902A0C47E0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D43D11-169C-403B-AE90-DBA81AF33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737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6579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5920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999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3822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235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04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ulti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32885" y="1797052"/>
            <a:ext cx="11040076" cy="4098595"/>
          </a:xfrm>
          <a:prstGeom prst="rect">
            <a:avLst/>
          </a:prstGeom>
        </p:spPr>
        <p:txBody>
          <a:bodyPr lIns="91420" tIns="45710" rIns="91420" bIns="45710">
            <a:noAutofit/>
          </a:bodyPr>
          <a:lstStyle>
            <a:lvl1pPr marL="285690" marR="0" indent="-285690" algn="ctr" defTabSz="45710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 b="0" i="0" baseline="0">
                <a:solidFill>
                  <a:schemeClr val="bg1"/>
                </a:solidFill>
                <a:latin typeface="+mn-lt"/>
                <a:cs typeface="CiscoSans ExtraLigh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Placeholder 5"/>
          <p:cNvSpPr>
            <a:spLocks noGrp="1"/>
          </p:cNvSpPr>
          <p:nvPr>
            <p:ph type="title"/>
          </p:nvPr>
        </p:nvSpPr>
        <p:spPr bwMode="auto">
          <a:xfrm>
            <a:off x="583688" y="455085"/>
            <a:ext cx="11127317" cy="975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711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934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36369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79567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2/2/2024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8EA94852-2BA4-0A45-840B-96DCEE0E00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329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813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905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4" r:id="rId2"/>
    <p:sldLayoutId id="214748368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181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3168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mailto:m.murira@uwtsd.ac.uk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6145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DD4C10A-E4A0-4C54-98D4-C13432B17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468" y="1470581"/>
            <a:ext cx="5042202" cy="3864989"/>
          </a:xfrm>
        </p:spPr>
        <p:txBody>
          <a:bodyPr/>
          <a:lstStyle/>
          <a:p>
            <a: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Introduction</a:t>
            </a:r>
          </a:p>
          <a:p>
            <a:endParaRPr lang="en-GB" sz="2400" b="1" i="1" dirty="0"/>
          </a:p>
          <a:p>
            <a:r>
              <a:rPr lang="en-GB" sz="2400" b="1" i="1" dirty="0"/>
              <a:t>Module Name: </a:t>
            </a:r>
            <a:r>
              <a:rPr lang="en-US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Networks and Cyber Security Essentials</a:t>
            </a:r>
            <a:endParaRPr lang="en-GB" b="1" i="1" dirty="0"/>
          </a:p>
          <a:p>
            <a:r>
              <a:rPr lang="en-GB" sz="2400" b="1" i="1" dirty="0"/>
              <a:t>Module Code: ACCA4024</a:t>
            </a:r>
            <a:br>
              <a:rPr lang="en-GB" sz="2400" i="1" dirty="0"/>
            </a:br>
            <a:endParaRPr lang="en-GB" sz="2400" i="1" dirty="0"/>
          </a:p>
          <a:p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4508A-09F8-407C-BCEE-EED5957725C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Applied Computing - WISA</a:t>
            </a:r>
          </a:p>
        </p:txBody>
      </p:sp>
    </p:spTree>
    <p:extLst>
      <p:ext uri="{BB962C8B-B14F-4D97-AF65-F5344CB8AC3E}">
        <p14:creationId xmlns:p14="http://schemas.microsoft.com/office/powerpoint/2010/main" val="4059603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04000" y="1694915"/>
            <a:ext cx="515257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GB" dirty="0"/>
            </a:br>
            <a:endParaRPr lang="en-GB" dirty="0"/>
          </a:p>
          <a:p>
            <a:r>
              <a:rPr lang="en-GB" dirty="0"/>
              <a:t>Mr. Munyaradzi Nicholas </a:t>
            </a:r>
            <a:r>
              <a:rPr lang="en-GB" dirty="0" err="1"/>
              <a:t>Murira</a:t>
            </a:r>
            <a:r>
              <a:rPr lang="en-GB" dirty="0"/>
              <a:t> </a:t>
            </a:r>
          </a:p>
          <a:p>
            <a:r>
              <a:rPr lang="en-GB" dirty="0">
                <a:hlinkClick r:id="rId2"/>
              </a:rPr>
              <a:t>m.murira@uwtsd.ac.uk</a:t>
            </a:r>
            <a:endParaRPr lang="en-GB" dirty="0"/>
          </a:p>
          <a:p>
            <a:endParaRPr lang="en-GB" dirty="0"/>
          </a:p>
          <a:p>
            <a:r>
              <a:rPr lang="en-GB" dirty="0"/>
              <a:t>Room : Cisco Lab (205) IQ Building.</a:t>
            </a:r>
          </a:p>
          <a:p>
            <a:endParaRPr lang="en-GB" dirty="0"/>
          </a:p>
          <a:p>
            <a:r>
              <a:rPr lang="en-GB" dirty="0"/>
              <a:t>TUESDAYS: 16:00  – 18.00 : Tutorials</a:t>
            </a:r>
          </a:p>
          <a:p>
            <a:endParaRPr lang="en-GB" dirty="0"/>
          </a:p>
          <a:p>
            <a:r>
              <a:rPr lang="en-GB" dirty="0"/>
              <a:t>        Friday :11:00 -13:00    : Lecture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1390BA-6482-4793-8E13-AAF02E89961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558" y="202158"/>
            <a:ext cx="707013" cy="69939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11534" y="1429843"/>
            <a:ext cx="56709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chemeClr val="bg1"/>
                </a:solidFill>
              </a:rPr>
              <a:t>Module Lecturers</a:t>
            </a:r>
          </a:p>
          <a:p>
            <a:pPr marL="457200" indent="-457200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endParaRPr lang="en-GB" sz="2000" b="1" i="1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FB78745-3ADB-471E-BE5B-B948A3D845D5}"/>
              </a:ext>
            </a:extLst>
          </p:cNvPr>
          <p:cNvSpPr/>
          <p:nvPr/>
        </p:nvSpPr>
        <p:spPr>
          <a:xfrm>
            <a:off x="211533" y="2433579"/>
            <a:ext cx="567099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rgbClr val="E0BC4C"/>
                </a:solidFill>
              </a:rPr>
              <a:t>Module Information</a:t>
            </a:r>
          </a:p>
          <a:p>
            <a:pPr>
              <a:tabLst>
                <a:tab pos="4308475" algn="l"/>
                <a:tab pos="4391025" algn="l"/>
              </a:tabLst>
            </a:pPr>
            <a:endParaRPr lang="en-GB" sz="2000" b="1" i="1" dirty="0">
              <a:solidFill>
                <a:srgbClr val="E0BC4C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rgbClr val="E0BC4C"/>
                </a:solidFill>
              </a:rPr>
              <a:t>Lectures and Tutorials</a:t>
            </a:r>
          </a:p>
          <a:p>
            <a:pPr marL="457200" indent="-457200" algn="just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rgbClr val="E0BC4C"/>
                </a:solidFill>
              </a:rPr>
              <a:t>Attendance and Practice</a:t>
            </a:r>
          </a:p>
          <a:p>
            <a:pPr marL="457200" indent="-457200" algn="just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rgbClr val="E0BC4C"/>
                </a:solidFill>
              </a:rPr>
              <a:t>Assessments: Two Components 50% &amp; 50 % Weightage 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8CC976A-A73A-E9EE-E427-2CF4F4202F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9632423"/>
              </p:ext>
            </p:extLst>
          </p:nvPr>
        </p:nvGraphicFramePr>
        <p:xfrm>
          <a:off x="7127540" y="1003298"/>
          <a:ext cx="4323480" cy="10041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23480">
                  <a:extLst>
                    <a:ext uri="{9D8B030D-6E8A-4147-A177-3AD203B41FA5}">
                      <a16:colId xmlns:a16="http://schemas.microsoft.com/office/drawing/2014/main" val="867228752"/>
                    </a:ext>
                  </a:extLst>
                </a:gridCol>
              </a:tblGrid>
              <a:tr h="1004177"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</a:tabLst>
                      </a:pPr>
                      <a:r>
                        <a:rPr lang="en-US" sz="28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Networks and Cyber Security Essentials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133496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93982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7C42E-044A-49B6-BA44-3A5245E5B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4043"/>
            <a:ext cx="4558204" cy="737310"/>
          </a:xfrm>
        </p:spPr>
        <p:txBody>
          <a:bodyPr>
            <a:normAutofit/>
          </a:bodyPr>
          <a:lstStyle/>
          <a:p>
            <a:r>
              <a:rPr lang="en-GB" sz="2800" dirty="0"/>
              <a:t>Reading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C8E72-9D69-4A46-A3EB-A48DCBB93B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5569" y="821353"/>
            <a:ext cx="4312635" cy="3269064"/>
          </a:xfrm>
        </p:spPr>
        <p:txBody>
          <a:bodyPr>
            <a:norm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en-GB" sz="1800" dirty="0"/>
              <a:t>Cisco Networking Academy Course Enrolment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en-GB" sz="1800" dirty="0"/>
              <a:t> Enrolled for CCNA –Intro to Packet Tracer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1AFCD1-4392-0C02-D3D0-F2CA81C1A2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3688" y="1637946"/>
            <a:ext cx="6382303" cy="30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371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134158"/>
            <a:ext cx="6702251" cy="549130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Topics to cover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693879-5816-3444-9D50-A12F1F37F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099" y="673240"/>
            <a:ext cx="11394989" cy="4665168"/>
          </a:xfrm>
        </p:spPr>
        <p:txBody>
          <a:bodyPr/>
          <a:lstStyle/>
          <a:p>
            <a:pPr marL="342900" lvl="0" indent="-342900" algn="just">
              <a:lnSpc>
                <a:spcPct val="115000"/>
              </a:lnSpc>
              <a:spcBef>
                <a:spcPts val="120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Advanced routing protocols, distance vector and link state routing protocols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120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OSPF – single and multi-area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120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Network design and management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120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Network security concepts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120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Access control lists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120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Network Address Translation for IPv4 &amp; IPv6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120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Virtual Private Networks and </a:t>
            </a:r>
            <a:r>
              <a:rPr lang="en-GB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IPSec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concepts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120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Network QoS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120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Network virtualisation and automation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l"/>
            <a:endParaRPr lang="en-GB" sz="2400" dirty="0">
              <a:solidFill>
                <a:schemeClr val="accent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7F9F1D-1457-A657-800F-A59240E4CB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637" y="773941"/>
            <a:ext cx="6939965" cy="4264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2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>
            <a:extLst>
              <a:ext uri="{FF2B5EF4-FFF2-40B4-BE49-F238E27FC236}">
                <a16:creationId xmlns:a16="http://schemas.microsoft.com/office/drawing/2014/main" id="{AF73ADC6-961E-4C33-468F-5D1521A02E4F}"/>
              </a:ext>
            </a:extLst>
          </p:cNvPr>
          <p:cNvSpPr txBox="1">
            <a:spLocks/>
          </p:cNvSpPr>
          <p:nvPr/>
        </p:nvSpPr>
        <p:spPr bwMode="auto">
          <a:xfrm>
            <a:off x="150322" y="145160"/>
            <a:ext cx="5295015" cy="856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4C69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dirty="0">
                <a:solidFill>
                  <a:schemeClr val="tx1"/>
                </a:solidFill>
              </a:rPr>
              <a:t>Assessments </a:t>
            </a:r>
            <a:endParaRPr lang="en-US" sz="5400" i="1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979D5F8-DA07-F346-5605-4C398C9DECC4}"/>
              </a:ext>
            </a:extLst>
          </p:cNvPr>
          <p:cNvSpPr/>
          <p:nvPr/>
        </p:nvSpPr>
        <p:spPr>
          <a:xfrm>
            <a:off x="150323" y="1166894"/>
            <a:ext cx="11808796" cy="41191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just" fontAlgn="auto" hangingPunct="1"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 provide the students with an understanding of the key concepts and fundamentals of data communications, computer networks and security of data and devices in a network.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GB" sz="2400" b="1" dirty="0"/>
              <a:t>LEARNING OUTCOMES 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GB" sz="2400" dirty="0"/>
              <a:t>Upon the successful completion of this module, the student should be able to: </a:t>
            </a:r>
          </a:p>
          <a:p>
            <a:pPr marL="342900" lvl="0" indent="-342900" algn="just" fontAlgn="auto" hangingPunct="1"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Develop fundamental understanding of network basics in terms of architecture, devices, application and protocols.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 fontAlgn="auto" hangingPunct="1"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Demonstrate systematic understanding of security policies and measures to mitigate internal and external attacks and threats in a network.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90000"/>
              </a:lnSpc>
              <a:spcAft>
                <a:spcPts val="600"/>
              </a:spcAft>
            </a:pPr>
            <a:endParaRPr lang="en-GB" sz="24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51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>
            <a:extLst>
              <a:ext uri="{FF2B5EF4-FFF2-40B4-BE49-F238E27FC236}">
                <a16:creationId xmlns:a16="http://schemas.microsoft.com/office/drawing/2014/main" id="{AF73ADC6-961E-4C33-468F-5D1521A02E4F}"/>
              </a:ext>
            </a:extLst>
          </p:cNvPr>
          <p:cNvSpPr txBox="1">
            <a:spLocks/>
          </p:cNvSpPr>
          <p:nvPr/>
        </p:nvSpPr>
        <p:spPr bwMode="auto">
          <a:xfrm>
            <a:off x="150322" y="145160"/>
            <a:ext cx="5295015" cy="856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4C69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dirty="0">
                <a:solidFill>
                  <a:schemeClr val="tx1"/>
                </a:solidFill>
              </a:rPr>
              <a:t>Assessments </a:t>
            </a:r>
            <a:endParaRPr lang="en-US" sz="5400" i="1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5BA963-9F0E-87AB-B9D9-A703EDA9E4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395" y="1147675"/>
            <a:ext cx="10216163" cy="4131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DD4C10A-E4A0-4C54-98D4-C13432B17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468" y="1470581"/>
            <a:ext cx="5042202" cy="3864989"/>
          </a:xfrm>
        </p:spPr>
        <p:txBody>
          <a:bodyPr/>
          <a:lstStyle/>
          <a:p>
            <a: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Any Questions?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017083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7CA236AE83B4C8AACB9AE9F32993B" ma:contentTypeVersion="12" ma:contentTypeDescription="Create a new document." ma:contentTypeScope="" ma:versionID="306ca519e0234e55f0db5327c9abd10d">
  <xsd:schema xmlns:xsd="http://www.w3.org/2001/XMLSchema" xmlns:xs="http://www.w3.org/2001/XMLSchema" xmlns:p="http://schemas.microsoft.com/office/2006/metadata/properties" xmlns:ns3="9902240c-f584-4322-946e-7b0be23bca91" xmlns:ns4="d2ec016d-25cf-4c07-aa6b-c53e267faa6f" targetNamespace="http://schemas.microsoft.com/office/2006/metadata/properties" ma:root="true" ma:fieldsID="aab3a6059c4a725442d881e109f899a3" ns3:_="" ns4:_="">
    <xsd:import namespace="9902240c-f584-4322-946e-7b0be23bca91"/>
    <xsd:import namespace="d2ec016d-25cf-4c07-aa6b-c53e267faa6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02240c-f584-4322-946e-7b0be23bca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ec016d-25cf-4c07-aa6b-c53e267faa6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8954D29-52F6-46B1-B000-9B667CC4DA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902240c-f584-4322-946e-7b0be23bca91"/>
    <ds:schemaRef ds:uri="d2ec016d-25cf-4c07-aa6b-c53e267faa6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9CC94F7-A2A6-4649-B1FC-1DCDCCB7722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341C0C2-F5F1-4B28-B166-BFFEC8B89FE5}">
  <ds:schemaRefs>
    <ds:schemaRef ds:uri="http://purl.org/dc/terms/"/>
    <ds:schemaRef ds:uri="9902240c-f584-4322-946e-7b0be23bca91"/>
    <ds:schemaRef ds:uri="http://purl.org/dc/dcmitype/"/>
    <ds:schemaRef ds:uri="http://schemas.microsoft.com/office/infopath/2007/PartnerControls"/>
    <ds:schemaRef ds:uri="d2ec016d-25cf-4c07-aa6b-c53e267faa6f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239</Words>
  <Application>Microsoft Office PowerPoint</Application>
  <PresentationFormat>Widescreen</PresentationFormat>
  <Paragraphs>52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8</vt:i4>
      </vt:variant>
    </vt:vector>
  </HeadingPairs>
  <TitlesOfParts>
    <vt:vector size="20" baseType="lpstr">
      <vt:lpstr>Arial</vt:lpstr>
      <vt:lpstr>Calibri</vt:lpstr>
      <vt:lpstr>Calibri Light</vt:lpstr>
      <vt:lpstr>Courier New</vt:lpstr>
      <vt:lpstr>Symbol</vt:lpstr>
      <vt:lpstr>Times New Roman</vt:lpstr>
      <vt:lpstr>Wingdings</vt:lpstr>
      <vt:lpstr>UWTSD 200 Holding Page</vt:lpstr>
      <vt:lpstr>UWTSD 200_Title Page</vt:lpstr>
      <vt:lpstr>UWTSD 200_Text 1</vt:lpstr>
      <vt:lpstr>UWTSD 200_Title Page 2</vt:lpstr>
      <vt:lpstr>UWTSD 200_Subtitle 4</vt:lpstr>
      <vt:lpstr>PowerPoint Presentation</vt:lpstr>
      <vt:lpstr>PowerPoint Presentation</vt:lpstr>
      <vt:lpstr>PowerPoint Presentation</vt:lpstr>
      <vt:lpstr>Reading List</vt:lpstr>
      <vt:lpstr>Topics to cover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IP Services – Part 2 (NTP, FHRP, NAT) Applied Computing Wales Institute of Science and Art (WISA)</dc:title>
  <dc:creator>Nitheesh Kaliyamurthy</dc:creator>
  <cp:lastModifiedBy>Munyaradzi Nicholas Murira</cp:lastModifiedBy>
  <cp:revision>56</cp:revision>
  <dcterms:created xsi:type="dcterms:W3CDTF">2021-03-05T06:07:01Z</dcterms:created>
  <dcterms:modified xsi:type="dcterms:W3CDTF">2024-02-02T08:43:09Z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0x01010056E7CA236AE83B4C8AACB9AE9F32993B</vt:lpwstr>
  </property>
</Properties>
</file>