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7" r:id="rId5"/>
    <p:sldId id="269" r:id="rId6"/>
    <p:sldId id="270" r:id="rId7"/>
    <p:sldId id="271" r:id="rId8"/>
    <p:sldId id="272" r:id="rId9"/>
    <p:sldId id="273" r:id="rId10"/>
    <p:sldId id="268" r:id="rId11"/>
    <p:sldId id="266" r:id="rId12"/>
    <p:sldId id="264" r:id="rId13"/>
    <p:sldId id="265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3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3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cope.org.uk/about-us/our-brand/social-model-of-disability" TargetMode="External"/><Relationship Id="rId3" Type="http://schemas.openxmlformats.org/officeDocument/2006/relationships/hyperlink" Target="http://www.barnardos.org.uk/" TargetMode="External"/><Relationship Id="rId7" Type="http://schemas.openxmlformats.org/officeDocument/2006/relationships/hyperlink" Target="https://www.ncbi.nlm.nih.gov/pubmed/24669809" TargetMode="External"/><Relationship Id="rId2" Type="http://schemas.openxmlformats.org/officeDocument/2006/relationships/hyperlink" Target="https://www.bridgesupport.org/bridge-blog/partnership-working-health-social-car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v.uk/definition-of-disability-under-equality-act-2010" TargetMode="External"/><Relationship Id="rId11" Type="http://schemas.openxmlformats.org/officeDocument/2006/relationships/hyperlink" Target="http://sport.wales/about-us/how-we-work/working-in-partnership.aspx" TargetMode="External"/><Relationship Id="rId5" Type="http://schemas.openxmlformats.org/officeDocument/2006/relationships/hyperlink" Target="http://egcp.org.uk/partnership/partnership-background.html" TargetMode="External"/><Relationship Id="rId10" Type="http://schemas.openxmlformats.org/officeDocument/2006/relationships/hyperlink" Target="https://www.dhhs.tas.gov.au/wihpw/principles/cultural_change" TargetMode="External"/><Relationship Id="rId4" Type="http://schemas.openxmlformats.org/officeDocument/2006/relationships/hyperlink" Target="http://www.disabilitysport.org.uk/facts-and-figures-about-disabled-people-in-the-uk.html" TargetMode="External"/><Relationship Id="rId9" Type="http://schemas.openxmlformats.org/officeDocument/2006/relationships/hyperlink" Target="https://www.pyd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0325" y="660861"/>
            <a:ext cx="8915399" cy="2262781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chemeClr val="tx1"/>
                </a:solidFill>
              </a:rPr>
              <a:t>Supporting Abilities &amp; Behaviours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139" y="4644377"/>
            <a:ext cx="4235537" cy="1126283"/>
          </a:xfrm>
        </p:spPr>
        <p:txBody>
          <a:bodyPr/>
          <a:lstStyle/>
          <a:p>
            <a:pPr algn="r"/>
            <a:endParaRPr lang="en-GB" dirty="0">
              <a:solidFill>
                <a:schemeClr val="tx1"/>
              </a:solidFill>
            </a:endParaRPr>
          </a:p>
          <a:p>
            <a:pPr algn="r"/>
            <a:r>
              <a:rPr lang="en-GB" dirty="0">
                <a:solidFill>
                  <a:schemeClr val="tx1"/>
                </a:solidFill>
              </a:rPr>
              <a:t>P150923</a:t>
            </a:r>
          </a:p>
        </p:txBody>
      </p:sp>
    </p:spTree>
    <p:extLst>
      <p:ext uri="{BB962C8B-B14F-4D97-AF65-F5344CB8AC3E}">
        <p14:creationId xmlns:p14="http://schemas.microsoft.com/office/powerpoint/2010/main" val="1111359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CONTENTS PAGE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92924" y="1751215"/>
            <a:ext cx="4313864" cy="377762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 </a:t>
            </a:r>
          </a:p>
          <a:p>
            <a:r>
              <a:rPr lang="en-GB" dirty="0"/>
              <a:t>Disability</a:t>
            </a:r>
          </a:p>
          <a:p>
            <a:r>
              <a:rPr lang="en-GB" dirty="0"/>
              <a:t>Partnership </a:t>
            </a:r>
          </a:p>
          <a:p>
            <a:r>
              <a:rPr lang="en-GB" dirty="0"/>
              <a:t>Law</a:t>
            </a:r>
          </a:p>
          <a:p>
            <a:r>
              <a:rPr lang="en-GB" dirty="0"/>
              <a:t>Myself example</a:t>
            </a:r>
          </a:p>
          <a:p>
            <a:r>
              <a:rPr lang="en-GB" dirty="0"/>
              <a:t>Key aspect working with disabilities</a:t>
            </a:r>
          </a:p>
          <a:p>
            <a:r>
              <a:rPr lang="en-GB" dirty="0"/>
              <a:t>Advantages/Disadvantages  </a:t>
            </a:r>
          </a:p>
          <a:p>
            <a:r>
              <a:rPr lang="en-GB" dirty="0"/>
              <a:t>Recommendations </a:t>
            </a:r>
          </a:p>
          <a:p>
            <a:r>
              <a:rPr lang="en-GB" dirty="0"/>
              <a:t>Social Model</a:t>
            </a:r>
          </a:p>
          <a:p>
            <a:r>
              <a:rPr lang="en-GB" dirty="0"/>
              <a:t>Equality </a:t>
            </a:r>
          </a:p>
          <a:p>
            <a:r>
              <a:rPr lang="en-GB" dirty="0"/>
              <a:t>Conclusion </a:t>
            </a:r>
          </a:p>
          <a:p>
            <a:r>
              <a:rPr lang="en-GB" dirty="0"/>
              <a:t>Questions </a:t>
            </a:r>
          </a:p>
          <a:p>
            <a:r>
              <a:rPr lang="en-GB" dirty="0"/>
              <a:t>Reference List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1564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What Is Disability?</a:t>
            </a:r>
          </a:p>
        </p:txBody>
      </p:sp>
      <p:pic>
        <p:nvPicPr>
          <p:cNvPr id="1026" name="Picture 2" descr="Image result for disability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089" y="1817717"/>
            <a:ext cx="6457372" cy="377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93403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11677" y="2499360"/>
            <a:ext cx="5490759" cy="1299556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haparral Pro Light" panose="02060403030505090203" pitchFamily="18" charset="0"/>
              </a:rPr>
              <a:t> </a:t>
            </a:r>
            <a:r>
              <a:rPr lang="en-GB" sz="2400" dirty="0">
                <a:latin typeface="Chaparral Pro Light" panose="02060403030505090203" pitchFamily="18" charset="0"/>
              </a:rPr>
              <a:t>     </a:t>
            </a:r>
          </a:p>
        </p:txBody>
      </p:sp>
      <p:sp>
        <p:nvSpPr>
          <p:cNvPr id="2" name="Rectangle 1"/>
          <p:cNvSpPr/>
          <p:nvPr/>
        </p:nvSpPr>
        <p:spPr>
          <a:xfrm>
            <a:off x="3463636" y="28755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222222"/>
                </a:solidFill>
                <a:latin typeface="Chaparral Pro Light" panose="02060403030505090203" pitchFamily="18" charset="0"/>
              </a:rPr>
              <a:t>‘‘Partnership working in health and social care brings together separate organisations so that they can benefit from pooled expertise, resources and power sharing’’</a:t>
            </a:r>
            <a:endParaRPr lang="en-GB" dirty="0">
              <a:latin typeface="Chaparral Pro Light" panose="02060403030505090203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991898" y="6001789"/>
            <a:ext cx="1837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(Sheehy, 2017)</a:t>
            </a:r>
          </a:p>
        </p:txBody>
      </p:sp>
    </p:spTree>
    <p:extLst>
      <p:ext uri="{BB962C8B-B14F-4D97-AF65-F5344CB8AC3E}">
        <p14:creationId xmlns:p14="http://schemas.microsoft.com/office/powerpoint/2010/main" val="1061214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8678" y="1064685"/>
            <a:ext cx="8911687" cy="128089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Partnership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9235" y="2491409"/>
            <a:ext cx="4360734" cy="14890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Chaparral Pro Light" panose="02060403030505090203" pitchFamily="18" charset="0"/>
              </a:rPr>
              <a:t>‘‘The health law partnership: a medical-legal partnership strategically designed to provide a coordinated approach to public health legal services, education, advocacy, evaluation, research, and scholarship’’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9321801" y="6053667"/>
            <a:ext cx="287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(Pubmed.Gov, 2018)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8084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Example (myself)</a:t>
            </a:r>
          </a:p>
        </p:txBody>
      </p:sp>
      <p:pic>
        <p:nvPicPr>
          <p:cNvPr id="3074" name="Picture 2" descr="Image may contain: 2 peop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644" y="1905000"/>
            <a:ext cx="2468642" cy="329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 rot="20879893">
            <a:off x="2409184" y="2186177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Social Worker </a:t>
            </a:r>
          </a:p>
        </p:txBody>
      </p:sp>
      <p:sp>
        <p:nvSpPr>
          <p:cNvPr id="5" name="TextBox 4"/>
          <p:cNvSpPr txBox="1"/>
          <p:nvPr/>
        </p:nvSpPr>
        <p:spPr>
          <a:xfrm rot="659783">
            <a:off x="8678487" y="2001511"/>
            <a:ext cx="3241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LSA</a:t>
            </a:r>
          </a:p>
        </p:txBody>
      </p:sp>
      <p:sp>
        <p:nvSpPr>
          <p:cNvPr id="6" name="TextBox 5"/>
          <p:cNvSpPr txBox="1"/>
          <p:nvPr/>
        </p:nvSpPr>
        <p:spPr>
          <a:xfrm rot="20596085">
            <a:off x="8343451" y="3076430"/>
            <a:ext cx="2831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Foster Carer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77687" y="5486400"/>
            <a:ext cx="2809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Counsellor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096596" y="5120640"/>
            <a:ext cx="2468880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Police Force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424844" y="3765665"/>
            <a:ext cx="1413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Doctor</a:t>
            </a:r>
          </a:p>
        </p:txBody>
      </p:sp>
    </p:spTree>
    <p:extLst>
      <p:ext uri="{BB962C8B-B14F-4D97-AF65-F5344CB8AC3E}">
        <p14:creationId xmlns:p14="http://schemas.microsoft.com/office/powerpoint/2010/main" val="1864298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55466" y="2183475"/>
            <a:ext cx="8915400" cy="3777622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Partnership working with young children with disabilities require different needs to other partnerships, meaning there is more professionals involved, aiming to achieve the best outcome for that individual youth.</a:t>
            </a:r>
          </a:p>
        </p:txBody>
      </p:sp>
      <p:pic>
        <p:nvPicPr>
          <p:cNvPr id="4098" name="Picture 2" descr="Image result for child playing basketb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7415" y="3613512"/>
            <a:ext cx="2624869" cy="1748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mage result for child wheelchair playing basketbal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4105" y="3613512"/>
            <a:ext cx="2623229" cy="1748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894618" y="6176356"/>
            <a:ext cx="2776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(Slowinski, 2018)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5099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2681057" cy="3777622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accent6"/>
                </a:solidFill>
              </a:rPr>
              <a:t>STRENGHTS</a:t>
            </a:r>
          </a:p>
          <a:p>
            <a:endParaRPr lang="en-GB" dirty="0">
              <a:solidFill>
                <a:schemeClr val="accent6"/>
              </a:solidFill>
            </a:endParaRPr>
          </a:p>
          <a:p>
            <a:r>
              <a:rPr lang="en-GB" dirty="0">
                <a:solidFill>
                  <a:schemeClr val="accent6"/>
                </a:solidFill>
              </a:rPr>
              <a:t>Good staff relationship</a:t>
            </a:r>
          </a:p>
          <a:p>
            <a:r>
              <a:rPr lang="en-GB" dirty="0">
                <a:solidFill>
                  <a:schemeClr val="accent6"/>
                </a:solidFill>
              </a:rPr>
              <a:t>Same Outcomes</a:t>
            </a:r>
          </a:p>
          <a:p>
            <a:r>
              <a:rPr lang="en-GB" dirty="0">
                <a:solidFill>
                  <a:schemeClr val="accent6"/>
                </a:solidFill>
              </a:rPr>
              <a:t>Effective Resources and skills put into place</a:t>
            </a:r>
          </a:p>
          <a:p>
            <a:r>
              <a:rPr lang="en-GB" dirty="0">
                <a:solidFill>
                  <a:schemeClr val="accent6"/>
                </a:solidFill>
              </a:rPr>
              <a:t>Happiness </a:t>
            </a:r>
          </a:p>
          <a:p>
            <a:endParaRPr lang="en-GB" dirty="0">
              <a:solidFill>
                <a:schemeClr val="accent6"/>
              </a:solidFill>
            </a:endParaRPr>
          </a:p>
          <a:p>
            <a:endParaRPr lang="en-GB" dirty="0">
              <a:solidFill>
                <a:schemeClr val="accent6"/>
              </a:solidFill>
            </a:endParaRPr>
          </a:p>
          <a:p>
            <a:endParaRPr lang="en-GB" dirty="0">
              <a:solidFill>
                <a:schemeClr val="accent6"/>
              </a:solidFill>
            </a:endParaRP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132321" y="2075410"/>
            <a:ext cx="302583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WEAKNESSES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0000"/>
                </a:solidFill>
              </a:rPr>
              <a:t>Personality clash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0000"/>
                </a:solidFill>
              </a:rPr>
              <a:t>Professional Opinions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0000"/>
                </a:solidFill>
              </a:rPr>
              <a:t>Miscommunication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0000"/>
                </a:solidFill>
              </a:rPr>
              <a:t>Different funding streams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0000"/>
                </a:solidFill>
              </a:rPr>
              <a:t>Challenging individuals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743200" y="490451"/>
            <a:ext cx="724038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                       Challenges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8296103" y="6018415"/>
            <a:ext cx="38155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(Tasmanian Government , 2018)</a:t>
            </a:r>
          </a:p>
        </p:txBody>
      </p:sp>
    </p:spTree>
    <p:extLst>
      <p:ext uri="{BB962C8B-B14F-4D97-AF65-F5344CB8AC3E}">
        <p14:creationId xmlns:p14="http://schemas.microsoft.com/office/powerpoint/2010/main" val="41793214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8234" y="599172"/>
            <a:ext cx="8911687" cy="128089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               Recommendations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Resolve any issues sooner rather than later </a:t>
            </a:r>
          </a:p>
          <a:p>
            <a:r>
              <a:rPr lang="en-GB" dirty="0"/>
              <a:t>Hold professional meetings with employee’s, sit down and discuss issues going on and stop it there and then</a:t>
            </a:r>
          </a:p>
          <a:p>
            <a:r>
              <a:rPr lang="en-GB" dirty="0"/>
              <a:t>Communicate success </a:t>
            </a:r>
          </a:p>
          <a:p>
            <a:r>
              <a:rPr lang="en-GB" dirty="0"/>
              <a:t>Provide correct training </a:t>
            </a:r>
          </a:p>
          <a:p>
            <a:r>
              <a:rPr lang="en-GB" dirty="0"/>
              <a:t>Build level of trust </a:t>
            </a:r>
          </a:p>
          <a:p>
            <a:r>
              <a:rPr lang="en-GB" dirty="0"/>
              <a:t>Understand differences and challenges in ones life</a:t>
            </a:r>
          </a:p>
          <a:p>
            <a:r>
              <a:rPr lang="en-GB" dirty="0"/>
              <a:t>Charity work- fund raising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37945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Organisations</a:t>
            </a:r>
          </a:p>
        </p:txBody>
      </p:sp>
      <p:pic>
        <p:nvPicPr>
          <p:cNvPr id="2050" name="Picture 2" descr="Image result for children partnerships wale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20912">
            <a:off x="6669932" y="2856025"/>
            <a:ext cx="2688249" cy="1510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8699">
            <a:off x="2913089" y="2711415"/>
            <a:ext cx="2272946" cy="15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1544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Social Model &amp; Medical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This model states, people with a disability are effected by barriers in society not an impairment.</a:t>
            </a:r>
          </a:p>
          <a:p>
            <a:r>
              <a:rPr lang="en-GB" dirty="0"/>
              <a:t>Removing these barriers offer more independence and equality.</a:t>
            </a:r>
          </a:p>
          <a:p>
            <a:endParaRPr lang="en-GB" dirty="0"/>
          </a:p>
          <a:p>
            <a:r>
              <a:rPr lang="en-GB" dirty="0"/>
              <a:t>What is wrong with the person and not what the person needs</a:t>
            </a:r>
          </a:p>
          <a:p>
            <a:r>
              <a:rPr lang="en-GB" dirty="0"/>
              <a:t>The disabled person is the problem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058400" y="5976851"/>
            <a:ext cx="18869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(Scope, 2018)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48416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                  Questions </a:t>
            </a:r>
          </a:p>
        </p:txBody>
      </p:sp>
      <p:pic>
        <p:nvPicPr>
          <p:cNvPr id="1026" name="Picture 2" descr="Image result for question mark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2823" y="1602649"/>
            <a:ext cx="2434388" cy="378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68111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Reference List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911311" y="1788928"/>
            <a:ext cx="923608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1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Sheehy, R. (2017, 06 15).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Bridge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https://www.bridgesupport.org/bridge-blog/partnership-working-health-social-care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 15.1.19)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2069253" y="2282378"/>
            <a:ext cx="184731" cy="661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1911311" y="2140830"/>
            <a:ext cx="9089348" cy="3000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Barnardos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(2019). Retrieved from Believe in children: 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http://www.barnardos.org.uk/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Disability Sport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(2014). Retrieved from Disability Sport: 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http://www.disabilitysport.org.uk/facts-and-figures-about-disabled-people-in-the-uk.html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EGCP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(2019). Retrieved from East Grampian </a:t>
            </a: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Coastel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Partnership: 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http://egcp.org.uk/partnership/partnership-background.html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GOV.UK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(2019). Retrieved from GOV.UK: 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https://www.gov.uk/definition-of-disability-under-equality-act-2010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Pubmed.Gov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(2018). Retrieved from </a:t>
            </a: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Nationial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Libary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medicine </a:t>
            </a: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nationial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institute of health: 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https://www.ncbi.nlm.nih.gov/pubmed/24669809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Scope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(2018). Retrieved from Equality for disabled people: 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https://www.scope.org.uk/about-us/our-brand/social-model-of-disability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Slowinski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S. (2018, 12 7).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Partners for youth with disabilities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9"/>
              </a:rPr>
              <a:t>https://www.pyd.org/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Tasmanian </a:t>
            </a:r>
            <a:r>
              <a:rPr kumimoji="0" lang="en-US" altLang="en-US" sz="11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Goverment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(2018). Retrieved from Department of health and human services: 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0"/>
              </a:rPr>
              <a:t>https://www.dhhs.tas.gov.au/wihpw/principles/cultural_change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Team Wales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(2019). Retrieved from Sport Wales: 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1"/>
              </a:rPr>
              <a:t>http://sport.wales/about-us/how-we-work/working-in-partnership.aspx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7904586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531</TotalTime>
  <Words>539</Words>
  <Application>Microsoft Office PowerPoint</Application>
  <PresentationFormat>Widescreen</PresentationFormat>
  <Paragraphs>101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Century Gothic</vt:lpstr>
      <vt:lpstr>Chaparral Pro Light</vt:lpstr>
      <vt:lpstr>Wingdings 3</vt:lpstr>
      <vt:lpstr>Wisp</vt:lpstr>
      <vt:lpstr>Supporting Abilities &amp; Behaviours </vt:lpstr>
      <vt:lpstr>CONTENTS PAGE</vt:lpstr>
      <vt:lpstr>What Is Disability?</vt:lpstr>
      <vt:lpstr>PowerPoint Presentation</vt:lpstr>
      <vt:lpstr>Partnership</vt:lpstr>
      <vt:lpstr>Example (myself)</vt:lpstr>
      <vt:lpstr>PowerPoint Presentation</vt:lpstr>
      <vt:lpstr>PowerPoint Presentation</vt:lpstr>
      <vt:lpstr>               Recommendations </vt:lpstr>
      <vt:lpstr>Organisations</vt:lpstr>
      <vt:lpstr>Social Model &amp; Medical Model</vt:lpstr>
      <vt:lpstr>                  Questions </vt:lpstr>
      <vt:lpstr>Reference List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Supporting Abilities &amp; Behaviours</dc:title>
  <dc:creator>Chelsie Victoria Bevan</dc:creator>
  <cp:lastModifiedBy>Chelsie Bevan (P150923)</cp:lastModifiedBy>
  <cp:revision>36</cp:revision>
  <dcterms:created xsi:type="dcterms:W3CDTF">2018-12-11T17:16:46Z</dcterms:created>
  <dcterms:modified xsi:type="dcterms:W3CDTF">2019-02-01T23:36:59Z</dcterms:modified>
</cp:coreProperties>
</file>