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90" r:id="rId2"/>
    <p:sldId id="293" r:id="rId3"/>
    <p:sldId id="304" r:id="rId4"/>
    <p:sldId id="305" r:id="rId5"/>
    <p:sldId id="308" r:id="rId6"/>
    <p:sldId id="306" r:id="rId7"/>
    <p:sldId id="307" r:id="rId8"/>
    <p:sldId id="309" r:id="rId9"/>
    <p:sldId id="258" r:id="rId10"/>
    <p:sldId id="259" r:id="rId11"/>
    <p:sldId id="260" r:id="rId12"/>
    <p:sldId id="300" r:id="rId13"/>
    <p:sldId id="312" r:id="rId14"/>
    <p:sldId id="262" r:id="rId15"/>
    <p:sldId id="256" r:id="rId16"/>
    <p:sldId id="257" r:id="rId17"/>
    <p:sldId id="314" r:id="rId18"/>
    <p:sldId id="315" r:id="rId19"/>
    <p:sldId id="316" r:id="rId20"/>
    <p:sldId id="261" r:id="rId21"/>
    <p:sldId id="317" r:id="rId22"/>
    <p:sldId id="311" r:id="rId23"/>
    <p:sldId id="297" r:id="rId24"/>
    <p:sldId id="264" r:id="rId25"/>
    <p:sldId id="265" r:id="rId26"/>
    <p:sldId id="318" r:id="rId27"/>
    <p:sldId id="31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A021E7-6A4F-7317-9D7F-DB719EBD969E}" v="351" dt="2025-10-12T11:26:18.738"/>
    <p1510:client id="{1474C9B7-3828-A670-7DB4-5A84885D9A1C}" v="850" dt="2025-10-12T11:19:52.113"/>
    <p1510:client id="{22E1EF0B-DDC1-F102-6815-7531096CA160}" v="61" dt="2025-10-12T16:41:44.717"/>
    <p1510:client id="{CE2BF2CC-B785-27A9-8C2F-95F918DB7477}" v="1" dt="2025-10-12T16:34:17.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linda Asante (2511937)" userId="S::2511937@student.uwtsd.ac.uk::2081e53d-61ba-49d8-8536-c3f6705a8524" providerId="AD" clId="Web-{CE2BF2CC-B785-27A9-8C2F-95F918DB7477}"/>
    <pc:docChg chg="delSld">
      <pc:chgData name="Belinda Asante (2511937)" userId="S::2511937@student.uwtsd.ac.uk::2081e53d-61ba-49d8-8536-c3f6705a8524" providerId="AD" clId="Web-{CE2BF2CC-B785-27A9-8C2F-95F918DB7477}" dt="2025-10-12T16:34:17.166" v="0"/>
      <pc:docMkLst>
        <pc:docMk/>
      </pc:docMkLst>
      <pc:sldChg chg="del">
        <pc:chgData name="Belinda Asante (2511937)" userId="S::2511937@student.uwtsd.ac.uk::2081e53d-61ba-49d8-8536-c3f6705a8524" providerId="AD" clId="Web-{CE2BF2CC-B785-27A9-8C2F-95F918DB7477}" dt="2025-10-12T16:34:17.166" v="0"/>
        <pc:sldMkLst>
          <pc:docMk/>
          <pc:sldMk cId="2316173233" sldId="285"/>
        </pc:sldMkLst>
      </pc:sldChg>
    </pc:docChg>
  </pc:docChgLst>
  <pc:docChgLst>
    <pc:chgData name="Belinda Asante (2511937)" userId="S::2511937@student.uwtsd.ac.uk::2081e53d-61ba-49d8-8536-c3f6705a8524" providerId="AD" clId="Web-{1474C9B7-3828-A670-7DB4-5A84885D9A1C}"/>
    <pc:docChg chg="addSld delSld modSld sldOrd">
      <pc:chgData name="Belinda Asante (2511937)" userId="S::2511937@student.uwtsd.ac.uk::2081e53d-61ba-49d8-8536-c3f6705a8524" providerId="AD" clId="Web-{1474C9B7-3828-A670-7DB4-5A84885D9A1C}" dt="2025-10-12T11:19:52.113" v="824"/>
      <pc:docMkLst>
        <pc:docMk/>
      </pc:docMkLst>
      <pc:sldChg chg="delSp modSp add">
        <pc:chgData name="Belinda Asante (2511937)" userId="S::2511937@student.uwtsd.ac.uk::2081e53d-61ba-49d8-8536-c3f6705a8524" providerId="AD" clId="Web-{1474C9B7-3828-A670-7DB4-5A84885D9A1C}" dt="2025-10-12T11:11:31.077" v="764" actId="1076"/>
        <pc:sldMkLst>
          <pc:docMk/>
          <pc:sldMk cId="109857222" sldId="256"/>
        </pc:sldMkLst>
        <pc:spChg chg="mod">
          <ac:chgData name="Belinda Asante (2511937)" userId="S::2511937@student.uwtsd.ac.uk::2081e53d-61ba-49d8-8536-c3f6705a8524" providerId="AD" clId="Web-{1474C9B7-3828-A670-7DB4-5A84885D9A1C}" dt="2025-10-12T11:10:35.108" v="749" actId="14100"/>
          <ac:spMkLst>
            <pc:docMk/>
            <pc:sldMk cId="109857222" sldId="256"/>
            <ac:spMk id="2" creationId="{00000000-0000-0000-0000-000000000000}"/>
          </ac:spMkLst>
        </pc:spChg>
        <pc:spChg chg="mod">
          <ac:chgData name="Belinda Asante (2511937)" userId="S::2511937@student.uwtsd.ac.uk::2081e53d-61ba-49d8-8536-c3f6705a8524" providerId="AD" clId="Web-{1474C9B7-3828-A670-7DB4-5A84885D9A1C}" dt="2025-10-12T11:11:22.421" v="761" actId="1076"/>
          <ac:spMkLst>
            <pc:docMk/>
            <pc:sldMk cId="109857222" sldId="256"/>
            <ac:spMk id="3" creationId="{00000000-0000-0000-0000-000000000000}"/>
          </ac:spMkLst>
        </pc:spChg>
        <pc:picChg chg="del mod ord">
          <ac:chgData name="Belinda Asante (2511937)" userId="S::2511937@student.uwtsd.ac.uk::2081e53d-61ba-49d8-8536-c3f6705a8524" providerId="AD" clId="Web-{1474C9B7-3828-A670-7DB4-5A84885D9A1C}" dt="2025-10-12T11:09:50.638" v="738"/>
          <ac:picMkLst>
            <pc:docMk/>
            <pc:sldMk cId="109857222" sldId="256"/>
            <ac:picMk id="4" creationId="{29A8E3B1-E02E-3662-FF25-D66E9AA0F2D3}"/>
          </ac:picMkLst>
        </pc:picChg>
        <pc:picChg chg="mod modCrop">
          <ac:chgData name="Belinda Asante (2511937)" userId="S::2511937@student.uwtsd.ac.uk::2081e53d-61ba-49d8-8536-c3f6705a8524" providerId="AD" clId="Web-{1474C9B7-3828-A670-7DB4-5A84885D9A1C}" dt="2025-10-12T11:11:31.077" v="764" actId="1076"/>
          <ac:picMkLst>
            <pc:docMk/>
            <pc:sldMk cId="109857222" sldId="256"/>
            <ac:picMk id="5" creationId="{77200C76-4332-F8FD-E74B-3CB7363263ED}"/>
          </ac:picMkLst>
        </pc:picChg>
      </pc:sldChg>
      <pc:sldChg chg="modSp add">
        <pc:chgData name="Belinda Asante (2511937)" userId="S::2511937@student.uwtsd.ac.uk::2081e53d-61ba-49d8-8536-c3f6705a8524" providerId="AD" clId="Web-{1474C9B7-3828-A670-7DB4-5A84885D9A1C}" dt="2025-10-12T11:12:43.141" v="774" actId="1076"/>
        <pc:sldMkLst>
          <pc:docMk/>
          <pc:sldMk cId="3468496688" sldId="257"/>
        </pc:sldMkLst>
        <pc:spChg chg="mod">
          <ac:chgData name="Belinda Asante (2511937)" userId="S::2511937@student.uwtsd.ac.uk::2081e53d-61ba-49d8-8536-c3f6705a8524" providerId="AD" clId="Web-{1474C9B7-3828-A670-7DB4-5A84885D9A1C}" dt="2025-10-12T11:12:43.141" v="774" actId="1076"/>
          <ac:spMkLst>
            <pc:docMk/>
            <pc:sldMk cId="3468496688" sldId="257"/>
            <ac:spMk id="2" creationId="{30C02362-8A71-D958-956F-CB3318A8EA50}"/>
          </ac:spMkLst>
        </pc:spChg>
        <pc:spChg chg="mod">
          <ac:chgData name="Belinda Asante (2511937)" userId="S::2511937@student.uwtsd.ac.uk::2081e53d-61ba-49d8-8536-c3f6705a8524" providerId="AD" clId="Web-{1474C9B7-3828-A670-7DB4-5A84885D9A1C}" dt="2025-10-12T11:12:34.469" v="772" actId="1076"/>
          <ac:spMkLst>
            <pc:docMk/>
            <pc:sldMk cId="3468496688" sldId="257"/>
            <ac:spMk id="5" creationId="{639C3B22-781D-BF7D-4091-BE8B065A177C}"/>
          </ac:spMkLst>
        </pc:spChg>
        <pc:spChg chg="mod">
          <ac:chgData name="Belinda Asante (2511937)" userId="S::2511937@student.uwtsd.ac.uk::2081e53d-61ba-49d8-8536-c3f6705a8524" providerId="AD" clId="Web-{1474C9B7-3828-A670-7DB4-5A84885D9A1C}" dt="2025-10-12T11:12:16.562" v="768" actId="1076"/>
          <ac:spMkLst>
            <pc:docMk/>
            <pc:sldMk cId="3468496688" sldId="257"/>
            <ac:spMk id="6" creationId="{5C4D53E5-08DB-DDB6-002F-AA2102966058}"/>
          </ac:spMkLst>
        </pc:spChg>
        <pc:spChg chg="mod">
          <ac:chgData name="Belinda Asante (2511937)" userId="S::2511937@student.uwtsd.ac.uk::2081e53d-61ba-49d8-8536-c3f6705a8524" providerId="AD" clId="Web-{1474C9B7-3828-A670-7DB4-5A84885D9A1C}" dt="2025-10-12T11:12:24.484" v="770" actId="14100"/>
          <ac:spMkLst>
            <pc:docMk/>
            <pc:sldMk cId="3468496688" sldId="257"/>
            <ac:spMk id="7" creationId="{EA1AABE5-5B6D-DE0B-7E8E-6302A684E482}"/>
          </ac:spMkLst>
        </pc:spChg>
        <pc:picChg chg="mod">
          <ac:chgData name="Belinda Asante (2511937)" userId="S::2511937@student.uwtsd.ac.uk::2081e53d-61ba-49d8-8536-c3f6705a8524" providerId="AD" clId="Web-{1474C9B7-3828-A670-7DB4-5A84885D9A1C}" dt="2025-10-12T11:12:27.375" v="771" actId="1076"/>
          <ac:picMkLst>
            <pc:docMk/>
            <pc:sldMk cId="3468496688" sldId="257"/>
            <ac:picMk id="4" creationId="{F57C50AA-77E3-3815-C004-D64FAEB08D49}"/>
          </ac:picMkLst>
        </pc:picChg>
      </pc:sldChg>
      <pc:sldChg chg="modSp add">
        <pc:chgData name="Belinda Asante (2511937)" userId="S::2511937@student.uwtsd.ac.uk::2081e53d-61ba-49d8-8536-c3f6705a8524" providerId="AD" clId="Web-{1474C9B7-3828-A670-7DB4-5A84885D9A1C}" dt="2025-10-12T11:18:27.078" v="817" actId="1076"/>
        <pc:sldMkLst>
          <pc:docMk/>
          <pc:sldMk cId="3151780359" sldId="261"/>
        </pc:sldMkLst>
        <pc:spChg chg="mod">
          <ac:chgData name="Belinda Asante (2511937)" userId="S::2511937@student.uwtsd.ac.uk::2081e53d-61ba-49d8-8536-c3f6705a8524" providerId="AD" clId="Web-{1474C9B7-3828-A670-7DB4-5A84885D9A1C}" dt="2025-10-12T11:18:06.514" v="814" actId="1076"/>
          <ac:spMkLst>
            <pc:docMk/>
            <pc:sldMk cId="3151780359" sldId="261"/>
            <ac:spMk id="2" creationId="{B6E0B026-3CAA-009F-915B-31033E283E1D}"/>
          </ac:spMkLst>
        </pc:spChg>
        <pc:spChg chg="mod">
          <ac:chgData name="Belinda Asante (2511937)" userId="S::2511937@student.uwtsd.ac.uk::2081e53d-61ba-49d8-8536-c3f6705a8524" providerId="AD" clId="Web-{1474C9B7-3828-A670-7DB4-5A84885D9A1C}" dt="2025-10-12T11:18:13.858" v="815" actId="1076"/>
          <ac:spMkLst>
            <pc:docMk/>
            <pc:sldMk cId="3151780359" sldId="261"/>
            <ac:spMk id="8" creationId="{CF6EB2CE-AC34-4C2D-E110-D279EA40B1A0}"/>
          </ac:spMkLst>
        </pc:spChg>
        <pc:graphicFrameChg chg="mod">
          <ac:chgData name="Belinda Asante (2511937)" userId="S::2511937@student.uwtsd.ac.uk::2081e53d-61ba-49d8-8536-c3f6705a8524" providerId="AD" clId="Web-{1474C9B7-3828-A670-7DB4-5A84885D9A1C}" dt="2025-10-12T11:18:23" v="816" actId="1076"/>
          <ac:graphicFrameMkLst>
            <pc:docMk/>
            <pc:sldMk cId="3151780359" sldId="261"/>
            <ac:graphicFrameMk id="15" creationId="{7AAF925B-E1AF-846E-09AC-9C40BF4C5B45}"/>
          </ac:graphicFrameMkLst>
        </pc:graphicFrameChg>
        <pc:picChg chg="mod">
          <ac:chgData name="Belinda Asante (2511937)" userId="S::2511937@student.uwtsd.ac.uk::2081e53d-61ba-49d8-8536-c3f6705a8524" providerId="AD" clId="Web-{1474C9B7-3828-A670-7DB4-5A84885D9A1C}" dt="2025-10-12T11:18:27.078" v="817" actId="1076"/>
          <ac:picMkLst>
            <pc:docMk/>
            <pc:sldMk cId="3151780359" sldId="261"/>
            <ac:picMk id="9" creationId="{377DCCEB-B406-77B3-AE57-029B10CA3B6F}"/>
          </ac:picMkLst>
        </pc:picChg>
      </pc:sldChg>
      <pc:sldChg chg="del">
        <pc:chgData name="Belinda Asante (2511937)" userId="S::2511937@student.uwtsd.ac.uk::2081e53d-61ba-49d8-8536-c3f6705a8524" providerId="AD" clId="Web-{1474C9B7-3828-A670-7DB4-5A84885D9A1C}" dt="2025-10-12T10:33:42.253" v="571"/>
        <pc:sldMkLst>
          <pc:docMk/>
          <pc:sldMk cId="603557452" sldId="264"/>
        </pc:sldMkLst>
      </pc:sldChg>
      <pc:sldChg chg="modSp add del">
        <pc:chgData name="Belinda Asante (2511937)" userId="S::2511937@student.uwtsd.ac.uk::2081e53d-61ba-49d8-8536-c3f6705a8524" providerId="AD" clId="Web-{1474C9B7-3828-A670-7DB4-5A84885D9A1C}" dt="2025-10-12T10:37:32.973" v="601"/>
        <pc:sldMkLst>
          <pc:docMk/>
          <pc:sldMk cId="190416347" sldId="265"/>
        </pc:sldMkLst>
        <pc:spChg chg="mod">
          <ac:chgData name="Belinda Asante (2511937)" userId="S::2511937@student.uwtsd.ac.uk::2081e53d-61ba-49d8-8536-c3f6705a8524" providerId="AD" clId="Web-{1474C9B7-3828-A670-7DB4-5A84885D9A1C}" dt="2025-10-12T10:34:11.690" v="574" actId="20577"/>
          <ac:spMkLst>
            <pc:docMk/>
            <pc:sldMk cId="190416347" sldId="265"/>
            <ac:spMk id="3" creationId="{8E4D2721-21D4-D4CE-5573-6CF8F1F766EA}"/>
          </ac:spMkLst>
        </pc:spChg>
      </pc:sldChg>
      <pc:sldChg chg="del">
        <pc:chgData name="Belinda Asante (2511937)" userId="S::2511937@student.uwtsd.ac.uk::2081e53d-61ba-49d8-8536-c3f6705a8524" providerId="AD" clId="Web-{1474C9B7-3828-A670-7DB4-5A84885D9A1C}" dt="2025-10-12T08:46:16.814" v="1"/>
        <pc:sldMkLst>
          <pc:docMk/>
          <pc:sldMk cId="2128707628" sldId="275"/>
        </pc:sldMkLst>
      </pc:sldChg>
      <pc:sldChg chg="add del">
        <pc:chgData name="Belinda Asante (2511937)" userId="S::2511937@student.uwtsd.ac.uk::2081e53d-61ba-49d8-8536-c3f6705a8524" providerId="AD" clId="Web-{1474C9B7-3828-A670-7DB4-5A84885D9A1C}" dt="2025-10-12T09:53:19.681" v="345"/>
        <pc:sldMkLst>
          <pc:docMk/>
          <pc:sldMk cId="2685163922" sldId="276"/>
        </pc:sldMkLst>
      </pc:sldChg>
      <pc:sldChg chg="addSp delSp modSp del ord">
        <pc:chgData name="Belinda Asante (2511937)" userId="S::2511937@student.uwtsd.ac.uk::2081e53d-61ba-49d8-8536-c3f6705a8524" providerId="AD" clId="Web-{1474C9B7-3828-A670-7DB4-5A84885D9A1C}" dt="2025-10-12T10:04:59.141" v="445"/>
        <pc:sldMkLst>
          <pc:docMk/>
          <pc:sldMk cId="4134446156" sldId="277"/>
        </pc:sldMkLst>
        <pc:spChg chg="mod">
          <ac:chgData name="Belinda Asante (2511937)" userId="S::2511937@student.uwtsd.ac.uk::2081e53d-61ba-49d8-8536-c3f6705a8524" providerId="AD" clId="Web-{1474C9B7-3828-A670-7DB4-5A84885D9A1C}" dt="2025-10-12T09:32:10.606" v="226" actId="14100"/>
          <ac:spMkLst>
            <pc:docMk/>
            <pc:sldMk cId="4134446156" sldId="277"/>
            <ac:spMk id="2" creationId="{5C8EED42-3510-23AF-60C2-A6892E60A51A}"/>
          </ac:spMkLst>
        </pc:spChg>
        <pc:spChg chg="mod">
          <ac:chgData name="Belinda Asante (2511937)" userId="S::2511937@student.uwtsd.ac.uk::2081e53d-61ba-49d8-8536-c3f6705a8524" providerId="AD" clId="Web-{1474C9B7-3828-A670-7DB4-5A84885D9A1C}" dt="2025-10-12T09:31:38.761" v="219" actId="14100"/>
          <ac:spMkLst>
            <pc:docMk/>
            <pc:sldMk cId="4134446156" sldId="277"/>
            <ac:spMk id="6" creationId="{B775ACFB-C9D0-4EC1-0BA2-33CBF876128B}"/>
          </ac:spMkLst>
        </pc:spChg>
        <pc:picChg chg="add del mod">
          <ac:chgData name="Belinda Asante (2511937)" userId="S::2511937@student.uwtsd.ac.uk::2081e53d-61ba-49d8-8536-c3f6705a8524" providerId="AD" clId="Web-{1474C9B7-3828-A670-7DB4-5A84885D9A1C}" dt="2025-10-12T09:30:52.041" v="209"/>
          <ac:picMkLst>
            <pc:docMk/>
            <pc:sldMk cId="4134446156" sldId="277"/>
            <ac:picMk id="4" creationId="{352BA35C-0B7E-E958-168C-4A97C93967FA}"/>
          </ac:picMkLst>
        </pc:picChg>
        <pc:picChg chg="add del mod">
          <ac:chgData name="Belinda Asante (2511937)" userId="S::2511937@student.uwtsd.ac.uk::2081e53d-61ba-49d8-8536-c3f6705a8524" providerId="AD" clId="Web-{1474C9B7-3828-A670-7DB4-5A84885D9A1C}" dt="2025-10-12T09:31:12.089" v="211"/>
          <ac:picMkLst>
            <pc:docMk/>
            <pc:sldMk cId="4134446156" sldId="277"/>
            <ac:picMk id="5" creationId="{A41998FF-E15A-090B-0AB2-72A22D2DB55B}"/>
          </ac:picMkLst>
        </pc:picChg>
        <pc:picChg chg="add mod">
          <ac:chgData name="Belinda Asante (2511937)" userId="S::2511937@student.uwtsd.ac.uk::2081e53d-61ba-49d8-8536-c3f6705a8524" providerId="AD" clId="Web-{1474C9B7-3828-A670-7DB4-5A84885D9A1C}" dt="2025-10-12T09:31:53.902" v="224" actId="1076"/>
          <ac:picMkLst>
            <pc:docMk/>
            <pc:sldMk cId="4134446156" sldId="277"/>
            <ac:picMk id="7" creationId="{6B2697B6-3A74-9CA3-ED27-6A0741975BC2}"/>
          </ac:picMkLst>
        </pc:picChg>
        <pc:picChg chg="del mod">
          <ac:chgData name="Belinda Asante (2511937)" userId="S::2511937@student.uwtsd.ac.uk::2081e53d-61ba-49d8-8536-c3f6705a8524" providerId="AD" clId="Web-{1474C9B7-3828-A670-7DB4-5A84885D9A1C}" dt="2025-10-12T09:30:44.916" v="207"/>
          <ac:picMkLst>
            <pc:docMk/>
            <pc:sldMk cId="4134446156" sldId="277"/>
            <ac:picMk id="4099" creationId="{EF072B80-A6AB-9838-597C-254DB0AED5C4}"/>
          </ac:picMkLst>
        </pc:picChg>
      </pc:sldChg>
      <pc:sldChg chg="del">
        <pc:chgData name="Belinda Asante (2511937)" userId="S::2511937@student.uwtsd.ac.uk::2081e53d-61ba-49d8-8536-c3f6705a8524" providerId="AD" clId="Web-{1474C9B7-3828-A670-7DB4-5A84885D9A1C}" dt="2025-10-12T10:13:21.152" v="509"/>
        <pc:sldMkLst>
          <pc:docMk/>
          <pc:sldMk cId="2672651376" sldId="278"/>
        </pc:sldMkLst>
      </pc:sldChg>
      <pc:sldChg chg="del">
        <pc:chgData name="Belinda Asante (2511937)" userId="S::2511937@student.uwtsd.ac.uk::2081e53d-61ba-49d8-8536-c3f6705a8524" providerId="AD" clId="Web-{1474C9B7-3828-A670-7DB4-5A84885D9A1C}" dt="2025-10-12T10:12:58.261" v="508"/>
        <pc:sldMkLst>
          <pc:docMk/>
          <pc:sldMk cId="2995666285" sldId="279"/>
        </pc:sldMkLst>
      </pc:sldChg>
      <pc:sldChg chg="del">
        <pc:chgData name="Belinda Asante (2511937)" userId="S::2511937@student.uwtsd.ac.uk::2081e53d-61ba-49d8-8536-c3f6705a8524" providerId="AD" clId="Web-{1474C9B7-3828-A670-7DB4-5A84885D9A1C}" dt="2025-10-12T10:13:29.433" v="510"/>
        <pc:sldMkLst>
          <pc:docMk/>
          <pc:sldMk cId="338279940" sldId="284"/>
        </pc:sldMkLst>
      </pc:sldChg>
      <pc:sldChg chg="del">
        <pc:chgData name="Belinda Asante (2511937)" userId="S::2511937@student.uwtsd.ac.uk::2081e53d-61ba-49d8-8536-c3f6705a8524" providerId="AD" clId="Web-{1474C9B7-3828-A670-7DB4-5A84885D9A1C}" dt="2025-10-12T10:14:07.778" v="511"/>
        <pc:sldMkLst>
          <pc:docMk/>
          <pc:sldMk cId="627942187" sldId="286"/>
        </pc:sldMkLst>
      </pc:sldChg>
      <pc:sldChg chg="del">
        <pc:chgData name="Belinda Asante (2511937)" userId="S::2511937@student.uwtsd.ac.uk::2081e53d-61ba-49d8-8536-c3f6705a8524" providerId="AD" clId="Web-{1474C9B7-3828-A670-7DB4-5A84885D9A1C}" dt="2025-10-12T10:14:34.012" v="512"/>
        <pc:sldMkLst>
          <pc:docMk/>
          <pc:sldMk cId="3831711482" sldId="287"/>
        </pc:sldMkLst>
      </pc:sldChg>
      <pc:sldChg chg="modSp del">
        <pc:chgData name="Belinda Asante (2511937)" userId="S::2511937@student.uwtsd.ac.uk::2081e53d-61ba-49d8-8536-c3f6705a8524" providerId="AD" clId="Web-{1474C9B7-3828-A670-7DB4-5A84885D9A1C}" dt="2025-10-12T10:32:36.580" v="568"/>
        <pc:sldMkLst>
          <pc:docMk/>
          <pc:sldMk cId="875113472" sldId="291"/>
        </pc:sldMkLst>
        <pc:spChg chg="mod">
          <ac:chgData name="Belinda Asante (2511937)" userId="S::2511937@student.uwtsd.ac.uk::2081e53d-61ba-49d8-8536-c3f6705a8524" providerId="AD" clId="Web-{1474C9B7-3828-A670-7DB4-5A84885D9A1C}" dt="2025-10-12T10:26:53.112" v="513" actId="20577"/>
          <ac:spMkLst>
            <pc:docMk/>
            <pc:sldMk cId="875113472" sldId="291"/>
            <ac:spMk id="3" creationId="{9B6CA73E-BD29-804B-D1FB-A59D463C63C4}"/>
          </ac:spMkLst>
        </pc:spChg>
      </pc:sldChg>
      <pc:sldChg chg="modSp del">
        <pc:chgData name="Belinda Asante (2511937)" userId="S::2511937@student.uwtsd.ac.uk::2081e53d-61ba-49d8-8536-c3f6705a8524" providerId="AD" clId="Web-{1474C9B7-3828-A670-7DB4-5A84885D9A1C}" dt="2025-10-12T10:37:39.644" v="602"/>
        <pc:sldMkLst>
          <pc:docMk/>
          <pc:sldMk cId="2672762790" sldId="292"/>
        </pc:sldMkLst>
        <pc:spChg chg="mod">
          <ac:chgData name="Belinda Asante (2511937)" userId="S::2511937@student.uwtsd.ac.uk::2081e53d-61ba-49d8-8536-c3f6705a8524" providerId="AD" clId="Web-{1474C9B7-3828-A670-7DB4-5A84885D9A1C}" dt="2025-10-12T10:32:33.049" v="567" actId="20577"/>
          <ac:spMkLst>
            <pc:docMk/>
            <pc:sldMk cId="2672762790" sldId="292"/>
            <ac:spMk id="3" creationId="{314AC687-FD0A-9D48-23FC-58DDE05BC592}"/>
          </ac:spMkLst>
        </pc:spChg>
      </pc:sldChg>
      <pc:sldChg chg="addSp delSp modSp">
        <pc:chgData name="Belinda Asante (2511937)" userId="S::2511937@student.uwtsd.ac.uk::2081e53d-61ba-49d8-8536-c3f6705a8524" providerId="AD" clId="Web-{1474C9B7-3828-A670-7DB4-5A84885D9A1C}" dt="2025-10-12T10:10:00.489" v="492" actId="14100"/>
        <pc:sldMkLst>
          <pc:docMk/>
          <pc:sldMk cId="509232784" sldId="293"/>
        </pc:sldMkLst>
        <pc:spChg chg="mod">
          <ac:chgData name="Belinda Asante (2511937)" userId="S::2511937@student.uwtsd.ac.uk::2081e53d-61ba-49d8-8536-c3f6705a8524" providerId="AD" clId="Web-{1474C9B7-3828-A670-7DB4-5A84885D9A1C}" dt="2025-10-12T10:10:00.489" v="492" actId="14100"/>
          <ac:spMkLst>
            <pc:docMk/>
            <pc:sldMk cId="509232784" sldId="293"/>
            <ac:spMk id="2" creationId="{26B05B1B-C202-2619-A0DA-94063931392B}"/>
          </ac:spMkLst>
        </pc:spChg>
        <pc:spChg chg="mod ord">
          <ac:chgData name="Belinda Asante (2511937)" userId="S::2511937@student.uwtsd.ac.uk::2081e53d-61ba-49d8-8536-c3f6705a8524" providerId="AD" clId="Web-{1474C9B7-3828-A670-7DB4-5A84885D9A1C}" dt="2025-10-12T10:09:33.255" v="489" actId="14100"/>
          <ac:spMkLst>
            <pc:docMk/>
            <pc:sldMk cId="509232784" sldId="293"/>
            <ac:spMk id="22" creationId="{B618CDF3-2596-477E-A699-96BB44F0E804}"/>
          </ac:spMkLst>
        </pc:spChg>
        <pc:spChg chg="add del">
          <ac:chgData name="Belinda Asante (2511937)" userId="S::2511937@student.uwtsd.ac.uk::2081e53d-61ba-49d8-8536-c3f6705a8524" providerId="AD" clId="Web-{1474C9B7-3828-A670-7DB4-5A84885D9A1C}" dt="2025-10-12T09:50:48.541" v="334"/>
          <ac:spMkLst>
            <pc:docMk/>
            <pc:sldMk cId="509232784" sldId="293"/>
            <ac:spMk id="91" creationId="{9F4444CE-BC8D-4D61-B303-4C05614E62AB}"/>
          </ac:spMkLst>
        </pc:spChg>
        <pc:spChg chg="add del">
          <ac:chgData name="Belinda Asante (2511937)" userId="S::2511937@student.uwtsd.ac.uk::2081e53d-61ba-49d8-8536-c3f6705a8524" providerId="AD" clId="Web-{1474C9B7-3828-A670-7DB4-5A84885D9A1C}" dt="2025-10-12T09:50:48.541" v="334"/>
          <ac:spMkLst>
            <pc:docMk/>
            <pc:sldMk cId="509232784" sldId="293"/>
            <ac:spMk id="93" creationId="{62423CA5-E2E1-4789-B759-9906C1C94063}"/>
          </ac:spMkLst>
        </pc:spChg>
        <pc:spChg chg="add del">
          <ac:chgData name="Belinda Asante (2511937)" userId="S::2511937@student.uwtsd.ac.uk::2081e53d-61ba-49d8-8536-c3f6705a8524" providerId="AD" clId="Web-{1474C9B7-3828-A670-7DB4-5A84885D9A1C}" dt="2025-10-12T09:50:48.541" v="334"/>
          <ac:spMkLst>
            <pc:docMk/>
            <pc:sldMk cId="509232784" sldId="293"/>
            <ac:spMk id="95" creationId="{73772B81-181F-48B7-8826-4D9686D15DF5}"/>
          </ac:spMkLst>
        </pc:spChg>
        <pc:spChg chg="add del">
          <ac:chgData name="Belinda Asante (2511937)" userId="S::2511937@student.uwtsd.ac.uk::2081e53d-61ba-49d8-8536-c3f6705a8524" providerId="AD" clId="Web-{1474C9B7-3828-A670-7DB4-5A84885D9A1C}" dt="2025-10-12T09:50:48.541" v="334"/>
          <ac:spMkLst>
            <pc:docMk/>
            <pc:sldMk cId="509232784" sldId="293"/>
            <ac:spMk id="97" creationId="{B2205F6E-03C6-4E92-877C-E2482F6599AA}"/>
          </ac:spMkLst>
        </pc:spChg>
        <pc:spChg chg="add del">
          <ac:chgData name="Belinda Asante (2511937)" userId="S::2511937@student.uwtsd.ac.uk::2081e53d-61ba-49d8-8536-c3f6705a8524" providerId="AD" clId="Web-{1474C9B7-3828-A670-7DB4-5A84885D9A1C}" dt="2025-10-12T09:50:26.994" v="329"/>
          <ac:spMkLst>
            <pc:docMk/>
            <pc:sldMk cId="509232784" sldId="293"/>
            <ac:spMk id="114" creationId="{A65AC7D1-EAA9-48F5-B509-60A7F50BF703}"/>
          </ac:spMkLst>
        </pc:spChg>
        <pc:spChg chg="add del">
          <ac:chgData name="Belinda Asante (2511937)" userId="S::2511937@student.uwtsd.ac.uk::2081e53d-61ba-49d8-8536-c3f6705a8524" providerId="AD" clId="Web-{1474C9B7-3828-A670-7DB4-5A84885D9A1C}" dt="2025-10-12T09:50:26.994" v="329"/>
          <ac:spMkLst>
            <pc:docMk/>
            <pc:sldMk cId="509232784" sldId="293"/>
            <ac:spMk id="116" creationId="{D6320AF9-619A-4175-865B-5663E1AEF4C5}"/>
          </ac:spMkLst>
        </pc:spChg>
        <pc:spChg chg="add del">
          <ac:chgData name="Belinda Asante (2511937)" userId="S::2511937@student.uwtsd.ac.uk::2081e53d-61ba-49d8-8536-c3f6705a8524" providerId="AD" clId="Web-{1474C9B7-3828-A670-7DB4-5A84885D9A1C}" dt="2025-10-12T09:50:26.994" v="329"/>
          <ac:spMkLst>
            <pc:docMk/>
            <pc:sldMk cId="509232784" sldId="293"/>
            <ac:spMk id="122" creationId="{7E018740-5C2B-4A41-AC1A-7E68D1EC1954}"/>
          </ac:spMkLst>
        </pc:spChg>
        <pc:spChg chg="add del">
          <ac:chgData name="Belinda Asante (2511937)" userId="S::2511937@student.uwtsd.ac.uk::2081e53d-61ba-49d8-8536-c3f6705a8524" providerId="AD" clId="Web-{1474C9B7-3828-A670-7DB4-5A84885D9A1C}" dt="2025-10-12T09:50:26.994" v="329"/>
          <ac:spMkLst>
            <pc:docMk/>
            <pc:sldMk cId="509232784" sldId="293"/>
            <ac:spMk id="126" creationId="{A032553A-72E8-4B0D-8405-FF9771C9AF05}"/>
          </ac:spMkLst>
        </pc:spChg>
        <pc:spChg chg="add del">
          <ac:chgData name="Belinda Asante (2511937)" userId="S::2511937@student.uwtsd.ac.uk::2081e53d-61ba-49d8-8536-c3f6705a8524" providerId="AD" clId="Web-{1474C9B7-3828-A670-7DB4-5A84885D9A1C}" dt="2025-10-12T09:50:26.994" v="329"/>
          <ac:spMkLst>
            <pc:docMk/>
            <pc:sldMk cId="509232784" sldId="293"/>
            <ac:spMk id="128" creationId="{765800AC-C3B9-498E-87BC-29FAE4C76B21}"/>
          </ac:spMkLst>
        </pc:spChg>
        <pc:spChg chg="add del">
          <ac:chgData name="Belinda Asante (2511937)" userId="S::2511937@student.uwtsd.ac.uk::2081e53d-61ba-49d8-8536-c3f6705a8524" providerId="AD" clId="Web-{1474C9B7-3828-A670-7DB4-5A84885D9A1C}" dt="2025-10-12T09:50:26.994" v="329"/>
          <ac:spMkLst>
            <pc:docMk/>
            <pc:sldMk cId="509232784" sldId="293"/>
            <ac:spMk id="130" creationId="{1F9D6ACB-2FF4-49F9-978A-E0D5327FC635}"/>
          </ac:spMkLst>
        </pc:spChg>
        <pc:spChg chg="add del">
          <ac:chgData name="Belinda Asante (2511937)" userId="S::2511937@student.uwtsd.ac.uk::2081e53d-61ba-49d8-8536-c3f6705a8524" providerId="AD" clId="Web-{1474C9B7-3828-A670-7DB4-5A84885D9A1C}" dt="2025-10-12T09:50:30.494" v="331"/>
          <ac:spMkLst>
            <pc:docMk/>
            <pc:sldMk cId="509232784" sldId="293"/>
            <ac:spMk id="137" creationId="{3F088236-D655-4F88-B238-E16762358025}"/>
          </ac:spMkLst>
        </pc:spChg>
        <pc:spChg chg="add del">
          <ac:chgData name="Belinda Asante (2511937)" userId="S::2511937@student.uwtsd.ac.uk::2081e53d-61ba-49d8-8536-c3f6705a8524" providerId="AD" clId="Web-{1474C9B7-3828-A670-7DB4-5A84885D9A1C}" dt="2025-10-12T09:50:30.494" v="331"/>
          <ac:spMkLst>
            <pc:docMk/>
            <pc:sldMk cId="509232784" sldId="293"/>
            <ac:spMk id="139" creationId="{C4CFB339-0ED8-4FE2-9EF1-6D1375B8499B}"/>
          </ac:spMkLst>
        </pc:spChg>
        <pc:spChg chg="add del">
          <ac:chgData name="Belinda Asante (2511937)" userId="S::2511937@student.uwtsd.ac.uk::2081e53d-61ba-49d8-8536-c3f6705a8524" providerId="AD" clId="Web-{1474C9B7-3828-A670-7DB4-5A84885D9A1C}" dt="2025-10-12T09:50:30.494" v="331"/>
          <ac:spMkLst>
            <pc:docMk/>
            <pc:sldMk cId="509232784" sldId="293"/>
            <ac:spMk id="140" creationId="{31896C80-2069-4431-9C19-83B913734490}"/>
          </ac:spMkLst>
        </pc:spChg>
        <pc:spChg chg="add del">
          <ac:chgData name="Belinda Asante (2511937)" userId="S::2511937@student.uwtsd.ac.uk::2081e53d-61ba-49d8-8536-c3f6705a8524" providerId="AD" clId="Web-{1474C9B7-3828-A670-7DB4-5A84885D9A1C}" dt="2025-10-12T09:50:30.494" v="331"/>
          <ac:spMkLst>
            <pc:docMk/>
            <pc:sldMk cId="509232784" sldId="293"/>
            <ac:spMk id="141" creationId="{BF120A21-0841-4823-B0C4-28AEBCEF9B78}"/>
          </ac:spMkLst>
        </pc:spChg>
        <pc:spChg chg="add del">
          <ac:chgData name="Belinda Asante (2511937)" userId="S::2511937@student.uwtsd.ac.uk::2081e53d-61ba-49d8-8536-c3f6705a8524" providerId="AD" clId="Web-{1474C9B7-3828-A670-7DB4-5A84885D9A1C}" dt="2025-10-12T09:50:30.494" v="331"/>
          <ac:spMkLst>
            <pc:docMk/>
            <pc:sldMk cId="509232784" sldId="293"/>
            <ac:spMk id="142" creationId="{DBB05BAE-BBD3-4289-899F-A6851503C6B0}"/>
          </ac:spMkLst>
        </pc:spChg>
        <pc:spChg chg="add del">
          <ac:chgData name="Belinda Asante (2511937)" userId="S::2511937@student.uwtsd.ac.uk::2081e53d-61ba-49d8-8536-c3f6705a8524" providerId="AD" clId="Web-{1474C9B7-3828-A670-7DB4-5A84885D9A1C}" dt="2025-10-12T09:50:30.494" v="331"/>
          <ac:spMkLst>
            <pc:docMk/>
            <pc:sldMk cId="509232784" sldId="293"/>
            <ac:spMk id="143" creationId="{9874D11C-36F5-4BBE-A490-019A54E953B0}"/>
          </ac:spMkLst>
        </pc:spChg>
        <pc:grpChg chg="del">
          <ac:chgData name="Belinda Asante (2511937)" userId="S::2511937@student.uwtsd.ac.uk::2081e53d-61ba-49d8-8536-c3f6705a8524" providerId="AD" clId="Web-{1474C9B7-3828-A670-7DB4-5A84885D9A1C}" dt="2025-10-12T09:47:48.178" v="309"/>
          <ac:grpSpMkLst>
            <pc:docMk/>
            <pc:sldMk cId="509232784" sldId="293"/>
            <ac:grpSpMk id="59" creationId="{B4DE830A-B531-4A3B-96F6-0ECE88B08555}"/>
          </ac:grpSpMkLst>
        </pc:grpChg>
        <pc:grpChg chg="add del">
          <ac:chgData name="Belinda Asante (2511937)" userId="S::2511937@student.uwtsd.ac.uk::2081e53d-61ba-49d8-8536-c3f6705a8524" providerId="AD" clId="Web-{1474C9B7-3828-A670-7DB4-5A84885D9A1C}" dt="2025-10-12T09:49:29.917" v="319"/>
          <ac:grpSpMkLst>
            <pc:docMk/>
            <pc:sldMk cId="509232784" sldId="293"/>
            <ac:grpSpMk id="64" creationId="{10BE40E3-5550-4CDD-B4FD-387C33EBF157}"/>
          </ac:grpSpMkLst>
        </pc:grpChg>
        <pc:grpChg chg="add del">
          <ac:chgData name="Belinda Asante (2511937)" userId="S::2511937@student.uwtsd.ac.uk::2081e53d-61ba-49d8-8536-c3f6705a8524" providerId="AD" clId="Web-{1474C9B7-3828-A670-7DB4-5A84885D9A1C}" dt="2025-10-12T09:50:48.541" v="334"/>
          <ac:grpSpMkLst>
            <pc:docMk/>
            <pc:sldMk cId="509232784" sldId="293"/>
            <ac:grpSpMk id="79" creationId="{1F2B4773-3207-44CC-B7AC-892B70498211}"/>
          </ac:grpSpMkLst>
        </pc:grpChg>
        <pc:grpChg chg="add del">
          <ac:chgData name="Belinda Asante (2511937)" userId="S::2511937@student.uwtsd.ac.uk::2081e53d-61ba-49d8-8536-c3f6705a8524" providerId="AD" clId="Web-{1474C9B7-3828-A670-7DB4-5A84885D9A1C}" dt="2025-10-12T09:50:24.385" v="327"/>
          <ac:grpSpMkLst>
            <pc:docMk/>
            <pc:sldMk cId="509232784" sldId="293"/>
            <ac:grpSpMk id="102" creationId="{10BE40E3-5550-4CDD-B4FD-387C33EBF157}"/>
          </ac:grpSpMkLst>
        </pc:grpChg>
        <pc:grpChg chg="add del">
          <ac:chgData name="Belinda Asante (2511937)" userId="S::2511937@student.uwtsd.ac.uk::2081e53d-61ba-49d8-8536-c3f6705a8524" providerId="AD" clId="Web-{1474C9B7-3828-A670-7DB4-5A84885D9A1C}" dt="2025-10-12T09:50:48.541" v="333"/>
          <ac:grpSpMkLst>
            <pc:docMk/>
            <pc:sldMk cId="509232784" sldId="293"/>
            <ac:grpSpMk id="145" creationId="{1F2B4773-3207-44CC-B7AC-892B70498211}"/>
          </ac:grpSpMkLst>
        </pc:grpChg>
        <pc:grpChg chg="add del">
          <ac:chgData name="Belinda Asante (2511937)" userId="S::2511937@student.uwtsd.ac.uk::2081e53d-61ba-49d8-8536-c3f6705a8524" providerId="AD" clId="Web-{1474C9B7-3828-A670-7DB4-5A84885D9A1C}" dt="2025-10-12T09:59:01.975" v="385"/>
          <ac:grpSpMkLst>
            <pc:docMk/>
            <pc:sldMk cId="509232784" sldId="293"/>
            <ac:grpSpMk id="147" creationId="{10BE40E3-5550-4CDD-B4FD-387C33EBF157}"/>
          </ac:grpSpMkLst>
        </pc:grpChg>
        <pc:grpChg chg="add">
          <ac:chgData name="Belinda Asante (2511937)" userId="S::2511937@student.uwtsd.ac.uk::2081e53d-61ba-49d8-8536-c3f6705a8524" providerId="AD" clId="Web-{1474C9B7-3828-A670-7DB4-5A84885D9A1C}" dt="2025-10-12T09:59:01.975" v="385"/>
          <ac:grpSpMkLst>
            <pc:docMk/>
            <pc:sldMk cId="509232784" sldId="293"/>
            <ac:grpSpMk id="152" creationId="{1F2B4773-3207-44CC-B7AC-892B70498211}"/>
          </ac:grpSpMkLst>
        </pc:grpChg>
        <pc:picChg chg="add del mod">
          <ac:chgData name="Belinda Asante (2511937)" userId="S::2511937@student.uwtsd.ac.uk::2081e53d-61ba-49d8-8536-c3f6705a8524" providerId="AD" clId="Web-{1474C9B7-3828-A670-7DB4-5A84885D9A1C}" dt="2025-10-12T09:53:10.197" v="343"/>
          <ac:picMkLst>
            <pc:docMk/>
            <pc:sldMk cId="509232784" sldId="293"/>
            <ac:picMk id="3" creationId="{5F5C04E0-384B-1E02-9CDA-4F7AAB535AF2}"/>
          </ac:picMkLst>
        </pc:picChg>
        <pc:picChg chg="add mod">
          <ac:chgData name="Belinda Asante (2511937)" userId="S::2511937@student.uwtsd.ac.uk::2081e53d-61ba-49d8-8536-c3f6705a8524" providerId="AD" clId="Web-{1474C9B7-3828-A670-7DB4-5A84885D9A1C}" dt="2025-10-12T10:09:27.724" v="488" actId="1076"/>
          <ac:picMkLst>
            <pc:docMk/>
            <pc:sldMk cId="509232784" sldId="293"/>
            <ac:picMk id="4" creationId="{5EDB836F-61B6-006B-34AB-C7EE63D07D0B}"/>
          </ac:picMkLst>
        </pc:picChg>
        <pc:picChg chg="del mod">
          <ac:chgData name="Belinda Asante (2511937)" userId="S::2511937@student.uwtsd.ac.uk::2081e53d-61ba-49d8-8536-c3f6705a8524" providerId="AD" clId="Web-{1474C9B7-3828-A670-7DB4-5A84885D9A1C}" dt="2025-10-12T09:03:45.825" v="105"/>
          <ac:picMkLst>
            <pc:docMk/>
            <pc:sldMk cId="509232784" sldId="293"/>
            <ac:picMk id="9" creationId="{6275CA5F-E053-A7C1-FD4F-4295A22208F9}"/>
          </ac:picMkLst>
        </pc:picChg>
      </pc:sldChg>
      <pc:sldChg chg="del ord">
        <pc:chgData name="Belinda Asante (2511937)" userId="S::2511937@student.uwtsd.ac.uk::2081e53d-61ba-49d8-8536-c3f6705a8524" providerId="AD" clId="Web-{1474C9B7-3828-A670-7DB4-5A84885D9A1C}" dt="2025-10-12T10:41:10.005" v="607"/>
        <pc:sldMkLst>
          <pc:docMk/>
          <pc:sldMk cId="2227844888" sldId="294"/>
        </pc:sldMkLst>
      </pc:sldChg>
      <pc:sldChg chg="del ord">
        <pc:chgData name="Belinda Asante (2511937)" userId="S::2511937@student.uwtsd.ac.uk::2081e53d-61ba-49d8-8536-c3f6705a8524" providerId="AD" clId="Web-{1474C9B7-3828-A670-7DB4-5A84885D9A1C}" dt="2025-10-12T11:19:52.113" v="824"/>
        <pc:sldMkLst>
          <pc:docMk/>
          <pc:sldMk cId="1199318612" sldId="295"/>
        </pc:sldMkLst>
      </pc:sldChg>
      <pc:sldChg chg="ord">
        <pc:chgData name="Belinda Asante (2511937)" userId="S::2511937@student.uwtsd.ac.uk::2081e53d-61ba-49d8-8536-c3f6705a8524" providerId="AD" clId="Web-{1474C9B7-3828-A670-7DB4-5A84885D9A1C}" dt="2025-10-12T11:18:54.735" v="819"/>
        <pc:sldMkLst>
          <pc:docMk/>
          <pc:sldMk cId="1263841383" sldId="296"/>
        </pc:sldMkLst>
      </pc:sldChg>
      <pc:sldChg chg="ord">
        <pc:chgData name="Belinda Asante (2511937)" userId="S::2511937@student.uwtsd.ac.uk::2081e53d-61ba-49d8-8536-c3f6705a8524" providerId="AD" clId="Web-{1474C9B7-3828-A670-7DB4-5A84885D9A1C}" dt="2025-10-12T10:38:11.441" v="604"/>
        <pc:sldMkLst>
          <pc:docMk/>
          <pc:sldMk cId="3644236920" sldId="299"/>
        </pc:sldMkLst>
      </pc:sldChg>
      <pc:sldChg chg="add del ord">
        <pc:chgData name="Belinda Asante (2511937)" userId="S::2511937@student.uwtsd.ac.uk::2081e53d-61ba-49d8-8536-c3f6705a8524" providerId="AD" clId="Web-{1474C9B7-3828-A670-7DB4-5A84885D9A1C}" dt="2025-10-12T09:25:52.360" v="165"/>
        <pc:sldMkLst>
          <pc:docMk/>
          <pc:sldMk cId="2196747721" sldId="301"/>
        </pc:sldMkLst>
      </pc:sldChg>
      <pc:sldChg chg="new del ord">
        <pc:chgData name="Belinda Asante (2511937)" userId="S::2511937@student.uwtsd.ac.uk::2081e53d-61ba-49d8-8536-c3f6705a8524" providerId="AD" clId="Web-{1474C9B7-3828-A670-7DB4-5A84885D9A1C}" dt="2025-10-12T09:45:47.520" v="298"/>
        <pc:sldMkLst>
          <pc:docMk/>
          <pc:sldMk cId="4086131794" sldId="302"/>
        </pc:sldMkLst>
      </pc:sldChg>
      <pc:sldChg chg="new del ord">
        <pc:chgData name="Belinda Asante (2511937)" userId="S::2511937@student.uwtsd.ac.uk::2081e53d-61ba-49d8-8536-c3f6705a8524" providerId="AD" clId="Web-{1474C9B7-3828-A670-7DB4-5A84885D9A1C}" dt="2025-10-12T09:37:17.454" v="230"/>
        <pc:sldMkLst>
          <pc:docMk/>
          <pc:sldMk cId="2635492748" sldId="303"/>
        </pc:sldMkLst>
      </pc:sldChg>
      <pc:sldChg chg="modSp add">
        <pc:chgData name="Belinda Asante (2511937)" userId="S::2511937@student.uwtsd.ac.uk::2081e53d-61ba-49d8-8536-c3f6705a8524" providerId="AD" clId="Web-{1474C9B7-3828-A670-7DB4-5A84885D9A1C}" dt="2025-10-12T10:02:24.307" v="417" actId="20577"/>
        <pc:sldMkLst>
          <pc:docMk/>
          <pc:sldMk cId="3436354175" sldId="304"/>
        </pc:sldMkLst>
        <pc:spChg chg="mod">
          <ac:chgData name="Belinda Asante (2511937)" userId="S::2511937@student.uwtsd.ac.uk::2081e53d-61ba-49d8-8536-c3f6705a8524" providerId="AD" clId="Web-{1474C9B7-3828-A670-7DB4-5A84885D9A1C}" dt="2025-10-12T10:02:24.307" v="417" actId="20577"/>
          <ac:spMkLst>
            <pc:docMk/>
            <pc:sldMk cId="3436354175" sldId="304"/>
            <ac:spMk id="2" creationId="{07A4701B-1062-A414-C00A-E1EAC541F853}"/>
          </ac:spMkLst>
        </pc:spChg>
        <pc:spChg chg="mod">
          <ac:chgData name="Belinda Asante (2511937)" userId="S::2511937@student.uwtsd.ac.uk::2081e53d-61ba-49d8-8536-c3f6705a8524" providerId="AD" clId="Web-{1474C9B7-3828-A670-7DB4-5A84885D9A1C}" dt="2025-10-12T08:54:31.031" v="65" actId="20577"/>
          <ac:spMkLst>
            <pc:docMk/>
            <pc:sldMk cId="3436354175" sldId="304"/>
            <ac:spMk id="3" creationId="{2C3C9389-7EC6-3DAD-CD25-EA505C10D03F}"/>
          </ac:spMkLst>
        </pc:spChg>
        <pc:picChg chg="mod">
          <ac:chgData name="Belinda Asante (2511937)" userId="S::2511937@student.uwtsd.ac.uk::2081e53d-61ba-49d8-8536-c3f6705a8524" providerId="AD" clId="Web-{1474C9B7-3828-A670-7DB4-5A84885D9A1C}" dt="2025-10-12T08:53:13.998" v="56" actId="14100"/>
          <ac:picMkLst>
            <pc:docMk/>
            <pc:sldMk cId="3436354175" sldId="304"/>
            <ac:picMk id="6148" creationId="{32C1F7C5-A133-ACEC-C534-3AECBFD24A04}"/>
          </ac:picMkLst>
        </pc:picChg>
      </pc:sldChg>
      <pc:sldChg chg="addSp delSp modSp add mod setBg">
        <pc:chgData name="Belinda Asante (2511937)" userId="S::2511937@student.uwtsd.ac.uk::2081e53d-61ba-49d8-8536-c3f6705a8524" providerId="AD" clId="Web-{1474C9B7-3828-A670-7DB4-5A84885D9A1C}" dt="2025-10-12T10:08:32.067" v="479" actId="1076"/>
        <pc:sldMkLst>
          <pc:docMk/>
          <pc:sldMk cId="3620295580" sldId="305"/>
        </pc:sldMkLst>
        <pc:spChg chg="mod">
          <ac:chgData name="Belinda Asante (2511937)" userId="S::2511937@student.uwtsd.ac.uk::2081e53d-61ba-49d8-8536-c3f6705a8524" providerId="AD" clId="Web-{1474C9B7-3828-A670-7DB4-5A84885D9A1C}" dt="2025-10-12T10:08:23.536" v="478" actId="14100"/>
          <ac:spMkLst>
            <pc:docMk/>
            <pc:sldMk cId="3620295580" sldId="305"/>
            <ac:spMk id="2" creationId="{FEC163C1-5E75-03EC-484B-528D7C934CE7}"/>
          </ac:spMkLst>
        </pc:spChg>
        <pc:spChg chg="mod">
          <ac:chgData name="Belinda Asante (2511937)" userId="S::2511937@student.uwtsd.ac.uk::2081e53d-61ba-49d8-8536-c3f6705a8524" providerId="AD" clId="Web-{1474C9B7-3828-A670-7DB4-5A84885D9A1C}" dt="2025-10-12T10:08:08.551" v="475" actId="1076"/>
          <ac:spMkLst>
            <pc:docMk/>
            <pc:sldMk cId="3620295580" sldId="305"/>
            <ac:spMk id="4" creationId="{93B14483-FD19-F347-8AFB-98860D8CA3A2}"/>
          </ac:spMkLst>
        </pc:spChg>
        <pc:grpChg chg="add">
          <ac:chgData name="Belinda Asante (2511937)" userId="S::2511937@student.uwtsd.ac.uk::2081e53d-61ba-49d8-8536-c3f6705a8524" providerId="AD" clId="Web-{1474C9B7-3828-A670-7DB4-5A84885D9A1C}" dt="2025-10-12T09:21:35.218" v="147"/>
          <ac:grpSpMkLst>
            <pc:docMk/>
            <pc:sldMk cId="3620295580" sldId="305"/>
            <ac:grpSpMk id="10" creationId="{10BE40E3-5550-4CDD-B4FD-387C33EBF157}"/>
          </ac:grpSpMkLst>
        </pc:grpChg>
        <pc:picChg chg="add del mod">
          <ac:chgData name="Belinda Asante (2511937)" userId="S::2511937@student.uwtsd.ac.uk::2081e53d-61ba-49d8-8536-c3f6705a8524" providerId="AD" clId="Web-{1474C9B7-3828-A670-7DB4-5A84885D9A1C}" dt="2025-10-12T09:14:47.925" v="119"/>
          <ac:picMkLst>
            <pc:docMk/>
            <pc:sldMk cId="3620295580" sldId="305"/>
            <ac:picMk id="3" creationId="{1249F140-CB3C-D040-E369-A83FDC9BE46F}"/>
          </ac:picMkLst>
        </pc:picChg>
        <pc:picChg chg="add mod">
          <ac:chgData name="Belinda Asante (2511937)" userId="S::2511937@student.uwtsd.ac.uk::2081e53d-61ba-49d8-8536-c3f6705a8524" providerId="AD" clId="Web-{1474C9B7-3828-A670-7DB4-5A84885D9A1C}" dt="2025-10-12T10:08:32.067" v="479" actId="1076"/>
          <ac:picMkLst>
            <pc:docMk/>
            <pc:sldMk cId="3620295580" sldId="305"/>
            <ac:picMk id="5" creationId="{1B17267C-1A3D-CE71-94C8-F55769B26C50}"/>
          </ac:picMkLst>
        </pc:picChg>
        <pc:picChg chg="del mod">
          <ac:chgData name="Belinda Asante (2511937)" userId="S::2511937@student.uwtsd.ac.uk::2081e53d-61ba-49d8-8536-c3f6705a8524" providerId="AD" clId="Web-{1474C9B7-3828-A670-7DB4-5A84885D9A1C}" dt="2025-10-12T09:14:18.299" v="117"/>
          <ac:picMkLst>
            <pc:docMk/>
            <pc:sldMk cId="3620295580" sldId="305"/>
            <ac:picMk id="1026" creationId="{D27AA646-A9FD-D993-3158-4E97E8FB63C5}"/>
          </ac:picMkLst>
        </pc:picChg>
      </pc:sldChg>
      <pc:sldChg chg="modSp add">
        <pc:chgData name="Belinda Asante (2511937)" userId="S::2511937@student.uwtsd.ac.uk::2081e53d-61ba-49d8-8536-c3f6705a8524" providerId="AD" clId="Web-{1474C9B7-3828-A670-7DB4-5A84885D9A1C}" dt="2025-10-12T10:11:33.647" v="507" actId="1076"/>
        <pc:sldMkLst>
          <pc:docMk/>
          <pc:sldMk cId="3369676052" sldId="306"/>
        </pc:sldMkLst>
        <pc:spChg chg="mod">
          <ac:chgData name="Belinda Asante (2511937)" userId="S::2511937@student.uwtsd.ac.uk::2081e53d-61ba-49d8-8536-c3f6705a8524" providerId="AD" clId="Web-{1474C9B7-3828-A670-7DB4-5A84885D9A1C}" dt="2025-10-12T10:10:55.146" v="500" actId="14100"/>
          <ac:spMkLst>
            <pc:docMk/>
            <pc:sldMk cId="3369676052" sldId="306"/>
            <ac:spMk id="2" creationId="{20CBA846-839D-8F32-758C-33499D90F847}"/>
          </ac:spMkLst>
        </pc:spChg>
        <pc:spChg chg="mod">
          <ac:chgData name="Belinda Asante (2511937)" userId="S::2511937@student.uwtsd.ac.uk::2081e53d-61ba-49d8-8536-c3f6705a8524" providerId="AD" clId="Web-{1474C9B7-3828-A670-7DB4-5A84885D9A1C}" dt="2025-10-12T10:10:39.583" v="497" actId="14100"/>
          <ac:spMkLst>
            <pc:docMk/>
            <pc:sldMk cId="3369676052" sldId="306"/>
            <ac:spMk id="4" creationId="{99292D2A-548F-1D91-2FB8-54351CB98673}"/>
          </ac:spMkLst>
        </pc:spChg>
        <pc:picChg chg="mod">
          <ac:chgData name="Belinda Asante (2511937)" userId="S::2511937@student.uwtsd.ac.uk::2081e53d-61ba-49d8-8536-c3f6705a8524" providerId="AD" clId="Web-{1474C9B7-3828-A670-7DB4-5A84885D9A1C}" dt="2025-10-12T10:11:33.647" v="507" actId="1076"/>
          <ac:picMkLst>
            <pc:docMk/>
            <pc:sldMk cId="3369676052" sldId="306"/>
            <ac:picMk id="2051" creationId="{02F92293-162C-6E8E-14EF-44159052729F}"/>
          </ac:picMkLst>
        </pc:picChg>
      </pc:sldChg>
      <pc:sldChg chg="modSp add">
        <pc:chgData name="Belinda Asante (2511937)" userId="S::2511937@student.uwtsd.ac.uk::2081e53d-61ba-49d8-8536-c3f6705a8524" providerId="AD" clId="Web-{1474C9B7-3828-A670-7DB4-5A84885D9A1C}" dt="2025-10-12T09:40:16.860" v="254"/>
        <pc:sldMkLst>
          <pc:docMk/>
          <pc:sldMk cId="2091534801" sldId="307"/>
        </pc:sldMkLst>
        <pc:spChg chg="mod">
          <ac:chgData name="Belinda Asante (2511937)" userId="S::2511937@student.uwtsd.ac.uk::2081e53d-61ba-49d8-8536-c3f6705a8524" providerId="AD" clId="Web-{1474C9B7-3828-A670-7DB4-5A84885D9A1C}" dt="2025-10-12T09:39:54.217" v="252" actId="20577"/>
          <ac:spMkLst>
            <pc:docMk/>
            <pc:sldMk cId="2091534801" sldId="307"/>
            <ac:spMk id="2" creationId="{5CD85E81-4A1B-937B-6F45-ECFC586C66DC}"/>
          </ac:spMkLst>
        </pc:spChg>
        <pc:graphicFrameChg chg="mod modGraphic">
          <ac:chgData name="Belinda Asante (2511937)" userId="S::2511937@student.uwtsd.ac.uk::2081e53d-61ba-49d8-8536-c3f6705a8524" providerId="AD" clId="Web-{1474C9B7-3828-A670-7DB4-5A84885D9A1C}" dt="2025-10-12T09:40:16.860" v="254"/>
          <ac:graphicFrameMkLst>
            <pc:docMk/>
            <pc:sldMk cId="2091534801" sldId="307"/>
            <ac:graphicFrameMk id="4" creationId="{A2386857-914F-CCCB-4A6D-F6E2AFB5EEA1}"/>
          </ac:graphicFrameMkLst>
        </pc:graphicFrameChg>
        <pc:picChg chg="mod">
          <ac:chgData name="Belinda Asante (2511937)" userId="S::2511937@student.uwtsd.ac.uk::2081e53d-61ba-49d8-8536-c3f6705a8524" providerId="AD" clId="Web-{1474C9B7-3828-A670-7DB4-5A84885D9A1C}" dt="2025-10-12T09:39:00.838" v="248" actId="14100"/>
          <ac:picMkLst>
            <pc:docMk/>
            <pc:sldMk cId="2091534801" sldId="307"/>
            <ac:picMk id="3074" creationId="{6272C7AC-D22A-636C-A7F1-3B83315D52C5}"/>
          </ac:picMkLst>
        </pc:picChg>
      </pc:sldChg>
      <pc:sldChg chg="modSp add ord">
        <pc:chgData name="Belinda Asante (2511937)" userId="S::2511937@student.uwtsd.ac.uk::2081e53d-61ba-49d8-8536-c3f6705a8524" providerId="AD" clId="Web-{1474C9B7-3828-A670-7DB4-5A84885D9A1C}" dt="2025-10-12T10:09:08.520" v="486" actId="1076"/>
        <pc:sldMkLst>
          <pc:docMk/>
          <pc:sldMk cId="306893930" sldId="308"/>
        </pc:sldMkLst>
        <pc:spChg chg="mod">
          <ac:chgData name="Belinda Asante (2511937)" userId="S::2511937@student.uwtsd.ac.uk::2081e53d-61ba-49d8-8536-c3f6705a8524" providerId="AD" clId="Web-{1474C9B7-3828-A670-7DB4-5A84885D9A1C}" dt="2025-10-12T09:41:05.832" v="260" actId="20577"/>
          <ac:spMkLst>
            <pc:docMk/>
            <pc:sldMk cId="306893930" sldId="308"/>
            <ac:spMk id="2" creationId="{F744602A-2BCB-343A-F525-6783B781E33C}"/>
          </ac:spMkLst>
        </pc:spChg>
        <pc:spChg chg="mod">
          <ac:chgData name="Belinda Asante (2511937)" userId="S::2511937@student.uwtsd.ac.uk::2081e53d-61ba-49d8-8536-c3f6705a8524" providerId="AD" clId="Web-{1474C9B7-3828-A670-7DB4-5A84885D9A1C}" dt="2025-10-12T10:09:00.130" v="483" actId="1076"/>
          <ac:spMkLst>
            <pc:docMk/>
            <pc:sldMk cId="306893930" sldId="308"/>
            <ac:spMk id="4" creationId="{FD1E6391-AEB5-BC93-1E60-0BDBB737CCC1}"/>
          </ac:spMkLst>
        </pc:spChg>
        <pc:picChg chg="mod">
          <ac:chgData name="Belinda Asante (2511937)" userId="S::2511937@student.uwtsd.ac.uk::2081e53d-61ba-49d8-8536-c3f6705a8524" providerId="AD" clId="Web-{1474C9B7-3828-A670-7DB4-5A84885D9A1C}" dt="2025-10-12T10:09:08.520" v="486" actId="1076"/>
          <ac:picMkLst>
            <pc:docMk/>
            <pc:sldMk cId="306893930" sldId="308"/>
            <ac:picMk id="5" creationId="{C14FA5F0-470D-9CCE-E892-5B5AB8531E15}"/>
          </ac:picMkLst>
        </pc:picChg>
      </pc:sldChg>
      <pc:sldChg chg="modSp add">
        <pc:chgData name="Belinda Asante (2511937)" userId="S::2511937@student.uwtsd.ac.uk::2081e53d-61ba-49d8-8536-c3f6705a8524" providerId="AD" clId="Web-{1474C9B7-3828-A670-7DB4-5A84885D9A1C}" dt="2025-10-12T09:46:18.302" v="301" actId="14100"/>
        <pc:sldMkLst>
          <pc:docMk/>
          <pc:sldMk cId="4133894618" sldId="309"/>
        </pc:sldMkLst>
        <pc:spChg chg="mod">
          <ac:chgData name="Belinda Asante (2511937)" userId="S::2511937@student.uwtsd.ac.uk::2081e53d-61ba-49d8-8536-c3f6705a8524" providerId="AD" clId="Web-{1474C9B7-3828-A670-7DB4-5A84885D9A1C}" dt="2025-10-12T09:46:13.974" v="300" actId="1076"/>
          <ac:spMkLst>
            <pc:docMk/>
            <pc:sldMk cId="4133894618" sldId="309"/>
            <ac:spMk id="2" creationId="{C70BB260-5E87-E420-47A9-8500FF4D2B88}"/>
          </ac:spMkLst>
        </pc:spChg>
        <pc:spChg chg="mod">
          <ac:chgData name="Belinda Asante (2511937)" userId="S::2511937@student.uwtsd.ac.uk::2081e53d-61ba-49d8-8536-c3f6705a8524" providerId="AD" clId="Web-{1474C9B7-3828-A670-7DB4-5A84885D9A1C}" dt="2025-10-12T09:46:18.302" v="301" actId="14100"/>
          <ac:spMkLst>
            <pc:docMk/>
            <pc:sldMk cId="4133894618" sldId="309"/>
            <ac:spMk id="3" creationId="{703FE5F9-0FE6-D139-08BE-4706F800A982}"/>
          </ac:spMkLst>
        </pc:spChg>
      </pc:sldChg>
      <pc:sldChg chg="delSp modSp add del">
        <pc:chgData name="Belinda Asante (2511937)" userId="S::2511937@student.uwtsd.ac.uk::2081e53d-61ba-49d8-8536-c3f6705a8524" providerId="AD" clId="Web-{1474C9B7-3828-A670-7DB4-5A84885D9A1C}" dt="2025-10-12T10:37:28.332" v="600"/>
        <pc:sldMkLst>
          <pc:docMk/>
          <pc:sldMk cId="387173781" sldId="310"/>
        </pc:sldMkLst>
        <pc:spChg chg="mod">
          <ac:chgData name="Belinda Asante (2511937)" userId="S::2511937@student.uwtsd.ac.uk::2081e53d-61ba-49d8-8536-c3f6705a8524" providerId="AD" clId="Web-{1474C9B7-3828-A670-7DB4-5A84885D9A1C}" dt="2025-10-12T10:30:50.156" v="560" actId="20577"/>
          <ac:spMkLst>
            <pc:docMk/>
            <pc:sldMk cId="387173781" sldId="310"/>
            <ac:spMk id="2" creationId="{78118A86-8A7B-0948-4C74-0F331494649E}"/>
          </ac:spMkLst>
        </pc:spChg>
        <pc:spChg chg="del mod">
          <ac:chgData name="Belinda Asante (2511937)" userId="S::2511937@student.uwtsd.ac.uk::2081e53d-61ba-49d8-8536-c3f6705a8524" providerId="AD" clId="Web-{1474C9B7-3828-A670-7DB4-5A84885D9A1C}" dt="2025-10-12T10:27:22.005" v="516"/>
          <ac:spMkLst>
            <pc:docMk/>
            <pc:sldMk cId="387173781" sldId="310"/>
            <ac:spMk id="3" creationId="{E51AED92-978B-207B-C1BC-2C677A6897C9}"/>
          </ac:spMkLst>
        </pc:spChg>
        <pc:spChg chg="mod">
          <ac:chgData name="Belinda Asante (2511937)" userId="S::2511937@student.uwtsd.ac.uk::2081e53d-61ba-49d8-8536-c3f6705a8524" providerId="AD" clId="Web-{1474C9B7-3828-A670-7DB4-5A84885D9A1C}" dt="2025-10-12T10:33:04.174" v="570" actId="20577"/>
          <ac:spMkLst>
            <pc:docMk/>
            <pc:sldMk cId="387173781" sldId="310"/>
            <ac:spMk id="4" creationId="{39AC9B30-FE1C-C37E-373B-2DDCF789916E}"/>
          </ac:spMkLst>
        </pc:spChg>
      </pc:sldChg>
      <pc:sldChg chg="new del">
        <pc:chgData name="Belinda Asante (2511937)" userId="S::2511937@student.uwtsd.ac.uk::2081e53d-61ba-49d8-8536-c3f6705a8524" providerId="AD" clId="Web-{1474C9B7-3828-A670-7DB4-5A84885D9A1C}" dt="2025-10-12T09:53:14.963" v="344"/>
        <pc:sldMkLst>
          <pc:docMk/>
          <pc:sldMk cId="2076486285" sldId="310"/>
        </pc:sldMkLst>
      </pc:sldChg>
      <pc:sldChg chg="delSp modSp add ord">
        <pc:chgData name="Belinda Asante (2511937)" userId="S::2511937@student.uwtsd.ac.uk::2081e53d-61ba-49d8-8536-c3f6705a8524" providerId="AD" clId="Web-{1474C9B7-3828-A670-7DB4-5A84885D9A1C}" dt="2025-10-12T10:37:54.957" v="603" actId="20577"/>
        <pc:sldMkLst>
          <pc:docMk/>
          <pc:sldMk cId="2124003144" sldId="311"/>
        </pc:sldMkLst>
        <pc:spChg chg="mod">
          <ac:chgData name="Belinda Asante (2511937)" userId="S::2511937@student.uwtsd.ac.uk::2081e53d-61ba-49d8-8536-c3f6705a8524" providerId="AD" clId="Web-{1474C9B7-3828-A670-7DB4-5A84885D9A1C}" dt="2025-10-12T10:37:54.957" v="603" actId="20577"/>
          <ac:spMkLst>
            <pc:docMk/>
            <pc:sldMk cId="2124003144" sldId="311"/>
            <ac:spMk id="2" creationId="{78118A86-8A7B-0948-4C74-0F331494649E}"/>
          </ac:spMkLst>
        </pc:spChg>
        <pc:spChg chg="del">
          <ac:chgData name="Belinda Asante (2511937)" userId="S::2511937@student.uwtsd.ac.uk::2081e53d-61ba-49d8-8536-c3f6705a8524" providerId="AD" clId="Web-{1474C9B7-3828-A670-7DB4-5A84885D9A1C}" dt="2025-10-12T10:34:58.206" v="577"/>
          <ac:spMkLst>
            <pc:docMk/>
            <pc:sldMk cId="2124003144" sldId="311"/>
            <ac:spMk id="3" creationId="{E51AED92-978B-207B-C1BC-2C677A6897C9}"/>
          </ac:spMkLst>
        </pc:spChg>
        <pc:spChg chg="mod">
          <ac:chgData name="Belinda Asante (2511937)" userId="S::2511937@student.uwtsd.ac.uk::2081e53d-61ba-49d8-8536-c3f6705a8524" providerId="AD" clId="Web-{1474C9B7-3828-A670-7DB4-5A84885D9A1C}" dt="2025-10-12T10:36:32.800" v="597" actId="14100"/>
          <ac:spMkLst>
            <pc:docMk/>
            <pc:sldMk cId="2124003144" sldId="311"/>
            <ac:spMk id="4" creationId="{39AC9B30-FE1C-C37E-373B-2DDCF789916E}"/>
          </ac:spMkLst>
        </pc:spChg>
      </pc:sldChg>
      <pc:sldChg chg="modSp add">
        <pc:chgData name="Belinda Asante (2511937)" userId="S::2511937@student.uwtsd.ac.uk::2081e53d-61ba-49d8-8536-c3f6705a8524" providerId="AD" clId="Web-{1474C9B7-3828-A670-7DB4-5A84885D9A1C}" dt="2025-10-12T10:42:29.555" v="735" actId="20577"/>
        <pc:sldMkLst>
          <pc:docMk/>
          <pc:sldMk cId="913118624" sldId="312"/>
        </pc:sldMkLst>
        <pc:spChg chg="mod">
          <ac:chgData name="Belinda Asante (2511937)" userId="S::2511937@student.uwtsd.ac.uk::2081e53d-61ba-49d8-8536-c3f6705a8524" providerId="AD" clId="Web-{1474C9B7-3828-A670-7DB4-5A84885D9A1C}" dt="2025-10-12T10:41:35.162" v="611" actId="14100"/>
          <ac:spMkLst>
            <pc:docMk/>
            <pc:sldMk cId="913118624" sldId="312"/>
            <ac:spMk id="2" creationId="{C3ECFFE0-093D-A2A7-B3EA-A7DD5997BBED}"/>
          </ac:spMkLst>
        </pc:spChg>
        <pc:spChg chg="mod">
          <ac:chgData name="Belinda Asante (2511937)" userId="S::2511937@student.uwtsd.ac.uk::2081e53d-61ba-49d8-8536-c3f6705a8524" providerId="AD" clId="Web-{1474C9B7-3828-A670-7DB4-5A84885D9A1C}" dt="2025-10-12T10:42:29.555" v="735" actId="20577"/>
          <ac:spMkLst>
            <pc:docMk/>
            <pc:sldMk cId="913118624" sldId="312"/>
            <ac:spMk id="3" creationId="{254FF2D5-A2F1-034B-6887-C350E4CD998A}"/>
          </ac:spMkLst>
        </pc:spChg>
      </pc:sldChg>
      <pc:sldChg chg="del ord">
        <pc:chgData name="Belinda Asante (2511937)" userId="S::2511937@student.uwtsd.ac.uk::2081e53d-61ba-49d8-8536-c3f6705a8524" providerId="AD" clId="Web-{1474C9B7-3828-A670-7DB4-5A84885D9A1C}" dt="2025-10-12T11:19:33.737" v="822"/>
        <pc:sldMkLst>
          <pc:docMk/>
          <pc:sldMk cId="2557849879" sldId="313"/>
        </pc:sldMkLst>
      </pc:sldChg>
      <pc:sldChg chg="modSp add">
        <pc:chgData name="Belinda Asante (2511937)" userId="S::2511937@student.uwtsd.ac.uk::2081e53d-61ba-49d8-8536-c3f6705a8524" providerId="AD" clId="Web-{1474C9B7-3828-A670-7DB4-5A84885D9A1C}" dt="2025-10-12T11:14:34.955" v="791" actId="1076"/>
        <pc:sldMkLst>
          <pc:docMk/>
          <pc:sldMk cId="527836658" sldId="314"/>
        </pc:sldMkLst>
        <pc:spChg chg="mod">
          <ac:chgData name="Belinda Asante (2511937)" userId="S::2511937@student.uwtsd.ac.uk::2081e53d-61ba-49d8-8536-c3f6705a8524" providerId="AD" clId="Web-{1474C9B7-3828-A670-7DB4-5A84885D9A1C}" dt="2025-10-12T11:13:41.298" v="779" actId="14100"/>
          <ac:spMkLst>
            <pc:docMk/>
            <pc:sldMk cId="527836658" sldId="314"/>
            <ac:spMk id="2" creationId="{27FDF203-A729-6213-31F8-D9030B840D89}"/>
          </ac:spMkLst>
        </pc:spChg>
        <pc:spChg chg="mod">
          <ac:chgData name="Belinda Asante (2511937)" userId="S::2511937@student.uwtsd.ac.uk::2081e53d-61ba-49d8-8536-c3f6705a8524" providerId="AD" clId="Web-{1474C9B7-3828-A670-7DB4-5A84885D9A1C}" dt="2025-10-12T11:14:20.173" v="788" actId="14100"/>
          <ac:spMkLst>
            <pc:docMk/>
            <pc:sldMk cId="527836658" sldId="314"/>
            <ac:spMk id="3" creationId="{6809F3DD-9ED5-9E65-3A16-9709F8B847D4}"/>
          </ac:spMkLst>
        </pc:spChg>
        <pc:spChg chg="mod">
          <ac:chgData name="Belinda Asante (2511937)" userId="S::2511937@student.uwtsd.ac.uk::2081e53d-61ba-49d8-8536-c3f6705a8524" providerId="AD" clId="Web-{1474C9B7-3828-A670-7DB4-5A84885D9A1C}" dt="2025-10-12T11:14:20.173" v="788" actId="14100"/>
          <ac:spMkLst>
            <pc:docMk/>
            <pc:sldMk cId="527836658" sldId="314"/>
            <ac:spMk id="5" creationId="{A93330EF-F168-A23B-A75E-94CA5A90A992}"/>
          </ac:spMkLst>
        </pc:spChg>
        <pc:spChg chg="mod">
          <ac:chgData name="Belinda Asante (2511937)" userId="S::2511937@student.uwtsd.ac.uk::2081e53d-61ba-49d8-8536-c3f6705a8524" providerId="AD" clId="Web-{1474C9B7-3828-A670-7DB4-5A84885D9A1C}" dt="2025-10-12T11:14:34.955" v="791" actId="1076"/>
          <ac:spMkLst>
            <pc:docMk/>
            <pc:sldMk cId="527836658" sldId="314"/>
            <ac:spMk id="18" creationId="{518E5BD1-F659-30E0-1725-F11DCB553CB6}"/>
          </ac:spMkLst>
        </pc:spChg>
        <pc:graphicFrameChg chg="mod">
          <ac:chgData name="Belinda Asante (2511937)" userId="S::2511937@student.uwtsd.ac.uk::2081e53d-61ba-49d8-8536-c3f6705a8524" providerId="AD" clId="Web-{1474C9B7-3828-A670-7DB4-5A84885D9A1C}" dt="2025-10-12T11:14:03.423" v="784" actId="1076"/>
          <ac:graphicFrameMkLst>
            <pc:docMk/>
            <pc:sldMk cId="527836658" sldId="314"/>
            <ac:graphicFrameMk id="43" creationId="{BFF9AF3F-E8E8-76B9-7429-9AC45AE250F0}"/>
          </ac:graphicFrameMkLst>
        </pc:graphicFrameChg>
        <pc:picChg chg="mod modCrop">
          <ac:chgData name="Belinda Asante (2511937)" userId="S::2511937@student.uwtsd.ac.uk::2081e53d-61ba-49d8-8536-c3f6705a8524" providerId="AD" clId="Web-{1474C9B7-3828-A670-7DB4-5A84885D9A1C}" dt="2025-10-12T11:14:29.751" v="790"/>
          <ac:picMkLst>
            <pc:docMk/>
            <pc:sldMk cId="527836658" sldId="314"/>
            <ac:picMk id="79" creationId="{5C8B25FA-A0D2-27F8-2830-6190728C8F9D}"/>
          </ac:picMkLst>
        </pc:picChg>
      </pc:sldChg>
      <pc:sldChg chg="modSp add">
        <pc:chgData name="Belinda Asante (2511937)" userId="S::2511937@student.uwtsd.ac.uk::2081e53d-61ba-49d8-8536-c3f6705a8524" providerId="AD" clId="Web-{1474C9B7-3828-A670-7DB4-5A84885D9A1C}" dt="2025-10-12T11:16:10.804" v="802" actId="1076"/>
        <pc:sldMkLst>
          <pc:docMk/>
          <pc:sldMk cId="4219215208" sldId="315"/>
        </pc:sldMkLst>
        <pc:spChg chg="mod">
          <ac:chgData name="Belinda Asante (2511937)" userId="S::2511937@student.uwtsd.ac.uk::2081e53d-61ba-49d8-8536-c3f6705a8524" providerId="AD" clId="Web-{1474C9B7-3828-A670-7DB4-5A84885D9A1C}" dt="2025-10-12T11:15:20.940" v="794" actId="1076"/>
          <ac:spMkLst>
            <pc:docMk/>
            <pc:sldMk cId="4219215208" sldId="315"/>
            <ac:spMk id="2" creationId="{2EBC3F87-EE6C-6F2F-62D6-2FCD18819ABB}"/>
          </ac:spMkLst>
        </pc:spChg>
        <pc:spChg chg="mod">
          <ac:chgData name="Belinda Asante (2511937)" userId="S::2511937@student.uwtsd.ac.uk::2081e53d-61ba-49d8-8536-c3f6705a8524" providerId="AD" clId="Web-{1474C9B7-3828-A670-7DB4-5A84885D9A1C}" dt="2025-10-12T11:15:25.159" v="795" actId="1076"/>
          <ac:spMkLst>
            <pc:docMk/>
            <pc:sldMk cId="4219215208" sldId="315"/>
            <ac:spMk id="3" creationId="{1D2EC295-BBDF-2173-0AAA-02E9AE66BDEC}"/>
          </ac:spMkLst>
        </pc:spChg>
        <pc:spChg chg="mod">
          <ac:chgData name="Belinda Asante (2511937)" userId="S::2511937@student.uwtsd.ac.uk::2081e53d-61ba-49d8-8536-c3f6705a8524" providerId="AD" clId="Web-{1474C9B7-3828-A670-7DB4-5A84885D9A1C}" dt="2025-10-12T11:15:46.817" v="799" actId="1076"/>
          <ac:spMkLst>
            <pc:docMk/>
            <pc:sldMk cId="4219215208" sldId="315"/>
            <ac:spMk id="5" creationId="{5AC109FD-6D85-C72F-ECDA-99F7AC2E53FF}"/>
          </ac:spMkLst>
        </pc:spChg>
        <pc:spChg chg="mod">
          <ac:chgData name="Belinda Asante (2511937)" userId="S::2511937@student.uwtsd.ac.uk::2081e53d-61ba-49d8-8536-c3f6705a8524" providerId="AD" clId="Web-{1474C9B7-3828-A670-7DB4-5A84885D9A1C}" dt="2025-10-12T11:15:53.224" v="800" actId="1076"/>
          <ac:spMkLst>
            <pc:docMk/>
            <pc:sldMk cId="4219215208" sldId="315"/>
            <ac:spMk id="20" creationId="{39098234-FF62-8698-19CC-8C8D4A65C8FA}"/>
          </ac:spMkLst>
        </pc:spChg>
        <pc:graphicFrameChg chg="mod">
          <ac:chgData name="Belinda Asante (2511937)" userId="S::2511937@student.uwtsd.ac.uk::2081e53d-61ba-49d8-8536-c3f6705a8524" providerId="AD" clId="Web-{1474C9B7-3828-A670-7DB4-5A84885D9A1C}" dt="2025-10-12T11:16:04.897" v="801" actId="1076"/>
          <ac:graphicFrameMkLst>
            <pc:docMk/>
            <pc:sldMk cId="4219215208" sldId="315"/>
            <ac:graphicFrameMk id="9" creationId="{5CFA3C30-DCB6-47E8-95F1-70C531B9C8DD}"/>
          </ac:graphicFrameMkLst>
        </pc:graphicFrameChg>
        <pc:picChg chg="mod">
          <ac:chgData name="Belinda Asante (2511937)" userId="S::2511937@student.uwtsd.ac.uk::2081e53d-61ba-49d8-8536-c3f6705a8524" providerId="AD" clId="Web-{1474C9B7-3828-A670-7DB4-5A84885D9A1C}" dt="2025-10-12T11:16:10.804" v="802" actId="1076"/>
          <ac:picMkLst>
            <pc:docMk/>
            <pc:sldMk cId="4219215208" sldId="315"/>
            <ac:picMk id="7" creationId="{D5FB424B-852D-0A5B-F9FE-7408A0732E59}"/>
          </ac:picMkLst>
        </pc:picChg>
      </pc:sldChg>
      <pc:sldChg chg="modSp add">
        <pc:chgData name="Belinda Asante (2511937)" userId="S::2511937@student.uwtsd.ac.uk::2081e53d-61ba-49d8-8536-c3f6705a8524" providerId="AD" clId="Web-{1474C9B7-3828-A670-7DB4-5A84885D9A1C}" dt="2025-10-12T11:17:24.996" v="810" actId="1076"/>
        <pc:sldMkLst>
          <pc:docMk/>
          <pc:sldMk cId="3451476912" sldId="316"/>
        </pc:sldMkLst>
        <pc:spChg chg="mod">
          <ac:chgData name="Belinda Asante (2511937)" userId="S::2511937@student.uwtsd.ac.uk::2081e53d-61ba-49d8-8536-c3f6705a8524" providerId="AD" clId="Web-{1474C9B7-3828-A670-7DB4-5A84885D9A1C}" dt="2025-10-12T11:16:56.322" v="805" actId="14100"/>
          <ac:spMkLst>
            <pc:docMk/>
            <pc:sldMk cId="3451476912" sldId="316"/>
            <ac:spMk id="2" creationId="{2F09C52B-D216-E608-30D3-80A474F2167E}"/>
          </ac:spMkLst>
        </pc:spChg>
        <pc:spChg chg="mod">
          <ac:chgData name="Belinda Asante (2511937)" userId="S::2511937@student.uwtsd.ac.uk::2081e53d-61ba-49d8-8536-c3f6705a8524" providerId="AD" clId="Web-{1474C9B7-3828-A670-7DB4-5A84885D9A1C}" dt="2025-10-12T11:17:00.807" v="806" actId="1076"/>
          <ac:spMkLst>
            <pc:docMk/>
            <pc:sldMk cId="3451476912" sldId="316"/>
            <ac:spMk id="3" creationId="{44CB56CE-D958-62C2-6142-BA272FBF81C0}"/>
          </ac:spMkLst>
        </pc:spChg>
        <pc:spChg chg="mod">
          <ac:chgData name="Belinda Asante (2511937)" userId="S::2511937@student.uwtsd.ac.uk::2081e53d-61ba-49d8-8536-c3f6705a8524" providerId="AD" clId="Web-{1474C9B7-3828-A670-7DB4-5A84885D9A1C}" dt="2025-10-12T11:17:24.996" v="810" actId="1076"/>
          <ac:spMkLst>
            <pc:docMk/>
            <pc:sldMk cId="3451476912" sldId="316"/>
            <ac:spMk id="5" creationId="{B0135929-F53F-FB13-6696-C4A63E9351AE}"/>
          </ac:spMkLst>
        </pc:spChg>
        <pc:graphicFrameChg chg="mod">
          <ac:chgData name="Belinda Asante (2511937)" userId="S::2511937@student.uwtsd.ac.uk::2081e53d-61ba-49d8-8536-c3f6705a8524" providerId="AD" clId="Web-{1474C9B7-3828-A670-7DB4-5A84885D9A1C}" dt="2025-10-12T11:17:06.870" v="807" actId="1076"/>
          <ac:graphicFrameMkLst>
            <pc:docMk/>
            <pc:sldMk cId="3451476912" sldId="316"/>
            <ac:graphicFrameMk id="11" creationId="{827C295F-36C5-C2ED-2D51-D320D6A15807}"/>
          </ac:graphicFrameMkLst>
        </pc:graphicFrameChg>
        <pc:picChg chg="mod">
          <ac:chgData name="Belinda Asante (2511937)" userId="S::2511937@student.uwtsd.ac.uk::2081e53d-61ba-49d8-8536-c3f6705a8524" providerId="AD" clId="Web-{1474C9B7-3828-A670-7DB4-5A84885D9A1C}" dt="2025-10-12T11:17:14.199" v="809" actId="1076"/>
          <ac:picMkLst>
            <pc:docMk/>
            <pc:sldMk cId="3451476912" sldId="316"/>
            <ac:picMk id="7" creationId="{4F35B709-2E3A-7177-9FBB-B6C0843CB78C}"/>
          </ac:picMkLst>
        </pc:picChg>
      </pc:sldChg>
      <pc:sldChg chg="add">
        <pc:chgData name="Belinda Asante (2511937)" userId="S::2511937@student.uwtsd.ac.uk::2081e53d-61ba-49d8-8536-c3f6705a8524" providerId="AD" clId="Web-{1474C9B7-3828-A670-7DB4-5A84885D9A1C}" dt="2025-10-12T11:18:48.220" v="818"/>
        <pc:sldMkLst>
          <pc:docMk/>
          <pc:sldMk cId="2464004843" sldId="317"/>
        </pc:sldMkLst>
      </pc:sldChg>
      <pc:sldChg chg="add">
        <pc:chgData name="Belinda Asante (2511937)" userId="S::2511937@student.uwtsd.ac.uk::2081e53d-61ba-49d8-8536-c3f6705a8524" providerId="AD" clId="Web-{1474C9B7-3828-A670-7DB4-5A84885D9A1C}" dt="2025-10-12T11:19:20.158" v="820"/>
        <pc:sldMkLst>
          <pc:docMk/>
          <pc:sldMk cId="2537567083" sldId="318"/>
        </pc:sldMkLst>
      </pc:sldChg>
      <pc:sldChg chg="add">
        <pc:chgData name="Belinda Asante (2511937)" userId="S::2511937@student.uwtsd.ac.uk::2081e53d-61ba-49d8-8536-c3f6705a8524" providerId="AD" clId="Web-{1474C9B7-3828-A670-7DB4-5A84885D9A1C}" dt="2025-10-12T11:19:46.191" v="823"/>
        <pc:sldMkLst>
          <pc:docMk/>
          <pc:sldMk cId="717930116" sldId="319"/>
        </pc:sldMkLst>
      </pc:sldChg>
    </pc:docChg>
  </pc:docChgLst>
  <pc:docChgLst>
    <pc:chgData name="Belinda Asante (2511937)" userId="S::2511937@student.uwtsd.ac.uk::2081e53d-61ba-49d8-8536-c3f6705a8524" providerId="AD" clId="Web-{8E5B9BFA-765F-BEE9-249B-177DC00EBEF4}"/>
    <pc:docChg chg="modSld">
      <pc:chgData name="Belinda Asante (2511937)" userId="S::2511937@student.uwtsd.ac.uk::2081e53d-61ba-49d8-8536-c3f6705a8524" providerId="AD" clId="Web-{8E5B9BFA-765F-BEE9-249B-177DC00EBEF4}" dt="2025-10-07T09:48:31.131" v="78" actId="20577"/>
      <pc:docMkLst>
        <pc:docMk/>
      </pc:docMkLst>
      <pc:sldChg chg="modSp">
        <pc:chgData name="Belinda Asante (2511937)" userId="S::2511937@student.uwtsd.ac.uk::2081e53d-61ba-49d8-8536-c3f6705a8524" providerId="AD" clId="Web-{8E5B9BFA-765F-BEE9-249B-177DC00EBEF4}" dt="2025-10-07T09:48:31.131" v="78" actId="20577"/>
        <pc:sldMkLst>
          <pc:docMk/>
          <pc:sldMk cId="4266797205" sldId="259"/>
        </pc:sldMkLst>
        <pc:spChg chg="mod">
          <ac:chgData name="Belinda Asante (2511937)" userId="S::2511937@student.uwtsd.ac.uk::2081e53d-61ba-49d8-8536-c3f6705a8524" providerId="AD" clId="Web-{8E5B9BFA-765F-BEE9-249B-177DC00EBEF4}" dt="2025-10-07T09:48:31.131" v="78" actId="20577"/>
          <ac:spMkLst>
            <pc:docMk/>
            <pc:sldMk cId="4266797205" sldId="259"/>
            <ac:spMk id="3" creationId="{ECEA0729-4E82-4A4E-ACFF-37F95C7B008C}"/>
          </ac:spMkLst>
        </pc:spChg>
      </pc:sldChg>
    </pc:docChg>
  </pc:docChgLst>
  <pc:docChgLst>
    <pc:chgData name="Belinda Asante (2511937)" userId="S::2511937@student.uwtsd.ac.uk::2081e53d-61ba-49d8-8536-c3f6705a8524" providerId="AD" clId="Web-{5A0C9855-44F6-AD75-9E9C-8C923271F1A6}"/>
    <pc:docChg chg="modSld">
      <pc:chgData name="Belinda Asante (2511937)" userId="S::2511937@student.uwtsd.ac.uk::2081e53d-61ba-49d8-8536-c3f6705a8524" providerId="AD" clId="Web-{5A0C9855-44F6-AD75-9E9C-8C923271F1A6}" dt="2025-10-06T19:50:50.547" v="0" actId="1076"/>
      <pc:docMkLst>
        <pc:docMk/>
      </pc:docMkLst>
    </pc:docChg>
  </pc:docChgLst>
  <pc:docChgLst>
    <pc:chgData name="Belinda Asante (2511937)" userId="S::2511937@student.uwtsd.ac.uk::2081e53d-61ba-49d8-8536-c3f6705a8524" providerId="AD" clId="Web-{B22FC5EA-9B3C-55B5-CB09-B364D21A26E1}"/>
    <pc:docChg chg="addSld delSld modSld sldOrd">
      <pc:chgData name="Belinda Asante (2511937)" userId="S::2511937@student.uwtsd.ac.uk::2081e53d-61ba-49d8-8536-c3f6705a8524" providerId="AD" clId="Web-{B22FC5EA-9B3C-55B5-CB09-B364D21A26E1}" dt="2025-10-06T19:47:52.038" v="1017" actId="1076"/>
      <pc:docMkLst>
        <pc:docMk/>
      </pc:docMkLst>
      <pc:sldChg chg="modSp">
        <pc:chgData name="Belinda Asante (2511937)" userId="S::2511937@student.uwtsd.ac.uk::2081e53d-61ba-49d8-8536-c3f6705a8524" providerId="AD" clId="Web-{B22FC5EA-9B3C-55B5-CB09-B364D21A26E1}" dt="2025-10-06T17:33:25.253" v="436" actId="20577"/>
        <pc:sldMkLst>
          <pc:docMk/>
          <pc:sldMk cId="331895570" sldId="258"/>
        </pc:sldMkLst>
        <pc:spChg chg="mod">
          <ac:chgData name="Belinda Asante (2511937)" userId="S::2511937@student.uwtsd.ac.uk::2081e53d-61ba-49d8-8536-c3f6705a8524" providerId="AD" clId="Web-{B22FC5EA-9B3C-55B5-CB09-B364D21A26E1}" dt="2025-10-06T17:30:49.109" v="356" actId="14100"/>
          <ac:spMkLst>
            <pc:docMk/>
            <pc:sldMk cId="331895570" sldId="258"/>
            <ac:spMk id="2" creationId="{C7939FEE-E0C9-A344-D7A3-B04C980EB5D2}"/>
          </ac:spMkLst>
        </pc:spChg>
        <pc:spChg chg="mod">
          <ac:chgData name="Belinda Asante (2511937)" userId="S::2511937@student.uwtsd.ac.uk::2081e53d-61ba-49d8-8536-c3f6705a8524" providerId="AD" clId="Web-{B22FC5EA-9B3C-55B5-CB09-B364D21A26E1}" dt="2025-10-06T17:33:25.253" v="436" actId="20577"/>
          <ac:spMkLst>
            <pc:docMk/>
            <pc:sldMk cId="331895570" sldId="258"/>
            <ac:spMk id="3" creationId="{71ACD856-FC02-093A-D112-F72B397C7DFA}"/>
          </ac:spMkLst>
        </pc:spChg>
      </pc:sldChg>
      <pc:sldChg chg="modSp">
        <pc:chgData name="Belinda Asante (2511937)" userId="S::2511937@student.uwtsd.ac.uk::2081e53d-61ba-49d8-8536-c3f6705a8524" providerId="AD" clId="Web-{B22FC5EA-9B3C-55B5-CB09-B364D21A26E1}" dt="2025-10-06T17:33:11.331" v="434" actId="14100"/>
        <pc:sldMkLst>
          <pc:docMk/>
          <pc:sldMk cId="4266797205" sldId="259"/>
        </pc:sldMkLst>
        <pc:spChg chg="mod">
          <ac:chgData name="Belinda Asante (2511937)" userId="S::2511937@student.uwtsd.ac.uk::2081e53d-61ba-49d8-8536-c3f6705a8524" providerId="AD" clId="Web-{B22FC5EA-9B3C-55B5-CB09-B364D21A26E1}" dt="2025-10-06T17:31:53.533" v="370" actId="14100"/>
          <ac:spMkLst>
            <pc:docMk/>
            <pc:sldMk cId="4266797205" sldId="259"/>
            <ac:spMk id="2" creationId="{2E53E7C5-0768-2119-B392-104FF111C06A}"/>
          </ac:spMkLst>
        </pc:spChg>
        <pc:spChg chg="mod">
          <ac:chgData name="Belinda Asante (2511937)" userId="S::2511937@student.uwtsd.ac.uk::2081e53d-61ba-49d8-8536-c3f6705a8524" providerId="AD" clId="Web-{B22FC5EA-9B3C-55B5-CB09-B364D21A26E1}" dt="2025-10-06T17:33:11.331" v="434" actId="14100"/>
          <ac:spMkLst>
            <pc:docMk/>
            <pc:sldMk cId="4266797205" sldId="259"/>
            <ac:spMk id="3" creationId="{ECEA0729-4E82-4A4E-ACFF-37F95C7B008C}"/>
          </ac:spMkLst>
        </pc:spChg>
      </pc:sldChg>
      <pc:sldChg chg="modSp">
        <pc:chgData name="Belinda Asante (2511937)" userId="S::2511937@student.uwtsd.ac.uk::2081e53d-61ba-49d8-8536-c3f6705a8524" providerId="AD" clId="Web-{B22FC5EA-9B3C-55B5-CB09-B364D21A26E1}" dt="2025-10-06T16:49:02.752" v="11" actId="1076"/>
        <pc:sldMkLst>
          <pc:docMk/>
          <pc:sldMk cId="2948612161" sldId="260"/>
        </pc:sldMkLst>
        <pc:picChg chg="mod">
          <ac:chgData name="Belinda Asante (2511937)" userId="S::2511937@student.uwtsd.ac.uk::2081e53d-61ba-49d8-8536-c3f6705a8524" providerId="AD" clId="Web-{B22FC5EA-9B3C-55B5-CB09-B364D21A26E1}" dt="2025-10-06T16:49:02.752" v="11" actId="1076"/>
          <ac:picMkLst>
            <pc:docMk/>
            <pc:sldMk cId="2948612161" sldId="260"/>
            <ac:picMk id="4" creationId="{81FBB677-E68F-0DA6-9B87-1927FEDF8777}"/>
          </ac:picMkLst>
        </pc:picChg>
        <pc:picChg chg="mod">
          <ac:chgData name="Belinda Asante (2511937)" userId="S::2511937@student.uwtsd.ac.uk::2081e53d-61ba-49d8-8536-c3f6705a8524" providerId="AD" clId="Web-{B22FC5EA-9B3C-55B5-CB09-B364D21A26E1}" dt="2025-10-06T16:48:54.111" v="10" actId="14100"/>
          <ac:picMkLst>
            <pc:docMk/>
            <pc:sldMk cId="2948612161" sldId="260"/>
            <ac:picMk id="6" creationId="{4C9ECFA6-4D69-270E-CE61-04B4DA5B8524}"/>
          </ac:picMkLst>
        </pc:picChg>
      </pc:sldChg>
      <pc:sldChg chg="modSp">
        <pc:chgData name="Belinda Asante (2511937)" userId="S::2511937@student.uwtsd.ac.uk::2081e53d-61ba-49d8-8536-c3f6705a8524" providerId="AD" clId="Web-{B22FC5EA-9B3C-55B5-CB09-B364D21A26E1}" dt="2025-10-06T17:37:19.285" v="622" actId="20577"/>
        <pc:sldMkLst>
          <pc:docMk/>
          <pc:sldMk cId="2448298052" sldId="262"/>
        </pc:sldMkLst>
        <pc:spChg chg="mod">
          <ac:chgData name="Belinda Asante (2511937)" userId="S::2511937@student.uwtsd.ac.uk::2081e53d-61ba-49d8-8536-c3f6705a8524" providerId="AD" clId="Web-{B22FC5EA-9B3C-55B5-CB09-B364D21A26E1}" dt="2025-10-06T17:36:47.171" v="600" actId="14100"/>
          <ac:spMkLst>
            <pc:docMk/>
            <pc:sldMk cId="2448298052" sldId="262"/>
            <ac:spMk id="2" creationId="{DD6137AD-DF3C-9ABA-22DE-5AA843DDB601}"/>
          </ac:spMkLst>
        </pc:spChg>
        <pc:spChg chg="mod">
          <ac:chgData name="Belinda Asante (2511937)" userId="S::2511937@student.uwtsd.ac.uk::2081e53d-61ba-49d8-8536-c3f6705a8524" providerId="AD" clId="Web-{B22FC5EA-9B3C-55B5-CB09-B364D21A26E1}" dt="2025-10-06T17:37:19.285" v="622" actId="20577"/>
          <ac:spMkLst>
            <pc:docMk/>
            <pc:sldMk cId="2448298052" sldId="262"/>
            <ac:spMk id="3" creationId="{93CDC67A-4960-6958-5462-782356045E82}"/>
          </ac:spMkLst>
        </pc:spChg>
      </pc:sldChg>
      <pc:sldChg chg="delSp modSp">
        <pc:chgData name="Belinda Asante (2511937)" userId="S::2511937@student.uwtsd.ac.uk::2081e53d-61ba-49d8-8536-c3f6705a8524" providerId="AD" clId="Web-{B22FC5EA-9B3C-55B5-CB09-B364D21A26E1}" dt="2025-10-06T18:08:55.473" v="865" actId="20577"/>
        <pc:sldMkLst>
          <pc:docMk/>
          <pc:sldMk cId="603557452" sldId="264"/>
        </pc:sldMkLst>
        <pc:spChg chg="mod">
          <ac:chgData name="Belinda Asante (2511937)" userId="S::2511937@student.uwtsd.ac.uk::2081e53d-61ba-49d8-8536-c3f6705a8524" providerId="AD" clId="Web-{B22FC5EA-9B3C-55B5-CB09-B364D21A26E1}" dt="2025-10-06T18:08:55.473" v="865" actId="20577"/>
          <ac:spMkLst>
            <pc:docMk/>
            <pc:sldMk cId="603557452" sldId="264"/>
            <ac:spMk id="3" creationId="{AA079033-BDAA-9F4E-393B-3A8A71D86A96}"/>
          </ac:spMkLst>
        </pc:spChg>
      </pc:sldChg>
      <pc:sldChg chg="modSp">
        <pc:chgData name="Belinda Asante (2511937)" userId="S::2511937@student.uwtsd.ac.uk::2081e53d-61ba-49d8-8536-c3f6705a8524" providerId="AD" clId="Web-{B22FC5EA-9B3C-55B5-CB09-B364D21A26E1}" dt="2025-10-06T17:57:38.881" v="752" actId="20577"/>
        <pc:sldMkLst>
          <pc:docMk/>
          <pc:sldMk cId="190416347" sldId="265"/>
        </pc:sldMkLst>
        <pc:spChg chg="mod">
          <ac:chgData name="Belinda Asante (2511937)" userId="S::2511937@student.uwtsd.ac.uk::2081e53d-61ba-49d8-8536-c3f6705a8524" providerId="AD" clId="Web-{B22FC5EA-9B3C-55B5-CB09-B364D21A26E1}" dt="2025-10-06T17:04:51.557" v="166" actId="1076"/>
          <ac:spMkLst>
            <pc:docMk/>
            <pc:sldMk cId="190416347" sldId="265"/>
            <ac:spMk id="2" creationId="{9C439F2F-DB29-F8C5-E403-B1FB36B5484E}"/>
          </ac:spMkLst>
        </pc:spChg>
        <pc:spChg chg="mod">
          <ac:chgData name="Belinda Asante (2511937)" userId="S::2511937@student.uwtsd.ac.uk::2081e53d-61ba-49d8-8536-c3f6705a8524" providerId="AD" clId="Web-{B22FC5EA-9B3C-55B5-CB09-B364D21A26E1}" dt="2025-10-06T17:57:38.881" v="752" actId="20577"/>
          <ac:spMkLst>
            <pc:docMk/>
            <pc:sldMk cId="190416347" sldId="265"/>
            <ac:spMk id="3" creationId="{8E4D2721-21D4-D4CE-5573-6CF8F1F766EA}"/>
          </ac:spMkLst>
        </pc:spChg>
      </pc:sldChg>
      <pc:sldChg chg="addSp delSp modSp mod modClrScheme delDesignElem chgLayout">
        <pc:chgData name="Belinda Asante (2511937)" userId="S::2511937@student.uwtsd.ac.uk::2081e53d-61ba-49d8-8536-c3f6705a8524" providerId="AD" clId="Web-{B22FC5EA-9B3C-55B5-CB09-B364D21A26E1}" dt="2025-10-06T19:42:35.191" v="992" actId="1076"/>
        <pc:sldMkLst>
          <pc:docMk/>
          <pc:sldMk cId="3103685232" sldId="290"/>
        </pc:sldMkLst>
        <pc:spChg chg="mod ord">
          <ac:chgData name="Belinda Asante (2511937)" userId="S::2511937@student.uwtsd.ac.uk::2081e53d-61ba-49d8-8536-c3f6705a8524" providerId="AD" clId="Web-{B22FC5EA-9B3C-55B5-CB09-B364D21A26E1}" dt="2025-10-06T19:42:35.191" v="992" actId="1076"/>
          <ac:spMkLst>
            <pc:docMk/>
            <pc:sldMk cId="3103685232" sldId="290"/>
            <ac:spMk id="3" creationId="{00000000-0000-0000-0000-000000000000}"/>
          </ac:spMkLst>
        </pc:spChg>
      </pc:sldChg>
      <pc:sldChg chg="addSp delSp modSp new mod setBg modClrScheme chgLayout">
        <pc:chgData name="Belinda Asante (2511937)" userId="S::2511937@student.uwtsd.ac.uk::2081e53d-61ba-49d8-8536-c3f6705a8524" providerId="AD" clId="Web-{B22FC5EA-9B3C-55B5-CB09-B364D21A26E1}" dt="2025-10-06T19:47:52.038" v="1017" actId="1076"/>
        <pc:sldMkLst>
          <pc:docMk/>
          <pc:sldMk cId="509232784" sldId="293"/>
        </pc:sldMkLst>
        <pc:spChg chg="mod ord">
          <ac:chgData name="Belinda Asante (2511937)" userId="S::2511937@student.uwtsd.ac.uk::2081e53d-61ba-49d8-8536-c3f6705a8524" providerId="AD" clId="Web-{B22FC5EA-9B3C-55B5-CB09-B364D21A26E1}" dt="2025-10-06T19:42:01.079" v="990" actId="14100"/>
          <ac:spMkLst>
            <pc:docMk/>
            <pc:sldMk cId="509232784" sldId="293"/>
            <ac:spMk id="2" creationId="{26B05B1B-C202-2619-A0DA-94063931392B}"/>
          </ac:spMkLst>
        </pc:spChg>
        <pc:spChg chg="add mod">
          <ac:chgData name="Belinda Asante (2511937)" userId="S::2511937@student.uwtsd.ac.uk::2081e53d-61ba-49d8-8536-c3f6705a8524" providerId="AD" clId="Web-{B22FC5EA-9B3C-55B5-CB09-B364D21A26E1}" dt="2025-10-06T19:41:33.969" v="988" actId="1076"/>
          <ac:spMkLst>
            <pc:docMk/>
            <pc:sldMk cId="509232784" sldId="293"/>
            <ac:spMk id="22" creationId="{B618CDF3-2596-477E-A699-96BB44F0E804}"/>
          </ac:spMkLst>
        </pc:spChg>
      </pc:sldChg>
      <pc:sldChg chg="new">
        <pc:chgData name="Belinda Asante (2511937)" userId="S::2511937@student.uwtsd.ac.uk::2081e53d-61ba-49d8-8536-c3f6705a8524" providerId="AD" clId="Web-{B22FC5EA-9B3C-55B5-CB09-B364D21A26E1}" dt="2025-10-06T19:47:14.366" v="1015"/>
        <pc:sldMkLst>
          <pc:docMk/>
          <pc:sldMk cId="2650819315" sldId="297"/>
        </pc:sldMkLst>
      </pc:sldChg>
    </pc:docChg>
  </pc:docChgLst>
  <pc:docChgLst>
    <pc:chgData name="Belinda Asante (2511937)" userId="S::2511937@student.uwtsd.ac.uk::2081e53d-61ba-49d8-8536-c3f6705a8524" providerId="AD" clId="Web-{01B4EA71-55F2-F72E-5234-139373357A35}"/>
    <pc:docChg chg="delSld modSld">
      <pc:chgData name="Belinda Asante (2511937)" userId="S::2511937@student.uwtsd.ac.uk::2081e53d-61ba-49d8-8536-c3f6705a8524" providerId="AD" clId="Web-{01B4EA71-55F2-F72E-5234-139373357A35}" dt="2025-10-06T17:22:33.172" v="30" actId="14100"/>
      <pc:docMkLst>
        <pc:docMk/>
      </pc:docMkLst>
      <pc:sldChg chg="modSp">
        <pc:chgData name="Belinda Asante (2511937)" userId="S::2511937@student.uwtsd.ac.uk::2081e53d-61ba-49d8-8536-c3f6705a8524" providerId="AD" clId="Web-{01B4EA71-55F2-F72E-5234-139373357A35}" dt="2025-10-06T17:21:35.468" v="15" actId="14100"/>
        <pc:sldMkLst>
          <pc:docMk/>
          <pc:sldMk cId="603557452" sldId="264"/>
        </pc:sldMkLst>
        <pc:spChg chg="mod">
          <ac:chgData name="Belinda Asante (2511937)" userId="S::2511937@student.uwtsd.ac.uk::2081e53d-61ba-49d8-8536-c3f6705a8524" providerId="AD" clId="Web-{01B4EA71-55F2-F72E-5234-139373357A35}" dt="2025-10-06T17:21:35.468" v="15" actId="14100"/>
          <ac:spMkLst>
            <pc:docMk/>
            <pc:sldMk cId="603557452" sldId="264"/>
            <ac:spMk id="3" creationId="{AA079033-BDAA-9F4E-393B-3A8A71D86A96}"/>
          </ac:spMkLst>
        </pc:spChg>
      </pc:sldChg>
    </pc:docChg>
  </pc:docChgLst>
  <pc:docChgLst>
    <pc:chgData name="Belinda Asante (2511937)" userId="S::2511937@student.uwtsd.ac.uk::2081e53d-61ba-49d8-8536-c3f6705a8524" providerId="AD" clId="Web-{13A021E7-6A4F-7317-9D7F-DB719EBD969E}"/>
    <pc:docChg chg="addSld delSld modSld sldOrd">
      <pc:chgData name="Belinda Asante (2511937)" userId="S::2511937@student.uwtsd.ac.uk::2081e53d-61ba-49d8-8536-c3f6705a8524" providerId="AD" clId="Web-{13A021E7-6A4F-7317-9D7F-DB719EBD969E}" dt="2025-10-12T11:26:18.738" v="313" actId="20577"/>
      <pc:docMkLst>
        <pc:docMk/>
      </pc:docMkLst>
      <pc:sldChg chg="modSp">
        <pc:chgData name="Belinda Asante (2511937)" userId="S::2511937@student.uwtsd.ac.uk::2081e53d-61ba-49d8-8536-c3f6705a8524" providerId="AD" clId="Web-{13A021E7-6A4F-7317-9D7F-DB719EBD969E}" dt="2025-10-12T11:23:55.751" v="294" actId="14100"/>
        <pc:sldMkLst>
          <pc:docMk/>
          <pc:sldMk cId="109857222" sldId="256"/>
        </pc:sldMkLst>
        <pc:spChg chg="mod">
          <ac:chgData name="Belinda Asante (2511937)" userId="S::2511937@student.uwtsd.ac.uk::2081e53d-61ba-49d8-8536-c3f6705a8524" providerId="AD" clId="Web-{13A021E7-6A4F-7317-9D7F-DB719EBD969E}" dt="2025-10-12T11:23:55.751" v="294" actId="14100"/>
          <ac:spMkLst>
            <pc:docMk/>
            <pc:sldMk cId="109857222" sldId="256"/>
            <ac:spMk id="2" creationId="{00000000-0000-0000-0000-000000000000}"/>
          </ac:spMkLst>
        </pc:spChg>
        <pc:picChg chg="mod">
          <ac:chgData name="Belinda Asante (2511937)" userId="S::2511937@student.uwtsd.ac.uk::2081e53d-61ba-49d8-8536-c3f6705a8524" providerId="AD" clId="Web-{13A021E7-6A4F-7317-9D7F-DB719EBD969E}" dt="2025-10-12T11:23:51.720" v="293" actId="1076"/>
          <ac:picMkLst>
            <pc:docMk/>
            <pc:sldMk cId="109857222" sldId="256"/>
            <ac:picMk id="5" creationId="{77200C76-4332-F8FD-E74B-3CB7363263ED}"/>
          </ac:picMkLst>
        </pc:picChg>
      </pc:sldChg>
      <pc:sldChg chg="modSp">
        <pc:chgData name="Belinda Asante (2511937)" userId="S::2511937@student.uwtsd.ac.uk::2081e53d-61ba-49d8-8536-c3f6705a8524" providerId="AD" clId="Web-{13A021E7-6A4F-7317-9D7F-DB719EBD969E}" dt="2025-10-12T11:23:22.626" v="287" actId="20577"/>
        <pc:sldMkLst>
          <pc:docMk/>
          <pc:sldMk cId="3468496688" sldId="257"/>
        </pc:sldMkLst>
        <pc:spChg chg="mod">
          <ac:chgData name="Belinda Asante (2511937)" userId="S::2511937@student.uwtsd.ac.uk::2081e53d-61ba-49d8-8536-c3f6705a8524" providerId="AD" clId="Web-{13A021E7-6A4F-7317-9D7F-DB719EBD969E}" dt="2025-10-12T11:23:22.626" v="287" actId="20577"/>
          <ac:spMkLst>
            <pc:docMk/>
            <pc:sldMk cId="3468496688" sldId="257"/>
            <ac:spMk id="2" creationId="{30C02362-8A71-D958-956F-CB3318A8EA50}"/>
          </ac:spMkLst>
        </pc:spChg>
      </pc:sldChg>
      <pc:sldChg chg="modSp">
        <pc:chgData name="Belinda Asante (2511937)" userId="S::2511937@student.uwtsd.ac.uk::2081e53d-61ba-49d8-8536-c3f6705a8524" providerId="AD" clId="Web-{13A021E7-6A4F-7317-9D7F-DB719EBD969E}" dt="2025-10-12T11:24:53.502" v="300" actId="20577"/>
        <pc:sldMkLst>
          <pc:docMk/>
          <pc:sldMk cId="331895570" sldId="258"/>
        </pc:sldMkLst>
        <pc:spChg chg="mod">
          <ac:chgData name="Belinda Asante (2511937)" userId="S::2511937@student.uwtsd.ac.uk::2081e53d-61ba-49d8-8536-c3f6705a8524" providerId="AD" clId="Web-{13A021E7-6A4F-7317-9D7F-DB719EBD969E}" dt="2025-10-12T11:24:53.502" v="300" actId="20577"/>
          <ac:spMkLst>
            <pc:docMk/>
            <pc:sldMk cId="331895570" sldId="258"/>
            <ac:spMk id="2" creationId="{C7939FEE-E0C9-A344-D7A3-B04C980EB5D2}"/>
          </ac:spMkLst>
        </pc:spChg>
        <pc:spChg chg="mod">
          <ac:chgData name="Belinda Asante (2511937)" userId="S::2511937@student.uwtsd.ac.uk::2081e53d-61ba-49d8-8536-c3f6705a8524" providerId="AD" clId="Web-{13A021E7-6A4F-7317-9D7F-DB719EBD969E}" dt="2025-10-12T10:23:40.812" v="40" actId="20577"/>
          <ac:spMkLst>
            <pc:docMk/>
            <pc:sldMk cId="331895570" sldId="258"/>
            <ac:spMk id="3" creationId="{71ACD856-FC02-093A-D112-F72B397C7DFA}"/>
          </ac:spMkLst>
        </pc:spChg>
      </pc:sldChg>
      <pc:sldChg chg="modSp">
        <pc:chgData name="Belinda Asante (2511937)" userId="S::2511937@student.uwtsd.ac.uk::2081e53d-61ba-49d8-8536-c3f6705a8524" providerId="AD" clId="Web-{13A021E7-6A4F-7317-9D7F-DB719EBD969E}" dt="2025-10-12T11:24:42.002" v="299" actId="14100"/>
        <pc:sldMkLst>
          <pc:docMk/>
          <pc:sldMk cId="4266797205" sldId="259"/>
        </pc:sldMkLst>
        <pc:spChg chg="mod">
          <ac:chgData name="Belinda Asante (2511937)" userId="S::2511937@student.uwtsd.ac.uk::2081e53d-61ba-49d8-8536-c3f6705a8524" providerId="AD" clId="Web-{13A021E7-6A4F-7317-9D7F-DB719EBD969E}" dt="2025-10-12T11:24:42.002" v="299" actId="14100"/>
          <ac:spMkLst>
            <pc:docMk/>
            <pc:sldMk cId="4266797205" sldId="259"/>
            <ac:spMk id="2" creationId="{2E53E7C5-0768-2119-B392-104FF111C06A}"/>
          </ac:spMkLst>
        </pc:spChg>
        <pc:spChg chg="mod">
          <ac:chgData name="Belinda Asante (2511937)" userId="S::2511937@student.uwtsd.ac.uk::2081e53d-61ba-49d8-8536-c3f6705a8524" providerId="AD" clId="Web-{13A021E7-6A4F-7317-9D7F-DB719EBD969E}" dt="2025-10-12T10:23:53.907" v="42" actId="20577"/>
          <ac:spMkLst>
            <pc:docMk/>
            <pc:sldMk cId="4266797205" sldId="259"/>
            <ac:spMk id="3" creationId="{ECEA0729-4E82-4A4E-ACFF-37F95C7B008C}"/>
          </ac:spMkLst>
        </pc:spChg>
      </pc:sldChg>
      <pc:sldChg chg="modSp del">
        <pc:chgData name="Belinda Asante (2511937)" userId="S::2511937@student.uwtsd.ac.uk::2081e53d-61ba-49d8-8536-c3f6705a8524" providerId="AD" clId="Web-{13A021E7-6A4F-7317-9D7F-DB719EBD969E}" dt="2025-10-12T11:05:59.913" v="258"/>
        <pc:sldMkLst>
          <pc:docMk/>
          <pc:sldMk cId="1772513145" sldId="261"/>
        </pc:sldMkLst>
        <pc:spChg chg="mod">
          <ac:chgData name="Belinda Asante (2511937)" userId="S::2511937@student.uwtsd.ac.uk::2081e53d-61ba-49d8-8536-c3f6705a8524" providerId="AD" clId="Web-{13A021E7-6A4F-7317-9D7F-DB719EBD969E}" dt="2025-10-12T11:03:50.519" v="165" actId="14100"/>
          <ac:spMkLst>
            <pc:docMk/>
            <pc:sldMk cId="1772513145" sldId="261"/>
            <ac:spMk id="2" creationId="{C3ECFFE0-093D-A2A7-B3EA-A7DD5997BBED}"/>
          </ac:spMkLst>
        </pc:spChg>
        <pc:spChg chg="mod">
          <ac:chgData name="Belinda Asante (2511937)" userId="S::2511937@student.uwtsd.ac.uk::2081e53d-61ba-49d8-8536-c3f6705a8524" providerId="AD" clId="Web-{13A021E7-6A4F-7317-9D7F-DB719EBD969E}" dt="2025-10-12T11:05:33.053" v="257" actId="20577"/>
          <ac:spMkLst>
            <pc:docMk/>
            <pc:sldMk cId="1772513145" sldId="261"/>
            <ac:spMk id="3" creationId="{254FF2D5-A2F1-034B-6887-C350E4CD998A}"/>
          </ac:spMkLst>
        </pc:spChg>
      </pc:sldChg>
      <pc:sldChg chg="modSp">
        <pc:chgData name="Belinda Asante (2511937)" userId="S::2511937@student.uwtsd.ac.uk::2081e53d-61ba-49d8-8536-c3f6705a8524" providerId="AD" clId="Web-{13A021E7-6A4F-7317-9D7F-DB719EBD969E}" dt="2025-10-12T11:22:19.015" v="278" actId="20577"/>
        <pc:sldMkLst>
          <pc:docMk/>
          <pc:sldMk cId="3151780359" sldId="261"/>
        </pc:sldMkLst>
        <pc:spChg chg="mod">
          <ac:chgData name="Belinda Asante (2511937)" userId="S::2511937@student.uwtsd.ac.uk::2081e53d-61ba-49d8-8536-c3f6705a8524" providerId="AD" clId="Web-{13A021E7-6A4F-7317-9D7F-DB719EBD969E}" dt="2025-10-12T11:22:19.015" v="278" actId="20577"/>
          <ac:spMkLst>
            <pc:docMk/>
            <pc:sldMk cId="3151780359" sldId="261"/>
            <ac:spMk id="2" creationId="{B6E0B026-3CAA-009F-915B-31033E283E1D}"/>
          </ac:spMkLst>
        </pc:spChg>
      </pc:sldChg>
      <pc:sldChg chg="modSp">
        <pc:chgData name="Belinda Asante (2511937)" userId="S::2511937@student.uwtsd.ac.uk::2081e53d-61ba-49d8-8536-c3f6705a8524" providerId="AD" clId="Web-{13A021E7-6A4F-7317-9D7F-DB719EBD969E}" dt="2025-10-12T10:24:52.910" v="49" actId="20577"/>
        <pc:sldMkLst>
          <pc:docMk/>
          <pc:sldMk cId="2448298052" sldId="262"/>
        </pc:sldMkLst>
        <pc:spChg chg="mod">
          <ac:chgData name="Belinda Asante (2511937)" userId="S::2511937@student.uwtsd.ac.uk::2081e53d-61ba-49d8-8536-c3f6705a8524" providerId="AD" clId="Web-{13A021E7-6A4F-7317-9D7F-DB719EBD969E}" dt="2025-10-12T10:24:52.910" v="49" actId="20577"/>
          <ac:spMkLst>
            <pc:docMk/>
            <pc:sldMk cId="2448298052" sldId="262"/>
            <ac:spMk id="3" creationId="{93CDC67A-4960-6958-5462-782356045E82}"/>
          </ac:spMkLst>
        </pc:spChg>
      </pc:sldChg>
      <pc:sldChg chg="modSp del">
        <pc:chgData name="Belinda Asante (2511937)" userId="S::2511937@student.uwtsd.ac.uk::2081e53d-61ba-49d8-8536-c3f6705a8524" providerId="AD" clId="Web-{13A021E7-6A4F-7317-9D7F-DB719EBD969E}" dt="2025-10-12T11:24:11.548" v="295"/>
        <pc:sldMkLst>
          <pc:docMk/>
          <pc:sldMk cId="1123491462" sldId="263"/>
        </pc:sldMkLst>
        <pc:spChg chg="mod">
          <ac:chgData name="Belinda Asante (2511937)" userId="S::2511937@student.uwtsd.ac.uk::2081e53d-61ba-49d8-8536-c3f6705a8524" providerId="AD" clId="Web-{13A021E7-6A4F-7317-9D7F-DB719EBD969E}" dt="2025-10-12T10:24:37.925" v="47" actId="20577"/>
          <ac:spMkLst>
            <pc:docMk/>
            <pc:sldMk cId="1123491462" sldId="263"/>
            <ac:spMk id="3" creationId="{DFADD36D-11AA-1D43-4129-A0C048532DEE}"/>
          </ac:spMkLst>
        </pc:spChg>
      </pc:sldChg>
      <pc:sldChg chg="modSp add">
        <pc:chgData name="Belinda Asante (2511937)" userId="S::2511937@student.uwtsd.ac.uk::2081e53d-61ba-49d8-8536-c3f6705a8524" providerId="AD" clId="Web-{13A021E7-6A4F-7317-9D7F-DB719EBD969E}" dt="2025-10-12T11:22:44.625" v="282" actId="20577"/>
        <pc:sldMkLst>
          <pc:docMk/>
          <pc:sldMk cId="603557452" sldId="264"/>
        </pc:sldMkLst>
        <pc:spChg chg="mod">
          <ac:chgData name="Belinda Asante (2511937)" userId="S::2511937@student.uwtsd.ac.uk::2081e53d-61ba-49d8-8536-c3f6705a8524" providerId="AD" clId="Web-{13A021E7-6A4F-7317-9D7F-DB719EBD969E}" dt="2025-10-12T11:22:44.625" v="282" actId="20577"/>
          <ac:spMkLst>
            <pc:docMk/>
            <pc:sldMk cId="603557452" sldId="264"/>
            <ac:spMk id="2" creationId="{73B309B3-A24E-0B0A-6D92-875503085929}"/>
          </ac:spMkLst>
        </pc:spChg>
        <pc:spChg chg="mod">
          <ac:chgData name="Belinda Asante (2511937)" userId="S::2511937@student.uwtsd.ac.uk::2081e53d-61ba-49d8-8536-c3f6705a8524" providerId="AD" clId="Web-{13A021E7-6A4F-7317-9D7F-DB719EBD969E}" dt="2025-10-12T10:45:19.460" v="61" actId="20577"/>
          <ac:spMkLst>
            <pc:docMk/>
            <pc:sldMk cId="603557452" sldId="264"/>
            <ac:spMk id="3" creationId="{AA079033-BDAA-9F4E-393B-3A8A71D86A96}"/>
          </ac:spMkLst>
        </pc:spChg>
      </pc:sldChg>
      <pc:sldChg chg="modSp add">
        <pc:chgData name="Belinda Asante (2511937)" userId="S::2511937@student.uwtsd.ac.uk::2081e53d-61ba-49d8-8536-c3f6705a8524" providerId="AD" clId="Web-{13A021E7-6A4F-7317-9D7F-DB719EBD969E}" dt="2025-10-12T11:22:37.578" v="281" actId="20577"/>
        <pc:sldMkLst>
          <pc:docMk/>
          <pc:sldMk cId="190416347" sldId="265"/>
        </pc:sldMkLst>
        <pc:spChg chg="mod">
          <ac:chgData name="Belinda Asante (2511937)" userId="S::2511937@student.uwtsd.ac.uk::2081e53d-61ba-49d8-8536-c3f6705a8524" providerId="AD" clId="Web-{13A021E7-6A4F-7317-9D7F-DB719EBD969E}" dt="2025-10-12T11:22:37.578" v="281" actId="20577"/>
          <ac:spMkLst>
            <pc:docMk/>
            <pc:sldMk cId="190416347" sldId="265"/>
            <ac:spMk id="2" creationId="{9C439F2F-DB29-F8C5-E403-B1FB36B5484E}"/>
          </ac:spMkLst>
        </pc:spChg>
      </pc:sldChg>
      <pc:sldChg chg="modSp mod modClrScheme chgLayout">
        <pc:chgData name="Belinda Asante (2511937)" userId="S::2511937@student.uwtsd.ac.uk::2081e53d-61ba-49d8-8536-c3f6705a8524" providerId="AD" clId="Web-{13A021E7-6A4F-7317-9D7F-DB719EBD969E}" dt="2025-10-12T10:22:46.808" v="33" actId="14100"/>
        <pc:sldMkLst>
          <pc:docMk/>
          <pc:sldMk cId="2316173233" sldId="285"/>
        </pc:sldMkLst>
        <pc:spChg chg="mod ord">
          <ac:chgData name="Belinda Asante (2511937)" userId="S::2511937@student.uwtsd.ac.uk::2081e53d-61ba-49d8-8536-c3f6705a8524" providerId="AD" clId="Web-{13A021E7-6A4F-7317-9D7F-DB719EBD969E}" dt="2025-10-12T10:22:00.647" v="28" actId="20577"/>
          <ac:spMkLst>
            <pc:docMk/>
            <pc:sldMk cId="2316173233" sldId="285"/>
            <ac:spMk id="2" creationId="{00000000-0000-0000-0000-000000000000}"/>
          </ac:spMkLst>
        </pc:spChg>
        <pc:spChg chg="mod">
          <ac:chgData name="Belinda Asante (2511937)" userId="S::2511937@student.uwtsd.ac.uk::2081e53d-61ba-49d8-8536-c3f6705a8524" providerId="AD" clId="Web-{13A021E7-6A4F-7317-9D7F-DB719EBD969E}" dt="2025-10-12T10:20:30.998" v="19" actId="20577"/>
          <ac:spMkLst>
            <pc:docMk/>
            <pc:sldMk cId="2316173233" sldId="285"/>
            <ac:spMk id="3" creationId="{B096E6D4-CCC3-495D-D8B4-026B805D5C9D}"/>
          </ac:spMkLst>
        </pc:spChg>
        <pc:spChg chg="mod ord">
          <ac:chgData name="Belinda Asante (2511937)" userId="S::2511937@student.uwtsd.ac.uk::2081e53d-61ba-49d8-8536-c3f6705a8524" providerId="AD" clId="Web-{13A021E7-6A4F-7317-9D7F-DB719EBD969E}" dt="2025-10-12T10:21:37.160" v="27" actId="14100"/>
          <ac:spMkLst>
            <pc:docMk/>
            <pc:sldMk cId="2316173233" sldId="285"/>
            <ac:spMk id="17" creationId="{00000000-0000-0000-0000-000000000000}"/>
          </ac:spMkLst>
        </pc:spChg>
        <pc:picChg chg="mod modCrop">
          <ac:chgData name="Belinda Asante (2511937)" userId="S::2511937@student.uwtsd.ac.uk::2081e53d-61ba-49d8-8536-c3f6705a8524" providerId="AD" clId="Web-{13A021E7-6A4F-7317-9D7F-DB719EBD969E}" dt="2025-10-12T10:22:46.808" v="33" actId="14100"/>
          <ac:picMkLst>
            <pc:docMk/>
            <pc:sldMk cId="2316173233" sldId="285"/>
            <ac:picMk id="18" creationId="{47681B88-E0BB-65C4-7467-093C73C7365B}"/>
          </ac:picMkLst>
        </pc:picChg>
      </pc:sldChg>
      <pc:sldChg chg="modSp">
        <pc:chgData name="Belinda Asante (2511937)" userId="S::2511937@student.uwtsd.ac.uk::2081e53d-61ba-49d8-8536-c3f6705a8524" providerId="AD" clId="Web-{13A021E7-6A4F-7317-9D7F-DB719EBD969E}" dt="2025-10-12T11:26:18.738" v="313" actId="20577"/>
        <pc:sldMkLst>
          <pc:docMk/>
          <pc:sldMk cId="509232784" sldId="293"/>
        </pc:sldMkLst>
        <pc:spChg chg="mod">
          <ac:chgData name="Belinda Asante (2511937)" userId="S::2511937@student.uwtsd.ac.uk::2081e53d-61ba-49d8-8536-c3f6705a8524" providerId="AD" clId="Web-{13A021E7-6A4F-7317-9D7F-DB719EBD969E}" dt="2025-10-12T11:26:08.409" v="309" actId="1076"/>
          <ac:spMkLst>
            <pc:docMk/>
            <pc:sldMk cId="509232784" sldId="293"/>
            <ac:spMk id="2" creationId="{26B05B1B-C202-2619-A0DA-94063931392B}"/>
          </ac:spMkLst>
        </pc:spChg>
        <pc:spChg chg="mod">
          <ac:chgData name="Belinda Asante (2511937)" userId="S::2511937@student.uwtsd.ac.uk::2081e53d-61ba-49d8-8536-c3f6705a8524" providerId="AD" clId="Web-{13A021E7-6A4F-7317-9D7F-DB719EBD969E}" dt="2025-10-12T11:26:18.738" v="313" actId="20577"/>
          <ac:spMkLst>
            <pc:docMk/>
            <pc:sldMk cId="509232784" sldId="293"/>
            <ac:spMk id="22" creationId="{B618CDF3-2596-477E-A699-96BB44F0E804}"/>
          </ac:spMkLst>
        </pc:spChg>
        <pc:picChg chg="mod">
          <ac:chgData name="Belinda Asante (2511937)" userId="S::2511937@student.uwtsd.ac.uk::2081e53d-61ba-49d8-8536-c3f6705a8524" providerId="AD" clId="Web-{13A021E7-6A4F-7317-9D7F-DB719EBD969E}" dt="2025-10-12T11:26:01.550" v="308" actId="1076"/>
          <ac:picMkLst>
            <pc:docMk/>
            <pc:sldMk cId="509232784" sldId="293"/>
            <ac:picMk id="4" creationId="{5EDB836F-61B6-006B-34AB-C7EE63D07D0B}"/>
          </ac:picMkLst>
        </pc:picChg>
      </pc:sldChg>
      <pc:sldChg chg="del">
        <pc:chgData name="Belinda Asante (2511937)" userId="S::2511937@student.uwtsd.ac.uk::2081e53d-61ba-49d8-8536-c3f6705a8524" providerId="AD" clId="Web-{13A021E7-6A4F-7317-9D7F-DB719EBD969E}" dt="2025-10-12T11:20:32.684" v="266"/>
        <pc:sldMkLst>
          <pc:docMk/>
          <pc:sldMk cId="1263841383" sldId="296"/>
        </pc:sldMkLst>
      </pc:sldChg>
      <pc:sldChg chg="addSp delSp modSp ord">
        <pc:chgData name="Belinda Asante (2511937)" userId="S::2511937@student.uwtsd.ac.uk::2081e53d-61ba-49d8-8536-c3f6705a8524" providerId="AD" clId="Web-{13A021E7-6A4F-7317-9D7F-DB719EBD969E}" dt="2025-10-12T11:22:10.827" v="277" actId="20577"/>
        <pc:sldMkLst>
          <pc:docMk/>
          <pc:sldMk cId="2650819315" sldId="297"/>
        </pc:sldMkLst>
        <pc:spChg chg="mod">
          <ac:chgData name="Belinda Asante (2511937)" userId="S::2511937@student.uwtsd.ac.uk::2081e53d-61ba-49d8-8536-c3f6705a8524" providerId="AD" clId="Web-{13A021E7-6A4F-7317-9D7F-DB719EBD969E}" dt="2025-10-12T11:22:10.827" v="277" actId="20577"/>
          <ac:spMkLst>
            <pc:docMk/>
            <pc:sldMk cId="2650819315" sldId="297"/>
            <ac:spMk id="2" creationId="{11894D50-B457-CBB7-17A8-CAC8796269C4}"/>
          </ac:spMkLst>
        </pc:spChg>
        <pc:spChg chg="del">
          <ac:chgData name="Belinda Asante (2511937)" userId="S::2511937@student.uwtsd.ac.uk::2081e53d-61ba-49d8-8536-c3f6705a8524" providerId="AD" clId="Web-{13A021E7-6A4F-7317-9D7F-DB719EBD969E}" dt="2025-10-12T10:47:20.010" v="73"/>
          <ac:spMkLst>
            <pc:docMk/>
            <pc:sldMk cId="2650819315" sldId="297"/>
            <ac:spMk id="3" creationId="{882C5AD3-1D2A-136D-FF88-D7C87FEB85E0}"/>
          </ac:spMkLst>
        </pc:spChg>
        <pc:spChg chg="add mod">
          <ac:chgData name="Belinda Asante (2511937)" userId="S::2511937@student.uwtsd.ac.uk::2081e53d-61ba-49d8-8536-c3f6705a8524" providerId="AD" clId="Web-{13A021E7-6A4F-7317-9D7F-DB719EBD969E}" dt="2025-10-12T11:06:31.976" v="261" actId="14100"/>
          <ac:spMkLst>
            <pc:docMk/>
            <pc:sldMk cId="2650819315" sldId="297"/>
            <ac:spMk id="4" creationId="{437ADCDF-0686-F93C-4A20-71F34EECC1BA}"/>
          </ac:spMkLst>
        </pc:spChg>
      </pc:sldChg>
      <pc:sldChg chg="del ord">
        <pc:chgData name="Belinda Asante (2511937)" userId="S::2511937@student.uwtsd.ac.uk::2081e53d-61ba-49d8-8536-c3f6705a8524" providerId="AD" clId="Web-{13A021E7-6A4F-7317-9D7F-DB719EBD969E}" dt="2025-10-12T11:20:36.028" v="267"/>
        <pc:sldMkLst>
          <pc:docMk/>
          <pc:sldMk cId="3644236920" sldId="299"/>
        </pc:sldMkLst>
      </pc:sldChg>
      <pc:sldChg chg="modSp">
        <pc:chgData name="Belinda Asante (2511937)" userId="S::2511937@student.uwtsd.ac.uk::2081e53d-61ba-49d8-8536-c3f6705a8524" providerId="AD" clId="Web-{13A021E7-6A4F-7317-9D7F-DB719EBD969E}" dt="2025-10-12T11:25:09.784" v="301" actId="20577"/>
        <pc:sldMkLst>
          <pc:docMk/>
          <pc:sldMk cId="3369676052" sldId="306"/>
        </pc:sldMkLst>
        <pc:spChg chg="mod">
          <ac:chgData name="Belinda Asante (2511937)" userId="S::2511937@student.uwtsd.ac.uk::2081e53d-61ba-49d8-8536-c3f6705a8524" providerId="AD" clId="Web-{13A021E7-6A4F-7317-9D7F-DB719EBD969E}" dt="2025-10-12T11:25:09.784" v="301" actId="20577"/>
          <ac:spMkLst>
            <pc:docMk/>
            <pc:sldMk cId="3369676052" sldId="306"/>
            <ac:spMk id="2" creationId="{20CBA846-839D-8F32-758C-33499D90F847}"/>
          </ac:spMkLst>
        </pc:spChg>
      </pc:sldChg>
      <pc:sldChg chg="modSp ord">
        <pc:chgData name="Belinda Asante (2511937)" userId="S::2511937@student.uwtsd.ac.uk::2081e53d-61ba-49d8-8536-c3f6705a8524" providerId="AD" clId="Web-{13A021E7-6A4F-7317-9D7F-DB719EBD969E}" dt="2025-10-12T10:23:25.389" v="38" actId="14100"/>
        <pc:sldMkLst>
          <pc:docMk/>
          <pc:sldMk cId="4133894618" sldId="309"/>
        </pc:sldMkLst>
        <pc:spChg chg="mod">
          <ac:chgData name="Belinda Asante (2511937)" userId="S::2511937@student.uwtsd.ac.uk::2081e53d-61ba-49d8-8536-c3f6705a8524" providerId="AD" clId="Web-{13A021E7-6A4F-7317-9D7F-DB719EBD969E}" dt="2025-10-12T10:23:25.389" v="38" actId="14100"/>
          <ac:spMkLst>
            <pc:docMk/>
            <pc:sldMk cId="4133894618" sldId="309"/>
            <ac:spMk id="3" creationId="{703FE5F9-0FE6-D139-08BE-4706F800A982}"/>
          </ac:spMkLst>
        </pc:spChg>
      </pc:sldChg>
      <pc:sldChg chg="modSp ord">
        <pc:chgData name="Belinda Asante (2511937)" userId="S::2511937@student.uwtsd.ac.uk::2081e53d-61ba-49d8-8536-c3f6705a8524" providerId="AD" clId="Web-{13A021E7-6A4F-7317-9D7F-DB719EBD969E}" dt="2025-10-12T11:22:02.921" v="276" actId="20577"/>
        <pc:sldMkLst>
          <pc:docMk/>
          <pc:sldMk cId="2124003144" sldId="311"/>
        </pc:sldMkLst>
        <pc:spChg chg="mod">
          <ac:chgData name="Belinda Asante (2511937)" userId="S::2511937@student.uwtsd.ac.uk::2081e53d-61ba-49d8-8536-c3f6705a8524" providerId="AD" clId="Web-{13A021E7-6A4F-7317-9D7F-DB719EBD969E}" dt="2025-10-12T11:22:02.921" v="276" actId="20577"/>
          <ac:spMkLst>
            <pc:docMk/>
            <pc:sldMk cId="2124003144" sldId="311"/>
            <ac:spMk id="2" creationId="{78118A86-8A7B-0948-4C74-0F331494649E}"/>
          </ac:spMkLst>
        </pc:spChg>
        <pc:spChg chg="mod">
          <ac:chgData name="Belinda Asante (2511937)" userId="S::2511937@student.uwtsd.ac.uk::2081e53d-61ba-49d8-8536-c3f6705a8524" providerId="AD" clId="Web-{13A021E7-6A4F-7317-9D7F-DB719EBD969E}" dt="2025-10-12T11:02:33.548" v="157" actId="20577"/>
          <ac:spMkLst>
            <pc:docMk/>
            <pc:sldMk cId="2124003144" sldId="311"/>
            <ac:spMk id="4" creationId="{39AC9B30-FE1C-C37E-373B-2DDCF789916E}"/>
          </ac:spMkLst>
        </pc:spChg>
      </pc:sldChg>
      <pc:sldChg chg="new">
        <pc:chgData name="Belinda Asante (2511937)" userId="S::2511937@student.uwtsd.ac.uk::2081e53d-61ba-49d8-8536-c3f6705a8524" providerId="AD" clId="Web-{13A021E7-6A4F-7317-9D7F-DB719EBD969E}" dt="2025-10-12T11:07:16.883" v="262"/>
        <pc:sldMkLst>
          <pc:docMk/>
          <pc:sldMk cId="2557849879" sldId="313"/>
        </pc:sldMkLst>
      </pc:sldChg>
      <pc:sldChg chg="modSp">
        <pc:chgData name="Belinda Asante (2511937)" userId="S::2511937@student.uwtsd.ac.uk::2081e53d-61ba-49d8-8536-c3f6705a8524" providerId="AD" clId="Web-{13A021E7-6A4F-7317-9D7F-DB719EBD969E}" dt="2025-10-12T11:23:14.782" v="286" actId="20577"/>
        <pc:sldMkLst>
          <pc:docMk/>
          <pc:sldMk cId="527836658" sldId="314"/>
        </pc:sldMkLst>
        <pc:spChg chg="mod">
          <ac:chgData name="Belinda Asante (2511937)" userId="S::2511937@student.uwtsd.ac.uk::2081e53d-61ba-49d8-8536-c3f6705a8524" providerId="AD" clId="Web-{13A021E7-6A4F-7317-9D7F-DB719EBD969E}" dt="2025-10-12T11:23:14.782" v="286" actId="20577"/>
          <ac:spMkLst>
            <pc:docMk/>
            <pc:sldMk cId="527836658" sldId="314"/>
            <ac:spMk id="2" creationId="{27FDF203-A729-6213-31F8-D9030B840D89}"/>
          </ac:spMkLst>
        </pc:spChg>
      </pc:sldChg>
      <pc:sldChg chg="modSp">
        <pc:chgData name="Belinda Asante (2511937)" userId="S::2511937@student.uwtsd.ac.uk::2081e53d-61ba-49d8-8536-c3f6705a8524" providerId="AD" clId="Web-{13A021E7-6A4F-7317-9D7F-DB719EBD969E}" dt="2025-10-12T11:23:07.813" v="285" actId="20577"/>
        <pc:sldMkLst>
          <pc:docMk/>
          <pc:sldMk cId="4219215208" sldId="315"/>
        </pc:sldMkLst>
        <pc:spChg chg="mod">
          <ac:chgData name="Belinda Asante (2511937)" userId="S::2511937@student.uwtsd.ac.uk::2081e53d-61ba-49d8-8536-c3f6705a8524" providerId="AD" clId="Web-{13A021E7-6A4F-7317-9D7F-DB719EBD969E}" dt="2025-10-12T11:23:07.813" v="285" actId="20577"/>
          <ac:spMkLst>
            <pc:docMk/>
            <pc:sldMk cId="4219215208" sldId="315"/>
            <ac:spMk id="2" creationId="{2EBC3F87-EE6C-6F2F-62D6-2FCD18819ABB}"/>
          </ac:spMkLst>
        </pc:spChg>
      </pc:sldChg>
      <pc:sldChg chg="modSp">
        <pc:chgData name="Belinda Asante (2511937)" userId="S::2511937@student.uwtsd.ac.uk::2081e53d-61ba-49d8-8536-c3f6705a8524" providerId="AD" clId="Web-{13A021E7-6A4F-7317-9D7F-DB719EBD969E}" dt="2025-10-12T11:23:01.922" v="284" actId="20577"/>
        <pc:sldMkLst>
          <pc:docMk/>
          <pc:sldMk cId="3451476912" sldId="316"/>
        </pc:sldMkLst>
        <pc:spChg chg="mod">
          <ac:chgData name="Belinda Asante (2511937)" userId="S::2511937@student.uwtsd.ac.uk::2081e53d-61ba-49d8-8536-c3f6705a8524" providerId="AD" clId="Web-{13A021E7-6A4F-7317-9D7F-DB719EBD969E}" dt="2025-10-12T11:23:01.922" v="284" actId="20577"/>
          <ac:spMkLst>
            <pc:docMk/>
            <pc:sldMk cId="3451476912" sldId="316"/>
            <ac:spMk id="2" creationId="{2F09C52B-D216-E608-30D3-80A474F2167E}"/>
          </ac:spMkLst>
        </pc:spChg>
      </pc:sldChg>
      <pc:sldChg chg="modSp">
        <pc:chgData name="Belinda Asante (2511937)" userId="S::2511937@student.uwtsd.ac.uk::2081e53d-61ba-49d8-8536-c3f6705a8524" providerId="AD" clId="Web-{13A021E7-6A4F-7317-9D7F-DB719EBD969E}" dt="2025-10-12T11:21:38.311" v="275" actId="1076"/>
        <pc:sldMkLst>
          <pc:docMk/>
          <pc:sldMk cId="2464004843" sldId="317"/>
        </pc:sldMkLst>
        <pc:spChg chg="mod">
          <ac:chgData name="Belinda Asante (2511937)" userId="S::2511937@student.uwtsd.ac.uk::2081e53d-61ba-49d8-8536-c3f6705a8524" providerId="AD" clId="Web-{13A021E7-6A4F-7317-9D7F-DB719EBD969E}" dt="2025-10-12T11:21:29.811" v="274" actId="20577"/>
          <ac:spMkLst>
            <pc:docMk/>
            <pc:sldMk cId="2464004843" sldId="317"/>
            <ac:spMk id="2" creationId="{027EE6CC-2805-AF33-6BE2-A224EBA4B109}"/>
          </ac:spMkLst>
        </pc:spChg>
        <pc:spChg chg="mod">
          <ac:chgData name="Belinda Asante (2511937)" userId="S::2511937@student.uwtsd.ac.uk::2081e53d-61ba-49d8-8536-c3f6705a8524" providerId="AD" clId="Web-{13A021E7-6A4F-7317-9D7F-DB719EBD969E}" dt="2025-10-12T11:21:38.311" v="275" actId="1076"/>
          <ac:spMkLst>
            <pc:docMk/>
            <pc:sldMk cId="2464004843" sldId="317"/>
            <ac:spMk id="3" creationId="{766691DF-F855-6BC7-AAA5-F9FD7EE0A13F}"/>
          </ac:spMkLst>
        </pc:spChg>
        <pc:spChg chg="mod">
          <ac:chgData name="Belinda Asante (2511937)" userId="S::2511937@student.uwtsd.ac.uk::2081e53d-61ba-49d8-8536-c3f6705a8524" providerId="AD" clId="Web-{13A021E7-6A4F-7317-9D7F-DB719EBD969E}" dt="2025-10-12T11:21:01.372" v="269" actId="14100"/>
          <ac:spMkLst>
            <pc:docMk/>
            <pc:sldMk cId="2464004843" sldId="317"/>
            <ac:spMk id="4" creationId="{47ED5E86-D1C7-540B-3011-661E8CB54CF4}"/>
          </ac:spMkLst>
        </pc:spChg>
        <pc:spChg chg="mod">
          <ac:chgData name="Belinda Asante (2511937)" userId="S::2511937@student.uwtsd.ac.uk::2081e53d-61ba-49d8-8536-c3f6705a8524" providerId="AD" clId="Web-{13A021E7-6A4F-7317-9D7F-DB719EBD969E}" dt="2025-10-12T11:21:13.998" v="272" actId="14100"/>
          <ac:spMkLst>
            <pc:docMk/>
            <pc:sldMk cId="2464004843" sldId="317"/>
            <ac:spMk id="8" creationId="{A7575377-702D-C895-79AE-1F40ABFF9590}"/>
          </ac:spMkLst>
        </pc:spChg>
      </pc:sldChg>
      <pc:sldChg chg="modSp">
        <pc:chgData name="Belinda Asante (2511937)" userId="S::2511937@student.uwtsd.ac.uk::2081e53d-61ba-49d8-8536-c3f6705a8524" providerId="AD" clId="Web-{13A021E7-6A4F-7317-9D7F-DB719EBD969E}" dt="2025-10-12T11:22:31.968" v="280" actId="20577"/>
        <pc:sldMkLst>
          <pc:docMk/>
          <pc:sldMk cId="2537567083" sldId="318"/>
        </pc:sldMkLst>
        <pc:spChg chg="mod">
          <ac:chgData name="Belinda Asante (2511937)" userId="S::2511937@student.uwtsd.ac.uk::2081e53d-61ba-49d8-8536-c3f6705a8524" providerId="AD" clId="Web-{13A021E7-6A4F-7317-9D7F-DB719EBD969E}" dt="2025-10-12T11:22:31.968" v="280" actId="20577"/>
          <ac:spMkLst>
            <pc:docMk/>
            <pc:sldMk cId="2537567083" sldId="318"/>
            <ac:spMk id="2" creationId="{83FAFDE1-C6FD-E232-3CFC-A88D798A8881}"/>
          </ac:spMkLst>
        </pc:spChg>
      </pc:sldChg>
    </pc:docChg>
  </pc:docChgLst>
  <pc:docChgLst>
    <pc:chgData name="Belinda Asante (2511937)" userId="S::2511937@student.uwtsd.ac.uk::2081e53d-61ba-49d8-8536-c3f6705a8524" providerId="AD" clId="Web-{22E1EF0B-DDC1-F102-6815-7531096CA160}"/>
    <pc:docChg chg="modSld">
      <pc:chgData name="Belinda Asante (2511937)" userId="S::2511937@student.uwtsd.ac.uk::2081e53d-61ba-49d8-8536-c3f6705a8524" providerId="AD" clId="Web-{22E1EF0B-DDC1-F102-6815-7531096CA160}" dt="2025-10-12T16:41:44.717" v="60" actId="20577"/>
      <pc:docMkLst>
        <pc:docMk/>
      </pc:docMkLst>
      <pc:sldChg chg="modSp">
        <pc:chgData name="Belinda Asante (2511937)" userId="S::2511937@student.uwtsd.ac.uk::2081e53d-61ba-49d8-8536-c3f6705a8524" providerId="AD" clId="Web-{22E1EF0B-DDC1-F102-6815-7531096CA160}" dt="2025-10-12T16:41:44.717" v="60" actId="20577"/>
        <pc:sldMkLst>
          <pc:docMk/>
          <pc:sldMk cId="3103685232" sldId="290"/>
        </pc:sldMkLst>
        <pc:spChg chg="mod">
          <ac:chgData name="Belinda Asante (2511937)" userId="S::2511937@student.uwtsd.ac.uk::2081e53d-61ba-49d8-8536-c3f6705a8524" providerId="AD" clId="Web-{22E1EF0B-DDC1-F102-6815-7531096CA160}" dt="2025-10-12T16:41:44.717" v="60" actId="20577"/>
          <ac:spMkLst>
            <pc:docMk/>
            <pc:sldMk cId="3103685232" sldId="290"/>
            <ac:spMk id="3" creationId="{00000000-0000-0000-0000-000000000000}"/>
          </ac:spMkLst>
        </pc:spChg>
      </pc:sldChg>
    </pc:docChg>
  </pc:docChgLst>
  <pc:docChgLst>
    <pc:chgData name="Belinda Asante (2511937)" userId="S::2511937@student.uwtsd.ac.uk::2081e53d-61ba-49d8-8536-c3f6705a8524" providerId="AD" clId="Web-{7C6B43F5-EB53-97AC-675E-2B6937A771F0}"/>
    <pc:docChg chg="addSld delSld modSld sldOrd">
      <pc:chgData name="Belinda Asante (2511937)" userId="S::2511937@student.uwtsd.ac.uk::2081e53d-61ba-49d8-8536-c3f6705a8524" providerId="AD" clId="Web-{7C6B43F5-EB53-97AC-675E-2B6937A771F0}" dt="2025-10-09T17:24:48.235" v="11"/>
      <pc:docMkLst>
        <pc:docMk/>
      </pc:docMkLst>
      <pc:sldChg chg="ord">
        <pc:chgData name="Belinda Asante (2511937)" userId="S::2511937@student.uwtsd.ac.uk::2081e53d-61ba-49d8-8536-c3f6705a8524" providerId="AD" clId="Web-{7C6B43F5-EB53-97AC-675E-2B6937A771F0}" dt="2025-10-09T17:20:00.942" v="9"/>
        <pc:sldMkLst>
          <pc:docMk/>
          <pc:sldMk cId="2448298052" sldId="262"/>
        </pc:sldMkLst>
      </pc:sldChg>
      <pc:sldChg chg="modSp add ord">
        <pc:chgData name="Belinda Asante (2511937)" userId="S::2511937@student.uwtsd.ac.uk::2081e53d-61ba-49d8-8536-c3f6705a8524" providerId="AD" clId="Web-{7C6B43F5-EB53-97AC-675E-2B6937A771F0}" dt="2025-10-09T17:24:48.235" v="11"/>
        <pc:sldMkLst>
          <pc:docMk/>
          <pc:sldMk cId="824652363" sldId="300"/>
        </pc:sldMkLst>
        <pc:graphicFrameChg chg="mod modGraphic">
          <ac:chgData name="Belinda Asante (2511937)" userId="S::2511937@student.uwtsd.ac.uk::2081e53d-61ba-49d8-8536-c3f6705a8524" providerId="AD" clId="Web-{7C6B43F5-EB53-97AC-675E-2B6937A771F0}" dt="2025-10-09T17:24:48.235" v="11"/>
          <ac:graphicFrameMkLst>
            <pc:docMk/>
            <pc:sldMk cId="824652363" sldId="300"/>
            <ac:graphicFrameMk id="5" creationId="{FEC88BF8-7A59-2F44-DC67-23152C744793}"/>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7780D4-C8D3-487B-8F28-06BC72AE8BB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440B31D-F2E0-4DA2-A6D7-3C51DD527266}">
      <dgm:prSet/>
      <dgm:spPr/>
      <dgm:t>
        <a:bodyPr/>
        <a:lstStyle/>
        <a:p>
          <a:pPr>
            <a:lnSpc>
              <a:spcPct val="100000"/>
            </a:lnSpc>
          </a:pPr>
          <a:r>
            <a:rPr lang="en-US"/>
            <a:t>Enhance memory, focus, and decision-making.</a:t>
          </a:r>
        </a:p>
      </dgm:t>
    </dgm:pt>
    <dgm:pt modelId="{B7CAEDAB-B1A3-4F2D-B434-1E391C560633}" type="parTrans" cxnId="{F6825176-E011-460F-8026-1631E518CC89}">
      <dgm:prSet/>
      <dgm:spPr/>
      <dgm:t>
        <a:bodyPr/>
        <a:lstStyle/>
        <a:p>
          <a:endParaRPr lang="en-US"/>
        </a:p>
      </dgm:t>
    </dgm:pt>
    <dgm:pt modelId="{2E899C4E-3C57-47D3-89CF-5DC1C8C28C66}" type="sibTrans" cxnId="{F6825176-E011-460F-8026-1631E518CC89}">
      <dgm:prSet/>
      <dgm:spPr/>
      <dgm:t>
        <a:bodyPr/>
        <a:lstStyle/>
        <a:p>
          <a:endParaRPr lang="en-US"/>
        </a:p>
      </dgm:t>
    </dgm:pt>
    <dgm:pt modelId="{8E8B88A7-1C5E-4BE4-A72F-45529646620B}">
      <dgm:prSet/>
      <dgm:spPr/>
      <dgm:t>
        <a:bodyPr/>
        <a:lstStyle/>
        <a:p>
          <a:pPr>
            <a:lnSpc>
              <a:spcPct val="100000"/>
            </a:lnSpc>
          </a:pPr>
          <a:r>
            <a:rPr lang="en-US"/>
            <a:t>Reduces stress, anxiety, and depression</a:t>
          </a:r>
        </a:p>
      </dgm:t>
    </dgm:pt>
    <dgm:pt modelId="{BEF1EFCA-C0DC-4C4E-A168-BF636D033C57}" type="parTrans" cxnId="{2289020D-6904-4A66-9A6B-15F55E882F9F}">
      <dgm:prSet/>
      <dgm:spPr/>
      <dgm:t>
        <a:bodyPr/>
        <a:lstStyle/>
        <a:p>
          <a:endParaRPr lang="en-US"/>
        </a:p>
      </dgm:t>
    </dgm:pt>
    <dgm:pt modelId="{D3B35E20-9B1F-4318-977E-9982BEC338B1}" type="sibTrans" cxnId="{2289020D-6904-4A66-9A6B-15F55E882F9F}">
      <dgm:prSet/>
      <dgm:spPr/>
      <dgm:t>
        <a:bodyPr/>
        <a:lstStyle/>
        <a:p>
          <a:endParaRPr lang="en-US"/>
        </a:p>
      </dgm:t>
    </dgm:pt>
    <dgm:pt modelId="{AA95B8DC-F61C-4F85-B334-9F96DE8CFC8A}">
      <dgm:prSet/>
      <dgm:spPr/>
      <dgm:t>
        <a:bodyPr/>
        <a:lstStyle/>
        <a:p>
          <a:pPr>
            <a:lnSpc>
              <a:spcPct val="100000"/>
            </a:lnSpc>
          </a:pPr>
          <a:r>
            <a:rPr lang="en-US"/>
            <a:t>Improves emotional regulation and creativity.</a:t>
          </a:r>
        </a:p>
      </dgm:t>
    </dgm:pt>
    <dgm:pt modelId="{9182363D-604F-414C-A1F7-55BB1AD89077}" type="parTrans" cxnId="{D5CE6BDC-CFD3-4B5B-8EF4-9CBDFBCA06FD}">
      <dgm:prSet/>
      <dgm:spPr/>
      <dgm:t>
        <a:bodyPr/>
        <a:lstStyle/>
        <a:p>
          <a:endParaRPr lang="en-US"/>
        </a:p>
      </dgm:t>
    </dgm:pt>
    <dgm:pt modelId="{2CB0FDA3-31FA-4F06-A7A3-FC483E18F20A}" type="sibTrans" cxnId="{D5CE6BDC-CFD3-4B5B-8EF4-9CBDFBCA06FD}">
      <dgm:prSet/>
      <dgm:spPr/>
      <dgm:t>
        <a:bodyPr/>
        <a:lstStyle/>
        <a:p>
          <a:endParaRPr lang="en-US"/>
        </a:p>
      </dgm:t>
    </dgm:pt>
    <dgm:pt modelId="{4BE1E698-BCE2-48A6-A791-A22499C622F7}">
      <dgm:prSet/>
      <dgm:spPr/>
      <dgm:t>
        <a:bodyPr/>
        <a:lstStyle/>
        <a:p>
          <a:pPr>
            <a:lnSpc>
              <a:spcPct val="100000"/>
            </a:lnSpc>
          </a:pPr>
          <a:r>
            <a:rPr lang="en-US"/>
            <a:t>Increases motivation and productivity.</a:t>
          </a:r>
        </a:p>
      </dgm:t>
    </dgm:pt>
    <dgm:pt modelId="{5EA35F42-902E-491B-89B1-1FC2BC93C81A}" type="parTrans" cxnId="{74E2BBEE-9678-4950-AFE8-B481D7BF5D8E}">
      <dgm:prSet/>
      <dgm:spPr/>
      <dgm:t>
        <a:bodyPr/>
        <a:lstStyle/>
        <a:p>
          <a:endParaRPr lang="en-US"/>
        </a:p>
      </dgm:t>
    </dgm:pt>
    <dgm:pt modelId="{AC766041-C5F5-4C09-B9BA-6368F236D568}" type="sibTrans" cxnId="{74E2BBEE-9678-4950-AFE8-B481D7BF5D8E}">
      <dgm:prSet/>
      <dgm:spPr/>
      <dgm:t>
        <a:bodyPr/>
        <a:lstStyle/>
        <a:p>
          <a:endParaRPr lang="en-US"/>
        </a:p>
      </dgm:t>
    </dgm:pt>
    <dgm:pt modelId="{3EFFB438-7F17-4B1F-A0F2-2B482605F2BB}" type="pres">
      <dgm:prSet presAssocID="{617780D4-C8D3-487B-8F28-06BC72AE8BBA}" presName="root" presStyleCnt="0">
        <dgm:presLayoutVars>
          <dgm:dir/>
          <dgm:resizeHandles val="exact"/>
        </dgm:presLayoutVars>
      </dgm:prSet>
      <dgm:spPr/>
    </dgm:pt>
    <dgm:pt modelId="{BC7BB068-1476-4FAA-8230-3ADB985047A5}" type="pres">
      <dgm:prSet presAssocID="{A440B31D-F2E0-4DA2-A6D7-3C51DD527266}" presName="compNode" presStyleCnt="0"/>
      <dgm:spPr/>
    </dgm:pt>
    <dgm:pt modelId="{6CC9B505-CED6-43AA-8867-2ABCB1133583}" type="pres">
      <dgm:prSet presAssocID="{A440B31D-F2E0-4DA2-A6D7-3C51DD527266}" presName="bgRect" presStyleLbl="bgShp" presStyleIdx="0" presStyleCnt="4"/>
      <dgm:spPr/>
    </dgm:pt>
    <dgm:pt modelId="{79884A38-EB2A-4002-8634-25265DF94F28}" type="pres">
      <dgm:prSet presAssocID="{A440B31D-F2E0-4DA2-A6D7-3C51DD5272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14522306-8783-4EA2-811C-4FBD7DD8A177}" type="pres">
      <dgm:prSet presAssocID="{A440B31D-F2E0-4DA2-A6D7-3C51DD527266}" presName="spaceRect" presStyleCnt="0"/>
      <dgm:spPr/>
    </dgm:pt>
    <dgm:pt modelId="{F7E83FA6-0489-4DCA-B9B0-F2E2406AA5BE}" type="pres">
      <dgm:prSet presAssocID="{A440B31D-F2E0-4DA2-A6D7-3C51DD527266}" presName="parTx" presStyleLbl="revTx" presStyleIdx="0" presStyleCnt="4">
        <dgm:presLayoutVars>
          <dgm:chMax val="0"/>
          <dgm:chPref val="0"/>
        </dgm:presLayoutVars>
      </dgm:prSet>
      <dgm:spPr/>
    </dgm:pt>
    <dgm:pt modelId="{48117A59-550E-46FF-BDFC-4202CB1A7109}" type="pres">
      <dgm:prSet presAssocID="{2E899C4E-3C57-47D3-89CF-5DC1C8C28C66}" presName="sibTrans" presStyleCnt="0"/>
      <dgm:spPr/>
    </dgm:pt>
    <dgm:pt modelId="{FD81B7DE-2E70-4216-8021-4C1D40587951}" type="pres">
      <dgm:prSet presAssocID="{8E8B88A7-1C5E-4BE4-A72F-45529646620B}" presName="compNode" presStyleCnt="0"/>
      <dgm:spPr/>
    </dgm:pt>
    <dgm:pt modelId="{0437F1D4-E1E0-4BF9-A29E-5FBD15FD526C}" type="pres">
      <dgm:prSet presAssocID="{8E8B88A7-1C5E-4BE4-A72F-45529646620B}" presName="bgRect" presStyleLbl="bgShp" presStyleIdx="1" presStyleCnt="4"/>
      <dgm:spPr/>
    </dgm:pt>
    <dgm:pt modelId="{13AF6EB1-5898-4E7D-8971-C7D25BC5906B}" type="pres">
      <dgm:prSet presAssocID="{8E8B88A7-1C5E-4BE4-A72F-4552964662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orried Face with No Fill"/>
        </a:ext>
      </dgm:extLst>
    </dgm:pt>
    <dgm:pt modelId="{DD17BBF7-B29E-4401-8869-B9467123D997}" type="pres">
      <dgm:prSet presAssocID="{8E8B88A7-1C5E-4BE4-A72F-45529646620B}" presName="spaceRect" presStyleCnt="0"/>
      <dgm:spPr/>
    </dgm:pt>
    <dgm:pt modelId="{F6E01AD4-693A-4FF5-AB75-550359756498}" type="pres">
      <dgm:prSet presAssocID="{8E8B88A7-1C5E-4BE4-A72F-45529646620B}" presName="parTx" presStyleLbl="revTx" presStyleIdx="1" presStyleCnt="4">
        <dgm:presLayoutVars>
          <dgm:chMax val="0"/>
          <dgm:chPref val="0"/>
        </dgm:presLayoutVars>
      </dgm:prSet>
      <dgm:spPr/>
    </dgm:pt>
    <dgm:pt modelId="{5EC21F63-691B-4CF4-8826-CB3A87230A56}" type="pres">
      <dgm:prSet presAssocID="{D3B35E20-9B1F-4318-977E-9982BEC338B1}" presName="sibTrans" presStyleCnt="0"/>
      <dgm:spPr/>
    </dgm:pt>
    <dgm:pt modelId="{0D491E57-F6E3-41AF-9F7E-BFB1E45CD79A}" type="pres">
      <dgm:prSet presAssocID="{AA95B8DC-F61C-4F85-B334-9F96DE8CFC8A}" presName="compNode" presStyleCnt="0"/>
      <dgm:spPr/>
    </dgm:pt>
    <dgm:pt modelId="{97C4B340-8303-4AD3-9A6F-E66866E22F6F}" type="pres">
      <dgm:prSet presAssocID="{AA95B8DC-F61C-4F85-B334-9F96DE8CFC8A}" presName="bgRect" presStyleLbl="bgShp" presStyleIdx="2" presStyleCnt="4"/>
      <dgm:spPr/>
    </dgm:pt>
    <dgm:pt modelId="{7E76FAF7-6914-4E81-B7B9-38CDA14D3263}" type="pres">
      <dgm:prSet presAssocID="{AA95B8DC-F61C-4F85-B334-9F96DE8CFC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5335F6F6-932B-40E6-B9F4-EA2D1150E306}" type="pres">
      <dgm:prSet presAssocID="{AA95B8DC-F61C-4F85-B334-9F96DE8CFC8A}" presName="spaceRect" presStyleCnt="0"/>
      <dgm:spPr/>
    </dgm:pt>
    <dgm:pt modelId="{8AB30895-5C1E-4FD8-95D5-D7E1BB1CF62D}" type="pres">
      <dgm:prSet presAssocID="{AA95B8DC-F61C-4F85-B334-9F96DE8CFC8A}" presName="parTx" presStyleLbl="revTx" presStyleIdx="2" presStyleCnt="4">
        <dgm:presLayoutVars>
          <dgm:chMax val="0"/>
          <dgm:chPref val="0"/>
        </dgm:presLayoutVars>
      </dgm:prSet>
      <dgm:spPr/>
    </dgm:pt>
    <dgm:pt modelId="{202C9CEA-91C7-4D7D-AD8C-D2230AB0A668}" type="pres">
      <dgm:prSet presAssocID="{2CB0FDA3-31FA-4F06-A7A3-FC483E18F20A}" presName="sibTrans" presStyleCnt="0"/>
      <dgm:spPr/>
    </dgm:pt>
    <dgm:pt modelId="{7101A863-60BC-4000-A382-14CE7781AC54}" type="pres">
      <dgm:prSet presAssocID="{4BE1E698-BCE2-48A6-A791-A22499C622F7}" presName="compNode" presStyleCnt="0"/>
      <dgm:spPr/>
    </dgm:pt>
    <dgm:pt modelId="{041A6334-6477-4A0C-9286-AD492F6C99EE}" type="pres">
      <dgm:prSet presAssocID="{4BE1E698-BCE2-48A6-A791-A22499C622F7}" presName="bgRect" presStyleLbl="bgShp" presStyleIdx="3" presStyleCnt="4"/>
      <dgm:spPr/>
    </dgm:pt>
    <dgm:pt modelId="{A85F5CBE-594F-4B35-BF52-0B344D107B21}" type="pres">
      <dgm:prSet presAssocID="{4BE1E698-BCE2-48A6-A791-A22499C622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49B0396C-0E6A-47C5-BF46-806AEB98313D}" type="pres">
      <dgm:prSet presAssocID="{4BE1E698-BCE2-48A6-A791-A22499C622F7}" presName="spaceRect" presStyleCnt="0"/>
      <dgm:spPr/>
    </dgm:pt>
    <dgm:pt modelId="{429F3D16-3F1F-43A3-A05B-9A9AF08E8792}" type="pres">
      <dgm:prSet presAssocID="{4BE1E698-BCE2-48A6-A791-A22499C622F7}" presName="parTx" presStyleLbl="revTx" presStyleIdx="3" presStyleCnt="4">
        <dgm:presLayoutVars>
          <dgm:chMax val="0"/>
          <dgm:chPref val="0"/>
        </dgm:presLayoutVars>
      </dgm:prSet>
      <dgm:spPr/>
    </dgm:pt>
  </dgm:ptLst>
  <dgm:cxnLst>
    <dgm:cxn modelId="{2289020D-6904-4A66-9A6B-15F55E882F9F}" srcId="{617780D4-C8D3-487B-8F28-06BC72AE8BBA}" destId="{8E8B88A7-1C5E-4BE4-A72F-45529646620B}" srcOrd="1" destOrd="0" parTransId="{BEF1EFCA-C0DC-4C4E-A168-BF636D033C57}" sibTransId="{D3B35E20-9B1F-4318-977E-9982BEC338B1}"/>
    <dgm:cxn modelId="{B6946542-BF0D-4ACB-A408-1FBB0979621D}" type="presOf" srcId="{A440B31D-F2E0-4DA2-A6D7-3C51DD527266}" destId="{F7E83FA6-0489-4DCA-B9B0-F2E2406AA5BE}" srcOrd="0" destOrd="0" presId="urn:microsoft.com/office/officeart/2018/2/layout/IconVerticalSolidList"/>
    <dgm:cxn modelId="{5DE02C50-D455-4CD7-970E-3E305D4C7EEB}" type="presOf" srcId="{4BE1E698-BCE2-48A6-A791-A22499C622F7}" destId="{429F3D16-3F1F-43A3-A05B-9A9AF08E8792}" srcOrd="0" destOrd="0" presId="urn:microsoft.com/office/officeart/2018/2/layout/IconVerticalSolidList"/>
    <dgm:cxn modelId="{F94D6772-03B5-43A2-94BC-40D782E8C680}" type="presOf" srcId="{AA95B8DC-F61C-4F85-B334-9F96DE8CFC8A}" destId="{8AB30895-5C1E-4FD8-95D5-D7E1BB1CF62D}" srcOrd="0" destOrd="0" presId="urn:microsoft.com/office/officeart/2018/2/layout/IconVerticalSolidList"/>
    <dgm:cxn modelId="{F6825176-E011-460F-8026-1631E518CC89}" srcId="{617780D4-C8D3-487B-8F28-06BC72AE8BBA}" destId="{A440B31D-F2E0-4DA2-A6D7-3C51DD527266}" srcOrd="0" destOrd="0" parTransId="{B7CAEDAB-B1A3-4F2D-B434-1E391C560633}" sibTransId="{2E899C4E-3C57-47D3-89CF-5DC1C8C28C66}"/>
    <dgm:cxn modelId="{27AC0295-3C08-4452-B507-E7804C9D7CF8}" type="presOf" srcId="{8E8B88A7-1C5E-4BE4-A72F-45529646620B}" destId="{F6E01AD4-693A-4FF5-AB75-550359756498}" srcOrd="0" destOrd="0" presId="urn:microsoft.com/office/officeart/2018/2/layout/IconVerticalSolidList"/>
    <dgm:cxn modelId="{D2862596-568B-4576-953A-3F5E3EBE130B}" type="presOf" srcId="{617780D4-C8D3-487B-8F28-06BC72AE8BBA}" destId="{3EFFB438-7F17-4B1F-A0F2-2B482605F2BB}" srcOrd="0" destOrd="0" presId="urn:microsoft.com/office/officeart/2018/2/layout/IconVerticalSolidList"/>
    <dgm:cxn modelId="{D5CE6BDC-CFD3-4B5B-8EF4-9CBDFBCA06FD}" srcId="{617780D4-C8D3-487B-8F28-06BC72AE8BBA}" destId="{AA95B8DC-F61C-4F85-B334-9F96DE8CFC8A}" srcOrd="2" destOrd="0" parTransId="{9182363D-604F-414C-A1F7-55BB1AD89077}" sibTransId="{2CB0FDA3-31FA-4F06-A7A3-FC483E18F20A}"/>
    <dgm:cxn modelId="{74E2BBEE-9678-4950-AFE8-B481D7BF5D8E}" srcId="{617780D4-C8D3-487B-8F28-06BC72AE8BBA}" destId="{4BE1E698-BCE2-48A6-A791-A22499C622F7}" srcOrd="3" destOrd="0" parTransId="{5EA35F42-902E-491B-89B1-1FC2BC93C81A}" sibTransId="{AC766041-C5F5-4C09-B9BA-6368F236D568}"/>
    <dgm:cxn modelId="{B8585F72-3908-42DB-9286-962894E4C913}" type="presParOf" srcId="{3EFFB438-7F17-4B1F-A0F2-2B482605F2BB}" destId="{BC7BB068-1476-4FAA-8230-3ADB985047A5}" srcOrd="0" destOrd="0" presId="urn:microsoft.com/office/officeart/2018/2/layout/IconVerticalSolidList"/>
    <dgm:cxn modelId="{73D0D2AD-56DE-4CD4-B6F3-3DCC2EF7A90A}" type="presParOf" srcId="{BC7BB068-1476-4FAA-8230-3ADB985047A5}" destId="{6CC9B505-CED6-43AA-8867-2ABCB1133583}" srcOrd="0" destOrd="0" presId="urn:microsoft.com/office/officeart/2018/2/layout/IconVerticalSolidList"/>
    <dgm:cxn modelId="{B703944F-D507-4FC6-9498-1FB67D9D41C6}" type="presParOf" srcId="{BC7BB068-1476-4FAA-8230-3ADB985047A5}" destId="{79884A38-EB2A-4002-8634-25265DF94F28}" srcOrd="1" destOrd="0" presId="urn:microsoft.com/office/officeart/2018/2/layout/IconVerticalSolidList"/>
    <dgm:cxn modelId="{EDDF4E2E-7E6A-4B90-B7F7-9AEBBCA286F7}" type="presParOf" srcId="{BC7BB068-1476-4FAA-8230-3ADB985047A5}" destId="{14522306-8783-4EA2-811C-4FBD7DD8A177}" srcOrd="2" destOrd="0" presId="urn:microsoft.com/office/officeart/2018/2/layout/IconVerticalSolidList"/>
    <dgm:cxn modelId="{D81F764D-C8CB-4334-923A-E551784DDF60}" type="presParOf" srcId="{BC7BB068-1476-4FAA-8230-3ADB985047A5}" destId="{F7E83FA6-0489-4DCA-B9B0-F2E2406AA5BE}" srcOrd="3" destOrd="0" presId="urn:microsoft.com/office/officeart/2018/2/layout/IconVerticalSolidList"/>
    <dgm:cxn modelId="{C2C6CFEC-9F38-4955-8350-70BE76C7402F}" type="presParOf" srcId="{3EFFB438-7F17-4B1F-A0F2-2B482605F2BB}" destId="{48117A59-550E-46FF-BDFC-4202CB1A7109}" srcOrd="1" destOrd="0" presId="urn:microsoft.com/office/officeart/2018/2/layout/IconVerticalSolidList"/>
    <dgm:cxn modelId="{9697B29E-6F12-4CB2-AE7F-6302E5844927}" type="presParOf" srcId="{3EFFB438-7F17-4B1F-A0F2-2B482605F2BB}" destId="{FD81B7DE-2E70-4216-8021-4C1D40587951}" srcOrd="2" destOrd="0" presId="urn:microsoft.com/office/officeart/2018/2/layout/IconVerticalSolidList"/>
    <dgm:cxn modelId="{749F6B26-1D8F-4332-BDBB-86D54E53967D}" type="presParOf" srcId="{FD81B7DE-2E70-4216-8021-4C1D40587951}" destId="{0437F1D4-E1E0-4BF9-A29E-5FBD15FD526C}" srcOrd="0" destOrd="0" presId="urn:microsoft.com/office/officeart/2018/2/layout/IconVerticalSolidList"/>
    <dgm:cxn modelId="{3BA5B563-8B34-4330-AE58-88BB31E12D68}" type="presParOf" srcId="{FD81B7DE-2E70-4216-8021-4C1D40587951}" destId="{13AF6EB1-5898-4E7D-8971-C7D25BC5906B}" srcOrd="1" destOrd="0" presId="urn:microsoft.com/office/officeart/2018/2/layout/IconVerticalSolidList"/>
    <dgm:cxn modelId="{AA56AC20-F6FE-4AB9-80C6-DFD2B9E499D8}" type="presParOf" srcId="{FD81B7DE-2E70-4216-8021-4C1D40587951}" destId="{DD17BBF7-B29E-4401-8869-B9467123D997}" srcOrd="2" destOrd="0" presId="urn:microsoft.com/office/officeart/2018/2/layout/IconVerticalSolidList"/>
    <dgm:cxn modelId="{B6192BE6-7FC6-49B8-8665-A53DEDF1A38D}" type="presParOf" srcId="{FD81B7DE-2E70-4216-8021-4C1D40587951}" destId="{F6E01AD4-693A-4FF5-AB75-550359756498}" srcOrd="3" destOrd="0" presId="urn:microsoft.com/office/officeart/2018/2/layout/IconVerticalSolidList"/>
    <dgm:cxn modelId="{7E5A5CFD-FF3C-4FF8-AC16-DB69DF545AFC}" type="presParOf" srcId="{3EFFB438-7F17-4B1F-A0F2-2B482605F2BB}" destId="{5EC21F63-691B-4CF4-8826-CB3A87230A56}" srcOrd="3" destOrd="0" presId="urn:microsoft.com/office/officeart/2018/2/layout/IconVerticalSolidList"/>
    <dgm:cxn modelId="{B6406C7A-A1D0-48E4-9017-8016DF0C0A5C}" type="presParOf" srcId="{3EFFB438-7F17-4B1F-A0F2-2B482605F2BB}" destId="{0D491E57-F6E3-41AF-9F7E-BFB1E45CD79A}" srcOrd="4" destOrd="0" presId="urn:microsoft.com/office/officeart/2018/2/layout/IconVerticalSolidList"/>
    <dgm:cxn modelId="{1F58BDEC-582D-414E-87EB-145F6CCDA356}" type="presParOf" srcId="{0D491E57-F6E3-41AF-9F7E-BFB1E45CD79A}" destId="{97C4B340-8303-4AD3-9A6F-E66866E22F6F}" srcOrd="0" destOrd="0" presId="urn:microsoft.com/office/officeart/2018/2/layout/IconVerticalSolidList"/>
    <dgm:cxn modelId="{FB51A4E0-882D-436D-81AC-C9425881621D}" type="presParOf" srcId="{0D491E57-F6E3-41AF-9F7E-BFB1E45CD79A}" destId="{7E76FAF7-6914-4E81-B7B9-38CDA14D3263}" srcOrd="1" destOrd="0" presId="urn:microsoft.com/office/officeart/2018/2/layout/IconVerticalSolidList"/>
    <dgm:cxn modelId="{3FBEA1AF-A1FA-4078-924E-CC03D7243DED}" type="presParOf" srcId="{0D491E57-F6E3-41AF-9F7E-BFB1E45CD79A}" destId="{5335F6F6-932B-40E6-B9F4-EA2D1150E306}" srcOrd="2" destOrd="0" presId="urn:microsoft.com/office/officeart/2018/2/layout/IconVerticalSolidList"/>
    <dgm:cxn modelId="{62C001C6-D168-4F87-9FCF-959B5D43DDB7}" type="presParOf" srcId="{0D491E57-F6E3-41AF-9F7E-BFB1E45CD79A}" destId="{8AB30895-5C1E-4FD8-95D5-D7E1BB1CF62D}" srcOrd="3" destOrd="0" presId="urn:microsoft.com/office/officeart/2018/2/layout/IconVerticalSolidList"/>
    <dgm:cxn modelId="{19B10F92-1258-48A1-A6AE-633E643E93B6}" type="presParOf" srcId="{3EFFB438-7F17-4B1F-A0F2-2B482605F2BB}" destId="{202C9CEA-91C7-4D7D-AD8C-D2230AB0A668}" srcOrd="5" destOrd="0" presId="urn:microsoft.com/office/officeart/2018/2/layout/IconVerticalSolidList"/>
    <dgm:cxn modelId="{7DA90653-0404-460A-AB79-527CA53AA82C}" type="presParOf" srcId="{3EFFB438-7F17-4B1F-A0F2-2B482605F2BB}" destId="{7101A863-60BC-4000-A382-14CE7781AC54}" srcOrd="6" destOrd="0" presId="urn:microsoft.com/office/officeart/2018/2/layout/IconVerticalSolidList"/>
    <dgm:cxn modelId="{B1A842CC-D190-4EC3-824B-E4A416CF7860}" type="presParOf" srcId="{7101A863-60BC-4000-A382-14CE7781AC54}" destId="{041A6334-6477-4A0C-9286-AD492F6C99EE}" srcOrd="0" destOrd="0" presId="urn:microsoft.com/office/officeart/2018/2/layout/IconVerticalSolidList"/>
    <dgm:cxn modelId="{89B04CAB-C8D8-4336-99F6-AA7EB8B7EF29}" type="presParOf" srcId="{7101A863-60BC-4000-A382-14CE7781AC54}" destId="{A85F5CBE-594F-4B35-BF52-0B344D107B21}" srcOrd="1" destOrd="0" presId="urn:microsoft.com/office/officeart/2018/2/layout/IconVerticalSolidList"/>
    <dgm:cxn modelId="{F55BE40D-D98F-415B-B969-54D4131470FC}" type="presParOf" srcId="{7101A863-60BC-4000-A382-14CE7781AC54}" destId="{49B0396C-0E6A-47C5-BF46-806AEB98313D}" srcOrd="2" destOrd="0" presId="urn:microsoft.com/office/officeart/2018/2/layout/IconVerticalSolidList"/>
    <dgm:cxn modelId="{919E542C-D296-425D-9E0E-EBD2BCE73CD5}" type="presParOf" srcId="{7101A863-60BC-4000-A382-14CE7781AC54}" destId="{429F3D16-3F1F-43A3-A05B-9A9AF08E87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DE627D-B060-4801-ADDA-EAB91315BE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2C447E3-5841-4AAD-ABF5-DF1A136A7DE1}">
      <dgm:prSet/>
      <dgm:spPr/>
      <dgm:t>
        <a:bodyPr/>
        <a:lstStyle/>
        <a:p>
          <a:pPr>
            <a:lnSpc>
              <a:spcPct val="100000"/>
            </a:lnSpc>
          </a:pPr>
          <a:r>
            <a:rPr lang="en-US"/>
            <a:t>Improve communication, patience, and empathy.</a:t>
          </a:r>
        </a:p>
      </dgm:t>
    </dgm:pt>
    <dgm:pt modelId="{6CED1F6B-CF0D-4680-88D6-E4676A8B0F7D}" type="parTrans" cxnId="{DED2654D-D669-4CC4-A63A-D5800E32CD2C}">
      <dgm:prSet/>
      <dgm:spPr/>
      <dgm:t>
        <a:bodyPr/>
        <a:lstStyle/>
        <a:p>
          <a:endParaRPr lang="en-US"/>
        </a:p>
      </dgm:t>
    </dgm:pt>
    <dgm:pt modelId="{BA002A29-5248-43CB-B992-A39E9F68607D}" type="sibTrans" cxnId="{DED2654D-D669-4CC4-A63A-D5800E32CD2C}">
      <dgm:prSet/>
      <dgm:spPr/>
      <dgm:t>
        <a:bodyPr/>
        <a:lstStyle/>
        <a:p>
          <a:endParaRPr lang="en-US"/>
        </a:p>
      </dgm:t>
    </dgm:pt>
    <dgm:pt modelId="{03189F2E-34B6-46D4-A4D4-53DA55E24960}">
      <dgm:prSet/>
      <dgm:spPr/>
      <dgm:t>
        <a:bodyPr/>
        <a:lstStyle/>
        <a:p>
          <a:pPr>
            <a:lnSpc>
              <a:spcPct val="100000"/>
            </a:lnSpc>
          </a:pPr>
          <a:r>
            <a:rPr lang="en-US"/>
            <a:t>Enhances relationships at home, school, and work. </a:t>
          </a:r>
        </a:p>
      </dgm:t>
    </dgm:pt>
    <dgm:pt modelId="{1ED94987-0BEE-4266-A16F-669DCA80C327}" type="parTrans" cxnId="{64DCF9D0-E7EC-49FF-96D1-30F9988B4AA6}">
      <dgm:prSet/>
      <dgm:spPr/>
      <dgm:t>
        <a:bodyPr/>
        <a:lstStyle/>
        <a:p>
          <a:endParaRPr lang="en-US"/>
        </a:p>
      </dgm:t>
    </dgm:pt>
    <dgm:pt modelId="{5CB813C0-F372-4EE0-A0B9-C2ED1B9668B4}" type="sibTrans" cxnId="{64DCF9D0-E7EC-49FF-96D1-30F9988B4AA6}">
      <dgm:prSet/>
      <dgm:spPr/>
      <dgm:t>
        <a:bodyPr/>
        <a:lstStyle/>
        <a:p>
          <a:endParaRPr lang="en-US"/>
        </a:p>
      </dgm:t>
    </dgm:pt>
    <dgm:pt modelId="{31E16183-E41C-4F0F-A03F-9D6B81662195}">
      <dgm:prSet/>
      <dgm:spPr/>
      <dgm:t>
        <a:bodyPr/>
        <a:lstStyle/>
        <a:p>
          <a:pPr>
            <a:lnSpc>
              <a:spcPct val="100000"/>
            </a:lnSpc>
          </a:pPr>
          <a:r>
            <a:rPr lang="en-US"/>
            <a:t>Increases community engagement and teamwork.</a:t>
          </a:r>
        </a:p>
      </dgm:t>
    </dgm:pt>
    <dgm:pt modelId="{AB3C0D3A-5EA1-41DE-BAF5-E51344957635}" type="parTrans" cxnId="{69E8C120-832C-4D43-B61A-B84DDA055E87}">
      <dgm:prSet/>
      <dgm:spPr/>
      <dgm:t>
        <a:bodyPr/>
        <a:lstStyle/>
        <a:p>
          <a:endParaRPr lang="en-US"/>
        </a:p>
      </dgm:t>
    </dgm:pt>
    <dgm:pt modelId="{63509EF1-B312-42DA-B2F5-E1CC64D87FA8}" type="sibTrans" cxnId="{69E8C120-832C-4D43-B61A-B84DDA055E87}">
      <dgm:prSet/>
      <dgm:spPr/>
      <dgm:t>
        <a:bodyPr/>
        <a:lstStyle/>
        <a:p>
          <a:endParaRPr lang="en-US"/>
        </a:p>
      </dgm:t>
    </dgm:pt>
    <dgm:pt modelId="{3D2C167A-3CD3-4F45-8910-D945BE61AD94}">
      <dgm:prSet/>
      <dgm:spPr/>
      <dgm:t>
        <a:bodyPr/>
        <a:lstStyle/>
        <a:p>
          <a:pPr>
            <a:lnSpc>
              <a:spcPct val="100000"/>
            </a:lnSpc>
          </a:pPr>
          <a:r>
            <a:rPr lang="en-US"/>
            <a:t>Promote safety (reduces fatigue-related accidents).</a:t>
          </a:r>
        </a:p>
      </dgm:t>
    </dgm:pt>
    <dgm:pt modelId="{DC494AB9-DD75-492D-92C2-2CDE96D24C17}" type="parTrans" cxnId="{5CDEE1FF-AA0A-4B95-9186-2F6FB9554B86}">
      <dgm:prSet/>
      <dgm:spPr/>
      <dgm:t>
        <a:bodyPr/>
        <a:lstStyle/>
        <a:p>
          <a:endParaRPr lang="en-US"/>
        </a:p>
      </dgm:t>
    </dgm:pt>
    <dgm:pt modelId="{B8E4F970-2CB4-4EE1-8CA9-8F833769AC3C}" type="sibTrans" cxnId="{5CDEE1FF-AA0A-4B95-9186-2F6FB9554B86}">
      <dgm:prSet/>
      <dgm:spPr/>
      <dgm:t>
        <a:bodyPr/>
        <a:lstStyle/>
        <a:p>
          <a:endParaRPr lang="en-US"/>
        </a:p>
      </dgm:t>
    </dgm:pt>
    <dgm:pt modelId="{A30D2587-DD89-4734-AD50-7A8E3A4BA14F}" type="pres">
      <dgm:prSet presAssocID="{A8DE627D-B060-4801-ADDA-EAB91315BE1A}" presName="root" presStyleCnt="0">
        <dgm:presLayoutVars>
          <dgm:dir/>
          <dgm:resizeHandles val="exact"/>
        </dgm:presLayoutVars>
      </dgm:prSet>
      <dgm:spPr/>
    </dgm:pt>
    <dgm:pt modelId="{81081695-2C18-4F39-A95A-B37A38FA84FD}" type="pres">
      <dgm:prSet presAssocID="{92C447E3-5841-4AAD-ABF5-DF1A136A7DE1}" presName="compNode" presStyleCnt="0"/>
      <dgm:spPr/>
    </dgm:pt>
    <dgm:pt modelId="{A52EB464-5E97-4772-9864-5FDFF78B9448}" type="pres">
      <dgm:prSet presAssocID="{92C447E3-5841-4AAD-ABF5-DF1A136A7DE1}" presName="bgRect" presStyleLbl="bgShp" presStyleIdx="0" presStyleCnt="4"/>
      <dgm:spPr/>
    </dgm:pt>
    <dgm:pt modelId="{FBD40BF6-C395-4DDF-89D8-F2A5319F3453}" type="pres">
      <dgm:prSet presAssocID="{92C447E3-5841-4AAD-ABF5-DF1A136A7D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1AC832F-0AB2-4895-9C7D-BC607FBEF95B}" type="pres">
      <dgm:prSet presAssocID="{92C447E3-5841-4AAD-ABF5-DF1A136A7DE1}" presName="spaceRect" presStyleCnt="0"/>
      <dgm:spPr/>
    </dgm:pt>
    <dgm:pt modelId="{B98B7EBC-FE52-42E0-BA56-8D7B08E978D6}" type="pres">
      <dgm:prSet presAssocID="{92C447E3-5841-4AAD-ABF5-DF1A136A7DE1}" presName="parTx" presStyleLbl="revTx" presStyleIdx="0" presStyleCnt="4">
        <dgm:presLayoutVars>
          <dgm:chMax val="0"/>
          <dgm:chPref val="0"/>
        </dgm:presLayoutVars>
      </dgm:prSet>
      <dgm:spPr/>
    </dgm:pt>
    <dgm:pt modelId="{51EB137D-C46A-4450-A198-923F511A87BA}" type="pres">
      <dgm:prSet presAssocID="{BA002A29-5248-43CB-B992-A39E9F68607D}" presName="sibTrans" presStyleCnt="0"/>
      <dgm:spPr/>
    </dgm:pt>
    <dgm:pt modelId="{0E245185-D07F-4CA7-B3C6-90395CA4150E}" type="pres">
      <dgm:prSet presAssocID="{03189F2E-34B6-46D4-A4D4-53DA55E24960}" presName="compNode" presStyleCnt="0"/>
      <dgm:spPr/>
    </dgm:pt>
    <dgm:pt modelId="{7491252E-27CE-459C-BDEF-630049D1B558}" type="pres">
      <dgm:prSet presAssocID="{03189F2E-34B6-46D4-A4D4-53DA55E24960}" presName="bgRect" presStyleLbl="bgShp" presStyleIdx="1" presStyleCnt="4"/>
      <dgm:spPr/>
    </dgm:pt>
    <dgm:pt modelId="{D2CACDC7-F911-4B8A-B820-7BB59612C4E5}" type="pres">
      <dgm:prSet presAssocID="{03189F2E-34B6-46D4-A4D4-53DA55E249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se"/>
        </a:ext>
      </dgm:extLst>
    </dgm:pt>
    <dgm:pt modelId="{E489E256-F484-4972-BBCC-7692E84AD1CC}" type="pres">
      <dgm:prSet presAssocID="{03189F2E-34B6-46D4-A4D4-53DA55E24960}" presName="spaceRect" presStyleCnt="0"/>
      <dgm:spPr/>
    </dgm:pt>
    <dgm:pt modelId="{AC4EF903-4863-4237-B0C2-9E1EE66463DF}" type="pres">
      <dgm:prSet presAssocID="{03189F2E-34B6-46D4-A4D4-53DA55E24960}" presName="parTx" presStyleLbl="revTx" presStyleIdx="1" presStyleCnt="4">
        <dgm:presLayoutVars>
          <dgm:chMax val="0"/>
          <dgm:chPref val="0"/>
        </dgm:presLayoutVars>
      </dgm:prSet>
      <dgm:spPr/>
    </dgm:pt>
    <dgm:pt modelId="{F998F68A-A425-4115-8F78-02FDBB962F02}" type="pres">
      <dgm:prSet presAssocID="{5CB813C0-F372-4EE0-A0B9-C2ED1B9668B4}" presName="sibTrans" presStyleCnt="0"/>
      <dgm:spPr/>
    </dgm:pt>
    <dgm:pt modelId="{9C97008A-357F-4153-894F-0C396E32C938}" type="pres">
      <dgm:prSet presAssocID="{31E16183-E41C-4F0F-A03F-9D6B81662195}" presName="compNode" presStyleCnt="0"/>
      <dgm:spPr/>
    </dgm:pt>
    <dgm:pt modelId="{1240D2B7-E547-4CD5-B678-919180BA9421}" type="pres">
      <dgm:prSet presAssocID="{31E16183-E41C-4F0F-A03F-9D6B81662195}" presName="bgRect" presStyleLbl="bgShp" presStyleIdx="2" presStyleCnt="4"/>
      <dgm:spPr/>
    </dgm:pt>
    <dgm:pt modelId="{87D290CB-F361-43BA-B97A-A6A3F17A5D01}" type="pres">
      <dgm:prSet presAssocID="{31E16183-E41C-4F0F-A03F-9D6B816621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5DF938DE-8E44-4C63-BE06-E215E8BD6728}" type="pres">
      <dgm:prSet presAssocID="{31E16183-E41C-4F0F-A03F-9D6B81662195}" presName="spaceRect" presStyleCnt="0"/>
      <dgm:spPr/>
    </dgm:pt>
    <dgm:pt modelId="{7C806EBA-2B18-40E0-AC6D-E04CAAC6BA73}" type="pres">
      <dgm:prSet presAssocID="{31E16183-E41C-4F0F-A03F-9D6B81662195}" presName="parTx" presStyleLbl="revTx" presStyleIdx="2" presStyleCnt="4">
        <dgm:presLayoutVars>
          <dgm:chMax val="0"/>
          <dgm:chPref val="0"/>
        </dgm:presLayoutVars>
      </dgm:prSet>
      <dgm:spPr/>
    </dgm:pt>
    <dgm:pt modelId="{94EA6418-B78B-485F-98A1-C8BF5D92A2CD}" type="pres">
      <dgm:prSet presAssocID="{63509EF1-B312-42DA-B2F5-E1CC64D87FA8}" presName="sibTrans" presStyleCnt="0"/>
      <dgm:spPr/>
    </dgm:pt>
    <dgm:pt modelId="{0AE70BAA-75E5-473C-9C56-DEDFA0C57817}" type="pres">
      <dgm:prSet presAssocID="{3D2C167A-3CD3-4F45-8910-D945BE61AD94}" presName="compNode" presStyleCnt="0"/>
      <dgm:spPr/>
    </dgm:pt>
    <dgm:pt modelId="{05696223-6845-47E3-BA25-A5356B86B46C}" type="pres">
      <dgm:prSet presAssocID="{3D2C167A-3CD3-4F45-8910-D945BE61AD94}" presName="bgRect" presStyleLbl="bgShp" presStyleIdx="3" presStyleCnt="4"/>
      <dgm:spPr/>
    </dgm:pt>
    <dgm:pt modelId="{BFD61050-F5FC-4A77-9BCA-46A521871214}" type="pres">
      <dgm:prSet presAssocID="{3D2C167A-3CD3-4F45-8910-D945BE61AD9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uscle Arm"/>
        </a:ext>
      </dgm:extLst>
    </dgm:pt>
    <dgm:pt modelId="{560F7484-8EB6-40A8-BF70-F0A6616210B3}" type="pres">
      <dgm:prSet presAssocID="{3D2C167A-3CD3-4F45-8910-D945BE61AD94}" presName="spaceRect" presStyleCnt="0"/>
      <dgm:spPr/>
    </dgm:pt>
    <dgm:pt modelId="{F2726214-DEF0-47A3-A8BD-F79C6199E8E9}" type="pres">
      <dgm:prSet presAssocID="{3D2C167A-3CD3-4F45-8910-D945BE61AD94}" presName="parTx" presStyleLbl="revTx" presStyleIdx="3" presStyleCnt="4">
        <dgm:presLayoutVars>
          <dgm:chMax val="0"/>
          <dgm:chPref val="0"/>
        </dgm:presLayoutVars>
      </dgm:prSet>
      <dgm:spPr/>
    </dgm:pt>
  </dgm:ptLst>
  <dgm:cxnLst>
    <dgm:cxn modelId="{69E8C120-832C-4D43-B61A-B84DDA055E87}" srcId="{A8DE627D-B060-4801-ADDA-EAB91315BE1A}" destId="{31E16183-E41C-4F0F-A03F-9D6B81662195}" srcOrd="2" destOrd="0" parTransId="{AB3C0D3A-5EA1-41DE-BAF5-E51344957635}" sibTransId="{63509EF1-B312-42DA-B2F5-E1CC64D87FA8}"/>
    <dgm:cxn modelId="{DED2654D-D669-4CC4-A63A-D5800E32CD2C}" srcId="{A8DE627D-B060-4801-ADDA-EAB91315BE1A}" destId="{92C447E3-5841-4AAD-ABF5-DF1A136A7DE1}" srcOrd="0" destOrd="0" parTransId="{6CED1F6B-CF0D-4680-88D6-E4676A8B0F7D}" sibTransId="{BA002A29-5248-43CB-B992-A39E9F68607D}"/>
    <dgm:cxn modelId="{4250E34E-F8C1-497B-B071-2BCFFB68D972}" type="presOf" srcId="{3D2C167A-3CD3-4F45-8910-D945BE61AD94}" destId="{F2726214-DEF0-47A3-A8BD-F79C6199E8E9}" srcOrd="0" destOrd="0" presId="urn:microsoft.com/office/officeart/2018/2/layout/IconVerticalSolidList"/>
    <dgm:cxn modelId="{FC4313C1-7D7C-4591-A93A-FF05B88D10BE}" type="presOf" srcId="{A8DE627D-B060-4801-ADDA-EAB91315BE1A}" destId="{A30D2587-DD89-4734-AD50-7A8E3A4BA14F}" srcOrd="0" destOrd="0" presId="urn:microsoft.com/office/officeart/2018/2/layout/IconVerticalSolidList"/>
    <dgm:cxn modelId="{BAAFB1C7-71CD-4224-9AEF-63FF5F05BBA8}" type="presOf" srcId="{03189F2E-34B6-46D4-A4D4-53DA55E24960}" destId="{AC4EF903-4863-4237-B0C2-9E1EE66463DF}" srcOrd="0" destOrd="0" presId="urn:microsoft.com/office/officeart/2018/2/layout/IconVerticalSolidList"/>
    <dgm:cxn modelId="{64DCF9D0-E7EC-49FF-96D1-30F9988B4AA6}" srcId="{A8DE627D-B060-4801-ADDA-EAB91315BE1A}" destId="{03189F2E-34B6-46D4-A4D4-53DA55E24960}" srcOrd="1" destOrd="0" parTransId="{1ED94987-0BEE-4266-A16F-669DCA80C327}" sibTransId="{5CB813C0-F372-4EE0-A0B9-C2ED1B9668B4}"/>
    <dgm:cxn modelId="{791074D8-2D49-4F8B-BCCF-E2186024A64D}" type="presOf" srcId="{92C447E3-5841-4AAD-ABF5-DF1A136A7DE1}" destId="{B98B7EBC-FE52-42E0-BA56-8D7B08E978D6}" srcOrd="0" destOrd="0" presId="urn:microsoft.com/office/officeart/2018/2/layout/IconVerticalSolidList"/>
    <dgm:cxn modelId="{76AC0AF2-DD78-4B90-A478-F0E1ECBC8DBC}" type="presOf" srcId="{31E16183-E41C-4F0F-A03F-9D6B81662195}" destId="{7C806EBA-2B18-40E0-AC6D-E04CAAC6BA73}" srcOrd="0" destOrd="0" presId="urn:microsoft.com/office/officeart/2018/2/layout/IconVerticalSolidList"/>
    <dgm:cxn modelId="{5CDEE1FF-AA0A-4B95-9186-2F6FB9554B86}" srcId="{A8DE627D-B060-4801-ADDA-EAB91315BE1A}" destId="{3D2C167A-3CD3-4F45-8910-D945BE61AD94}" srcOrd="3" destOrd="0" parTransId="{DC494AB9-DD75-492D-92C2-2CDE96D24C17}" sibTransId="{B8E4F970-2CB4-4EE1-8CA9-8F833769AC3C}"/>
    <dgm:cxn modelId="{AB4B0C54-9ADD-4202-BDB1-247BD5C92179}" type="presParOf" srcId="{A30D2587-DD89-4734-AD50-7A8E3A4BA14F}" destId="{81081695-2C18-4F39-A95A-B37A38FA84FD}" srcOrd="0" destOrd="0" presId="urn:microsoft.com/office/officeart/2018/2/layout/IconVerticalSolidList"/>
    <dgm:cxn modelId="{3C338AE6-7539-4E2F-997C-D5510A6F2713}" type="presParOf" srcId="{81081695-2C18-4F39-A95A-B37A38FA84FD}" destId="{A52EB464-5E97-4772-9864-5FDFF78B9448}" srcOrd="0" destOrd="0" presId="urn:microsoft.com/office/officeart/2018/2/layout/IconVerticalSolidList"/>
    <dgm:cxn modelId="{808CAC17-972C-42BC-B400-98D3CC736B8C}" type="presParOf" srcId="{81081695-2C18-4F39-A95A-B37A38FA84FD}" destId="{FBD40BF6-C395-4DDF-89D8-F2A5319F3453}" srcOrd="1" destOrd="0" presId="urn:microsoft.com/office/officeart/2018/2/layout/IconVerticalSolidList"/>
    <dgm:cxn modelId="{E9D18042-AAAF-444D-B996-22D6E03C7D9D}" type="presParOf" srcId="{81081695-2C18-4F39-A95A-B37A38FA84FD}" destId="{B1AC832F-0AB2-4895-9C7D-BC607FBEF95B}" srcOrd="2" destOrd="0" presId="urn:microsoft.com/office/officeart/2018/2/layout/IconVerticalSolidList"/>
    <dgm:cxn modelId="{C7840644-BAA1-4740-B304-3C9A9DCED62A}" type="presParOf" srcId="{81081695-2C18-4F39-A95A-B37A38FA84FD}" destId="{B98B7EBC-FE52-42E0-BA56-8D7B08E978D6}" srcOrd="3" destOrd="0" presId="urn:microsoft.com/office/officeart/2018/2/layout/IconVerticalSolidList"/>
    <dgm:cxn modelId="{30E17090-B1B3-4440-BDDD-D5C49A29514A}" type="presParOf" srcId="{A30D2587-DD89-4734-AD50-7A8E3A4BA14F}" destId="{51EB137D-C46A-4450-A198-923F511A87BA}" srcOrd="1" destOrd="0" presId="urn:microsoft.com/office/officeart/2018/2/layout/IconVerticalSolidList"/>
    <dgm:cxn modelId="{4DEE3A67-36DA-4F90-8CF5-651EE2E5D58A}" type="presParOf" srcId="{A30D2587-DD89-4734-AD50-7A8E3A4BA14F}" destId="{0E245185-D07F-4CA7-B3C6-90395CA4150E}" srcOrd="2" destOrd="0" presId="urn:microsoft.com/office/officeart/2018/2/layout/IconVerticalSolidList"/>
    <dgm:cxn modelId="{0AAF17FC-B508-43C2-B800-F77D4BC17871}" type="presParOf" srcId="{0E245185-D07F-4CA7-B3C6-90395CA4150E}" destId="{7491252E-27CE-459C-BDEF-630049D1B558}" srcOrd="0" destOrd="0" presId="urn:microsoft.com/office/officeart/2018/2/layout/IconVerticalSolidList"/>
    <dgm:cxn modelId="{69030D81-7751-47D4-8ADB-9E13D476469D}" type="presParOf" srcId="{0E245185-D07F-4CA7-B3C6-90395CA4150E}" destId="{D2CACDC7-F911-4B8A-B820-7BB59612C4E5}" srcOrd="1" destOrd="0" presId="urn:microsoft.com/office/officeart/2018/2/layout/IconVerticalSolidList"/>
    <dgm:cxn modelId="{DBE4CF9A-E5EB-45DD-926C-53FD7202C8B5}" type="presParOf" srcId="{0E245185-D07F-4CA7-B3C6-90395CA4150E}" destId="{E489E256-F484-4972-BBCC-7692E84AD1CC}" srcOrd="2" destOrd="0" presId="urn:microsoft.com/office/officeart/2018/2/layout/IconVerticalSolidList"/>
    <dgm:cxn modelId="{0D7CEF15-5FF3-4C70-A0F9-5CA092C8085B}" type="presParOf" srcId="{0E245185-D07F-4CA7-B3C6-90395CA4150E}" destId="{AC4EF903-4863-4237-B0C2-9E1EE66463DF}" srcOrd="3" destOrd="0" presId="urn:microsoft.com/office/officeart/2018/2/layout/IconVerticalSolidList"/>
    <dgm:cxn modelId="{F48DCAC7-D00A-468F-A079-E51E630CBCE1}" type="presParOf" srcId="{A30D2587-DD89-4734-AD50-7A8E3A4BA14F}" destId="{F998F68A-A425-4115-8F78-02FDBB962F02}" srcOrd="3" destOrd="0" presId="urn:microsoft.com/office/officeart/2018/2/layout/IconVerticalSolidList"/>
    <dgm:cxn modelId="{19F80EEE-D5F8-4D64-827A-C04ED3958DBF}" type="presParOf" srcId="{A30D2587-DD89-4734-AD50-7A8E3A4BA14F}" destId="{9C97008A-357F-4153-894F-0C396E32C938}" srcOrd="4" destOrd="0" presId="urn:microsoft.com/office/officeart/2018/2/layout/IconVerticalSolidList"/>
    <dgm:cxn modelId="{D66018E4-B036-4340-AB4B-0795FC99FB06}" type="presParOf" srcId="{9C97008A-357F-4153-894F-0C396E32C938}" destId="{1240D2B7-E547-4CD5-B678-919180BA9421}" srcOrd="0" destOrd="0" presId="urn:microsoft.com/office/officeart/2018/2/layout/IconVerticalSolidList"/>
    <dgm:cxn modelId="{193FA3C6-9751-40E3-BDAA-878B6560FBAE}" type="presParOf" srcId="{9C97008A-357F-4153-894F-0C396E32C938}" destId="{87D290CB-F361-43BA-B97A-A6A3F17A5D01}" srcOrd="1" destOrd="0" presId="urn:microsoft.com/office/officeart/2018/2/layout/IconVerticalSolidList"/>
    <dgm:cxn modelId="{01949317-548F-4C8C-B2B3-08CE4236EF7E}" type="presParOf" srcId="{9C97008A-357F-4153-894F-0C396E32C938}" destId="{5DF938DE-8E44-4C63-BE06-E215E8BD6728}" srcOrd="2" destOrd="0" presId="urn:microsoft.com/office/officeart/2018/2/layout/IconVerticalSolidList"/>
    <dgm:cxn modelId="{3AB94FC3-0D6E-4C49-AF4B-8638C9B039B7}" type="presParOf" srcId="{9C97008A-357F-4153-894F-0C396E32C938}" destId="{7C806EBA-2B18-40E0-AC6D-E04CAAC6BA73}" srcOrd="3" destOrd="0" presId="urn:microsoft.com/office/officeart/2018/2/layout/IconVerticalSolidList"/>
    <dgm:cxn modelId="{18656110-0CF7-4D43-9A59-E366B086CFFE}" type="presParOf" srcId="{A30D2587-DD89-4734-AD50-7A8E3A4BA14F}" destId="{94EA6418-B78B-485F-98A1-C8BF5D92A2CD}" srcOrd="5" destOrd="0" presId="urn:microsoft.com/office/officeart/2018/2/layout/IconVerticalSolidList"/>
    <dgm:cxn modelId="{E888F51C-5A4D-43D7-B602-F2B123449633}" type="presParOf" srcId="{A30D2587-DD89-4734-AD50-7A8E3A4BA14F}" destId="{0AE70BAA-75E5-473C-9C56-DEDFA0C57817}" srcOrd="6" destOrd="0" presId="urn:microsoft.com/office/officeart/2018/2/layout/IconVerticalSolidList"/>
    <dgm:cxn modelId="{0706398D-190C-4D73-84B0-D34807D2BCAB}" type="presParOf" srcId="{0AE70BAA-75E5-473C-9C56-DEDFA0C57817}" destId="{05696223-6845-47E3-BA25-A5356B86B46C}" srcOrd="0" destOrd="0" presId="urn:microsoft.com/office/officeart/2018/2/layout/IconVerticalSolidList"/>
    <dgm:cxn modelId="{B4C04360-BA3B-4C47-957C-6287D72AA082}" type="presParOf" srcId="{0AE70BAA-75E5-473C-9C56-DEDFA0C57817}" destId="{BFD61050-F5FC-4A77-9BCA-46A521871214}" srcOrd="1" destOrd="0" presId="urn:microsoft.com/office/officeart/2018/2/layout/IconVerticalSolidList"/>
    <dgm:cxn modelId="{DF0534DF-4AD3-48DC-A090-AD16BF5B6E02}" type="presParOf" srcId="{0AE70BAA-75E5-473C-9C56-DEDFA0C57817}" destId="{560F7484-8EB6-40A8-BF70-F0A6616210B3}" srcOrd="2" destOrd="0" presId="urn:microsoft.com/office/officeart/2018/2/layout/IconVerticalSolidList"/>
    <dgm:cxn modelId="{0A994DCD-E585-438F-BDEA-DE21ABF5FAD7}" type="presParOf" srcId="{0AE70BAA-75E5-473C-9C56-DEDFA0C57817}" destId="{F2726214-DEF0-47A3-A8BD-F79C6199E8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06C09E-075E-44DA-AF60-50A511B07EA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8E9881EE-922B-4B1C-BC8D-976B43BB1E86}">
      <dgm:prSet/>
      <dgm:spPr/>
      <dgm:t>
        <a:bodyPr/>
        <a:lstStyle/>
        <a:p>
          <a:r>
            <a:rPr lang="en-US"/>
            <a:t>Developed to explain and predict health behaviors by focusing on attitudes and beliefs.</a:t>
          </a:r>
        </a:p>
      </dgm:t>
    </dgm:pt>
    <dgm:pt modelId="{577087EA-DD0B-4076-865E-F0CBF715DA7D}" type="parTrans" cxnId="{7165BE80-D185-40FD-B381-5714E2B5A339}">
      <dgm:prSet/>
      <dgm:spPr/>
      <dgm:t>
        <a:bodyPr/>
        <a:lstStyle/>
        <a:p>
          <a:endParaRPr lang="en-US"/>
        </a:p>
      </dgm:t>
    </dgm:pt>
    <dgm:pt modelId="{A40AB41B-9AAB-44C1-948F-1FA1DAB10885}" type="sibTrans" cxnId="{7165BE80-D185-40FD-B381-5714E2B5A339}">
      <dgm:prSet/>
      <dgm:spPr/>
      <dgm:t>
        <a:bodyPr/>
        <a:lstStyle/>
        <a:p>
          <a:endParaRPr lang="en-US"/>
        </a:p>
      </dgm:t>
    </dgm:pt>
    <dgm:pt modelId="{E23CBCE1-D770-43DE-97B5-C7065E07966C}">
      <dgm:prSet/>
      <dgm:spPr/>
      <dgm:t>
        <a:bodyPr/>
        <a:lstStyle/>
        <a:p>
          <a:r>
            <a:rPr lang="en-US"/>
            <a:t>Barriers: People may avoid action due to </a:t>
          </a:r>
          <a:r>
            <a:rPr lang="en-US" b="1"/>
            <a:t>perceived costs</a:t>
          </a:r>
          <a:r>
            <a:rPr lang="en-US"/>
            <a:t>, </a:t>
          </a:r>
          <a:r>
            <a:rPr lang="en-US" b="1"/>
            <a:t>fear</a:t>
          </a:r>
          <a:r>
            <a:rPr lang="en-US"/>
            <a:t>, or </a:t>
          </a:r>
          <a:r>
            <a:rPr lang="en-US" b="1"/>
            <a:t>lack of confidence</a:t>
          </a:r>
          <a:r>
            <a:rPr lang="en-US"/>
            <a:t>.</a:t>
          </a:r>
        </a:p>
      </dgm:t>
    </dgm:pt>
    <dgm:pt modelId="{8E2398A9-2BE2-40C8-8D58-78DB9B015049}" type="parTrans" cxnId="{F99F19D4-6468-4296-994D-317E9DF35576}">
      <dgm:prSet/>
      <dgm:spPr/>
      <dgm:t>
        <a:bodyPr/>
        <a:lstStyle/>
        <a:p>
          <a:endParaRPr lang="en-US"/>
        </a:p>
      </dgm:t>
    </dgm:pt>
    <dgm:pt modelId="{E7A31FD4-D42D-4A33-B7FA-B750F30A8C71}" type="sibTrans" cxnId="{F99F19D4-6468-4296-994D-317E9DF35576}">
      <dgm:prSet/>
      <dgm:spPr/>
      <dgm:t>
        <a:bodyPr/>
        <a:lstStyle/>
        <a:p>
          <a:endParaRPr lang="en-US"/>
        </a:p>
      </dgm:t>
    </dgm:pt>
    <dgm:pt modelId="{C72BD6DF-445C-499C-B9B4-C4F2AA5D15F9}">
      <dgm:prSet/>
      <dgm:spPr/>
      <dgm:t>
        <a:bodyPr/>
        <a:lstStyle/>
        <a:p>
          <a:r>
            <a:rPr lang="en-US"/>
            <a:t>Key constructs:</a:t>
          </a:r>
        </a:p>
      </dgm:t>
    </dgm:pt>
    <dgm:pt modelId="{D15CB434-2AB6-4626-82E3-7BC2DBFA6CA3}" type="parTrans" cxnId="{135F266E-26E4-4405-8DE7-049AEBF4B73B}">
      <dgm:prSet/>
      <dgm:spPr/>
      <dgm:t>
        <a:bodyPr/>
        <a:lstStyle/>
        <a:p>
          <a:endParaRPr lang="en-US"/>
        </a:p>
      </dgm:t>
    </dgm:pt>
    <dgm:pt modelId="{984B8BAB-F9FD-4FCB-8225-144396852E23}" type="sibTrans" cxnId="{135F266E-26E4-4405-8DE7-049AEBF4B73B}">
      <dgm:prSet/>
      <dgm:spPr/>
      <dgm:t>
        <a:bodyPr/>
        <a:lstStyle/>
        <a:p>
          <a:endParaRPr lang="en-US"/>
        </a:p>
      </dgm:t>
    </dgm:pt>
    <dgm:pt modelId="{FB65ED2B-828F-4C70-A823-DC5C6277235D}">
      <dgm:prSet/>
      <dgm:spPr/>
      <dgm:t>
        <a:bodyPr/>
        <a:lstStyle/>
        <a:p>
          <a:r>
            <a:rPr lang="en-US" b="1"/>
            <a:t>Perceived Susceptibility</a:t>
          </a:r>
          <a:endParaRPr lang="en-US"/>
        </a:p>
      </dgm:t>
    </dgm:pt>
    <dgm:pt modelId="{D7A228BF-19C6-4141-8942-39008862400B}" type="parTrans" cxnId="{7F910464-26E8-41BF-ADAB-918DF98C91C9}">
      <dgm:prSet/>
      <dgm:spPr/>
      <dgm:t>
        <a:bodyPr/>
        <a:lstStyle/>
        <a:p>
          <a:endParaRPr lang="en-US"/>
        </a:p>
      </dgm:t>
    </dgm:pt>
    <dgm:pt modelId="{27D3DA18-05D1-486C-B47F-55B0BA8B9D69}" type="sibTrans" cxnId="{7F910464-26E8-41BF-ADAB-918DF98C91C9}">
      <dgm:prSet/>
      <dgm:spPr/>
      <dgm:t>
        <a:bodyPr/>
        <a:lstStyle/>
        <a:p>
          <a:endParaRPr lang="en-US"/>
        </a:p>
      </dgm:t>
    </dgm:pt>
    <dgm:pt modelId="{FB8A56D2-54D4-493F-AD3E-DFFECC6AE733}">
      <dgm:prSet/>
      <dgm:spPr/>
      <dgm:t>
        <a:bodyPr/>
        <a:lstStyle/>
        <a:p>
          <a:r>
            <a:rPr lang="en-US" b="1"/>
            <a:t>Perceived Severity</a:t>
          </a:r>
          <a:endParaRPr lang="en-US"/>
        </a:p>
      </dgm:t>
    </dgm:pt>
    <dgm:pt modelId="{85C157D9-DD9D-41E9-97C2-C4B24FE5E2E9}" type="parTrans" cxnId="{2173B0F5-E6D4-4F51-B525-A75EE3EAE346}">
      <dgm:prSet/>
      <dgm:spPr/>
      <dgm:t>
        <a:bodyPr/>
        <a:lstStyle/>
        <a:p>
          <a:endParaRPr lang="en-US"/>
        </a:p>
      </dgm:t>
    </dgm:pt>
    <dgm:pt modelId="{01089EF9-3FD4-49FC-87BC-976EC3CECA50}" type="sibTrans" cxnId="{2173B0F5-E6D4-4F51-B525-A75EE3EAE346}">
      <dgm:prSet/>
      <dgm:spPr/>
      <dgm:t>
        <a:bodyPr/>
        <a:lstStyle/>
        <a:p>
          <a:endParaRPr lang="en-US"/>
        </a:p>
      </dgm:t>
    </dgm:pt>
    <dgm:pt modelId="{18D84D31-5178-467B-AD42-6296DB59FB96}">
      <dgm:prSet/>
      <dgm:spPr/>
      <dgm:t>
        <a:bodyPr/>
        <a:lstStyle/>
        <a:p>
          <a:r>
            <a:rPr lang="en-US" b="1"/>
            <a:t>Perceived Benefits</a:t>
          </a:r>
          <a:endParaRPr lang="en-US"/>
        </a:p>
      </dgm:t>
    </dgm:pt>
    <dgm:pt modelId="{609AF314-2CFE-47D1-9D59-B41970E1CA52}" type="parTrans" cxnId="{9A5F5B0D-A5D5-42C1-8DE6-F843BB30F40D}">
      <dgm:prSet/>
      <dgm:spPr/>
      <dgm:t>
        <a:bodyPr/>
        <a:lstStyle/>
        <a:p>
          <a:endParaRPr lang="en-US"/>
        </a:p>
      </dgm:t>
    </dgm:pt>
    <dgm:pt modelId="{41D90B5E-ED31-4717-A8DF-68D3FB0D5C8B}" type="sibTrans" cxnId="{9A5F5B0D-A5D5-42C1-8DE6-F843BB30F40D}">
      <dgm:prSet/>
      <dgm:spPr/>
      <dgm:t>
        <a:bodyPr/>
        <a:lstStyle/>
        <a:p>
          <a:endParaRPr lang="en-US"/>
        </a:p>
      </dgm:t>
    </dgm:pt>
    <dgm:pt modelId="{924D1DB6-2090-480C-AEAE-C612E5557FE8}">
      <dgm:prSet/>
      <dgm:spPr/>
      <dgm:t>
        <a:bodyPr/>
        <a:lstStyle/>
        <a:p>
          <a:r>
            <a:rPr lang="en-US" b="1"/>
            <a:t>Perceived Barriers</a:t>
          </a:r>
          <a:r>
            <a:rPr lang="en-US"/>
            <a:t> ← </a:t>
          </a:r>
          <a:r>
            <a:rPr lang="en-US" i="1"/>
            <a:t>Main barrier focus</a:t>
          </a:r>
          <a:endParaRPr lang="en-US"/>
        </a:p>
      </dgm:t>
    </dgm:pt>
    <dgm:pt modelId="{98BDD86A-F606-4BF3-9DCB-26D0A96EA288}" type="parTrans" cxnId="{31BBC6D0-FBE6-4DDA-AC08-F4A3EAEC5181}">
      <dgm:prSet/>
      <dgm:spPr/>
      <dgm:t>
        <a:bodyPr/>
        <a:lstStyle/>
        <a:p>
          <a:endParaRPr lang="en-US"/>
        </a:p>
      </dgm:t>
    </dgm:pt>
    <dgm:pt modelId="{E3FD05D3-C98F-4EAA-ACA6-499DDA095D85}" type="sibTrans" cxnId="{31BBC6D0-FBE6-4DDA-AC08-F4A3EAEC5181}">
      <dgm:prSet/>
      <dgm:spPr/>
      <dgm:t>
        <a:bodyPr/>
        <a:lstStyle/>
        <a:p>
          <a:endParaRPr lang="en-US"/>
        </a:p>
      </dgm:t>
    </dgm:pt>
    <dgm:pt modelId="{10EDAB73-59AE-4ACA-AC1B-4FF40DD3DCE4}">
      <dgm:prSet/>
      <dgm:spPr/>
      <dgm:t>
        <a:bodyPr/>
        <a:lstStyle/>
        <a:p>
          <a:r>
            <a:rPr lang="en-US" b="1"/>
            <a:t>Cues to Action</a:t>
          </a:r>
          <a:endParaRPr lang="en-US"/>
        </a:p>
      </dgm:t>
    </dgm:pt>
    <dgm:pt modelId="{D7A0540D-0265-46D0-AAC8-02336D7FCEE7}" type="parTrans" cxnId="{3E65FC44-FF29-4D5D-B64A-177DA352A3EA}">
      <dgm:prSet/>
      <dgm:spPr/>
      <dgm:t>
        <a:bodyPr/>
        <a:lstStyle/>
        <a:p>
          <a:endParaRPr lang="en-US"/>
        </a:p>
      </dgm:t>
    </dgm:pt>
    <dgm:pt modelId="{739D5BD9-7ADB-4A57-9C44-460E9B1FF858}" type="sibTrans" cxnId="{3E65FC44-FF29-4D5D-B64A-177DA352A3EA}">
      <dgm:prSet/>
      <dgm:spPr/>
      <dgm:t>
        <a:bodyPr/>
        <a:lstStyle/>
        <a:p>
          <a:endParaRPr lang="en-US"/>
        </a:p>
      </dgm:t>
    </dgm:pt>
    <dgm:pt modelId="{48026289-016E-4680-9F05-705187F71B43}">
      <dgm:prSet/>
      <dgm:spPr/>
      <dgm:t>
        <a:bodyPr/>
        <a:lstStyle/>
        <a:p>
          <a:r>
            <a:rPr lang="en-US" b="1"/>
            <a:t>Self-Efficacy</a:t>
          </a:r>
          <a:endParaRPr lang="en-US"/>
        </a:p>
      </dgm:t>
    </dgm:pt>
    <dgm:pt modelId="{ADC6462C-D65D-4EB5-B04E-676DAE9F04DB}" type="parTrans" cxnId="{44FC90EB-CE11-4645-B706-3A8BF4854EF7}">
      <dgm:prSet/>
      <dgm:spPr/>
      <dgm:t>
        <a:bodyPr/>
        <a:lstStyle/>
        <a:p>
          <a:endParaRPr lang="en-US"/>
        </a:p>
      </dgm:t>
    </dgm:pt>
    <dgm:pt modelId="{70AE6CD3-1CF8-4F67-8E81-3FF39CB4679F}" type="sibTrans" cxnId="{44FC90EB-CE11-4645-B706-3A8BF4854EF7}">
      <dgm:prSet/>
      <dgm:spPr/>
      <dgm:t>
        <a:bodyPr/>
        <a:lstStyle/>
        <a:p>
          <a:endParaRPr lang="en-US"/>
        </a:p>
      </dgm:t>
    </dgm:pt>
    <dgm:pt modelId="{0225FF8F-40C2-4E4D-8398-1E9228CF2409}" type="pres">
      <dgm:prSet presAssocID="{CA06C09E-075E-44DA-AF60-50A511B07EAB}" presName="Name0" presStyleCnt="0">
        <dgm:presLayoutVars>
          <dgm:dir/>
          <dgm:resizeHandles val="exact"/>
        </dgm:presLayoutVars>
      </dgm:prSet>
      <dgm:spPr/>
    </dgm:pt>
    <dgm:pt modelId="{7BB329E3-8412-4EE2-8C4F-79F7857AD469}" type="pres">
      <dgm:prSet presAssocID="{8E9881EE-922B-4B1C-BC8D-976B43BB1E86}" presName="node" presStyleLbl="node1" presStyleIdx="0" presStyleCnt="9">
        <dgm:presLayoutVars>
          <dgm:bulletEnabled val="1"/>
        </dgm:presLayoutVars>
      </dgm:prSet>
      <dgm:spPr/>
    </dgm:pt>
    <dgm:pt modelId="{F98785DA-860D-487E-964D-8C3EF6B4460F}" type="pres">
      <dgm:prSet presAssocID="{A40AB41B-9AAB-44C1-948F-1FA1DAB10885}" presName="sibTrans" presStyleLbl="sibTrans1D1" presStyleIdx="0" presStyleCnt="8"/>
      <dgm:spPr/>
    </dgm:pt>
    <dgm:pt modelId="{248388A4-5913-43D8-8D6E-B1660DF4388D}" type="pres">
      <dgm:prSet presAssocID="{A40AB41B-9AAB-44C1-948F-1FA1DAB10885}" presName="connectorText" presStyleLbl="sibTrans1D1" presStyleIdx="0" presStyleCnt="8"/>
      <dgm:spPr/>
    </dgm:pt>
    <dgm:pt modelId="{686434C5-240D-42BA-A933-4FF94A9CE420}" type="pres">
      <dgm:prSet presAssocID="{E23CBCE1-D770-43DE-97B5-C7065E07966C}" presName="node" presStyleLbl="node1" presStyleIdx="1" presStyleCnt="9">
        <dgm:presLayoutVars>
          <dgm:bulletEnabled val="1"/>
        </dgm:presLayoutVars>
      </dgm:prSet>
      <dgm:spPr/>
    </dgm:pt>
    <dgm:pt modelId="{E2268205-8EBD-45C4-A90C-A899007413C2}" type="pres">
      <dgm:prSet presAssocID="{E7A31FD4-D42D-4A33-B7FA-B750F30A8C71}" presName="sibTrans" presStyleLbl="sibTrans1D1" presStyleIdx="1" presStyleCnt="8"/>
      <dgm:spPr/>
    </dgm:pt>
    <dgm:pt modelId="{E47515B8-2594-4ED9-A3A6-8319ECC595B4}" type="pres">
      <dgm:prSet presAssocID="{E7A31FD4-D42D-4A33-B7FA-B750F30A8C71}" presName="connectorText" presStyleLbl="sibTrans1D1" presStyleIdx="1" presStyleCnt="8"/>
      <dgm:spPr/>
    </dgm:pt>
    <dgm:pt modelId="{8C11F5E3-65D4-4ED7-BCEE-EEDC03627C77}" type="pres">
      <dgm:prSet presAssocID="{C72BD6DF-445C-499C-B9B4-C4F2AA5D15F9}" presName="node" presStyleLbl="node1" presStyleIdx="2" presStyleCnt="9">
        <dgm:presLayoutVars>
          <dgm:bulletEnabled val="1"/>
        </dgm:presLayoutVars>
      </dgm:prSet>
      <dgm:spPr/>
    </dgm:pt>
    <dgm:pt modelId="{B59CDCE3-7BDB-4C75-BD41-D0490DCC26E9}" type="pres">
      <dgm:prSet presAssocID="{984B8BAB-F9FD-4FCB-8225-144396852E23}" presName="sibTrans" presStyleLbl="sibTrans1D1" presStyleIdx="2" presStyleCnt="8"/>
      <dgm:spPr/>
    </dgm:pt>
    <dgm:pt modelId="{9240C1C4-B7D2-4C70-9800-48A675752CA0}" type="pres">
      <dgm:prSet presAssocID="{984B8BAB-F9FD-4FCB-8225-144396852E23}" presName="connectorText" presStyleLbl="sibTrans1D1" presStyleIdx="2" presStyleCnt="8"/>
      <dgm:spPr/>
    </dgm:pt>
    <dgm:pt modelId="{109D0135-DA71-420A-85F2-9A5C99673EC9}" type="pres">
      <dgm:prSet presAssocID="{FB65ED2B-828F-4C70-A823-DC5C6277235D}" presName="node" presStyleLbl="node1" presStyleIdx="3" presStyleCnt="9">
        <dgm:presLayoutVars>
          <dgm:bulletEnabled val="1"/>
        </dgm:presLayoutVars>
      </dgm:prSet>
      <dgm:spPr/>
    </dgm:pt>
    <dgm:pt modelId="{F2BDECA2-D05D-4CF0-A675-E5508E88505E}" type="pres">
      <dgm:prSet presAssocID="{27D3DA18-05D1-486C-B47F-55B0BA8B9D69}" presName="sibTrans" presStyleLbl="sibTrans1D1" presStyleIdx="3" presStyleCnt="8"/>
      <dgm:spPr/>
    </dgm:pt>
    <dgm:pt modelId="{A00BB891-64DA-4958-A5A0-6A2326F60D1B}" type="pres">
      <dgm:prSet presAssocID="{27D3DA18-05D1-486C-B47F-55B0BA8B9D69}" presName="connectorText" presStyleLbl="sibTrans1D1" presStyleIdx="3" presStyleCnt="8"/>
      <dgm:spPr/>
    </dgm:pt>
    <dgm:pt modelId="{3039B8A6-4480-41DF-94D3-A90A648F7945}" type="pres">
      <dgm:prSet presAssocID="{FB8A56D2-54D4-493F-AD3E-DFFECC6AE733}" presName="node" presStyleLbl="node1" presStyleIdx="4" presStyleCnt="9">
        <dgm:presLayoutVars>
          <dgm:bulletEnabled val="1"/>
        </dgm:presLayoutVars>
      </dgm:prSet>
      <dgm:spPr/>
    </dgm:pt>
    <dgm:pt modelId="{57A97700-B204-4FD6-9D7C-9F6CAA458083}" type="pres">
      <dgm:prSet presAssocID="{01089EF9-3FD4-49FC-87BC-976EC3CECA50}" presName="sibTrans" presStyleLbl="sibTrans1D1" presStyleIdx="4" presStyleCnt="8"/>
      <dgm:spPr/>
    </dgm:pt>
    <dgm:pt modelId="{81027E92-9C12-48B6-82E0-75ED716C677E}" type="pres">
      <dgm:prSet presAssocID="{01089EF9-3FD4-49FC-87BC-976EC3CECA50}" presName="connectorText" presStyleLbl="sibTrans1D1" presStyleIdx="4" presStyleCnt="8"/>
      <dgm:spPr/>
    </dgm:pt>
    <dgm:pt modelId="{D216E791-3D12-4914-8C84-1B27CE89B8F2}" type="pres">
      <dgm:prSet presAssocID="{18D84D31-5178-467B-AD42-6296DB59FB96}" presName="node" presStyleLbl="node1" presStyleIdx="5" presStyleCnt="9">
        <dgm:presLayoutVars>
          <dgm:bulletEnabled val="1"/>
        </dgm:presLayoutVars>
      </dgm:prSet>
      <dgm:spPr/>
    </dgm:pt>
    <dgm:pt modelId="{AB334AA3-B9FF-409B-9C7F-663A8D6720AA}" type="pres">
      <dgm:prSet presAssocID="{41D90B5E-ED31-4717-A8DF-68D3FB0D5C8B}" presName="sibTrans" presStyleLbl="sibTrans1D1" presStyleIdx="5" presStyleCnt="8"/>
      <dgm:spPr/>
    </dgm:pt>
    <dgm:pt modelId="{F5AAD2FD-498E-4925-9B7B-A092C6A4B152}" type="pres">
      <dgm:prSet presAssocID="{41D90B5E-ED31-4717-A8DF-68D3FB0D5C8B}" presName="connectorText" presStyleLbl="sibTrans1D1" presStyleIdx="5" presStyleCnt="8"/>
      <dgm:spPr/>
    </dgm:pt>
    <dgm:pt modelId="{C83E4FBF-9ED6-42E8-B92C-5EA7B607C3D8}" type="pres">
      <dgm:prSet presAssocID="{924D1DB6-2090-480C-AEAE-C612E5557FE8}" presName="node" presStyleLbl="node1" presStyleIdx="6" presStyleCnt="9">
        <dgm:presLayoutVars>
          <dgm:bulletEnabled val="1"/>
        </dgm:presLayoutVars>
      </dgm:prSet>
      <dgm:spPr/>
    </dgm:pt>
    <dgm:pt modelId="{0BCC81A4-9116-4D3E-AD59-B15360EF7411}" type="pres">
      <dgm:prSet presAssocID="{E3FD05D3-C98F-4EAA-ACA6-499DDA095D85}" presName="sibTrans" presStyleLbl="sibTrans1D1" presStyleIdx="6" presStyleCnt="8"/>
      <dgm:spPr/>
    </dgm:pt>
    <dgm:pt modelId="{85B0DEA6-5367-4BC1-9440-C7603119F4FF}" type="pres">
      <dgm:prSet presAssocID="{E3FD05D3-C98F-4EAA-ACA6-499DDA095D85}" presName="connectorText" presStyleLbl="sibTrans1D1" presStyleIdx="6" presStyleCnt="8"/>
      <dgm:spPr/>
    </dgm:pt>
    <dgm:pt modelId="{199E6399-6285-4C9C-A871-B956764C8BAB}" type="pres">
      <dgm:prSet presAssocID="{10EDAB73-59AE-4ACA-AC1B-4FF40DD3DCE4}" presName="node" presStyleLbl="node1" presStyleIdx="7" presStyleCnt="9">
        <dgm:presLayoutVars>
          <dgm:bulletEnabled val="1"/>
        </dgm:presLayoutVars>
      </dgm:prSet>
      <dgm:spPr/>
    </dgm:pt>
    <dgm:pt modelId="{F6E558FD-3E28-4418-A698-B6989DFC0BC0}" type="pres">
      <dgm:prSet presAssocID="{739D5BD9-7ADB-4A57-9C44-460E9B1FF858}" presName="sibTrans" presStyleLbl="sibTrans1D1" presStyleIdx="7" presStyleCnt="8"/>
      <dgm:spPr/>
    </dgm:pt>
    <dgm:pt modelId="{4AA426D2-D2AF-4B96-98E8-360367EE2141}" type="pres">
      <dgm:prSet presAssocID="{739D5BD9-7ADB-4A57-9C44-460E9B1FF858}" presName="connectorText" presStyleLbl="sibTrans1D1" presStyleIdx="7" presStyleCnt="8"/>
      <dgm:spPr/>
    </dgm:pt>
    <dgm:pt modelId="{2A0E546E-4D09-4ED6-B32D-85B1595A0F80}" type="pres">
      <dgm:prSet presAssocID="{48026289-016E-4680-9F05-705187F71B43}" presName="node" presStyleLbl="node1" presStyleIdx="8" presStyleCnt="9">
        <dgm:presLayoutVars>
          <dgm:bulletEnabled val="1"/>
        </dgm:presLayoutVars>
      </dgm:prSet>
      <dgm:spPr/>
    </dgm:pt>
  </dgm:ptLst>
  <dgm:cxnLst>
    <dgm:cxn modelId="{CC6AB201-9556-4670-9BFB-B0452552E74E}" type="presOf" srcId="{27D3DA18-05D1-486C-B47F-55B0BA8B9D69}" destId="{A00BB891-64DA-4958-A5A0-6A2326F60D1B}" srcOrd="1" destOrd="0" presId="urn:microsoft.com/office/officeart/2016/7/layout/RepeatingBendingProcessNew"/>
    <dgm:cxn modelId="{E7FFB40B-6B42-42D0-B42A-7E5D5A010B35}" type="presOf" srcId="{984B8BAB-F9FD-4FCB-8225-144396852E23}" destId="{9240C1C4-B7D2-4C70-9800-48A675752CA0}" srcOrd="1" destOrd="0" presId="urn:microsoft.com/office/officeart/2016/7/layout/RepeatingBendingProcessNew"/>
    <dgm:cxn modelId="{CFBECF0C-A6D1-41C0-A422-3587BF47CE04}" type="presOf" srcId="{CA06C09E-075E-44DA-AF60-50A511B07EAB}" destId="{0225FF8F-40C2-4E4D-8398-1E9228CF2409}" srcOrd="0" destOrd="0" presId="urn:microsoft.com/office/officeart/2016/7/layout/RepeatingBendingProcessNew"/>
    <dgm:cxn modelId="{9A5F5B0D-A5D5-42C1-8DE6-F843BB30F40D}" srcId="{CA06C09E-075E-44DA-AF60-50A511B07EAB}" destId="{18D84D31-5178-467B-AD42-6296DB59FB96}" srcOrd="5" destOrd="0" parTransId="{609AF314-2CFE-47D1-9D59-B41970E1CA52}" sibTransId="{41D90B5E-ED31-4717-A8DF-68D3FB0D5C8B}"/>
    <dgm:cxn modelId="{2C3B2212-1DA1-423B-8157-5A21E51BB755}" type="presOf" srcId="{739D5BD9-7ADB-4A57-9C44-460E9B1FF858}" destId="{F6E558FD-3E28-4418-A698-B6989DFC0BC0}" srcOrd="0" destOrd="0" presId="urn:microsoft.com/office/officeart/2016/7/layout/RepeatingBendingProcessNew"/>
    <dgm:cxn modelId="{9B5A331C-1BC6-4748-A093-BB3A5ACD8EE2}" type="presOf" srcId="{739D5BD9-7ADB-4A57-9C44-460E9B1FF858}" destId="{4AA426D2-D2AF-4B96-98E8-360367EE2141}" srcOrd="1" destOrd="0" presId="urn:microsoft.com/office/officeart/2016/7/layout/RepeatingBendingProcessNew"/>
    <dgm:cxn modelId="{3D82EF23-D83B-4841-B0A1-28D69DA4C7A0}" type="presOf" srcId="{E23CBCE1-D770-43DE-97B5-C7065E07966C}" destId="{686434C5-240D-42BA-A933-4FF94A9CE420}" srcOrd="0" destOrd="0" presId="urn:microsoft.com/office/officeart/2016/7/layout/RepeatingBendingProcessNew"/>
    <dgm:cxn modelId="{04509030-54BA-4E16-A63A-7BDD67BB1FEC}" type="presOf" srcId="{01089EF9-3FD4-49FC-87BC-976EC3CECA50}" destId="{57A97700-B204-4FD6-9D7C-9F6CAA458083}" srcOrd="0" destOrd="0" presId="urn:microsoft.com/office/officeart/2016/7/layout/RepeatingBendingProcessNew"/>
    <dgm:cxn modelId="{A52AA240-41ED-4E78-9B3E-95A8773435AA}" type="presOf" srcId="{E3FD05D3-C98F-4EAA-ACA6-499DDA095D85}" destId="{0BCC81A4-9116-4D3E-AD59-B15360EF7411}" srcOrd="0" destOrd="0" presId="urn:microsoft.com/office/officeart/2016/7/layout/RepeatingBendingProcessNew"/>
    <dgm:cxn modelId="{8040185E-F52C-4CEB-BE65-04FCAF726199}" type="presOf" srcId="{18D84D31-5178-467B-AD42-6296DB59FB96}" destId="{D216E791-3D12-4914-8C84-1B27CE89B8F2}" srcOrd="0" destOrd="0" presId="urn:microsoft.com/office/officeart/2016/7/layout/RepeatingBendingProcessNew"/>
    <dgm:cxn modelId="{EB7D1762-F163-4237-8C48-30480BD84FF6}" type="presOf" srcId="{8E9881EE-922B-4B1C-BC8D-976B43BB1E86}" destId="{7BB329E3-8412-4EE2-8C4F-79F7857AD469}" srcOrd="0" destOrd="0" presId="urn:microsoft.com/office/officeart/2016/7/layout/RepeatingBendingProcessNew"/>
    <dgm:cxn modelId="{7F910464-26E8-41BF-ADAB-918DF98C91C9}" srcId="{CA06C09E-075E-44DA-AF60-50A511B07EAB}" destId="{FB65ED2B-828F-4C70-A823-DC5C6277235D}" srcOrd="3" destOrd="0" parTransId="{D7A228BF-19C6-4141-8942-39008862400B}" sibTransId="{27D3DA18-05D1-486C-B47F-55B0BA8B9D69}"/>
    <dgm:cxn modelId="{3E65FC44-FF29-4D5D-B64A-177DA352A3EA}" srcId="{CA06C09E-075E-44DA-AF60-50A511B07EAB}" destId="{10EDAB73-59AE-4ACA-AC1B-4FF40DD3DCE4}" srcOrd="7" destOrd="0" parTransId="{D7A0540D-0265-46D0-AAC8-02336D7FCEE7}" sibTransId="{739D5BD9-7ADB-4A57-9C44-460E9B1FF858}"/>
    <dgm:cxn modelId="{44934665-423D-48B1-8E0C-50901F9A55BB}" type="presOf" srcId="{10EDAB73-59AE-4ACA-AC1B-4FF40DD3DCE4}" destId="{199E6399-6285-4C9C-A871-B956764C8BAB}" srcOrd="0" destOrd="0" presId="urn:microsoft.com/office/officeart/2016/7/layout/RepeatingBendingProcessNew"/>
    <dgm:cxn modelId="{AE03C66B-D4DC-48C2-AE4E-FE40F732E352}" type="presOf" srcId="{41D90B5E-ED31-4717-A8DF-68D3FB0D5C8B}" destId="{F5AAD2FD-498E-4925-9B7B-A092C6A4B152}" srcOrd="1" destOrd="0" presId="urn:microsoft.com/office/officeart/2016/7/layout/RepeatingBendingProcessNew"/>
    <dgm:cxn modelId="{135F266E-26E4-4405-8DE7-049AEBF4B73B}" srcId="{CA06C09E-075E-44DA-AF60-50A511B07EAB}" destId="{C72BD6DF-445C-499C-B9B4-C4F2AA5D15F9}" srcOrd="2" destOrd="0" parTransId="{D15CB434-2AB6-4626-82E3-7BC2DBFA6CA3}" sibTransId="{984B8BAB-F9FD-4FCB-8225-144396852E23}"/>
    <dgm:cxn modelId="{78DD1050-904A-4D67-BB58-445573CDC40D}" type="presOf" srcId="{27D3DA18-05D1-486C-B47F-55B0BA8B9D69}" destId="{F2BDECA2-D05D-4CF0-A675-E5508E88505E}" srcOrd="0" destOrd="0" presId="urn:microsoft.com/office/officeart/2016/7/layout/RepeatingBendingProcessNew"/>
    <dgm:cxn modelId="{68C7F37A-175B-4A97-B466-5961C2C3D241}" type="presOf" srcId="{A40AB41B-9AAB-44C1-948F-1FA1DAB10885}" destId="{F98785DA-860D-487E-964D-8C3EF6B4460F}" srcOrd="0" destOrd="0" presId="urn:microsoft.com/office/officeart/2016/7/layout/RepeatingBendingProcessNew"/>
    <dgm:cxn modelId="{7165BE80-D185-40FD-B381-5714E2B5A339}" srcId="{CA06C09E-075E-44DA-AF60-50A511B07EAB}" destId="{8E9881EE-922B-4B1C-BC8D-976B43BB1E86}" srcOrd="0" destOrd="0" parTransId="{577087EA-DD0B-4076-865E-F0CBF715DA7D}" sibTransId="{A40AB41B-9AAB-44C1-948F-1FA1DAB10885}"/>
    <dgm:cxn modelId="{67366589-4C7E-44F1-A0F8-A2B646AF0567}" type="presOf" srcId="{FB65ED2B-828F-4C70-A823-DC5C6277235D}" destId="{109D0135-DA71-420A-85F2-9A5C99673EC9}" srcOrd="0" destOrd="0" presId="urn:microsoft.com/office/officeart/2016/7/layout/RepeatingBendingProcessNew"/>
    <dgm:cxn modelId="{2FD82F92-1B3A-414B-B64D-5D26ABB1AFAD}" type="presOf" srcId="{E7A31FD4-D42D-4A33-B7FA-B750F30A8C71}" destId="{E47515B8-2594-4ED9-A3A6-8319ECC595B4}" srcOrd="1" destOrd="0" presId="urn:microsoft.com/office/officeart/2016/7/layout/RepeatingBendingProcessNew"/>
    <dgm:cxn modelId="{D20DA29A-C802-49B0-99DD-D0E5DE17416E}" type="presOf" srcId="{48026289-016E-4680-9F05-705187F71B43}" destId="{2A0E546E-4D09-4ED6-B32D-85B1595A0F80}" srcOrd="0" destOrd="0" presId="urn:microsoft.com/office/officeart/2016/7/layout/RepeatingBendingProcessNew"/>
    <dgm:cxn modelId="{E48F69A3-C959-4E67-8EED-BD4BEF71C516}" type="presOf" srcId="{A40AB41B-9AAB-44C1-948F-1FA1DAB10885}" destId="{248388A4-5913-43D8-8D6E-B1660DF4388D}" srcOrd="1" destOrd="0" presId="urn:microsoft.com/office/officeart/2016/7/layout/RepeatingBendingProcessNew"/>
    <dgm:cxn modelId="{2B075DAD-B65A-4A2F-9C77-9B72DB190383}" type="presOf" srcId="{E7A31FD4-D42D-4A33-B7FA-B750F30A8C71}" destId="{E2268205-8EBD-45C4-A90C-A899007413C2}" srcOrd="0" destOrd="0" presId="urn:microsoft.com/office/officeart/2016/7/layout/RepeatingBendingProcessNew"/>
    <dgm:cxn modelId="{D4DEDCB3-2C5B-434E-84A9-69C8EB321975}" type="presOf" srcId="{C72BD6DF-445C-499C-B9B4-C4F2AA5D15F9}" destId="{8C11F5E3-65D4-4ED7-BCEE-EEDC03627C77}" srcOrd="0" destOrd="0" presId="urn:microsoft.com/office/officeart/2016/7/layout/RepeatingBendingProcessNew"/>
    <dgm:cxn modelId="{DEA2E0C0-20E0-4C5F-8E5F-77BB3222D045}" type="presOf" srcId="{01089EF9-3FD4-49FC-87BC-976EC3CECA50}" destId="{81027E92-9C12-48B6-82E0-75ED716C677E}" srcOrd="1" destOrd="0" presId="urn:microsoft.com/office/officeart/2016/7/layout/RepeatingBendingProcessNew"/>
    <dgm:cxn modelId="{31BBC6D0-FBE6-4DDA-AC08-F4A3EAEC5181}" srcId="{CA06C09E-075E-44DA-AF60-50A511B07EAB}" destId="{924D1DB6-2090-480C-AEAE-C612E5557FE8}" srcOrd="6" destOrd="0" parTransId="{98BDD86A-F606-4BF3-9DCB-26D0A96EA288}" sibTransId="{E3FD05D3-C98F-4EAA-ACA6-499DDA095D85}"/>
    <dgm:cxn modelId="{F99F19D4-6468-4296-994D-317E9DF35576}" srcId="{CA06C09E-075E-44DA-AF60-50A511B07EAB}" destId="{E23CBCE1-D770-43DE-97B5-C7065E07966C}" srcOrd="1" destOrd="0" parTransId="{8E2398A9-2BE2-40C8-8D58-78DB9B015049}" sibTransId="{E7A31FD4-D42D-4A33-B7FA-B750F30A8C71}"/>
    <dgm:cxn modelId="{3BAAC2DB-D956-4EF9-9030-F93278B04DDE}" type="presOf" srcId="{FB8A56D2-54D4-493F-AD3E-DFFECC6AE733}" destId="{3039B8A6-4480-41DF-94D3-A90A648F7945}" srcOrd="0" destOrd="0" presId="urn:microsoft.com/office/officeart/2016/7/layout/RepeatingBendingProcessNew"/>
    <dgm:cxn modelId="{95FD09E3-E791-4760-B42D-193031073D46}" type="presOf" srcId="{924D1DB6-2090-480C-AEAE-C612E5557FE8}" destId="{C83E4FBF-9ED6-42E8-B92C-5EA7B607C3D8}" srcOrd="0" destOrd="0" presId="urn:microsoft.com/office/officeart/2016/7/layout/RepeatingBendingProcessNew"/>
    <dgm:cxn modelId="{44FC90EB-CE11-4645-B706-3A8BF4854EF7}" srcId="{CA06C09E-075E-44DA-AF60-50A511B07EAB}" destId="{48026289-016E-4680-9F05-705187F71B43}" srcOrd="8" destOrd="0" parTransId="{ADC6462C-D65D-4EB5-B04E-676DAE9F04DB}" sibTransId="{70AE6CD3-1CF8-4F67-8E81-3FF39CB4679F}"/>
    <dgm:cxn modelId="{E6A7CBEE-D4E8-477F-89C9-9F7D4DF9E1C9}" type="presOf" srcId="{41D90B5E-ED31-4717-A8DF-68D3FB0D5C8B}" destId="{AB334AA3-B9FF-409B-9C7F-663A8D6720AA}" srcOrd="0" destOrd="0" presId="urn:microsoft.com/office/officeart/2016/7/layout/RepeatingBendingProcessNew"/>
    <dgm:cxn modelId="{2173B0F5-E6D4-4F51-B525-A75EE3EAE346}" srcId="{CA06C09E-075E-44DA-AF60-50A511B07EAB}" destId="{FB8A56D2-54D4-493F-AD3E-DFFECC6AE733}" srcOrd="4" destOrd="0" parTransId="{85C157D9-DD9D-41E9-97C2-C4B24FE5E2E9}" sibTransId="{01089EF9-3FD4-49FC-87BC-976EC3CECA50}"/>
    <dgm:cxn modelId="{1C3D05F7-2465-4ADD-805C-4B05E01E1475}" type="presOf" srcId="{E3FD05D3-C98F-4EAA-ACA6-499DDA095D85}" destId="{85B0DEA6-5367-4BC1-9440-C7603119F4FF}" srcOrd="1" destOrd="0" presId="urn:microsoft.com/office/officeart/2016/7/layout/RepeatingBendingProcessNew"/>
    <dgm:cxn modelId="{C4E0B3FD-1F88-4969-B05F-FB7447A37E72}" type="presOf" srcId="{984B8BAB-F9FD-4FCB-8225-144396852E23}" destId="{B59CDCE3-7BDB-4C75-BD41-D0490DCC26E9}" srcOrd="0" destOrd="0" presId="urn:microsoft.com/office/officeart/2016/7/layout/RepeatingBendingProcessNew"/>
    <dgm:cxn modelId="{8856A43B-B47B-4D1C-8EA9-66B5AA7B01C3}" type="presParOf" srcId="{0225FF8F-40C2-4E4D-8398-1E9228CF2409}" destId="{7BB329E3-8412-4EE2-8C4F-79F7857AD469}" srcOrd="0" destOrd="0" presId="urn:microsoft.com/office/officeart/2016/7/layout/RepeatingBendingProcessNew"/>
    <dgm:cxn modelId="{9E5485B2-811F-4A5F-8291-25AF3D4AF8EF}" type="presParOf" srcId="{0225FF8F-40C2-4E4D-8398-1E9228CF2409}" destId="{F98785DA-860D-487E-964D-8C3EF6B4460F}" srcOrd="1" destOrd="0" presId="urn:microsoft.com/office/officeart/2016/7/layout/RepeatingBendingProcessNew"/>
    <dgm:cxn modelId="{F1740279-A97D-49B6-9375-3767C090B8F3}" type="presParOf" srcId="{F98785DA-860D-487E-964D-8C3EF6B4460F}" destId="{248388A4-5913-43D8-8D6E-B1660DF4388D}" srcOrd="0" destOrd="0" presId="urn:microsoft.com/office/officeart/2016/7/layout/RepeatingBendingProcessNew"/>
    <dgm:cxn modelId="{5DCE10F9-A555-42A4-AACA-5A6F41F39511}" type="presParOf" srcId="{0225FF8F-40C2-4E4D-8398-1E9228CF2409}" destId="{686434C5-240D-42BA-A933-4FF94A9CE420}" srcOrd="2" destOrd="0" presId="urn:microsoft.com/office/officeart/2016/7/layout/RepeatingBendingProcessNew"/>
    <dgm:cxn modelId="{0D83E69C-44F6-412F-8E3E-66C645FDF6A4}" type="presParOf" srcId="{0225FF8F-40C2-4E4D-8398-1E9228CF2409}" destId="{E2268205-8EBD-45C4-A90C-A899007413C2}" srcOrd="3" destOrd="0" presId="urn:microsoft.com/office/officeart/2016/7/layout/RepeatingBendingProcessNew"/>
    <dgm:cxn modelId="{4AEEF2C1-0854-449B-98DC-CE0C735E6D96}" type="presParOf" srcId="{E2268205-8EBD-45C4-A90C-A899007413C2}" destId="{E47515B8-2594-4ED9-A3A6-8319ECC595B4}" srcOrd="0" destOrd="0" presId="urn:microsoft.com/office/officeart/2016/7/layout/RepeatingBendingProcessNew"/>
    <dgm:cxn modelId="{611CCB49-0A7B-40D3-96B8-DAA9FDC39B65}" type="presParOf" srcId="{0225FF8F-40C2-4E4D-8398-1E9228CF2409}" destId="{8C11F5E3-65D4-4ED7-BCEE-EEDC03627C77}" srcOrd="4" destOrd="0" presId="urn:microsoft.com/office/officeart/2016/7/layout/RepeatingBendingProcessNew"/>
    <dgm:cxn modelId="{0FE450E2-DB58-4C06-9644-D0D820EB64E3}" type="presParOf" srcId="{0225FF8F-40C2-4E4D-8398-1E9228CF2409}" destId="{B59CDCE3-7BDB-4C75-BD41-D0490DCC26E9}" srcOrd="5" destOrd="0" presId="urn:microsoft.com/office/officeart/2016/7/layout/RepeatingBendingProcessNew"/>
    <dgm:cxn modelId="{9AEA1464-CEE7-4D33-8723-3A7DABAB2506}" type="presParOf" srcId="{B59CDCE3-7BDB-4C75-BD41-D0490DCC26E9}" destId="{9240C1C4-B7D2-4C70-9800-48A675752CA0}" srcOrd="0" destOrd="0" presId="urn:microsoft.com/office/officeart/2016/7/layout/RepeatingBendingProcessNew"/>
    <dgm:cxn modelId="{95693927-B862-4C02-B876-8974CF86614D}" type="presParOf" srcId="{0225FF8F-40C2-4E4D-8398-1E9228CF2409}" destId="{109D0135-DA71-420A-85F2-9A5C99673EC9}" srcOrd="6" destOrd="0" presId="urn:microsoft.com/office/officeart/2016/7/layout/RepeatingBendingProcessNew"/>
    <dgm:cxn modelId="{ACDF73D5-BEE7-4F30-8FFC-DBBEA66F8AD0}" type="presParOf" srcId="{0225FF8F-40C2-4E4D-8398-1E9228CF2409}" destId="{F2BDECA2-D05D-4CF0-A675-E5508E88505E}" srcOrd="7" destOrd="0" presId="urn:microsoft.com/office/officeart/2016/7/layout/RepeatingBendingProcessNew"/>
    <dgm:cxn modelId="{806FB598-1C38-41FE-8398-772949EA68DD}" type="presParOf" srcId="{F2BDECA2-D05D-4CF0-A675-E5508E88505E}" destId="{A00BB891-64DA-4958-A5A0-6A2326F60D1B}" srcOrd="0" destOrd="0" presId="urn:microsoft.com/office/officeart/2016/7/layout/RepeatingBendingProcessNew"/>
    <dgm:cxn modelId="{00214C99-DF4E-4E74-A7CD-B88271B0C97D}" type="presParOf" srcId="{0225FF8F-40C2-4E4D-8398-1E9228CF2409}" destId="{3039B8A6-4480-41DF-94D3-A90A648F7945}" srcOrd="8" destOrd="0" presId="urn:microsoft.com/office/officeart/2016/7/layout/RepeatingBendingProcessNew"/>
    <dgm:cxn modelId="{541B7330-AA83-4BB9-BA3D-92FB35BE90A7}" type="presParOf" srcId="{0225FF8F-40C2-4E4D-8398-1E9228CF2409}" destId="{57A97700-B204-4FD6-9D7C-9F6CAA458083}" srcOrd="9" destOrd="0" presId="urn:microsoft.com/office/officeart/2016/7/layout/RepeatingBendingProcessNew"/>
    <dgm:cxn modelId="{71F01653-8524-4F53-8F18-6A36867D8993}" type="presParOf" srcId="{57A97700-B204-4FD6-9D7C-9F6CAA458083}" destId="{81027E92-9C12-48B6-82E0-75ED716C677E}" srcOrd="0" destOrd="0" presId="urn:microsoft.com/office/officeart/2016/7/layout/RepeatingBendingProcessNew"/>
    <dgm:cxn modelId="{71F1DFF7-AAB4-4698-899F-19801590E6F8}" type="presParOf" srcId="{0225FF8F-40C2-4E4D-8398-1E9228CF2409}" destId="{D216E791-3D12-4914-8C84-1B27CE89B8F2}" srcOrd="10" destOrd="0" presId="urn:microsoft.com/office/officeart/2016/7/layout/RepeatingBendingProcessNew"/>
    <dgm:cxn modelId="{41E0A16C-7E7E-4F6A-AE71-C47C1646D3C2}" type="presParOf" srcId="{0225FF8F-40C2-4E4D-8398-1E9228CF2409}" destId="{AB334AA3-B9FF-409B-9C7F-663A8D6720AA}" srcOrd="11" destOrd="0" presId="urn:microsoft.com/office/officeart/2016/7/layout/RepeatingBendingProcessNew"/>
    <dgm:cxn modelId="{225AFF2D-5D00-4C36-A1D1-1D78B08FEB9B}" type="presParOf" srcId="{AB334AA3-B9FF-409B-9C7F-663A8D6720AA}" destId="{F5AAD2FD-498E-4925-9B7B-A092C6A4B152}" srcOrd="0" destOrd="0" presId="urn:microsoft.com/office/officeart/2016/7/layout/RepeatingBendingProcessNew"/>
    <dgm:cxn modelId="{88C12582-5382-48F1-8DF9-F9A8FF312C0D}" type="presParOf" srcId="{0225FF8F-40C2-4E4D-8398-1E9228CF2409}" destId="{C83E4FBF-9ED6-42E8-B92C-5EA7B607C3D8}" srcOrd="12" destOrd="0" presId="urn:microsoft.com/office/officeart/2016/7/layout/RepeatingBendingProcessNew"/>
    <dgm:cxn modelId="{E56610F0-71A7-473F-876F-0A0A2CD22B9C}" type="presParOf" srcId="{0225FF8F-40C2-4E4D-8398-1E9228CF2409}" destId="{0BCC81A4-9116-4D3E-AD59-B15360EF7411}" srcOrd="13" destOrd="0" presId="urn:microsoft.com/office/officeart/2016/7/layout/RepeatingBendingProcessNew"/>
    <dgm:cxn modelId="{F5627804-0B52-411D-82FA-14A66AE3CEDC}" type="presParOf" srcId="{0BCC81A4-9116-4D3E-AD59-B15360EF7411}" destId="{85B0DEA6-5367-4BC1-9440-C7603119F4FF}" srcOrd="0" destOrd="0" presId="urn:microsoft.com/office/officeart/2016/7/layout/RepeatingBendingProcessNew"/>
    <dgm:cxn modelId="{8BD66B18-00B6-4F82-AC4F-BC3BBB94FD9F}" type="presParOf" srcId="{0225FF8F-40C2-4E4D-8398-1E9228CF2409}" destId="{199E6399-6285-4C9C-A871-B956764C8BAB}" srcOrd="14" destOrd="0" presId="urn:microsoft.com/office/officeart/2016/7/layout/RepeatingBendingProcessNew"/>
    <dgm:cxn modelId="{B8F2B45B-089E-4ECE-884C-2FD94541DFE3}" type="presParOf" srcId="{0225FF8F-40C2-4E4D-8398-1E9228CF2409}" destId="{F6E558FD-3E28-4418-A698-B6989DFC0BC0}" srcOrd="15" destOrd="0" presId="urn:microsoft.com/office/officeart/2016/7/layout/RepeatingBendingProcessNew"/>
    <dgm:cxn modelId="{2D1192A8-2967-441D-A442-36F1921FCFC9}" type="presParOf" srcId="{F6E558FD-3E28-4418-A698-B6989DFC0BC0}" destId="{4AA426D2-D2AF-4B96-98E8-360367EE2141}" srcOrd="0" destOrd="0" presId="urn:microsoft.com/office/officeart/2016/7/layout/RepeatingBendingProcessNew"/>
    <dgm:cxn modelId="{611A81FB-5C7C-49AC-A81D-9858BBD20DA4}" type="presParOf" srcId="{0225FF8F-40C2-4E4D-8398-1E9228CF2409}" destId="{2A0E546E-4D09-4ED6-B32D-85B1595A0F80}"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DBF85B-2EDE-4FDB-A896-C659F79294C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91C05D-5036-4117-9A7D-B6ED0197ADB9}">
      <dgm:prSet/>
      <dgm:spPr/>
      <dgm:t>
        <a:bodyPr/>
        <a:lstStyle/>
        <a:p>
          <a:r>
            <a:rPr lang="en-US"/>
            <a:t>Explains behavior through </a:t>
          </a:r>
          <a:r>
            <a:rPr lang="en-US" b="1"/>
            <a:t>intention</a:t>
          </a:r>
          <a:r>
            <a:rPr lang="en-US"/>
            <a:t>, influenced by:</a:t>
          </a:r>
        </a:p>
      </dgm:t>
    </dgm:pt>
    <dgm:pt modelId="{393C9990-EEF2-4DFC-AAA8-5136E785E00C}" type="parTrans" cxnId="{9A5E514C-697F-4FA9-8541-CE146CDAE816}">
      <dgm:prSet/>
      <dgm:spPr/>
      <dgm:t>
        <a:bodyPr/>
        <a:lstStyle/>
        <a:p>
          <a:endParaRPr lang="en-US"/>
        </a:p>
      </dgm:t>
    </dgm:pt>
    <dgm:pt modelId="{92C52D11-9AE9-46D4-AB6C-4F3B28EDC32C}" type="sibTrans" cxnId="{9A5E514C-697F-4FA9-8541-CE146CDAE816}">
      <dgm:prSet/>
      <dgm:spPr/>
      <dgm:t>
        <a:bodyPr/>
        <a:lstStyle/>
        <a:p>
          <a:endParaRPr lang="en-US"/>
        </a:p>
      </dgm:t>
    </dgm:pt>
    <dgm:pt modelId="{4901E216-CA39-4947-AB7B-12DECF2B1F2E}">
      <dgm:prSet/>
      <dgm:spPr/>
      <dgm:t>
        <a:bodyPr/>
        <a:lstStyle/>
        <a:p>
          <a:r>
            <a:rPr lang="en-US" b="1"/>
            <a:t>Attitude</a:t>
          </a:r>
          <a:r>
            <a:rPr lang="en-US"/>
            <a:t> (toward behavior)</a:t>
          </a:r>
        </a:p>
      </dgm:t>
    </dgm:pt>
    <dgm:pt modelId="{7E437D3C-EFDF-4018-A22F-D857092C2803}" type="parTrans" cxnId="{62E84595-46BC-427A-AD93-BB5D4F7367B5}">
      <dgm:prSet/>
      <dgm:spPr/>
      <dgm:t>
        <a:bodyPr/>
        <a:lstStyle/>
        <a:p>
          <a:endParaRPr lang="en-US"/>
        </a:p>
      </dgm:t>
    </dgm:pt>
    <dgm:pt modelId="{81A9746C-3A31-442A-B516-D9B581ACCF17}" type="sibTrans" cxnId="{62E84595-46BC-427A-AD93-BB5D4F7367B5}">
      <dgm:prSet/>
      <dgm:spPr/>
      <dgm:t>
        <a:bodyPr/>
        <a:lstStyle/>
        <a:p>
          <a:endParaRPr lang="en-US"/>
        </a:p>
      </dgm:t>
    </dgm:pt>
    <dgm:pt modelId="{114907A7-709E-4D96-ABBC-7E95311038C9}">
      <dgm:prSet/>
      <dgm:spPr/>
      <dgm:t>
        <a:bodyPr/>
        <a:lstStyle/>
        <a:p>
          <a:r>
            <a:rPr lang="en-US" b="1"/>
            <a:t>Subjective Norms</a:t>
          </a:r>
          <a:r>
            <a:rPr lang="en-US"/>
            <a:t> (social pressure)</a:t>
          </a:r>
        </a:p>
      </dgm:t>
    </dgm:pt>
    <dgm:pt modelId="{17BEE2F1-8F76-4AE7-8774-601A2B85EF83}" type="parTrans" cxnId="{C00D328D-CE27-4253-89E7-F722BF5E57B5}">
      <dgm:prSet/>
      <dgm:spPr/>
      <dgm:t>
        <a:bodyPr/>
        <a:lstStyle/>
        <a:p>
          <a:endParaRPr lang="en-US"/>
        </a:p>
      </dgm:t>
    </dgm:pt>
    <dgm:pt modelId="{DB581891-25BB-4E73-9242-52F370A1E66F}" type="sibTrans" cxnId="{C00D328D-CE27-4253-89E7-F722BF5E57B5}">
      <dgm:prSet/>
      <dgm:spPr/>
      <dgm:t>
        <a:bodyPr/>
        <a:lstStyle/>
        <a:p>
          <a:endParaRPr lang="en-US"/>
        </a:p>
      </dgm:t>
    </dgm:pt>
    <dgm:pt modelId="{6631D8E8-3F66-4160-96E8-316DD49857B5}">
      <dgm:prSet/>
      <dgm:spPr/>
      <dgm:t>
        <a:bodyPr/>
        <a:lstStyle/>
        <a:p>
          <a:r>
            <a:rPr lang="en-US" b="1"/>
            <a:t>Perceived Behavioral Control</a:t>
          </a:r>
          <a:r>
            <a:rPr lang="en-US"/>
            <a:t> ← </a:t>
          </a:r>
          <a:r>
            <a:rPr lang="en-US" i="1"/>
            <a:t>Main barrier focus</a:t>
          </a:r>
          <a:endParaRPr lang="en-US"/>
        </a:p>
      </dgm:t>
    </dgm:pt>
    <dgm:pt modelId="{B21855AA-C5C3-4D4A-91AC-5685EE8355CE}" type="parTrans" cxnId="{3B7F8152-93E8-4342-8440-5C1ED8764BA1}">
      <dgm:prSet/>
      <dgm:spPr/>
      <dgm:t>
        <a:bodyPr/>
        <a:lstStyle/>
        <a:p>
          <a:endParaRPr lang="en-US"/>
        </a:p>
      </dgm:t>
    </dgm:pt>
    <dgm:pt modelId="{BFF66B45-CCB1-482E-A222-2887575EDF55}" type="sibTrans" cxnId="{3B7F8152-93E8-4342-8440-5C1ED8764BA1}">
      <dgm:prSet/>
      <dgm:spPr/>
      <dgm:t>
        <a:bodyPr/>
        <a:lstStyle/>
        <a:p>
          <a:endParaRPr lang="en-US"/>
        </a:p>
      </dgm:t>
    </dgm:pt>
    <dgm:pt modelId="{E9293114-2F61-499A-BD1A-CCD061A436A6}">
      <dgm:prSet/>
      <dgm:spPr/>
      <dgm:t>
        <a:bodyPr/>
        <a:lstStyle/>
        <a:p>
          <a:r>
            <a:rPr lang="en-US"/>
            <a:t>Barriers: People may not act if they feel </a:t>
          </a:r>
          <a:r>
            <a:rPr lang="en-US" b="1"/>
            <a:t>unable or lack control</a:t>
          </a:r>
          <a:r>
            <a:rPr lang="en-US"/>
            <a:t>, even with good intentions.</a:t>
          </a:r>
        </a:p>
      </dgm:t>
    </dgm:pt>
    <dgm:pt modelId="{3B76AE92-A3AE-42F7-9A4D-3A038B2C59C8}" type="parTrans" cxnId="{03A57965-E8C3-44DE-8B80-553144E980E4}">
      <dgm:prSet/>
      <dgm:spPr/>
      <dgm:t>
        <a:bodyPr/>
        <a:lstStyle/>
        <a:p>
          <a:endParaRPr lang="en-US"/>
        </a:p>
      </dgm:t>
    </dgm:pt>
    <dgm:pt modelId="{5A221C1C-798E-4018-B459-9942889CA09E}" type="sibTrans" cxnId="{03A57965-E8C3-44DE-8B80-553144E980E4}">
      <dgm:prSet/>
      <dgm:spPr/>
      <dgm:t>
        <a:bodyPr/>
        <a:lstStyle/>
        <a:p>
          <a:endParaRPr lang="en-US"/>
        </a:p>
      </dgm:t>
    </dgm:pt>
    <dgm:pt modelId="{77623894-64EB-4983-9A7B-886DA47BC2E9}" type="pres">
      <dgm:prSet presAssocID="{8FDBF85B-2EDE-4FDB-A896-C659F79294CE}" presName="linear" presStyleCnt="0">
        <dgm:presLayoutVars>
          <dgm:animLvl val="lvl"/>
          <dgm:resizeHandles val="exact"/>
        </dgm:presLayoutVars>
      </dgm:prSet>
      <dgm:spPr/>
    </dgm:pt>
    <dgm:pt modelId="{24E5C210-297F-43AE-8567-BA3E82DB1427}" type="pres">
      <dgm:prSet presAssocID="{F091C05D-5036-4117-9A7D-B6ED0197ADB9}" presName="parentText" presStyleLbl="node1" presStyleIdx="0" presStyleCnt="5">
        <dgm:presLayoutVars>
          <dgm:chMax val="0"/>
          <dgm:bulletEnabled val="1"/>
        </dgm:presLayoutVars>
      </dgm:prSet>
      <dgm:spPr/>
    </dgm:pt>
    <dgm:pt modelId="{E1C52767-EF39-4263-907E-D0432C456443}" type="pres">
      <dgm:prSet presAssocID="{92C52D11-9AE9-46D4-AB6C-4F3B28EDC32C}" presName="spacer" presStyleCnt="0"/>
      <dgm:spPr/>
    </dgm:pt>
    <dgm:pt modelId="{2079C2D8-A615-4F4A-82F8-DDE2923A57AC}" type="pres">
      <dgm:prSet presAssocID="{4901E216-CA39-4947-AB7B-12DECF2B1F2E}" presName="parentText" presStyleLbl="node1" presStyleIdx="1" presStyleCnt="5">
        <dgm:presLayoutVars>
          <dgm:chMax val="0"/>
          <dgm:bulletEnabled val="1"/>
        </dgm:presLayoutVars>
      </dgm:prSet>
      <dgm:spPr/>
    </dgm:pt>
    <dgm:pt modelId="{A7E80AE9-6D3D-4689-93E8-35CA7CFFF154}" type="pres">
      <dgm:prSet presAssocID="{81A9746C-3A31-442A-B516-D9B581ACCF17}" presName="spacer" presStyleCnt="0"/>
      <dgm:spPr/>
    </dgm:pt>
    <dgm:pt modelId="{18DE278C-71AC-479B-A0B1-735470973776}" type="pres">
      <dgm:prSet presAssocID="{114907A7-709E-4D96-ABBC-7E95311038C9}" presName="parentText" presStyleLbl="node1" presStyleIdx="2" presStyleCnt="5">
        <dgm:presLayoutVars>
          <dgm:chMax val="0"/>
          <dgm:bulletEnabled val="1"/>
        </dgm:presLayoutVars>
      </dgm:prSet>
      <dgm:spPr/>
    </dgm:pt>
    <dgm:pt modelId="{5788D0F0-3E4C-4354-9601-D3EF8D97CE71}" type="pres">
      <dgm:prSet presAssocID="{DB581891-25BB-4E73-9242-52F370A1E66F}" presName="spacer" presStyleCnt="0"/>
      <dgm:spPr/>
    </dgm:pt>
    <dgm:pt modelId="{4488DC40-26C9-40CE-A165-A0AC2DB6100C}" type="pres">
      <dgm:prSet presAssocID="{6631D8E8-3F66-4160-96E8-316DD49857B5}" presName="parentText" presStyleLbl="node1" presStyleIdx="3" presStyleCnt="5">
        <dgm:presLayoutVars>
          <dgm:chMax val="0"/>
          <dgm:bulletEnabled val="1"/>
        </dgm:presLayoutVars>
      </dgm:prSet>
      <dgm:spPr/>
    </dgm:pt>
    <dgm:pt modelId="{7B08C5A0-C225-4AA5-B923-72FFC7FF6AE5}" type="pres">
      <dgm:prSet presAssocID="{BFF66B45-CCB1-482E-A222-2887575EDF55}" presName="spacer" presStyleCnt="0"/>
      <dgm:spPr/>
    </dgm:pt>
    <dgm:pt modelId="{681DB2A1-440D-49F6-BFBE-51819A738803}" type="pres">
      <dgm:prSet presAssocID="{E9293114-2F61-499A-BD1A-CCD061A436A6}" presName="parentText" presStyleLbl="node1" presStyleIdx="4" presStyleCnt="5">
        <dgm:presLayoutVars>
          <dgm:chMax val="0"/>
          <dgm:bulletEnabled val="1"/>
        </dgm:presLayoutVars>
      </dgm:prSet>
      <dgm:spPr/>
    </dgm:pt>
  </dgm:ptLst>
  <dgm:cxnLst>
    <dgm:cxn modelId="{E4A4E111-96C9-4DDB-973E-CD915C9D987C}" type="presOf" srcId="{E9293114-2F61-499A-BD1A-CCD061A436A6}" destId="{681DB2A1-440D-49F6-BFBE-51819A738803}" srcOrd="0" destOrd="0" presId="urn:microsoft.com/office/officeart/2005/8/layout/vList2"/>
    <dgm:cxn modelId="{6F95D41E-F634-4873-B99A-F85805C3B7B8}" type="presOf" srcId="{8FDBF85B-2EDE-4FDB-A896-C659F79294CE}" destId="{77623894-64EB-4983-9A7B-886DA47BC2E9}" srcOrd="0" destOrd="0" presId="urn:microsoft.com/office/officeart/2005/8/layout/vList2"/>
    <dgm:cxn modelId="{DEF5842F-AEF0-4413-9E3B-0F4744F73A5D}" type="presOf" srcId="{F091C05D-5036-4117-9A7D-B6ED0197ADB9}" destId="{24E5C210-297F-43AE-8567-BA3E82DB1427}" srcOrd="0" destOrd="0" presId="urn:microsoft.com/office/officeart/2005/8/layout/vList2"/>
    <dgm:cxn modelId="{03A57965-E8C3-44DE-8B80-553144E980E4}" srcId="{8FDBF85B-2EDE-4FDB-A896-C659F79294CE}" destId="{E9293114-2F61-499A-BD1A-CCD061A436A6}" srcOrd="4" destOrd="0" parTransId="{3B76AE92-A3AE-42F7-9A4D-3A038B2C59C8}" sibTransId="{5A221C1C-798E-4018-B459-9942889CA09E}"/>
    <dgm:cxn modelId="{9A5E514C-697F-4FA9-8541-CE146CDAE816}" srcId="{8FDBF85B-2EDE-4FDB-A896-C659F79294CE}" destId="{F091C05D-5036-4117-9A7D-B6ED0197ADB9}" srcOrd="0" destOrd="0" parTransId="{393C9990-EEF2-4DFC-AAA8-5136E785E00C}" sibTransId="{92C52D11-9AE9-46D4-AB6C-4F3B28EDC32C}"/>
    <dgm:cxn modelId="{3B7F8152-93E8-4342-8440-5C1ED8764BA1}" srcId="{8FDBF85B-2EDE-4FDB-A896-C659F79294CE}" destId="{6631D8E8-3F66-4160-96E8-316DD49857B5}" srcOrd="3" destOrd="0" parTransId="{B21855AA-C5C3-4D4A-91AC-5685EE8355CE}" sibTransId="{BFF66B45-CCB1-482E-A222-2887575EDF55}"/>
    <dgm:cxn modelId="{3056AC52-FE1A-4046-8B16-9ACAC8156C0F}" type="presOf" srcId="{6631D8E8-3F66-4160-96E8-316DD49857B5}" destId="{4488DC40-26C9-40CE-A165-A0AC2DB6100C}" srcOrd="0" destOrd="0" presId="urn:microsoft.com/office/officeart/2005/8/layout/vList2"/>
    <dgm:cxn modelId="{C00D328D-CE27-4253-89E7-F722BF5E57B5}" srcId="{8FDBF85B-2EDE-4FDB-A896-C659F79294CE}" destId="{114907A7-709E-4D96-ABBC-7E95311038C9}" srcOrd="2" destOrd="0" parTransId="{17BEE2F1-8F76-4AE7-8774-601A2B85EF83}" sibTransId="{DB581891-25BB-4E73-9242-52F370A1E66F}"/>
    <dgm:cxn modelId="{17B2388E-1DD7-44A9-AA59-6CBB95403840}" type="presOf" srcId="{4901E216-CA39-4947-AB7B-12DECF2B1F2E}" destId="{2079C2D8-A615-4F4A-82F8-DDE2923A57AC}" srcOrd="0" destOrd="0" presId="urn:microsoft.com/office/officeart/2005/8/layout/vList2"/>
    <dgm:cxn modelId="{62E84595-46BC-427A-AD93-BB5D4F7367B5}" srcId="{8FDBF85B-2EDE-4FDB-A896-C659F79294CE}" destId="{4901E216-CA39-4947-AB7B-12DECF2B1F2E}" srcOrd="1" destOrd="0" parTransId="{7E437D3C-EFDF-4018-A22F-D857092C2803}" sibTransId="{81A9746C-3A31-442A-B516-D9B581ACCF17}"/>
    <dgm:cxn modelId="{04A082B0-239A-4873-8124-6FB5362BA5C2}" type="presOf" srcId="{114907A7-709E-4D96-ABBC-7E95311038C9}" destId="{18DE278C-71AC-479B-A0B1-735470973776}" srcOrd="0" destOrd="0" presId="urn:microsoft.com/office/officeart/2005/8/layout/vList2"/>
    <dgm:cxn modelId="{031190D1-ED16-494D-A694-F3BB3D2DC9E7}" type="presParOf" srcId="{77623894-64EB-4983-9A7B-886DA47BC2E9}" destId="{24E5C210-297F-43AE-8567-BA3E82DB1427}" srcOrd="0" destOrd="0" presId="urn:microsoft.com/office/officeart/2005/8/layout/vList2"/>
    <dgm:cxn modelId="{A7BDFBCD-44D6-48ED-8D5F-FD343DEDF162}" type="presParOf" srcId="{77623894-64EB-4983-9A7B-886DA47BC2E9}" destId="{E1C52767-EF39-4263-907E-D0432C456443}" srcOrd="1" destOrd="0" presId="urn:microsoft.com/office/officeart/2005/8/layout/vList2"/>
    <dgm:cxn modelId="{8F7873E5-A0F3-418C-9DE5-2ADB95620EA4}" type="presParOf" srcId="{77623894-64EB-4983-9A7B-886DA47BC2E9}" destId="{2079C2D8-A615-4F4A-82F8-DDE2923A57AC}" srcOrd="2" destOrd="0" presId="urn:microsoft.com/office/officeart/2005/8/layout/vList2"/>
    <dgm:cxn modelId="{063999DF-BA5C-49B8-A1D3-EA4187D135CE}" type="presParOf" srcId="{77623894-64EB-4983-9A7B-886DA47BC2E9}" destId="{A7E80AE9-6D3D-4689-93E8-35CA7CFFF154}" srcOrd="3" destOrd="0" presId="urn:microsoft.com/office/officeart/2005/8/layout/vList2"/>
    <dgm:cxn modelId="{2F53D27B-46F4-4B75-90E2-3C78C80E9AFB}" type="presParOf" srcId="{77623894-64EB-4983-9A7B-886DA47BC2E9}" destId="{18DE278C-71AC-479B-A0B1-735470973776}" srcOrd="4" destOrd="0" presId="urn:microsoft.com/office/officeart/2005/8/layout/vList2"/>
    <dgm:cxn modelId="{CFDE89DB-E24C-45BD-A1DA-7CAD3E79092D}" type="presParOf" srcId="{77623894-64EB-4983-9A7B-886DA47BC2E9}" destId="{5788D0F0-3E4C-4354-9601-D3EF8D97CE71}" srcOrd="5" destOrd="0" presId="urn:microsoft.com/office/officeart/2005/8/layout/vList2"/>
    <dgm:cxn modelId="{F6F646A3-6235-41CA-8F23-E5D6540309CA}" type="presParOf" srcId="{77623894-64EB-4983-9A7B-886DA47BC2E9}" destId="{4488DC40-26C9-40CE-A165-A0AC2DB6100C}" srcOrd="6" destOrd="0" presId="urn:microsoft.com/office/officeart/2005/8/layout/vList2"/>
    <dgm:cxn modelId="{D562B2A7-D61E-4ED2-B900-F5F4BE106B18}" type="presParOf" srcId="{77623894-64EB-4983-9A7B-886DA47BC2E9}" destId="{7B08C5A0-C225-4AA5-B923-72FFC7FF6AE5}" srcOrd="7" destOrd="0" presId="urn:microsoft.com/office/officeart/2005/8/layout/vList2"/>
    <dgm:cxn modelId="{681ECECB-D864-4327-9CF0-414290BE756A}" type="presParOf" srcId="{77623894-64EB-4983-9A7B-886DA47BC2E9}" destId="{681DB2A1-440D-49F6-BFBE-51819A73880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9B505-CED6-43AA-8867-2ABCB1133583}">
      <dsp:nvSpPr>
        <dsp:cNvPr id="0" name=""/>
        <dsp:cNvSpPr/>
      </dsp:nvSpPr>
      <dsp:spPr>
        <a:xfrm>
          <a:off x="0" y="1460"/>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84A38-EB2A-4002-8634-25265DF94F28}">
      <dsp:nvSpPr>
        <dsp:cNvPr id="0" name=""/>
        <dsp:cNvSpPr/>
      </dsp:nvSpPr>
      <dsp:spPr>
        <a:xfrm>
          <a:off x="223930" y="168020"/>
          <a:ext cx="407146" cy="407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E83FA6-0489-4DCA-B9B0-F2E2406AA5BE}">
      <dsp:nvSpPr>
        <dsp:cNvPr id="0" name=""/>
        <dsp:cNvSpPr/>
      </dsp:nvSpPr>
      <dsp:spPr>
        <a:xfrm>
          <a:off x="855007" y="1460"/>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Enhance memory, focus, and decision-making.</a:t>
          </a:r>
        </a:p>
      </dsp:txBody>
      <dsp:txXfrm>
        <a:off x="855007" y="1460"/>
        <a:ext cx="4357072" cy="740266"/>
      </dsp:txXfrm>
    </dsp:sp>
    <dsp:sp modelId="{0437F1D4-E1E0-4BF9-A29E-5FBD15FD526C}">
      <dsp:nvSpPr>
        <dsp:cNvPr id="0" name=""/>
        <dsp:cNvSpPr/>
      </dsp:nvSpPr>
      <dsp:spPr>
        <a:xfrm>
          <a:off x="0" y="926793"/>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F6EB1-5898-4E7D-8971-C7D25BC5906B}">
      <dsp:nvSpPr>
        <dsp:cNvPr id="0" name=""/>
        <dsp:cNvSpPr/>
      </dsp:nvSpPr>
      <dsp:spPr>
        <a:xfrm>
          <a:off x="223930" y="1093353"/>
          <a:ext cx="407146" cy="407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E01AD4-693A-4FF5-AB75-550359756498}">
      <dsp:nvSpPr>
        <dsp:cNvPr id="0" name=""/>
        <dsp:cNvSpPr/>
      </dsp:nvSpPr>
      <dsp:spPr>
        <a:xfrm>
          <a:off x="855007" y="926793"/>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Reduces stress, anxiety, and depression</a:t>
          </a:r>
        </a:p>
      </dsp:txBody>
      <dsp:txXfrm>
        <a:off x="855007" y="926793"/>
        <a:ext cx="4357072" cy="740266"/>
      </dsp:txXfrm>
    </dsp:sp>
    <dsp:sp modelId="{97C4B340-8303-4AD3-9A6F-E66866E22F6F}">
      <dsp:nvSpPr>
        <dsp:cNvPr id="0" name=""/>
        <dsp:cNvSpPr/>
      </dsp:nvSpPr>
      <dsp:spPr>
        <a:xfrm>
          <a:off x="0" y="1852125"/>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6FAF7-6914-4E81-B7B9-38CDA14D3263}">
      <dsp:nvSpPr>
        <dsp:cNvPr id="0" name=""/>
        <dsp:cNvSpPr/>
      </dsp:nvSpPr>
      <dsp:spPr>
        <a:xfrm>
          <a:off x="223930" y="2018685"/>
          <a:ext cx="407146" cy="4071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B30895-5C1E-4FD8-95D5-D7E1BB1CF62D}">
      <dsp:nvSpPr>
        <dsp:cNvPr id="0" name=""/>
        <dsp:cNvSpPr/>
      </dsp:nvSpPr>
      <dsp:spPr>
        <a:xfrm>
          <a:off x="855007" y="1852125"/>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Improves emotional regulation and creativity.</a:t>
          </a:r>
        </a:p>
      </dsp:txBody>
      <dsp:txXfrm>
        <a:off x="855007" y="1852125"/>
        <a:ext cx="4357072" cy="740266"/>
      </dsp:txXfrm>
    </dsp:sp>
    <dsp:sp modelId="{041A6334-6477-4A0C-9286-AD492F6C99EE}">
      <dsp:nvSpPr>
        <dsp:cNvPr id="0" name=""/>
        <dsp:cNvSpPr/>
      </dsp:nvSpPr>
      <dsp:spPr>
        <a:xfrm>
          <a:off x="0" y="2777458"/>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F5CBE-594F-4B35-BF52-0B344D107B21}">
      <dsp:nvSpPr>
        <dsp:cNvPr id="0" name=""/>
        <dsp:cNvSpPr/>
      </dsp:nvSpPr>
      <dsp:spPr>
        <a:xfrm>
          <a:off x="223930" y="2944018"/>
          <a:ext cx="407146" cy="4071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9F3D16-3F1F-43A3-A05B-9A9AF08E8792}">
      <dsp:nvSpPr>
        <dsp:cNvPr id="0" name=""/>
        <dsp:cNvSpPr/>
      </dsp:nvSpPr>
      <dsp:spPr>
        <a:xfrm>
          <a:off x="855007" y="2777458"/>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Increases motivation and productivity.</a:t>
          </a:r>
        </a:p>
      </dsp:txBody>
      <dsp:txXfrm>
        <a:off x="855007" y="2777458"/>
        <a:ext cx="4357072" cy="7402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EB464-5E97-4772-9864-5FDFF78B9448}">
      <dsp:nvSpPr>
        <dsp:cNvPr id="0" name=""/>
        <dsp:cNvSpPr/>
      </dsp:nvSpPr>
      <dsp:spPr>
        <a:xfrm>
          <a:off x="0" y="1460"/>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40BF6-C395-4DDF-89D8-F2A5319F3453}">
      <dsp:nvSpPr>
        <dsp:cNvPr id="0" name=""/>
        <dsp:cNvSpPr/>
      </dsp:nvSpPr>
      <dsp:spPr>
        <a:xfrm>
          <a:off x="223930" y="168020"/>
          <a:ext cx="407146" cy="407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8B7EBC-FE52-42E0-BA56-8D7B08E978D6}">
      <dsp:nvSpPr>
        <dsp:cNvPr id="0" name=""/>
        <dsp:cNvSpPr/>
      </dsp:nvSpPr>
      <dsp:spPr>
        <a:xfrm>
          <a:off x="855007" y="1460"/>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Improve communication, patience, and empathy.</a:t>
          </a:r>
        </a:p>
      </dsp:txBody>
      <dsp:txXfrm>
        <a:off x="855007" y="1460"/>
        <a:ext cx="4357072" cy="740266"/>
      </dsp:txXfrm>
    </dsp:sp>
    <dsp:sp modelId="{7491252E-27CE-459C-BDEF-630049D1B558}">
      <dsp:nvSpPr>
        <dsp:cNvPr id="0" name=""/>
        <dsp:cNvSpPr/>
      </dsp:nvSpPr>
      <dsp:spPr>
        <a:xfrm>
          <a:off x="0" y="926793"/>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ACDC7-F911-4B8A-B820-7BB59612C4E5}">
      <dsp:nvSpPr>
        <dsp:cNvPr id="0" name=""/>
        <dsp:cNvSpPr/>
      </dsp:nvSpPr>
      <dsp:spPr>
        <a:xfrm>
          <a:off x="223930" y="1093353"/>
          <a:ext cx="407146" cy="407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4EF903-4863-4237-B0C2-9E1EE66463DF}">
      <dsp:nvSpPr>
        <dsp:cNvPr id="0" name=""/>
        <dsp:cNvSpPr/>
      </dsp:nvSpPr>
      <dsp:spPr>
        <a:xfrm>
          <a:off x="855007" y="926793"/>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Enhances relationships at home, school, and work. </a:t>
          </a:r>
        </a:p>
      </dsp:txBody>
      <dsp:txXfrm>
        <a:off x="855007" y="926793"/>
        <a:ext cx="4357072" cy="740266"/>
      </dsp:txXfrm>
    </dsp:sp>
    <dsp:sp modelId="{1240D2B7-E547-4CD5-B678-919180BA9421}">
      <dsp:nvSpPr>
        <dsp:cNvPr id="0" name=""/>
        <dsp:cNvSpPr/>
      </dsp:nvSpPr>
      <dsp:spPr>
        <a:xfrm>
          <a:off x="0" y="1852125"/>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290CB-F361-43BA-B97A-A6A3F17A5D01}">
      <dsp:nvSpPr>
        <dsp:cNvPr id="0" name=""/>
        <dsp:cNvSpPr/>
      </dsp:nvSpPr>
      <dsp:spPr>
        <a:xfrm>
          <a:off x="223930" y="2018685"/>
          <a:ext cx="407146" cy="4071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06EBA-2B18-40E0-AC6D-E04CAAC6BA73}">
      <dsp:nvSpPr>
        <dsp:cNvPr id="0" name=""/>
        <dsp:cNvSpPr/>
      </dsp:nvSpPr>
      <dsp:spPr>
        <a:xfrm>
          <a:off x="855007" y="1852125"/>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Increases community engagement and teamwork.</a:t>
          </a:r>
        </a:p>
      </dsp:txBody>
      <dsp:txXfrm>
        <a:off x="855007" y="1852125"/>
        <a:ext cx="4357072" cy="740266"/>
      </dsp:txXfrm>
    </dsp:sp>
    <dsp:sp modelId="{05696223-6845-47E3-BA25-A5356B86B46C}">
      <dsp:nvSpPr>
        <dsp:cNvPr id="0" name=""/>
        <dsp:cNvSpPr/>
      </dsp:nvSpPr>
      <dsp:spPr>
        <a:xfrm>
          <a:off x="0" y="2777458"/>
          <a:ext cx="5212080" cy="7402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61050-F5FC-4A77-9BCA-46A521871214}">
      <dsp:nvSpPr>
        <dsp:cNvPr id="0" name=""/>
        <dsp:cNvSpPr/>
      </dsp:nvSpPr>
      <dsp:spPr>
        <a:xfrm>
          <a:off x="223930" y="2944018"/>
          <a:ext cx="407146" cy="4071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26214-DEF0-47A3-A8BD-F79C6199E8E9}">
      <dsp:nvSpPr>
        <dsp:cNvPr id="0" name=""/>
        <dsp:cNvSpPr/>
      </dsp:nvSpPr>
      <dsp:spPr>
        <a:xfrm>
          <a:off x="855007" y="2777458"/>
          <a:ext cx="4357072" cy="740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345" tIns="78345" rIns="78345" bIns="78345" numCol="1" spcCol="1270" anchor="ctr" anchorCtr="0">
          <a:noAutofit/>
        </a:bodyPr>
        <a:lstStyle/>
        <a:p>
          <a:pPr marL="0" lvl="0" indent="0" algn="l" defTabSz="844550">
            <a:lnSpc>
              <a:spcPct val="100000"/>
            </a:lnSpc>
            <a:spcBef>
              <a:spcPct val="0"/>
            </a:spcBef>
            <a:spcAft>
              <a:spcPct val="35000"/>
            </a:spcAft>
            <a:buNone/>
          </a:pPr>
          <a:r>
            <a:rPr lang="en-US" sz="1900" kern="1200"/>
            <a:t>Promote safety (reduces fatigue-related accidents).</a:t>
          </a:r>
        </a:p>
      </dsp:txBody>
      <dsp:txXfrm>
        <a:off x="855007" y="2777458"/>
        <a:ext cx="4357072" cy="740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785DA-860D-487E-964D-8C3EF6B4460F}">
      <dsp:nvSpPr>
        <dsp:cNvPr id="0" name=""/>
        <dsp:cNvSpPr/>
      </dsp:nvSpPr>
      <dsp:spPr>
        <a:xfrm>
          <a:off x="1507339" y="466711"/>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56199" y="510702"/>
        <a:ext cx="17279" cy="3459"/>
      </dsp:txXfrm>
    </dsp:sp>
    <dsp:sp modelId="{7BB329E3-8412-4EE2-8C4F-79F7857AD469}">
      <dsp:nvSpPr>
        <dsp:cNvPr id="0" name=""/>
        <dsp:cNvSpPr/>
      </dsp:nvSpPr>
      <dsp:spPr>
        <a:xfrm>
          <a:off x="6536" y="6165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kern="1200"/>
            <a:t>Developed to explain and predict health behaviors by focusing on attitudes and beliefs.</a:t>
          </a:r>
        </a:p>
      </dsp:txBody>
      <dsp:txXfrm>
        <a:off x="6536" y="61651"/>
        <a:ext cx="1502603" cy="901561"/>
      </dsp:txXfrm>
    </dsp:sp>
    <dsp:sp modelId="{E2268205-8EBD-45C4-A90C-A899007413C2}">
      <dsp:nvSpPr>
        <dsp:cNvPr id="0" name=""/>
        <dsp:cNvSpPr/>
      </dsp:nvSpPr>
      <dsp:spPr>
        <a:xfrm>
          <a:off x="3355541" y="466711"/>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4400" y="510702"/>
        <a:ext cx="17279" cy="3459"/>
      </dsp:txXfrm>
    </dsp:sp>
    <dsp:sp modelId="{686434C5-240D-42BA-A933-4FF94A9CE420}">
      <dsp:nvSpPr>
        <dsp:cNvPr id="0" name=""/>
        <dsp:cNvSpPr/>
      </dsp:nvSpPr>
      <dsp:spPr>
        <a:xfrm>
          <a:off x="1854738" y="6165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kern="1200"/>
            <a:t>Barriers: People may avoid action due to </a:t>
          </a:r>
          <a:r>
            <a:rPr lang="en-US" sz="1200" b="1" kern="1200"/>
            <a:t>perceived costs</a:t>
          </a:r>
          <a:r>
            <a:rPr lang="en-US" sz="1200" kern="1200"/>
            <a:t>, </a:t>
          </a:r>
          <a:r>
            <a:rPr lang="en-US" sz="1200" b="1" kern="1200"/>
            <a:t>fear</a:t>
          </a:r>
          <a:r>
            <a:rPr lang="en-US" sz="1200" kern="1200"/>
            <a:t>, or </a:t>
          </a:r>
          <a:r>
            <a:rPr lang="en-US" sz="1200" b="1" kern="1200"/>
            <a:t>lack of confidence</a:t>
          </a:r>
          <a:r>
            <a:rPr lang="en-US" sz="1200" kern="1200"/>
            <a:t>.</a:t>
          </a:r>
        </a:p>
      </dsp:txBody>
      <dsp:txXfrm>
        <a:off x="1854738" y="61651"/>
        <a:ext cx="1502603" cy="901561"/>
      </dsp:txXfrm>
    </dsp:sp>
    <dsp:sp modelId="{B59CDCE3-7BDB-4C75-BD41-D0490DCC26E9}">
      <dsp:nvSpPr>
        <dsp:cNvPr id="0" name=""/>
        <dsp:cNvSpPr/>
      </dsp:nvSpPr>
      <dsp:spPr>
        <a:xfrm>
          <a:off x="757838" y="961412"/>
          <a:ext cx="3696403" cy="314998"/>
        </a:xfrm>
        <a:custGeom>
          <a:avLst/>
          <a:gdLst/>
          <a:ahLst/>
          <a:cxnLst/>
          <a:rect l="0" t="0" r="0" b="0"/>
          <a:pathLst>
            <a:path>
              <a:moveTo>
                <a:pt x="3696403" y="0"/>
              </a:moveTo>
              <a:lnTo>
                <a:pt x="3696403" y="174599"/>
              </a:lnTo>
              <a:lnTo>
                <a:pt x="0" y="174599"/>
              </a:lnTo>
              <a:lnTo>
                <a:pt x="0" y="31499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226" y="1117182"/>
        <a:ext cx="185626" cy="3459"/>
      </dsp:txXfrm>
    </dsp:sp>
    <dsp:sp modelId="{8C11F5E3-65D4-4ED7-BCEE-EEDC03627C77}">
      <dsp:nvSpPr>
        <dsp:cNvPr id="0" name=""/>
        <dsp:cNvSpPr/>
      </dsp:nvSpPr>
      <dsp:spPr>
        <a:xfrm>
          <a:off x="3702940" y="6165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kern="1200"/>
            <a:t>Key constructs:</a:t>
          </a:r>
        </a:p>
      </dsp:txBody>
      <dsp:txXfrm>
        <a:off x="3702940" y="61651"/>
        <a:ext cx="1502603" cy="901561"/>
      </dsp:txXfrm>
    </dsp:sp>
    <dsp:sp modelId="{F2BDECA2-D05D-4CF0-A675-E5508E88505E}">
      <dsp:nvSpPr>
        <dsp:cNvPr id="0" name=""/>
        <dsp:cNvSpPr/>
      </dsp:nvSpPr>
      <dsp:spPr>
        <a:xfrm>
          <a:off x="1507339" y="1713872"/>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56199" y="1757862"/>
        <a:ext cx="17279" cy="3459"/>
      </dsp:txXfrm>
    </dsp:sp>
    <dsp:sp modelId="{109D0135-DA71-420A-85F2-9A5C99673EC9}">
      <dsp:nvSpPr>
        <dsp:cNvPr id="0" name=""/>
        <dsp:cNvSpPr/>
      </dsp:nvSpPr>
      <dsp:spPr>
        <a:xfrm>
          <a:off x="6536" y="130881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Perceived Susceptibility</a:t>
          </a:r>
          <a:endParaRPr lang="en-US" sz="1200" kern="1200"/>
        </a:p>
      </dsp:txBody>
      <dsp:txXfrm>
        <a:off x="6536" y="1308811"/>
        <a:ext cx="1502603" cy="901561"/>
      </dsp:txXfrm>
    </dsp:sp>
    <dsp:sp modelId="{57A97700-B204-4FD6-9D7C-9F6CAA458083}">
      <dsp:nvSpPr>
        <dsp:cNvPr id="0" name=""/>
        <dsp:cNvSpPr/>
      </dsp:nvSpPr>
      <dsp:spPr>
        <a:xfrm>
          <a:off x="3355541" y="1713872"/>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4400" y="1757862"/>
        <a:ext cx="17279" cy="3459"/>
      </dsp:txXfrm>
    </dsp:sp>
    <dsp:sp modelId="{3039B8A6-4480-41DF-94D3-A90A648F7945}">
      <dsp:nvSpPr>
        <dsp:cNvPr id="0" name=""/>
        <dsp:cNvSpPr/>
      </dsp:nvSpPr>
      <dsp:spPr>
        <a:xfrm>
          <a:off x="1854738" y="130881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Perceived Severity</a:t>
          </a:r>
          <a:endParaRPr lang="en-US" sz="1200" kern="1200"/>
        </a:p>
      </dsp:txBody>
      <dsp:txXfrm>
        <a:off x="1854738" y="1308811"/>
        <a:ext cx="1502603" cy="901561"/>
      </dsp:txXfrm>
    </dsp:sp>
    <dsp:sp modelId="{AB334AA3-B9FF-409B-9C7F-663A8D6720AA}">
      <dsp:nvSpPr>
        <dsp:cNvPr id="0" name=""/>
        <dsp:cNvSpPr/>
      </dsp:nvSpPr>
      <dsp:spPr>
        <a:xfrm>
          <a:off x="757838" y="2208573"/>
          <a:ext cx="3696403" cy="314998"/>
        </a:xfrm>
        <a:custGeom>
          <a:avLst/>
          <a:gdLst/>
          <a:ahLst/>
          <a:cxnLst/>
          <a:rect l="0" t="0" r="0" b="0"/>
          <a:pathLst>
            <a:path>
              <a:moveTo>
                <a:pt x="3696403" y="0"/>
              </a:moveTo>
              <a:lnTo>
                <a:pt x="3696403" y="174599"/>
              </a:lnTo>
              <a:lnTo>
                <a:pt x="0" y="174599"/>
              </a:lnTo>
              <a:lnTo>
                <a:pt x="0" y="31499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226" y="2364343"/>
        <a:ext cx="185626" cy="3459"/>
      </dsp:txXfrm>
    </dsp:sp>
    <dsp:sp modelId="{D216E791-3D12-4914-8C84-1B27CE89B8F2}">
      <dsp:nvSpPr>
        <dsp:cNvPr id="0" name=""/>
        <dsp:cNvSpPr/>
      </dsp:nvSpPr>
      <dsp:spPr>
        <a:xfrm>
          <a:off x="3702940" y="1308811"/>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Perceived Benefits</a:t>
          </a:r>
          <a:endParaRPr lang="en-US" sz="1200" kern="1200"/>
        </a:p>
      </dsp:txBody>
      <dsp:txXfrm>
        <a:off x="3702940" y="1308811"/>
        <a:ext cx="1502603" cy="901561"/>
      </dsp:txXfrm>
    </dsp:sp>
    <dsp:sp modelId="{0BCC81A4-9116-4D3E-AD59-B15360EF7411}">
      <dsp:nvSpPr>
        <dsp:cNvPr id="0" name=""/>
        <dsp:cNvSpPr/>
      </dsp:nvSpPr>
      <dsp:spPr>
        <a:xfrm>
          <a:off x="1507339" y="2961033"/>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56199" y="3005023"/>
        <a:ext cx="17279" cy="3459"/>
      </dsp:txXfrm>
    </dsp:sp>
    <dsp:sp modelId="{C83E4FBF-9ED6-42E8-B92C-5EA7B607C3D8}">
      <dsp:nvSpPr>
        <dsp:cNvPr id="0" name=""/>
        <dsp:cNvSpPr/>
      </dsp:nvSpPr>
      <dsp:spPr>
        <a:xfrm>
          <a:off x="6536" y="2555972"/>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Perceived Barriers</a:t>
          </a:r>
          <a:r>
            <a:rPr lang="en-US" sz="1200" kern="1200"/>
            <a:t> ← </a:t>
          </a:r>
          <a:r>
            <a:rPr lang="en-US" sz="1200" i="1" kern="1200"/>
            <a:t>Main barrier focus</a:t>
          </a:r>
          <a:endParaRPr lang="en-US" sz="1200" kern="1200"/>
        </a:p>
      </dsp:txBody>
      <dsp:txXfrm>
        <a:off x="6536" y="2555972"/>
        <a:ext cx="1502603" cy="901561"/>
      </dsp:txXfrm>
    </dsp:sp>
    <dsp:sp modelId="{F6E558FD-3E28-4418-A698-B6989DFC0BC0}">
      <dsp:nvSpPr>
        <dsp:cNvPr id="0" name=""/>
        <dsp:cNvSpPr/>
      </dsp:nvSpPr>
      <dsp:spPr>
        <a:xfrm>
          <a:off x="3355541" y="2961033"/>
          <a:ext cx="314998" cy="91440"/>
        </a:xfrm>
        <a:custGeom>
          <a:avLst/>
          <a:gdLst/>
          <a:ahLst/>
          <a:cxnLst/>
          <a:rect l="0" t="0" r="0" b="0"/>
          <a:pathLst>
            <a:path>
              <a:moveTo>
                <a:pt x="0" y="45720"/>
              </a:moveTo>
              <a:lnTo>
                <a:pt x="31499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4400" y="3005023"/>
        <a:ext cx="17279" cy="3459"/>
      </dsp:txXfrm>
    </dsp:sp>
    <dsp:sp modelId="{199E6399-6285-4C9C-A871-B956764C8BAB}">
      <dsp:nvSpPr>
        <dsp:cNvPr id="0" name=""/>
        <dsp:cNvSpPr/>
      </dsp:nvSpPr>
      <dsp:spPr>
        <a:xfrm>
          <a:off x="1854738" y="2555972"/>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Cues to Action</a:t>
          </a:r>
          <a:endParaRPr lang="en-US" sz="1200" kern="1200"/>
        </a:p>
      </dsp:txBody>
      <dsp:txXfrm>
        <a:off x="1854738" y="2555972"/>
        <a:ext cx="1502603" cy="901561"/>
      </dsp:txXfrm>
    </dsp:sp>
    <dsp:sp modelId="{2A0E546E-4D09-4ED6-B32D-85B1595A0F80}">
      <dsp:nvSpPr>
        <dsp:cNvPr id="0" name=""/>
        <dsp:cNvSpPr/>
      </dsp:nvSpPr>
      <dsp:spPr>
        <a:xfrm>
          <a:off x="3702940" y="2555972"/>
          <a:ext cx="1502603" cy="9015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29" tIns="77286" rIns="73629" bIns="77286" numCol="1" spcCol="1270" anchor="ctr" anchorCtr="0">
          <a:noAutofit/>
        </a:bodyPr>
        <a:lstStyle/>
        <a:p>
          <a:pPr marL="0" lvl="0" indent="0" algn="ctr" defTabSz="533400">
            <a:lnSpc>
              <a:spcPct val="90000"/>
            </a:lnSpc>
            <a:spcBef>
              <a:spcPct val="0"/>
            </a:spcBef>
            <a:spcAft>
              <a:spcPct val="35000"/>
            </a:spcAft>
            <a:buNone/>
          </a:pPr>
          <a:r>
            <a:rPr lang="en-US" sz="1200" b="1" kern="1200"/>
            <a:t>Self-Efficacy</a:t>
          </a:r>
          <a:endParaRPr lang="en-US" sz="1200" kern="1200"/>
        </a:p>
      </dsp:txBody>
      <dsp:txXfrm>
        <a:off x="3702940" y="2555972"/>
        <a:ext cx="1502603" cy="9015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5C210-297F-43AE-8567-BA3E82DB1427}">
      <dsp:nvSpPr>
        <dsp:cNvPr id="0" name=""/>
        <dsp:cNvSpPr/>
      </dsp:nvSpPr>
      <dsp:spPr>
        <a:xfrm>
          <a:off x="0" y="45610"/>
          <a:ext cx="5768461" cy="6464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Explains behavior through </a:t>
          </a:r>
          <a:r>
            <a:rPr lang="en-US" sz="1700" b="1" kern="1200"/>
            <a:t>intention</a:t>
          </a:r>
          <a:r>
            <a:rPr lang="en-US" sz="1700" kern="1200"/>
            <a:t>, influenced by:</a:t>
          </a:r>
        </a:p>
      </dsp:txBody>
      <dsp:txXfrm>
        <a:off x="31556" y="77166"/>
        <a:ext cx="5705349" cy="583313"/>
      </dsp:txXfrm>
    </dsp:sp>
    <dsp:sp modelId="{2079C2D8-A615-4F4A-82F8-DDE2923A57AC}">
      <dsp:nvSpPr>
        <dsp:cNvPr id="0" name=""/>
        <dsp:cNvSpPr/>
      </dsp:nvSpPr>
      <dsp:spPr>
        <a:xfrm>
          <a:off x="0" y="740995"/>
          <a:ext cx="5768461" cy="6464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Attitude</a:t>
          </a:r>
          <a:r>
            <a:rPr lang="en-US" sz="1700" kern="1200"/>
            <a:t> (toward behavior)</a:t>
          </a:r>
        </a:p>
      </dsp:txBody>
      <dsp:txXfrm>
        <a:off x="31556" y="772551"/>
        <a:ext cx="5705349" cy="583313"/>
      </dsp:txXfrm>
    </dsp:sp>
    <dsp:sp modelId="{18DE278C-71AC-479B-A0B1-735470973776}">
      <dsp:nvSpPr>
        <dsp:cNvPr id="0" name=""/>
        <dsp:cNvSpPr/>
      </dsp:nvSpPr>
      <dsp:spPr>
        <a:xfrm>
          <a:off x="0" y="1436380"/>
          <a:ext cx="5768461" cy="6464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Subjective Norms</a:t>
          </a:r>
          <a:r>
            <a:rPr lang="en-US" sz="1700" kern="1200"/>
            <a:t> (social pressure)</a:t>
          </a:r>
        </a:p>
      </dsp:txBody>
      <dsp:txXfrm>
        <a:off x="31556" y="1467936"/>
        <a:ext cx="5705349" cy="583313"/>
      </dsp:txXfrm>
    </dsp:sp>
    <dsp:sp modelId="{4488DC40-26C9-40CE-A165-A0AC2DB6100C}">
      <dsp:nvSpPr>
        <dsp:cNvPr id="0" name=""/>
        <dsp:cNvSpPr/>
      </dsp:nvSpPr>
      <dsp:spPr>
        <a:xfrm>
          <a:off x="0" y="2131765"/>
          <a:ext cx="5768461" cy="6464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Perceived Behavioral Control</a:t>
          </a:r>
          <a:r>
            <a:rPr lang="en-US" sz="1700" kern="1200"/>
            <a:t> ← </a:t>
          </a:r>
          <a:r>
            <a:rPr lang="en-US" sz="1700" i="1" kern="1200"/>
            <a:t>Main barrier focus</a:t>
          </a:r>
          <a:endParaRPr lang="en-US" sz="1700" kern="1200"/>
        </a:p>
      </dsp:txBody>
      <dsp:txXfrm>
        <a:off x="31556" y="2163321"/>
        <a:ext cx="5705349" cy="583313"/>
      </dsp:txXfrm>
    </dsp:sp>
    <dsp:sp modelId="{681DB2A1-440D-49F6-BFBE-51819A738803}">
      <dsp:nvSpPr>
        <dsp:cNvPr id="0" name=""/>
        <dsp:cNvSpPr/>
      </dsp:nvSpPr>
      <dsp:spPr>
        <a:xfrm>
          <a:off x="0" y="2827150"/>
          <a:ext cx="5768461" cy="6464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Barriers: People may not act if they feel </a:t>
          </a:r>
          <a:r>
            <a:rPr lang="en-US" sz="1700" b="1" kern="1200"/>
            <a:t>unable or lack control</a:t>
          </a:r>
          <a:r>
            <a:rPr lang="en-US" sz="1700" kern="1200"/>
            <a:t>, even with good intentions.</a:t>
          </a:r>
        </a:p>
      </dsp:txBody>
      <dsp:txXfrm>
        <a:off x="31556" y="2858706"/>
        <a:ext cx="5705349" cy="5833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7704D-AA04-4CA3-ABCA-8C7DC2377EC6}" type="datetimeFigureOut">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661CE9-1C51-4743-9565-CB6B30739553}" type="slidenum">
              <a:t>‹#›</a:t>
            </a:fld>
            <a:endParaRPr lang="en-GB"/>
          </a:p>
        </p:txBody>
      </p:sp>
    </p:spTree>
    <p:extLst>
      <p:ext uri="{BB962C8B-B14F-4D97-AF65-F5344CB8AC3E}">
        <p14:creationId xmlns:p14="http://schemas.microsoft.com/office/powerpoint/2010/main" val="2274571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Adolescence is a stage of intense biological and psychological growth when patterns of habits become lifelong (Ben-Arieh et al., 2021). It has been demonstrated that behavioral habits (diet, exercise and sleep) set during these years are great predictors of adult health (WHO, 2020). In the UK, the high obesity rates among teenagers and the emergence of mental-health issues are caused by teenage inactivity and unhealthy diets (UKHSA, 2023; RCPCH, 2021).</a:t>
            </a:r>
          </a:p>
          <a:p>
            <a:r>
              <a:rPr lang="en-US"/>
              <a:t>Our campaign is preventative in the nature of it - the encouragement of self-management, balanced dietary habits, regular exercise, and rest. Adolescents may build the ability to continue positive health paths into adulthood by embracing resilience and behavioural awareness at an early age (DHSC, 2019; PHE, 2021).</a:t>
            </a:r>
          </a:p>
        </p:txBody>
      </p:sp>
      <p:sp>
        <p:nvSpPr>
          <p:cNvPr id="4" name="Slide Number Placeholder 3"/>
          <p:cNvSpPr>
            <a:spLocks noGrp="1"/>
          </p:cNvSpPr>
          <p:nvPr>
            <p:ph type="sldNum" sz="quarter" idx="5"/>
          </p:nvPr>
        </p:nvSpPr>
        <p:spPr/>
        <p:txBody>
          <a:bodyPr/>
          <a:lstStyle/>
          <a:p>
            <a:fld id="{2A66CBE4-D2D5-4681-9481-A6C9DA6DB685}" type="slidenum">
              <a:rPr lang="en-US" smtClean="0"/>
              <a:t>4</a:t>
            </a:fld>
            <a:endParaRPr lang="en-US"/>
          </a:p>
        </p:txBody>
      </p:sp>
    </p:spTree>
    <p:extLst>
      <p:ext uri="{BB962C8B-B14F-4D97-AF65-F5344CB8AC3E}">
        <p14:creationId xmlns:p14="http://schemas.microsoft.com/office/powerpoint/2010/main" val="2231905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goals are directly based on the national standards in public health (DHSC, 2019; NICE, 2020). They touch upon the diet, activity, and mental well-being three of the three modifiable behavioural determinants of youth well-being (UKHSA, 2023; ONS, 2023). The goals will be measured quantitatively by the pre- and post-campaign surveys and qualitatively by the participants feedback (HEE, 2022).</a:t>
            </a:r>
          </a:p>
          <a:p>
            <a:r>
              <a:rPr lang="en-US"/>
              <a:t>The use of quantifiable objectives will hold us responsible and in line with the UN Sustainable Development Goal 3 (“Good Health and Well-Being”) and the HM Government plan to Advancing Mental Health (20212025) (HMG, 2021).</a:t>
            </a:r>
          </a:p>
        </p:txBody>
      </p:sp>
      <p:sp>
        <p:nvSpPr>
          <p:cNvPr id="4" name="Slide Number Placeholder 3"/>
          <p:cNvSpPr>
            <a:spLocks noGrp="1"/>
          </p:cNvSpPr>
          <p:nvPr>
            <p:ph type="sldNum" sz="quarter" idx="5"/>
          </p:nvPr>
        </p:nvSpPr>
        <p:spPr/>
        <p:txBody>
          <a:bodyPr/>
          <a:lstStyle/>
          <a:p>
            <a:fld id="{2A66CBE4-D2D5-4681-9481-A6C9DA6DB685}" type="slidenum">
              <a:rPr lang="en-US" smtClean="0"/>
              <a:t>5</a:t>
            </a:fld>
            <a:endParaRPr lang="en-US"/>
          </a:p>
        </p:txBody>
      </p:sp>
    </p:spTree>
    <p:extLst>
      <p:ext uri="{BB962C8B-B14F-4D97-AF65-F5344CB8AC3E}">
        <p14:creationId xmlns:p14="http://schemas.microsoft.com/office/powerpoint/2010/main" val="4046597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steady behavioural discrepancies in UK national health data. Nearly half of adolescents meet the recommended levels of physical-activity (NHS Digital, 2023), and the average diet grossly exceeds the recommended levels of sugar and saturated-fat (FSA, 2022). The secondary-school pupils are also reported to experience chronic sleep loss in more than a third of the population, which has a close association with fatigue and stress (Public Health England, 2021).</a:t>
            </a:r>
          </a:p>
          <a:p>
            <a:r>
              <a:rPr lang="en-US"/>
              <a:t>The UK Childhood Obesity Plan (DHSC, 2023) and Health Profile for Children and Young People (UKHSA, 2023) focus on effective interventions during childhood (school-based) to enhance the nutritional, mental health, and physical activity of adolescents. Our campaign is perfectly in line with these priorities and with the NICE (2020) framework of </a:t>
            </a:r>
            <a:r>
              <a:rPr lang="en-US" err="1"/>
              <a:t>behaviour</a:t>
            </a:r>
            <a:r>
              <a:rPr lang="en-US"/>
              <a:t>-change that promotes supportive and evidence-based community </a:t>
            </a:r>
            <a:r>
              <a:rPr lang="en-US" err="1"/>
              <a:t>programmes</a:t>
            </a:r>
            <a:r>
              <a:rPr lang="en-US"/>
              <a:t>.</a:t>
            </a:r>
          </a:p>
        </p:txBody>
      </p:sp>
      <p:sp>
        <p:nvSpPr>
          <p:cNvPr id="4" name="Slide Number Placeholder 3"/>
          <p:cNvSpPr>
            <a:spLocks noGrp="1"/>
          </p:cNvSpPr>
          <p:nvPr>
            <p:ph type="sldNum" sz="quarter" idx="5"/>
          </p:nvPr>
        </p:nvSpPr>
        <p:spPr/>
        <p:txBody>
          <a:bodyPr/>
          <a:lstStyle/>
          <a:p>
            <a:fld id="{2A66CBE4-D2D5-4681-9481-A6C9DA6DB685}" type="slidenum">
              <a:rPr lang="en-US" smtClean="0"/>
              <a:t>6</a:t>
            </a:fld>
            <a:endParaRPr lang="en-US"/>
          </a:p>
        </p:txBody>
      </p:sp>
    </p:spTree>
    <p:extLst>
      <p:ext uri="{BB962C8B-B14F-4D97-AF65-F5344CB8AC3E}">
        <p14:creationId xmlns:p14="http://schemas.microsoft.com/office/powerpoint/2010/main" val="3310522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the NHS Long Term Plan (2019), adolescent obesity was one of the key predictors of metabolic and cardiovascular disease in adults. Equally, lack of sleep and high amount of sugar interfere with cognitive development and promote stress (HMG, 2021; PHE, 2021).</a:t>
            </a:r>
          </a:p>
          <a:p>
            <a:r>
              <a:rPr lang="en-US"/>
              <a:t>According to the estimates provided by the World Health Organization (2020), approximately 70 percent of untimely adult deaths are connected to the </a:t>
            </a:r>
            <a:r>
              <a:rPr lang="en-US" err="1"/>
              <a:t>behaviours</a:t>
            </a:r>
            <a:r>
              <a:rPr lang="en-US"/>
              <a:t> developed across adolescence. Timely intervention may lower future NHS expenditure and enhance the health outcomes of the population (NICE, 2020; HEE, 2022). These </a:t>
            </a:r>
            <a:r>
              <a:rPr lang="en-US" err="1"/>
              <a:t>behaviours</a:t>
            </a:r>
            <a:r>
              <a:rPr lang="en-US"/>
              <a:t> are addressing because they will be needed to achieve the goals of health-inequality reduction by the UK Government (DHSC, 2023).</a:t>
            </a:r>
          </a:p>
        </p:txBody>
      </p:sp>
      <p:sp>
        <p:nvSpPr>
          <p:cNvPr id="4" name="Slide Number Placeholder 3"/>
          <p:cNvSpPr>
            <a:spLocks noGrp="1"/>
          </p:cNvSpPr>
          <p:nvPr>
            <p:ph type="sldNum" sz="quarter" idx="5"/>
          </p:nvPr>
        </p:nvSpPr>
        <p:spPr/>
        <p:txBody>
          <a:bodyPr/>
          <a:lstStyle/>
          <a:p>
            <a:fld id="{2A66CBE4-D2D5-4681-9481-A6C9DA6DB685}" type="slidenum">
              <a:rPr lang="en-US" smtClean="0"/>
              <a:t>7</a:t>
            </a:fld>
            <a:endParaRPr lang="en-US"/>
          </a:p>
        </p:txBody>
      </p:sp>
    </p:spTree>
    <p:extLst>
      <p:ext uri="{BB962C8B-B14F-4D97-AF65-F5344CB8AC3E}">
        <p14:creationId xmlns:p14="http://schemas.microsoft.com/office/powerpoint/2010/main" val="399275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 nutshell, our argument proves that the adolescence stage is a preventive health opportunity window.</a:t>
            </a:r>
          </a:p>
          <a:p>
            <a:r>
              <a:rPr lang="en-US"/>
              <a:t>Recent statistics on the UK indicate that there are behavioural risk factors that persist and </a:t>
            </a:r>
            <a:r>
              <a:rPr lang="en-US" err="1"/>
              <a:t>jeopardise</a:t>
            </a:r>
            <a:r>
              <a:rPr lang="en-US"/>
              <a:t> the welfare of long-term health.</a:t>
            </a:r>
          </a:p>
          <a:p>
            <a:r>
              <a:rPr lang="en-US"/>
              <a:t>Our campaign is fully consistent with the national strategies, focusing on the modification of the modifiable habits with the help of the education, peer interaction, and community cooperation.</a:t>
            </a:r>
          </a:p>
          <a:p>
            <a:r>
              <a:rPr lang="en-US"/>
              <a:t>The assessment of specific and quantifiable results, e.g., diet, activity, and sleep improvement, can be used to make a contribution to immediate well-being and long-term benefits to the public health.</a:t>
            </a:r>
          </a:p>
          <a:p>
            <a:r>
              <a:rPr lang="en-US"/>
              <a:t>Essentially, current investment in adolescent health will create a healthy and stronger generation tomorrow.</a:t>
            </a:r>
          </a:p>
        </p:txBody>
      </p:sp>
      <p:sp>
        <p:nvSpPr>
          <p:cNvPr id="4" name="Slide Number Placeholder 3"/>
          <p:cNvSpPr>
            <a:spLocks noGrp="1"/>
          </p:cNvSpPr>
          <p:nvPr>
            <p:ph type="sldNum" sz="quarter" idx="5"/>
          </p:nvPr>
        </p:nvSpPr>
        <p:spPr/>
        <p:txBody>
          <a:bodyPr/>
          <a:lstStyle/>
          <a:p>
            <a:fld id="{2A66CBE4-D2D5-4681-9481-A6C9DA6DB685}" type="slidenum">
              <a:rPr lang="en-US" smtClean="0"/>
              <a:t>8</a:t>
            </a:fld>
            <a:endParaRPr lang="en-US"/>
          </a:p>
        </p:txBody>
      </p:sp>
    </p:spTree>
    <p:extLst>
      <p:ext uri="{BB962C8B-B14F-4D97-AF65-F5344CB8AC3E}">
        <p14:creationId xmlns:p14="http://schemas.microsoft.com/office/powerpoint/2010/main" val="1185906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“To measure the campaign’s success, we’ll use three types of evaluation.</a:t>
            </a:r>
          </a:p>
          <a:p>
            <a:endParaRPr lang="en-US" b="0"/>
          </a:p>
          <a:p>
            <a:r>
              <a:rPr lang="en-US" b="0"/>
              <a:t>Process evaluation helps us see how well the campaign is being delivered and whether participants are engaging. We’ll track attendance, collect weekly feedback, and check facilitator fidelity.</a:t>
            </a:r>
            <a:br>
              <a:rPr lang="en-US" b="0"/>
            </a:br>
            <a:endParaRPr lang="en-US" b="0"/>
          </a:p>
          <a:p>
            <a:r>
              <a:rPr lang="en-US" b="0"/>
              <a:t>Outcome evaluation looks at immediate effects on sleep </a:t>
            </a:r>
            <a:r>
              <a:rPr lang="en-US" b="0" err="1"/>
              <a:t>behaviour</a:t>
            </a:r>
            <a:r>
              <a:rPr lang="en-US" b="0"/>
              <a:t> and self-reported changes. Tools include sleep diaries, validated sleep quality questionnaires, and mood/concentration ratings before and after.</a:t>
            </a:r>
            <a:br>
              <a:rPr lang="en-US" b="0"/>
            </a:br>
            <a:endParaRPr lang="en-US" b="0"/>
          </a:p>
          <a:p>
            <a:r>
              <a:rPr lang="en-US" b="0"/>
              <a:t>Finally, Impact evaluation examines longer-term change, for example through follow-up surveys at 3 and 6 months, optional actigraphy for objective data, and teacher feedback on classroom concentration.”</a:t>
            </a:r>
          </a:p>
        </p:txBody>
      </p:sp>
      <p:sp>
        <p:nvSpPr>
          <p:cNvPr id="4" name="Slide Number Placeholder 3"/>
          <p:cNvSpPr>
            <a:spLocks noGrp="1"/>
          </p:cNvSpPr>
          <p:nvPr>
            <p:ph type="sldNum" sz="quarter" idx="5"/>
          </p:nvPr>
        </p:nvSpPr>
        <p:spPr/>
        <p:txBody>
          <a:bodyPr/>
          <a:lstStyle/>
          <a:p>
            <a:fld id="{F0E7B107-0AB3-4744-A70B-7A0A23F325B3}" type="slidenum">
              <a:rPr lang="en-US" smtClean="0"/>
              <a:t>9</a:t>
            </a:fld>
            <a:endParaRPr lang="en-US"/>
          </a:p>
        </p:txBody>
      </p:sp>
    </p:spTree>
    <p:extLst>
      <p:ext uri="{BB962C8B-B14F-4D97-AF65-F5344CB8AC3E}">
        <p14:creationId xmlns:p14="http://schemas.microsoft.com/office/powerpoint/2010/main" val="3546730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In week 1, we will collect baseline data on sleep habits, device use, and concentration. Participants will complete weekly sleep diaries throughout the </a:t>
            </a:r>
            <a:r>
              <a:rPr lang="en-US" b="0" err="1"/>
              <a:t>programme</a:t>
            </a:r>
            <a:r>
              <a:rPr lang="en-US" b="0"/>
              <a:t> to monitor progress. </a:t>
            </a:r>
          </a:p>
          <a:p>
            <a:endParaRPr lang="en-US" b="0"/>
          </a:p>
          <a:p>
            <a:r>
              <a:rPr lang="en-US" b="0"/>
              <a:t>At the end, in week 6, we will repeat baseline measures in a post-</a:t>
            </a:r>
            <a:r>
              <a:rPr lang="en-US" b="0" err="1"/>
              <a:t>programme</a:t>
            </a:r>
            <a:r>
              <a:rPr lang="en-US" b="0"/>
              <a:t> survey.</a:t>
            </a:r>
          </a:p>
          <a:p>
            <a:endParaRPr lang="en-US" b="0"/>
          </a:p>
          <a:p>
            <a:r>
              <a:rPr lang="en-US" b="0"/>
              <a:t>For longer-term evaluation, we’ll send a follow-up survey at 3 months to assess whether sleep habits have been maintained. Additionally, we may hold focus groups with teens and parents to gather qualitative insights on their experience.”</a:t>
            </a:r>
          </a:p>
        </p:txBody>
      </p:sp>
      <p:sp>
        <p:nvSpPr>
          <p:cNvPr id="4" name="Slide Number Placeholder 3"/>
          <p:cNvSpPr>
            <a:spLocks noGrp="1"/>
          </p:cNvSpPr>
          <p:nvPr>
            <p:ph type="sldNum" sz="quarter" idx="5"/>
          </p:nvPr>
        </p:nvSpPr>
        <p:spPr/>
        <p:txBody>
          <a:bodyPr/>
          <a:lstStyle/>
          <a:p>
            <a:fld id="{F0E7B107-0AB3-4744-A70B-7A0A23F325B3}" type="slidenum">
              <a:rPr lang="en-US" smtClean="0"/>
              <a:t>10</a:t>
            </a:fld>
            <a:endParaRPr lang="en-US"/>
          </a:p>
        </p:txBody>
      </p:sp>
    </p:spTree>
    <p:extLst>
      <p:ext uri="{BB962C8B-B14F-4D97-AF65-F5344CB8AC3E}">
        <p14:creationId xmlns:p14="http://schemas.microsoft.com/office/powerpoint/2010/main" val="3652167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poster represents the visual and promotional side of the </a:t>
            </a:r>
            <a:r>
              <a:rPr lang="en-US" i="1"/>
              <a:t>Sleep Smart: Teen Sleep Hygiene Campaign</a:t>
            </a:r>
            <a:r>
              <a:rPr lang="en-US"/>
              <a:t> described throughout the presentation. It highlights our target audience—adolescents aged 13 to 17—and reinforces the campaign’s focus on improving sleep quality and duration to boost mood, focus, and academic performance. The key </a:t>
            </a:r>
            <a:r>
              <a:rPr lang="en-US" err="1"/>
              <a:t>programme</a:t>
            </a:r>
            <a:r>
              <a:rPr lang="en-US"/>
              <a:t> details shown, such as the six-week structure and learning goals like building better routines and reducing late-night screen use, link directly to our evaluation plan discussed earlier through baseline surveys, sleep diaries, and follow-up assessments. The benefits listed—better grades, more energy, improved mood, and less stress—connect with the short- and long-term outcomes we aim to measure through outcome and impact evaluations. Finally, the partner logos from The Sleep Charity, Teen Sleep Hub, </a:t>
            </a:r>
            <a:r>
              <a:rPr lang="en-US" err="1"/>
              <a:t>YoungMinds</a:t>
            </a:r>
            <a:r>
              <a:rPr lang="en-US"/>
              <a:t>, and Mind reflect the collaboration and use of evidence-based resources discussed in the partnership and resources slides, ensuring the campaign remains credible, accessible, and aligned with national health priorities.</a:t>
            </a:r>
            <a:endParaRPr lang="en-US" b="0"/>
          </a:p>
        </p:txBody>
      </p:sp>
      <p:sp>
        <p:nvSpPr>
          <p:cNvPr id="4" name="Slide Number Placeholder 3"/>
          <p:cNvSpPr>
            <a:spLocks noGrp="1"/>
          </p:cNvSpPr>
          <p:nvPr>
            <p:ph type="sldNum" sz="quarter" idx="5"/>
          </p:nvPr>
        </p:nvSpPr>
        <p:spPr/>
        <p:txBody>
          <a:bodyPr/>
          <a:lstStyle/>
          <a:p>
            <a:fld id="{29661CE9-1C51-4743-9565-CB6B30739553}" type="slidenum">
              <a:rPr lang="en-US" smtClean="0"/>
              <a:t>11</a:t>
            </a:fld>
            <a:endParaRPr lang="en-US"/>
          </a:p>
        </p:txBody>
      </p:sp>
    </p:spTree>
    <p:extLst>
      <p:ext uri="{BB962C8B-B14F-4D97-AF65-F5344CB8AC3E}">
        <p14:creationId xmlns:p14="http://schemas.microsoft.com/office/powerpoint/2010/main" val="2578936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Week 1 – Baseline &amp; Orientation</a:t>
            </a:r>
          </a:p>
          <a:p>
            <a:r>
              <a:rPr lang="en-US" b="0"/>
              <a:t>“We collect baseline data on sleep habits, device use, mood, and concentration. Participants start sleep diaries, and attendance is recorded to set a clear starting point.”</a:t>
            </a:r>
          </a:p>
          <a:p>
            <a:r>
              <a:rPr lang="en-US" b="0"/>
              <a:t>Week 2 – Sleep Routine</a:t>
            </a:r>
          </a:p>
          <a:p>
            <a:r>
              <a:rPr lang="en-US" b="0"/>
              <a:t>“Focus on building consistent sleep schedules. We track attendance, diaries, and feedback to assess engagement and bedtime consistency.”</a:t>
            </a:r>
          </a:p>
          <a:p>
            <a:r>
              <a:rPr lang="en-US" b="0"/>
              <a:t>Week 3 – Screen Time Challenge</a:t>
            </a:r>
          </a:p>
          <a:p>
            <a:r>
              <a:rPr lang="en-US" b="0"/>
              <a:t>“Students take on the Tech-Free Time Challenge. We use diaries and a short survey to see if screen use before bed decreases and routines improve.”</a:t>
            </a:r>
          </a:p>
          <a:p>
            <a:r>
              <a:rPr lang="en-US" b="0"/>
              <a:t>Week 4 – Stress &amp; Relaxation</a:t>
            </a:r>
          </a:p>
          <a:p>
            <a:r>
              <a:rPr lang="en-US" b="0"/>
              <a:t>“Sessions teach relaxation techniques. Diaries and feedback show if students use these strategies and feel calmer before sleep.”</a:t>
            </a:r>
          </a:p>
          <a:p>
            <a:r>
              <a:rPr lang="en-US" b="0"/>
              <a:t>Week 5 – Reflection &amp; Reinforcement</a:t>
            </a:r>
          </a:p>
          <a:p>
            <a:r>
              <a:rPr lang="en-US" b="0"/>
              <a:t>“Students share progress and challenges. We note engagement, peer support, and ongoing improvements in sleep habits.”</a:t>
            </a:r>
          </a:p>
          <a:p>
            <a:r>
              <a:rPr lang="en-US" b="0"/>
              <a:t>Week 6 – Post-Evaluation</a:t>
            </a:r>
          </a:p>
          <a:p>
            <a:r>
              <a:rPr lang="en-US" b="0"/>
              <a:t>“Post-</a:t>
            </a:r>
            <a:r>
              <a:rPr lang="en-US" b="0" err="1"/>
              <a:t>programme</a:t>
            </a:r>
            <a:r>
              <a:rPr lang="en-US" b="0"/>
              <a:t> surveys and focus groups measure changes in sleep quality, duration, and concentration compared to baseline.”</a:t>
            </a:r>
          </a:p>
          <a:p>
            <a:r>
              <a:rPr lang="en-US" b="0"/>
              <a:t>3-Month Follow-Up</a:t>
            </a:r>
          </a:p>
          <a:p>
            <a:r>
              <a:rPr lang="en-US" b="0"/>
              <a:t>“An online survey and teacher feedback check if improved sleep habits and concentration are maintained long-term.”</a:t>
            </a:r>
          </a:p>
          <a:p>
            <a:br>
              <a:rPr lang="en-US" b="0"/>
            </a:br>
            <a:endParaRPr lang="en-US" b="0"/>
          </a:p>
        </p:txBody>
      </p:sp>
      <p:sp>
        <p:nvSpPr>
          <p:cNvPr id="4" name="Slide Number Placeholder 3"/>
          <p:cNvSpPr>
            <a:spLocks noGrp="1"/>
          </p:cNvSpPr>
          <p:nvPr>
            <p:ph type="sldNum" sz="quarter" idx="5"/>
          </p:nvPr>
        </p:nvSpPr>
        <p:spPr/>
        <p:txBody>
          <a:bodyPr/>
          <a:lstStyle/>
          <a:p>
            <a:fld id="{29661CE9-1C51-4743-9565-CB6B30739553}" type="slidenum">
              <a:rPr lang="en-US" smtClean="0"/>
              <a:t>12</a:t>
            </a:fld>
            <a:endParaRPr lang="en-US"/>
          </a:p>
        </p:txBody>
      </p:sp>
    </p:spTree>
    <p:extLst>
      <p:ext uri="{BB962C8B-B14F-4D97-AF65-F5344CB8AC3E}">
        <p14:creationId xmlns:p14="http://schemas.microsoft.com/office/powerpoint/2010/main" val="26953611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“To strengthen the campaign, we’ll work with both local and national partners.</a:t>
            </a:r>
            <a:br>
              <a:rPr lang="en-US" b="0"/>
            </a:br>
            <a:endParaRPr lang="en-US" b="0"/>
          </a:p>
          <a:p>
            <a:r>
              <a:rPr lang="en-US" b="0"/>
              <a:t>Local schools will help with recruitment, promotion, and provide space. The School Nursing Team and Local Public Health Department will support health promotion and evaluation.</a:t>
            </a:r>
            <a:br>
              <a:rPr lang="en-US" b="0"/>
            </a:br>
            <a:endParaRPr lang="en-US" b="0"/>
          </a:p>
          <a:p>
            <a:r>
              <a:rPr lang="en-US" b="0"/>
              <a:t>At the national level, we’ll use resources and credibility from </a:t>
            </a:r>
            <a:r>
              <a:rPr lang="en-US" b="0" err="1"/>
              <a:t>organisations</a:t>
            </a:r>
            <a:r>
              <a:rPr lang="en-US" b="0"/>
              <a:t> such as The Sleep Charity, Teen Sleep Hub, </a:t>
            </a:r>
            <a:r>
              <a:rPr lang="en-US" b="0" err="1"/>
              <a:t>YoungMinds</a:t>
            </a:r>
            <a:r>
              <a:rPr lang="en-US" b="0"/>
              <a:t>, and Mind. These partners provide evidence-based resources, expertise, and visibility, which will increase the campaign’s credibility and impact.”</a:t>
            </a:r>
          </a:p>
        </p:txBody>
      </p:sp>
      <p:sp>
        <p:nvSpPr>
          <p:cNvPr id="4" name="Slide Number Placeholder 3"/>
          <p:cNvSpPr>
            <a:spLocks noGrp="1"/>
          </p:cNvSpPr>
          <p:nvPr>
            <p:ph type="sldNum" sz="quarter" idx="5"/>
          </p:nvPr>
        </p:nvSpPr>
        <p:spPr/>
        <p:txBody>
          <a:bodyPr/>
          <a:lstStyle/>
          <a:p>
            <a:fld id="{F0E7B107-0AB3-4744-A70B-7A0A23F325B3}" type="slidenum">
              <a:rPr lang="en-US" smtClean="0"/>
              <a:t>13</a:t>
            </a:fld>
            <a:endParaRPr lang="en-US"/>
          </a:p>
        </p:txBody>
      </p:sp>
    </p:spTree>
    <p:extLst>
      <p:ext uri="{BB962C8B-B14F-4D97-AF65-F5344CB8AC3E}">
        <p14:creationId xmlns:p14="http://schemas.microsoft.com/office/powerpoint/2010/main" val="272965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We will combine existing resources with custom-created tools. </a:t>
            </a:r>
          </a:p>
          <a:p>
            <a:endParaRPr lang="en-US" b="0"/>
          </a:p>
          <a:p>
            <a:r>
              <a:rPr lang="en-US" b="0"/>
              <a:t>For example, the Sleep Charity and Teen Sleep Hub offer ready-made tip sheets, infographics, and planners. </a:t>
            </a:r>
            <a:r>
              <a:rPr lang="en-US" b="0" err="1"/>
              <a:t>YoungMinds</a:t>
            </a:r>
            <a:r>
              <a:rPr lang="en-US" b="0"/>
              <a:t> and NHS Digital provide guides and statistics that support our messaging.</a:t>
            </a:r>
            <a:br>
              <a:rPr lang="en-US" b="0"/>
            </a:br>
            <a:endParaRPr lang="en-US" b="0"/>
          </a:p>
          <a:p>
            <a:r>
              <a:rPr lang="en-US" b="0"/>
              <a:t>On top of these, we’ll create campaign-specific resources like sleep diaries, certificates, and tech-free challenge cards. Using a mix of national resources and local innovations ensures cost-effectiveness, consistency, and engagement with teens.”</a:t>
            </a:r>
          </a:p>
        </p:txBody>
      </p:sp>
      <p:sp>
        <p:nvSpPr>
          <p:cNvPr id="4" name="Slide Number Placeholder 3"/>
          <p:cNvSpPr>
            <a:spLocks noGrp="1"/>
          </p:cNvSpPr>
          <p:nvPr>
            <p:ph type="sldNum" sz="quarter" idx="5"/>
          </p:nvPr>
        </p:nvSpPr>
        <p:spPr/>
        <p:txBody>
          <a:bodyPr/>
          <a:lstStyle/>
          <a:p>
            <a:fld id="{F0E7B107-0AB3-4744-A70B-7A0A23F325B3}" type="slidenum">
              <a:rPr lang="en-US" smtClean="0"/>
              <a:t>14</a:t>
            </a:fld>
            <a:endParaRPr lang="en-US"/>
          </a:p>
        </p:txBody>
      </p:sp>
    </p:spTree>
    <p:extLst>
      <p:ext uri="{BB962C8B-B14F-4D97-AF65-F5344CB8AC3E}">
        <p14:creationId xmlns:p14="http://schemas.microsoft.com/office/powerpoint/2010/main" val="3260644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3498491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832525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2426576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3E7BDD-62CB-4315-B2CC-2A61329FED3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389207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3E7BDD-62CB-4315-B2CC-2A61329FED3B}"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2602257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363E7BDD-62CB-4315-B2CC-2A61329FED3B}"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3516094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3E7BDD-62CB-4315-B2CC-2A61329FED3B}"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2368875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7BDD-62CB-4315-B2CC-2A61329FED3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4241743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E7BDD-62CB-4315-B2CC-2A61329FED3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955837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2075211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36580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4058633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26097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1748905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975690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3E7BDD-62CB-4315-B2CC-2A61329FED3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2CC907-4E96-4CE5-8A5F-B0A260C7B254}" type="slidenum">
              <a:rPr lang="en-GB" smtClean="0"/>
              <a:t>‹#›</a:t>
            </a:fld>
            <a:endParaRPr lang="en-GB"/>
          </a:p>
        </p:txBody>
      </p:sp>
    </p:spTree>
    <p:extLst>
      <p:ext uri="{BB962C8B-B14F-4D97-AF65-F5344CB8AC3E}">
        <p14:creationId xmlns:p14="http://schemas.microsoft.com/office/powerpoint/2010/main" val="1134478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3E7BDD-62CB-4315-B2CC-2A61329FED3B}"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2CC907-4E96-4CE5-8A5F-B0A260C7B254}" type="slidenum">
              <a:rPr lang="en-GB" smtClean="0"/>
              <a:t>‹#›</a:t>
            </a:fld>
            <a:endParaRPr lang="en-GB"/>
          </a:p>
        </p:txBody>
      </p:sp>
    </p:spTree>
    <p:extLst>
      <p:ext uri="{BB962C8B-B14F-4D97-AF65-F5344CB8AC3E}">
        <p14:creationId xmlns:p14="http://schemas.microsoft.com/office/powerpoint/2010/main" val="3924553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3.jpe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2.jpe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3.jpeg"/><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4.jpe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s://en.wikipedia.org/wiki/Theory_of_planned_behavior?utm_source=chatgpt.com" TargetMode="External"/><Relationship Id="rId2" Type="http://schemas.openxmlformats.org/officeDocument/2006/relationships/hyperlink" Target="https://www.orau.gov/hsc/theorypicker/hbm.html?utm_source=chatgpt.com" TargetMode="External"/><Relationship Id="rId1" Type="http://schemas.openxmlformats.org/officeDocument/2006/relationships/slideLayout" Target="../slideLayouts/slideLayout5.xml"/><Relationship Id="rId5" Type="http://schemas.openxmlformats.org/officeDocument/2006/relationships/hyperlink" Target="https://en.wikipedia.org/wiki/Health_action_process_approach?utm_source=chatgpt.com" TargetMode="External"/><Relationship Id="rId4" Type="http://schemas.openxmlformats.org/officeDocument/2006/relationships/hyperlink" Target="https://www.cambridge.org/core/books/cambridge-handbook-of-psychology-health-and-medicine/transtheoretical-model-of-behaviour-change/19E223772CEB5587AD86D10230E289FA?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idx="1"/>
          </p:nvPr>
        </p:nvSpPr>
        <p:spPr>
          <a:xfrm>
            <a:off x="103592" y="2452"/>
            <a:ext cx="9424927" cy="6221989"/>
          </a:xfrm>
        </p:spPr>
        <p:txBody>
          <a:bodyPr anchor="ctr">
            <a:noAutofit/>
          </a:bodyPr>
          <a:lstStyle/>
          <a:p>
            <a:pPr marL="0" indent="0" algn="l">
              <a:buNone/>
            </a:pPr>
            <a:endParaRPr lang="en-GB" sz="2000">
              <a:latin typeface="Arial" panose="020B0604020202020204" pitchFamily="34" charset="0"/>
              <a:cs typeface="Arial" panose="020B0604020202020204" pitchFamily="34" charset="0"/>
            </a:endParaRPr>
          </a:p>
          <a:p>
            <a:pPr algn="l"/>
            <a:r>
              <a:rPr lang="en-GB" sz="2800" b="1">
                <a:latin typeface="Arial"/>
                <a:cs typeface="Arial"/>
              </a:rPr>
              <a:t>Social Epidemiology and Public Health Development</a:t>
            </a:r>
          </a:p>
          <a:p>
            <a:pPr algn="l"/>
            <a:r>
              <a:rPr lang="en-GB" sz="2800" b="1">
                <a:latin typeface="Arial"/>
                <a:cs typeface="Arial"/>
              </a:rPr>
              <a:t>LCHS7000 </a:t>
            </a:r>
          </a:p>
          <a:p>
            <a:pPr algn="l"/>
            <a:r>
              <a:rPr lang="en-GB" sz="2800" b="1">
                <a:latin typeface="Arial"/>
                <a:cs typeface="Arial"/>
              </a:rPr>
              <a:t>Component 1           </a:t>
            </a:r>
          </a:p>
          <a:p>
            <a:pPr algn="l"/>
            <a:r>
              <a:rPr lang="en-GB" sz="2800" b="1">
                <a:latin typeface="Arial"/>
                <a:cs typeface="Arial"/>
              </a:rPr>
              <a:t>Group Presentation (Practice intervention)</a:t>
            </a:r>
          </a:p>
          <a:p>
            <a:pPr algn="l"/>
            <a:r>
              <a:rPr lang="en-US" sz="2800" b="1">
                <a:latin typeface="Arial"/>
                <a:cs typeface="Arial"/>
              </a:rPr>
              <a:t>“Sleep Hygiene for Young Adults: Building Healthy Sleep Habits”</a:t>
            </a:r>
          </a:p>
          <a:p>
            <a:pPr algn="l"/>
            <a:r>
              <a:rPr lang="en-US" sz="2800" b="1">
                <a:latin typeface="Arial"/>
                <a:cs typeface="Arial"/>
              </a:rPr>
              <a:t>Targeting 13–17-year-old</a:t>
            </a:r>
            <a:endParaRPr lang="en-US" sz="2800" b="1">
              <a:latin typeface="Arial" panose="020B0604020202020204" pitchFamily="34" charset="0"/>
              <a:cs typeface="Arial" panose="020B0604020202020204" pitchFamily="34" charset="0"/>
            </a:endParaRPr>
          </a:p>
          <a:p>
            <a:r>
              <a:rPr lang="en-GB" sz="2800" b="1">
                <a:latin typeface="Arial"/>
                <a:cs typeface="Arial"/>
              </a:rPr>
              <a:t>Student Names:</a:t>
            </a:r>
          </a:p>
          <a:p>
            <a:r>
              <a:rPr lang="en-GB" sz="2800" b="1">
                <a:latin typeface="Arial"/>
                <a:cs typeface="Arial"/>
              </a:rPr>
              <a:t> Dil Afroze: 2508106</a:t>
            </a:r>
          </a:p>
          <a:p>
            <a:r>
              <a:rPr lang="en-GB" sz="2800" b="1">
                <a:latin typeface="Arial"/>
                <a:cs typeface="Arial"/>
              </a:rPr>
              <a:t>BELINDA ASANTE: 2511937</a:t>
            </a:r>
          </a:p>
          <a:p>
            <a:r>
              <a:rPr lang="en-GB" sz="2800" b="1">
                <a:latin typeface="Arial"/>
                <a:cs typeface="Arial"/>
              </a:rPr>
              <a:t>AMI Patel: 2508221</a:t>
            </a:r>
          </a:p>
          <a:p>
            <a:endParaRPr lang="en-GB" sz="2000" b="1">
              <a:latin typeface="Arial"/>
              <a:cs typeface="Arial"/>
            </a:endParaRPr>
          </a:p>
        </p:txBody>
      </p:sp>
    </p:spTree>
    <p:extLst>
      <p:ext uri="{BB962C8B-B14F-4D97-AF65-F5344CB8AC3E}">
        <p14:creationId xmlns:p14="http://schemas.microsoft.com/office/powerpoint/2010/main" val="3103685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2" name="Group 15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3" name="Straight Connector 15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4" name="Straight Connector 15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1" name="Isosceles Triangle 16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2" name="Isosceles Triangle 16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6B05B1B-C202-2619-A0DA-94063931392B}"/>
              </a:ext>
            </a:extLst>
          </p:cNvPr>
          <p:cNvSpPr>
            <a:spLocks noGrp="1"/>
          </p:cNvSpPr>
          <p:nvPr>
            <p:ph type="title"/>
          </p:nvPr>
        </p:nvSpPr>
        <p:spPr>
          <a:xfrm>
            <a:off x="491748" y="313464"/>
            <a:ext cx="8840796" cy="764745"/>
          </a:xfrm>
        </p:spPr>
        <p:txBody>
          <a:bodyPr vert="horz" lIns="91440" tIns="45720" rIns="91440" bIns="45720" rtlCol="0" anchor="ctr">
            <a:normAutofit/>
          </a:bodyPr>
          <a:lstStyle/>
          <a:p>
            <a:pPr>
              <a:lnSpc>
                <a:spcPct val="90000"/>
              </a:lnSpc>
            </a:pPr>
            <a:r>
              <a:rPr lang="en-US" sz="2800">
                <a:solidFill>
                  <a:schemeClr val="tx1"/>
                </a:solidFill>
                <a:latin typeface="Arial"/>
                <a:cs typeface="Arial"/>
              </a:rPr>
              <a:t>Introduction to Health Promotion &amp; Sleep Hygiene</a:t>
            </a:r>
          </a:p>
          <a:p>
            <a:pPr>
              <a:lnSpc>
                <a:spcPct val="90000"/>
              </a:lnSpc>
            </a:pPr>
            <a:endParaRPr lang="en-US" sz="2800">
              <a:latin typeface="Arial"/>
              <a:cs typeface="Arial"/>
            </a:endParaRPr>
          </a:p>
        </p:txBody>
      </p:sp>
      <p:sp>
        <p:nvSpPr>
          <p:cNvPr id="22" name="Rectangle 1">
            <a:extLst>
              <a:ext uri="{FF2B5EF4-FFF2-40B4-BE49-F238E27FC236}">
                <a16:creationId xmlns:a16="http://schemas.microsoft.com/office/drawing/2014/main" id="{B618CDF3-2596-477E-A699-96BB44F0E804}"/>
              </a:ext>
            </a:extLst>
          </p:cNvPr>
          <p:cNvSpPr txBox="1">
            <a:spLocks noChangeArrowheads="1"/>
          </p:cNvSpPr>
          <p:nvPr/>
        </p:nvSpPr>
        <p:spPr bwMode="auto">
          <a:xfrm>
            <a:off x="372699" y="1237384"/>
            <a:ext cx="4404087" cy="55182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marL="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kern="1200">
                <a:solidFill>
                  <a:schemeClr val="tx1">
                    <a:lumMod val="75000"/>
                    <a:lumOff val="25000"/>
                  </a:schemeClr>
                </a:solidFill>
                <a:latin typeface="+mn-lt"/>
                <a:ea typeface="+mn-ea"/>
                <a:cs typeface="+mn-cs"/>
              </a:defRPr>
            </a:lvl9pPr>
          </a:lstStyle>
          <a:p>
            <a:pPr algn="l" fontAlgn="base">
              <a:lnSpc>
                <a:spcPct val="90000"/>
              </a:lnSpc>
              <a:buFont typeface="Wingdings 3" charset="2"/>
              <a:buChar char=""/>
            </a:pPr>
            <a:r>
              <a:rPr lang="en-US" altLang="en-US" sz="1200"/>
              <a:t> </a:t>
            </a:r>
            <a:r>
              <a:rPr lang="en-US" altLang="en-US" sz="1800">
                <a:latin typeface="Arial"/>
                <a:cs typeface="Arial"/>
              </a:rPr>
              <a:t> Sleep is a core pillar of health, influencing physical, mental, and social wellbeing (McNamara et al., 2023).</a:t>
            </a:r>
          </a:p>
          <a:p>
            <a:pPr algn="l">
              <a:lnSpc>
                <a:spcPct val="90000"/>
              </a:lnSpc>
              <a:buFont typeface="Wingdings 3" charset="2"/>
              <a:buChar char=""/>
            </a:pPr>
            <a:endParaRPr lang="en-US" altLang="en-US" sz="1800">
              <a:latin typeface="Arial"/>
              <a:cs typeface="Arial"/>
            </a:endParaRPr>
          </a:p>
          <a:p>
            <a:pPr algn="l" fontAlgn="base">
              <a:lnSpc>
                <a:spcPct val="90000"/>
              </a:lnSpc>
              <a:buFont typeface="Wingdings 3" charset="2"/>
              <a:buChar char=""/>
            </a:pPr>
            <a:r>
              <a:rPr lang="en-US" altLang="en-US" sz="1800">
                <a:latin typeface="Arial"/>
                <a:cs typeface="Arial"/>
              </a:rPr>
              <a:t>  Young adults (13–17) are at higher risk of irregular sleep patterns due to academic stress, social media use, and lifestyle habits (Hartstein et al., 2024).</a:t>
            </a:r>
          </a:p>
          <a:p>
            <a:pPr algn="l">
              <a:lnSpc>
                <a:spcPct val="90000"/>
              </a:lnSpc>
              <a:buFont typeface="Wingdings 3" charset="2"/>
              <a:buChar char=""/>
            </a:pPr>
            <a:endParaRPr lang="en-US" altLang="en-US" sz="1800">
              <a:latin typeface="Arial"/>
              <a:cs typeface="Arial"/>
            </a:endParaRPr>
          </a:p>
          <a:p>
            <a:pPr algn="l" fontAlgn="base">
              <a:lnSpc>
                <a:spcPct val="90000"/>
              </a:lnSpc>
              <a:buFont typeface="Wingdings 3" charset="2"/>
              <a:buChar char=""/>
            </a:pPr>
            <a:r>
              <a:rPr lang="en-US" altLang="en-US" sz="1800">
                <a:latin typeface="Arial"/>
                <a:cs typeface="Arial"/>
              </a:rPr>
              <a:t>   Poor sleep contributes to reduced academic performance, fatigue, mental health risks, and long-term chronic conditions.</a:t>
            </a:r>
          </a:p>
          <a:p>
            <a:pPr algn="l">
              <a:lnSpc>
                <a:spcPct val="90000"/>
              </a:lnSpc>
              <a:buFont typeface="Wingdings 3" charset="2"/>
              <a:buChar char=""/>
            </a:pPr>
            <a:endParaRPr lang="en-US" altLang="en-US" sz="1800">
              <a:latin typeface="Arial"/>
              <a:cs typeface="Arial"/>
            </a:endParaRPr>
          </a:p>
          <a:p>
            <a:pPr algn="l" fontAlgn="base">
              <a:lnSpc>
                <a:spcPct val="90000"/>
              </a:lnSpc>
              <a:buFont typeface="Wingdings 3" charset="2"/>
              <a:buChar char=""/>
            </a:pPr>
            <a:r>
              <a:rPr lang="en-US" altLang="en-US" sz="1800">
                <a:latin typeface="Arial"/>
                <a:cs typeface="Arial"/>
              </a:rPr>
              <a:t>   Health promotion interventions can empower individuals to adopt positive sleep behaviors in line with NHS and Public Health England guidance.               </a:t>
            </a:r>
          </a:p>
          <a:p>
            <a:pPr algn="l">
              <a:lnSpc>
                <a:spcPct val="90000"/>
              </a:lnSpc>
            </a:pPr>
            <a:r>
              <a:rPr lang="en-US" altLang="en-US" sz="1800">
                <a:latin typeface="Arial"/>
                <a:cs typeface="Arial"/>
              </a:rPr>
              <a:t>                       </a:t>
            </a:r>
            <a:r>
              <a:rPr lang="en-US" sz="2400">
                <a:solidFill>
                  <a:srgbClr val="000000"/>
                </a:solidFill>
                <a:latin typeface="Arial"/>
                <a:cs typeface="Arial"/>
              </a:rPr>
              <a:t>Dil Afroze khan</a:t>
            </a:r>
            <a:endParaRPr lang="en-US" altLang="en-US" sz="1800">
              <a:latin typeface="Arial"/>
              <a:cs typeface="Arial"/>
            </a:endParaRPr>
          </a:p>
        </p:txBody>
      </p:sp>
      <p:pic>
        <p:nvPicPr>
          <p:cNvPr id="4" name="Picture 3" descr="10 Tips for a Good Night's Sleep - Dr AvinashTank, is a super ...">
            <a:extLst>
              <a:ext uri="{FF2B5EF4-FFF2-40B4-BE49-F238E27FC236}">
                <a16:creationId xmlns:a16="http://schemas.microsoft.com/office/drawing/2014/main" id="{5EDB836F-61B6-006B-34AB-C7EE63D07D0B}"/>
              </a:ext>
            </a:extLst>
          </p:cNvPr>
          <p:cNvPicPr>
            <a:picLocks noChangeAspect="1"/>
          </p:cNvPicPr>
          <p:nvPr/>
        </p:nvPicPr>
        <p:blipFill>
          <a:blip r:embed="rId2"/>
          <a:stretch>
            <a:fillRect/>
          </a:stretch>
        </p:blipFill>
        <p:spPr>
          <a:xfrm>
            <a:off x="5118124" y="1809322"/>
            <a:ext cx="4211804" cy="4944129"/>
          </a:xfrm>
          <a:prstGeom prst="rect">
            <a:avLst/>
          </a:prstGeom>
        </p:spPr>
      </p:pic>
    </p:spTree>
    <p:extLst>
      <p:ext uri="{BB962C8B-B14F-4D97-AF65-F5344CB8AC3E}">
        <p14:creationId xmlns:p14="http://schemas.microsoft.com/office/powerpoint/2010/main" val="509232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4701B-1062-A414-C00A-E1EAC541F853}"/>
              </a:ext>
            </a:extLst>
          </p:cNvPr>
          <p:cNvSpPr>
            <a:spLocks noGrp="1"/>
          </p:cNvSpPr>
          <p:nvPr>
            <p:ph type="ctrTitle"/>
          </p:nvPr>
        </p:nvSpPr>
        <p:spPr>
          <a:xfrm>
            <a:off x="4959594" y="600569"/>
            <a:ext cx="5474292" cy="4456270"/>
          </a:xfrm>
        </p:spPr>
        <p:txBody>
          <a:bodyPr>
            <a:noAutofit/>
          </a:bodyPr>
          <a:lstStyle/>
          <a:p>
            <a:pPr algn="l"/>
            <a:br>
              <a:rPr lang="en-US" sz="2800" b="1"/>
            </a:br>
            <a:r>
              <a:rPr lang="en-US" sz="2800" b="1">
                <a:solidFill>
                  <a:schemeClr val="tx1"/>
                </a:solidFill>
                <a:latin typeface="Arial"/>
                <a:cs typeface="Arial"/>
              </a:rPr>
              <a:t>Target Age Group:</a:t>
            </a:r>
            <a:r>
              <a:rPr lang="en-US" sz="2800">
                <a:solidFill>
                  <a:schemeClr val="tx1"/>
                </a:solidFill>
                <a:latin typeface="Arial"/>
                <a:cs typeface="Arial"/>
              </a:rPr>
              <a:t> 13 – 17 years</a:t>
            </a:r>
            <a:br>
              <a:rPr lang="en-US" sz="2800">
                <a:solidFill>
                  <a:schemeClr val="tx1"/>
                </a:solidFill>
                <a:latin typeface="Arial"/>
              </a:rPr>
            </a:br>
            <a:r>
              <a:rPr lang="en-US" sz="2800" b="1">
                <a:solidFill>
                  <a:schemeClr val="tx1"/>
                </a:solidFill>
                <a:latin typeface="Arial"/>
                <a:cs typeface="Arial"/>
              </a:rPr>
              <a:t>Focus:</a:t>
            </a:r>
            <a:r>
              <a:rPr lang="en-US" sz="2800">
                <a:solidFill>
                  <a:schemeClr val="tx1"/>
                </a:solidFill>
                <a:latin typeface="Arial"/>
                <a:cs typeface="Arial"/>
              </a:rPr>
              <a:t> Promoting Healthy Lifestyle Behaviors (Physical Activity, Balanced Diet &amp; Sleep Hygiene)</a:t>
            </a:r>
            <a:br>
              <a:rPr lang="en-US" sz="2800">
                <a:solidFill>
                  <a:schemeClr val="tx1"/>
                </a:solidFill>
                <a:latin typeface="Arial"/>
              </a:rPr>
            </a:br>
            <a:br>
              <a:rPr lang="en-US">
                <a:solidFill>
                  <a:schemeClr val="tx1"/>
                </a:solidFill>
                <a:latin typeface="Arial"/>
              </a:rPr>
            </a:br>
            <a:r>
              <a:rPr lang="en-US" sz="2400">
                <a:solidFill>
                  <a:schemeClr val="tx1"/>
                </a:solidFill>
                <a:latin typeface="Arial"/>
                <a:cs typeface="Arial"/>
              </a:rPr>
              <a:t>Dil Afroze khan</a:t>
            </a:r>
          </a:p>
        </p:txBody>
      </p:sp>
      <p:sp>
        <p:nvSpPr>
          <p:cNvPr id="3" name="Subtitle 2">
            <a:extLst>
              <a:ext uri="{FF2B5EF4-FFF2-40B4-BE49-F238E27FC236}">
                <a16:creationId xmlns:a16="http://schemas.microsoft.com/office/drawing/2014/main" id="{2C3C9389-7EC6-3DAD-CD25-EA505C10D03F}"/>
              </a:ext>
            </a:extLst>
          </p:cNvPr>
          <p:cNvSpPr>
            <a:spLocks noGrp="1"/>
          </p:cNvSpPr>
          <p:nvPr>
            <p:ph type="subTitle" idx="1"/>
          </p:nvPr>
        </p:nvSpPr>
        <p:spPr>
          <a:xfrm>
            <a:off x="5535835" y="-1851"/>
            <a:ext cx="2494720" cy="1199871"/>
          </a:xfrm>
        </p:spPr>
        <p:txBody>
          <a:bodyPr>
            <a:normAutofit/>
          </a:bodyPr>
          <a:lstStyle/>
          <a:p>
            <a:r>
              <a:rPr lang="en-US" sz="3200" b="1">
                <a:solidFill>
                  <a:schemeClr val="tx1"/>
                </a:solidFill>
              </a:rPr>
              <a:t>Rationale</a:t>
            </a:r>
          </a:p>
        </p:txBody>
      </p:sp>
      <p:pic>
        <p:nvPicPr>
          <p:cNvPr id="6148" name="Picture 4" descr="540+ Eat Sleep Exercise Stock Illustrations, Royalty-Free Vector Graphics &amp;  Clip Art - iStock">
            <a:extLst>
              <a:ext uri="{FF2B5EF4-FFF2-40B4-BE49-F238E27FC236}">
                <a16:creationId xmlns:a16="http://schemas.microsoft.com/office/drawing/2014/main" id="{32C1F7C5-A133-ACEC-C534-3AECBFD24A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1" y="10298"/>
            <a:ext cx="4861784" cy="6960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354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EC163C1-5E75-03EC-484B-528D7C934CE7}"/>
              </a:ext>
            </a:extLst>
          </p:cNvPr>
          <p:cNvSpPr>
            <a:spLocks noGrp="1"/>
          </p:cNvSpPr>
          <p:nvPr>
            <p:ph type="title"/>
          </p:nvPr>
        </p:nvSpPr>
        <p:spPr>
          <a:xfrm>
            <a:off x="1971022" y="2059"/>
            <a:ext cx="6151132" cy="629432"/>
          </a:xfrm>
        </p:spPr>
        <p:txBody>
          <a:bodyPr vert="horz" lIns="91440" tIns="45720" rIns="91440" bIns="45720" rtlCol="0" anchor="t">
            <a:normAutofit fontScale="90000"/>
          </a:bodyPr>
          <a:lstStyle/>
          <a:p>
            <a:r>
              <a:rPr lang="en-US">
                <a:solidFill>
                  <a:schemeClr val="tx1"/>
                </a:solidFill>
              </a:rPr>
              <a:t>Purpose and Rationale</a:t>
            </a:r>
          </a:p>
        </p:txBody>
      </p:sp>
      <p:sp>
        <p:nvSpPr>
          <p:cNvPr id="4" name="TextBox 3">
            <a:extLst>
              <a:ext uri="{FF2B5EF4-FFF2-40B4-BE49-F238E27FC236}">
                <a16:creationId xmlns:a16="http://schemas.microsoft.com/office/drawing/2014/main" id="{93B14483-FD19-F347-8AFB-98860D8CA3A2}"/>
              </a:ext>
            </a:extLst>
          </p:cNvPr>
          <p:cNvSpPr txBox="1"/>
          <p:nvPr/>
        </p:nvSpPr>
        <p:spPr>
          <a:xfrm>
            <a:off x="5049560" y="972050"/>
            <a:ext cx="4356899" cy="5372575"/>
          </a:xfrm>
          <a:prstGeom prst="rect">
            <a:avLst/>
          </a:prstGeom>
        </p:spPr>
        <p:txBody>
          <a:bodyPr vert="horz" lIns="91440" tIns="45720" rIns="91440" bIns="45720" rtlCol="0" anchor="t">
            <a:noAutofit/>
          </a:bodyPr>
          <a:lstStyle/>
          <a:p>
            <a:pPr marL="285750" indent="-285750" defTabSz="45720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Adolescence is a critical transitional stage where lifestyle patterns and health behaviors are formed. </a:t>
            </a:r>
          </a:p>
          <a:p>
            <a:pPr marL="285750" indent="-285750" defTabSz="457200">
              <a:lnSpc>
                <a:spcPct val="90000"/>
              </a:lnSpc>
              <a:spcBef>
                <a:spcPts val="1000"/>
              </a:spcBef>
              <a:buClr>
                <a:schemeClr val="accent1"/>
              </a:buClr>
              <a:buSzPct val="80000"/>
              <a:buFont typeface="Wingdings 3" charset="2"/>
              <a:buChar char=""/>
            </a:pPr>
            <a:br>
              <a:rPr lang="en-US" sz="2000"/>
            </a:br>
            <a:r>
              <a:rPr lang="en-US" sz="2000">
                <a:solidFill>
                  <a:schemeClr val="tx1">
                    <a:lumMod val="75000"/>
                    <a:lumOff val="25000"/>
                  </a:schemeClr>
                </a:solidFill>
              </a:rPr>
              <a:t>Poor diet, insufficient physical activity, and irregular sleep are increasingly common among 13–17-year-olds, contributing to rising obesity and mental health problems. </a:t>
            </a:r>
          </a:p>
          <a:p>
            <a:pPr marL="285750" indent="-285750" defTabSz="457200">
              <a:lnSpc>
                <a:spcPct val="90000"/>
              </a:lnSpc>
              <a:spcBef>
                <a:spcPts val="1000"/>
              </a:spcBef>
              <a:buClr>
                <a:schemeClr val="accent1"/>
              </a:buClr>
              <a:buSzPct val="80000"/>
              <a:buFont typeface="Wingdings 3" charset="2"/>
              <a:buChar char=""/>
            </a:pPr>
            <a:br>
              <a:rPr lang="en-US" sz="2000"/>
            </a:br>
            <a:r>
              <a:rPr lang="en-US" sz="2000">
                <a:solidFill>
                  <a:schemeClr val="tx1">
                    <a:lumMod val="75000"/>
                    <a:lumOff val="25000"/>
                  </a:schemeClr>
                </a:solidFill>
              </a:rPr>
              <a:t>The campaign aims to encourage healthy habits to support physical and psychological well-being and prevent long-term disease risk.</a:t>
            </a:r>
          </a:p>
          <a:p>
            <a:pPr marL="285750" indent="-285750" defTabSz="457200">
              <a:lnSpc>
                <a:spcPct val="90000"/>
              </a:lnSpc>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                             Dil Afroze khan</a:t>
            </a:r>
          </a:p>
        </p:txBody>
      </p:sp>
      <p:pic>
        <p:nvPicPr>
          <p:cNvPr id="5" name="Picture 4">
            <a:extLst>
              <a:ext uri="{FF2B5EF4-FFF2-40B4-BE49-F238E27FC236}">
                <a16:creationId xmlns:a16="http://schemas.microsoft.com/office/drawing/2014/main" id="{1B17267C-1A3D-CE71-94C8-F55769B26C50}"/>
              </a:ext>
            </a:extLst>
          </p:cNvPr>
          <p:cNvPicPr>
            <a:picLocks noChangeAspect="1"/>
          </p:cNvPicPr>
          <p:nvPr/>
        </p:nvPicPr>
        <p:blipFill>
          <a:blip r:embed="rId3"/>
          <a:srcRect l="340" r="-2" b="-2"/>
          <a:stretch>
            <a:fillRect/>
          </a:stretch>
        </p:blipFill>
        <p:spPr>
          <a:xfrm>
            <a:off x="147242" y="1346134"/>
            <a:ext cx="4762226" cy="4610569"/>
          </a:xfrm>
          <a:prstGeom prst="rect">
            <a:avLst/>
          </a:prstGeom>
        </p:spPr>
      </p:pic>
    </p:spTree>
    <p:extLst>
      <p:ext uri="{BB962C8B-B14F-4D97-AF65-F5344CB8AC3E}">
        <p14:creationId xmlns:p14="http://schemas.microsoft.com/office/powerpoint/2010/main" val="3620295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602A-2BCB-343A-F525-6783B781E33C}"/>
              </a:ext>
            </a:extLst>
          </p:cNvPr>
          <p:cNvSpPr>
            <a:spLocks noGrp="1"/>
          </p:cNvSpPr>
          <p:nvPr>
            <p:ph type="title"/>
          </p:nvPr>
        </p:nvSpPr>
        <p:spPr>
          <a:xfrm>
            <a:off x="-2288" y="2059"/>
            <a:ext cx="9389559" cy="723557"/>
          </a:xfrm>
        </p:spPr>
        <p:txBody>
          <a:bodyPr/>
          <a:lstStyle/>
          <a:p>
            <a:pPr algn="ctr"/>
            <a:r>
              <a:rPr lang="en-US">
                <a:solidFill>
                  <a:schemeClr val="tx1"/>
                </a:solidFill>
              </a:rPr>
              <a:t>Campaign Aims and Measurable Outcomes</a:t>
            </a:r>
          </a:p>
        </p:txBody>
      </p:sp>
      <p:pic>
        <p:nvPicPr>
          <p:cNvPr id="5" name="Picture 4">
            <a:extLst>
              <a:ext uri="{FF2B5EF4-FFF2-40B4-BE49-F238E27FC236}">
                <a16:creationId xmlns:a16="http://schemas.microsoft.com/office/drawing/2014/main" id="{C14FA5F0-470D-9CCE-E892-5B5AB8531E15}"/>
              </a:ext>
            </a:extLst>
          </p:cNvPr>
          <p:cNvPicPr>
            <a:picLocks noChangeAspect="1"/>
          </p:cNvPicPr>
          <p:nvPr/>
        </p:nvPicPr>
        <p:blipFill>
          <a:blip r:embed="rId3"/>
          <a:stretch>
            <a:fillRect/>
          </a:stretch>
        </p:blipFill>
        <p:spPr>
          <a:xfrm>
            <a:off x="5421426" y="719750"/>
            <a:ext cx="3753466" cy="5657873"/>
          </a:xfrm>
          <a:prstGeom prst="rect">
            <a:avLst/>
          </a:prstGeom>
        </p:spPr>
      </p:pic>
      <p:sp>
        <p:nvSpPr>
          <p:cNvPr id="4" name="Rectangle 1">
            <a:extLst>
              <a:ext uri="{FF2B5EF4-FFF2-40B4-BE49-F238E27FC236}">
                <a16:creationId xmlns:a16="http://schemas.microsoft.com/office/drawing/2014/main" id="{FD1E6391-AEB5-BC93-1E60-0BDBB737CCC1}"/>
              </a:ext>
            </a:extLst>
          </p:cNvPr>
          <p:cNvSpPr>
            <a:spLocks noChangeArrowheads="1"/>
          </p:cNvSpPr>
          <p:nvPr/>
        </p:nvSpPr>
        <p:spPr bwMode="auto">
          <a:xfrm>
            <a:off x="99148" y="1013566"/>
            <a:ext cx="5169247"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Increase Healthy Eating Behavior</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Target: +20 % consuming ≥ 5 fruit &amp; veg servings per day (6 months).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Measure: Pre/post food-frequency questionnaires (DHSC 2019 guideline).</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Enhance Physical Activity Levels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Target: +25 % meeting ≥ 60 min MVPA daily.</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Measure: Weekly activity logs or self-report surveys (NHS Digital, 2023).</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Improve Sleep Hygiene and Mental Well-Being</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Target: –15 % reporting &lt; 8 hours sleep and stress symptoms.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 Measure: Sleep diaries &amp; WEMWBS well-being scale.</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endParaRPr lang="en-US" altLang="en-US">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eaLnBrk="0" fontAlgn="base" hangingPunct="0">
              <a:spcBef>
                <a:spcPct val="0"/>
              </a:spcBef>
              <a:spcAft>
                <a:spcPct val="0"/>
              </a:spcAft>
            </a:pPr>
            <a:r>
              <a:rPr lang="en-US" sz="2000">
                <a:latin typeface="Arial" panose="020B0604020202020204"/>
                <a:ea typeface="+mj-ea"/>
                <a:cs typeface="+mj-cs"/>
              </a:rPr>
              <a:t>                                              </a:t>
            </a:r>
            <a:r>
              <a:rPr kumimoji="0" lang="en-US" sz="2000" b="0" i="0" u="none" strike="noStrike" kern="1200" cap="none" spc="0" normalizeH="0" baseline="0" noProof="0">
                <a:ln>
                  <a:noFill/>
                </a:ln>
                <a:effectLst/>
                <a:uLnTx/>
                <a:uFillTx/>
                <a:latin typeface="Arial" panose="020B0604020202020204"/>
                <a:ea typeface="+mj-ea"/>
                <a:cs typeface="+mj-cs"/>
              </a:rPr>
              <a:t>Dil Afroze</a:t>
            </a:r>
            <a:r>
              <a:rPr kumimoji="0" lang="en-US" sz="1050" b="0" i="0" u="none" strike="noStrike" kern="1200" cap="none" spc="0" normalizeH="0" baseline="0" noProof="0">
                <a:ln>
                  <a:noFill/>
                </a:ln>
                <a:solidFill>
                  <a:prstClr val="white"/>
                </a:solidFill>
                <a:effectLst/>
                <a:uLnTx/>
                <a:uFillTx/>
                <a:latin typeface="Arial" panose="020B0604020202020204"/>
                <a:ea typeface="+mj-ea"/>
                <a:cs typeface="+mj-cs"/>
              </a:rPr>
              <a:t> </a:t>
            </a:r>
            <a:endParaRPr kumimoji="0" lang="en-US" altLang="en-US" sz="1800" b="0" i="0" u="none" strike="noStrike" cap="none" normalizeH="0" baseline="0">
              <a:ln>
                <a:noFill/>
              </a:ln>
              <a:solidFill>
                <a:prstClr val="white"/>
              </a:solidFill>
              <a:effectLst/>
              <a:latin typeface="Arial" panose="020B0604020202020204" pitchFamily="34" charset="0"/>
            </a:endParaRPr>
          </a:p>
        </p:txBody>
      </p:sp>
    </p:spTree>
    <p:extLst>
      <p:ext uri="{BB962C8B-B14F-4D97-AF65-F5344CB8AC3E}">
        <p14:creationId xmlns:p14="http://schemas.microsoft.com/office/powerpoint/2010/main" val="306893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A846-839D-8F32-758C-33499D90F847}"/>
              </a:ext>
            </a:extLst>
          </p:cNvPr>
          <p:cNvSpPr>
            <a:spLocks noGrp="1"/>
          </p:cNvSpPr>
          <p:nvPr>
            <p:ph type="title"/>
          </p:nvPr>
        </p:nvSpPr>
        <p:spPr>
          <a:xfrm>
            <a:off x="-2286" y="2061"/>
            <a:ext cx="9585206" cy="764746"/>
          </a:xfrm>
        </p:spPr>
        <p:txBody>
          <a:bodyPr/>
          <a:lstStyle/>
          <a:p>
            <a:pPr algn="ctr"/>
            <a:r>
              <a:rPr lang="en-US">
                <a:solidFill>
                  <a:schemeClr val="tx1"/>
                </a:solidFill>
              </a:rPr>
              <a:t>National Guidelines and Supporting Statistics</a:t>
            </a:r>
          </a:p>
        </p:txBody>
      </p:sp>
      <p:pic>
        <p:nvPicPr>
          <p:cNvPr id="2051" name="Picture 3" descr="Guidelines | SDMX – Statistical Data and Metadata eXchange">
            <a:extLst>
              <a:ext uri="{FF2B5EF4-FFF2-40B4-BE49-F238E27FC236}">
                <a16:creationId xmlns:a16="http://schemas.microsoft.com/office/drawing/2014/main" id="{02F92293-162C-6E8E-14EF-441590527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1735" y="919524"/>
            <a:ext cx="4129217" cy="501208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99292D2A-548F-1D91-2FB8-54351CB98673}"/>
              </a:ext>
            </a:extLst>
          </p:cNvPr>
          <p:cNvSpPr>
            <a:spLocks noChangeArrowheads="1"/>
          </p:cNvSpPr>
          <p:nvPr/>
        </p:nvSpPr>
        <p:spPr bwMode="auto">
          <a:xfrm>
            <a:off x="228012" y="1313309"/>
            <a:ext cx="5113455" cy="46858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UK Chief Medical Officers (2019):</a:t>
            </a:r>
            <a:r>
              <a:rPr kumimoji="0" lang="en-US" altLang="en-US" sz="1800" b="0" i="0" u="none" strike="noStrike" cap="none" normalizeH="0" baseline="0">
                <a:ln>
                  <a:noFill/>
                </a:ln>
                <a:solidFill>
                  <a:schemeClr val="tx1"/>
                </a:solidFill>
                <a:effectLst/>
                <a:latin typeface="Arial" panose="020B0604020202020204" pitchFamily="34" charset="0"/>
              </a:rPr>
              <a:t> Children &amp; young people (5–18) should complete ≥ 60 minutes of moderate-to-vigorous physical activity daily.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NHS Digital (2023):</a:t>
            </a:r>
            <a:r>
              <a:rPr kumimoji="0" lang="en-US" altLang="en-US" sz="1800" b="0" i="0" u="none" strike="noStrike" cap="none" normalizeH="0" baseline="0">
                <a:ln>
                  <a:noFill/>
                </a:ln>
                <a:solidFill>
                  <a:schemeClr val="tx1"/>
                </a:solidFill>
                <a:effectLst/>
                <a:latin typeface="Arial" panose="020B0604020202020204" pitchFamily="34" charset="0"/>
              </a:rPr>
              <a:t> Only 45 % of UK adolescents meet physical-activity recommendations.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Public Health England (2021):</a:t>
            </a:r>
            <a:r>
              <a:rPr kumimoji="0" lang="en-US" altLang="en-US" sz="1800" b="0" i="0" u="none" strike="noStrike" cap="none" normalizeH="0" baseline="0">
                <a:ln>
                  <a:noFill/>
                </a:ln>
                <a:solidFill>
                  <a:schemeClr val="tx1"/>
                </a:solidFill>
                <a:effectLst/>
                <a:latin typeface="Arial" panose="020B0604020202020204" pitchFamily="34" charset="0"/>
              </a:rPr>
              <a:t> Over 30 % of teens report &lt; 8 hours’ sleep on school nights.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Food Standards Agency (2022):</a:t>
            </a:r>
            <a:r>
              <a:rPr kumimoji="0" lang="en-US" altLang="en-US" sz="1800" b="0" i="0" u="none" strike="noStrike" cap="none" normalizeH="0" baseline="0">
                <a:ln>
                  <a:noFill/>
                </a:ln>
                <a:solidFill>
                  <a:schemeClr val="tx1"/>
                </a:solidFill>
                <a:effectLst/>
                <a:latin typeface="Arial" panose="020B0604020202020204" pitchFamily="34" charset="0"/>
              </a:rPr>
              <a:t> Teenagers exceed the recommended free-sugar intake by over 100 %.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a:ln>
                  <a:noFill/>
                </a:ln>
                <a:solidFill>
                  <a:schemeClr val="tx1"/>
                </a:solidFill>
                <a:effectLst/>
                <a:latin typeface="Arial" panose="020B0604020202020204" pitchFamily="34" charset="0"/>
              </a:rPr>
              <a:t>NHS (2023):</a:t>
            </a:r>
            <a:r>
              <a:rPr kumimoji="0" lang="en-US" altLang="en-US" sz="1800" b="0" i="0" u="none" strike="noStrike" cap="none" normalizeH="0" baseline="0">
                <a:ln>
                  <a:noFill/>
                </a:ln>
                <a:solidFill>
                  <a:schemeClr val="tx1"/>
                </a:solidFill>
                <a:effectLst/>
                <a:latin typeface="Arial" panose="020B0604020202020204" pitchFamily="34" charset="0"/>
              </a:rPr>
              <a:t> One in seven young people aged 11–16 has a probable mental-health disorder.</a:t>
            </a:r>
          </a:p>
          <a:p>
            <a:pPr marR="0" lvl="0" algn="l" defTabSz="914400" rtl="0" eaLnBrk="0" fontAlgn="base" latinLnBrk="0" hangingPunct="0">
              <a:lnSpc>
                <a:spcPct val="100000"/>
              </a:lnSpc>
              <a:spcBef>
                <a:spcPct val="0"/>
              </a:spcBef>
              <a:spcAft>
                <a:spcPct val="0"/>
              </a:spcAft>
              <a:buClrTx/>
              <a:buSzTx/>
              <a:tabLst/>
            </a:pPr>
            <a:r>
              <a:rPr kumimoji="0" lang="en-US" sz="1050" b="0" i="0" u="none" strike="noStrike" kern="1200" cap="none" spc="0" normalizeH="0" baseline="0" noProof="0">
                <a:ln>
                  <a:noFill/>
                </a:ln>
                <a:solidFill>
                  <a:prstClr val="white"/>
                </a:solidFill>
                <a:effectLst/>
                <a:uLnTx/>
                <a:uFillTx/>
                <a:latin typeface="Arial" panose="020B0604020202020204"/>
                <a:ea typeface="+mj-ea"/>
                <a:cs typeface="+mj-cs"/>
              </a:rPr>
              <a:t>Dil Afroze khan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69676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5E81-4A1B-937B-6F45-ECFC586C66DC}"/>
              </a:ext>
            </a:extLst>
          </p:cNvPr>
          <p:cNvSpPr>
            <a:spLocks noGrp="1"/>
          </p:cNvSpPr>
          <p:nvPr>
            <p:ph type="title"/>
          </p:nvPr>
        </p:nvSpPr>
        <p:spPr>
          <a:xfrm>
            <a:off x="8011" y="2059"/>
            <a:ext cx="9307180" cy="775044"/>
          </a:xfrm>
        </p:spPr>
        <p:txBody>
          <a:bodyPr>
            <a:normAutofit fontScale="90000"/>
          </a:bodyPr>
          <a:lstStyle/>
          <a:p>
            <a:pPr algn="ctr"/>
            <a:r>
              <a:rPr lang="en-US">
                <a:solidFill>
                  <a:schemeClr val="tx1"/>
                </a:solidFill>
                <a:latin typeface="Arial"/>
                <a:cs typeface="Arial"/>
              </a:rPr>
              <a:t>Consequences of Poor Habits</a:t>
            </a:r>
            <a:br>
              <a:rPr lang="en-US">
                <a:latin typeface="Arial"/>
              </a:rPr>
            </a:br>
            <a:r>
              <a:rPr kumimoji="0" lang="en-US" sz="1800" b="0" i="0" u="none" strike="noStrike" kern="1200" cap="none" spc="0" normalizeH="0" baseline="0" noProof="0">
                <a:ln>
                  <a:noFill/>
                </a:ln>
                <a:solidFill>
                  <a:schemeClr val="tx1"/>
                </a:solidFill>
                <a:effectLst/>
                <a:uLnTx/>
                <a:uFillTx/>
                <a:latin typeface="Arial" panose="020B0604020202020204"/>
                <a:ea typeface="+mj-ea"/>
                <a:cs typeface="+mj-cs"/>
              </a:rPr>
              <a:t>Dil Afroze khan</a:t>
            </a:r>
            <a:endParaRPr lang="en-US" sz="1800">
              <a:solidFill>
                <a:schemeClr val="tx1"/>
              </a:solidFill>
              <a:latin typeface="Arial"/>
              <a:cs typeface="Arial"/>
            </a:endParaRPr>
          </a:p>
        </p:txBody>
      </p:sp>
      <p:graphicFrame>
        <p:nvGraphicFramePr>
          <p:cNvPr id="3" name="Table 2">
            <a:extLst>
              <a:ext uri="{FF2B5EF4-FFF2-40B4-BE49-F238E27FC236}">
                <a16:creationId xmlns:a16="http://schemas.microsoft.com/office/drawing/2014/main" id="{65E2EA88-0B69-A56B-9B46-24433116C68F}"/>
              </a:ext>
            </a:extLst>
          </p:cNvPr>
          <p:cNvGraphicFramePr>
            <a:graphicFrameLocks noGrp="1"/>
          </p:cNvGraphicFramePr>
          <p:nvPr/>
        </p:nvGraphicFramePr>
        <p:xfrm>
          <a:off x="1589809" y="1816426"/>
          <a:ext cx="7082243" cy="4287272"/>
        </p:xfrm>
        <a:graphic>
          <a:graphicData uri="http://schemas.openxmlformats.org/drawingml/2006/table">
            <a:tbl>
              <a:tblPr/>
              <a:tblGrid>
                <a:gridCol w="2067791">
                  <a:extLst>
                    <a:ext uri="{9D8B030D-6E8A-4147-A177-3AD203B41FA5}">
                      <a16:colId xmlns:a16="http://schemas.microsoft.com/office/drawing/2014/main" val="4119695183"/>
                    </a:ext>
                  </a:extLst>
                </a:gridCol>
                <a:gridCol w="2507226">
                  <a:extLst>
                    <a:ext uri="{9D8B030D-6E8A-4147-A177-3AD203B41FA5}">
                      <a16:colId xmlns:a16="http://schemas.microsoft.com/office/drawing/2014/main" val="4206875630"/>
                    </a:ext>
                  </a:extLst>
                </a:gridCol>
                <a:gridCol w="2507226">
                  <a:extLst>
                    <a:ext uri="{9D8B030D-6E8A-4147-A177-3AD203B41FA5}">
                      <a16:colId xmlns:a16="http://schemas.microsoft.com/office/drawing/2014/main" val="4110393458"/>
                    </a:ext>
                  </a:extLst>
                </a:gridCol>
              </a:tblGrid>
              <a:tr h="58844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1168106020"/>
                  </a:ext>
                </a:extLst>
              </a:tr>
              <a:tr h="1597219">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3347907615"/>
                  </a:ext>
                </a:extLst>
              </a:tr>
              <a:tr h="2101604">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tc>
                  <a:txBody>
                    <a:bodyPr/>
                    <a:lstStyle/>
                    <a:p>
                      <a:pPr>
                        <a:buNone/>
                      </a:pPr>
                      <a:endParaRPr lang="en-US"/>
                    </a:p>
                  </a:txBody>
                  <a:tcPr anchor="ctr">
                    <a:lnL>
                      <a:noFill/>
                    </a:lnL>
                    <a:lnR>
                      <a:noFill/>
                    </a:lnR>
                    <a:lnT>
                      <a:noFill/>
                    </a:lnT>
                    <a:lnB>
                      <a:noFill/>
                    </a:lnB>
                    <a:noFill/>
                  </a:tcPr>
                </a:tc>
                <a:extLst>
                  <a:ext uri="{0D108BD9-81ED-4DB2-BD59-A6C34878D82A}">
                    <a16:rowId xmlns:a16="http://schemas.microsoft.com/office/drawing/2014/main" val="1980266212"/>
                  </a:ext>
                </a:extLst>
              </a:tr>
            </a:tbl>
          </a:graphicData>
        </a:graphic>
      </p:graphicFrame>
      <p:pic>
        <p:nvPicPr>
          <p:cNvPr id="3074" name="Picture 2" descr="Bad Habits Affect on Health - Healthians">
            <a:extLst>
              <a:ext uri="{FF2B5EF4-FFF2-40B4-BE49-F238E27FC236}">
                <a16:creationId xmlns:a16="http://schemas.microsoft.com/office/drawing/2014/main" id="{6272C7AC-D22A-636C-A7F1-3B83315D52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3632" y="1969969"/>
            <a:ext cx="3029502" cy="353740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A2386857-914F-CCCB-4A6D-F6E2AFB5EEA1}"/>
              </a:ext>
            </a:extLst>
          </p:cNvPr>
          <p:cNvGraphicFramePr>
            <a:graphicFrameLocks noGrp="1"/>
          </p:cNvGraphicFramePr>
          <p:nvPr>
            <p:extLst>
              <p:ext uri="{D42A27DB-BD31-4B8C-83A1-F6EECF244321}">
                <p14:modId xmlns:p14="http://schemas.microsoft.com/office/powerpoint/2010/main" val="2515739268"/>
              </p:ext>
            </p:extLst>
          </p:nvPr>
        </p:nvGraphicFramePr>
        <p:xfrm>
          <a:off x="41189" y="947351"/>
          <a:ext cx="6812982" cy="5992027"/>
        </p:xfrm>
        <a:graphic>
          <a:graphicData uri="http://schemas.openxmlformats.org/drawingml/2006/table">
            <a:tbl>
              <a:tblPr firstRow="1" bandRow="1">
                <a:tableStyleId>{21E4AEA4-8DFA-4A89-87EB-49C32662AFE0}</a:tableStyleId>
              </a:tblPr>
              <a:tblGrid>
                <a:gridCol w="2270994">
                  <a:extLst>
                    <a:ext uri="{9D8B030D-6E8A-4147-A177-3AD203B41FA5}">
                      <a16:colId xmlns:a16="http://schemas.microsoft.com/office/drawing/2014/main" val="2050468047"/>
                    </a:ext>
                  </a:extLst>
                </a:gridCol>
                <a:gridCol w="2270994">
                  <a:extLst>
                    <a:ext uri="{9D8B030D-6E8A-4147-A177-3AD203B41FA5}">
                      <a16:colId xmlns:a16="http://schemas.microsoft.com/office/drawing/2014/main" val="3446211998"/>
                    </a:ext>
                  </a:extLst>
                </a:gridCol>
                <a:gridCol w="2270994">
                  <a:extLst>
                    <a:ext uri="{9D8B030D-6E8A-4147-A177-3AD203B41FA5}">
                      <a16:colId xmlns:a16="http://schemas.microsoft.com/office/drawing/2014/main" val="3530907782"/>
                    </a:ext>
                  </a:extLst>
                </a:gridCol>
              </a:tblGrid>
              <a:tr h="1143306">
                <a:tc>
                  <a:txBody>
                    <a:bodyPr/>
                    <a:lstStyle/>
                    <a:p>
                      <a:pPr>
                        <a:buNone/>
                      </a:pPr>
                      <a:r>
                        <a:rPr lang="en-US" b="1"/>
                        <a:t>Time Frame</a:t>
                      </a:r>
                      <a:endParaRPr lang="en-US"/>
                    </a:p>
                  </a:txBody>
                  <a:tcPr anchor="ctr"/>
                </a:tc>
                <a:tc>
                  <a:txBody>
                    <a:bodyPr/>
                    <a:lstStyle/>
                    <a:p>
                      <a:pPr>
                        <a:buNone/>
                      </a:pPr>
                      <a:r>
                        <a:rPr lang="en-US" b="1"/>
                        <a:t>Examples of Poor Habits</a:t>
                      </a:r>
                      <a:endParaRPr lang="en-US"/>
                    </a:p>
                  </a:txBody>
                  <a:tcPr anchor="ctr"/>
                </a:tc>
                <a:tc>
                  <a:txBody>
                    <a:bodyPr/>
                    <a:lstStyle/>
                    <a:p>
                      <a:pPr>
                        <a:buNone/>
                      </a:pPr>
                      <a:r>
                        <a:rPr lang="en-US" b="1"/>
                        <a:t>Consequences</a:t>
                      </a:r>
                      <a:endParaRPr lang="en-US"/>
                    </a:p>
                  </a:txBody>
                  <a:tcPr anchor="ctr"/>
                </a:tc>
                <a:extLst>
                  <a:ext uri="{0D108BD9-81ED-4DB2-BD59-A6C34878D82A}">
                    <a16:rowId xmlns:a16="http://schemas.microsoft.com/office/drawing/2014/main" val="2810013132"/>
                  </a:ext>
                </a:extLst>
              </a:tr>
              <a:tr h="2162644">
                <a:tc>
                  <a:txBody>
                    <a:bodyPr/>
                    <a:lstStyle/>
                    <a:p>
                      <a:pPr>
                        <a:buNone/>
                      </a:pPr>
                      <a:r>
                        <a:rPr lang="en-US" b="1"/>
                        <a:t>Short-term (weeks–months)</a:t>
                      </a:r>
                      <a:endParaRPr lang="en-US"/>
                    </a:p>
                  </a:txBody>
                  <a:tcPr anchor="ctr"/>
                </a:tc>
                <a:tc>
                  <a:txBody>
                    <a:bodyPr/>
                    <a:lstStyle/>
                    <a:p>
                      <a:pPr>
                        <a:buNone/>
                      </a:pPr>
                      <a:r>
                        <a:rPr lang="en-US"/>
                        <a:t>Excessive screen time, high energy drinks, irregular sleep, limited exercise</a:t>
                      </a:r>
                    </a:p>
                  </a:txBody>
                  <a:tcPr anchor="ctr"/>
                </a:tc>
                <a:tc>
                  <a:txBody>
                    <a:bodyPr/>
                    <a:lstStyle/>
                    <a:p>
                      <a:pPr>
                        <a:buNone/>
                      </a:pPr>
                      <a:r>
                        <a:rPr lang="en-US"/>
                        <a:t>Fatigue, low mood, poor concentration, irritability, academic decline</a:t>
                      </a:r>
                    </a:p>
                  </a:txBody>
                  <a:tcPr anchor="ctr"/>
                </a:tc>
                <a:extLst>
                  <a:ext uri="{0D108BD9-81ED-4DB2-BD59-A6C34878D82A}">
                    <a16:rowId xmlns:a16="http://schemas.microsoft.com/office/drawing/2014/main" val="670963040"/>
                  </a:ext>
                </a:extLst>
              </a:tr>
              <a:tr h="2686077">
                <a:tc>
                  <a:txBody>
                    <a:bodyPr/>
                    <a:lstStyle/>
                    <a:p>
                      <a:pPr>
                        <a:buNone/>
                      </a:pPr>
                      <a:r>
                        <a:rPr lang="en-US" b="1"/>
                        <a:t>Long-term (years–adulthood)</a:t>
                      </a:r>
                      <a:endParaRPr lang="en-US"/>
                    </a:p>
                  </a:txBody>
                  <a:tcPr anchor="ctr"/>
                </a:tc>
                <a:tc>
                  <a:txBody>
                    <a:bodyPr/>
                    <a:lstStyle/>
                    <a:p>
                      <a:pPr>
                        <a:buNone/>
                      </a:pPr>
                      <a:r>
                        <a:rPr lang="en-US"/>
                        <a:t>Chronic inactivity, high-sugar diet, sleep deficits</a:t>
                      </a:r>
                    </a:p>
                  </a:txBody>
                  <a:tcPr anchor="ctr"/>
                </a:tc>
                <a:tc>
                  <a:txBody>
                    <a:bodyPr/>
                    <a:lstStyle/>
                    <a:p>
                      <a:pPr>
                        <a:buNone/>
                      </a:pPr>
                      <a:r>
                        <a:rPr lang="en-US"/>
                        <a:t>Obesity, type 2 diabetes, hypertension, cardiovascular disease, depression, reduced life satisfaction</a:t>
                      </a:r>
                    </a:p>
                  </a:txBody>
                  <a:tcPr anchor="ctr"/>
                </a:tc>
                <a:extLst>
                  <a:ext uri="{0D108BD9-81ED-4DB2-BD59-A6C34878D82A}">
                    <a16:rowId xmlns:a16="http://schemas.microsoft.com/office/drawing/2014/main" val="4251702731"/>
                  </a:ext>
                </a:extLst>
              </a:tr>
            </a:tbl>
          </a:graphicData>
        </a:graphic>
      </p:graphicFrame>
    </p:spTree>
    <p:extLst>
      <p:ext uri="{BB962C8B-B14F-4D97-AF65-F5344CB8AC3E}">
        <p14:creationId xmlns:p14="http://schemas.microsoft.com/office/powerpoint/2010/main" val="209153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70BB260-5E87-E420-47A9-8500FF4D2B88}"/>
              </a:ext>
            </a:extLst>
          </p:cNvPr>
          <p:cNvSpPr/>
          <p:nvPr/>
        </p:nvSpPr>
        <p:spPr>
          <a:xfrm>
            <a:off x="884979" y="884"/>
            <a:ext cx="8137071" cy="685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t>Summary: Key Rationale Highlights</a:t>
            </a:r>
            <a:br>
              <a:rPr lang="en-US"/>
            </a:br>
            <a:endParaRPr lang="en-US"/>
          </a:p>
        </p:txBody>
      </p:sp>
      <p:sp>
        <p:nvSpPr>
          <p:cNvPr id="3" name="Rectangle 1">
            <a:extLst>
              <a:ext uri="{FF2B5EF4-FFF2-40B4-BE49-F238E27FC236}">
                <a16:creationId xmlns:a16="http://schemas.microsoft.com/office/drawing/2014/main" id="{703FE5F9-0FE6-D139-08BE-4706F800A982}"/>
              </a:ext>
            </a:extLst>
          </p:cNvPr>
          <p:cNvSpPr>
            <a:spLocks noChangeArrowheads="1"/>
          </p:cNvSpPr>
          <p:nvPr/>
        </p:nvSpPr>
        <p:spPr bwMode="auto">
          <a:xfrm>
            <a:off x="147767" y="1383065"/>
            <a:ext cx="8466584" cy="4532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Adolescence (13–17 yrs) is a pivotal stage for forming lifelong health </a:t>
            </a:r>
            <a:r>
              <a:rPr kumimoji="0" lang="en-US" altLang="en-US" sz="2000" b="0" i="0" u="none" strike="noStrike" cap="none" normalizeH="0" baseline="0" err="1">
                <a:ln>
                  <a:noFill/>
                </a:ln>
                <a:effectLst/>
                <a:latin typeface="Arial"/>
                <a:cs typeface="Arial"/>
              </a:rPr>
              <a:t>behaviours</a:t>
            </a:r>
            <a:r>
              <a:rPr kumimoji="0" lang="en-US" altLang="en-US" sz="2000" b="0" i="0" u="none" strike="noStrike" cap="none" normalizeH="0" baseline="0">
                <a:ln>
                  <a:noFill/>
                </a:ln>
                <a:effectLst/>
                <a:latin typeface="Arial"/>
                <a:cs typeface="Arial"/>
              </a:rPr>
              <a:t>.</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Evidence shows rising inactivity, poor diet, and sleep deprivation among UK teenagers.</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National policies (DHSC 2019; UKHSA 2023) emphasize early, school-based prevention.</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The campaign promotes healthy eating, regular exercise, and improved sleep hygiene.</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Aims are measurable through behavioural surveys and well-being indicators.</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effectLst/>
                <a:latin typeface="Arial"/>
                <a:cs typeface="Arial"/>
              </a:rPr>
              <a:t>Preventive interventions at this age can reduce future NHS burden and improve life quality.</a:t>
            </a:r>
            <a:endParaRPr lang="en-US" altLang="en-US" sz="2000" b="0" i="0" u="none" strike="noStrike" cap="none" normalizeH="0" baseline="0">
              <a:ln>
                <a:noFill/>
              </a:ln>
              <a:effectLst/>
              <a:latin typeface="Arial"/>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2000">
              <a:latin typeface="Arial" panose="020B0604020202020204" pitchFamily="34" charset="0"/>
              <a:cs typeface="Arial"/>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sz="1050" b="0" i="0" u="none" strike="noStrike" kern="1200" cap="none" spc="0" normalizeH="0" baseline="0" noProof="0">
                <a:ln>
                  <a:noFill/>
                </a:ln>
                <a:solidFill>
                  <a:prstClr val="white"/>
                </a:solidFill>
                <a:effectLst/>
                <a:uLnTx/>
                <a:uFillTx/>
                <a:latin typeface="Arial" panose="020B0604020202020204"/>
                <a:ea typeface="+mj-ea"/>
                <a:cs typeface="+mj-cs"/>
              </a:rPr>
              <a:t>Dil Afroze khan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33894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39FEE-E0C9-A344-D7A3-B04C980EB5D2}"/>
              </a:ext>
            </a:extLst>
          </p:cNvPr>
          <p:cNvSpPr>
            <a:spLocks noGrp="1"/>
          </p:cNvSpPr>
          <p:nvPr>
            <p:ph type="title"/>
          </p:nvPr>
        </p:nvSpPr>
        <p:spPr>
          <a:xfrm>
            <a:off x="2686243" y="193964"/>
            <a:ext cx="6587759" cy="988291"/>
          </a:xfrm>
        </p:spPr>
        <p:txBody>
          <a:bodyPr>
            <a:normAutofit/>
          </a:bodyPr>
          <a:lstStyle/>
          <a:p>
            <a:r>
              <a:rPr lang="en-GB" b="1">
                <a:solidFill>
                  <a:schemeClr val="tx1"/>
                </a:solidFill>
              </a:rPr>
              <a:t>Types of evaluation:</a:t>
            </a:r>
            <a:endParaRPr lang="en-US">
              <a:solidFill>
                <a:schemeClr val="tx1"/>
              </a:solidFill>
            </a:endParaRPr>
          </a:p>
        </p:txBody>
      </p:sp>
      <p:sp>
        <p:nvSpPr>
          <p:cNvPr id="3" name="Content Placeholder 2">
            <a:extLst>
              <a:ext uri="{FF2B5EF4-FFF2-40B4-BE49-F238E27FC236}">
                <a16:creationId xmlns:a16="http://schemas.microsoft.com/office/drawing/2014/main" id="{71ACD856-FC02-093A-D112-F72B397C7DFA}"/>
              </a:ext>
            </a:extLst>
          </p:cNvPr>
          <p:cNvSpPr>
            <a:spLocks noGrp="1"/>
          </p:cNvSpPr>
          <p:nvPr>
            <p:ph idx="1"/>
          </p:nvPr>
        </p:nvSpPr>
        <p:spPr>
          <a:xfrm>
            <a:off x="270164" y="1178069"/>
            <a:ext cx="9303250" cy="5318414"/>
          </a:xfrm>
        </p:spPr>
        <p:txBody>
          <a:bodyPr vert="horz" lIns="91440" tIns="45720" rIns="91440" bIns="45720" rtlCol="0" anchor="t">
            <a:normAutofit fontScale="92500" lnSpcReduction="20000"/>
          </a:bodyPr>
          <a:lstStyle/>
          <a:p>
            <a:pPr lvl="0">
              <a:lnSpc>
                <a:spcPct val="100000"/>
              </a:lnSpc>
              <a:spcBef>
                <a:spcPts val="1200"/>
              </a:spcBef>
              <a:spcAft>
                <a:spcPts val="1200"/>
              </a:spcAft>
            </a:pPr>
            <a:r>
              <a:rPr lang="en-US" sz="2400">
                <a:latin typeface="Arial"/>
                <a:cs typeface="Times New Roman"/>
              </a:rPr>
              <a:t>Process evaluation measures how well the campaign is delivered and received. Tools: session attendance registers, weekly feedback forms (using a Likert scale for satisfaction and open-ended comments), and facilitator fidelity checklist (Blunden &amp; Rigney, 2015).</a:t>
            </a:r>
          </a:p>
          <a:p>
            <a:pPr lvl="0">
              <a:lnSpc>
                <a:spcPct val="100000"/>
              </a:lnSpc>
              <a:spcBef>
                <a:spcPts val="1200"/>
              </a:spcBef>
              <a:spcAft>
                <a:spcPts val="1200"/>
              </a:spcAft>
            </a:pPr>
            <a:r>
              <a:rPr lang="en-US" sz="2400">
                <a:latin typeface="Arial"/>
                <a:cs typeface="Times New Roman"/>
              </a:rPr>
              <a:t>Outcome evaluation measures immediate impact on </a:t>
            </a:r>
            <a:r>
              <a:rPr lang="en-US" sz="2400" err="1">
                <a:latin typeface="Arial"/>
                <a:cs typeface="Times New Roman"/>
              </a:rPr>
              <a:t>behaviour</a:t>
            </a:r>
            <a:r>
              <a:rPr lang="en-US" sz="2400">
                <a:latin typeface="Arial"/>
                <a:cs typeface="Times New Roman"/>
              </a:rPr>
              <a:t> and self-reported outcomes. Tools: sleep diaries (bedtime, wake time, duration, quality), validated sleep quality questionnaire (e.g., short PSQI items) (Buysse et al.,1989), self-reported concentration and mood scores (before and after the </a:t>
            </a:r>
            <a:r>
              <a:rPr lang="en-US" sz="2400" err="1">
                <a:latin typeface="Arial"/>
                <a:cs typeface="Times New Roman"/>
              </a:rPr>
              <a:t>programme</a:t>
            </a:r>
            <a:r>
              <a:rPr lang="en-US" sz="2400">
                <a:latin typeface="Arial"/>
                <a:cs typeface="Times New Roman"/>
              </a:rPr>
              <a:t>) (Lo et al., 2016).</a:t>
            </a:r>
          </a:p>
          <a:p>
            <a:pPr lvl="0">
              <a:lnSpc>
                <a:spcPct val="100000"/>
              </a:lnSpc>
              <a:spcBef>
                <a:spcPts val="1200"/>
              </a:spcBef>
              <a:spcAft>
                <a:spcPts val="1200"/>
              </a:spcAft>
            </a:pPr>
            <a:r>
              <a:rPr lang="en-US" sz="2400">
                <a:latin typeface="Arial"/>
                <a:cs typeface="Times New Roman"/>
              </a:rPr>
              <a:t>Impact evaluation measures longer-term change. Tools: follow-up survey at 3 and 6 months (sleep habits, mood, academic self-report), optional actigraphy for a subsample, teacher feedback on classroom concentration (Mindell &amp; Owens, 2015)</a:t>
            </a:r>
          </a:p>
          <a:p>
            <a:pPr marL="0" indent="0">
              <a:spcBef>
                <a:spcPts val="1200"/>
              </a:spcBef>
              <a:spcAft>
                <a:spcPts val="1200"/>
              </a:spcAft>
              <a:buNone/>
            </a:pPr>
            <a:r>
              <a:rPr lang="en-US" sz="2200">
                <a:latin typeface="Times New Roman"/>
                <a:cs typeface="Times New Roman"/>
              </a:rPr>
              <a:t>                                                                              </a:t>
            </a:r>
            <a:r>
              <a:rPr lang="en-US" sz="2400">
                <a:latin typeface="Times New Roman"/>
                <a:cs typeface="Times New Roman"/>
              </a:rPr>
              <a:t>BELINDA ASANTE</a:t>
            </a:r>
          </a:p>
          <a:p>
            <a:pPr marL="0" indent="0">
              <a:spcBef>
                <a:spcPts val="1200"/>
              </a:spcBef>
              <a:spcAft>
                <a:spcPts val="1200"/>
              </a:spcAft>
              <a:buNone/>
            </a:pPr>
            <a:endParaRPr lang="en-US" sz="2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895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3E7C5-0768-2119-B392-104FF111C06A}"/>
              </a:ext>
            </a:extLst>
          </p:cNvPr>
          <p:cNvSpPr>
            <a:spLocks noGrp="1"/>
          </p:cNvSpPr>
          <p:nvPr>
            <p:ph type="title"/>
          </p:nvPr>
        </p:nvSpPr>
        <p:spPr>
          <a:xfrm>
            <a:off x="-789" y="1"/>
            <a:ext cx="11288754" cy="715318"/>
          </a:xfrm>
        </p:spPr>
        <p:txBody>
          <a:bodyPr>
            <a:normAutofit fontScale="90000"/>
          </a:bodyPr>
          <a:lstStyle/>
          <a:p>
            <a:r>
              <a:rPr lang="en-GB" b="1">
                <a:solidFill>
                  <a:schemeClr val="tx1"/>
                </a:solidFill>
              </a:rPr>
              <a:t>How will the evaluation be achieved in the campaign?</a:t>
            </a:r>
            <a:endParaRPr lang="en-US">
              <a:solidFill>
                <a:schemeClr val="tx1"/>
              </a:solidFill>
            </a:endParaRPr>
          </a:p>
        </p:txBody>
      </p:sp>
      <p:sp>
        <p:nvSpPr>
          <p:cNvPr id="3" name="Content Placeholder 2">
            <a:extLst>
              <a:ext uri="{FF2B5EF4-FFF2-40B4-BE49-F238E27FC236}">
                <a16:creationId xmlns:a16="http://schemas.microsoft.com/office/drawing/2014/main" id="{ECEA0729-4E82-4A4E-ACFF-37F95C7B008C}"/>
              </a:ext>
            </a:extLst>
          </p:cNvPr>
          <p:cNvSpPr>
            <a:spLocks noGrp="1"/>
          </p:cNvSpPr>
          <p:nvPr>
            <p:ph idx="1"/>
          </p:nvPr>
        </p:nvSpPr>
        <p:spPr>
          <a:xfrm>
            <a:off x="284020" y="1172842"/>
            <a:ext cx="9483358" cy="5686464"/>
          </a:xfrm>
        </p:spPr>
        <p:txBody>
          <a:bodyPr vert="horz" lIns="91440" tIns="45720" rIns="91440" bIns="45720" rtlCol="0" anchor="t">
            <a:noAutofit/>
          </a:bodyPr>
          <a:lstStyle/>
          <a:p>
            <a:pPr lvl="0">
              <a:lnSpc>
                <a:spcPct val="100000"/>
              </a:lnSpc>
            </a:pPr>
            <a:r>
              <a:rPr lang="en-US" sz="2400">
                <a:latin typeface="Arial"/>
                <a:cs typeface="Times New Roman"/>
              </a:rPr>
              <a:t>Baseline survey in week 1 (sleep habits, sleep quality, device use at night, concentration scale) </a:t>
            </a:r>
          </a:p>
          <a:p>
            <a:pPr lvl="0">
              <a:lnSpc>
                <a:spcPct val="100000"/>
              </a:lnSpc>
            </a:pPr>
            <a:r>
              <a:rPr lang="en-US" sz="2400">
                <a:latin typeface="Arial"/>
                <a:cs typeface="Times New Roman"/>
              </a:rPr>
              <a:t>Weekly sleep diary entries (7 days each week, completed by participants) </a:t>
            </a:r>
          </a:p>
          <a:p>
            <a:pPr lvl="0">
              <a:lnSpc>
                <a:spcPct val="100000"/>
              </a:lnSpc>
            </a:pPr>
            <a:r>
              <a:rPr lang="en-US" sz="2400">
                <a:latin typeface="Arial"/>
                <a:cs typeface="Times New Roman"/>
              </a:rPr>
              <a:t>Immediate post-</a:t>
            </a:r>
            <a:r>
              <a:rPr lang="en-US" sz="2400" err="1">
                <a:latin typeface="Arial"/>
                <a:cs typeface="Times New Roman"/>
              </a:rPr>
              <a:t>programme</a:t>
            </a:r>
            <a:r>
              <a:rPr lang="en-US" sz="2400">
                <a:latin typeface="Arial"/>
                <a:cs typeface="Times New Roman"/>
              </a:rPr>
              <a:t> survey in week 6 (repeat baseline measures) </a:t>
            </a:r>
          </a:p>
          <a:p>
            <a:pPr lvl="0">
              <a:lnSpc>
                <a:spcPct val="100000"/>
              </a:lnSpc>
            </a:pPr>
            <a:r>
              <a:rPr lang="en-US" sz="2400">
                <a:latin typeface="Arial"/>
                <a:cs typeface="Times New Roman"/>
              </a:rPr>
              <a:t>Follow-up survey (online, emailed or text link) at 3 months to check maintenance of sleep habits </a:t>
            </a:r>
          </a:p>
          <a:p>
            <a:pPr lvl="0">
              <a:lnSpc>
                <a:spcPct val="100000"/>
              </a:lnSpc>
            </a:pPr>
            <a:r>
              <a:rPr lang="en-US" sz="2400">
                <a:latin typeface="Arial"/>
                <a:cs typeface="Times New Roman"/>
              </a:rPr>
              <a:t>Focus group (optional) with participants and parents to gather qualitative insights </a:t>
            </a:r>
          </a:p>
          <a:p>
            <a:pPr marL="0" indent="0">
              <a:buNone/>
            </a:pPr>
            <a:endParaRPr lang="en-US" sz="2400">
              <a:latin typeface="Arial"/>
              <a:cs typeface="Times New Roman"/>
            </a:endParaRPr>
          </a:p>
          <a:p>
            <a:pPr marL="0" indent="0">
              <a:buNone/>
            </a:pPr>
            <a:r>
              <a:rPr lang="en-US" sz="2400">
                <a:latin typeface="Times New Roman"/>
                <a:cs typeface="Times New Roman"/>
              </a:rPr>
              <a:t>                                                                             BELINDA ASANTE</a:t>
            </a:r>
          </a:p>
        </p:txBody>
      </p:sp>
    </p:spTree>
    <p:extLst>
      <p:ext uri="{BB962C8B-B14F-4D97-AF65-F5344CB8AC3E}">
        <p14:creationId xmlns:p14="http://schemas.microsoft.com/office/powerpoint/2010/main" val="4266797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1FBB677-E68F-0DA6-9B87-1927FEDF877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b="9795"/>
          <a:stretch>
            <a:fillRect/>
          </a:stretch>
        </p:blipFill>
        <p:spPr>
          <a:xfrm>
            <a:off x="178093" y="272751"/>
            <a:ext cx="5852026" cy="5838093"/>
          </a:xfrm>
          <a:prstGeom prst="rect">
            <a:avLst/>
          </a:prstGeom>
        </p:spPr>
      </p:pic>
      <p:pic>
        <p:nvPicPr>
          <p:cNvPr id="6" name="Picture 5">
            <a:extLst>
              <a:ext uri="{FF2B5EF4-FFF2-40B4-BE49-F238E27FC236}">
                <a16:creationId xmlns:a16="http://schemas.microsoft.com/office/drawing/2014/main" id="{4C9ECFA6-4D69-270E-CE61-04B4DA5B8524}"/>
              </a:ext>
            </a:extLst>
          </p:cNvPr>
          <p:cNvPicPr>
            <a:picLocks noChangeAspect="1"/>
          </p:cNvPicPr>
          <p:nvPr/>
        </p:nvPicPr>
        <p:blipFill>
          <a:blip r:embed="rId4"/>
          <a:stretch>
            <a:fillRect/>
          </a:stretch>
        </p:blipFill>
        <p:spPr>
          <a:xfrm>
            <a:off x="6353879" y="373341"/>
            <a:ext cx="4365740" cy="5848390"/>
          </a:xfrm>
          <a:prstGeom prst="rect">
            <a:avLst/>
          </a:prstGeom>
        </p:spPr>
      </p:pic>
    </p:spTree>
    <p:extLst>
      <p:ext uri="{BB962C8B-B14F-4D97-AF65-F5344CB8AC3E}">
        <p14:creationId xmlns:p14="http://schemas.microsoft.com/office/powerpoint/2010/main" val="2948612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EC88BF8-7A59-2F44-DC67-23152C744793}"/>
              </a:ext>
            </a:extLst>
          </p:cNvPr>
          <p:cNvGraphicFramePr>
            <a:graphicFrameLocks noGrp="1"/>
          </p:cNvGraphicFramePr>
          <p:nvPr>
            <p:extLst>
              <p:ext uri="{D42A27DB-BD31-4B8C-83A1-F6EECF244321}">
                <p14:modId xmlns:p14="http://schemas.microsoft.com/office/powerpoint/2010/main" val="3850935448"/>
              </p:ext>
            </p:extLst>
          </p:nvPr>
        </p:nvGraphicFramePr>
        <p:xfrm>
          <a:off x="51486" y="782594"/>
          <a:ext cx="10289095" cy="5269448"/>
        </p:xfrm>
        <a:graphic>
          <a:graphicData uri="http://schemas.openxmlformats.org/drawingml/2006/table">
            <a:tbl>
              <a:tblPr>
                <a:tableStyleId>{3C2FFA5D-87B4-456A-9821-1D502468CF0F}</a:tableStyleId>
              </a:tblPr>
              <a:tblGrid>
                <a:gridCol w="2057819">
                  <a:extLst>
                    <a:ext uri="{9D8B030D-6E8A-4147-A177-3AD203B41FA5}">
                      <a16:colId xmlns:a16="http://schemas.microsoft.com/office/drawing/2014/main" val="2723203994"/>
                    </a:ext>
                  </a:extLst>
                </a:gridCol>
                <a:gridCol w="2057819">
                  <a:extLst>
                    <a:ext uri="{9D8B030D-6E8A-4147-A177-3AD203B41FA5}">
                      <a16:colId xmlns:a16="http://schemas.microsoft.com/office/drawing/2014/main" val="2378454763"/>
                    </a:ext>
                  </a:extLst>
                </a:gridCol>
                <a:gridCol w="2057819">
                  <a:extLst>
                    <a:ext uri="{9D8B030D-6E8A-4147-A177-3AD203B41FA5}">
                      <a16:colId xmlns:a16="http://schemas.microsoft.com/office/drawing/2014/main" val="108106620"/>
                    </a:ext>
                  </a:extLst>
                </a:gridCol>
                <a:gridCol w="2057819">
                  <a:extLst>
                    <a:ext uri="{9D8B030D-6E8A-4147-A177-3AD203B41FA5}">
                      <a16:colId xmlns:a16="http://schemas.microsoft.com/office/drawing/2014/main" val="2101961584"/>
                    </a:ext>
                  </a:extLst>
                </a:gridCol>
                <a:gridCol w="2057819">
                  <a:extLst>
                    <a:ext uri="{9D8B030D-6E8A-4147-A177-3AD203B41FA5}">
                      <a16:colId xmlns:a16="http://schemas.microsoft.com/office/drawing/2014/main" val="91833029"/>
                    </a:ext>
                  </a:extLst>
                </a:gridCol>
              </a:tblGrid>
              <a:tr h="367610">
                <a:tc>
                  <a:txBody>
                    <a:bodyPr/>
                    <a:lstStyle/>
                    <a:p>
                      <a:pPr>
                        <a:buNone/>
                      </a:pPr>
                      <a:r>
                        <a:rPr lang="en-US" sz="1800" b="1">
                          <a:latin typeface="Times New Roman" panose="02020603050405020304" pitchFamily="18" charset="0"/>
                          <a:cs typeface="Times New Roman" panose="02020603050405020304" pitchFamily="18" charset="0"/>
                        </a:rPr>
                        <a:t>Week</a:t>
                      </a:r>
                    </a:p>
                  </a:txBody>
                  <a:tcPr marL="48518" marR="48518" marT="24259" marB="24259" anchor="ctr"/>
                </a:tc>
                <a:tc>
                  <a:txBody>
                    <a:bodyPr/>
                    <a:lstStyle/>
                    <a:p>
                      <a:pPr>
                        <a:buNone/>
                      </a:pPr>
                      <a:r>
                        <a:rPr lang="en-US" sz="1800" b="1">
                          <a:latin typeface="Times New Roman" panose="02020603050405020304" pitchFamily="18" charset="0"/>
                          <a:cs typeface="Times New Roman" panose="02020603050405020304" pitchFamily="18" charset="0"/>
                        </a:rPr>
                        <a:t>Focus</a:t>
                      </a:r>
                    </a:p>
                  </a:txBody>
                  <a:tcPr marL="48518" marR="48518" marT="24259" marB="24259" anchor="ctr"/>
                </a:tc>
                <a:tc>
                  <a:txBody>
                    <a:bodyPr/>
                    <a:lstStyle/>
                    <a:p>
                      <a:pPr>
                        <a:buNone/>
                      </a:pPr>
                      <a:r>
                        <a:rPr lang="en-US" sz="1800" b="1">
                          <a:latin typeface="Times New Roman" panose="02020603050405020304" pitchFamily="18" charset="0"/>
                          <a:cs typeface="Times New Roman" panose="02020603050405020304" pitchFamily="18" charset="0"/>
                        </a:rPr>
                        <a:t>Evaluation Type</a:t>
                      </a:r>
                    </a:p>
                  </a:txBody>
                  <a:tcPr marL="48518" marR="48518" marT="24259" marB="24259" anchor="ctr"/>
                </a:tc>
                <a:tc>
                  <a:txBody>
                    <a:bodyPr/>
                    <a:lstStyle/>
                    <a:p>
                      <a:pPr>
                        <a:buNone/>
                      </a:pPr>
                      <a:r>
                        <a:rPr lang="en-US" sz="1800" b="1">
                          <a:latin typeface="Times New Roman" panose="02020603050405020304" pitchFamily="18" charset="0"/>
                          <a:cs typeface="Times New Roman" panose="02020603050405020304" pitchFamily="18" charset="0"/>
                        </a:rPr>
                        <a:t>Key Tools</a:t>
                      </a:r>
                    </a:p>
                  </a:txBody>
                  <a:tcPr marL="48518" marR="48518" marT="24259" marB="24259" anchor="ctr"/>
                </a:tc>
                <a:tc>
                  <a:txBody>
                    <a:bodyPr/>
                    <a:lstStyle/>
                    <a:p>
                      <a:pPr>
                        <a:buNone/>
                      </a:pPr>
                      <a:r>
                        <a:rPr lang="en-US" sz="1800" b="1">
                          <a:latin typeface="Times New Roman" panose="02020603050405020304" pitchFamily="18" charset="0"/>
                          <a:cs typeface="Times New Roman" panose="02020603050405020304" pitchFamily="18" charset="0"/>
                        </a:rPr>
                        <a:t>Key Indicators</a:t>
                      </a:r>
                    </a:p>
                  </a:txBody>
                  <a:tcPr marL="48518" marR="48518" marT="24259" marB="24259" anchor="ctr"/>
                </a:tc>
                <a:extLst>
                  <a:ext uri="{0D108BD9-81ED-4DB2-BD59-A6C34878D82A}">
                    <a16:rowId xmlns:a16="http://schemas.microsoft.com/office/drawing/2014/main" val="2052814251"/>
                  </a:ext>
                </a:extLst>
              </a:tr>
              <a:tr h="788137">
                <a:tc>
                  <a:txBody>
                    <a:bodyPr/>
                    <a:lstStyle/>
                    <a:p>
                      <a:pPr>
                        <a:buNone/>
                      </a:pPr>
                      <a:r>
                        <a:rPr lang="en-US" sz="1800">
                          <a:latin typeface="Times New Roman" panose="02020603050405020304" pitchFamily="18" charset="0"/>
                          <a:cs typeface="Times New Roman" panose="02020603050405020304" pitchFamily="18" charset="0"/>
                        </a:rPr>
                        <a:t>1</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Baseline &amp; Orientation</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 + Outcome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Baseline survey, diaries</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Initial sleep duration, device use</a:t>
                      </a:r>
                    </a:p>
                  </a:txBody>
                  <a:tcPr marL="48518" marR="48518" marT="24259" marB="24259" anchor="ctr"/>
                </a:tc>
                <a:extLst>
                  <a:ext uri="{0D108BD9-81ED-4DB2-BD59-A6C34878D82A}">
                    <a16:rowId xmlns:a16="http://schemas.microsoft.com/office/drawing/2014/main" val="2785286277"/>
                  </a:ext>
                </a:extLst>
              </a:tr>
              <a:tr h="788137">
                <a:tc>
                  <a:txBody>
                    <a:bodyPr/>
                    <a:lstStyle/>
                    <a:p>
                      <a:pPr>
                        <a:buNone/>
                      </a:pPr>
                      <a:r>
                        <a:rPr lang="en-US" sz="1800">
                          <a:latin typeface="Times New Roman" panose="02020603050405020304" pitchFamily="18" charset="0"/>
                          <a:cs typeface="Times New Roman" panose="02020603050405020304" pitchFamily="18" charset="0"/>
                        </a:rPr>
                        <a:t>2</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Sleep Routine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 + Outcome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Diaries, feedback</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Attendance, bedtime consistency</a:t>
                      </a:r>
                    </a:p>
                  </a:txBody>
                  <a:tcPr marL="48518" marR="48518" marT="24259" marB="24259" anchor="ctr"/>
                </a:tc>
                <a:extLst>
                  <a:ext uri="{0D108BD9-81ED-4DB2-BD59-A6C34878D82A}">
                    <a16:rowId xmlns:a16="http://schemas.microsoft.com/office/drawing/2014/main" val="3733846544"/>
                  </a:ext>
                </a:extLst>
              </a:tr>
              <a:tr h="710416">
                <a:tc>
                  <a:txBody>
                    <a:bodyPr/>
                    <a:lstStyle/>
                    <a:p>
                      <a:pPr>
                        <a:buNone/>
                      </a:pPr>
                      <a:r>
                        <a:rPr lang="en-US" sz="1800">
                          <a:latin typeface="Times New Roman" panose="02020603050405020304" pitchFamily="18" charset="0"/>
                          <a:cs typeface="Times New Roman" panose="02020603050405020304" pitchFamily="18" charset="0"/>
                        </a:rPr>
                        <a:t>3</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Screen Time Challenge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 + Outcome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Diaries, mini survey</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Device reduction, bedtime change</a:t>
                      </a:r>
                    </a:p>
                  </a:txBody>
                  <a:tcPr marL="48518" marR="48518" marT="24259" marB="24259" anchor="ctr"/>
                </a:tc>
                <a:extLst>
                  <a:ext uri="{0D108BD9-81ED-4DB2-BD59-A6C34878D82A}">
                    <a16:rowId xmlns:a16="http://schemas.microsoft.com/office/drawing/2014/main" val="2148335167"/>
                  </a:ext>
                </a:extLst>
              </a:tr>
              <a:tr h="540051">
                <a:tc>
                  <a:txBody>
                    <a:bodyPr/>
                    <a:lstStyle/>
                    <a:p>
                      <a:pPr>
                        <a:buNone/>
                      </a:pPr>
                      <a:r>
                        <a:rPr lang="en-US" sz="1800">
                          <a:latin typeface="Times New Roman" panose="02020603050405020304" pitchFamily="18" charset="0"/>
                          <a:cs typeface="Times New Roman" panose="02020603050405020304" pitchFamily="18" charset="0"/>
                        </a:rPr>
                        <a:t>4</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Stress &amp; Relaxation</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 + Outcome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Diaries, feedback</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Relaxation use, mood scores</a:t>
                      </a:r>
                    </a:p>
                  </a:txBody>
                  <a:tcPr marL="48518" marR="48518" marT="24259" marB="24259" anchor="ctr"/>
                </a:tc>
                <a:extLst>
                  <a:ext uri="{0D108BD9-81ED-4DB2-BD59-A6C34878D82A}">
                    <a16:rowId xmlns:a16="http://schemas.microsoft.com/office/drawing/2014/main" val="1032594163"/>
                  </a:ext>
                </a:extLst>
              </a:tr>
              <a:tr h="540051">
                <a:tc>
                  <a:txBody>
                    <a:bodyPr/>
                    <a:lstStyle/>
                    <a:p>
                      <a:pPr>
                        <a:buNone/>
                      </a:pPr>
                      <a:r>
                        <a:rPr lang="en-US" sz="1800">
                          <a:latin typeface="Times New Roman" panose="02020603050405020304" pitchFamily="18" charset="0"/>
                          <a:cs typeface="Times New Roman" panose="02020603050405020304" pitchFamily="18" charset="0"/>
                        </a:rPr>
                        <a:t>5</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Reflection &amp; Reinforcement</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Diaries, attendance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Peer support, engagement</a:t>
                      </a:r>
                    </a:p>
                  </a:txBody>
                  <a:tcPr marL="48518" marR="48518" marT="24259" marB="24259" anchor="ctr"/>
                </a:tc>
                <a:extLst>
                  <a:ext uri="{0D108BD9-81ED-4DB2-BD59-A6C34878D82A}">
                    <a16:rowId xmlns:a16="http://schemas.microsoft.com/office/drawing/2014/main" val="2117287280"/>
                  </a:ext>
                </a:extLst>
              </a:tr>
              <a:tr h="710416">
                <a:tc>
                  <a:txBody>
                    <a:bodyPr/>
                    <a:lstStyle/>
                    <a:p>
                      <a:pPr>
                        <a:buNone/>
                      </a:pPr>
                      <a:r>
                        <a:rPr lang="en-US" sz="1800">
                          <a:latin typeface="Times New Roman" panose="02020603050405020304" pitchFamily="18" charset="0"/>
                          <a:cs typeface="Times New Roman" panose="02020603050405020304" pitchFamily="18" charset="0"/>
                        </a:rPr>
                        <a:t>6</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Post-Evaluation</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Process + Outcome</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Post-survey, focus group</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Change in sleep quality/duration</a:t>
                      </a:r>
                    </a:p>
                  </a:txBody>
                  <a:tcPr marL="48518" marR="48518" marT="24259" marB="24259" anchor="ctr"/>
                </a:tc>
                <a:extLst>
                  <a:ext uri="{0D108BD9-81ED-4DB2-BD59-A6C34878D82A}">
                    <a16:rowId xmlns:a16="http://schemas.microsoft.com/office/drawing/2014/main" val="3927780191"/>
                  </a:ext>
                </a:extLst>
              </a:tr>
              <a:tr h="710416">
                <a:tc>
                  <a:txBody>
                    <a:bodyPr/>
                    <a:lstStyle/>
                    <a:p>
                      <a:pPr>
                        <a:buNone/>
                      </a:pPr>
                      <a:r>
                        <a:rPr lang="en-US" sz="1800">
                          <a:latin typeface="Times New Roman" panose="02020603050405020304" pitchFamily="18" charset="0"/>
                          <a:cs typeface="Times New Roman" panose="02020603050405020304" pitchFamily="18" charset="0"/>
                        </a:rPr>
                        <a:t>9 (3 </a:t>
                      </a:r>
                      <a:r>
                        <a:rPr lang="en-US" sz="1800" err="1">
                          <a:latin typeface="Times New Roman" panose="02020603050405020304" pitchFamily="18" charset="0"/>
                          <a:cs typeface="Times New Roman" panose="02020603050405020304" pitchFamily="18" charset="0"/>
                        </a:rPr>
                        <a:t>mo</a:t>
                      </a:r>
                      <a:r>
                        <a:rPr lang="en-US" sz="1800">
                          <a:latin typeface="Times New Roman" panose="02020603050405020304" pitchFamily="18" charset="0"/>
                          <a:cs typeface="Times New Roman" panose="02020603050405020304" pitchFamily="18" charset="0"/>
                        </a:rPr>
                        <a:t>)</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Follow-up</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Impact</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Online survey, teacher feedback</a:t>
                      </a:r>
                    </a:p>
                  </a:txBody>
                  <a:tcPr marL="48518" marR="48518" marT="24259" marB="24259" anchor="ctr"/>
                </a:tc>
                <a:tc>
                  <a:txBody>
                    <a:bodyPr/>
                    <a:lstStyle/>
                    <a:p>
                      <a:pPr>
                        <a:buNone/>
                      </a:pPr>
                      <a:r>
                        <a:rPr lang="en-US" sz="1800">
                          <a:latin typeface="Times New Roman" panose="02020603050405020304" pitchFamily="18" charset="0"/>
                          <a:cs typeface="Times New Roman" panose="02020603050405020304" pitchFamily="18" charset="0"/>
                        </a:rPr>
                        <a:t>Maintained habits, concentration</a:t>
                      </a:r>
                    </a:p>
                  </a:txBody>
                  <a:tcPr marL="48518" marR="48518" marT="24259" marB="24259" anchor="ctr"/>
                </a:tc>
                <a:extLst>
                  <a:ext uri="{0D108BD9-81ED-4DB2-BD59-A6C34878D82A}">
                    <a16:rowId xmlns:a16="http://schemas.microsoft.com/office/drawing/2014/main" val="4003865349"/>
                  </a:ext>
                </a:extLst>
              </a:tr>
            </a:tbl>
          </a:graphicData>
        </a:graphic>
      </p:graphicFrame>
    </p:spTree>
    <p:extLst>
      <p:ext uri="{BB962C8B-B14F-4D97-AF65-F5344CB8AC3E}">
        <p14:creationId xmlns:p14="http://schemas.microsoft.com/office/powerpoint/2010/main" val="824652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CFFE0-093D-A2A7-B3EA-A7DD5997BBED}"/>
              </a:ext>
            </a:extLst>
          </p:cNvPr>
          <p:cNvSpPr>
            <a:spLocks noGrp="1"/>
          </p:cNvSpPr>
          <p:nvPr>
            <p:ph type="title"/>
          </p:nvPr>
        </p:nvSpPr>
        <p:spPr>
          <a:xfrm>
            <a:off x="141875" y="2059"/>
            <a:ext cx="9090938" cy="980989"/>
          </a:xfrm>
        </p:spPr>
        <p:txBody>
          <a:bodyPr>
            <a:normAutofit fontScale="90000"/>
          </a:bodyPr>
          <a:lstStyle/>
          <a:p>
            <a:r>
              <a:rPr lang="en-GB" b="1"/>
              <a:t>Potential partners and organisations (local and national):</a:t>
            </a:r>
            <a:endParaRPr lang="en-US"/>
          </a:p>
        </p:txBody>
      </p:sp>
      <p:sp>
        <p:nvSpPr>
          <p:cNvPr id="3" name="Content Placeholder 2">
            <a:extLst>
              <a:ext uri="{FF2B5EF4-FFF2-40B4-BE49-F238E27FC236}">
                <a16:creationId xmlns:a16="http://schemas.microsoft.com/office/drawing/2014/main" id="{254FF2D5-A2F1-034B-6887-C350E4CD998A}"/>
              </a:ext>
            </a:extLst>
          </p:cNvPr>
          <p:cNvSpPr>
            <a:spLocks noGrp="1"/>
          </p:cNvSpPr>
          <p:nvPr>
            <p:ph idx="1"/>
          </p:nvPr>
        </p:nvSpPr>
        <p:spPr>
          <a:xfrm>
            <a:off x="144512" y="1394940"/>
            <a:ext cx="8596668" cy="5456040"/>
          </a:xfrm>
        </p:spPr>
        <p:txBody>
          <a:bodyPr vert="horz" lIns="91440" tIns="45720" rIns="91440" bIns="45720" rtlCol="0" anchor="t">
            <a:noAutofit/>
          </a:bodyPr>
          <a:lstStyle/>
          <a:p>
            <a:pPr lvl="0">
              <a:lnSpc>
                <a:spcPct val="100000"/>
              </a:lnSpc>
            </a:pPr>
            <a:r>
              <a:rPr lang="en-US" sz="2200">
                <a:latin typeface="Times New Roman"/>
                <a:cs typeface="Times New Roman"/>
              </a:rPr>
              <a:t>Local secondary schools support recruitment, provide space, and promote within assemblies (Blunden &amp; Rigney, 2015).</a:t>
            </a:r>
          </a:p>
          <a:p>
            <a:pPr lvl="0">
              <a:lnSpc>
                <a:spcPct val="100000"/>
              </a:lnSpc>
            </a:pPr>
            <a:r>
              <a:rPr lang="en-US" sz="2200">
                <a:latin typeface="Times New Roman"/>
                <a:cs typeface="Times New Roman"/>
              </a:rPr>
              <a:t>School Nursing Team / Local Public Health Department reinforce health promotion messages, supports evaluation (Wheaton et al., 2015).</a:t>
            </a:r>
          </a:p>
          <a:p>
            <a:pPr lvl="0">
              <a:lnSpc>
                <a:spcPct val="100000"/>
              </a:lnSpc>
            </a:pPr>
            <a:r>
              <a:rPr lang="en-US" sz="2200">
                <a:latin typeface="Times New Roman"/>
                <a:cs typeface="Times New Roman"/>
              </a:rPr>
              <a:t>The Sleep Charity is a national charity offering resources, factsheets, and workshops on sleep hygiene.</a:t>
            </a:r>
          </a:p>
          <a:p>
            <a:pPr lvl="0">
              <a:lnSpc>
                <a:spcPct val="100000"/>
              </a:lnSpc>
            </a:pPr>
            <a:r>
              <a:rPr lang="en-US" sz="2200">
                <a:latin typeface="Times New Roman" panose="02020603050405020304" pitchFamily="18" charset="0"/>
                <a:cs typeface="Times New Roman" panose="02020603050405020304" pitchFamily="18" charset="0"/>
              </a:rPr>
              <a:t>Teen Sleep Hub online hub providing teen-focused resources and advice.</a:t>
            </a:r>
          </a:p>
          <a:p>
            <a:pPr lvl="0">
              <a:lnSpc>
                <a:spcPct val="100000"/>
              </a:lnSpc>
            </a:pPr>
            <a:r>
              <a:rPr lang="en-US" sz="2200" err="1">
                <a:latin typeface="Times New Roman"/>
                <a:cs typeface="Times New Roman"/>
              </a:rPr>
              <a:t>YoungMinds</a:t>
            </a:r>
            <a:r>
              <a:rPr lang="en-US" sz="2200">
                <a:latin typeface="Times New Roman"/>
                <a:cs typeface="Times New Roman"/>
              </a:rPr>
              <a:t> supports youth mental health, resources on stress and sleep (Mindell &amp; Owens, 2015).</a:t>
            </a:r>
          </a:p>
          <a:p>
            <a:r>
              <a:rPr lang="en-US" sz="2200">
                <a:latin typeface="Times New Roman"/>
                <a:cs typeface="Times New Roman"/>
              </a:rPr>
              <a:t>Mind, the national mental health charity, has guides on sleep improvement.                                                                                                                                                                                                                                                                                      BELINDA  ASANTE</a:t>
            </a:r>
            <a:endParaRPr lang="en-US" sz="2200">
              <a:latin typeface="Times New Roman" panose="02020603050405020304" pitchFamily="18" charset="0"/>
              <a:cs typeface="Times New Roman" panose="02020603050405020304" pitchFamily="18" charset="0"/>
            </a:endParaRPr>
          </a:p>
        </p:txBody>
      </p:sp>
      <p:pic>
        <p:nvPicPr>
          <p:cNvPr id="2052" name="Picture 4" descr="The Sleep Charity | West Northamptonshire Council">
            <a:extLst>
              <a:ext uri="{FF2B5EF4-FFF2-40B4-BE49-F238E27FC236}">
                <a16:creationId xmlns:a16="http://schemas.microsoft.com/office/drawing/2014/main" id="{AAB01A4F-913A-D244-BE84-8FA33D6C22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0970" y="1152765"/>
            <a:ext cx="2231081" cy="13208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Ebook - Teen Sleep Hub">
            <a:extLst>
              <a:ext uri="{FF2B5EF4-FFF2-40B4-BE49-F238E27FC236}">
                <a16:creationId xmlns:a16="http://schemas.microsoft.com/office/drawing/2014/main" id="{48FA60A4-40CA-3D60-8CF9-5D2977A22D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8951" y="2495550"/>
            <a:ext cx="19431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young-minds-logo - Mind Neath Port Talbot">
            <a:extLst>
              <a:ext uri="{FF2B5EF4-FFF2-40B4-BE49-F238E27FC236}">
                <a16:creationId xmlns:a16="http://schemas.microsoft.com/office/drawing/2014/main" id="{5BCBD192-8153-E796-7674-2F8A08FC53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58951" y="4324350"/>
            <a:ext cx="1943100" cy="1409699"/>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Mind">
            <a:extLst>
              <a:ext uri="{FF2B5EF4-FFF2-40B4-BE49-F238E27FC236}">
                <a16:creationId xmlns:a16="http://schemas.microsoft.com/office/drawing/2014/main" id="{3EC4E556-4A8A-606B-39FB-B31E286687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67600" y="5635385"/>
            <a:ext cx="2499226" cy="1079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118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37AD-DF3C-9ABA-22DE-5AA843DDB601}"/>
              </a:ext>
            </a:extLst>
          </p:cNvPr>
          <p:cNvSpPr>
            <a:spLocks noGrp="1"/>
          </p:cNvSpPr>
          <p:nvPr>
            <p:ph type="title"/>
          </p:nvPr>
        </p:nvSpPr>
        <p:spPr>
          <a:xfrm>
            <a:off x="718897" y="180110"/>
            <a:ext cx="8555105" cy="1112982"/>
          </a:xfrm>
        </p:spPr>
        <p:txBody>
          <a:bodyPr>
            <a:normAutofit fontScale="90000"/>
          </a:bodyPr>
          <a:lstStyle/>
          <a:p>
            <a:r>
              <a:rPr lang="en-GB" b="1"/>
              <a:t>Resources to replicate/use in campaign:</a:t>
            </a:r>
            <a:endParaRPr lang="en-US"/>
          </a:p>
        </p:txBody>
      </p:sp>
      <p:sp>
        <p:nvSpPr>
          <p:cNvPr id="3" name="Content Placeholder 2">
            <a:extLst>
              <a:ext uri="{FF2B5EF4-FFF2-40B4-BE49-F238E27FC236}">
                <a16:creationId xmlns:a16="http://schemas.microsoft.com/office/drawing/2014/main" id="{93CDC67A-4960-6958-5462-782356045E82}"/>
              </a:ext>
            </a:extLst>
          </p:cNvPr>
          <p:cNvSpPr>
            <a:spLocks noGrp="1"/>
          </p:cNvSpPr>
          <p:nvPr>
            <p:ph idx="1"/>
          </p:nvPr>
        </p:nvSpPr>
        <p:spPr>
          <a:xfrm>
            <a:off x="164716" y="1111694"/>
            <a:ext cx="9857431" cy="5746305"/>
          </a:xfrm>
        </p:spPr>
        <p:txBody>
          <a:bodyPr vert="horz" lIns="91440" tIns="45720" rIns="91440" bIns="45720" rtlCol="0" anchor="t">
            <a:noAutofit/>
          </a:bodyPr>
          <a:lstStyle/>
          <a:p>
            <a:pPr lvl="0"/>
            <a:r>
              <a:rPr lang="en-GB" sz="2400">
                <a:latin typeface="Arial"/>
                <a:cs typeface="Times New Roman"/>
              </a:rPr>
              <a:t>The Sleep Charity: downloadable sleep tipsheets and “bedtime routine” planners.</a:t>
            </a:r>
          </a:p>
          <a:p>
            <a:pPr lvl="0"/>
            <a:r>
              <a:rPr lang="en-GB" sz="2400">
                <a:latin typeface="Arial"/>
                <a:cs typeface="Times New Roman"/>
              </a:rPr>
              <a:t>Teen Sleep Hub: teen-friendly infographics, social media-ready images.</a:t>
            </a:r>
          </a:p>
          <a:p>
            <a:pPr lvl="0"/>
            <a:r>
              <a:rPr lang="en-GB" sz="2400" err="1">
                <a:latin typeface="Arial"/>
                <a:cs typeface="Times New Roman"/>
              </a:rPr>
              <a:t>YoungMinds</a:t>
            </a:r>
            <a:r>
              <a:rPr lang="en-GB" sz="2400">
                <a:latin typeface="Arial"/>
                <a:cs typeface="Times New Roman"/>
              </a:rPr>
              <a:t>: guides on mental health and sleep for parents and teens (Mindell &amp; Owens, 2015).</a:t>
            </a:r>
          </a:p>
          <a:p>
            <a:pPr lvl="0"/>
            <a:r>
              <a:rPr lang="en-GB" sz="2400">
                <a:latin typeface="Arial"/>
                <a:cs typeface="Times New Roman"/>
              </a:rPr>
              <a:t>NHS Digital infographics: sleep statistics and public health data for justification (Wheaton et al., 2015).</a:t>
            </a:r>
          </a:p>
          <a:p>
            <a:r>
              <a:rPr lang="en-GB" sz="2400">
                <a:latin typeface="Arial"/>
                <a:cs typeface="Times New Roman"/>
              </a:rPr>
              <a:t>Custom-created resources: sleep diaries, reward certificates, “tech-free time” challenge cards (Blunden &amp; Rigney, 2015).</a:t>
            </a:r>
            <a:endParaRPr lang="en-GB" sz="2400">
              <a:latin typeface="Arial"/>
              <a:cs typeface="Times New Roman" panose="02020603050405020304" pitchFamily="18" charset="0"/>
            </a:endParaRPr>
          </a:p>
          <a:p>
            <a:endParaRPr lang="en-GB" sz="2400">
              <a:latin typeface="Arial"/>
              <a:cs typeface="Times New Roman"/>
            </a:endParaRPr>
          </a:p>
          <a:p>
            <a:endParaRPr lang="en-GB" sz="2400">
              <a:latin typeface="Times New Roman"/>
              <a:cs typeface="Times New Roman"/>
            </a:endParaRPr>
          </a:p>
          <a:p>
            <a:pPr marL="0" indent="0">
              <a:buNone/>
            </a:pPr>
            <a:r>
              <a:rPr lang="en-US" sz="3200">
                <a:latin typeface="Times New Roman"/>
                <a:cs typeface="Times New Roman"/>
              </a:rPr>
              <a:t>                                                      </a:t>
            </a:r>
            <a:r>
              <a:rPr lang="en-US" sz="2800">
                <a:latin typeface="Times New Roman"/>
                <a:cs typeface="Times New Roman"/>
              </a:rPr>
              <a:t>BELINDA ASANTE</a:t>
            </a:r>
            <a:endParaRPr lang="en-US" sz="2800">
              <a:latin typeface="Times New Roman" panose="02020603050405020304" pitchFamily="18" charset="0"/>
              <a:cs typeface="Times New Roman" panose="02020603050405020304" pitchFamily="18" charset="0"/>
            </a:endParaRPr>
          </a:p>
          <a:p>
            <a:pPr marL="0" indent="0">
              <a:buNone/>
            </a:pPr>
            <a:r>
              <a:rPr lang="en-GB" sz="2200">
                <a:latin typeface="Times New Roman"/>
                <a:cs typeface="Times New Roman"/>
              </a:rPr>
              <a:t>                                                             </a:t>
            </a:r>
          </a:p>
        </p:txBody>
      </p:sp>
    </p:spTree>
    <p:extLst>
      <p:ext uri="{BB962C8B-B14F-4D97-AF65-F5344CB8AC3E}">
        <p14:creationId xmlns:p14="http://schemas.microsoft.com/office/powerpoint/2010/main" val="2448298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0913" y="264311"/>
            <a:ext cx="8005344" cy="1550271"/>
          </a:xfrm>
        </p:spPr>
        <p:txBody>
          <a:bodyPr>
            <a:normAutofit fontScale="90000"/>
          </a:bodyPr>
          <a:lstStyle/>
          <a:p>
            <a:r>
              <a:rPr lang="en-US">
                <a:solidFill>
                  <a:schemeClr val="tx1"/>
                </a:solidFill>
              </a:rPr>
              <a:t>Benefits and challenges of sleep hygiene </a:t>
            </a:r>
          </a:p>
        </p:txBody>
      </p:sp>
      <p:sp>
        <p:nvSpPr>
          <p:cNvPr id="3" name="Subtitle 2"/>
          <p:cNvSpPr>
            <a:spLocks noGrp="1"/>
          </p:cNvSpPr>
          <p:nvPr>
            <p:ph type="subTitle" idx="1"/>
          </p:nvPr>
        </p:nvSpPr>
        <p:spPr>
          <a:xfrm>
            <a:off x="3618325" y="6014860"/>
            <a:ext cx="5161987" cy="885092"/>
          </a:xfrm>
        </p:spPr>
        <p:txBody>
          <a:bodyPr>
            <a:normAutofit/>
          </a:bodyPr>
          <a:lstStyle/>
          <a:p>
            <a:r>
              <a:rPr lang="en-US"/>
              <a:t>Ami Patel</a:t>
            </a:r>
          </a:p>
        </p:txBody>
      </p:sp>
      <p:pic>
        <p:nvPicPr>
          <p:cNvPr id="5" name="Picture 4">
            <a:extLst>
              <a:ext uri="{FF2B5EF4-FFF2-40B4-BE49-F238E27FC236}">
                <a16:creationId xmlns:a16="http://schemas.microsoft.com/office/drawing/2014/main" id="{77200C76-4332-F8FD-E74B-3CB7363263ED}"/>
              </a:ext>
            </a:extLst>
          </p:cNvPr>
          <p:cNvPicPr>
            <a:picLocks noChangeAspect="1"/>
          </p:cNvPicPr>
          <p:nvPr/>
        </p:nvPicPr>
        <p:blipFill>
          <a:blip r:embed="rId2"/>
          <a:srcRect l="-487" t="22469" r="487" b="30652"/>
          <a:stretch>
            <a:fillRect/>
          </a:stretch>
        </p:blipFill>
        <p:spPr>
          <a:xfrm>
            <a:off x="780548" y="2208179"/>
            <a:ext cx="8809923" cy="363295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02362-8A71-D958-956F-CB3318A8EA50}"/>
              </a:ext>
            </a:extLst>
          </p:cNvPr>
          <p:cNvSpPr>
            <a:spLocks noGrp="1"/>
          </p:cNvSpPr>
          <p:nvPr>
            <p:ph type="title"/>
          </p:nvPr>
        </p:nvSpPr>
        <p:spPr>
          <a:xfrm>
            <a:off x="152172" y="310978"/>
            <a:ext cx="8596668" cy="775044"/>
          </a:xfrm>
        </p:spPr>
        <p:txBody>
          <a:bodyPr/>
          <a:lstStyle/>
          <a:p>
            <a:r>
              <a:rPr lang="en-US">
                <a:solidFill>
                  <a:schemeClr val="tx1"/>
                </a:solidFill>
              </a:rPr>
              <a:t>How better sleep improves  your body</a:t>
            </a:r>
          </a:p>
        </p:txBody>
      </p:sp>
      <p:sp>
        <p:nvSpPr>
          <p:cNvPr id="5" name="Text Placeholder 4">
            <a:extLst>
              <a:ext uri="{FF2B5EF4-FFF2-40B4-BE49-F238E27FC236}">
                <a16:creationId xmlns:a16="http://schemas.microsoft.com/office/drawing/2014/main" id="{639C3B22-781D-BF7D-4091-BE8B065A177C}"/>
              </a:ext>
            </a:extLst>
          </p:cNvPr>
          <p:cNvSpPr>
            <a:spLocks noGrp="1"/>
          </p:cNvSpPr>
          <p:nvPr>
            <p:ph type="body" idx="1"/>
          </p:nvPr>
        </p:nvSpPr>
        <p:spPr>
          <a:xfrm>
            <a:off x="7173037" y="6133144"/>
            <a:ext cx="2505275" cy="486628"/>
          </a:xfrm>
        </p:spPr>
        <p:txBody>
          <a:bodyPr>
            <a:normAutofit/>
          </a:bodyPr>
          <a:lstStyle/>
          <a:p>
            <a:r>
              <a:rPr lang="en-US" sz="1800" b="0"/>
              <a:t>AMI PATEL</a:t>
            </a:r>
          </a:p>
        </p:txBody>
      </p:sp>
      <p:pic>
        <p:nvPicPr>
          <p:cNvPr id="4" name="Content Placeholder 3">
            <a:extLst>
              <a:ext uri="{FF2B5EF4-FFF2-40B4-BE49-F238E27FC236}">
                <a16:creationId xmlns:a16="http://schemas.microsoft.com/office/drawing/2014/main" id="{F57C50AA-77E3-3815-C004-D64FAEB08D49}"/>
              </a:ext>
            </a:extLst>
          </p:cNvPr>
          <p:cNvPicPr>
            <a:picLocks noGrp="1" noChangeAspect="1"/>
          </p:cNvPicPr>
          <p:nvPr>
            <p:ph sz="half" idx="2"/>
          </p:nvPr>
        </p:nvPicPr>
        <p:blipFill>
          <a:blip r:embed="rId2"/>
          <a:stretch>
            <a:fillRect/>
          </a:stretch>
        </p:blipFill>
        <p:spPr>
          <a:xfrm>
            <a:off x="6797589" y="1587968"/>
            <a:ext cx="2868331" cy="4049011"/>
          </a:xfrm>
          <a:prstGeom prst="rect">
            <a:avLst/>
          </a:prstGeom>
        </p:spPr>
      </p:pic>
      <p:sp>
        <p:nvSpPr>
          <p:cNvPr id="6" name="Text Placeholder 5">
            <a:extLst>
              <a:ext uri="{FF2B5EF4-FFF2-40B4-BE49-F238E27FC236}">
                <a16:creationId xmlns:a16="http://schemas.microsoft.com/office/drawing/2014/main" id="{5C4D53E5-08DB-DDB6-002F-AA2102966058}"/>
              </a:ext>
            </a:extLst>
          </p:cNvPr>
          <p:cNvSpPr>
            <a:spLocks noGrp="1"/>
          </p:cNvSpPr>
          <p:nvPr>
            <p:ph type="body" sz="quarter" idx="3"/>
          </p:nvPr>
        </p:nvSpPr>
        <p:spPr>
          <a:xfrm>
            <a:off x="568240" y="1382607"/>
            <a:ext cx="5212080" cy="657225"/>
          </a:xfrm>
        </p:spPr>
        <p:txBody>
          <a:bodyPr>
            <a:normAutofit/>
          </a:bodyPr>
          <a:lstStyle/>
          <a:p>
            <a:r>
              <a:rPr lang="en-US" sz="3200" u="sng"/>
              <a:t>Physiological benefits </a:t>
            </a:r>
            <a:r>
              <a:rPr lang="en-US" sz="2400" u="sng"/>
              <a:t>-</a:t>
            </a:r>
          </a:p>
        </p:txBody>
      </p:sp>
      <p:sp>
        <p:nvSpPr>
          <p:cNvPr id="7" name="Content Placeholder 6">
            <a:extLst>
              <a:ext uri="{FF2B5EF4-FFF2-40B4-BE49-F238E27FC236}">
                <a16:creationId xmlns:a16="http://schemas.microsoft.com/office/drawing/2014/main" id="{EA1AABE5-5B6D-DE0B-7E8E-6302A684E482}"/>
              </a:ext>
            </a:extLst>
          </p:cNvPr>
          <p:cNvSpPr>
            <a:spLocks noGrp="1"/>
          </p:cNvSpPr>
          <p:nvPr>
            <p:ph sz="quarter" idx="4"/>
          </p:nvPr>
        </p:nvSpPr>
        <p:spPr>
          <a:xfrm>
            <a:off x="1890" y="2340651"/>
            <a:ext cx="6680905" cy="3416827"/>
          </a:xfrm>
        </p:spPr>
        <p:txBody>
          <a:bodyPr vert="horz" lIns="91440" tIns="45720" rIns="91440" bIns="45720" rtlCol="0" anchor="t">
            <a:normAutofit/>
          </a:bodyPr>
          <a:lstStyle/>
          <a:p>
            <a:r>
              <a:rPr lang="en-US" sz="2800"/>
              <a:t>Restore physical energy and muscle tissue</a:t>
            </a:r>
          </a:p>
          <a:p>
            <a:r>
              <a:rPr lang="en-US" sz="2800"/>
              <a:t>Strengthens immune system and reduces risk of illness</a:t>
            </a:r>
          </a:p>
          <a:p>
            <a:r>
              <a:rPr lang="en-US" sz="2800"/>
              <a:t>Regulates hormones ( e.g., cortisol, insulin, melatonin)</a:t>
            </a:r>
            <a:r>
              <a:rPr lang="en-US"/>
              <a:t>.</a:t>
            </a:r>
          </a:p>
        </p:txBody>
      </p:sp>
    </p:spTree>
    <p:extLst>
      <p:ext uri="{BB962C8B-B14F-4D97-AF65-F5344CB8AC3E}">
        <p14:creationId xmlns:p14="http://schemas.microsoft.com/office/powerpoint/2010/main" val="346849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F203-A729-6213-31F8-D9030B840D89}"/>
              </a:ext>
            </a:extLst>
          </p:cNvPr>
          <p:cNvSpPr>
            <a:spLocks noGrp="1"/>
          </p:cNvSpPr>
          <p:nvPr>
            <p:ph type="title"/>
          </p:nvPr>
        </p:nvSpPr>
        <p:spPr>
          <a:xfrm>
            <a:off x="337523" y="22655"/>
            <a:ext cx="8936479" cy="1454664"/>
          </a:xfrm>
        </p:spPr>
        <p:txBody>
          <a:bodyPr>
            <a:normAutofit/>
          </a:bodyPr>
          <a:lstStyle/>
          <a:p>
            <a:r>
              <a:rPr lang="en-US">
                <a:solidFill>
                  <a:schemeClr val="tx1"/>
                </a:solidFill>
              </a:rPr>
              <a:t>HOW SLEEP BOOSTS YPUR MIND AND MOOD</a:t>
            </a:r>
          </a:p>
        </p:txBody>
      </p:sp>
      <p:sp>
        <p:nvSpPr>
          <p:cNvPr id="3" name="Text Placeholder 2">
            <a:extLst>
              <a:ext uri="{FF2B5EF4-FFF2-40B4-BE49-F238E27FC236}">
                <a16:creationId xmlns:a16="http://schemas.microsoft.com/office/drawing/2014/main" id="{6809F3DD-9ED5-9E65-3A16-9709F8B847D4}"/>
              </a:ext>
            </a:extLst>
          </p:cNvPr>
          <p:cNvSpPr>
            <a:spLocks noGrp="1"/>
          </p:cNvSpPr>
          <p:nvPr>
            <p:ph type="body" idx="1"/>
          </p:nvPr>
        </p:nvSpPr>
        <p:spPr>
          <a:xfrm>
            <a:off x="994960" y="925308"/>
            <a:ext cx="7377786" cy="545370"/>
          </a:xfrm>
        </p:spPr>
        <p:txBody>
          <a:bodyPr>
            <a:normAutofit fontScale="85000" lnSpcReduction="10000"/>
          </a:bodyPr>
          <a:lstStyle/>
          <a:p>
            <a:r>
              <a:rPr lang="en-US" sz="3200"/>
              <a:t>Psychological benefits</a:t>
            </a:r>
          </a:p>
        </p:txBody>
      </p:sp>
      <p:sp>
        <p:nvSpPr>
          <p:cNvPr id="5" name="Text Placeholder 4">
            <a:extLst>
              <a:ext uri="{FF2B5EF4-FFF2-40B4-BE49-F238E27FC236}">
                <a16:creationId xmlns:a16="http://schemas.microsoft.com/office/drawing/2014/main" id="{A93330EF-F168-A23B-A75E-94CA5A90A992}"/>
              </a:ext>
            </a:extLst>
          </p:cNvPr>
          <p:cNvSpPr>
            <a:spLocks noGrp="1"/>
          </p:cNvSpPr>
          <p:nvPr>
            <p:ph type="body" sz="quarter" idx="3"/>
          </p:nvPr>
        </p:nvSpPr>
        <p:spPr>
          <a:xfrm>
            <a:off x="5765613" y="1450061"/>
            <a:ext cx="4285324" cy="595442"/>
          </a:xfrm>
        </p:spPr>
        <p:txBody>
          <a:bodyPr>
            <a:normAutofit fontScale="85000" lnSpcReduction="10000"/>
          </a:bodyPr>
          <a:lstStyle/>
          <a:p>
            <a:r>
              <a:rPr lang="en-US" sz="2400"/>
              <a:t>Good sleep equals a healthy mind</a:t>
            </a:r>
          </a:p>
        </p:txBody>
      </p:sp>
      <p:graphicFrame>
        <p:nvGraphicFramePr>
          <p:cNvPr id="43" name="Content Placeholder 39">
            <a:extLst>
              <a:ext uri="{FF2B5EF4-FFF2-40B4-BE49-F238E27FC236}">
                <a16:creationId xmlns:a16="http://schemas.microsoft.com/office/drawing/2014/main" id="{BFF9AF3F-E8E8-76B9-7429-9AC45AE250F0}"/>
              </a:ext>
            </a:extLst>
          </p:cNvPr>
          <p:cNvGraphicFramePr>
            <a:graphicFrameLocks noGrp="1"/>
          </p:cNvGraphicFramePr>
          <p:nvPr>
            <p:ph sz="half" idx="2"/>
            <p:extLst>
              <p:ext uri="{D42A27DB-BD31-4B8C-83A1-F6EECF244321}">
                <p14:modId xmlns:p14="http://schemas.microsoft.com/office/powerpoint/2010/main" val="1785419789"/>
              </p:ext>
            </p:extLst>
          </p:nvPr>
        </p:nvGraphicFramePr>
        <p:xfrm>
          <a:off x="333385" y="1814567"/>
          <a:ext cx="5212080" cy="3519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9" name="Content Placeholder 78">
            <a:extLst>
              <a:ext uri="{FF2B5EF4-FFF2-40B4-BE49-F238E27FC236}">
                <a16:creationId xmlns:a16="http://schemas.microsoft.com/office/drawing/2014/main" id="{5C8B25FA-A0D2-27F8-2830-6190728C8F9D}"/>
              </a:ext>
            </a:extLst>
          </p:cNvPr>
          <p:cNvPicPr>
            <a:picLocks noGrp="1" noChangeAspect="1"/>
          </p:cNvPicPr>
          <p:nvPr>
            <p:ph sz="quarter" idx="4"/>
          </p:nvPr>
        </p:nvPicPr>
        <p:blipFill>
          <a:blip r:embed="rId7"/>
          <a:srcRect l="7785" t="9217" r="-7512" b="-8928"/>
          <a:stretch>
            <a:fillRect/>
          </a:stretch>
        </p:blipFill>
        <p:spPr>
          <a:xfrm>
            <a:off x="6091912" y="2374760"/>
            <a:ext cx="3754135" cy="3536423"/>
          </a:xfrm>
          <a:prstGeom prst="rect">
            <a:avLst/>
          </a:prstGeom>
        </p:spPr>
      </p:pic>
      <p:sp>
        <p:nvSpPr>
          <p:cNvPr id="18" name="TextBox 17">
            <a:extLst>
              <a:ext uri="{FF2B5EF4-FFF2-40B4-BE49-F238E27FC236}">
                <a16:creationId xmlns:a16="http://schemas.microsoft.com/office/drawing/2014/main" id="{518E5BD1-F659-30E0-1725-F11DCB553CB6}"/>
              </a:ext>
            </a:extLst>
          </p:cNvPr>
          <p:cNvSpPr txBox="1"/>
          <p:nvPr/>
        </p:nvSpPr>
        <p:spPr>
          <a:xfrm>
            <a:off x="7678432" y="6263715"/>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Univers Condensed"/>
              </a:rPr>
              <a:t>AMI PATEL</a:t>
            </a:r>
            <a:endParaRPr lang="en-US"/>
          </a:p>
        </p:txBody>
      </p:sp>
    </p:spTree>
    <p:extLst>
      <p:ext uri="{BB962C8B-B14F-4D97-AF65-F5344CB8AC3E}">
        <p14:creationId xmlns:p14="http://schemas.microsoft.com/office/powerpoint/2010/main" val="527836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3F87-EE6C-6F2F-62D6-2FCD18819ABB}"/>
              </a:ext>
            </a:extLst>
          </p:cNvPr>
          <p:cNvSpPr>
            <a:spLocks noGrp="1"/>
          </p:cNvSpPr>
          <p:nvPr>
            <p:ph type="title"/>
          </p:nvPr>
        </p:nvSpPr>
        <p:spPr>
          <a:xfrm>
            <a:off x="343682" y="136255"/>
            <a:ext cx="12587878" cy="785536"/>
          </a:xfrm>
        </p:spPr>
        <p:txBody>
          <a:bodyPr>
            <a:normAutofit/>
          </a:bodyPr>
          <a:lstStyle/>
          <a:p>
            <a:r>
              <a:rPr lang="en-US" sz="3200">
                <a:solidFill>
                  <a:schemeClr val="tx1"/>
                </a:solidFill>
              </a:rPr>
              <a:t>How better sleep strengthens  your social life</a:t>
            </a:r>
          </a:p>
        </p:txBody>
      </p:sp>
      <p:sp>
        <p:nvSpPr>
          <p:cNvPr id="3" name="Text Placeholder 2">
            <a:extLst>
              <a:ext uri="{FF2B5EF4-FFF2-40B4-BE49-F238E27FC236}">
                <a16:creationId xmlns:a16="http://schemas.microsoft.com/office/drawing/2014/main" id="{1D2EC295-BBDF-2173-0AAA-02E9AE66BDEC}"/>
              </a:ext>
            </a:extLst>
          </p:cNvPr>
          <p:cNvSpPr>
            <a:spLocks noGrp="1"/>
          </p:cNvSpPr>
          <p:nvPr>
            <p:ph type="body" idx="1"/>
          </p:nvPr>
        </p:nvSpPr>
        <p:spPr>
          <a:xfrm>
            <a:off x="510988" y="925307"/>
            <a:ext cx="4185623" cy="576262"/>
          </a:xfrm>
        </p:spPr>
        <p:txBody>
          <a:bodyPr/>
          <a:lstStyle/>
          <a:p>
            <a:r>
              <a:rPr lang="en-US" sz="3200"/>
              <a:t>Sociological benefits</a:t>
            </a:r>
            <a:r>
              <a:rPr lang="en-US"/>
              <a:t> </a:t>
            </a:r>
          </a:p>
        </p:txBody>
      </p:sp>
      <p:graphicFrame>
        <p:nvGraphicFramePr>
          <p:cNvPr id="9" name="Content Placeholder 3">
            <a:extLst>
              <a:ext uri="{FF2B5EF4-FFF2-40B4-BE49-F238E27FC236}">
                <a16:creationId xmlns:a16="http://schemas.microsoft.com/office/drawing/2014/main" id="{5CFA3C30-DCB6-47E8-95F1-70C531B9C8DD}"/>
              </a:ext>
            </a:extLst>
          </p:cNvPr>
          <p:cNvGraphicFramePr>
            <a:graphicFrameLocks noGrp="1"/>
          </p:cNvGraphicFramePr>
          <p:nvPr>
            <p:ph sz="half" idx="2"/>
            <p:extLst>
              <p:ext uri="{D42A27DB-BD31-4B8C-83A1-F6EECF244321}">
                <p14:modId xmlns:p14="http://schemas.microsoft.com/office/powerpoint/2010/main" val="3427292654"/>
              </p:ext>
            </p:extLst>
          </p:nvPr>
        </p:nvGraphicFramePr>
        <p:xfrm>
          <a:off x="3872" y="1948432"/>
          <a:ext cx="5212080" cy="3519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5AC109FD-6D85-C72F-ECDA-99F7AC2E53FF}"/>
              </a:ext>
            </a:extLst>
          </p:cNvPr>
          <p:cNvSpPr>
            <a:spLocks noGrp="1"/>
          </p:cNvSpPr>
          <p:nvPr>
            <p:ph type="body" sz="quarter" idx="3"/>
          </p:nvPr>
        </p:nvSpPr>
        <p:spPr>
          <a:xfrm>
            <a:off x="6201775" y="5469777"/>
            <a:ext cx="3482460" cy="693510"/>
          </a:xfrm>
        </p:spPr>
        <p:txBody>
          <a:bodyPr>
            <a:noAutofit/>
          </a:bodyPr>
          <a:lstStyle/>
          <a:p>
            <a:r>
              <a:rPr lang="en-US" sz="2400"/>
              <a:t>Rested people build stronger connections</a:t>
            </a:r>
          </a:p>
        </p:txBody>
      </p:sp>
      <p:pic>
        <p:nvPicPr>
          <p:cNvPr id="7" name="Content Placeholder 6" descr="This may contain: a group of business people standing in a circle with their hands on top of each other">
            <a:extLst>
              <a:ext uri="{FF2B5EF4-FFF2-40B4-BE49-F238E27FC236}">
                <a16:creationId xmlns:a16="http://schemas.microsoft.com/office/drawing/2014/main" id="{D5FB424B-852D-0A5B-F9FE-7408A0732E59}"/>
              </a:ext>
            </a:extLst>
          </p:cNvPr>
          <p:cNvPicPr>
            <a:picLocks noGrp="1" noChangeAspect="1"/>
          </p:cNvPicPr>
          <p:nvPr>
            <p:ph sz="quarter" idx="4"/>
          </p:nvPr>
        </p:nvPicPr>
        <p:blipFill>
          <a:blip r:embed="rId7"/>
          <a:stretch>
            <a:fillRect/>
          </a:stretch>
        </p:blipFill>
        <p:spPr>
          <a:xfrm rot="5400000">
            <a:off x="5938788" y="779858"/>
            <a:ext cx="3528270" cy="4485592"/>
          </a:xfrm>
          <a:prstGeom prst="rect">
            <a:avLst/>
          </a:prstGeom>
        </p:spPr>
      </p:pic>
      <p:sp>
        <p:nvSpPr>
          <p:cNvPr id="20" name="TextBox 19">
            <a:extLst>
              <a:ext uri="{FF2B5EF4-FFF2-40B4-BE49-F238E27FC236}">
                <a16:creationId xmlns:a16="http://schemas.microsoft.com/office/drawing/2014/main" id="{39098234-FF62-8698-19CC-8C8D4A65C8FA}"/>
              </a:ext>
            </a:extLst>
          </p:cNvPr>
          <p:cNvSpPr txBox="1"/>
          <p:nvPr/>
        </p:nvSpPr>
        <p:spPr>
          <a:xfrm>
            <a:off x="4255399" y="6490893"/>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Univers Condensed"/>
              </a:rPr>
              <a:t>AMI PATEL</a:t>
            </a:r>
            <a:endParaRPr lang="en-US"/>
          </a:p>
        </p:txBody>
      </p:sp>
    </p:spTree>
    <p:extLst>
      <p:ext uri="{BB962C8B-B14F-4D97-AF65-F5344CB8AC3E}">
        <p14:creationId xmlns:p14="http://schemas.microsoft.com/office/powerpoint/2010/main" val="4219215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C52B-D216-E608-30D3-80A474F2167E}"/>
              </a:ext>
            </a:extLst>
          </p:cNvPr>
          <p:cNvSpPr>
            <a:spLocks noGrp="1"/>
          </p:cNvSpPr>
          <p:nvPr>
            <p:ph type="title"/>
          </p:nvPr>
        </p:nvSpPr>
        <p:spPr>
          <a:xfrm>
            <a:off x="286037" y="115330"/>
            <a:ext cx="8596668" cy="702963"/>
          </a:xfrm>
        </p:spPr>
        <p:txBody>
          <a:bodyPr/>
          <a:lstStyle/>
          <a:p>
            <a:r>
              <a:rPr lang="en-US">
                <a:solidFill>
                  <a:schemeClr val="tx1"/>
                </a:solidFill>
              </a:rPr>
              <a:t>Health </a:t>
            </a:r>
            <a:r>
              <a:rPr lang="en-US" err="1">
                <a:solidFill>
                  <a:schemeClr val="tx1"/>
                </a:solidFill>
              </a:rPr>
              <a:t>behavioural</a:t>
            </a:r>
            <a:r>
              <a:rPr lang="en-US">
                <a:solidFill>
                  <a:schemeClr val="tx1"/>
                </a:solidFill>
              </a:rPr>
              <a:t> theories</a:t>
            </a:r>
          </a:p>
        </p:txBody>
      </p:sp>
      <p:sp>
        <p:nvSpPr>
          <p:cNvPr id="3" name="Text Placeholder 2">
            <a:extLst>
              <a:ext uri="{FF2B5EF4-FFF2-40B4-BE49-F238E27FC236}">
                <a16:creationId xmlns:a16="http://schemas.microsoft.com/office/drawing/2014/main" id="{44CB56CE-D958-62C2-6142-BA272FBF81C0}"/>
              </a:ext>
            </a:extLst>
          </p:cNvPr>
          <p:cNvSpPr>
            <a:spLocks noGrp="1"/>
          </p:cNvSpPr>
          <p:nvPr>
            <p:ph type="body" idx="1"/>
          </p:nvPr>
        </p:nvSpPr>
        <p:spPr>
          <a:xfrm>
            <a:off x="281899" y="1011537"/>
            <a:ext cx="4534747" cy="693510"/>
          </a:xfrm>
        </p:spPr>
        <p:txBody>
          <a:bodyPr>
            <a:noAutofit/>
          </a:bodyPr>
          <a:lstStyle/>
          <a:p>
            <a:r>
              <a:rPr lang="en-US" sz="2000" b="0">
                <a:ea typeface="+mj-lt"/>
                <a:cs typeface="+mj-lt"/>
              </a:rPr>
              <a:t>Health Belief Model (HBM) – Understanding Perceived Barriers</a:t>
            </a:r>
            <a:endParaRPr lang="en-US" sz="2000"/>
          </a:p>
        </p:txBody>
      </p:sp>
      <p:graphicFrame>
        <p:nvGraphicFramePr>
          <p:cNvPr id="11" name="Content Placeholder 3">
            <a:extLst>
              <a:ext uri="{FF2B5EF4-FFF2-40B4-BE49-F238E27FC236}">
                <a16:creationId xmlns:a16="http://schemas.microsoft.com/office/drawing/2014/main" id="{827C295F-36C5-C2ED-2D51-D320D6A15807}"/>
              </a:ext>
            </a:extLst>
          </p:cNvPr>
          <p:cNvGraphicFramePr>
            <a:graphicFrameLocks noGrp="1"/>
          </p:cNvGraphicFramePr>
          <p:nvPr>
            <p:ph sz="half" idx="2"/>
            <p:extLst>
              <p:ext uri="{D42A27DB-BD31-4B8C-83A1-F6EECF244321}">
                <p14:modId xmlns:p14="http://schemas.microsoft.com/office/powerpoint/2010/main" val="2896293911"/>
              </p:ext>
            </p:extLst>
          </p:nvPr>
        </p:nvGraphicFramePr>
        <p:xfrm>
          <a:off x="281899" y="1989621"/>
          <a:ext cx="5212080" cy="3519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0135929-F53F-FB13-6696-C4A63E9351AE}"/>
              </a:ext>
            </a:extLst>
          </p:cNvPr>
          <p:cNvSpPr>
            <a:spLocks noGrp="1"/>
          </p:cNvSpPr>
          <p:nvPr>
            <p:ph type="body" sz="quarter" idx="3"/>
          </p:nvPr>
        </p:nvSpPr>
        <p:spPr>
          <a:xfrm>
            <a:off x="3855900" y="6199385"/>
            <a:ext cx="5212080" cy="657225"/>
          </a:xfrm>
        </p:spPr>
        <p:txBody>
          <a:bodyPr>
            <a:normAutofit/>
          </a:bodyPr>
          <a:lstStyle/>
          <a:p>
            <a:r>
              <a:rPr lang="en-US" sz="1800" b="0"/>
              <a:t>Ami Patel</a:t>
            </a:r>
          </a:p>
        </p:txBody>
      </p:sp>
      <p:pic>
        <p:nvPicPr>
          <p:cNvPr id="7" name="Content Placeholder 6" descr="Health belief model - Wikipedia">
            <a:extLst>
              <a:ext uri="{FF2B5EF4-FFF2-40B4-BE49-F238E27FC236}">
                <a16:creationId xmlns:a16="http://schemas.microsoft.com/office/drawing/2014/main" id="{4F35B709-2E3A-7177-9FBB-B6C0843CB78C}"/>
              </a:ext>
            </a:extLst>
          </p:cNvPr>
          <p:cNvPicPr>
            <a:picLocks noGrp="1" noChangeAspect="1"/>
          </p:cNvPicPr>
          <p:nvPr>
            <p:ph sz="quarter" idx="4"/>
          </p:nvPr>
        </p:nvPicPr>
        <p:blipFill>
          <a:blip r:embed="rId7"/>
          <a:stretch>
            <a:fillRect/>
          </a:stretch>
        </p:blipFill>
        <p:spPr>
          <a:xfrm>
            <a:off x="5740854" y="1458407"/>
            <a:ext cx="4335762" cy="3952100"/>
          </a:xfrm>
          <a:prstGeom prst="rect">
            <a:avLst/>
          </a:prstGeom>
        </p:spPr>
      </p:pic>
    </p:spTree>
    <p:extLst>
      <p:ext uri="{BB962C8B-B14F-4D97-AF65-F5344CB8AC3E}">
        <p14:creationId xmlns:p14="http://schemas.microsoft.com/office/powerpoint/2010/main" val="3451476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B026-3CAA-009F-915B-31033E283E1D}"/>
              </a:ext>
            </a:extLst>
          </p:cNvPr>
          <p:cNvSpPr>
            <a:spLocks noGrp="1"/>
          </p:cNvSpPr>
          <p:nvPr>
            <p:ph type="title"/>
          </p:nvPr>
        </p:nvSpPr>
        <p:spPr>
          <a:xfrm>
            <a:off x="368415" y="2059"/>
            <a:ext cx="8596668" cy="1320800"/>
          </a:xfrm>
        </p:spPr>
        <p:txBody>
          <a:bodyPr>
            <a:normAutofit/>
          </a:bodyPr>
          <a:lstStyle/>
          <a:p>
            <a:r>
              <a:rPr lang="en-US">
                <a:solidFill>
                  <a:schemeClr val="tx1"/>
                </a:solidFill>
                <a:ea typeface="+mj-lt"/>
                <a:cs typeface="+mj-lt"/>
              </a:rPr>
              <a:t>Theory of Planned Behavior (TPB) </a:t>
            </a:r>
            <a:endParaRPr lang="en-US">
              <a:solidFill>
                <a:schemeClr val="tx1"/>
              </a:solidFill>
            </a:endParaRPr>
          </a:p>
        </p:txBody>
      </p:sp>
      <p:sp>
        <p:nvSpPr>
          <p:cNvPr id="3" name="Text Placeholder 2">
            <a:extLst>
              <a:ext uri="{FF2B5EF4-FFF2-40B4-BE49-F238E27FC236}">
                <a16:creationId xmlns:a16="http://schemas.microsoft.com/office/drawing/2014/main" id="{3E3A47AC-5ECD-097A-BF32-E528EB19F8A2}"/>
              </a:ext>
            </a:extLst>
          </p:cNvPr>
          <p:cNvSpPr>
            <a:spLocks noGrp="1"/>
          </p:cNvSpPr>
          <p:nvPr>
            <p:ph type="body" idx="1"/>
          </p:nvPr>
        </p:nvSpPr>
        <p:spPr>
          <a:xfrm>
            <a:off x="704088" y="1585941"/>
            <a:ext cx="5212080" cy="657225"/>
          </a:xfrm>
        </p:spPr>
        <p:txBody>
          <a:bodyPr>
            <a:normAutofit/>
          </a:bodyPr>
          <a:lstStyle/>
          <a:p>
            <a:endParaRPr lang="en-US" sz="2400"/>
          </a:p>
          <a:p>
            <a:endParaRPr lang="en-US"/>
          </a:p>
        </p:txBody>
      </p:sp>
      <p:graphicFrame>
        <p:nvGraphicFramePr>
          <p:cNvPr id="15" name="Content Placeholder 3">
            <a:extLst>
              <a:ext uri="{FF2B5EF4-FFF2-40B4-BE49-F238E27FC236}">
                <a16:creationId xmlns:a16="http://schemas.microsoft.com/office/drawing/2014/main" id="{7AAF925B-E1AF-846E-09AC-9C40BF4C5B45}"/>
              </a:ext>
            </a:extLst>
          </p:cNvPr>
          <p:cNvGraphicFramePr>
            <a:graphicFrameLocks noGrp="1"/>
          </p:cNvGraphicFramePr>
          <p:nvPr>
            <p:ph sz="half" idx="2"/>
            <p:extLst>
              <p:ext uri="{D42A27DB-BD31-4B8C-83A1-F6EECF244321}">
                <p14:modId xmlns:p14="http://schemas.microsoft.com/office/powerpoint/2010/main" val="4172492927"/>
              </p:ext>
            </p:extLst>
          </p:nvPr>
        </p:nvGraphicFramePr>
        <p:xfrm>
          <a:off x="154073" y="2047101"/>
          <a:ext cx="5768461" cy="3519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5D348CB1-DCBA-148F-B499-12DF2048ABB3}"/>
              </a:ext>
            </a:extLst>
          </p:cNvPr>
          <p:cNvSpPr>
            <a:spLocks noGrp="1"/>
          </p:cNvSpPr>
          <p:nvPr>
            <p:ph type="body" sz="quarter" idx="3"/>
          </p:nvPr>
        </p:nvSpPr>
        <p:spPr>
          <a:xfrm>
            <a:off x="10412150" y="6203433"/>
            <a:ext cx="5212080" cy="657225"/>
          </a:xfrm>
        </p:spPr>
        <p:txBody>
          <a:bodyPr>
            <a:normAutofit/>
          </a:bodyPr>
          <a:lstStyle/>
          <a:p>
            <a:r>
              <a:rPr lang="en-US" sz="1800" b="0"/>
              <a:t>Ami Patel </a:t>
            </a:r>
          </a:p>
        </p:txBody>
      </p:sp>
      <p:pic>
        <p:nvPicPr>
          <p:cNvPr id="9" name="Content Placeholder 8">
            <a:extLst>
              <a:ext uri="{FF2B5EF4-FFF2-40B4-BE49-F238E27FC236}">
                <a16:creationId xmlns:a16="http://schemas.microsoft.com/office/drawing/2014/main" id="{377DCCEB-B406-77B3-AE57-029B10CA3B6F}"/>
              </a:ext>
            </a:extLst>
          </p:cNvPr>
          <p:cNvPicPr>
            <a:picLocks noGrp="1" noChangeAspect="1"/>
          </p:cNvPicPr>
          <p:nvPr>
            <p:ph sz="quarter" idx="4"/>
          </p:nvPr>
        </p:nvPicPr>
        <p:blipFill>
          <a:blip r:embed="rId7"/>
          <a:stretch>
            <a:fillRect/>
          </a:stretch>
        </p:blipFill>
        <p:spPr>
          <a:xfrm>
            <a:off x="6100752" y="2050767"/>
            <a:ext cx="5522046" cy="3876269"/>
          </a:xfrm>
          <a:prstGeom prst="rect">
            <a:avLst/>
          </a:prstGeom>
        </p:spPr>
      </p:pic>
      <p:sp>
        <p:nvSpPr>
          <p:cNvPr id="8" name="TextBox 7">
            <a:extLst>
              <a:ext uri="{FF2B5EF4-FFF2-40B4-BE49-F238E27FC236}">
                <a16:creationId xmlns:a16="http://schemas.microsoft.com/office/drawing/2014/main" id="{CF6EB2CE-AC34-4C2D-E110-D279EA40B1A0}"/>
              </a:ext>
            </a:extLst>
          </p:cNvPr>
          <p:cNvSpPr txBox="1"/>
          <p:nvPr/>
        </p:nvSpPr>
        <p:spPr>
          <a:xfrm>
            <a:off x="684539" y="1117027"/>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 Role of Perceived Control</a:t>
            </a:r>
          </a:p>
          <a:p>
            <a:endParaRPr lang="en-US" b="1"/>
          </a:p>
        </p:txBody>
      </p:sp>
    </p:spTree>
    <p:extLst>
      <p:ext uri="{BB962C8B-B14F-4D97-AF65-F5344CB8AC3E}">
        <p14:creationId xmlns:p14="http://schemas.microsoft.com/office/powerpoint/2010/main" val="3151780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EE6CC-2805-AF33-6BE2-A224EBA4B109}"/>
              </a:ext>
            </a:extLst>
          </p:cNvPr>
          <p:cNvSpPr>
            <a:spLocks noGrp="1"/>
          </p:cNvSpPr>
          <p:nvPr>
            <p:ph type="title"/>
          </p:nvPr>
        </p:nvSpPr>
        <p:spPr>
          <a:xfrm>
            <a:off x="189222" y="134257"/>
            <a:ext cx="11803903" cy="787078"/>
          </a:xfrm>
        </p:spPr>
        <p:txBody>
          <a:bodyPr>
            <a:noAutofit/>
          </a:bodyPr>
          <a:lstStyle/>
          <a:p>
            <a:r>
              <a:rPr lang="en-US" sz="3200">
                <a:solidFill>
                  <a:schemeClr val="tx1"/>
                </a:solidFill>
                <a:ea typeface="+mj-lt"/>
                <a:cs typeface="+mj-lt"/>
              </a:rPr>
              <a:t>Solutions to Overcome Individual Barriers in Health Campaigns</a:t>
            </a:r>
            <a:endParaRPr lang="en-US" sz="3200">
              <a:solidFill>
                <a:schemeClr val="tx1"/>
              </a:solidFill>
            </a:endParaRPr>
          </a:p>
        </p:txBody>
      </p:sp>
      <p:sp>
        <p:nvSpPr>
          <p:cNvPr id="3" name="Text Placeholder 2">
            <a:extLst>
              <a:ext uri="{FF2B5EF4-FFF2-40B4-BE49-F238E27FC236}">
                <a16:creationId xmlns:a16="http://schemas.microsoft.com/office/drawing/2014/main" id="{766691DF-F855-6BC7-AAA5-F9FD7EE0A13F}"/>
              </a:ext>
            </a:extLst>
          </p:cNvPr>
          <p:cNvSpPr>
            <a:spLocks noGrp="1"/>
          </p:cNvSpPr>
          <p:nvPr>
            <p:ph type="body" idx="1"/>
          </p:nvPr>
        </p:nvSpPr>
        <p:spPr>
          <a:xfrm>
            <a:off x="4546210" y="6172541"/>
            <a:ext cx="5212080" cy="657225"/>
          </a:xfrm>
        </p:spPr>
        <p:txBody>
          <a:bodyPr>
            <a:normAutofit/>
          </a:bodyPr>
          <a:lstStyle/>
          <a:p>
            <a:r>
              <a:rPr lang="en-US" sz="1800" b="0"/>
              <a:t>Ami Patel </a:t>
            </a:r>
          </a:p>
        </p:txBody>
      </p:sp>
      <p:sp>
        <p:nvSpPr>
          <p:cNvPr id="4" name="Content Placeholder 3">
            <a:extLst>
              <a:ext uri="{FF2B5EF4-FFF2-40B4-BE49-F238E27FC236}">
                <a16:creationId xmlns:a16="http://schemas.microsoft.com/office/drawing/2014/main" id="{47ED5E86-D1C7-540B-3011-661E8CB54CF4}"/>
              </a:ext>
            </a:extLst>
          </p:cNvPr>
          <p:cNvSpPr>
            <a:spLocks noGrp="1"/>
          </p:cNvSpPr>
          <p:nvPr>
            <p:ph sz="half" idx="2"/>
          </p:nvPr>
        </p:nvSpPr>
        <p:spPr>
          <a:xfrm>
            <a:off x="415764" y="1469684"/>
            <a:ext cx="4916379" cy="4713671"/>
          </a:xfrm>
        </p:spPr>
        <p:txBody>
          <a:bodyPr vert="horz" lIns="91440" tIns="45720" rIns="91440" bIns="45720" rtlCol="0" anchor="t">
            <a:noAutofit/>
          </a:bodyPr>
          <a:lstStyle/>
          <a:p>
            <a:r>
              <a:rPr lang="en-US" sz="1600" b="1">
                <a:ea typeface="+mn-lt"/>
                <a:cs typeface="+mn-lt"/>
              </a:rPr>
              <a:t>Increase Perceived Benefits &amp; Reduce Barriers (HBM)</a:t>
            </a:r>
            <a:endParaRPr lang="en-US" sz="1600"/>
          </a:p>
          <a:p>
            <a:pPr lvl="1"/>
            <a:r>
              <a:rPr lang="en-US" sz="1600">
                <a:ea typeface="+mn-lt"/>
                <a:cs typeface="+mn-lt"/>
              </a:rPr>
              <a:t>Use testimonials, visuals, or data showing real life benefits</a:t>
            </a:r>
            <a:endParaRPr lang="en-US" sz="1600"/>
          </a:p>
          <a:p>
            <a:pPr lvl="1"/>
            <a:r>
              <a:rPr lang="en-US" sz="1600">
                <a:ea typeface="+mn-lt"/>
                <a:cs typeface="+mn-lt"/>
              </a:rPr>
              <a:t>Offer free/low-cost services (e.g., vaccines, screenings)</a:t>
            </a:r>
            <a:endParaRPr lang="en-US" sz="1600"/>
          </a:p>
          <a:p>
            <a:r>
              <a:rPr lang="en-US" sz="1600" b="1">
                <a:ea typeface="+mn-lt"/>
                <a:cs typeface="+mn-lt"/>
              </a:rPr>
              <a:t>Boost Self-Efficacy (HBM &amp; TPB)</a:t>
            </a:r>
            <a:endParaRPr lang="en-US" sz="1600"/>
          </a:p>
          <a:p>
            <a:pPr lvl="1"/>
            <a:r>
              <a:rPr lang="en-US" sz="1600">
                <a:ea typeface="+mn-lt"/>
                <a:cs typeface="+mn-lt"/>
              </a:rPr>
              <a:t>Provide skill-building workshops</a:t>
            </a:r>
            <a:endParaRPr lang="en-US" sz="1600"/>
          </a:p>
          <a:p>
            <a:pPr lvl="1"/>
            <a:r>
              <a:rPr lang="en-US" sz="1600">
                <a:ea typeface="+mn-lt"/>
                <a:cs typeface="+mn-lt"/>
              </a:rPr>
              <a:t>Use success stories and peer support</a:t>
            </a:r>
            <a:endParaRPr lang="en-US" sz="1600"/>
          </a:p>
          <a:p>
            <a:r>
              <a:rPr lang="en-US" sz="1600" b="1">
                <a:ea typeface="+mn-lt"/>
                <a:cs typeface="+mn-lt"/>
              </a:rPr>
              <a:t>Strengthen Perceived Behavioral Control (TPB)</a:t>
            </a:r>
            <a:endParaRPr lang="en-US" sz="1600"/>
          </a:p>
          <a:p>
            <a:pPr lvl="1"/>
            <a:r>
              <a:rPr lang="en-US" sz="1600">
                <a:ea typeface="+mn-lt"/>
                <a:cs typeface="+mn-lt"/>
              </a:rPr>
              <a:t>Offer step-by-step guidance</a:t>
            </a:r>
            <a:endParaRPr lang="en-US" sz="1600"/>
          </a:p>
          <a:p>
            <a:pPr lvl="1"/>
            <a:r>
              <a:rPr lang="en-US" sz="1600">
                <a:ea typeface="+mn-lt"/>
                <a:cs typeface="+mn-lt"/>
              </a:rPr>
              <a:t>Remove practical obstacles (e.g., time, transport)</a:t>
            </a:r>
            <a:endParaRPr lang="en-US" sz="1600"/>
          </a:p>
          <a:p>
            <a:endParaRPr lang="en-US"/>
          </a:p>
        </p:txBody>
      </p:sp>
      <p:sp>
        <p:nvSpPr>
          <p:cNvPr id="8" name="TextBox 7">
            <a:extLst>
              <a:ext uri="{FF2B5EF4-FFF2-40B4-BE49-F238E27FC236}">
                <a16:creationId xmlns:a16="http://schemas.microsoft.com/office/drawing/2014/main" id="{A7575377-702D-C895-79AE-1F40ABFF9590}"/>
              </a:ext>
            </a:extLst>
          </p:cNvPr>
          <p:cNvSpPr txBox="1"/>
          <p:nvPr/>
        </p:nvSpPr>
        <p:spPr>
          <a:xfrm>
            <a:off x="5653216" y="1961866"/>
            <a:ext cx="474705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b="1"/>
              <a:t>Use Cues to Action (HBM)</a:t>
            </a:r>
          </a:p>
          <a:p>
            <a:pPr marL="228600" lvl="1" indent="-228600">
              <a:buFont typeface=""/>
              <a:buChar char="•"/>
            </a:pPr>
            <a:r>
              <a:rPr lang="en-US"/>
              <a:t>Send reminders via SMS or posters in clinics/schools</a:t>
            </a:r>
          </a:p>
          <a:p>
            <a:pPr marL="228600" lvl="1" indent="-228600">
              <a:buFont typeface=""/>
              <a:buChar char="•"/>
            </a:pPr>
            <a:r>
              <a:rPr lang="en-US"/>
              <a:t>Run regular campaigns with catchy messages</a:t>
            </a:r>
          </a:p>
          <a:p>
            <a:pPr marL="228600" indent="-228600">
              <a:buFont typeface=""/>
              <a:buChar char="•"/>
            </a:pPr>
            <a:r>
              <a:rPr lang="en-US" b="1"/>
              <a:t>Leverage Social Influence (TPB)</a:t>
            </a:r>
          </a:p>
          <a:p>
            <a:pPr marL="228600" lvl="1" indent="-228600">
              <a:buFont typeface=""/>
              <a:buChar char="•"/>
            </a:pPr>
            <a:r>
              <a:rPr lang="en-US"/>
              <a:t>Engage influencers, community leaders, or peers</a:t>
            </a:r>
          </a:p>
          <a:p>
            <a:pPr marL="228600" lvl="1" indent="-228600">
              <a:buFont typeface=""/>
              <a:buChar char="•"/>
            </a:pPr>
            <a:r>
              <a:rPr lang="en-US"/>
              <a:t>Create group challenges or pledges</a:t>
            </a:r>
          </a:p>
        </p:txBody>
      </p:sp>
    </p:spTree>
    <p:extLst>
      <p:ext uri="{BB962C8B-B14F-4D97-AF65-F5344CB8AC3E}">
        <p14:creationId xmlns:p14="http://schemas.microsoft.com/office/powerpoint/2010/main" val="2464004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8A86-8A7B-0948-4C74-0F331494649E}"/>
              </a:ext>
            </a:extLst>
          </p:cNvPr>
          <p:cNvSpPr>
            <a:spLocks noGrp="1"/>
          </p:cNvSpPr>
          <p:nvPr>
            <p:ph type="title"/>
          </p:nvPr>
        </p:nvSpPr>
        <p:spPr>
          <a:xfrm>
            <a:off x="677334" y="156519"/>
            <a:ext cx="8596668" cy="527909"/>
          </a:xfrm>
        </p:spPr>
        <p:txBody>
          <a:bodyPr>
            <a:normAutofit fontScale="90000"/>
          </a:bodyPr>
          <a:lstStyle/>
          <a:p>
            <a:pPr algn="ctr"/>
            <a:r>
              <a:rPr lang="en-US">
                <a:solidFill>
                  <a:schemeClr val="tx1"/>
                </a:solidFill>
                <a:latin typeface="Arial"/>
                <a:cs typeface="Arial"/>
              </a:rPr>
              <a:t>References</a:t>
            </a:r>
            <a:br>
              <a:rPr lang="en-US">
                <a:solidFill>
                  <a:schemeClr val="tx1"/>
                </a:solidFill>
                <a:latin typeface="Arial"/>
              </a:rPr>
            </a:br>
            <a:r>
              <a:rPr kumimoji="0" lang="en-US" sz="1050" b="0" i="0" u="none" strike="noStrike" kern="1200" cap="none" spc="0" normalizeH="0" baseline="0" noProof="0">
                <a:ln>
                  <a:noFill/>
                </a:ln>
                <a:solidFill>
                  <a:prstClr val="white"/>
                </a:solidFill>
                <a:effectLst/>
                <a:uLnTx/>
                <a:uFillTx/>
                <a:latin typeface="Arial" panose="020B0604020202020204"/>
                <a:ea typeface="+mj-ea"/>
                <a:cs typeface="+mj-cs"/>
              </a:rPr>
              <a:t>Dil Afroze khan</a:t>
            </a:r>
            <a:r>
              <a:rPr lang="en-US"/>
              <a:t> </a:t>
            </a:r>
          </a:p>
        </p:txBody>
      </p:sp>
      <p:sp>
        <p:nvSpPr>
          <p:cNvPr id="4" name="Rectangle 1">
            <a:extLst>
              <a:ext uri="{FF2B5EF4-FFF2-40B4-BE49-F238E27FC236}">
                <a16:creationId xmlns:a16="http://schemas.microsoft.com/office/drawing/2014/main" id="{39AC9B30-FE1C-C37E-373B-2DDCF789916E}"/>
              </a:ext>
            </a:extLst>
          </p:cNvPr>
          <p:cNvSpPr>
            <a:spLocks noChangeArrowheads="1"/>
          </p:cNvSpPr>
          <p:nvPr/>
        </p:nvSpPr>
        <p:spPr bwMode="auto">
          <a:xfrm>
            <a:off x="570471" y="1014976"/>
            <a:ext cx="9661505"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buFont typeface="Arial"/>
              <a:buChar char="•"/>
            </a:pPr>
            <a:r>
              <a:rPr lang="en-US" sz="2400">
                <a:latin typeface="Times New Roman"/>
                <a:cs typeface="Arial"/>
              </a:rPr>
              <a:t>Ben-Arieh, A., Casas, F., </a:t>
            </a:r>
            <a:r>
              <a:rPr lang="en-US" sz="2400" err="1">
                <a:latin typeface="Times New Roman"/>
                <a:cs typeface="Arial"/>
              </a:rPr>
              <a:t>Frønes</a:t>
            </a:r>
            <a:r>
              <a:rPr lang="en-US" sz="2400">
                <a:latin typeface="Times New Roman"/>
                <a:cs typeface="Arial"/>
              </a:rPr>
              <a:t>, I. and Korbin, J. (2021) </a:t>
            </a:r>
            <a:r>
              <a:rPr lang="en-US" sz="2400" i="1">
                <a:latin typeface="Times New Roman"/>
                <a:cs typeface="Arial"/>
              </a:rPr>
              <a:t>Health and Development in Adolescence.</a:t>
            </a:r>
            <a:r>
              <a:rPr lang="en-US" sz="2400">
                <a:latin typeface="Times New Roman"/>
                <a:cs typeface="Arial"/>
              </a:rPr>
              <a:t> </a:t>
            </a:r>
            <a:r>
              <a:rPr lang="en-US" sz="2400" i="1">
                <a:latin typeface="Times New Roman"/>
                <a:cs typeface="Arial"/>
              </a:rPr>
              <a:t>The Lancet Child &amp; Adolescent Health,</a:t>
            </a:r>
            <a:r>
              <a:rPr lang="en-US" sz="2400">
                <a:latin typeface="Times New Roman"/>
                <a:cs typeface="Arial"/>
              </a:rPr>
              <a:t> 5(2), pp. 89–98.</a:t>
            </a:r>
            <a:endParaRPr lang="en-US"/>
          </a:p>
          <a:p>
            <a:pPr marL="228600" indent="-228600">
              <a:buFont typeface="Arial" panose="020B0603020202020204"/>
              <a:buChar char="•"/>
            </a:pPr>
            <a:r>
              <a:rPr lang="en-US" sz="2400">
                <a:latin typeface="Times New Roman"/>
                <a:cs typeface="Arial"/>
              </a:rPr>
              <a:t>Department of Health and Social Care (DHSC) (2019) </a:t>
            </a:r>
            <a:r>
              <a:rPr lang="en-US" sz="2400" i="1">
                <a:latin typeface="Times New Roman"/>
                <a:cs typeface="Arial"/>
              </a:rPr>
              <a:t>UK Chief Medical Officers’ Physical Activity Guidelines.</a:t>
            </a:r>
            <a:r>
              <a:rPr lang="en-US" sz="2400">
                <a:latin typeface="Times New Roman"/>
                <a:cs typeface="Arial"/>
              </a:rPr>
              <a:t> London: DHSC.</a:t>
            </a:r>
          </a:p>
          <a:p>
            <a:pPr marL="228600" indent="-228600">
              <a:buFont typeface="Arial" panose="020B0603020202020204"/>
              <a:buChar char="•"/>
            </a:pPr>
            <a:r>
              <a:rPr lang="en-US" sz="2400">
                <a:latin typeface="Times New Roman"/>
                <a:cs typeface="Arial"/>
              </a:rPr>
              <a:t>Department of Health and Social Care (DHSC) (2023) </a:t>
            </a:r>
            <a:r>
              <a:rPr lang="en-US" sz="2400" i="1">
                <a:latin typeface="Times New Roman"/>
                <a:cs typeface="Arial"/>
              </a:rPr>
              <a:t>Childhood Obesity Plan: Progress Report 2023.</a:t>
            </a:r>
            <a:r>
              <a:rPr lang="en-US" sz="2400">
                <a:latin typeface="Times New Roman"/>
                <a:cs typeface="Arial"/>
              </a:rPr>
              <a:t> London: HM Government.</a:t>
            </a:r>
          </a:p>
          <a:p>
            <a:pPr marL="228600" indent="-228600">
              <a:buFont typeface="Arial" panose="020B0603020202020204"/>
              <a:buChar char="•"/>
            </a:pPr>
            <a:r>
              <a:rPr lang="en-US" sz="2400">
                <a:latin typeface="Times New Roman"/>
                <a:cs typeface="Arial"/>
              </a:rPr>
              <a:t>Public Health England (PHE) (2021) </a:t>
            </a:r>
            <a:r>
              <a:rPr lang="en-US" sz="2400" i="1">
                <a:latin typeface="Times New Roman"/>
                <a:cs typeface="Arial"/>
              </a:rPr>
              <a:t>Health Matters: Children and Young People’s Health and Well-Being.</a:t>
            </a:r>
            <a:r>
              <a:rPr lang="en-US" sz="2400">
                <a:latin typeface="Times New Roman"/>
                <a:cs typeface="Arial"/>
              </a:rPr>
              <a:t> London: PHE.</a:t>
            </a:r>
          </a:p>
          <a:p>
            <a:pPr marL="228600" indent="-228600">
              <a:buFont typeface="Arial" panose="020B0603020202020204"/>
              <a:buChar char="•"/>
            </a:pPr>
            <a:r>
              <a:rPr lang="en-US" sz="2400">
                <a:latin typeface="Times New Roman"/>
                <a:cs typeface="Arial"/>
              </a:rPr>
              <a:t>UK Health Security Agency (UKHSA) (2023) </a:t>
            </a:r>
            <a:r>
              <a:rPr lang="en-US" sz="2400" i="1">
                <a:latin typeface="Times New Roman"/>
                <a:cs typeface="Arial"/>
              </a:rPr>
              <a:t>Health Profile for Children and Young People in England 2023.</a:t>
            </a:r>
            <a:r>
              <a:rPr lang="en-US" sz="2400">
                <a:latin typeface="Times New Roman"/>
                <a:cs typeface="Arial"/>
              </a:rPr>
              <a:t> London: UKHSA.</a:t>
            </a:r>
          </a:p>
          <a:p>
            <a:pPr marL="228600" indent="-228600">
              <a:buFont typeface="Arial" panose="020B0603020202020204"/>
              <a:buChar char="•"/>
            </a:pPr>
            <a:r>
              <a:rPr lang="en-US" sz="2400">
                <a:latin typeface="Times New Roman"/>
                <a:cs typeface="Arial"/>
              </a:rPr>
              <a:t>NHS Digital (2023) </a:t>
            </a:r>
            <a:r>
              <a:rPr lang="en-US" sz="2400" i="1">
                <a:latin typeface="Times New Roman"/>
                <a:cs typeface="Arial"/>
              </a:rPr>
              <a:t>Health Survey for England 2023 – Children’s Health and Lifestyle Data.</a:t>
            </a:r>
            <a:r>
              <a:rPr lang="en-US" sz="2400">
                <a:latin typeface="Times New Roman"/>
                <a:cs typeface="Arial"/>
              </a:rPr>
              <a:t> Leeds: NHS Digital.</a:t>
            </a:r>
          </a:p>
          <a:p>
            <a:pPr marL="228600" indent="-228600">
              <a:buFont typeface="Arial" panose="020B0603020202020204"/>
              <a:buChar char="•"/>
            </a:pPr>
            <a:r>
              <a:rPr lang="en-US" sz="2400">
                <a:latin typeface="Times New Roman"/>
                <a:cs typeface="Arial"/>
              </a:rPr>
              <a:t>National Health Service (NHS) (2019) </a:t>
            </a:r>
            <a:r>
              <a:rPr lang="en-US" sz="2400" i="1">
                <a:latin typeface="Times New Roman"/>
                <a:cs typeface="Arial"/>
              </a:rPr>
              <a:t>The NHS Long Term Plan.</a:t>
            </a:r>
            <a:r>
              <a:rPr lang="en-US" sz="2400">
                <a:latin typeface="Times New Roman"/>
                <a:cs typeface="Arial"/>
              </a:rPr>
              <a:t> London: NHS England.</a:t>
            </a:r>
          </a:p>
          <a:p>
            <a:pPr marL="228600" indent="-228600">
              <a:buFont typeface="Arial" panose="020B0603020202020204"/>
              <a:buChar char="•"/>
            </a:pPr>
            <a:endParaRPr lang="en-US" sz="2400">
              <a:latin typeface="Times New Roman"/>
              <a:cs typeface="Arial"/>
            </a:endParaRPr>
          </a:p>
        </p:txBody>
      </p:sp>
    </p:spTree>
    <p:extLst>
      <p:ext uri="{BB962C8B-B14F-4D97-AF65-F5344CB8AC3E}">
        <p14:creationId xmlns:p14="http://schemas.microsoft.com/office/powerpoint/2010/main" val="2124003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4D50-B457-CBB7-17A8-CAC8796269C4}"/>
              </a:ext>
            </a:extLst>
          </p:cNvPr>
          <p:cNvSpPr>
            <a:spLocks noGrp="1"/>
          </p:cNvSpPr>
          <p:nvPr>
            <p:ph type="title"/>
          </p:nvPr>
        </p:nvSpPr>
        <p:spPr>
          <a:xfrm>
            <a:off x="3601766" y="94736"/>
            <a:ext cx="8586371" cy="548502"/>
          </a:xfrm>
        </p:spPr>
        <p:txBody>
          <a:bodyPr>
            <a:normAutofit fontScale="90000"/>
          </a:bodyPr>
          <a:lstStyle/>
          <a:p>
            <a:r>
              <a:rPr lang="en-GB">
                <a:solidFill>
                  <a:schemeClr val="tx1"/>
                </a:solidFill>
              </a:rPr>
              <a:t>REFERENCES</a:t>
            </a:r>
          </a:p>
        </p:txBody>
      </p:sp>
      <p:sp>
        <p:nvSpPr>
          <p:cNvPr id="4" name="TextBox 3">
            <a:extLst>
              <a:ext uri="{FF2B5EF4-FFF2-40B4-BE49-F238E27FC236}">
                <a16:creationId xmlns:a16="http://schemas.microsoft.com/office/drawing/2014/main" id="{437ADCDF-0686-F93C-4A20-71F34EECC1BA}"/>
              </a:ext>
            </a:extLst>
          </p:cNvPr>
          <p:cNvSpPr txBox="1"/>
          <p:nvPr/>
        </p:nvSpPr>
        <p:spPr>
          <a:xfrm>
            <a:off x="247136" y="803190"/>
            <a:ext cx="9545593"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latin typeface="Times New Roman"/>
                <a:cs typeface="Arial"/>
              </a:rPr>
              <a:t>Food Standards Agency (FSA) (2022) </a:t>
            </a:r>
            <a:r>
              <a:rPr lang="en-US" sz="2000" i="1">
                <a:latin typeface="Times New Roman"/>
                <a:cs typeface="Arial"/>
              </a:rPr>
              <a:t>National Diet and Nutrition Survey: Rolling </a:t>
            </a:r>
            <a:r>
              <a:rPr lang="en-US" sz="2000" i="1" err="1">
                <a:latin typeface="Times New Roman"/>
                <a:cs typeface="Arial"/>
              </a:rPr>
              <a:t>Programme</a:t>
            </a:r>
            <a:r>
              <a:rPr lang="en-US" sz="2000" i="1">
                <a:latin typeface="Times New Roman"/>
                <a:cs typeface="Arial"/>
              </a:rPr>
              <a:t> (Years 11–12).</a:t>
            </a:r>
            <a:r>
              <a:rPr lang="en-US" sz="2000">
                <a:latin typeface="Times New Roman"/>
                <a:cs typeface="Arial"/>
              </a:rPr>
              <a:t> London: FSA.​</a:t>
            </a:r>
            <a:endParaRPr lang="en-US"/>
          </a:p>
          <a:p>
            <a:pPr marL="228600" indent="-228600">
              <a:buFont typeface="Arial"/>
              <a:buChar char="•"/>
            </a:pPr>
            <a:r>
              <a:rPr lang="en-US" sz="2000">
                <a:latin typeface="Times New Roman"/>
                <a:cs typeface="Arial"/>
              </a:rPr>
              <a:t>Office for National Statistics (ONS) (2023) </a:t>
            </a:r>
            <a:r>
              <a:rPr lang="en-US" sz="2000" i="1">
                <a:latin typeface="Times New Roman"/>
                <a:cs typeface="Arial"/>
              </a:rPr>
              <a:t>Young People’s Well-Being in the UK: 2023.</a:t>
            </a:r>
            <a:r>
              <a:rPr lang="en-US" sz="2000">
                <a:latin typeface="Times New Roman"/>
                <a:cs typeface="Arial"/>
              </a:rPr>
              <a:t> Newport: ONS.​</a:t>
            </a:r>
          </a:p>
          <a:p>
            <a:pPr marL="228600" indent="-228600">
              <a:buFont typeface="Arial"/>
              <a:buChar char="•"/>
            </a:pPr>
            <a:r>
              <a:rPr lang="en-US" sz="2000">
                <a:latin typeface="Times New Roman"/>
                <a:cs typeface="Arial"/>
              </a:rPr>
              <a:t>World Health Organization (WHO) (2020) </a:t>
            </a:r>
            <a:r>
              <a:rPr lang="en-US" sz="2000" i="1">
                <a:latin typeface="Times New Roman"/>
                <a:cs typeface="Arial"/>
              </a:rPr>
              <a:t>Guidelines on Physical Activity and Sedentary </a:t>
            </a:r>
            <a:r>
              <a:rPr lang="en-US" sz="2000" i="1" err="1">
                <a:latin typeface="Times New Roman"/>
                <a:cs typeface="Arial"/>
              </a:rPr>
              <a:t>Behaviour</a:t>
            </a:r>
            <a:r>
              <a:rPr lang="en-US" sz="2000" i="1">
                <a:latin typeface="Times New Roman"/>
                <a:cs typeface="Arial"/>
              </a:rPr>
              <a:t> for Children and Adolescents.</a:t>
            </a:r>
            <a:r>
              <a:rPr lang="en-US" sz="2000">
                <a:latin typeface="Times New Roman"/>
                <a:cs typeface="Arial"/>
              </a:rPr>
              <a:t> Geneva: WHO.</a:t>
            </a:r>
          </a:p>
          <a:p>
            <a:pPr marL="228600" indent="-228600">
              <a:buFont typeface="Arial"/>
              <a:buChar char="•"/>
            </a:pPr>
            <a:r>
              <a:rPr lang="en-US" sz="2000">
                <a:latin typeface="Times New Roman"/>
                <a:cs typeface="Arial"/>
              </a:rPr>
              <a:t>Health Education England (HEE) (2022) </a:t>
            </a:r>
            <a:r>
              <a:rPr lang="en-US" sz="2000" i="1">
                <a:latin typeface="Times New Roman"/>
                <a:cs typeface="Arial"/>
              </a:rPr>
              <a:t>Improving Children and Young People’s Mental Health Services.</a:t>
            </a:r>
            <a:r>
              <a:rPr lang="en-US" sz="2000">
                <a:latin typeface="Times New Roman"/>
                <a:cs typeface="Arial"/>
              </a:rPr>
              <a:t> London: HEE.​</a:t>
            </a:r>
          </a:p>
          <a:p>
            <a:pPr marL="228600" indent="-228600">
              <a:buFont typeface="Arial"/>
              <a:buChar char="•"/>
            </a:pPr>
            <a:r>
              <a:rPr lang="en-US" sz="2000">
                <a:latin typeface="Times New Roman"/>
                <a:cs typeface="Arial"/>
              </a:rPr>
              <a:t>Royal College of </a:t>
            </a:r>
            <a:r>
              <a:rPr lang="en-US" sz="2000" err="1">
                <a:latin typeface="Times New Roman"/>
                <a:cs typeface="Arial"/>
              </a:rPr>
              <a:t>Paediatrics</a:t>
            </a:r>
            <a:r>
              <a:rPr lang="en-US" sz="2000">
                <a:latin typeface="Times New Roman"/>
                <a:cs typeface="Arial"/>
              </a:rPr>
              <a:t> and Child Health (RCPCH) (2021) </a:t>
            </a:r>
            <a:r>
              <a:rPr lang="en-US" sz="2000" i="1">
                <a:latin typeface="Times New Roman"/>
                <a:cs typeface="Arial"/>
              </a:rPr>
              <a:t>State of Child Health Report 2021.</a:t>
            </a:r>
            <a:r>
              <a:rPr lang="en-US" sz="2000">
                <a:latin typeface="Times New Roman"/>
                <a:cs typeface="Arial"/>
              </a:rPr>
              <a:t> London: RCPCH.​</a:t>
            </a:r>
          </a:p>
          <a:p>
            <a:pPr marL="228600" indent="-228600">
              <a:buFont typeface="Arial"/>
              <a:buChar char="•"/>
            </a:pPr>
            <a:r>
              <a:rPr lang="en-US" sz="2000">
                <a:latin typeface="Times New Roman"/>
                <a:cs typeface="Arial"/>
              </a:rPr>
              <a:t>HM Government (HMG) (2021) </a:t>
            </a:r>
            <a:r>
              <a:rPr lang="en-US" sz="2000" i="1">
                <a:latin typeface="Times New Roman"/>
                <a:cs typeface="Arial"/>
              </a:rPr>
              <a:t>Advancing Mental Health: The Cross-Government Plan 2021–2025.</a:t>
            </a:r>
            <a:r>
              <a:rPr lang="en-US" sz="2000">
                <a:latin typeface="Times New Roman"/>
                <a:cs typeface="Arial"/>
              </a:rPr>
              <a:t> London: Cabinet Office.​</a:t>
            </a:r>
          </a:p>
          <a:p>
            <a:pPr marL="228600" indent="-228600">
              <a:buFont typeface="Arial"/>
              <a:buChar char="•"/>
            </a:pPr>
            <a:r>
              <a:rPr lang="en-US" sz="2000">
                <a:latin typeface="Times New Roman"/>
                <a:cs typeface="Arial"/>
              </a:rPr>
              <a:t>National Institute for Health and Care Excellence (NICE) (2020) </a:t>
            </a:r>
            <a:r>
              <a:rPr lang="en-US" sz="2000" i="1" err="1">
                <a:latin typeface="Times New Roman"/>
                <a:cs typeface="Arial"/>
              </a:rPr>
              <a:t>Behaviour</a:t>
            </a:r>
            <a:r>
              <a:rPr lang="en-US" sz="2000" i="1">
                <a:latin typeface="Times New Roman"/>
                <a:cs typeface="Arial"/>
              </a:rPr>
              <a:t> Change: General Approach (PH6).</a:t>
            </a:r>
            <a:r>
              <a:rPr lang="en-US" sz="2000">
                <a:latin typeface="Times New Roman"/>
                <a:cs typeface="Arial"/>
              </a:rPr>
              <a:t> London: NICE.​</a:t>
            </a:r>
          </a:p>
          <a:p>
            <a:pPr marL="228600" indent="-228600">
              <a:buFont typeface="Arial"/>
              <a:buChar char="•"/>
            </a:pPr>
            <a:r>
              <a:rPr lang="en-US" sz="2000">
                <a:latin typeface="Times New Roman"/>
                <a:cs typeface="Arial"/>
              </a:rPr>
              <a:t>Public Health Scotland (PHS) (2023) </a:t>
            </a:r>
            <a:r>
              <a:rPr lang="en-US" sz="2000" i="1">
                <a:latin typeface="Times New Roman"/>
                <a:cs typeface="Arial"/>
              </a:rPr>
              <a:t>Adolescent Lifestyle Statistics in the UK.</a:t>
            </a:r>
            <a:r>
              <a:rPr lang="en-US" sz="2000">
                <a:latin typeface="Times New Roman"/>
                <a:cs typeface="Arial"/>
              </a:rPr>
              <a:t> Edinburgh: PHS.​</a:t>
            </a:r>
          </a:p>
        </p:txBody>
      </p:sp>
    </p:spTree>
    <p:extLst>
      <p:ext uri="{BB962C8B-B14F-4D97-AF65-F5344CB8AC3E}">
        <p14:creationId xmlns:p14="http://schemas.microsoft.com/office/powerpoint/2010/main" val="2650819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09B3-A24E-0B0A-6D92-875503085929}"/>
              </a:ext>
            </a:extLst>
          </p:cNvPr>
          <p:cNvSpPr>
            <a:spLocks noGrp="1"/>
          </p:cNvSpPr>
          <p:nvPr>
            <p:ph type="title"/>
          </p:nvPr>
        </p:nvSpPr>
        <p:spPr>
          <a:xfrm>
            <a:off x="3807712" y="105033"/>
            <a:ext cx="3283263" cy="785341"/>
          </a:xfrm>
        </p:spPr>
        <p:txBody>
          <a:bodyPr>
            <a:normAutofit/>
          </a:bodyPr>
          <a:lstStyle/>
          <a:p>
            <a:r>
              <a:rPr lang="en-US">
                <a:solidFill>
                  <a:schemeClr val="tx1"/>
                </a:solidFill>
              </a:rPr>
              <a:t>References</a:t>
            </a:r>
          </a:p>
        </p:txBody>
      </p:sp>
      <p:sp>
        <p:nvSpPr>
          <p:cNvPr id="3" name="Content Placeholder 2">
            <a:extLst>
              <a:ext uri="{FF2B5EF4-FFF2-40B4-BE49-F238E27FC236}">
                <a16:creationId xmlns:a16="http://schemas.microsoft.com/office/drawing/2014/main" id="{AA079033-BDAA-9F4E-393B-3A8A71D86A96}"/>
              </a:ext>
            </a:extLst>
          </p:cNvPr>
          <p:cNvSpPr>
            <a:spLocks noGrp="1"/>
          </p:cNvSpPr>
          <p:nvPr>
            <p:ph idx="1"/>
          </p:nvPr>
        </p:nvSpPr>
        <p:spPr>
          <a:xfrm>
            <a:off x="149130" y="719000"/>
            <a:ext cx="9824863" cy="6033492"/>
          </a:xfrm>
        </p:spPr>
        <p:txBody>
          <a:bodyPr vert="horz" lIns="91440" tIns="45720" rIns="91440" bIns="45720" rtlCol="0" anchor="t">
            <a:noAutofit/>
          </a:bodyPr>
          <a:lstStyle/>
          <a:p>
            <a:pPr>
              <a:lnSpc>
                <a:spcPct val="100000"/>
              </a:lnSpc>
            </a:pPr>
            <a:r>
              <a:rPr lang="en-US" sz="2000">
                <a:latin typeface="Arial"/>
                <a:cs typeface="Times New Roman"/>
              </a:rPr>
              <a:t>Beattie, L., Kyle, S. D., Espie, C. A., &amp; Biello, S. M. (2015). Social interactions, emotion and sleep: A systematic review and research agenda. Sleep medicine reviews, 24, 83-100.</a:t>
            </a:r>
          </a:p>
          <a:p>
            <a:pPr>
              <a:lnSpc>
                <a:spcPct val="100000"/>
              </a:lnSpc>
            </a:pPr>
            <a:r>
              <a:rPr lang="en-US" sz="2000">
                <a:latin typeface="Arial"/>
                <a:cs typeface="Times New Roman"/>
              </a:rPr>
              <a:t>Blunden, S., &amp; Rigney, G. (2015). Lessons learned from sleep education in schools: a review of dos and don'ts. Journal of Clinical Sleep Medicine, 11(6), 671-680.</a:t>
            </a:r>
          </a:p>
          <a:p>
            <a:pPr>
              <a:lnSpc>
                <a:spcPct val="100000"/>
              </a:lnSpc>
            </a:pPr>
            <a:r>
              <a:rPr lang="en-US" sz="2000">
                <a:latin typeface="Arial"/>
                <a:cs typeface="Times New Roman"/>
              </a:rPr>
              <a:t>Buysse, D. J., Reynolds III, C. F., Monk, T. H., Berman, S. R., &amp; Kupfer, D. J. (1989). The Pittsburgh Sleep Quality Index: a new instrument for psychiatric practice and research. Psychiatry research, 28(2), 193-213.</a:t>
            </a:r>
          </a:p>
          <a:p>
            <a:pPr>
              <a:lnSpc>
                <a:spcPct val="100000"/>
              </a:lnSpc>
            </a:pPr>
            <a:r>
              <a:rPr lang="en-US" sz="2000">
                <a:latin typeface="Arial"/>
                <a:cs typeface="Times New Roman"/>
              </a:rPr>
              <a:t>Plano Clark, V. L. (2017). Mixed methods research. The Journal of Positive Psychology, 12(3), 305-306.</a:t>
            </a:r>
          </a:p>
          <a:p>
            <a:pPr>
              <a:lnSpc>
                <a:spcPct val="100000"/>
              </a:lnSpc>
            </a:pPr>
            <a:r>
              <a:rPr lang="en-US" sz="2000">
                <a:latin typeface="Arial"/>
                <a:cs typeface="Times New Roman"/>
              </a:rPr>
              <a:t>Lo, J. C., Ong, J. L., Leong, R. L., Gooley, J. J., &amp; Chee, M. W. (2016). Cognitive performance, sleepiness, and mood in partially sleep deprived adolescents: the need for sleep study. Sleep, 39(3), 687-698.</a:t>
            </a:r>
          </a:p>
          <a:p>
            <a:endParaRPr lang="en-US" sz="2000">
              <a:latin typeface="Arial"/>
              <a:cs typeface="Times New Roman"/>
            </a:endParaRPr>
          </a:p>
        </p:txBody>
      </p:sp>
    </p:spTree>
    <p:extLst>
      <p:ext uri="{BB962C8B-B14F-4D97-AF65-F5344CB8AC3E}">
        <p14:creationId xmlns:p14="http://schemas.microsoft.com/office/powerpoint/2010/main" val="603557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9F2F-DB29-F8C5-E403-B1FB36B5484E}"/>
              </a:ext>
            </a:extLst>
          </p:cNvPr>
          <p:cNvSpPr>
            <a:spLocks noGrp="1"/>
          </p:cNvSpPr>
          <p:nvPr>
            <p:ph type="title"/>
          </p:nvPr>
        </p:nvSpPr>
        <p:spPr/>
        <p:txBody>
          <a:bodyPr/>
          <a:lstStyle/>
          <a:p>
            <a:r>
              <a:rPr lang="en-US">
                <a:solidFill>
                  <a:schemeClr val="tx1"/>
                </a:solidFill>
              </a:rPr>
              <a:t>References</a:t>
            </a:r>
          </a:p>
        </p:txBody>
      </p:sp>
      <p:sp>
        <p:nvSpPr>
          <p:cNvPr id="3" name="Content Placeholder 2">
            <a:extLst>
              <a:ext uri="{FF2B5EF4-FFF2-40B4-BE49-F238E27FC236}">
                <a16:creationId xmlns:a16="http://schemas.microsoft.com/office/drawing/2014/main" id="{8E4D2721-21D4-D4CE-5573-6CF8F1F766EA}"/>
              </a:ext>
            </a:extLst>
          </p:cNvPr>
          <p:cNvSpPr>
            <a:spLocks noGrp="1"/>
          </p:cNvSpPr>
          <p:nvPr>
            <p:ph idx="1"/>
          </p:nvPr>
        </p:nvSpPr>
        <p:spPr>
          <a:xfrm>
            <a:off x="803943" y="1488613"/>
            <a:ext cx="8596668" cy="3880773"/>
          </a:xfrm>
        </p:spPr>
        <p:txBody>
          <a:bodyPr>
            <a:normAutofit/>
          </a:bodyPr>
          <a:lstStyle/>
          <a:p>
            <a:pPr>
              <a:lnSpc>
                <a:spcPct val="150000"/>
              </a:lnSpc>
            </a:pPr>
            <a:r>
              <a:rPr lang="en-US" sz="2200">
                <a:latin typeface="Times New Roman" panose="02020603050405020304" pitchFamily="18" charset="0"/>
                <a:cs typeface="Times New Roman" panose="02020603050405020304" pitchFamily="18" charset="0"/>
              </a:rPr>
              <a:t>Mindell, J. A., &amp; Owens, J. A. (2015). A clinical guide to pediatric sleep: diagnosis and management of sleep problems. Lippincott Williams &amp; Wilkins.</a:t>
            </a:r>
          </a:p>
          <a:p>
            <a:pPr>
              <a:lnSpc>
                <a:spcPct val="150000"/>
              </a:lnSpc>
            </a:pPr>
            <a:r>
              <a:rPr lang="en-US" sz="2200">
                <a:latin typeface="Times New Roman" panose="02020603050405020304" pitchFamily="18" charset="0"/>
                <a:cs typeface="Times New Roman" panose="02020603050405020304" pitchFamily="18" charset="0"/>
              </a:rPr>
              <a:t>Wheaton, A. G., Ferro, G. A., &amp; Croft, J. B. (2015). School start times for middle school and high school students—United States, 2011–12 school year. Morbidity and Mortality Weekly Report, 64(30), 809.</a:t>
            </a:r>
          </a:p>
          <a:p>
            <a:pPr>
              <a:lnSpc>
                <a:spcPct val="150000"/>
              </a:lnSpc>
            </a:pPr>
            <a:endParaRPr lang="en-US" sz="2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416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FDE1-C6FD-E232-3CFC-A88D798A8881}"/>
              </a:ext>
            </a:extLst>
          </p:cNvPr>
          <p:cNvSpPr>
            <a:spLocks noGrp="1"/>
          </p:cNvSpPr>
          <p:nvPr>
            <p:ph type="title"/>
          </p:nvPr>
        </p:nvSpPr>
        <p:spPr/>
        <p:txBody>
          <a:bodyPr>
            <a:normAutofit/>
          </a:bodyPr>
          <a:lstStyle/>
          <a:p>
            <a:r>
              <a:rPr lang="en-US">
                <a:solidFill>
                  <a:schemeClr val="tx1"/>
                </a:solidFill>
              </a:rPr>
              <a:t>References</a:t>
            </a:r>
            <a:br>
              <a:rPr lang="en-US">
                <a:solidFill>
                  <a:schemeClr val="tx1"/>
                </a:solidFill>
              </a:rPr>
            </a:br>
            <a:endParaRPr lang="en-US">
              <a:solidFill>
                <a:schemeClr val="tx1"/>
              </a:solidFill>
            </a:endParaRPr>
          </a:p>
        </p:txBody>
      </p:sp>
      <p:sp>
        <p:nvSpPr>
          <p:cNvPr id="4" name="Content Placeholder 3">
            <a:extLst>
              <a:ext uri="{FF2B5EF4-FFF2-40B4-BE49-F238E27FC236}">
                <a16:creationId xmlns:a16="http://schemas.microsoft.com/office/drawing/2014/main" id="{885D7ECA-B3A2-B41B-2E56-447B1D6DC107}"/>
              </a:ext>
            </a:extLst>
          </p:cNvPr>
          <p:cNvSpPr>
            <a:spLocks noGrp="1"/>
          </p:cNvSpPr>
          <p:nvPr>
            <p:ph sz="half" idx="2"/>
          </p:nvPr>
        </p:nvSpPr>
        <p:spPr>
          <a:xfrm>
            <a:off x="704088" y="1704893"/>
            <a:ext cx="10703319" cy="4256994"/>
          </a:xfrm>
        </p:spPr>
        <p:txBody>
          <a:bodyPr vert="horz" lIns="91440" tIns="45720" rIns="91440" bIns="45720" rtlCol="0" anchor="t">
            <a:normAutofit/>
          </a:bodyPr>
          <a:lstStyle/>
          <a:p>
            <a:r>
              <a:rPr lang="en-US">
                <a:ea typeface="+mn-lt"/>
                <a:cs typeface="+mn-lt"/>
              </a:rPr>
              <a:t>National Heart, Lung, and Blood Institute (NHLBI). (2022). Why Is Sleep Important?</a:t>
            </a:r>
            <a:endParaRPr lang="en-US"/>
          </a:p>
          <a:p>
            <a:r>
              <a:rPr lang="en-US">
                <a:ea typeface="+mn-lt"/>
                <a:cs typeface="+mn-lt"/>
              </a:rPr>
              <a:t>Walker, M. (2017). Why We Sleep: Unlocking the Power of Sleep and Dreams. Scribner.</a:t>
            </a:r>
          </a:p>
          <a:p>
            <a:r>
              <a:rPr lang="en-US">
                <a:ea typeface="+mn-lt"/>
                <a:cs typeface="+mn-lt"/>
              </a:rPr>
              <a:t>Centers for Disease Control and Prevention (CDC). (2023). How Sleep Affects Your Health.</a:t>
            </a:r>
            <a:endParaRPr lang="en-US"/>
          </a:p>
          <a:p>
            <a:r>
              <a:rPr lang="en-US">
                <a:ea typeface="+mn-lt"/>
                <a:cs typeface="+mn-lt"/>
              </a:rPr>
              <a:t>Harvard Medical School, Division of Sleep Medicine. (2021). Sleep and Mental Health.</a:t>
            </a:r>
          </a:p>
          <a:p>
            <a:r>
              <a:rPr lang="en-US">
                <a:ea typeface="+mn-lt"/>
                <a:cs typeface="+mn-lt"/>
              </a:rPr>
              <a:t>American Psychological Association (APA). (2020). The Connection Between Sleep and Mental Health.</a:t>
            </a:r>
            <a:endParaRPr lang="en-US"/>
          </a:p>
          <a:p>
            <a:r>
              <a:rPr lang="en-US">
                <a:ea typeface="+mn-lt"/>
                <a:cs typeface="+mn-lt"/>
              </a:rPr>
              <a:t>National Sleep Foundation. (2021). Social and Behavioral Benefits of Healthy Sleep.</a:t>
            </a:r>
            <a:endParaRPr lang="en-US"/>
          </a:p>
          <a:p>
            <a:r>
              <a:rPr lang="en-US">
                <a:ea typeface="+mn-lt"/>
                <a:cs typeface="+mn-lt"/>
              </a:rPr>
              <a:t>CDC (2023); Harvard Medical School (2021); APA (2020); National Heart, Lung, and Blood Institute (2022); Walker (2017).</a:t>
            </a:r>
            <a:endParaRPr lang="en-US"/>
          </a:p>
          <a:p>
            <a:endParaRPr lang="en-US"/>
          </a:p>
        </p:txBody>
      </p:sp>
      <p:sp>
        <p:nvSpPr>
          <p:cNvPr id="5" name="Text Placeholder 4">
            <a:extLst>
              <a:ext uri="{FF2B5EF4-FFF2-40B4-BE49-F238E27FC236}">
                <a16:creationId xmlns:a16="http://schemas.microsoft.com/office/drawing/2014/main" id="{9A0D9C4C-70FD-640E-4BEE-98ECD7CDC61C}"/>
              </a:ext>
            </a:extLst>
          </p:cNvPr>
          <p:cNvSpPr>
            <a:spLocks noGrp="1"/>
          </p:cNvSpPr>
          <p:nvPr>
            <p:ph type="body" sz="quarter" idx="3"/>
          </p:nvPr>
        </p:nvSpPr>
        <p:spPr>
          <a:xfrm>
            <a:off x="10414677" y="6195490"/>
            <a:ext cx="5212080" cy="657225"/>
          </a:xfrm>
        </p:spPr>
        <p:txBody>
          <a:bodyPr>
            <a:normAutofit/>
          </a:bodyPr>
          <a:lstStyle/>
          <a:p>
            <a:r>
              <a:rPr lang="en-US" sz="1800" b="0"/>
              <a:t>Ami Patel </a:t>
            </a:r>
          </a:p>
        </p:txBody>
      </p:sp>
    </p:spTree>
    <p:extLst>
      <p:ext uri="{BB962C8B-B14F-4D97-AF65-F5344CB8AC3E}">
        <p14:creationId xmlns:p14="http://schemas.microsoft.com/office/powerpoint/2010/main" val="2537567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5C525F9-03EE-8454-241B-D0C54A0282D9}"/>
              </a:ext>
            </a:extLst>
          </p:cNvPr>
          <p:cNvSpPr>
            <a:spLocks noGrp="1"/>
          </p:cNvSpPr>
          <p:nvPr>
            <p:ph sz="half" idx="2"/>
          </p:nvPr>
        </p:nvSpPr>
        <p:spPr>
          <a:xfrm>
            <a:off x="752469" y="991273"/>
            <a:ext cx="10691222" cy="5176232"/>
          </a:xfrm>
        </p:spPr>
        <p:txBody>
          <a:bodyPr vert="horz" lIns="91440" tIns="45720" rIns="91440" bIns="45720" rtlCol="0" anchor="t">
            <a:normAutofit/>
          </a:bodyPr>
          <a:lstStyle/>
          <a:p>
            <a:r>
              <a:rPr lang="en-US" err="1">
                <a:ea typeface="+mn-lt"/>
                <a:cs typeface="+mn-lt"/>
              </a:rPr>
              <a:t>osenstock</a:t>
            </a:r>
            <a:r>
              <a:rPr lang="en-US">
                <a:ea typeface="+mn-lt"/>
                <a:cs typeface="+mn-lt"/>
              </a:rPr>
              <a:t>, I. M. (1974). </a:t>
            </a:r>
            <a:r>
              <a:rPr lang="en-US" i="1">
                <a:ea typeface="+mn-lt"/>
                <a:cs typeface="+mn-lt"/>
              </a:rPr>
              <a:t>The health belief model and preventive health behavior</a:t>
            </a:r>
            <a:r>
              <a:rPr lang="en-US">
                <a:ea typeface="+mn-lt"/>
                <a:cs typeface="+mn-lt"/>
              </a:rPr>
              <a:t>, Health Education Monographs, 2(4): 324–473. </a:t>
            </a:r>
            <a:r>
              <a:rPr lang="en-US">
                <a:ea typeface="+mn-lt"/>
                <a:cs typeface="+mn-lt"/>
                <a:hlinkClick r:id="rId2"/>
              </a:rPr>
              <a:t>orau.gov</a:t>
            </a:r>
            <a:endParaRPr lang="en-US"/>
          </a:p>
          <a:p>
            <a:r>
              <a:rPr lang="en-US">
                <a:ea typeface="+mn-lt"/>
                <a:cs typeface="+mn-lt"/>
              </a:rPr>
              <a:t>Ajzen, I. (1991). </a:t>
            </a:r>
            <a:r>
              <a:rPr lang="en-US" i="1">
                <a:ea typeface="+mn-lt"/>
                <a:cs typeface="+mn-lt"/>
              </a:rPr>
              <a:t>The theory of planned behavior</a:t>
            </a:r>
            <a:r>
              <a:rPr lang="en-US">
                <a:ea typeface="+mn-lt"/>
                <a:cs typeface="+mn-lt"/>
              </a:rPr>
              <a:t>. Organizational Behavior and Human Decision Processes, 50(2): 179–211. </a:t>
            </a:r>
            <a:r>
              <a:rPr lang="en-US">
                <a:ea typeface="+mn-lt"/>
                <a:cs typeface="+mn-lt"/>
                <a:hlinkClick r:id="rId3"/>
              </a:rPr>
              <a:t>Wikipedia</a:t>
            </a:r>
            <a:endParaRPr lang="en-US"/>
          </a:p>
          <a:p>
            <a:r>
              <a:rPr lang="en-US">
                <a:ea typeface="+mn-lt"/>
                <a:cs typeface="+mn-lt"/>
              </a:rPr>
              <a:t>Prochaska, J. O. &amp; DiClemente, C. C. (1983). </a:t>
            </a:r>
            <a:r>
              <a:rPr lang="en-US" i="1">
                <a:ea typeface="+mn-lt"/>
                <a:cs typeface="+mn-lt"/>
              </a:rPr>
              <a:t>Stages and processes of self-change in smoking</a:t>
            </a:r>
            <a:r>
              <a:rPr lang="en-US">
                <a:ea typeface="+mn-lt"/>
                <a:cs typeface="+mn-lt"/>
              </a:rPr>
              <a:t> (in: “From Addictive Behaviors to Health Behavior Change”). (As foundational TTM reference) </a:t>
            </a:r>
            <a:r>
              <a:rPr lang="en-US">
                <a:ea typeface="+mn-lt"/>
                <a:cs typeface="+mn-lt"/>
                <a:hlinkClick r:id="rId4"/>
              </a:rPr>
              <a:t>Cambridge University Press &amp; Assessment</a:t>
            </a:r>
            <a:endParaRPr lang="en-US"/>
          </a:p>
          <a:p>
            <a:r>
              <a:rPr lang="en-US">
                <a:ea typeface="+mn-lt"/>
                <a:cs typeface="+mn-lt"/>
              </a:rPr>
              <a:t>Schwarzer, R. (1992). </a:t>
            </a:r>
            <a:r>
              <a:rPr lang="en-US" i="1">
                <a:ea typeface="+mn-lt"/>
                <a:cs typeface="+mn-lt"/>
              </a:rPr>
              <a:t>Health Action Process Approach (HAPA)</a:t>
            </a:r>
            <a:r>
              <a:rPr lang="en-US">
                <a:ea typeface="+mn-lt"/>
                <a:cs typeface="+mn-lt"/>
              </a:rPr>
              <a:t> — as overview of alternative models of </a:t>
            </a:r>
            <a:r>
              <a:rPr lang="en-US" err="1">
                <a:ea typeface="+mn-lt"/>
                <a:cs typeface="+mn-lt"/>
              </a:rPr>
              <a:t>behaviour</a:t>
            </a:r>
            <a:r>
              <a:rPr lang="en-US">
                <a:ea typeface="+mn-lt"/>
                <a:cs typeface="+mn-lt"/>
              </a:rPr>
              <a:t> change. </a:t>
            </a:r>
            <a:r>
              <a:rPr lang="en-US">
                <a:ea typeface="+mn-lt"/>
                <a:cs typeface="+mn-lt"/>
                <a:hlinkClick r:id="rId5"/>
              </a:rPr>
              <a:t>Wikipedia</a:t>
            </a:r>
            <a:endParaRPr lang="en-US"/>
          </a:p>
          <a:p>
            <a:endParaRPr lang="en-US"/>
          </a:p>
        </p:txBody>
      </p:sp>
      <p:sp>
        <p:nvSpPr>
          <p:cNvPr id="5" name="Text Placeholder 4">
            <a:extLst>
              <a:ext uri="{FF2B5EF4-FFF2-40B4-BE49-F238E27FC236}">
                <a16:creationId xmlns:a16="http://schemas.microsoft.com/office/drawing/2014/main" id="{F3B43D5B-480C-6996-8A2F-421D1576C146}"/>
              </a:ext>
            </a:extLst>
          </p:cNvPr>
          <p:cNvSpPr>
            <a:spLocks noGrp="1"/>
          </p:cNvSpPr>
          <p:nvPr>
            <p:ph type="body" sz="quarter" idx="3"/>
          </p:nvPr>
        </p:nvSpPr>
        <p:spPr>
          <a:xfrm>
            <a:off x="10378392" y="6195490"/>
            <a:ext cx="5212080" cy="657225"/>
          </a:xfrm>
        </p:spPr>
        <p:txBody>
          <a:bodyPr>
            <a:normAutofit/>
          </a:bodyPr>
          <a:lstStyle/>
          <a:p>
            <a:r>
              <a:rPr lang="en-US" sz="1800" b="0"/>
              <a:t>Ami Patel</a:t>
            </a:r>
          </a:p>
        </p:txBody>
      </p:sp>
    </p:spTree>
    <p:extLst>
      <p:ext uri="{BB962C8B-B14F-4D97-AF65-F5344CB8AC3E}">
        <p14:creationId xmlns:p14="http://schemas.microsoft.com/office/powerpoint/2010/main" val="717930116"/>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11</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Facet</vt:lpstr>
      <vt:lpstr>PowerPoint Presentation</vt:lpstr>
      <vt:lpstr>Introduction to Health Promotion &amp; Sleep Hygiene </vt:lpstr>
      <vt:lpstr> Target Age Group: 13 – 17 years Focus: Promoting Healthy Lifestyle Behaviors (Physical Activity, Balanced Diet &amp; Sleep Hygiene)  Dil Afroze khan</vt:lpstr>
      <vt:lpstr>Purpose and Rationale</vt:lpstr>
      <vt:lpstr>Campaign Aims and Measurable Outcomes</vt:lpstr>
      <vt:lpstr>National Guidelines and Supporting Statistics</vt:lpstr>
      <vt:lpstr>Consequences of Poor Habits Dil Afroze khan</vt:lpstr>
      <vt:lpstr>PowerPoint Presentation</vt:lpstr>
      <vt:lpstr>Types of evaluation:</vt:lpstr>
      <vt:lpstr>How will the evaluation be achieved in the campaign?</vt:lpstr>
      <vt:lpstr>PowerPoint Presentation</vt:lpstr>
      <vt:lpstr>PowerPoint Presentation</vt:lpstr>
      <vt:lpstr>Potential partners and organisations (local and national):</vt:lpstr>
      <vt:lpstr>Resources to replicate/use in campaign:</vt:lpstr>
      <vt:lpstr>Benefits and challenges of sleep hygiene </vt:lpstr>
      <vt:lpstr>How better sleep improves  your body</vt:lpstr>
      <vt:lpstr>HOW SLEEP BOOSTS YPUR MIND AND MOOD</vt:lpstr>
      <vt:lpstr>How better sleep strengthens  your social life</vt:lpstr>
      <vt:lpstr>Health behavioural theories</vt:lpstr>
      <vt:lpstr>Theory of Planned Behavior (TPB) </vt:lpstr>
      <vt:lpstr>Solutions to Overcome Individual Barriers in Health Campaigns</vt:lpstr>
      <vt:lpstr>References Dil Afroze khan </vt:lpstr>
      <vt:lpstr>REFERENCES</vt:lpstr>
      <vt:lpstr>References</vt:lpstr>
      <vt:lpstr>References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revision>1</cp:revision>
  <dcterms:created xsi:type="dcterms:W3CDTF">2025-09-28T09:11:32Z</dcterms:created>
  <dcterms:modified xsi:type="dcterms:W3CDTF">2025-10-12T16:42:08Z</dcterms:modified>
</cp:coreProperties>
</file>