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9.xml" ContentType="application/vnd.openxmlformats-officedocument.presentationml.notesSlide+xml"/>
  <Override PartName="/ppt/notesSlides/notesSlide17.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82" r:id="rId3"/>
    <p:sldId id="291" r:id="rId4"/>
    <p:sldId id="284" r:id="rId5"/>
    <p:sldId id="285" r:id="rId6"/>
    <p:sldId id="273" r:id="rId7"/>
    <p:sldId id="265" r:id="rId8"/>
    <p:sldId id="257" r:id="rId9"/>
    <p:sldId id="283" r:id="rId10"/>
    <p:sldId id="290" r:id="rId11"/>
    <p:sldId id="287" r:id="rId12"/>
    <p:sldId id="271" r:id="rId13"/>
    <p:sldId id="275" r:id="rId14"/>
    <p:sldId id="277" r:id="rId15"/>
    <p:sldId id="278" r:id="rId16"/>
    <p:sldId id="279" r:id="rId17"/>
    <p:sldId id="272" r:id="rId18"/>
    <p:sldId id="288" r:id="rId19"/>
    <p:sldId id="289" r:id="rId20"/>
    <p:sldId id="267" r:id="rId21"/>
    <p:sldId id="258" r:id="rId22"/>
    <p:sldId id="270" r:id="rId23"/>
    <p:sldId id="262" r:id="rId24"/>
    <p:sldId id="269" r:id="rId25"/>
    <p:sldId id="259" r:id="rId26"/>
    <p:sldId id="281" r:id="rId27"/>
    <p:sldId id="292" r:id="rId28"/>
    <p:sldId id="293"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59113" autoAdjust="0"/>
  </p:normalViewPr>
  <p:slideViewPr>
    <p:cSldViewPr snapToGrid="0">
      <p:cViewPr varScale="1">
        <p:scale>
          <a:sx n="66" d="100"/>
          <a:sy n="66" d="100"/>
        </p:scale>
        <p:origin x="23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36CBC0-E5CC-4875-925E-859D162AF583}" type="doc">
      <dgm:prSet loTypeId="urn:microsoft.com/office/officeart/2005/8/layout/orgChart1" loCatId="hierarchy" qsTypeId="urn:microsoft.com/office/officeart/2005/8/quickstyle/simple1" qsCatId="simple" csTypeId="urn:microsoft.com/office/officeart/2005/8/colors/colorful1" csCatId="colorful" phldr="1"/>
      <dgm:spPr/>
      <dgm:t>
        <a:bodyPr/>
        <a:lstStyle/>
        <a:p>
          <a:endParaRPr lang="en-GB"/>
        </a:p>
      </dgm:t>
    </dgm:pt>
    <dgm:pt modelId="{59F497CC-A449-4F43-B616-E1B3FF84EF0B}">
      <dgm:prSet phldrT="[Text]"/>
      <dgm:spPr/>
      <dgm:t>
        <a:bodyPr/>
        <a:lstStyle/>
        <a:p>
          <a:r>
            <a:rPr lang="en-GB"/>
            <a:t>Project Proposal</a:t>
          </a:r>
        </a:p>
      </dgm:t>
    </dgm:pt>
    <dgm:pt modelId="{0A82AAA0-38C5-402F-9D8E-C12BB22C9D7F}" type="parTrans" cxnId="{21952030-1D24-4B32-8306-704140FC3509}">
      <dgm:prSet/>
      <dgm:spPr/>
      <dgm:t>
        <a:bodyPr/>
        <a:lstStyle/>
        <a:p>
          <a:endParaRPr lang="en-GB"/>
        </a:p>
      </dgm:t>
    </dgm:pt>
    <dgm:pt modelId="{49DB88A6-0972-42AB-B719-6874E40B83BE}" type="sibTrans" cxnId="{21952030-1D24-4B32-8306-704140FC3509}">
      <dgm:prSet/>
      <dgm:spPr/>
      <dgm:t>
        <a:bodyPr/>
        <a:lstStyle/>
        <a:p>
          <a:endParaRPr lang="en-GB"/>
        </a:p>
      </dgm:t>
    </dgm:pt>
    <dgm:pt modelId="{7B08ED2C-CB87-4523-994C-B7E31158620E}">
      <dgm:prSet phldrT="[Text]"/>
      <dgm:spPr/>
      <dgm:t>
        <a:bodyPr/>
        <a:lstStyle/>
        <a:p>
          <a:r>
            <a:rPr lang="en-GB"/>
            <a:t>Literature Review</a:t>
          </a:r>
        </a:p>
      </dgm:t>
    </dgm:pt>
    <dgm:pt modelId="{3F72EBEA-3C34-4DC1-B591-6B053295D52F}" type="parTrans" cxnId="{4DF64A17-4EC0-4893-8757-A2239A4B303C}">
      <dgm:prSet/>
      <dgm:spPr/>
      <dgm:t>
        <a:bodyPr/>
        <a:lstStyle/>
        <a:p>
          <a:endParaRPr lang="en-GB"/>
        </a:p>
      </dgm:t>
    </dgm:pt>
    <dgm:pt modelId="{DDC6DCCD-493F-475C-9719-10039E24A8DB}" type="sibTrans" cxnId="{4DF64A17-4EC0-4893-8757-A2239A4B303C}">
      <dgm:prSet/>
      <dgm:spPr/>
      <dgm:t>
        <a:bodyPr/>
        <a:lstStyle/>
        <a:p>
          <a:endParaRPr lang="en-GB"/>
        </a:p>
      </dgm:t>
    </dgm:pt>
    <dgm:pt modelId="{C02636DF-0289-4377-BB88-2B39740F1622}">
      <dgm:prSet phldrT="[Text]"/>
      <dgm:spPr/>
      <dgm:t>
        <a:bodyPr/>
        <a:lstStyle/>
        <a:p>
          <a:r>
            <a:rPr lang="en-GB"/>
            <a:t>Background</a:t>
          </a:r>
        </a:p>
      </dgm:t>
    </dgm:pt>
    <dgm:pt modelId="{CEC3B3BE-E383-4497-B04D-BE187757918B}" type="parTrans" cxnId="{D0DD63B7-8462-476C-BEE3-09EA8E000339}">
      <dgm:prSet/>
      <dgm:spPr/>
      <dgm:t>
        <a:bodyPr/>
        <a:lstStyle/>
        <a:p>
          <a:endParaRPr lang="en-GB"/>
        </a:p>
      </dgm:t>
    </dgm:pt>
    <dgm:pt modelId="{BBF8A61D-52FD-413A-ACCE-713021EAA657}" type="sibTrans" cxnId="{D0DD63B7-8462-476C-BEE3-09EA8E000339}">
      <dgm:prSet/>
      <dgm:spPr/>
      <dgm:t>
        <a:bodyPr/>
        <a:lstStyle/>
        <a:p>
          <a:endParaRPr lang="en-GB"/>
        </a:p>
      </dgm:t>
    </dgm:pt>
    <dgm:pt modelId="{C96B8EDE-F378-40C9-8E4D-C857DF436EE0}">
      <dgm:prSet phldrT="[Text]"/>
      <dgm:spPr/>
      <dgm:t>
        <a:bodyPr/>
        <a:lstStyle/>
        <a:p>
          <a:r>
            <a:rPr lang="en-GB"/>
            <a:t>History</a:t>
          </a:r>
        </a:p>
      </dgm:t>
    </dgm:pt>
    <dgm:pt modelId="{AF1EACBC-8668-48CA-B8AF-37C7FBF3DD5F}" type="parTrans" cxnId="{9A9A586A-3387-47E6-840E-A65EBC38CFAD}">
      <dgm:prSet/>
      <dgm:spPr/>
      <dgm:t>
        <a:bodyPr/>
        <a:lstStyle/>
        <a:p>
          <a:endParaRPr lang="en-GB"/>
        </a:p>
      </dgm:t>
    </dgm:pt>
    <dgm:pt modelId="{210938F8-599E-4F6C-9D8D-589FED89EE1C}" type="sibTrans" cxnId="{9A9A586A-3387-47E6-840E-A65EBC38CFAD}">
      <dgm:prSet/>
      <dgm:spPr/>
      <dgm:t>
        <a:bodyPr/>
        <a:lstStyle/>
        <a:p>
          <a:endParaRPr lang="en-GB"/>
        </a:p>
      </dgm:t>
    </dgm:pt>
    <dgm:pt modelId="{1C72919A-04DE-4B80-ABDF-A1AF2BA238DE}">
      <dgm:prSet phldrT="[Text]"/>
      <dgm:spPr/>
      <dgm:t>
        <a:bodyPr/>
        <a:lstStyle/>
        <a:p>
          <a:r>
            <a:rPr lang="en-GB"/>
            <a:t>Referencing Styles</a:t>
          </a:r>
        </a:p>
      </dgm:t>
    </dgm:pt>
    <dgm:pt modelId="{D0A68CCF-0F4A-44B2-9724-EB3B97155501}" type="parTrans" cxnId="{16A04D90-E8F9-49E0-8387-005C54EA33B2}">
      <dgm:prSet/>
      <dgm:spPr/>
      <dgm:t>
        <a:bodyPr/>
        <a:lstStyle/>
        <a:p>
          <a:endParaRPr lang="en-GB"/>
        </a:p>
      </dgm:t>
    </dgm:pt>
    <dgm:pt modelId="{315D0A30-3CC8-4577-9C1B-5F6248D6F5EE}" type="sibTrans" cxnId="{16A04D90-E8F9-49E0-8387-005C54EA33B2}">
      <dgm:prSet/>
      <dgm:spPr/>
      <dgm:t>
        <a:bodyPr/>
        <a:lstStyle/>
        <a:p>
          <a:endParaRPr lang="en-GB"/>
        </a:p>
      </dgm:t>
    </dgm:pt>
    <dgm:pt modelId="{7B9897C1-C46C-4814-AE9D-4574C09CA242}">
      <dgm:prSet phldrT="[Text]"/>
      <dgm:spPr/>
      <dgm:t>
        <a:bodyPr/>
        <a:lstStyle/>
        <a:p>
          <a:r>
            <a:rPr lang="en-GB"/>
            <a:t>Plagiarism</a:t>
          </a:r>
        </a:p>
      </dgm:t>
    </dgm:pt>
    <dgm:pt modelId="{3F7F19B1-6932-43FB-8B71-2DB4843F5B6F}" type="parTrans" cxnId="{286183F1-7224-474F-B42F-04727C47D834}">
      <dgm:prSet/>
      <dgm:spPr/>
      <dgm:t>
        <a:bodyPr/>
        <a:lstStyle/>
        <a:p>
          <a:endParaRPr lang="en-GB"/>
        </a:p>
      </dgm:t>
    </dgm:pt>
    <dgm:pt modelId="{78389F5A-BFF6-4A92-B7E7-229E172728E0}" type="sibTrans" cxnId="{286183F1-7224-474F-B42F-04727C47D834}">
      <dgm:prSet/>
      <dgm:spPr/>
      <dgm:t>
        <a:bodyPr/>
        <a:lstStyle/>
        <a:p>
          <a:endParaRPr lang="en-GB"/>
        </a:p>
      </dgm:t>
    </dgm:pt>
    <dgm:pt modelId="{4112B922-C04B-4280-97C0-5B334CFECA3B}">
      <dgm:prSet phldrT="[Text]"/>
      <dgm:spPr/>
      <dgm:t>
        <a:bodyPr/>
        <a:lstStyle/>
        <a:p>
          <a:r>
            <a:rPr lang="en-GB"/>
            <a:t>Project Planning</a:t>
          </a:r>
        </a:p>
      </dgm:t>
    </dgm:pt>
    <dgm:pt modelId="{AA22E473-90F1-492E-85E4-C09C56FE50F5}" type="parTrans" cxnId="{52D4F1B0-F071-432F-A13C-5038FD91DEE4}">
      <dgm:prSet/>
      <dgm:spPr/>
      <dgm:t>
        <a:bodyPr/>
        <a:lstStyle/>
        <a:p>
          <a:endParaRPr lang="en-GB"/>
        </a:p>
      </dgm:t>
    </dgm:pt>
    <dgm:pt modelId="{9FB92A3C-72A3-4494-AA69-B2C28AF3D6D5}" type="sibTrans" cxnId="{52D4F1B0-F071-432F-A13C-5038FD91DEE4}">
      <dgm:prSet/>
      <dgm:spPr/>
      <dgm:t>
        <a:bodyPr/>
        <a:lstStyle/>
        <a:p>
          <a:endParaRPr lang="en-GB"/>
        </a:p>
      </dgm:t>
    </dgm:pt>
    <dgm:pt modelId="{DF89A0CD-91A8-483D-B8EB-DB4D608468AB}">
      <dgm:prSet phldrT="[Text]"/>
      <dgm:spPr/>
      <dgm:t>
        <a:bodyPr/>
        <a:lstStyle/>
        <a:p>
          <a:r>
            <a:rPr lang="en-GB"/>
            <a:t>Aims and Objectives</a:t>
          </a:r>
        </a:p>
      </dgm:t>
    </dgm:pt>
    <dgm:pt modelId="{177EF895-DCC8-4581-9287-CD8B7F242E20}" type="parTrans" cxnId="{7BA72B90-D43E-4BFE-85BB-AC3DE584758B}">
      <dgm:prSet/>
      <dgm:spPr/>
      <dgm:t>
        <a:bodyPr/>
        <a:lstStyle/>
        <a:p>
          <a:endParaRPr lang="en-GB"/>
        </a:p>
      </dgm:t>
    </dgm:pt>
    <dgm:pt modelId="{A1FD1E24-740C-4D4B-8D3C-F43253C21723}" type="sibTrans" cxnId="{7BA72B90-D43E-4BFE-85BB-AC3DE584758B}">
      <dgm:prSet/>
      <dgm:spPr/>
      <dgm:t>
        <a:bodyPr/>
        <a:lstStyle/>
        <a:p>
          <a:endParaRPr lang="en-GB"/>
        </a:p>
      </dgm:t>
    </dgm:pt>
    <dgm:pt modelId="{95C0D832-E56E-4C44-8844-C692E74089DB}">
      <dgm:prSet phldrT="[Text]"/>
      <dgm:spPr/>
      <dgm:t>
        <a:bodyPr/>
        <a:lstStyle/>
        <a:p>
          <a:r>
            <a:rPr lang="en-GB"/>
            <a:t>Research Methodology</a:t>
          </a:r>
        </a:p>
      </dgm:t>
    </dgm:pt>
    <dgm:pt modelId="{F190690B-9D80-41B2-BEB7-59A801A36B98}" type="parTrans" cxnId="{F2607B94-E3BD-484D-811F-E89B5DE5036F}">
      <dgm:prSet/>
      <dgm:spPr/>
      <dgm:t>
        <a:bodyPr/>
        <a:lstStyle/>
        <a:p>
          <a:endParaRPr lang="en-GB"/>
        </a:p>
      </dgm:t>
    </dgm:pt>
    <dgm:pt modelId="{EA208EA7-593A-474A-B92F-FEB900D40E68}" type="sibTrans" cxnId="{F2607B94-E3BD-484D-811F-E89B5DE5036F}">
      <dgm:prSet/>
      <dgm:spPr/>
      <dgm:t>
        <a:bodyPr/>
        <a:lstStyle/>
        <a:p>
          <a:endParaRPr lang="en-GB"/>
        </a:p>
      </dgm:t>
    </dgm:pt>
    <dgm:pt modelId="{75EBDC42-D654-4383-9854-7ADC038C6DA8}">
      <dgm:prSet phldrT="[Text]"/>
      <dgm:spPr/>
      <dgm:t>
        <a:bodyPr/>
        <a:lstStyle/>
        <a:p>
          <a:r>
            <a:rPr lang="en-GB"/>
            <a:t>Philosophy</a:t>
          </a:r>
        </a:p>
      </dgm:t>
    </dgm:pt>
    <dgm:pt modelId="{4B24500C-A264-463E-BA79-2F6A3EA339D8}" type="parTrans" cxnId="{BE8D009A-DE44-47D5-94C0-C4B42364B37D}">
      <dgm:prSet/>
      <dgm:spPr/>
      <dgm:t>
        <a:bodyPr/>
        <a:lstStyle/>
        <a:p>
          <a:endParaRPr lang="en-GB"/>
        </a:p>
      </dgm:t>
    </dgm:pt>
    <dgm:pt modelId="{50DB70C2-BF85-4690-9AF9-8A92E5D36A75}" type="sibTrans" cxnId="{BE8D009A-DE44-47D5-94C0-C4B42364B37D}">
      <dgm:prSet/>
      <dgm:spPr/>
      <dgm:t>
        <a:bodyPr/>
        <a:lstStyle/>
        <a:p>
          <a:endParaRPr lang="en-GB"/>
        </a:p>
      </dgm:t>
    </dgm:pt>
    <dgm:pt modelId="{F34F529D-439A-4254-AE44-A10C8CCE8366}">
      <dgm:prSet phldrT="[Text]"/>
      <dgm:spPr/>
      <dgm:t>
        <a:bodyPr/>
        <a:lstStyle/>
        <a:p>
          <a:r>
            <a:rPr lang="en-GB"/>
            <a:t>Approach</a:t>
          </a:r>
        </a:p>
      </dgm:t>
    </dgm:pt>
    <dgm:pt modelId="{CDE0CED3-F7A1-4457-92F6-A0BB0FE6DD65}" type="parTrans" cxnId="{B5D3D5EF-EF2F-4EA5-8FDB-217368D8500D}">
      <dgm:prSet/>
      <dgm:spPr/>
      <dgm:t>
        <a:bodyPr/>
        <a:lstStyle/>
        <a:p>
          <a:endParaRPr lang="en-GB"/>
        </a:p>
      </dgm:t>
    </dgm:pt>
    <dgm:pt modelId="{53256F92-F0D0-435C-A81C-06598339E20E}" type="sibTrans" cxnId="{B5D3D5EF-EF2F-4EA5-8FDB-217368D8500D}">
      <dgm:prSet/>
      <dgm:spPr/>
      <dgm:t>
        <a:bodyPr/>
        <a:lstStyle/>
        <a:p>
          <a:endParaRPr lang="en-GB"/>
        </a:p>
      </dgm:t>
    </dgm:pt>
    <dgm:pt modelId="{5ED8D136-D326-453F-924C-922A16EBB677}">
      <dgm:prSet phldrT="[Text]"/>
      <dgm:spPr/>
      <dgm:t>
        <a:bodyPr/>
        <a:lstStyle/>
        <a:p>
          <a:r>
            <a:rPr lang="en-GB"/>
            <a:t>Strategy</a:t>
          </a:r>
        </a:p>
      </dgm:t>
    </dgm:pt>
    <dgm:pt modelId="{55420068-8FA7-4E00-BF40-E33233FBAC13}" type="parTrans" cxnId="{A983D72B-05C2-4EB4-955E-B555896EB89A}">
      <dgm:prSet/>
      <dgm:spPr/>
      <dgm:t>
        <a:bodyPr/>
        <a:lstStyle/>
        <a:p>
          <a:endParaRPr lang="en-GB"/>
        </a:p>
      </dgm:t>
    </dgm:pt>
    <dgm:pt modelId="{E0A80AEA-E9EB-4721-A580-B9C726A00895}" type="sibTrans" cxnId="{A983D72B-05C2-4EB4-955E-B555896EB89A}">
      <dgm:prSet/>
      <dgm:spPr/>
      <dgm:t>
        <a:bodyPr/>
        <a:lstStyle/>
        <a:p>
          <a:endParaRPr lang="en-GB"/>
        </a:p>
      </dgm:t>
    </dgm:pt>
    <dgm:pt modelId="{5EE51497-5F99-4ABA-A64C-F97DE9F9F3FF}">
      <dgm:prSet phldrT="[Text]"/>
      <dgm:spPr/>
      <dgm:t>
        <a:bodyPr/>
        <a:lstStyle/>
        <a:p>
          <a:r>
            <a:rPr lang="en-GB"/>
            <a:t>Choice</a:t>
          </a:r>
        </a:p>
      </dgm:t>
    </dgm:pt>
    <dgm:pt modelId="{E0769620-E043-43D9-B2A7-5AED67FB8D1D}" type="parTrans" cxnId="{48822912-ED25-4A1E-99A8-858BF3007EAF}">
      <dgm:prSet/>
      <dgm:spPr/>
      <dgm:t>
        <a:bodyPr/>
        <a:lstStyle/>
        <a:p>
          <a:endParaRPr lang="en-GB"/>
        </a:p>
      </dgm:t>
    </dgm:pt>
    <dgm:pt modelId="{3FA7DC9C-847E-44C8-A3BC-232911F5DD44}" type="sibTrans" cxnId="{48822912-ED25-4A1E-99A8-858BF3007EAF}">
      <dgm:prSet/>
      <dgm:spPr/>
      <dgm:t>
        <a:bodyPr/>
        <a:lstStyle/>
        <a:p>
          <a:endParaRPr lang="en-GB"/>
        </a:p>
      </dgm:t>
    </dgm:pt>
    <dgm:pt modelId="{25EF01BE-0250-44F2-8C62-AD30131D428A}">
      <dgm:prSet phldrT="[Text]"/>
      <dgm:spPr/>
      <dgm:t>
        <a:bodyPr/>
        <a:lstStyle/>
        <a:p>
          <a:r>
            <a:rPr lang="en-GB"/>
            <a:t>Time Horizon</a:t>
          </a:r>
        </a:p>
      </dgm:t>
    </dgm:pt>
    <dgm:pt modelId="{C442374D-900B-40E2-95AA-F5129AA5F433}" type="parTrans" cxnId="{93064F28-CD0D-4187-8426-46531EE1F789}">
      <dgm:prSet/>
      <dgm:spPr/>
      <dgm:t>
        <a:bodyPr/>
        <a:lstStyle/>
        <a:p>
          <a:endParaRPr lang="en-GB"/>
        </a:p>
      </dgm:t>
    </dgm:pt>
    <dgm:pt modelId="{79B89104-A999-4A2D-9746-3E8A75F6113D}" type="sibTrans" cxnId="{93064F28-CD0D-4187-8426-46531EE1F789}">
      <dgm:prSet/>
      <dgm:spPr/>
      <dgm:t>
        <a:bodyPr/>
        <a:lstStyle/>
        <a:p>
          <a:endParaRPr lang="en-GB"/>
        </a:p>
      </dgm:t>
    </dgm:pt>
    <dgm:pt modelId="{BCAB8B3E-D325-41EB-886F-2450B1D78214}">
      <dgm:prSet phldrT="[Text]"/>
      <dgm:spPr/>
      <dgm:t>
        <a:bodyPr/>
        <a:lstStyle/>
        <a:p>
          <a:r>
            <a:rPr lang="en-GB"/>
            <a:t>Research Question</a:t>
          </a:r>
        </a:p>
      </dgm:t>
    </dgm:pt>
    <dgm:pt modelId="{843E7FE3-C67E-4E2A-A75F-764A38747C46}" type="parTrans" cxnId="{209D1443-A402-4987-ABA0-E4DC9C150960}">
      <dgm:prSet/>
      <dgm:spPr/>
      <dgm:t>
        <a:bodyPr/>
        <a:lstStyle/>
        <a:p>
          <a:endParaRPr lang="en-GB"/>
        </a:p>
      </dgm:t>
    </dgm:pt>
    <dgm:pt modelId="{3C9D57C4-274C-4109-A499-DCFDE828BE6C}" type="sibTrans" cxnId="{209D1443-A402-4987-ABA0-E4DC9C150960}">
      <dgm:prSet/>
      <dgm:spPr/>
      <dgm:t>
        <a:bodyPr/>
        <a:lstStyle/>
        <a:p>
          <a:endParaRPr lang="en-GB"/>
        </a:p>
      </dgm:t>
    </dgm:pt>
    <dgm:pt modelId="{99B00F2B-8A38-436C-8EFF-D31D6E3C3F33}">
      <dgm:prSet phldrT="[Text]"/>
      <dgm:spPr/>
      <dgm:t>
        <a:bodyPr/>
        <a:lstStyle/>
        <a:p>
          <a:r>
            <a:rPr lang="en-GB"/>
            <a:t>Interim Viva</a:t>
          </a:r>
        </a:p>
      </dgm:t>
    </dgm:pt>
    <dgm:pt modelId="{EA4FBB1F-F1CF-4790-ABCA-8654FD8123B6}" type="parTrans" cxnId="{1A028B50-8B57-46E5-A8D8-B600FA7C8F23}">
      <dgm:prSet/>
      <dgm:spPr/>
      <dgm:t>
        <a:bodyPr/>
        <a:lstStyle/>
        <a:p>
          <a:endParaRPr lang="en-GB"/>
        </a:p>
      </dgm:t>
    </dgm:pt>
    <dgm:pt modelId="{0BAF81A7-6285-4EAA-83E7-23AE31454497}" type="sibTrans" cxnId="{1A028B50-8B57-46E5-A8D8-B600FA7C8F23}">
      <dgm:prSet/>
      <dgm:spPr/>
      <dgm:t>
        <a:bodyPr/>
        <a:lstStyle/>
        <a:p>
          <a:endParaRPr lang="en-GB"/>
        </a:p>
      </dgm:t>
    </dgm:pt>
    <dgm:pt modelId="{8EABF8EE-B6EF-44FE-A9DA-6DEE730E37A5}">
      <dgm:prSet phldrT="[Text]"/>
      <dgm:spPr/>
      <dgm:t>
        <a:bodyPr/>
        <a:lstStyle/>
        <a:p>
          <a:r>
            <a:rPr lang="en-GB"/>
            <a:t>Revision</a:t>
          </a:r>
        </a:p>
      </dgm:t>
    </dgm:pt>
    <dgm:pt modelId="{54E0328D-E32E-46A4-A430-ABB605B9A431}" type="parTrans" cxnId="{77B04002-E3EF-491F-B89C-0BFE6A3AD187}">
      <dgm:prSet/>
      <dgm:spPr/>
      <dgm:t>
        <a:bodyPr/>
        <a:lstStyle/>
        <a:p>
          <a:endParaRPr lang="en-GB"/>
        </a:p>
      </dgm:t>
    </dgm:pt>
    <dgm:pt modelId="{4225F544-431E-475A-8246-5EFD24BDBDAC}" type="sibTrans" cxnId="{77B04002-E3EF-491F-B89C-0BFE6A3AD187}">
      <dgm:prSet/>
      <dgm:spPr/>
      <dgm:t>
        <a:bodyPr/>
        <a:lstStyle/>
        <a:p>
          <a:endParaRPr lang="en-GB"/>
        </a:p>
      </dgm:t>
    </dgm:pt>
    <dgm:pt modelId="{567FC63B-B0DF-4058-9EF3-104D9D3A4623}">
      <dgm:prSet phldrT="[Text]"/>
      <dgm:spPr/>
      <dgm:t>
        <a:bodyPr/>
        <a:lstStyle/>
        <a:p>
          <a:r>
            <a:rPr lang="en-GB"/>
            <a:t>GANTT Chart</a:t>
          </a:r>
        </a:p>
      </dgm:t>
    </dgm:pt>
    <dgm:pt modelId="{497C2CD6-CE2B-484A-BF0B-71C60BB80B1C}" type="parTrans" cxnId="{BB52F824-8C5D-41FE-AD9C-4C6DDFF1A8AF}">
      <dgm:prSet/>
      <dgm:spPr/>
      <dgm:t>
        <a:bodyPr/>
        <a:lstStyle/>
        <a:p>
          <a:endParaRPr lang="en-GB"/>
        </a:p>
      </dgm:t>
    </dgm:pt>
    <dgm:pt modelId="{2F15E3AA-06D0-46C5-B2A2-D1D6055FE7EE}" type="sibTrans" cxnId="{BB52F824-8C5D-41FE-AD9C-4C6DDFF1A8AF}">
      <dgm:prSet/>
      <dgm:spPr/>
      <dgm:t>
        <a:bodyPr/>
        <a:lstStyle/>
        <a:p>
          <a:endParaRPr lang="en-GB"/>
        </a:p>
      </dgm:t>
    </dgm:pt>
    <dgm:pt modelId="{297C9CE1-4A5B-4575-A570-025657549F12}">
      <dgm:prSet phldrT="[Text]"/>
      <dgm:spPr/>
      <dgm:t>
        <a:bodyPr/>
        <a:lstStyle/>
        <a:p>
          <a:r>
            <a:rPr lang="en-GB"/>
            <a:t>WBS</a:t>
          </a:r>
        </a:p>
      </dgm:t>
    </dgm:pt>
    <dgm:pt modelId="{010D8EE1-50B8-49B7-BCEA-423A5C329A4F}" type="parTrans" cxnId="{3D0BB402-B70F-4D83-9EF2-C63C08BC1A62}">
      <dgm:prSet/>
      <dgm:spPr/>
      <dgm:t>
        <a:bodyPr/>
        <a:lstStyle/>
        <a:p>
          <a:endParaRPr lang="en-GB"/>
        </a:p>
      </dgm:t>
    </dgm:pt>
    <dgm:pt modelId="{508635CD-002C-4908-8FB6-AC62243DFFBE}" type="sibTrans" cxnId="{3D0BB402-B70F-4D83-9EF2-C63C08BC1A62}">
      <dgm:prSet/>
      <dgm:spPr/>
      <dgm:t>
        <a:bodyPr/>
        <a:lstStyle/>
        <a:p>
          <a:endParaRPr lang="en-GB"/>
        </a:p>
      </dgm:t>
    </dgm:pt>
    <dgm:pt modelId="{A340664B-2E2E-43F8-97EE-454D2A96D753}">
      <dgm:prSet phldrT="[Text]"/>
      <dgm:spPr/>
      <dgm:t>
        <a:bodyPr/>
        <a:lstStyle/>
        <a:p>
          <a:r>
            <a:rPr lang="en-GB"/>
            <a:t>Prototype</a:t>
          </a:r>
        </a:p>
      </dgm:t>
    </dgm:pt>
    <dgm:pt modelId="{2994744A-0D41-4707-AB71-0C0EC1F73599}" type="parTrans" cxnId="{985F922E-4D6B-4353-BEED-1B992C758573}">
      <dgm:prSet/>
      <dgm:spPr/>
      <dgm:t>
        <a:bodyPr/>
        <a:lstStyle/>
        <a:p>
          <a:endParaRPr lang="en-GB"/>
        </a:p>
      </dgm:t>
    </dgm:pt>
    <dgm:pt modelId="{CDDEA1F8-F48B-4696-9FDA-583363EB33BB}" type="sibTrans" cxnId="{985F922E-4D6B-4353-BEED-1B992C758573}">
      <dgm:prSet/>
      <dgm:spPr/>
      <dgm:t>
        <a:bodyPr/>
        <a:lstStyle/>
        <a:p>
          <a:endParaRPr lang="en-GB"/>
        </a:p>
      </dgm:t>
    </dgm:pt>
    <dgm:pt modelId="{9DC300B3-4C74-46DA-B767-DC49426E9637}">
      <dgm:prSet phldrT="[Text]"/>
      <dgm:spPr/>
      <dgm:t>
        <a:bodyPr/>
        <a:lstStyle/>
        <a:p>
          <a:r>
            <a:rPr lang="en-GB"/>
            <a:t>Interview and Questions</a:t>
          </a:r>
        </a:p>
      </dgm:t>
    </dgm:pt>
    <dgm:pt modelId="{A5F6059B-1954-4DF6-8ADC-CA4257242C52}" type="parTrans" cxnId="{393E8C5B-38A5-4BB4-8009-E53EF5BF95F6}">
      <dgm:prSet/>
      <dgm:spPr/>
      <dgm:t>
        <a:bodyPr/>
        <a:lstStyle/>
        <a:p>
          <a:endParaRPr lang="en-GB"/>
        </a:p>
      </dgm:t>
    </dgm:pt>
    <dgm:pt modelId="{79114E14-6B8B-49DA-B85F-88F1C743C803}" type="sibTrans" cxnId="{393E8C5B-38A5-4BB4-8009-E53EF5BF95F6}">
      <dgm:prSet/>
      <dgm:spPr/>
      <dgm:t>
        <a:bodyPr/>
        <a:lstStyle/>
        <a:p>
          <a:endParaRPr lang="en-GB"/>
        </a:p>
      </dgm:t>
    </dgm:pt>
    <dgm:pt modelId="{2D744FDB-8359-4420-A7E7-29A237AD39AD}" type="pres">
      <dgm:prSet presAssocID="{8C36CBC0-E5CC-4875-925E-859D162AF583}" presName="hierChild1" presStyleCnt="0">
        <dgm:presLayoutVars>
          <dgm:orgChart val="1"/>
          <dgm:chPref val="1"/>
          <dgm:dir/>
          <dgm:animOne val="branch"/>
          <dgm:animLvl val="lvl"/>
          <dgm:resizeHandles/>
        </dgm:presLayoutVars>
      </dgm:prSet>
      <dgm:spPr/>
    </dgm:pt>
    <dgm:pt modelId="{A890BE10-50AD-4A94-B9CC-D6DEC68D8BDD}" type="pres">
      <dgm:prSet presAssocID="{59F497CC-A449-4F43-B616-E1B3FF84EF0B}" presName="hierRoot1" presStyleCnt="0">
        <dgm:presLayoutVars>
          <dgm:hierBranch val="init"/>
        </dgm:presLayoutVars>
      </dgm:prSet>
      <dgm:spPr/>
    </dgm:pt>
    <dgm:pt modelId="{F55774E9-59CC-4497-9F1F-058B08084221}" type="pres">
      <dgm:prSet presAssocID="{59F497CC-A449-4F43-B616-E1B3FF84EF0B}" presName="rootComposite1" presStyleCnt="0"/>
      <dgm:spPr/>
    </dgm:pt>
    <dgm:pt modelId="{DAD56AA8-74BD-4DE8-84E5-5AEA6E89B942}" type="pres">
      <dgm:prSet presAssocID="{59F497CC-A449-4F43-B616-E1B3FF84EF0B}" presName="rootText1" presStyleLbl="node0" presStyleIdx="0" presStyleCnt="1">
        <dgm:presLayoutVars>
          <dgm:chPref val="3"/>
        </dgm:presLayoutVars>
      </dgm:prSet>
      <dgm:spPr/>
    </dgm:pt>
    <dgm:pt modelId="{0F8B55F6-5039-43F3-BF3C-CAED8801FC22}" type="pres">
      <dgm:prSet presAssocID="{59F497CC-A449-4F43-B616-E1B3FF84EF0B}" presName="rootConnector1" presStyleLbl="node1" presStyleIdx="0" presStyleCnt="0"/>
      <dgm:spPr/>
    </dgm:pt>
    <dgm:pt modelId="{F570143D-60CF-4272-8154-4672AC06BC9E}" type="pres">
      <dgm:prSet presAssocID="{59F497CC-A449-4F43-B616-E1B3FF84EF0B}" presName="hierChild2" presStyleCnt="0"/>
      <dgm:spPr/>
    </dgm:pt>
    <dgm:pt modelId="{5A6A3D30-47B4-4A21-BDAE-E888CCF7DE0C}" type="pres">
      <dgm:prSet presAssocID="{3F72EBEA-3C34-4DC1-B591-6B053295D52F}" presName="Name37" presStyleLbl="parChTrans1D2" presStyleIdx="0" presStyleCnt="5"/>
      <dgm:spPr/>
    </dgm:pt>
    <dgm:pt modelId="{6E71FF97-5CC8-4861-8B18-00ED8F958FF5}" type="pres">
      <dgm:prSet presAssocID="{7B08ED2C-CB87-4523-994C-B7E31158620E}" presName="hierRoot2" presStyleCnt="0">
        <dgm:presLayoutVars>
          <dgm:hierBranch val="init"/>
        </dgm:presLayoutVars>
      </dgm:prSet>
      <dgm:spPr/>
    </dgm:pt>
    <dgm:pt modelId="{7AA3580A-EE14-433F-93B4-5216DC5BFFCD}" type="pres">
      <dgm:prSet presAssocID="{7B08ED2C-CB87-4523-994C-B7E31158620E}" presName="rootComposite" presStyleCnt="0"/>
      <dgm:spPr/>
    </dgm:pt>
    <dgm:pt modelId="{F9BAE712-232E-4108-91E6-8E8254573727}" type="pres">
      <dgm:prSet presAssocID="{7B08ED2C-CB87-4523-994C-B7E31158620E}" presName="rootText" presStyleLbl="node2" presStyleIdx="0" presStyleCnt="5">
        <dgm:presLayoutVars>
          <dgm:chPref val="3"/>
        </dgm:presLayoutVars>
      </dgm:prSet>
      <dgm:spPr/>
    </dgm:pt>
    <dgm:pt modelId="{67516E78-360C-43D1-9058-8DB5076D2CB1}" type="pres">
      <dgm:prSet presAssocID="{7B08ED2C-CB87-4523-994C-B7E31158620E}" presName="rootConnector" presStyleLbl="node2" presStyleIdx="0" presStyleCnt="5"/>
      <dgm:spPr/>
    </dgm:pt>
    <dgm:pt modelId="{639BD91B-60BB-4214-9276-F0AE007A0FE0}" type="pres">
      <dgm:prSet presAssocID="{7B08ED2C-CB87-4523-994C-B7E31158620E}" presName="hierChild4" presStyleCnt="0"/>
      <dgm:spPr/>
    </dgm:pt>
    <dgm:pt modelId="{4FB40332-D685-4005-8AD8-87DCCE716A1F}" type="pres">
      <dgm:prSet presAssocID="{CEC3B3BE-E383-4497-B04D-BE187757918B}" presName="Name37" presStyleLbl="parChTrans1D3" presStyleIdx="0" presStyleCnt="15"/>
      <dgm:spPr/>
    </dgm:pt>
    <dgm:pt modelId="{06998D39-7136-4EC3-A349-6AE5D5EEB458}" type="pres">
      <dgm:prSet presAssocID="{C02636DF-0289-4377-BB88-2B39740F1622}" presName="hierRoot2" presStyleCnt="0">
        <dgm:presLayoutVars>
          <dgm:hierBranch val="init"/>
        </dgm:presLayoutVars>
      </dgm:prSet>
      <dgm:spPr/>
    </dgm:pt>
    <dgm:pt modelId="{3B80F95B-FD5F-460C-90D2-610DA4F0AED2}" type="pres">
      <dgm:prSet presAssocID="{C02636DF-0289-4377-BB88-2B39740F1622}" presName="rootComposite" presStyleCnt="0"/>
      <dgm:spPr/>
    </dgm:pt>
    <dgm:pt modelId="{05DBE9DC-3687-427E-9FF0-636A3FAFAE2E}" type="pres">
      <dgm:prSet presAssocID="{C02636DF-0289-4377-BB88-2B39740F1622}" presName="rootText" presStyleLbl="node3" presStyleIdx="0" presStyleCnt="15">
        <dgm:presLayoutVars>
          <dgm:chPref val="3"/>
        </dgm:presLayoutVars>
      </dgm:prSet>
      <dgm:spPr/>
    </dgm:pt>
    <dgm:pt modelId="{A13FEFF0-8BFC-461E-9428-35DAD95AFF8C}" type="pres">
      <dgm:prSet presAssocID="{C02636DF-0289-4377-BB88-2B39740F1622}" presName="rootConnector" presStyleLbl="node3" presStyleIdx="0" presStyleCnt="15"/>
      <dgm:spPr/>
    </dgm:pt>
    <dgm:pt modelId="{35E40584-913C-430D-80DA-4D02CE1A3E0C}" type="pres">
      <dgm:prSet presAssocID="{C02636DF-0289-4377-BB88-2B39740F1622}" presName="hierChild4" presStyleCnt="0"/>
      <dgm:spPr/>
    </dgm:pt>
    <dgm:pt modelId="{4947A426-82AD-4E5E-9E32-9992B84386B5}" type="pres">
      <dgm:prSet presAssocID="{C02636DF-0289-4377-BB88-2B39740F1622}" presName="hierChild5" presStyleCnt="0"/>
      <dgm:spPr/>
    </dgm:pt>
    <dgm:pt modelId="{8AF4AC0D-9FEF-4823-B0FE-760107610935}" type="pres">
      <dgm:prSet presAssocID="{AF1EACBC-8668-48CA-B8AF-37C7FBF3DD5F}" presName="Name37" presStyleLbl="parChTrans1D3" presStyleIdx="1" presStyleCnt="15"/>
      <dgm:spPr/>
    </dgm:pt>
    <dgm:pt modelId="{C3EFCAEB-C861-458F-9DCC-F7DEA522A855}" type="pres">
      <dgm:prSet presAssocID="{C96B8EDE-F378-40C9-8E4D-C857DF436EE0}" presName="hierRoot2" presStyleCnt="0">
        <dgm:presLayoutVars>
          <dgm:hierBranch val="init"/>
        </dgm:presLayoutVars>
      </dgm:prSet>
      <dgm:spPr/>
    </dgm:pt>
    <dgm:pt modelId="{01F8AAA3-E287-4626-93A5-BCE1A1704DCA}" type="pres">
      <dgm:prSet presAssocID="{C96B8EDE-F378-40C9-8E4D-C857DF436EE0}" presName="rootComposite" presStyleCnt="0"/>
      <dgm:spPr/>
    </dgm:pt>
    <dgm:pt modelId="{6BA33D6E-A3C5-469F-B4FB-4A0CC59CE465}" type="pres">
      <dgm:prSet presAssocID="{C96B8EDE-F378-40C9-8E4D-C857DF436EE0}" presName="rootText" presStyleLbl="node3" presStyleIdx="1" presStyleCnt="15">
        <dgm:presLayoutVars>
          <dgm:chPref val="3"/>
        </dgm:presLayoutVars>
      </dgm:prSet>
      <dgm:spPr/>
    </dgm:pt>
    <dgm:pt modelId="{05130653-0056-4426-A106-611BF53BE02E}" type="pres">
      <dgm:prSet presAssocID="{C96B8EDE-F378-40C9-8E4D-C857DF436EE0}" presName="rootConnector" presStyleLbl="node3" presStyleIdx="1" presStyleCnt="15"/>
      <dgm:spPr/>
    </dgm:pt>
    <dgm:pt modelId="{0A2225BF-A970-4DF3-BBDA-AFCB2AAF5AAD}" type="pres">
      <dgm:prSet presAssocID="{C96B8EDE-F378-40C9-8E4D-C857DF436EE0}" presName="hierChild4" presStyleCnt="0"/>
      <dgm:spPr/>
    </dgm:pt>
    <dgm:pt modelId="{F493094A-20B6-4C24-81DD-566186CD2E41}" type="pres">
      <dgm:prSet presAssocID="{C96B8EDE-F378-40C9-8E4D-C857DF436EE0}" presName="hierChild5" presStyleCnt="0"/>
      <dgm:spPr/>
    </dgm:pt>
    <dgm:pt modelId="{A8E3FE59-19CC-4EB6-9950-12ACE6E73E38}" type="pres">
      <dgm:prSet presAssocID="{D0A68CCF-0F4A-44B2-9724-EB3B97155501}" presName="Name37" presStyleLbl="parChTrans1D3" presStyleIdx="2" presStyleCnt="15"/>
      <dgm:spPr/>
    </dgm:pt>
    <dgm:pt modelId="{D534B7DE-F226-4A96-B2C2-EB319B4E9CA5}" type="pres">
      <dgm:prSet presAssocID="{1C72919A-04DE-4B80-ABDF-A1AF2BA238DE}" presName="hierRoot2" presStyleCnt="0">
        <dgm:presLayoutVars>
          <dgm:hierBranch val="init"/>
        </dgm:presLayoutVars>
      </dgm:prSet>
      <dgm:spPr/>
    </dgm:pt>
    <dgm:pt modelId="{F2259216-2AA9-4B1B-98CC-9D830464EC98}" type="pres">
      <dgm:prSet presAssocID="{1C72919A-04DE-4B80-ABDF-A1AF2BA238DE}" presName="rootComposite" presStyleCnt="0"/>
      <dgm:spPr/>
    </dgm:pt>
    <dgm:pt modelId="{05210B0C-71A6-489C-9D75-BEE2E6319E05}" type="pres">
      <dgm:prSet presAssocID="{1C72919A-04DE-4B80-ABDF-A1AF2BA238DE}" presName="rootText" presStyleLbl="node3" presStyleIdx="2" presStyleCnt="15">
        <dgm:presLayoutVars>
          <dgm:chPref val="3"/>
        </dgm:presLayoutVars>
      </dgm:prSet>
      <dgm:spPr/>
    </dgm:pt>
    <dgm:pt modelId="{A8C4481D-ED7C-43EE-A2E8-06890A9631A9}" type="pres">
      <dgm:prSet presAssocID="{1C72919A-04DE-4B80-ABDF-A1AF2BA238DE}" presName="rootConnector" presStyleLbl="node3" presStyleIdx="2" presStyleCnt="15"/>
      <dgm:spPr/>
    </dgm:pt>
    <dgm:pt modelId="{D045CA47-7DCE-4B66-939D-0DB6A638D51A}" type="pres">
      <dgm:prSet presAssocID="{1C72919A-04DE-4B80-ABDF-A1AF2BA238DE}" presName="hierChild4" presStyleCnt="0"/>
      <dgm:spPr/>
    </dgm:pt>
    <dgm:pt modelId="{BE218BC2-C74C-4A48-93F0-D2511DC25BC8}" type="pres">
      <dgm:prSet presAssocID="{1C72919A-04DE-4B80-ABDF-A1AF2BA238DE}" presName="hierChild5" presStyleCnt="0"/>
      <dgm:spPr/>
    </dgm:pt>
    <dgm:pt modelId="{BBB8899B-C1BB-46B5-9515-DEA8754B5001}" type="pres">
      <dgm:prSet presAssocID="{3F7F19B1-6932-43FB-8B71-2DB4843F5B6F}" presName="Name37" presStyleLbl="parChTrans1D3" presStyleIdx="3" presStyleCnt="15"/>
      <dgm:spPr/>
    </dgm:pt>
    <dgm:pt modelId="{42C0EB48-E5B4-4B23-9B67-045909352810}" type="pres">
      <dgm:prSet presAssocID="{7B9897C1-C46C-4814-AE9D-4574C09CA242}" presName="hierRoot2" presStyleCnt="0">
        <dgm:presLayoutVars>
          <dgm:hierBranch val="init"/>
        </dgm:presLayoutVars>
      </dgm:prSet>
      <dgm:spPr/>
    </dgm:pt>
    <dgm:pt modelId="{DF5934A0-98BD-4603-930E-890C168A6851}" type="pres">
      <dgm:prSet presAssocID="{7B9897C1-C46C-4814-AE9D-4574C09CA242}" presName="rootComposite" presStyleCnt="0"/>
      <dgm:spPr/>
    </dgm:pt>
    <dgm:pt modelId="{500DC6B7-895A-41D3-8308-D6E88FB2E1D6}" type="pres">
      <dgm:prSet presAssocID="{7B9897C1-C46C-4814-AE9D-4574C09CA242}" presName="rootText" presStyleLbl="node3" presStyleIdx="3" presStyleCnt="15">
        <dgm:presLayoutVars>
          <dgm:chPref val="3"/>
        </dgm:presLayoutVars>
      </dgm:prSet>
      <dgm:spPr/>
    </dgm:pt>
    <dgm:pt modelId="{734D6B8F-DA1E-4524-8ADF-FDD25B9F621F}" type="pres">
      <dgm:prSet presAssocID="{7B9897C1-C46C-4814-AE9D-4574C09CA242}" presName="rootConnector" presStyleLbl="node3" presStyleIdx="3" presStyleCnt="15"/>
      <dgm:spPr/>
    </dgm:pt>
    <dgm:pt modelId="{643ADF0C-F5F7-4F84-B4C3-EB82B6EC0EA9}" type="pres">
      <dgm:prSet presAssocID="{7B9897C1-C46C-4814-AE9D-4574C09CA242}" presName="hierChild4" presStyleCnt="0"/>
      <dgm:spPr/>
    </dgm:pt>
    <dgm:pt modelId="{9CA60660-08E2-4EC9-AC47-4B971D99FBB9}" type="pres">
      <dgm:prSet presAssocID="{7B9897C1-C46C-4814-AE9D-4574C09CA242}" presName="hierChild5" presStyleCnt="0"/>
      <dgm:spPr/>
    </dgm:pt>
    <dgm:pt modelId="{1B6E59AB-7837-46D5-A910-64707B7D13F6}" type="pres">
      <dgm:prSet presAssocID="{7B08ED2C-CB87-4523-994C-B7E31158620E}" presName="hierChild5" presStyleCnt="0"/>
      <dgm:spPr/>
    </dgm:pt>
    <dgm:pt modelId="{3D243F4A-0001-4397-9AE8-A4F34A360058}" type="pres">
      <dgm:prSet presAssocID="{177EF895-DCC8-4581-9287-CD8B7F242E20}" presName="Name37" presStyleLbl="parChTrans1D2" presStyleIdx="1" presStyleCnt="5"/>
      <dgm:spPr/>
    </dgm:pt>
    <dgm:pt modelId="{B1E54319-3D47-4768-A943-5B077361CA76}" type="pres">
      <dgm:prSet presAssocID="{DF89A0CD-91A8-483D-B8EB-DB4D608468AB}" presName="hierRoot2" presStyleCnt="0">
        <dgm:presLayoutVars>
          <dgm:hierBranch val="init"/>
        </dgm:presLayoutVars>
      </dgm:prSet>
      <dgm:spPr/>
    </dgm:pt>
    <dgm:pt modelId="{C5E90A6F-7200-47D1-8884-E4E189BCF21F}" type="pres">
      <dgm:prSet presAssocID="{DF89A0CD-91A8-483D-B8EB-DB4D608468AB}" presName="rootComposite" presStyleCnt="0"/>
      <dgm:spPr/>
    </dgm:pt>
    <dgm:pt modelId="{6BDED615-BF6C-4B39-A616-43A2218B5790}" type="pres">
      <dgm:prSet presAssocID="{DF89A0CD-91A8-483D-B8EB-DB4D608468AB}" presName="rootText" presStyleLbl="node2" presStyleIdx="1" presStyleCnt="5">
        <dgm:presLayoutVars>
          <dgm:chPref val="3"/>
        </dgm:presLayoutVars>
      </dgm:prSet>
      <dgm:spPr/>
    </dgm:pt>
    <dgm:pt modelId="{7C44A695-BA5F-4B3E-8C56-E1A394F0A48B}" type="pres">
      <dgm:prSet presAssocID="{DF89A0CD-91A8-483D-B8EB-DB4D608468AB}" presName="rootConnector" presStyleLbl="node2" presStyleIdx="1" presStyleCnt="5"/>
      <dgm:spPr/>
    </dgm:pt>
    <dgm:pt modelId="{E596CF46-CC9E-4027-A9E5-0D35B4C100AC}" type="pres">
      <dgm:prSet presAssocID="{DF89A0CD-91A8-483D-B8EB-DB4D608468AB}" presName="hierChild4" presStyleCnt="0"/>
      <dgm:spPr/>
    </dgm:pt>
    <dgm:pt modelId="{6770A4BC-D4E5-454F-AF83-B2BD8397500A}" type="pres">
      <dgm:prSet presAssocID="{843E7FE3-C67E-4E2A-A75F-764A38747C46}" presName="Name37" presStyleLbl="parChTrans1D3" presStyleIdx="4" presStyleCnt="15"/>
      <dgm:spPr/>
    </dgm:pt>
    <dgm:pt modelId="{26022E3B-15E0-4212-8FF4-833631FE5C47}" type="pres">
      <dgm:prSet presAssocID="{BCAB8B3E-D325-41EB-886F-2450B1D78214}" presName="hierRoot2" presStyleCnt="0">
        <dgm:presLayoutVars>
          <dgm:hierBranch val="init"/>
        </dgm:presLayoutVars>
      </dgm:prSet>
      <dgm:spPr/>
    </dgm:pt>
    <dgm:pt modelId="{F444CB2D-DB0B-4D75-913F-EA500DA484D3}" type="pres">
      <dgm:prSet presAssocID="{BCAB8B3E-D325-41EB-886F-2450B1D78214}" presName="rootComposite" presStyleCnt="0"/>
      <dgm:spPr/>
    </dgm:pt>
    <dgm:pt modelId="{27921B96-D173-4C1B-B710-B04FC2B81745}" type="pres">
      <dgm:prSet presAssocID="{BCAB8B3E-D325-41EB-886F-2450B1D78214}" presName="rootText" presStyleLbl="node3" presStyleIdx="4" presStyleCnt="15">
        <dgm:presLayoutVars>
          <dgm:chPref val="3"/>
        </dgm:presLayoutVars>
      </dgm:prSet>
      <dgm:spPr/>
    </dgm:pt>
    <dgm:pt modelId="{F72A6394-BA21-408F-B44B-500AEE3DE8FC}" type="pres">
      <dgm:prSet presAssocID="{BCAB8B3E-D325-41EB-886F-2450B1D78214}" presName="rootConnector" presStyleLbl="node3" presStyleIdx="4" presStyleCnt="15"/>
      <dgm:spPr/>
    </dgm:pt>
    <dgm:pt modelId="{82A628CF-1A16-4865-8D9A-C14E40A2E01B}" type="pres">
      <dgm:prSet presAssocID="{BCAB8B3E-D325-41EB-886F-2450B1D78214}" presName="hierChild4" presStyleCnt="0"/>
      <dgm:spPr/>
    </dgm:pt>
    <dgm:pt modelId="{F3EAB2DB-5C03-44AB-AF30-1221F05FE807}" type="pres">
      <dgm:prSet presAssocID="{BCAB8B3E-D325-41EB-886F-2450B1D78214}" presName="hierChild5" presStyleCnt="0"/>
      <dgm:spPr/>
    </dgm:pt>
    <dgm:pt modelId="{AD56DDC0-FB16-46DD-84C2-61AEABB19B1E}" type="pres">
      <dgm:prSet presAssocID="{2994744A-0D41-4707-AB71-0C0EC1F73599}" presName="Name37" presStyleLbl="parChTrans1D3" presStyleIdx="5" presStyleCnt="15"/>
      <dgm:spPr/>
    </dgm:pt>
    <dgm:pt modelId="{6E9E17F2-42A8-4AE1-9BCB-F3F48424D950}" type="pres">
      <dgm:prSet presAssocID="{A340664B-2E2E-43F8-97EE-454D2A96D753}" presName="hierRoot2" presStyleCnt="0">
        <dgm:presLayoutVars>
          <dgm:hierBranch val="init"/>
        </dgm:presLayoutVars>
      </dgm:prSet>
      <dgm:spPr/>
    </dgm:pt>
    <dgm:pt modelId="{E204BD3F-E83B-47AC-A691-C3B4CE95E288}" type="pres">
      <dgm:prSet presAssocID="{A340664B-2E2E-43F8-97EE-454D2A96D753}" presName="rootComposite" presStyleCnt="0"/>
      <dgm:spPr/>
    </dgm:pt>
    <dgm:pt modelId="{7C889D31-72E7-4AB2-B8B5-D5825A2ABCA8}" type="pres">
      <dgm:prSet presAssocID="{A340664B-2E2E-43F8-97EE-454D2A96D753}" presName="rootText" presStyleLbl="node3" presStyleIdx="5" presStyleCnt="15">
        <dgm:presLayoutVars>
          <dgm:chPref val="3"/>
        </dgm:presLayoutVars>
      </dgm:prSet>
      <dgm:spPr/>
    </dgm:pt>
    <dgm:pt modelId="{4FAA638D-42F1-485A-A892-E4709231B8E4}" type="pres">
      <dgm:prSet presAssocID="{A340664B-2E2E-43F8-97EE-454D2A96D753}" presName="rootConnector" presStyleLbl="node3" presStyleIdx="5" presStyleCnt="15"/>
      <dgm:spPr/>
    </dgm:pt>
    <dgm:pt modelId="{7A953347-B994-44E1-98A2-CC374FFFCD93}" type="pres">
      <dgm:prSet presAssocID="{A340664B-2E2E-43F8-97EE-454D2A96D753}" presName="hierChild4" presStyleCnt="0"/>
      <dgm:spPr/>
    </dgm:pt>
    <dgm:pt modelId="{D4F25546-26FE-453D-9405-2E077BDB053E}" type="pres">
      <dgm:prSet presAssocID="{A340664B-2E2E-43F8-97EE-454D2A96D753}" presName="hierChild5" presStyleCnt="0"/>
      <dgm:spPr/>
    </dgm:pt>
    <dgm:pt modelId="{34D9A1A3-FFB1-4940-88AC-F47CA690A458}" type="pres">
      <dgm:prSet presAssocID="{A5F6059B-1954-4DF6-8ADC-CA4257242C52}" presName="Name37" presStyleLbl="parChTrans1D3" presStyleIdx="6" presStyleCnt="15"/>
      <dgm:spPr/>
    </dgm:pt>
    <dgm:pt modelId="{45526748-05CD-4354-A407-92884AE32D4C}" type="pres">
      <dgm:prSet presAssocID="{9DC300B3-4C74-46DA-B767-DC49426E9637}" presName="hierRoot2" presStyleCnt="0">
        <dgm:presLayoutVars>
          <dgm:hierBranch val="init"/>
        </dgm:presLayoutVars>
      </dgm:prSet>
      <dgm:spPr/>
    </dgm:pt>
    <dgm:pt modelId="{4AD806AA-ED29-4439-98D8-2F0C623F6566}" type="pres">
      <dgm:prSet presAssocID="{9DC300B3-4C74-46DA-B767-DC49426E9637}" presName="rootComposite" presStyleCnt="0"/>
      <dgm:spPr/>
    </dgm:pt>
    <dgm:pt modelId="{A4497B63-0ECF-436E-8B49-0092579E1384}" type="pres">
      <dgm:prSet presAssocID="{9DC300B3-4C74-46DA-B767-DC49426E9637}" presName="rootText" presStyleLbl="node3" presStyleIdx="6" presStyleCnt="15">
        <dgm:presLayoutVars>
          <dgm:chPref val="3"/>
        </dgm:presLayoutVars>
      </dgm:prSet>
      <dgm:spPr/>
    </dgm:pt>
    <dgm:pt modelId="{B29CD498-D3EF-4D7E-B3CF-73A2F6E07522}" type="pres">
      <dgm:prSet presAssocID="{9DC300B3-4C74-46DA-B767-DC49426E9637}" presName="rootConnector" presStyleLbl="node3" presStyleIdx="6" presStyleCnt="15"/>
      <dgm:spPr/>
    </dgm:pt>
    <dgm:pt modelId="{D50D91AE-EFB8-496E-8D55-2310D38EC13F}" type="pres">
      <dgm:prSet presAssocID="{9DC300B3-4C74-46DA-B767-DC49426E9637}" presName="hierChild4" presStyleCnt="0"/>
      <dgm:spPr/>
    </dgm:pt>
    <dgm:pt modelId="{6401196B-5568-4508-A674-67AD18FF9C8A}" type="pres">
      <dgm:prSet presAssocID="{9DC300B3-4C74-46DA-B767-DC49426E9637}" presName="hierChild5" presStyleCnt="0"/>
      <dgm:spPr/>
    </dgm:pt>
    <dgm:pt modelId="{FC88E819-6006-4246-83C1-CE185899E1C4}" type="pres">
      <dgm:prSet presAssocID="{DF89A0CD-91A8-483D-B8EB-DB4D608468AB}" presName="hierChild5" presStyleCnt="0"/>
      <dgm:spPr/>
    </dgm:pt>
    <dgm:pt modelId="{4245E0EA-3998-4B33-BA52-DBE058C53BE7}" type="pres">
      <dgm:prSet presAssocID="{F190690B-9D80-41B2-BEB7-59A801A36B98}" presName="Name37" presStyleLbl="parChTrans1D2" presStyleIdx="2" presStyleCnt="5"/>
      <dgm:spPr/>
    </dgm:pt>
    <dgm:pt modelId="{0CDA2278-DCEB-47EA-8F98-97BB030E2B00}" type="pres">
      <dgm:prSet presAssocID="{95C0D832-E56E-4C44-8844-C692E74089DB}" presName="hierRoot2" presStyleCnt="0">
        <dgm:presLayoutVars>
          <dgm:hierBranch val="init"/>
        </dgm:presLayoutVars>
      </dgm:prSet>
      <dgm:spPr/>
    </dgm:pt>
    <dgm:pt modelId="{15AE235F-764D-49B5-81B4-64FEE899636A}" type="pres">
      <dgm:prSet presAssocID="{95C0D832-E56E-4C44-8844-C692E74089DB}" presName="rootComposite" presStyleCnt="0"/>
      <dgm:spPr/>
    </dgm:pt>
    <dgm:pt modelId="{4FDBF5B5-4096-41ED-880E-821EC17683E8}" type="pres">
      <dgm:prSet presAssocID="{95C0D832-E56E-4C44-8844-C692E74089DB}" presName="rootText" presStyleLbl="node2" presStyleIdx="2" presStyleCnt="5">
        <dgm:presLayoutVars>
          <dgm:chPref val="3"/>
        </dgm:presLayoutVars>
      </dgm:prSet>
      <dgm:spPr/>
    </dgm:pt>
    <dgm:pt modelId="{8C7EFF7D-A8DA-4277-845C-F48FB3C922B4}" type="pres">
      <dgm:prSet presAssocID="{95C0D832-E56E-4C44-8844-C692E74089DB}" presName="rootConnector" presStyleLbl="node2" presStyleIdx="2" presStyleCnt="5"/>
      <dgm:spPr/>
    </dgm:pt>
    <dgm:pt modelId="{9C153B04-E39D-46DA-B6AF-063B610CA51B}" type="pres">
      <dgm:prSet presAssocID="{95C0D832-E56E-4C44-8844-C692E74089DB}" presName="hierChild4" presStyleCnt="0"/>
      <dgm:spPr/>
    </dgm:pt>
    <dgm:pt modelId="{0CC5D5B3-DC80-4A48-BCD9-06E6E7E0BB65}" type="pres">
      <dgm:prSet presAssocID="{4B24500C-A264-463E-BA79-2F6A3EA339D8}" presName="Name37" presStyleLbl="parChTrans1D3" presStyleIdx="7" presStyleCnt="15"/>
      <dgm:spPr/>
    </dgm:pt>
    <dgm:pt modelId="{86BAF9DB-7A27-4678-A2F9-F3F44E6F2663}" type="pres">
      <dgm:prSet presAssocID="{75EBDC42-D654-4383-9854-7ADC038C6DA8}" presName="hierRoot2" presStyleCnt="0">
        <dgm:presLayoutVars>
          <dgm:hierBranch val="init"/>
        </dgm:presLayoutVars>
      </dgm:prSet>
      <dgm:spPr/>
    </dgm:pt>
    <dgm:pt modelId="{99A8101E-B992-4D53-B0D1-237C3B799EAE}" type="pres">
      <dgm:prSet presAssocID="{75EBDC42-D654-4383-9854-7ADC038C6DA8}" presName="rootComposite" presStyleCnt="0"/>
      <dgm:spPr/>
    </dgm:pt>
    <dgm:pt modelId="{8501865F-0F10-45BC-9D5D-9BB0374D14B4}" type="pres">
      <dgm:prSet presAssocID="{75EBDC42-D654-4383-9854-7ADC038C6DA8}" presName="rootText" presStyleLbl="node3" presStyleIdx="7" presStyleCnt="15">
        <dgm:presLayoutVars>
          <dgm:chPref val="3"/>
        </dgm:presLayoutVars>
      </dgm:prSet>
      <dgm:spPr/>
    </dgm:pt>
    <dgm:pt modelId="{C3539A2B-D751-4671-9954-7DD8AAFF22F4}" type="pres">
      <dgm:prSet presAssocID="{75EBDC42-D654-4383-9854-7ADC038C6DA8}" presName="rootConnector" presStyleLbl="node3" presStyleIdx="7" presStyleCnt="15"/>
      <dgm:spPr/>
    </dgm:pt>
    <dgm:pt modelId="{63376DBE-6D5B-45D1-BF4D-677D01AA72E4}" type="pres">
      <dgm:prSet presAssocID="{75EBDC42-D654-4383-9854-7ADC038C6DA8}" presName="hierChild4" presStyleCnt="0"/>
      <dgm:spPr/>
    </dgm:pt>
    <dgm:pt modelId="{E5CC5463-9C75-49FD-8D7D-C5404D4D6F7A}" type="pres">
      <dgm:prSet presAssocID="{75EBDC42-D654-4383-9854-7ADC038C6DA8}" presName="hierChild5" presStyleCnt="0"/>
      <dgm:spPr/>
    </dgm:pt>
    <dgm:pt modelId="{B21D3710-1E97-4D5C-84F9-951DA3C2AB4E}" type="pres">
      <dgm:prSet presAssocID="{CDE0CED3-F7A1-4457-92F6-A0BB0FE6DD65}" presName="Name37" presStyleLbl="parChTrans1D3" presStyleIdx="8" presStyleCnt="15"/>
      <dgm:spPr/>
    </dgm:pt>
    <dgm:pt modelId="{A86888FB-C71D-4B1F-8CD5-C0ACC4525363}" type="pres">
      <dgm:prSet presAssocID="{F34F529D-439A-4254-AE44-A10C8CCE8366}" presName="hierRoot2" presStyleCnt="0">
        <dgm:presLayoutVars>
          <dgm:hierBranch val="init"/>
        </dgm:presLayoutVars>
      </dgm:prSet>
      <dgm:spPr/>
    </dgm:pt>
    <dgm:pt modelId="{8096C913-31D6-4013-98D1-CF5876D63317}" type="pres">
      <dgm:prSet presAssocID="{F34F529D-439A-4254-AE44-A10C8CCE8366}" presName="rootComposite" presStyleCnt="0"/>
      <dgm:spPr/>
    </dgm:pt>
    <dgm:pt modelId="{9FACCE24-AA0A-433A-A551-44EF94F5FBEB}" type="pres">
      <dgm:prSet presAssocID="{F34F529D-439A-4254-AE44-A10C8CCE8366}" presName="rootText" presStyleLbl="node3" presStyleIdx="8" presStyleCnt="15">
        <dgm:presLayoutVars>
          <dgm:chPref val="3"/>
        </dgm:presLayoutVars>
      </dgm:prSet>
      <dgm:spPr/>
    </dgm:pt>
    <dgm:pt modelId="{5F0E3258-0C45-4EDC-BB9D-3B178EA7BA27}" type="pres">
      <dgm:prSet presAssocID="{F34F529D-439A-4254-AE44-A10C8CCE8366}" presName="rootConnector" presStyleLbl="node3" presStyleIdx="8" presStyleCnt="15"/>
      <dgm:spPr/>
    </dgm:pt>
    <dgm:pt modelId="{83627226-AD1F-4D2F-9678-6AA5D703A86C}" type="pres">
      <dgm:prSet presAssocID="{F34F529D-439A-4254-AE44-A10C8CCE8366}" presName="hierChild4" presStyleCnt="0"/>
      <dgm:spPr/>
    </dgm:pt>
    <dgm:pt modelId="{8C9B6866-FEB1-4758-885F-28ACDD2F27D6}" type="pres">
      <dgm:prSet presAssocID="{F34F529D-439A-4254-AE44-A10C8CCE8366}" presName="hierChild5" presStyleCnt="0"/>
      <dgm:spPr/>
    </dgm:pt>
    <dgm:pt modelId="{3B2FCA6F-E4C5-479E-AA45-3A0CA01EBC90}" type="pres">
      <dgm:prSet presAssocID="{55420068-8FA7-4E00-BF40-E33233FBAC13}" presName="Name37" presStyleLbl="parChTrans1D3" presStyleIdx="9" presStyleCnt="15"/>
      <dgm:spPr/>
    </dgm:pt>
    <dgm:pt modelId="{98A0F020-939D-427E-8819-83088CAE84B6}" type="pres">
      <dgm:prSet presAssocID="{5ED8D136-D326-453F-924C-922A16EBB677}" presName="hierRoot2" presStyleCnt="0">
        <dgm:presLayoutVars>
          <dgm:hierBranch val="init"/>
        </dgm:presLayoutVars>
      </dgm:prSet>
      <dgm:spPr/>
    </dgm:pt>
    <dgm:pt modelId="{15EF8CBB-1A61-4DBC-873C-D2DC0B7E946A}" type="pres">
      <dgm:prSet presAssocID="{5ED8D136-D326-453F-924C-922A16EBB677}" presName="rootComposite" presStyleCnt="0"/>
      <dgm:spPr/>
    </dgm:pt>
    <dgm:pt modelId="{6D8283A7-9C50-443B-8C81-57FAF8874E38}" type="pres">
      <dgm:prSet presAssocID="{5ED8D136-D326-453F-924C-922A16EBB677}" presName="rootText" presStyleLbl="node3" presStyleIdx="9" presStyleCnt="15">
        <dgm:presLayoutVars>
          <dgm:chPref val="3"/>
        </dgm:presLayoutVars>
      </dgm:prSet>
      <dgm:spPr/>
    </dgm:pt>
    <dgm:pt modelId="{80D6A55A-BB99-40F9-A6FD-5E73BCDCCB36}" type="pres">
      <dgm:prSet presAssocID="{5ED8D136-D326-453F-924C-922A16EBB677}" presName="rootConnector" presStyleLbl="node3" presStyleIdx="9" presStyleCnt="15"/>
      <dgm:spPr/>
    </dgm:pt>
    <dgm:pt modelId="{FF1B8E0C-D131-4C9F-8B52-ADB9FB57EFA5}" type="pres">
      <dgm:prSet presAssocID="{5ED8D136-D326-453F-924C-922A16EBB677}" presName="hierChild4" presStyleCnt="0"/>
      <dgm:spPr/>
    </dgm:pt>
    <dgm:pt modelId="{E7DF944C-BD5C-4BA7-8B7E-C0D1879E932F}" type="pres">
      <dgm:prSet presAssocID="{5ED8D136-D326-453F-924C-922A16EBB677}" presName="hierChild5" presStyleCnt="0"/>
      <dgm:spPr/>
    </dgm:pt>
    <dgm:pt modelId="{0574C9E4-413A-4319-8E38-D6CE3276B4CB}" type="pres">
      <dgm:prSet presAssocID="{E0769620-E043-43D9-B2A7-5AED67FB8D1D}" presName="Name37" presStyleLbl="parChTrans1D3" presStyleIdx="10" presStyleCnt="15"/>
      <dgm:spPr/>
    </dgm:pt>
    <dgm:pt modelId="{05D11FFA-89FC-4B4B-BEE4-1A459E11299C}" type="pres">
      <dgm:prSet presAssocID="{5EE51497-5F99-4ABA-A64C-F97DE9F9F3FF}" presName="hierRoot2" presStyleCnt="0">
        <dgm:presLayoutVars>
          <dgm:hierBranch val="init"/>
        </dgm:presLayoutVars>
      </dgm:prSet>
      <dgm:spPr/>
    </dgm:pt>
    <dgm:pt modelId="{AC765D12-A19A-4EB8-A13A-817863232464}" type="pres">
      <dgm:prSet presAssocID="{5EE51497-5F99-4ABA-A64C-F97DE9F9F3FF}" presName="rootComposite" presStyleCnt="0"/>
      <dgm:spPr/>
    </dgm:pt>
    <dgm:pt modelId="{C4D37962-FA7D-48AB-A4B3-116EE16BB5BB}" type="pres">
      <dgm:prSet presAssocID="{5EE51497-5F99-4ABA-A64C-F97DE9F9F3FF}" presName="rootText" presStyleLbl="node3" presStyleIdx="10" presStyleCnt="15">
        <dgm:presLayoutVars>
          <dgm:chPref val="3"/>
        </dgm:presLayoutVars>
      </dgm:prSet>
      <dgm:spPr/>
    </dgm:pt>
    <dgm:pt modelId="{79BAD809-9E61-4DDE-9A1F-607A409B6DDB}" type="pres">
      <dgm:prSet presAssocID="{5EE51497-5F99-4ABA-A64C-F97DE9F9F3FF}" presName="rootConnector" presStyleLbl="node3" presStyleIdx="10" presStyleCnt="15"/>
      <dgm:spPr/>
    </dgm:pt>
    <dgm:pt modelId="{DEA241A4-A8F6-410C-88B0-22783CF3D82E}" type="pres">
      <dgm:prSet presAssocID="{5EE51497-5F99-4ABA-A64C-F97DE9F9F3FF}" presName="hierChild4" presStyleCnt="0"/>
      <dgm:spPr/>
    </dgm:pt>
    <dgm:pt modelId="{4A1505C5-B35C-47BC-960C-D746F102E42C}" type="pres">
      <dgm:prSet presAssocID="{5EE51497-5F99-4ABA-A64C-F97DE9F9F3FF}" presName="hierChild5" presStyleCnt="0"/>
      <dgm:spPr/>
    </dgm:pt>
    <dgm:pt modelId="{1869F212-4316-43CB-A3D4-899FA88BE0A0}" type="pres">
      <dgm:prSet presAssocID="{C442374D-900B-40E2-95AA-F5129AA5F433}" presName="Name37" presStyleLbl="parChTrans1D3" presStyleIdx="11" presStyleCnt="15"/>
      <dgm:spPr/>
    </dgm:pt>
    <dgm:pt modelId="{3B9A9628-360A-4906-9243-7957386287ED}" type="pres">
      <dgm:prSet presAssocID="{25EF01BE-0250-44F2-8C62-AD30131D428A}" presName="hierRoot2" presStyleCnt="0">
        <dgm:presLayoutVars>
          <dgm:hierBranch val="init"/>
        </dgm:presLayoutVars>
      </dgm:prSet>
      <dgm:spPr/>
    </dgm:pt>
    <dgm:pt modelId="{F4716013-DB16-4AB4-ABA2-CFD6E74CB3BB}" type="pres">
      <dgm:prSet presAssocID="{25EF01BE-0250-44F2-8C62-AD30131D428A}" presName="rootComposite" presStyleCnt="0"/>
      <dgm:spPr/>
    </dgm:pt>
    <dgm:pt modelId="{39F30056-9344-4C63-956B-D970DAFA0288}" type="pres">
      <dgm:prSet presAssocID="{25EF01BE-0250-44F2-8C62-AD30131D428A}" presName="rootText" presStyleLbl="node3" presStyleIdx="11" presStyleCnt="15">
        <dgm:presLayoutVars>
          <dgm:chPref val="3"/>
        </dgm:presLayoutVars>
      </dgm:prSet>
      <dgm:spPr/>
    </dgm:pt>
    <dgm:pt modelId="{8E5D4103-7CDF-4F1A-A140-FD13726B075E}" type="pres">
      <dgm:prSet presAssocID="{25EF01BE-0250-44F2-8C62-AD30131D428A}" presName="rootConnector" presStyleLbl="node3" presStyleIdx="11" presStyleCnt="15"/>
      <dgm:spPr/>
    </dgm:pt>
    <dgm:pt modelId="{DFFF17FB-E643-4EBB-AD12-477E0FCA46CA}" type="pres">
      <dgm:prSet presAssocID="{25EF01BE-0250-44F2-8C62-AD30131D428A}" presName="hierChild4" presStyleCnt="0"/>
      <dgm:spPr/>
    </dgm:pt>
    <dgm:pt modelId="{CE5D9149-CB56-4535-B295-69F329CEF382}" type="pres">
      <dgm:prSet presAssocID="{25EF01BE-0250-44F2-8C62-AD30131D428A}" presName="hierChild5" presStyleCnt="0"/>
      <dgm:spPr/>
    </dgm:pt>
    <dgm:pt modelId="{83BE869C-1AE7-43B2-9BB8-1BC9CA30FD1A}" type="pres">
      <dgm:prSet presAssocID="{95C0D832-E56E-4C44-8844-C692E74089DB}" presName="hierChild5" presStyleCnt="0"/>
      <dgm:spPr/>
    </dgm:pt>
    <dgm:pt modelId="{28DBEBF7-B92A-4952-8F76-BB63897C8B32}" type="pres">
      <dgm:prSet presAssocID="{AA22E473-90F1-492E-85E4-C09C56FE50F5}" presName="Name37" presStyleLbl="parChTrans1D2" presStyleIdx="3" presStyleCnt="5"/>
      <dgm:spPr/>
    </dgm:pt>
    <dgm:pt modelId="{92C80319-CDEC-4798-B92D-4BD34E721B5F}" type="pres">
      <dgm:prSet presAssocID="{4112B922-C04B-4280-97C0-5B334CFECA3B}" presName="hierRoot2" presStyleCnt="0">
        <dgm:presLayoutVars>
          <dgm:hierBranch val="init"/>
        </dgm:presLayoutVars>
      </dgm:prSet>
      <dgm:spPr/>
    </dgm:pt>
    <dgm:pt modelId="{1EF32750-4008-4D82-9477-8DFCFB0FCA80}" type="pres">
      <dgm:prSet presAssocID="{4112B922-C04B-4280-97C0-5B334CFECA3B}" presName="rootComposite" presStyleCnt="0"/>
      <dgm:spPr/>
    </dgm:pt>
    <dgm:pt modelId="{2D7C861B-6502-4831-B565-445841356EED}" type="pres">
      <dgm:prSet presAssocID="{4112B922-C04B-4280-97C0-5B334CFECA3B}" presName="rootText" presStyleLbl="node2" presStyleIdx="3" presStyleCnt="5">
        <dgm:presLayoutVars>
          <dgm:chPref val="3"/>
        </dgm:presLayoutVars>
      </dgm:prSet>
      <dgm:spPr/>
    </dgm:pt>
    <dgm:pt modelId="{5E771FE0-69C8-4D0F-81FF-5C8BB6246C3D}" type="pres">
      <dgm:prSet presAssocID="{4112B922-C04B-4280-97C0-5B334CFECA3B}" presName="rootConnector" presStyleLbl="node2" presStyleIdx="3" presStyleCnt="5"/>
      <dgm:spPr/>
    </dgm:pt>
    <dgm:pt modelId="{4D28BA84-50BC-40EB-90F1-89DBFE843A9A}" type="pres">
      <dgm:prSet presAssocID="{4112B922-C04B-4280-97C0-5B334CFECA3B}" presName="hierChild4" presStyleCnt="0"/>
      <dgm:spPr/>
    </dgm:pt>
    <dgm:pt modelId="{0D86ACC6-B916-4274-901C-E5AC3A127C8B}" type="pres">
      <dgm:prSet presAssocID="{497C2CD6-CE2B-484A-BF0B-71C60BB80B1C}" presName="Name37" presStyleLbl="parChTrans1D3" presStyleIdx="12" presStyleCnt="15"/>
      <dgm:spPr/>
    </dgm:pt>
    <dgm:pt modelId="{004D8F8B-BC73-441B-8E58-F9E087A62DDF}" type="pres">
      <dgm:prSet presAssocID="{567FC63B-B0DF-4058-9EF3-104D9D3A4623}" presName="hierRoot2" presStyleCnt="0">
        <dgm:presLayoutVars>
          <dgm:hierBranch val="init"/>
        </dgm:presLayoutVars>
      </dgm:prSet>
      <dgm:spPr/>
    </dgm:pt>
    <dgm:pt modelId="{39C50E7E-951D-4196-85DC-488053946E55}" type="pres">
      <dgm:prSet presAssocID="{567FC63B-B0DF-4058-9EF3-104D9D3A4623}" presName="rootComposite" presStyleCnt="0"/>
      <dgm:spPr/>
    </dgm:pt>
    <dgm:pt modelId="{F72E754F-7A18-4DC8-A3A0-0C94B6C02FBF}" type="pres">
      <dgm:prSet presAssocID="{567FC63B-B0DF-4058-9EF3-104D9D3A4623}" presName="rootText" presStyleLbl="node3" presStyleIdx="12" presStyleCnt="15">
        <dgm:presLayoutVars>
          <dgm:chPref val="3"/>
        </dgm:presLayoutVars>
      </dgm:prSet>
      <dgm:spPr/>
    </dgm:pt>
    <dgm:pt modelId="{5E28FB85-46A3-4D50-A209-BB020146B8D8}" type="pres">
      <dgm:prSet presAssocID="{567FC63B-B0DF-4058-9EF3-104D9D3A4623}" presName="rootConnector" presStyleLbl="node3" presStyleIdx="12" presStyleCnt="15"/>
      <dgm:spPr/>
    </dgm:pt>
    <dgm:pt modelId="{A065298B-B5C7-463A-BCC3-9C8B2A21D9A7}" type="pres">
      <dgm:prSet presAssocID="{567FC63B-B0DF-4058-9EF3-104D9D3A4623}" presName="hierChild4" presStyleCnt="0"/>
      <dgm:spPr/>
    </dgm:pt>
    <dgm:pt modelId="{70C8F3F4-A404-42A6-A7DD-B767469659BF}" type="pres">
      <dgm:prSet presAssocID="{567FC63B-B0DF-4058-9EF3-104D9D3A4623}" presName="hierChild5" presStyleCnt="0"/>
      <dgm:spPr/>
    </dgm:pt>
    <dgm:pt modelId="{209CA227-E40D-44C5-B116-5A88451EEA41}" type="pres">
      <dgm:prSet presAssocID="{010D8EE1-50B8-49B7-BCEA-423A5C329A4F}" presName="Name37" presStyleLbl="parChTrans1D3" presStyleIdx="13" presStyleCnt="15"/>
      <dgm:spPr/>
    </dgm:pt>
    <dgm:pt modelId="{D120FB2F-3B12-4E13-9694-7C9FD9A6E518}" type="pres">
      <dgm:prSet presAssocID="{297C9CE1-4A5B-4575-A570-025657549F12}" presName="hierRoot2" presStyleCnt="0">
        <dgm:presLayoutVars>
          <dgm:hierBranch val="init"/>
        </dgm:presLayoutVars>
      </dgm:prSet>
      <dgm:spPr/>
    </dgm:pt>
    <dgm:pt modelId="{02B9D545-AC34-4A94-B873-F29E5B81E714}" type="pres">
      <dgm:prSet presAssocID="{297C9CE1-4A5B-4575-A570-025657549F12}" presName="rootComposite" presStyleCnt="0"/>
      <dgm:spPr/>
    </dgm:pt>
    <dgm:pt modelId="{8850F2C4-80E2-40CA-9FFC-3916D0F80A88}" type="pres">
      <dgm:prSet presAssocID="{297C9CE1-4A5B-4575-A570-025657549F12}" presName="rootText" presStyleLbl="node3" presStyleIdx="13" presStyleCnt="15">
        <dgm:presLayoutVars>
          <dgm:chPref val="3"/>
        </dgm:presLayoutVars>
      </dgm:prSet>
      <dgm:spPr/>
    </dgm:pt>
    <dgm:pt modelId="{25B46D43-1AD3-40E0-94B0-FB67D1C24FCB}" type="pres">
      <dgm:prSet presAssocID="{297C9CE1-4A5B-4575-A570-025657549F12}" presName="rootConnector" presStyleLbl="node3" presStyleIdx="13" presStyleCnt="15"/>
      <dgm:spPr/>
    </dgm:pt>
    <dgm:pt modelId="{789FC9FC-4DFB-4675-81ED-39AA50EE30EC}" type="pres">
      <dgm:prSet presAssocID="{297C9CE1-4A5B-4575-A570-025657549F12}" presName="hierChild4" presStyleCnt="0"/>
      <dgm:spPr/>
    </dgm:pt>
    <dgm:pt modelId="{F4AA85CB-8BAD-42CB-B3A1-BF6565EB6CCA}" type="pres">
      <dgm:prSet presAssocID="{297C9CE1-4A5B-4575-A570-025657549F12}" presName="hierChild5" presStyleCnt="0"/>
      <dgm:spPr/>
    </dgm:pt>
    <dgm:pt modelId="{919F56B4-2019-4D67-8DB7-611CF570365D}" type="pres">
      <dgm:prSet presAssocID="{4112B922-C04B-4280-97C0-5B334CFECA3B}" presName="hierChild5" presStyleCnt="0"/>
      <dgm:spPr/>
    </dgm:pt>
    <dgm:pt modelId="{13DDA584-2A0D-4F15-844B-4CB4C6B8F7E3}" type="pres">
      <dgm:prSet presAssocID="{EA4FBB1F-F1CF-4790-ABCA-8654FD8123B6}" presName="Name37" presStyleLbl="parChTrans1D2" presStyleIdx="4" presStyleCnt="5"/>
      <dgm:spPr/>
    </dgm:pt>
    <dgm:pt modelId="{B0782D89-522A-4F2B-9851-55FB48F54483}" type="pres">
      <dgm:prSet presAssocID="{99B00F2B-8A38-436C-8EFF-D31D6E3C3F33}" presName="hierRoot2" presStyleCnt="0">
        <dgm:presLayoutVars>
          <dgm:hierBranch val="init"/>
        </dgm:presLayoutVars>
      </dgm:prSet>
      <dgm:spPr/>
    </dgm:pt>
    <dgm:pt modelId="{836BC68D-5CC7-469C-8CD6-ED73CBB18970}" type="pres">
      <dgm:prSet presAssocID="{99B00F2B-8A38-436C-8EFF-D31D6E3C3F33}" presName="rootComposite" presStyleCnt="0"/>
      <dgm:spPr/>
    </dgm:pt>
    <dgm:pt modelId="{77FA3BC8-6DC1-4598-8413-A78170E3A8BA}" type="pres">
      <dgm:prSet presAssocID="{99B00F2B-8A38-436C-8EFF-D31D6E3C3F33}" presName="rootText" presStyleLbl="node2" presStyleIdx="4" presStyleCnt="5">
        <dgm:presLayoutVars>
          <dgm:chPref val="3"/>
        </dgm:presLayoutVars>
      </dgm:prSet>
      <dgm:spPr/>
    </dgm:pt>
    <dgm:pt modelId="{3832D669-98BA-48ED-AFC4-375286B5073D}" type="pres">
      <dgm:prSet presAssocID="{99B00F2B-8A38-436C-8EFF-D31D6E3C3F33}" presName="rootConnector" presStyleLbl="node2" presStyleIdx="4" presStyleCnt="5"/>
      <dgm:spPr/>
    </dgm:pt>
    <dgm:pt modelId="{E18FF9FA-C2CD-4CAB-93D7-8D2EF0D44EBF}" type="pres">
      <dgm:prSet presAssocID="{99B00F2B-8A38-436C-8EFF-D31D6E3C3F33}" presName="hierChild4" presStyleCnt="0"/>
      <dgm:spPr/>
    </dgm:pt>
    <dgm:pt modelId="{59AB65BD-7BAB-4C0D-BBD9-1C549BED898D}" type="pres">
      <dgm:prSet presAssocID="{54E0328D-E32E-46A4-A430-ABB605B9A431}" presName="Name37" presStyleLbl="parChTrans1D3" presStyleIdx="14" presStyleCnt="15"/>
      <dgm:spPr/>
    </dgm:pt>
    <dgm:pt modelId="{DFC72FDB-4BCB-4DC5-91C3-46B614505B30}" type="pres">
      <dgm:prSet presAssocID="{8EABF8EE-B6EF-44FE-A9DA-6DEE730E37A5}" presName="hierRoot2" presStyleCnt="0">
        <dgm:presLayoutVars>
          <dgm:hierBranch val="init"/>
        </dgm:presLayoutVars>
      </dgm:prSet>
      <dgm:spPr/>
    </dgm:pt>
    <dgm:pt modelId="{1A004645-9E4F-46D0-BCC1-5D2E42A1D2D8}" type="pres">
      <dgm:prSet presAssocID="{8EABF8EE-B6EF-44FE-A9DA-6DEE730E37A5}" presName="rootComposite" presStyleCnt="0"/>
      <dgm:spPr/>
    </dgm:pt>
    <dgm:pt modelId="{6A359AD1-F9D1-4146-B2DD-6AB8DC64C60B}" type="pres">
      <dgm:prSet presAssocID="{8EABF8EE-B6EF-44FE-A9DA-6DEE730E37A5}" presName="rootText" presStyleLbl="node3" presStyleIdx="14" presStyleCnt="15">
        <dgm:presLayoutVars>
          <dgm:chPref val="3"/>
        </dgm:presLayoutVars>
      </dgm:prSet>
      <dgm:spPr/>
    </dgm:pt>
    <dgm:pt modelId="{CF29E494-4813-467D-B02F-FC277EE6F817}" type="pres">
      <dgm:prSet presAssocID="{8EABF8EE-B6EF-44FE-A9DA-6DEE730E37A5}" presName="rootConnector" presStyleLbl="node3" presStyleIdx="14" presStyleCnt="15"/>
      <dgm:spPr/>
    </dgm:pt>
    <dgm:pt modelId="{FA3A2BD6-AB4A-40D1-BAF4-5061A36DC5A5}" type="pres">
      <dgm:prSet presAssocID="{8EABF8EE-B6EF-44FE-A9DA-6DEE730E37A5}" presName="hierChild4" presStyleCnt="0"/>
      <dgm:spPr/>
    </dgm:pt>
    <dgm:pt modelId="{7844B9F6-37FB-4BE3-A7AD-05933CE278DF}" type="pres">
      <dgm:prSet presAssocID="{8EABF8EE-B6EF-44FE-A9DA-6DEE730E37A5}" presName="hierChild5" presStyleCnt="0"/>
      <dgm:spPr/>
    </dgm:pt>
    <dgm:pt modelId="{06A03AB3-84AE-4C86-8B01-7227FA37FE2D}" type="pres">
      <dgm:prSet presAssocID="{99B00F2B-8A38-436C-8EFF-D31D6E3C3F33}" presName="hierChild5" presStyleCnt="0"/>
      <dgm:spPr/>
    </dgm:pt>
    <dgm:pt modelId="{1CC7C00A-AD9F-4428-9BB8-F948CE83708D}" type="pres">
      <dgm:prSet presAssocID="{59F497CC-A449-4F43-B616-E1B3FF84EF0B}" presName="hierChild3" presStyleCnt="0"/>
      <dgm:spPr/>
    </dgm:pt>
  </dgm:ptLst>
  <dgm:cxnLst>
    <dgm:cxn modelId="{77B04002-E3EF-491F-B89C-0BFE6A3AD187}" srcId="{99B00F2B-8A38-436C-8EFF-D31D6E3C3F33}" destId="{8EABF8EE-B6EF-44FE-A9DA-6DEE730E37A5}" srcOrd="0" destOrd="0" parTransId="{54E0328D-E32E-46A4-A430-ABB605B9A431}" sibTransId="{4225F544-431E-475A-8246-5EFD24BDBDAC}"/>
    <dgm:cxn modelId="{3D0BB402-B70F-4D83-9EF2-C63C08BC1A62}" srcId="{4112B922-C04B-4280-97C0-5B334CFECA3B}" destId="{297C9CE1-4A5B-4575-A570-025657549F12}" srcOrd="1" destOrd="0" parTransId="{010D8EE1-50B8-49B7-BCEA-423A5C329A4F}" sibTransId="{508635CD-002C-4908-8FB6-AC62243DFFBE}"/>
    <dgm:cxn modelId="{A3468C03-6A37-4B57-8BDE-007BCFF71E99}" type="presOf" srcId="{7B08ED2C-CB87-4523-994C-B7E31158620E}" destId="{F9BAE712-232E-4108-91E6-8E8254573727}" srcOrd="0" destOrd="0" presId="urn:microsoft.com/office/officeart/2005/8/layout/orgChart1"/>
    <dgm:cxn modelId="{2E561E08-FD45-4DEA-B644-CC5590748C7C}" type="presOf" srcId="{DF89A0CD-91A8-483D-B8EB-DB4D608468AB}" destId="{7C44A695-BA5F-4B3E-8C56-E1A394F0A48B}" srcOrd="1" destOrd="0" presId="urn:microsoft.com/office/officeart/2005/8/layout/orgChart1"/>
    <dgm:cxn modelId="{9163B008-0404-4552-B97F-F0EAB1CAD593}" type="presOf" srcId="{F34F529D-439A-4254-AE44-A10C8CCE8366}" destId="{5F0E3258-0C45-4EDC-BB9D-3B178EA7BA27}" srcOrd="1" destOrd="0" presId="urn:microsoft.com/office/officeart/2005/8/layout/orgChart1"/>
    <dgm:cxn modelId="{65826410-2BFB-4F08-8C4A-57CD80A735E9}" type="presOf" srcId="{25EF01BE-0250-44F2-8C62-AD30131D428A}" destId="{39F30056-9344-4C63-956B-D970DAFA0288}" srcOrd="0" destOrd="0" presId="urn:microsoft.com/office/officeart/2005/8/layout/orgChart1"/>
    <dgm:cxn modelId="{48822912-ED25-4A1E-99A8-858BF3007EAF}" srcId="{95C0D832-E56E-4C44-8844-C692E74089DB}" destId="{5EE51497-5F99-4ABA-A64C-F97DE9F9F3FF}" srcOrd="3" destOrd="0" parTransId="{E0769620-E043-43D9-B2A7-5AED67FB8D1D}" sibTransId="{3FA7DC9C-847E-44C8-A3BC-232911F5DD44}"/>
    <dgm:cxn modelId="{E65A1B14-CF1B-4F3E-826C-F9731E8F08A8}" type="presOf" srcId="{5ED8D136-D326-453F-924C-922A16EBB677}" destId="{6D8283A7-9C50-443B-8C81-57FAF8874E38}" srcOrd="0" destOrd="0" presId="urn:microsoft.com/office/officeart/2005/8/layout/orgChart1"/>
    <dgm:cxn modelId="{43C8CD14-F140-43CF-A1EB-3D1315C4EF09}" type="presOf" srcId="{7B08ED2C-CB87-4523-994C-B7E31158620E}" destId="{67516E78-360C-43D1-9058-8DB5076D2CB1}" srcOrd="1" destOrd="0" presId="urn:microsoft.com/office/officeart/2005/8/layout/orgChart1"/>
    <dgm:cxn modelId="{4DF64A17-4EC0-4893-8757-A2239A4B303C}" srcId="{59F497CC-A449-4F43-B616-E1B3FF84EF0B}" destId="{7B08ED2C-CB87-4523-994C-B7E31158620E}" srcOrd="0" destOrd="0" parTransId="{3F72EBEA-3C34-4DC1-B591-6B053295D52F}" sibTransId="{DDC6DCCD-493F-475C-9719-10039E24A8DB}"/>
    <dgm:cxn modelId="{6BF9E51A-372D-4621-9C5C-F7D42A2DB44F}" type="presOf" srcId="{BCAB8B3E-D325-41EB-886F-2450B1D78214}" destId="{27921B96-D173-4C1B-B710-B04FC2B81745}" srcOrd="0" destOrd="0" presId="urn:microsoft.com/office/officeart/2005/8/layout/orgChart1"/>
    <dgm:cxn modelId="{D74C671C-FD51-4F91-8522-FFABA4D1DC07}" type="presOf" srcId="{95C0D832-E56E-4C44-8844-C692E74089DB}" destId="{8C7EFF7D-A8DA-4277-845C-F48FB3C922B4}" srcOrd="1" destOrd="0" presId="urn:microsoft.com/office/officeart/2005/8/layout/orgChart1"/>
    <dgm:cxn modelId="{299C821E-2F2F-4200-B542-E58CDF436F3D}" type="presOf" srcId="{C442374D-900B-40E2-95AA-F5129AA5F433}" destId="{1869F212-4316-43CB-A3D4-899FA88BE0A0}" srcOrd="0" destOrd="0" presId="urn:microsoft.com/office/officeart/2005/8/layout/orgChart1"/>
    <dgm:cxn modelId="{BB52F824-8C5D-41FE-AD9C-4C6DDFF1A8AF}" srcId="{4112B922-C04B-4280-97C0-5B334CFECA3B}" destId="{567FC63B-B0DF-4058-9EF3-104D9D3A4623}" srcOrd="0" destOrd="0" parTransId="{497C2CD6-CE2B-484A-BF0B-71C60BB80B1C}" sibTransId="{2F15E3AA-06D0-46C5-B2A2-D1D6055FE7EE}"/>
    <dgm:cxn modelId="{B1175126-9D64-4655-96E6-FCC6E9DF5AC3}" type="presOf" srcId="{AF1EACBC-8668-48CA-B8AF-37C7FBF3DD5F}" destId="{8AF4AC0D-9FEF-4823-B0FE-760107610935}" srcOrd="0" destOrd="0" presId="urn:microsoft.com/office/officeart/2005/8/layout/orgChart1"/>
    <dgm:cxn modelId="{93064F28-CD0D-4187-8426-46531EE1F789}" srcId="{95C0D832-E56E-4C44-8844-C692E74089DB}" destId="{25EF01BE-0250-44F2-8C62-AD30131D428A}" srcOrd="4" destOrd="0" parTransId="{C442374D-900B-40E2-95AA-F5129AA5F433}" sibTransId="{79B89104-A999-4A2D-9746-3E8A75F6113D}"/>
    <dgm:cxn modelId="{61D7EA2A-682A-4CB2-B8BA-55FE5D1ED61E}" type="presOf" srcId="{8EABF8EE-B6EF-44FE-A9DA-6DEE730E37A5}" destId="{CF29E494-4813-467D-B02F-FC277EE6F817}" srcOrd="1" destOrd="0" presId="urn:microsoft.com/office/officeart/2005/8/layout/orgChart1"/>
    <dgm:cxn modelId="{A983D72B-05C2-4EB4-955E-B555896EB89A}" srcId="{95C0D832-E56E-4C44-8844-C692E74089DB}" destId="{5ED8D136-D326-453F-924C-922A16EBB677}" srcOrd="2" destOrd="0" parTransId="{55420068-8FA7-4E00-BF40-E33233FBAC13}" sibTransId="{E0A80AEA-E9EB-4721-A580-B9C726A00895}"/>
    <dgm:cxn modelId="{985F922E-4D6B-4353-BEED-1B992C758573}" srcId="{DF89A0CD-91A8-483D-B8EB-DB4D608468AB}" destId="{A340664B-2E2E-43F8-97EE-454D2A96D753}" srcOrd="1" destOrd="0" parTransId="{2994744A-0D41-4707-AB71-0C0EC1F73599}" sibTransId="{CDDEA1F8-F48B-4696-9FDA-583363EB33BB}"/>
    <dgm:cxn modelId="{21952030-1D24-4B32-8306-704140FC3509}" srcId="{8C36CBC0-E5CC-4875-925E-859D162AF583}" destId="{59F497CC-A449-4F43-B616-E1B3FF84EF0B}" srcOrd="0" destOrd="0" parTransId="{0A82AAA0-38C5-402F-9D8E-C12BB22C9D7F}" sibTransId="{49DB88A6-0972-42AB-B719-6874E40B83BE}"/>
    <dgm:cxn modelId="{0B044433-96C9-4D2A-8C13-3398D946E77A}" type="presOf" srcId="{AA22E473-90F1-492E-85E4-C09C56FE50F5}" destId="{28DBEBF7-B92A-4952-8F76-BB63897C8B32}" srcOrd="0" destOrd="0" presId="urn:microsoft.com/office/officeart/2005/8/layout/orgChart1"/>
    <dgm:cxn modelId="{7CBC6733-3C86-4AD4-A703-5DC4EBB49375}" type="presOf" srcId="{BCAB8B3E-D325-41EB-886F-2450B1D78214}" destId="{F72A6394-BA21-408F-B44B-500AEE3DE8FC}" srcOrd="1" destOrd="0" presId="urn:microsoft.com/office/officeart/2005/8/layout/orgChart1"/>
    <dgm:cxn modelId="{1404DE35-7365-44F4-B35A-9A638201C3F0}" type="presOf" srcId="{7B9897C1-C46C-4814-AE9D-4574C09CA242}" destId="{500DC6B7-895A-41D3-8308-D6E88FB2E1D6}" srcOrd="0" destOrd="0" presId="urn:microsoft.com/office/officeart/2005/8/layout/orgChart1"/>
    <dgm:cxn modelId="{0E993038-5E9A-4637-BB9A-713D0FEE353F}" type="presOf" srcId="{59F497CC-A449-4F43-B616-E1B3FF84EF0B}" destId="{DAD56AA8-74BD-4DE8-84E5-5AEA6E89B942}" srcOrd="0" destOrd="0" presId="urn:microsoft.com/office/officeart/2005/8/layout/orgChart1"/>
    <dgm:cxn modelId="{F6FC5838-8D9F-409E-B076-E741C16794B7}" type="presOf" srcId="{F34F529D-439A-4254-AE44-A10C8CCE8366}" destId="{9FACCE24-AA0A-433A-A551-44EF94F5FBEB}" srcOrd="0" destOrd="0" presId="urn:microsoft.com/office/officeart/2005/8/layout/orgChart1"/>
    <dgm:cxn modelId="{6955303A-B6E4-4896-90FC-36610B785D28}" type="presOf" srcId="{297C9CE1-4A5B-4575-A570-025657549F12}" destId="{8850F2C4-80E2-40CA-9FFC-3916D0F80A88}" srcOrd="0" destOrd="0" presId="urn:microsoft.com/office/officeart/2005/8/layout/orgChart1"/>
    <dgm:cxn modelId="{393E8C5B-38A5-4BB4-8009-E53EF5BF95F6}" srcId="{DF89A0CD-91A8-483D-B8EB-DB4D608468AB}" destId="{9DC300B3-4C74-46DA-B767-DC49426E9637}" srcOrd="2" destOrd="0" parTransId="{A5F6059B-1954-4DF6-8ADC-CA4257242C52}" sibTransId="{79114E14-6B8B-49DA-B85F-88F1C743C803}"/>
    <dgm:cxn modelId="{B390BF5B-6D96-411E-B294-FAD193315571}" type="presOf" srcId="{99B00F2B-8A38-436C-8EFF-D31D6E3C3F33}" destId="{77FA3BC8-6DC1-4598-8413-A78170E3A8BA}" srcOrd="0" destOrd="0" presId="urn:microsoft.com/office/officeart/2005/8/layout/orgChart1"/>
    <dgm:cxn modelId="{9364FC5B-557E-482D-B282-C0EB030C795A}" type="presOf" srcId="{567FC63B-B0DF-4058-9EF3-104D9D3A4623}" destId="{F72E754F-7A18-4DC8-A3A0-0C94B6C02FBF}" srcOrd="0" destOrd="0" presId="urn:microsoft.com/office/officeart/2005/8/layout/orgChart1"/>
    <dgm:cxn modelId="{8B540D5C-38B0-43DF-949F-E64671FC76CB}" type="presOf" srcId="{EA4FBB1F-F1CF-4790-ABCA-8654FD8123B6}" destId="{13DDA584-2A0D-4F15-844B-4CB4C6B8F7E3}" srcOrd="0" destOrd="0" presId="urn:microsoft.com/office/officeart/2005/8/layout/orgChart1"/>
    <dgm:cxn modelId="{0B45D75D-D09F-4552-AFFE-CC199E094FFF}" type="presOf" srcId="{4112B922-C04B-4280-97C0-5B334CFECA3B}" destId="{2D7C861B-6502-4831-B565-445841356EED}" srcOrd="0" destOrd="0" presId="urn:microsoft.com/office/officeart/2005/8/layout/orgChart1"/>
    <dgm:cxn modelId="{144AC35F-A079-48A7-8324-70CB0579BFD7}" type="presOf" srcId="{54E0328D-E32E-46A4-A430-ABB605B9A431}" destId="{59AB65BD-7BAB-4C0D-BBD9-1C549BED898D}" srcOrd="0" destOrd="0" presId="urn:microsoft.com/office/officeart/2005/8/layout/orgChart1"/>
    <dgm:cxn modelId="{209D1443-A402-4987-ABA0-E4DC9C150960}" srcId="{DF89A0CD-91A8-483D-B8EB-DB4D608468AB}" destId="{BCAB8B3E-D325-41EB-886F-2450B1D78214}" srcOrd="0" destOrd="0" parTransId="{843E7FE3-C67E-4E2A-A75F-764A38747C46}" sibTransId="{3C9D57C4-274C-4109-A499-DCFDE828BE6C}"/>
    <dgm:cxn modelId="{3B681743-099E-4F5A-9513-4B2A50923623}" type="presOf" srcId="{4B24500C-A264-463E-BA79-2F6A3EA339D8}" destId="{0CC5D5B3-DC80-4A48-BCD9-06E6E7E0BB65}" srcOrd="0" destOrd="0" presId="urn:microsoft.com/office/officeart/2005/8/layout/orgChart1"/>
    <dgm:cxn modelId="{6C553265-8CF6-49D0-9A70-E97D427A63A6}" type="presOf" srcId="{497C2CD6-CE2B-484A-BF0B-71C60BB80B1C}" destId="{0D86ACC6-B916-4274-901C-E5AC3A127C8B}" srcOrd="0" destOrd="0" presId="urn:microsoft.com/office/officeart/2005/8/layout/orgChart1"/>
    <dgm:cxn modelId="{9A9A586A-3387-47E6-840E-A65EBC38CFAD}" srcId="{7B08ED2C-CB87-4523-994C-B7E31158620E}" destId="{C96B8EDE-F378-40C9-8E4D-C857DF436EE0}" srcOrd="1" destOrd="0" parTransId="{AF1EACBC-8668-48CA-B8AF-37C7FBF3DD5F}" sibTransId="{210938F8-599E-4F6C-9D8D-589FED89EE1C}"/>
    <dgm:cxn modelId="{88685D4F-21C3-4911-96B8-45A763E130CE}" type="presOf" srcId="{567FC63B-B0DF-4058-9EF3-104D9D3A4623}" destId="{5E28FB85-46A3-4D50-A209-BB020146B8D8}" srcOrd="1" destOrd="0" presId="urn:microsoft.com/office/officeart/2005/8/layout/orgChart1"/>
    <dgm:cxn modelId="{4E941D50-ADAE-4FFE-9C8D-3DF5126FEBAF}" type="presOf" srcId="{25EF01BE-0250-44F2-8C62-AD30131D428A}" destId="{8E5D4103-7CDF-4F1A-A140-FD13726B075E}" srcOrd="1" destOrd="0" presId="urn:microsoft.com/office/officeart/2005/8/layout/orgChart1"/>
    <dgm:cxn modelId="{AB551E50-D415-46F8-AACF-D0450908EF57}" type="presOf" srcId="{59F497CC-A449-4F43-B616-E1B3FF84EF0B}" destId="{0F8B55F6-5039-43F3-BF3C-CAED8801FC22}" srcOrd="1" destOrd="0" presId="urn:microsoft.com/office/officeart/2005/8/layout/orgChart1"/>
    <dgm:cxn modelId="{1A028B50-8B57-46E5-A8D8-B600FA7C8F23}" srcId="{59F497CC-A449-4F43-B616-E1B3FF84EF0B}" destId="{99B00F2B-8A38-436C-8EFF-D31D6E3C3F33}" srcOrd="4" destOrd="0" parTransId="{EA4FBB1F-F1CF-4790-ABCA-8654FD8123B6}" sibTransId="{0BAF81A7-6285-4EAA-83E7-23AE31454497}"/>
    <dgm:cxn modelId="{FC7A5152-D540-4852-ADBB-65A4C071D15D}" type="presOf" srcId="{7B9897C1-C46C-4814-AE9D-4574C09CA242}" destId="{734D6B8F-DA1E-4524-8ADF-FDD25B9F621F}" srcOrd="1" destOrd="0" presId="urn:microsoft.com/office/officeart/2005/8/layout/orgChart1"/>
    <dgm:cxn modelId="{1ED5BC73-A18B-44F9-9B5D-F71A16CDC3AF}" type="presOf" srcId="{DF89A0CD-91A8-483D-B8EB-DB4D608468AB}" destId="{6BDED615-BF6C-4B39-A616-43A2218B5790}" srcOrd="0" destOrd="0" presId="urn:microsoft.com/office/officeart/2005/8/layout/orgChart1"/>
    <dgm:cxn modelId="{692F5559-B043-4E0B-B9ED-C546EEB56695}" type="presOf" srcId="{4112B922-C04B-4280-97C0-5B334CFECA3B}" destId="{5E771FE0-69C8-4D0F-81FF-5C8BB6246C3D}" srcOrd="1" destOrd="0" presId="urn:microsoft.com/office/officeart/2005/8/layout/orgChart1"/>
    <dgm:cxn modelId="{04CF4580-0218-4F9C-9F46-72A432989B51}" type="presOf" srcId="{95C0D832-E56E-4C44-8844-C692E74089DB}" destId="{4FDBF5B5-4096-41ED-880E-821EC17683E8}" srcOrd="0" destOrd="0" presId="urn:microsoft.com/office/officeart/2005/8/layout/orgChart1"/>
    <dgm:cxn modelId="{B298A783-C870-4B71-9EDB-0E80BA1A0EAF}" type="presOf" srcId="{010D8EE1-50B8-49B7-BCEA-423A5C329A4F}" destId="{209CA227-E40D-44C5-B116-5A88451EEA41}" srcOrd="0" destOrd="0" presId="urn:microsoft.com/office/officeart/2005/8/layout/orgChart1"/>
    <dgm:cxn modelId="{17C50886-BA4E-43C5-BB4F-A6AA1CB8B8CF}" type="presOf" srcId="{1C72919A-04DE-4B80-ABDF-A1AF2BA238DE}" destId="{A8C4481D-ED7C-43EE-A2E8-06890A9631A9}" srcOrd="1" destOrd="0" presId="urn:microsoft.com/office/officeart/2005/8/layout/orgChart1"/>
    <dgm:cxn modelId="{3EED8C8D-B7E5-40C1-A429-423CE31299BA}" type="presOf" srcId="{55420068-8FA7-4E00-BF40-E33233FBAC13}" destId="{3B2FCA6F-E4C5-479E-AA45-3A0CA01EBC90}" srcOrd="0" destOrd="0" presId="urn:microsoft.com/office/officeart/2005/8/layout/orgChart1"/>
    <dgm:cxn modelId="{53B5F98D-7074-4790-9158-02BE0DE5D522}" type="presOf" srcId="{8C36CBC0-E5CC-4875-925E-859D162AF583}" destId="{2D744FDB-8359-4420-A7E7-29A237AD39AD}" srcOrd="0" destOrd="0" presId="urn:microsoft.com/office/officeart/2005/8/layout/orgChart1"/>
    <dgm:cxn modelId="{A9141D8E-CFB3-473E-87C8-90CD50DE6046}" type="presOf" srcId="{C96B8EDE-F378-40C9-8E4D-C857DF436EE0}" destId="{05130653-0056-4426-A106-611BF53BE02E}" srcOrd="1" destOrd="0" presId="urn:microsoft.com/office/officeart/2005/8/layout/orgChart1"/>
    <dgm:cxn modelId="{56E6A38E-F38D-4A80-96FD-634AC31617B9}" type="presOf" srcId="{9DC300B3-4C74-46DA-B767-DC49426E9637}" destId="{B29CD498-D3EF-4D7E-B3CF-73A2F6E07522}" srcOrd="1" destOrd="0" presId="urn:microsoft.com/office/officeart/2005/8/layout/orgChart1"/>
    <dgm:cxn modelId="{C84BD38F-7A0E-4271-B2FF-91205110BCA8}" type="presOf" srcId="{297C9CE1-4A5B-4575-A570-025657549F12}" destId="{25B46D43-1AD3-40E0-94B0-FB67D1C24FCB}" srcOrd="1" destOrd="0" presId="urn:microsoft.com/office/officeart/2005/8/layout/orgChart1"/>
    <dgm:cxn modelId="{7BA72B90-D43E-4BFE-85BB-AC3DE584758B}" srcId="{59F497CC-A449-4F43-B616-E1B3FF84EF0B}" destId="{DF89A0CD-91A8-483D-B8EB-DB4D608468AB}" srcOrd="1" destOrd="0" parTransId="{177EF895-DCC8-4581-9287-CD8B7F242E20}" sibTransId="{A1FD1E24-740C-4D4B-8D3C-F43253C21723}"/>
    <dgm:cxn modelId="{16A04D90-E8F9-49E0-8387-005C54EA33B2}" srcId="{7B08ED2C-CB87-4523-994C-B7E31158620E}" destId="{1C72919A-04DE-4B80-ABDF-A1AF2BA238DE}" srcOrd="2" destOrd="0" parTransId="{D0A68CCF-0F4A-44B2-9724-EB3B97155501}" sibTransId="{315D0A30-3CC8-4577-9C1B-5F6248D6F5EE}"/>
    <dgm:cxn modelId="{0E3DCA91-3D17-4D20-8159-267E0F439C5E}" type="presOf" srcId="{CEC3B3BE-E383-4497-B04D-BE187757918B}" destId="{4FB40332-D685-4005-8AD8-87DCCE716A1F}" srcOrd="0" destOrd="0" presId="urn:microsoft.com/office/officeart/2005/8/layout/orgChart1"/>
    <dgm:cxn modelId="{369C2D92-5EEC-42E1-AB71-C67ADBF15FD1}" type="presOf" srcId="{A340664B-2E2E-43F8-97EE-454D2A96D753}" destId="{4FAA638D-42F1-485A-A892-E4709231B8E4}" srcOrd="1" destOrd="0" presId="urn:microsoft.com/office/officeart/2005/8/layout/orgChart1"/>
    <dgm:cxn modelId="{23525693-0A6A-4BF1-B306-89057C1CF4BA}" type="presOf" srcId="{3F7F19B1-6932-43FB-8B71-2DB4843F5B6F}" destId="{BBB8899B-C1BB-46B5-9515-DEA8754B5001}" srcOrd="0" destOrd="0" presId="urn:microsoft.com/office/officeart/2005/8/layout/orgChart1"/>
    <dgm:cxn modelId="{F2607B94-E3BD-484D-811F-E89B5DE5036F}" srcId="{59F497CC-A449-4F43-B616-E1B3FF84EF0B}" destId="{95C0D832-E56E-4C44-8844-C692E74089DB}" srcOrd="2" destOrd="0" parTransId="{F190690B-9D80-41B2-BEB7-59A801A36B98}" sibTransId="{EA208EA7-593A-474A-B92F-FEB900D40E68}"/>
    <dgm:cxn modelId="{3A87D897-AA38-4E05-970F-620C06F2D10C}" type="presOf" srcId="{C02636DF-0289-4377-BB88-2B39740F1622}" destId="{05DBE9DC-3687-427E-9FF0-636A3FAFAE2E}" srcOrd="0" destOrd="0" presId="urn:microsoft.com/office/officeart/2005/8/layout/orgChart1"/>
    <dgm:cxn modelId="{BE8D009A-DE44-47D5-94C0-C4B42364B37D}" srcId="{95C0D832-E56E-4C44-8844-C692E74089DB}" destId="{75EBDC42-D654-4383-9854-7ADC038C6DA8}" srcOrd="0" destOrd="0" parTransId="{4B24500C-A264-463E-BA79-2F6A3EA339D8}" sibTransId="{50DB70C2-BF85-4690-9AF9-8A92E5D36A75}"/>
    <dgm:cxn modelId="{5F14039A-1CF0-42B5-8099-0FB75AD95126}" type="presOf" srcId="{5ED8D136-D326-453F-924C-922A16EBB677}" destId="{80D6A55A-BB99-40F9-A6FD-5E73BCDCCB36}" srcOrd="1" destOrd="0" presId="urn:microsoft.com/office/officeart/2005/8/layout/orgChart1"/>
    <dgm:cxn modelId="{A4D9A3A9-A8CD-42A4-A856-53794654E929}" type="presOf" srcId="{75EBDC42-D654-4383-9854-7ADC038C6DA8}" destId="{8501865F-0F10-45BC-9D5D-9BB0374D14B4}" srcOrd="0" destOrd="0" presId="urn:microsoft.com/office/officeart/2005/8/layout/orgChart1"/>
    <dgm:cxn modelId="{1F7561AA-9F57-4592-9D22-2B8392463C9E}" type="presOf" srcId="{C02636DF-0289-4377-BB88-2B39740F1622}" destId="{A13FEFF0-8BFC-461E-9428-35DAD95AFF8C}" srcOrd="1" destOrd="0" presId="urn:microsoft.com/office/officeart/2005/8/layout/orgChart1"/>
    <dgm:cxn modelId="{9D0762AE-15E5-44B6-ABE1-A01E90865DAC}" type="presOf" srcId="{1C72919A-04DE-4B80-ABDF-A1AF2BA238DE}" destId="{05210B0C-71A6-489C-9D75-BEE2E6319E05}" srcOrd="0" destOrd="0" presId="urn:microsoft.com/office/officeart/2005/8/layout/orgChart1"/>
    <dgm:cxn modelId="{10C319B0-AFC8-4308-92C9-5522B00BC39C}" type="presOf" srcId="{F190690B-9D80-41B2-BEB7-59A801A36B98}" destId="{4245E0EA-3998-4B33-BA52-DBE058C53BE7}" srcOrd="0" destOrd="0" presId="urn:microsoft.com/office/officeart/2005/8/layout/orgChart1"/>
    <dgm:cxn modelId="{52D4F1B0-F071-432F-A13C-5038FD91DEE4}" srcId="{59F497CC-A449-4F43-B616-E1B3FF84EF0B}" destId="{4112B922-C04B-4280-97C0-5B334CFECA3B}" srcOrd="3" destOrd="0" parTransId="{AA22E473-90F1-492E-85E4-C09C56FE50F5}" sibTransId="{9FB92A3C-72A3-4494-AA69-B2C28AF3D6D5}"/>
    <dgm:cxn modelId="{D0DD63B7-8462-476C-BEE3-09EA8E000339}" srcId="{7B08ED2C-CB87-4523-994C-B7E31158620E}" destId="{C02636DF-0289-4377-BB88-2B39740F1622}" srcOrd="0" destOrd="0" parTransId="{CEC3B3BE-E383-4497-B04D-BE187757918B}" sibTransId="{BBF8A61D-52FD-413A-ACCE-713021EAA657}"/>
    <dgm:cxn modelId="{B13ED8B8-DC5F-484E-8E8E-7ABEC28C8EBA}" type="presOf" srcId="{C96B8EDE-F378-40C9-8E4D-C857DF436EE0}" destId="{6BA33D6E-A3C5-469F-B4FB-4A0CC59CE465}" srcOrd="0" destOrd="0" presId="urn:microsoft.com/office/officeart/2005/8/layout/orgChart1"/>
    <dgm:cxn modelId="{5391CEBC-5668-41AF-88B0-B564CF452CFC}" type="presOf" srcId="{D0A68CCF-0F4A-44B2-9724-EB3B97155501}" destId="{A8E3FE59-19CC-4EB6-9950-12ACE6E73E38}" srcOrd="0" destOrd="0" presId="urn:microsoft.com/office/officeart/2005/8/layout/orgChart1"/>
    <dgm:cxn modelId="{C7796EC9-040A-41FB-AEB7-44DC3B78942C}" type="presOf" srcId="{3F72EBEA-3C34-4DC1-B591-6B053295D52F}" destId="{5A6A3D30-47B4-4A21-BDAE-E888CCF7DE0C}" srcOrd="0" destOrd="0" presId="urn:microsoft.com/office/officeart/2005/8/layout/orgChart1"/>
    <dgm:cxn modelId="{411F3DCF-EF1D-4DBC-9591-D9F7C2EEA155}" type="presOf" srcId="{75EBDC42-D654-4383-9854-7ADC038C6DA8}" destId="{C3539A2B-D751-4671-9954-7DD8AAFF22F4}" srcOrd="1" destOrd="0" presId="urn:microsoft.com/office/officeart/2005/8/layout/orgChart1"/>
    <dgm:cxn modelId="{BDBD08D5-1036-4E21-B011-6DEA2310A3A0}" type="presOf" srcId="{E0769620-E043-43D9-B2A7-5AED67FB8D1D}" destId="{0574C9E4-413A-4319-8E38-D6CE3276B4CB}" srcOrd="0" destOrd="0" presId="urn:microsoft.com/office/officeart/2005/8/layout/orgChart1"/>
    <dgm:cxn modelId="{E1A8CAD5-C976-4C96-BF31-405D09B56EC5}" type="presOf" srcId="{843E7FE3-C67E-4E2A-A75F-764A38747C46}" destId="{6770A4BC-D4E5-454F-AF83-B2BD8397500A}" srcOrd="0" destOrd="0" presId="urn:microsoft.com/office/officeart/2005/8/layout/orgChart1"/>
    <dgm:cxn modelId="{84DD46D7-2601-4BB2-B264-114CFBDFB6F3}" type="presOf" srcId="{A5F6059B-1954-4DF6-8ADC-CA4257242C52}" destId="{34D9A1A3-FFB1-4940-88AC-F47CA690A458}" srcOrd="0" destOrd="0" presId="urn:microsoft.com/office/officeart/2005/8/layout/orgChart1"/>
    <dgm:cxn modelId="{C938D0D9-AB00-4E0C-A5B4-0588FAAEE244}" type="presOf" srcId="{5EE51497-5F99-4ABA-A64C-F97DE9F9F3FF}" destId="{C4D37962-FA7D-48AB-A4B3-116EE16BB5BB}" srcOrd="0" destOrd="0" presId="urn:microsoft.com/office/officeart/2005/8/layout/orgChart1"/>
    <dgm:cxn modelId="{61889EDF-814A-4021-B22C-1254BE732D0F}" type="presOf" srcId="{5EE51497-5F99-4ABA-A64C-F97DE9F9F3FF}" destId="{79BAD809-9E61-4DDE-9A1F-607A409B6DDB}" srcOrd="1" destOrd="0" presId="urn:microsoft.com/office/officeart/2005/8/layout/orgChart1"/>
    <dgm:cxn modelId="{DE8D11E3-2EA6-4296-9819-5119C1B8B757}" type="presOf" srcId="{A340664B-2E2E-43F8-97EE-454D2A96D753}" destId="{7C889D31-72E7-4AB2-B8B5-D5825A2ABCA8}" srcOrd="0" destOrd="0" presId="urn:microsoft.com/office/officeart/2005/8/layout/orgChart1"/>
    <dgm:cxn modelId="{A444DEE3-0DAF-42DB-9F67-2B43606DEAAE}" type="presOf" srcId="{99B00F2B-8A38-436C-8EFF-D31D6E3C3F33}" destId="{3832D669-98BA-48ED-AFC4-375286B5073D}" srcOrd="1" destOrd="0" presId="urn:microsoft.com/office/officeart/2005/8/layout/orgChart1"/>
    <dgm:cxn modelId="{A29DFEEA-B743-4759-AD40-55EFDB770A99}" type="presOf" srcId="{2994744A-0D41-4707-AB71-0C0EC1F73599}" destId="{AD56DDC0-FB16-46DD-84C2-61AEABB19B1E}" srcOrd="0" destOrd="0" presId="urn:microsoft.com/office/officeart/2005/8/layout/orgChart1"/>
    <dgm:cxn modelId="{5ECC65EB-85AC-4E83-BA0F-157AB7AA3D24}" type="presOf" srcId="{8EABF8EE-B6EF-44FE-A9DA-6DEE730E37A5}" destId="{6A359AD1-F9D1-4146-B2DD-6AB8DC64C60B}" srcOrd="0" destOrd="0" presId="urn:microsoft.com/office/officeart/2005/8/layout/orgChart1"/>
    <dgm:cxn modelId="{B5D3D5EF-EF2F-4EA5-8FDB-217368D8500D}" srcId="{95C0D832-E56E-4C44-8844-C692E74089DB}" destId="{F34F529D-439A-4254-AE44-A10C8CCE8366}" srcOrd="1" destOrd="0" parTransId="{CDE0CED3-F7A1-4457-92F6-A0BB0FE6DD65}" sibTransId="{53256F92-F0D0-435C-A81C-06598339E20E}"/>
    <dgm:cxn modelId="{286183F1-7224-474F-B42F-04727C47D834}" srcId="{7B08ED2C-CB87-4523-994C-B7E31158620E}" destId="{7B9897C1-C46C-4814-AE9D-4574C09CA242}" srcOrd="3" destOrd="0" parTransId="{3F7F19B1-6932-43FB-8B71-2DB4843F5B6F}" sibTransId="{78389F5A-BFF6-4A92-B7E7-229E172728E0}"/>
    <dgm:cxn modelId="{DEBAC6F6-3E1D-426A-B162-C39661465A11}" type="presOf" srcId="{9DC300B3-4C74-46DA-B767-DC49426E9637}" destId="{A4497B63-0ECF-436E-8B49-0092579E1384}" srcOrd="0" destOrd="0" presId="urn:microsoft.com/office/officeart/2005/8/layout/orgChart1"/>
    <dgm:cxn modelId="{0915FAF8-71C7-45B8-BE28-66BC5F5CB920}" type="presOf" srcId="{177EF895-DCC8-4581-9287-CD8B7F242E20}" destId="{3D243F4A-0001-4397-9AE8-A4F34A360058}" srcOrd="0" destOrd="0" presId="urn:microsoft.com/office/officeart/2005/8/layout/orgChart1"/>
    <dgm:cxn modelId="{23E371F9-F81C-48AF-96EB-22C222531D64}" type="presOf" srcId="{CDE0CED3-F7A1-4457-92F6-A0BB0FE6DD65}" destId="{B21D3710-1E97-4D5C-84F9-951DA3C2AB4E}" srcOrd="0" destOrd="0" presId="urn:microsoft.com/office/officeart/2005/8/layout/orgChart1"/>
    <dgm:cxn modelId="{1FEF2917-1C74-46E1-B8B3-B61140E55751}" type="presParOf" srcId="{2D744FDB-8359-4420-A7E7-29A237AD39AD}" destId="{A890BE10-50AD-4A94-B9CC-D6DEC68D8BDD}" srcOrd="0" destOrd="0" presId="urn:microsoft.com/office/officeart/2005/8/layout/orgChart1"/>
    <dgm:cxn modelId="{D8A509D8-D055-4B5D-AF5E-0FB2E715F99A}" type="presParOf" srcId="{A890BE10-50AD-4A94-B9CC-D6DEC68D8BDD}" destId="{F55774E9-59CC-4497-9F1F-058B08084221}" srcOrd="0" destOrd="0" presId="urn:microsoft.com/office/officeart/2005/8/layout/orgChart1"/>
    <dgm:cxn modelId="{F8C65DCE-D33F-48F1-B3CC-ECA6196CDE9F}" type="presParOf" srcId="{F55774E9-59CC-4497-9F1F-058B08084221}" destId="{DAD56AA8-74BD-4DE8-84E5-5AEA6E89B942}" srcOrd="0" destOrd="0" presId="urn:microsoft.com/office/officeart/2005/8/layout/orgChart1"/>
    <dgm:cxn modelId="{70BA8238-1D71-4917-B6B9-8C3FF5557B73}" type="presParOf" srcId="{F55774E9-59CC-4497-9F1F-058B08084221}" destId="{0F8B55F6-5039-43F3-BF3C-CAED8801FC22}" srcOrd="1" destOrd="0" presId="urn:microsoft.com/office/officeart/2005/8/layout/orgChart1"/>
    <dgm:cxn modelId="{19D254A1-7106-4669-8B5B-651B5A048C11}" type="presParOf" srcId="{A890BE10-50AD-4A94-B9CC-D6DEC68D8BDD}" destId="{F570143D-60CF-4272-8154-4672AC06BC9E}" srcOrd="1" destOrd="0" presId="urn:microsoft.com/office/officeart/2005/8/layout/orgChart1"/>
    <dgm:cxn modelId="{80D9F8BE-7304-4AE3-AC7D-3FB96B503B17}" type="presParOf" srcId="{F570143D-60CF-4272-8154-4672AC06BC9E}" destId="{5A6A3D30-47B4-4A21-BDAE-E888CCF7DE0C}" srcOrd="0" destOrd="0" presId="urn:microsoft.com/office/officeart/2005/8/layout/orgChart1"/>
    <dgm:cxn modelId="{F5223BA8-469A-4BCA-B111-E501E76E6851}" type="presParOf" srcId="{F570143D-60CF-4272-8154-4672AC06BC9E}" destId="{6E71FF97-5CC8-4861-8B18-00ED8F958FF5}" srcOrd="1" destOrd="0" presId="urn:microsoft.com/office/officeart/2005/8/layout/orgChart1"/>
    <dgm:cxn modelId="{954C569D-5EC4-4760-978C-F9C7249D43BB}" type="presParOf" srcId="{6E71FF97-5CC8-4861-8B18-00ED8F958FF5}" destId="{7AA3580A-EE14-433F-93B4-5216DC5BFFCD}" srcOrd="0" destOrd="0" presId="urn:microsoft.com/office/officeart/2005/8/layout/orgChart1"/>
    <dgm:cxn modelId="{53A02C32-8267-49E9-8E6C-B4BF221CFF76}" type="presParOf" srcId="{7AA3580A-EE14-433F-93B4-5216DC5BFFCD}" destId="{F9BAE712-232E-4108-91E6-8E8254573727}" srcOrd="0" destOrd="0" presId="urn:microsoft.com/office/officeart/2005/8/layout/orgChart1"/>
    <dgm:cxn modelId="{8B224118-14C0-47EC-A639-BE90FE97BB9E}" type="presParOf" srcId="{7AA3580A-EE14-433F-93B4-5216DC5BFFCD}" destId="{67516E78-360C-43D1-9058-8DB5076D2CB1}" srcOrd="1" destOrd="0" presId="urn:microsoft.com/office/officeart/2005/8/layout/orgChart1"/>
    <dgm:cxn modelId="{4FAC6DD7-9FF2-4E2B-8EEA-EE62AD089011}" type="presParOf" srcId="{6E71FF97-5CC8-4861-8B18-00ED8F958FF5}" destId="{639BD91B-60BB-4214-9276-F0AE007A0FE0}" srcOrd="1" destOrd="0" presId="urn:microsoft.com/office/officeart/2005/8/layout/orgChart1"/>
    <dgm:cxn modelId="{8E28BB6D-0C3C-4D55-8E97-3931258378D8}" type="presParOf" srcId="{639BD91B-60BB-4214-9276-F0AE007A0FE0}" destId="{4FB40332-D685-4005-8AD8-87DCCE716A1F}" srcOrd="0" destOrd="0" presId="urn:microsoft.com/office/officeart/2005/8/layout/orgChart1"/>
    <dgm:cxn modelId="{5A8B7325-10C4-4C1E-840B-1E2B60D5E97E}" type="presParOf" srcId="{639BD91B-60BB-4214-9276-F0AE007A0FE0}" destId="{06998D39-7136-4EC3-A349-6AE5D5EEB458}" srcOrd="1" destOrd="0" presId="urn:microsoft.com/office/officeart/2005/8/layout/orgChart1"/>
    <dgm:cxn modelId="{30349C82-28CF-46B7-969C-A790AD3AB427}" type="presParOf" srcId="{06998D39-7136-4EC3-A349-6AE5D5EEB458}" destId="{3B80F95B-FD5F-460C-90D2-610DA4F0AED2}" srcOrd="0" destOrd="0" presId="urn:microsoft.com/office/officeart/2005/8/layout/orgChart1"/>
    <dgm:cxn modelId="{26AEB415-624D-4214-A3E0-F6F8C11C4EB0}" type="presParOf" srcId="{3B80F95B-FD5F-460C-90D2-610DA4F0AED2}" destId="{05DBE9DC-3687-427E-9FF0-636A3FAFAE2E}" srcOrd="0" destOrd="0" presId="urn:microsoft.com/office/officeart/2005/8/layout/orgChart1"/>
    <dgm:cxn modelId="{765574BD-15D9-4C90-B3D7-1F77F887DA0B}" type="presParOf" srcId="{3B80F95B-FD5F-460C-90D2-610DA4F0AED2}" destId="{A13FEFF0-8BFC-461E-9428-35DAD95AFF8C}" srcOrd="1" destOrd="0" presId="urn:microsoft.com/office/officeart/2005/8/layout/orgChart1"/>
    <dgm:cxn modelId="{40C9919D-7487-4D90-A6DA-F0D3058DA83D}" type="presParOf" srcId="{06998D39-7136-4EC3-A349-6AE5D5EEB458}" destId="{35E40584-913C-430D-80DA-4D02CE1A3E0C}" srcOrd="1" destOrd="0" presId="urn:microsoft.com/office/officeart/2005/8/layout/orgChart1"/>
    <dgm:cxn modelId="{FCEF3010-F29A-4B5F-A040-F5B0EC55D961}" type="presParOf" srcId="{06998D39-7136-4EC3-A349-6AE5D5EEB458}" destId="{4947A426-82AD-4E5E-9E32-9992B84386B5}" srcOrd="2" destOrd="0" presId="urn:microsoft.com/office/officeart/2005/8/layout/orgChart1"/>
    <dgm:cxn modelId="{F9730D8D-12CC-455A-91F4-55F5D9C244F2}" type="presParOf" srcId="{639BD91B-60BB-4214-9276-F0AE007A0FE0}" destId="{8AF4AC0D-9FEF-4823-B0FE-760107610935}" srcOrd="2" destOrd="0" presId="urn:microsoft.com/office/officeart/2005/8/layout/orgChart1"/>
    <dgm:cxn modelId="{2E5BF963-EA41-4126-AD8E-FD6310F5B291}" type="presParOf" srcId="{639BD91B-60BB-4214-9276-F0AE007A0FE0}" destId="{C3EFCAEB-C861-458F-9DCC-F7DEA522A855}" srcOrd="3" destOrd="0" presId="urn:microsoft.com/office/officeart/2005/8/layout/orgChart1"/>
    <dgm:cxn modelId="{7B8F5AC3-6E1A-43D0-8D17-DD72765C37AF}" type="presParOf" srcId="{C3EFCAEB-C861-458F-9DCC-F7DEA522A855}" destId="{01F8AAA3-E287-4626-93A5-BCE1A1704DCA}" srcOrd="0" destOrd="0" presId="urn:microsoft.com/office/officeart/2005/8/layout/orgChart1"/>
    <dgm:cxn modelId="{B1DE22C7-490F-4683-AF23-510D29988BC5}" type="presParOf" srcId="{01F8AAA3-E287-4626-93A5-BCE1A1704DCA}" destId="{6BA33D6E-A3C5-469F-B4FB-4A0CC59CE465}" srcOrd="0" destOrd="0" presId="urn:microsoft.com/office/officeart/2005/8/layout/orgChart1"/>
    <dgm:cxn modelId="{0D8EF27C-FC54-493D-B0FE-6C6B6C945C58}" type="presParOf" srcId="{01F8AAA3-E287-4626-93A5-BCE1A1704DCA}" destId="{05130653-0056-4426-A106-611BF53BE02E}" srcOrd="1" destOrd="0" presId="urn:microsoft.com/office/officeart/2005/8/layout/orgChart1"/>
    <dgm:cxn modelId="{62423C2A-5B16-495D-B22B-4DDBFEF578AB}" type="presParOf" srcId="{C3EFCAEB-C861-458F-9DCC-F7DEA522A855}" destId="{0A2225BF-A970-4DF3-BBDA-AFCB2AAF5AAD}" srcOrd="1" destOrd="0" presId="urn:microsoft.com/office/officeart/2005/8/layout/orgChart1"/>
    <dgm:cxn modelId="{07495146-0460-422E-A7E9-180BE1AFFA04}" type="presParOf" srcId="{C3EFCAEB-C861-458F-9DCC-F7DEA522A855}" destId="{F493094A-20B6-4C24-81DD-566186CD2E41}" srcOrd="2" destOrd="0" presId="urn:microsoft.com/office/officeart/2005/8/layout/orgChart1"/>
    <dgm:cxn modelId="{246A4DEA-5B39-4495-B088-B02C0D0A3102}" type="presParOf" srcId="{639BD91B-60BB-4214-9276-F0AE007A0FE0}" destId="{A8E3FE59-19CC-4EB6-9950-12ACE6E73E38}" srcOrd="4" destOrd="0" presId="urn:microsoft.com/office/officeart/2005/8/layout/orgChart1"/>
    <dgm:cxn modelId="{B16F4FDE-9BCC-4084-A6B0-D524AB36AA00}" type="presParOf" srcId="{639BD91B-60BB-4214-9276-F0AE007A0FE0}" destId="{D534B7DE-F226-4A96-B2C2-EB319B4E9CA5}" srcOrd="5" destOrd="0" presId="urn:microsoft.com/office/officeart/2005/8/layout/orgChart1"/>
    <dgm:cxn modelId="{3DE96741-BDD5-41A2-864C-AADAAEC1B83D}" type="presParOf" srcId="{D534B7DE-F226-4A96-B2C2-EB319B4E9CA5}" destId="{F2259216-2AA9-4B1B-98CC-9D830464EC98}" srcOrd="0" destOrd="0" presId="urn:microsoft.com/office/officeart/2005/8/layout/orgChart1"/>
    <dgm:cxn modelId="{53D27C84-2386-422B-8013-7AF2E4585C97}" type="presParOf" srcId="{F2259216-2AA9-4B1B-98CC-9D830464EC98}" destId="{05210B0C-71A6-489C-9D75-BEE2E6319E05}" srcOrd="0" destOrd="0" presId="urn:microsoft.com/office/officeart/2005/8/layout/orgChart1"/>
    <dgm:cxn modelId="{0F091607-10DC-4CB0-90DF-E28B56C2FB28}" type="presParOf" srcId="{F2259216-2AA9-4B1B-98CC-9D830464EC98}" destId="{A8C4481D-ED7C-43EE-A2E8-06890A9631A9}" srcOrd="1" destOrd="0" presId="urn:microsoft.com/office/officeart/2005/8/layout/orgChart1"/>
    <dgm:cxn modelId="{0BEB26A6-CB0B-47BC-B2D9-04B7F9182198}" type="presParOf" srcId="{D534B7DE-F226-4A96-B2C2-EB319B4E9CA5}" destId="{D045CA47-7DCE-4B66-939D-0DB6A638D51A}" srcOrd="1" destOrd="0" presId="urn:microsoft.com/office/officeart/2005/8/layout/orgChart1"/>
    <dgm:cxn modelId="{53A2B9CD-FAD1-4F37-A5FA-66250D3BE87B}" type="presParOf" srcId="{D534B7DE-F226-4A96-B2C2-EB319B4E9CA5}" destId="{BE218BC2-C74C-4A48-93F0-D2511DC25BC8}" srcOrd="2" destOrd="0" presId="urn:microsoft.com/office/officeart/2005/8/layout/orgChart1"/>
    <dgm:cxn modelId="{4DDB0C3B-7B9E-40ED-811A-9A50F730E771}" type="presParOf" srcId="{639BD91B-60BB-4214-9276-F0AE007A0FE0}" destId="{BBB8899B-C1BB-46B5-9515-DEA8754B5001}" srcOrd="6" destOrd="0" presId="urn:microsoft.com/office/officeart/2005/8/layout/orgChart1"/>
    <dgm:cxn modelId="{A636BE20-140A-4893-B7A9-8ACE0CF67508}" type="presParOf" srcId="{639BD91B-60BB-4214-9276-F0AE007A0FE0}" destId="{42C0EB48-E5B4-4B23-9B67-045909352810}" srcOrd="7" destOrd="0" presId="urn:microsoft.com/office/officeart/2005/8/layout/orgChart1"/>
    <dgm:cxn modelId="{F9D2F920-E671-41B3-AF87-48819D27FEC7}" type="presParOf" srcId="{42C0EB48-E5B4-4B23-9B67-045909352810}" destId="{DF5934A0-98BD-4603-930E-890C168A6851}" srcOrd="0" destOrd="0" presId="urn:microsoft.com/office/officeart/2005/8/layout/orgChart1"/>
    <dgm:cxn modelId="{A64202FF-F4C0-4E91-9BAB-1E9B82FE836D}" type="presParOf" srcId="{DF5934A0-98BD-4603-930E-890C168A6851}" destId="{500DC6B7-895A-41D3-8308-D6E88FB2E1D6}" srcOrd="0" destOrd="0" presId="urn:microsoft.com/office/officeart/2005/8/layout/orgChart1"/>
    <dgm:cxn modelId="{00EE23BF-DA80-427C-B92C-C843F937BE28}" type="presParOf" srcId="{DF5934A0-98BD-4603-930E-890C168A6851}" destId="{734D6B8F-DA1E-4524-8ADF-FDD25B9F621F}" srcOrd="1" destOrd="0" presId="urn:microsoft.com/office/officeart/2005/8/layout/orgChart1"/>
    <dgm:cxn modelId="{67F439EE-3B3B-4CF0-8A70-A6D2EDB535B2}" type="presParOf" srcId="{42C0EB48-E5B4-4B23-9B67-045909352810}" destId="{643ADF0C-F5F7-4F84-B4C3-EB82B6EC0EA9}" srcOrd="1" destOrd="0" presId="urn:microsoft.com/office/officeart/2005/8/layout/orgChart1"/>
    <dgm:cxn modelId="{F972C926-8795-4EE1-B8DD-F1AE6FBFE0E4}" type="presParOf" srcId="{42C0EB48-E5B4-4B23-9B67-045909352810}" destId="{9CA60660-08E2-4EC9-AC47-4B971D99FBB9}" srcOrd="2" destOrd="0" presId="urn:microsoft.com/office/officeart/2005/8/layout/orgChart1"/>
    <dgm:cxn modelId="{C7131994-0F04-4058-AD74-BC7360FC1989}" type="presParOf" srcId="{6E71FF97-5CC8-4861-8B18-00ED8F958FF5}" destId="{1B6E59AB-7837-46D5-A910-64707B7D13F6}" srcOrd="2" destOrd="0" presId="urn:microsoft.com/office/officeart/2005/8/layout/orgChart1"/>
    <dgm:cxn modelId="{D87B9B77-9E7B-4979-ACB9-7A4D759FADDE}" type="presParOf" srcId="{F570143D-60CF-4272-8154-4672AC06BC9E}" destId="{3D243F4A-0001-4397-9AE8-A4F34A360058}" srcOrd="2" destOrd="0" presId="urn:microsoft.com/office/officeart/2005/8/layout/orgChart1"/>
    <dgm:cxn modelId="{F7353A39-F596-4F80-AA9B-A8F7F242B062}" type="presParOf" srcId="{F570143D-60CF-4272-8154-4672AC06BC9E}" destId="{B1E54319-3D47-4768-A943-5B077361CA76}" srcOrd="3" destOrd="0" presId="urn:microsoft.com/office/officeart/2005/8/layout/orgChart1"/>
    <dgm:cxn modelId="{1971E5DE-1DEC-43B2-A608-3D45A114FFB4}" type="presParOf" srcId="{B1E54319-3D47-4768-A943-5B077361CA76}" destId="{C5E90A6F-7200-47D1-8884-E4E189BCF21F}" srcOrd="0" destOrd="0" presId="urn:microsoft.com/office/officeart/2005/8/layout/orgChart1"/>
    <dgm:cxn modelId="{F362CD7A-AB0C-4F62-9560-52C05D1B3129}" type="presParOf" srcId="{C5E90A6F-7200-47D1-8884-E4E189BCF21F}" destId="{6BDED615-BF6C-4B39-A616-43A2218B5790}" srcOrd="0" destOrd="0" presId="urn:microsoft.com/office/officeart/2005/8/layout/orgChart1"/>
    <dgm:cxn modelId="{7F701F19-B743-4378-AA92-39468F5C3DBD}" type="presParOf" srcId="{C5E90A6F-7200-47D1-8884-E4E189BCF21F}" destId="{7C44A695-BA5F-4B3E-8C56-E1A394F0A48B}" srcOrd="1" destOrd="0" presId="urn:microsoft.com/office/officeart/2005/8/layout/orgChart1"/>
    <dgm:cxn modelId="{853F8DDF-B8B0-4FEB-879E-1CE0D171DDD4}" type="presParOf" srcId="{B1E54319-3D47-4768-A943-5B077361CA76}" destId="{E596CF46-CC9E-4027-A9E5-0D35B4C100AC}" srcOrd="1" destOrd="0" presId="urn:microsoft.com/office/officeart/2005/8/layout/orgChart1"/>
    <dgm:cxn modelId="{CE020A37-62EB-4DD3-BA73-589C99C5DCF7}" type="presParOf" srcId="{E596CF46-CC9E-4027-A9E5-0D35B4C100AC}" destId="{6770A4BC-D4E5-454F-AF83-B2BD8397500A}" srcOrd="0" destOrd="0" presId="urn:microsoft.com/office/officeart/2005/8/layout/orgChart1"/>
    <dgm:cxn modelId="{C7AD2C69-02A1-47A9-A1D7-61156EC2C23C}" type="presParOf" srcId="{E596CF46-CC9E-4027-A9E5-0D35B4C100AC}" destId="{26022E3B-15E0-4212-8FF4-833631FE5C47}" srcOrd="1" destOrd="0" presId="urn:microsoft.com/office/officeart/2005/8/layout/orgChart1"/>
    <dgm:cxn modelId="{B3601F60-6B94-4AC4-8FA8-EC76A026633B}" type="presParOf" srcId="{26022E3B-15E0-4212-8FF4-833631FE5C47}" destId="{F444CB2D-DB0B-4D75-913F-EA500DA484D3}" srcOrd="0" destOrd="0" presId="urn:microsoft.com/office/officeart/2005/8/layout/orgChart1"/>
    <dgm:cxn modelId="{4325F985-736B-4509-85A9-262E5D24B869}" type="presParOf" srcId="{F444CB2D-DB0B-4D75-913F-EA500DA484D3}" destId="{27921B96-D173-4C1B-B710-B04FC2B81745}" srcOrd="0" destOrd="0" presId="urn:microsoft.com/office/officeart/2005/8/layout/orgChart1"/>
    <dgm:cxn modelId="{E40BCE43-E962-469D-92D1-CA6744D1F2A3}" type="presParOf" srcId="{F444CB2D-DB0B-4D75-913F-EA500DA484D3}" destId="{F72A6394-BA21-408F-B44B-500AEE3DE8FC}" srcOrd="1" destOrd="0" presId="urn:microsoft.com/office/officeart/2005/8/layout/orgChart1"/>
    <dgm:cxn modelId="{162B4A8B-8FC2-49A9-BA55-11CC398C3502}" type="presParOf" srcId="{26022E3B-15E0-4212-8FF4-833631FE5C47}" destId="{82A628CF-1A16-4865-8D9A-C14E40A2E01B}" srcOrd="1" destOrd="0" presId="urn:microsoft.com/office/officeart/2005/8/layout/orgChart1"/>
    <dgm:cxn modelId="{F8D1754E-39F6-4E86-86EA-EFAC0C391EC7}" type="presParOf" srcId="{26022E3B-15E0-4212-8FF4-833631FE5C47}" destId="{F3EAB2DB-5C03-44AB-AF30-1221F05FE807}" srcOrd="2" destOrd="0" presId="urn:microsoft.com/office/officeart/2005/8/layout/orgChart1"/>
    <dgm:cxn modelId="{CD5D0FCE-02F7-4972-9C23-FCCC7A7BDD07}" type="presParOf" srcId="{E596CF46-CC9E-4027-A9E5-0D35B4C100AC}" destId="{AD56DDC0-FB16-46DD-84C2-61AEABB19B1E}" srcOrd="2" destOrd="0" presId="urn:microsoft.com/office/officeart/2005/8/layout/orgChart1"/>
    <dgm:cxn modelId="{21BEFB5D-B4C8-4A2E-9C0B-90C95585E264}" type="presParOf" srcId="{E596CF46-CC9E-4027-A9E5-0D35B4C100AC}" destId="{6E9E17F2-42A8-4AE1-9BCB-F3F48424D950}" srcOrd="3" destOrd="0" presId="urn:microsoft.com/office/officeart/2005/8/layout/orgChart1"/>
    <dgm:cxn modelId="{5219F561-7338-49F3-A956-A2F8AE5B16BD}" type="presParOf" srcId="{6E9E17F2-42A8-4AE1-9BCB-F3F48424D950}" destId="{E204BD3F-E83B-47AC-A691-C3B4CE95E288}" srcOrd="0" destOrd="0" presId="urn:microsoft.com/office/officeart/2005/8/layout/orgChart1"/>
    <dgm:cxn modelId="{2D4945C5-7FB9-449A-8D5C-F2CA2D0C1C4E}" type="presParOf" srcId="{E204BD3F-E83B-47AC-A691-C3B4CE95E288}" destId="{7C889D31-72E7-4AB2-B8B5-D5825A2ABCA8}" srcOrd="0" destOrd="0" presId="urn:microsoft.com/office/officeart/2005/8/layout/orgChart1"/>
    <dgm:cxn modelId="{4B30F224-4560-4853-A8CE-CDFF14A14DF9}" type="presParOf" srcId="{E204BD3F-E83B-47AC-A691-C3B4CE95E288}" destId="{4FAA638D-42F1-485A-A892-E4709231B8E4}" srcOrd="1" destOrd="0" presId="urn:microsoft.com/office/officeart/2005/8/layout/orgChart1"/>
    <dgm:cxn modelId="{C3403DC5-E738-45A8-8944-3C3A7EE176EB}" type="presParOf" srcId="{6E9E17F2-42A8-4AE1-9BCB-F3F48424D950}" destId="{7A953347-B994-44E1-98A2-CC374FFFCD93}" srcOrd="1" destOrd="0" presId="urn:microsoft.com/office/officeart/2005/8/layout/orgChart1"/>
    <dgm:cxn modelId="{7E29C1B9-C6A4-4ECC-8792-B8DBA8FD93FA}" type="presParOf" srcId="{6E9E17F2-42A8-4AE1-9BCB-F3F48424D950}" destId="{D4F25546-26FE-453D-9405-2E077BDB053E}" srcOrd="2" destOrd="0" presId="urn:microsoft.com/office/officeart/2005/8/layout/orgChart1"/>
    <dgm:cxn modelId="{6436450B-8FE6-4698-BF9D-57F67324AA20}" type="presParOf" srcId="{E596CF46-CC9E-4027-A9E5-0D35B4C100AC}" destId="{34D9A1A3-FFB1-4940-88AC-F47CA690A458}" srcOrd="4" destOrd="0" presId="urn:microsoft.com/office/officeart/2005/8/layout/orgChart1"/>
    <dgm:cxn modelId="{E89E64B8-C543-4B4C-B811-E487EEF81236}" type="presParOf" srcId="{E596CF46-CC9E-4027-A9E5-0D35B4C100AC}" destId="{45526748-05CD-4354-A407-92884AE32D4C}" srcOrd="5" destOrd="0" presId="urn:microsoft.com/office/officeart/2005/8/layout/orgChart1"/>
    <dgm:cxn modelId="{863C39E6-3428-44ED-B4AF-F5D480C3CB62}" type="presParOf" srcId="{45526748-05CD-4354-A407-92884AE32D4C}" destId="{4AD806AA-ED29-4439-98D8-2F0C623F6566}" srcOrd="0" destOrd="0" presId="urn:microsoft.com/office/officeart/2005/8/layout/orgChart1"/>
    <dgm:cxn modelId="{AB3FB320-EB72-4E16-BB77-8E7646C7E89C}" type="presParOf" srcId="{4AD806AA-ED29-4439-98D8-2F0C623F6566}" destId="{A4497B63-0ECF-436E-8B49-0092579E1384}" srcOrd="0" destOrd="0" presId="urn:microsoft.com/office/officeart/2005/8/layout/orgChart1"/>
    <dgm:cxn modelId="{A688D056-C5AA-444C-83C7-9937ACCFF692}" type="presParOf" srcId="{4AD806AA-ED29-4439-98D8-2F0C623F6566}" destId="{B29CD498-D3EF-4D7E-B3CF-73A2F6E07522}" srcOrd="1" destOrd="0" presId="urn:microsoft.com/office/officeart/2005/8/layout/orgChart1"/>
    <dgm:cxn modelId="{B3609467-E573-4616-82BB-F568501BBDC5}" type="presParOf" srcId="{45526748-05CD-4354-A407-92884AE32D4C}" destId="{D50D91AE-EFB8-496E-8D55-2310D38EC13F}" srcOrd="1" destOrd="0" presId="urn:microsoft.com/office/officeart/2005/8/layout/orgChart1"/>
    <dgm:cxn modelId="{D2DE6455-C1FD-437C-9B60-D1039CD6864D}" type="presParOf" srcId="{45526748-05CD-4354-A407-92884AE32D4C}" destId="{6401196B-5568-4508-A674-67AD18FF9C8A}" srcOrd="2" destOrd="0" presId="urn:microsoft.com/office/officeart/2005/8/layout/orgChart1"/>
    <dgm:cxn modelId="{ADAD73FF-BBB2-4D8F-B3E4-B9F4B5EE7F3E}" type="presParOf" srcId="{B1E54319-3D47-4768-A943-5B077361CA76}" destId="{FC88E819-6006-4246-83C1-CE185899E1C4}" srcOrd="2" destOrd="0" presId="urn:microsoft.com/office/officeart/2005/8/layout/orgChart1"/>
    <dgm:cxn modelId="{D1BA040B-2B02-47CC-A73B-564036B57C85}" type="presParOf" srcId="{F570143D-60CF-4272-8154-4672AC06BC9E}" destId="{4245E0EA-3998-4B33-BA52-DBE058C53BE7}" srcOrd="4" destOrd="0" presId="urn:microsoft.com/office/officeart/2005/8/layout/orgChart1"/>
    <dgm:cxn modelId="{D376FBCE-5C8E-4D71-92B3-230B2E0B12FA}" type="presParOf" srcId="{F570143D-60CF-4272-8154-4672AC06BC9E}" destId="{0CDA2278-DCEB-47EA-8F98-97BB030E2B00}" srcOrd="5" destOrd="0" presId="urn:microsoft.com/office/officeart/2005/8/layout/orgChart1"/>
    <dgm:cxn modelId="{B91F6DD4-68F4-47EA-85F7-05EDCE896F1C}" type="presParOf" srcId="{0CDA2278-DCEB-47EA-8F98-97BB030E2B00}" destId="{15AE235F-764D-49B5-81B4-64FEE899636A}" srcOrd="0" destOrd="0" presId="urn:microsoft.com/office/officeart/2005/8/layout/orgChart1"/>
    <dgm:cxn modelId="{1C5CADD4-9A8C-4CE3-B261-210729F9C2AA}" type="presParOf" srcId="{15AE235F-764D-49B5-81B4-64FEE899636A}" destId="{4FDBF5B5-4096-41ED-880E-821EC17683E8}" srcOrd="0" destOrd="0" presId="urn:microsoft.com/office/officeart/2005/8/layout/orgChart1"/>
    <dgm:cxn modelId="{6AFD66F2-7D15-4537-9540-78BF593BFBB8}" type="presParOf" srcId="{15AE235F-764D-49B5-81B4-64FEE899636A}" destId="{8C7EFF7D-A8DA-4277-845C-F48FB3C922B4}" srcOrd="1" destOrd="0" presId="urn:microsoft.com/office/officeart/2005/8/layout/orgChart1"/>
    <dgm:cxn modelId="{E28A862F-E05E-4496-B7C9-A7D876173210}" type="presParOf" srcId="{0CDA2278-DCEB-47EA-8F98-97BB030E2B00}" destId="{9C153B04-E39D-46DA-B6AF-063B610CA51B}" srcOrd="1" destOrd="0" presId="urn:microsoft.com/office/officeart/2005/8/layout/orgChart1"/>
    <dgm:cxn modelId="{D3AE2A7E-2C38-402F-B2D2-7079F890D0B0}" type="presParOf" srcId="{9C153B04-E39D-46DA-B6AF-063B610CA51B}" destId="{0CC5D5B3-DC80-4A48-BCD9-06E6E7E0BB65}" srcOrd="0" destOrd="0" presId="urn:microsoft.com/office/officeart/2005/8/layout/orgChart1"/>
    <dgm:cxn modelId="{0E4780CA-DC97-407F-8B57-CC4506244776}" type="presParOf" srcId="{9C153B04-E39D-46DA-B6AF-063B610CA51B}" destId="{86BAF9DB-7A27-4678-A2F9-F3F44E6F2663}" srcOrd="1" destOrd="0" presId="urn:microsoft.com/office/officeart/2005/8/layout/orgChart1"/>
    <dgm:cxn modelId="{43FFB17E-7CC3-4382-A415-DA3BEADF511A}" type="presParOf" srcId="{86BAF9DB-7A27-4678-A2F9-F3F44E6F2663}" destId="{99A8101E-B992-4D53-B0D1-237C3B799EAE}" srcOrd="0" destOrd="0" presId="urn:microsoft.com/office/officeart/2005/8/layout/orgChart1"/>
    <dgm:cxn modelId="{9A8A8ACA-4125-4E95-9F51-56B6D0C8CB7F}" type="presParOf" srcId="{99A8101E-B992-4D53-B0D1-237C3B799EAE}" destId="{8501865F-0F10-45BC-9D5D-9BB0374D14B4}" srcOrd="0" destOrd="0" presId="urn:microsoft.com/office/officeart/2005/8/layout/orgChart1"/>
    <dgm:cxn modelId="{291189E8-5743-4CBE-AAE6-2A68E15B17A8}" type="presParOf" srcId="{99A8101E-B992-4D53-B0D1-237C3B799EAE}" destId="{C3539A2B-D751-4671-9954-7DD8AAFF22F4}" srcOrd="1" destOrd="0" presId="urn:microsoft.com/office/officeart/2005/8/layout/orgChart1"/>
    <dgm:cxn modelId="{6CADC110-8D01-439E-B414-9D3354093B3E}" type="presParOf" srcId="{86BAF9DB-7A27-4678-A2F9-F3F44E6F2663}" destId="{63376DBE-6D5B-45D1-BF4D-677D01AA72E4}" srcOrd="1" destOrd="0" presId="urn:microsoft.com/office/officeart/2005/8/layout/orgChart1"/>
    <dgm:cxn modelId="{0D603D8D-02F7-4D9E-9E8E-DFBC73B39ADA}" type="presParOf" srcId="{86BAF9DB-7A27-4678-A2F9-F3F44E6F2663}" destId="{E5CC5463-9C75-49FD-8D7D-C5404D4D6F7A}" srcOrd="2" destOrd="0" presId="urn:microsoft.com/office/officeart/2005/8/layout/orgChart1"/>
    <dgm:cxn modelId="{EB9ADFCB-020A-4960-8001-817CAE5508E1}" type="presParOf" srcId="{9C153B04-E39D-46DA-B6AF-063B610CA51B}" destId="{B21D3710-1E97-4D5C-84F9-951DA3C2AB4E}" srcOrd="2" destOrd="0" presId="urn:microsoft.com/office/officeart/2005/8/layout/orgChart1"/>
    <dgm:cxn modelId="{CB05B0B0-9A03-4DE4-BFBC-46E0BCE6F59A}" type="presParOf" srcId="{9C153B04-E39D-46DA-B6AF-063B610CA51B}" destId="{A86888FB-C71D-4B1F-8CD5-C0ACC4525363}" srcOrd="3" destOrd="0" presId="urn:microsoft.com/office/officeart/2005/8/layout/orgChart1"/>
    <dgm:cxn modelId="{849595F4-9DD9-49C3-A5DA-B5BFEEE6F3ED}" type="presParOf" srcId="{A86888FB-C71D-4B1F-8CD5-C0ACC4525363}" destId="{8096C913-31D6-4013-98D1-CF5876D63317}" srcOrd="0" destOrd="0" presId="urn:microsoft.com/office/officeart/2005/8/layout/orgChart1"/>
    <dgm:cxn modelId="{0DEFB74C-850B-48A2-899C-9B9ACD74B589}" type="presParOf" srcId="{8096C913-31D6-4013-98D1-CF5876D63317}" destId="{9FACCE24-AA0A-433A-A551-44EF94F5FBEB}" srcOrd="0" destOrd="0" presId="urn:microsoft.com/office/officeart/2005/8/layout/orgChart1"/>
    <dgm:cxn modelId="{9835A94B-3FB1-4A49-8087-C1BBA3E088DE}" type="presParOf" srcId="{8096C913-31D6-4013-98D1-CF5876D63317}" destId="{5F0E3258-0C45-4EDC-BB9D-3B178EA7BA27}" srcOrd="1" destOrd="0" presId="urn:microsoft.com/office/officeart/2005/8/layout/orgChart1"/>
    <dgm:cxn modelId="{F49418E7-2231-4CB5-9F19-9DCA9A706858}" type="presParOf" srcId="{A86888FB-C71D-4B1F-8CD5-C0ACC4525363}" destId="{83627226-AD1F-4D2F-9678-6AA5D703A86C}" srcOrd="1" destOrd="0" presId="urn:microsoft.com/office/officeart/2005/8/layout/orgChart1"/>
    <dgm:cxn modelId="{482428EC-2F9D-490E-8D76-588802D2399B}" type="presParOf" srcId="{A86888FB-C71D-4B1F-8CD5-C0ACC4525363}" destId="{8C9B6866-FEB1-4758-885F-28ACDD2F27D6}" srcOrd="2" destOrd="0" presId="urn:microsoft.com/office/officeart/2005/8/layout/orgChart1"/>
    <dgm:cxn modelId="{DBD5BFCB-AF73-4AB9-B3ED-7CAFDE4A6329}" type="presParOf" srcId="{9C153B04-E39D-46DA-B6AF-063B610CA51B}" destId="{3B2FCA6F-E4C5-479E-AA45-3A0CA01EBC90}" srcOrd="4" destOrd="0" presId="urn:microsoft.com/office/officeart/2005/8/layout/orgChart1"/>
    <dgm:cxn modelId="{70645289-9D0E-4256-81EE-8ED8753FEF7C}" type="presParOf" srcId="{9C153B04-E39D-46DA-B6AF-063B610CA51B}" destId="{98A0F020-939D-427E-8819-83088CAE84B6}" srcOrd="5" destOrd="0" presId="urn:microsoft.com/office/officeart/2005/8/layout/orgChart1"/>
    <dgm:cxn modelId="{E69DF920-F629-4681-AACE-D0968BEA9BDF}" type="presParOf" srcId="{98A0F020-939D-427E-8819-83088CAE84B6}" destId="{15EF8CBB-1A61-4DBC-873C-D2DC0B7E946A}" srcOrd="0" destOrd="0" presId="urn:microsoft.com/office/officeart/2005/8/layout/orgChart1"/>
    <dgm:cxn modelId="{F896B573-DA34-454E-9759-957B9DCC04C0}" type="presParOf" srcId="{15EF8CBB-1A61-4DBC-873C-D2DC0B7E946A}" destId="{6D8283A7-9C50-443B-8C81-57FAF8874E38}" srcOrd="0" destOrd="0" presId="urn:microsoft.com/office/officeart/2005/8/layout/orgChart1"/>
    <dgm:cxn modelId="{501E88CE-1EF0-4433-9EA2-0373C48C023F}" type="presParOf" srcId="{15EF8CBB-1A61-4DBC-873C-D2DC0B7E946A}" destId="{80D6A55A-BB99-40F9-A6FD-5E73BCDCCB36}" srcOrd="1" destOrd="0" presId="urn:microsoft.com/office/officeart/2005/8/layout/orgChart1"/>
    <dgm:cxn modelId="{B24598F2-C3FB-4E3F-8DDB-0A9A267B525E}" type="presParOf" srcId="{98A0F020-939D-427E-8819-83088CAE84B6}" destId="{FF1B8E0C-D131-4C9F-8B52-ADB9FB57EFA5}" srcOrd="1" destOrd="0" presId="urn:microsoft.com/office/officeart/2005/8/layout/orgChart1"/>
    <dgm:cxn modelId="{F32C5B16-DB23-4BA6-A566-DA73CF86874A}" type="presParOf" srcId="{98A0F020-939D-427E-8819-83088CAE84B6}" destId="{E7DF944C-BD5C-4BA7-8B7E-C0D1879E932F}" srcOrd="2" destOrd="0" presId="urn:microsoft.com/office/officeart/2005/8/layout/orgChart1"/>
    <dgm:cxn modelId="{DBE4944D-78CD-4E2E-B7EA-D328AE0B3E38}" type="presParOf" srcId="{9C153B04-E39D-46DA-B6AF-063B610CA51B}" destId="{0574C9E4-413A-4319-8E38-D6CE3276B4CB}" srcOrd="6" destOrd="0" presId="urn:microsoft.com/office/officeart/2005/8/layout/orgChart1"/>
    <dgm:cxn modelId="{3BD070AA-C467-4937-9324-9AC55B2E979C}" type="presParOf" srcId="{9C153B04-E39D-46DA-B6AF-063B610CA51B}" destId="{05D11FFA-89FC-4B4B-BEE4-1A459E11299C}" srcOrd="7" destOrd="0" presId="urn:microsoft.com/office/officeart/2005/8/layout/orgChart1"/>
    <dgm:cxn modelId="{F8DC9041-E81F-4EA1-B55D-DF9CA442EC75}" type="presParOf" srcId="{05D11FFA-89FC-4B4B-BEE4-1A459E11299C}" destId="{AC765D12-A19A-4EB8-A13A-817863232464}" srcOrd="0" destOrd="0" presId="urn:microsoft.com/office/officeart/2005/8/layout/orgChart1"/>
    <dgm:cxn modelId="{1E3F51B2-03CC-486B-9718-81FB59B57CF5}" type="presParOf" srcId="{AC765D12-A19A-4EB8-A13A-817863232464}" destId="{C4D37962-FA7D-48AB-A4B3-116EE16BB5BB}" srcOrd="0" destOrd="0" presId="urn:microsoft.com/office/officeart/2005/8/layout/orgChart1"/>
    <dgm:cxn modelId="{F03F267B-3E3C-4054-80D6-E7294C48ADEC}" type="presParOf" srcId="{AC765D12-A19A-4EB8-A13A-817863232464}" destId="{79BAD809-9E61-4DDE-9A1F-607A409B6DDB}" srcOrd="1" destOrd="0" presId="urn:microsoft.com/office/officeart/2005/8/layout/orgChart1"/>
    <dgm:cxn modelId="{0FE909D7-FC1D-4D69-81A8-2D1F49E67E13}" type="presParOf" srcId="{05D11FFA-89FC-4B4B-BEE4-1A459E11299C}" destId="{DEA241A4-A8F6-410C-88B0-22783CF3D82E}" srcOrd="1" destOrd="0" presId="urn:microsoft.com/office/officeart/2005/8/layout/orgChart1"/>
    <dgm:cxn modelId="{4B4B6D7A-E5A1-4575-BA15-B183A6865078}" type="presParOf" srcId="{05D11FFA-89FC-4B4B-BEE4-1A459E11299C}" destId="{4A1505C5-B35C-47BC-960C-D746F102E42C}" srcOrd="2" destOrd="0" presId="urn:microsoft.com/office/officeart/2005/8/layout/orgChart1"/>
    <dgm:cxn modelId="{0E3CB1BC-59E6-4220-AA5B-408E6E61F48F}" type="presParOf" srcId="{9C153B04-E39D-46DA-B6AF-063B610CA51B}" destId="{1869F212-4316-43CB-A3D4-899FA88BE0A0}" srcOrd="8" destOrd="0" presId="urn:microsoft.com/office/officeart/2005/8/layout/orgChart1"/>
    <dgm:cxn modelId="{C5EEAF78-2D13-452D-9F2E-A892F03516A4}" type="presParOf" srcId="{9C153B04-E39D-46DA-B6AF-063B610CA51B}" destId="{3B9A9628-360A-4906-9243-7957386287ED}" srcOrd="9" destOrd="0" presId="urn:microsoft.com/office/officeart/2005/8/layout/orgChart1"/>
    <dgm:cxn modelId="{DDB90008-BB15-4652-B7E3-292515563471}" type="presParOf" srcId="{3B9A9628-360A-4906-9243-7957386287ED}" destId="{F4716013-DB16-4AB4-ABA2-CFD6E74CB3BB}" srcOrd="0" destOrd="0" presId="urn:microsoft.com/office/officeart/2005/8/layout/orgChart1"/>
    <dgm:cxn modelId="{0B168D4B-A71A-4ACB-A0E3-B67C2AA82E48}" type="presParOf" srcId="{F4716013-DB16-4AB4-ABA2-CFD6E74CB3BB}" destId="{39F30056-9344-4C63-956B-D970DAFA0288}" srcOrd="0" destOrd="0" presId="urn:microsoft.com/office/officeart/2005/8/layout/orgChart1"/>
    <dgm:cxn modelId="{CF375E85-E75B-4194-992C-00DDE54CA46C}" type="presParOf" srcId="{F4716013-DB16-4AB4-ABA2-CFD6E74CB3BB}" destId="{8E5D4103-7CDF-4F1A-A140-FD13726B075E}" srcOrd="1" destOrd="0" presId="urn:microsoft.com/office/officeart/2005/8/layout/orgChart1"/>
    <dgm:cxn modelId="{F3DC77C7-3EEB-465C-A203-E51638F48BE7}" type="presParOf" srcId="{3B9A9628-360A-4906-9243-7957386287ED}" destId="{DFFF17FB-E643-4EBB-AD12-477E0FCA46CA}" srcOrd="1" destOrd="0" presId="urn:microsoft.com/office/officeart/2005/8/layout/orgChart1"/>
    <dgm:cxn modelId="{74CDA577-BA8E-40D4-BE5E-4D7EF9634FA2}" type="presParOf" srcId="{3B9A9628-360A-4906-9243-7957386287ED}" destId="{CE5D9149-CB56-4535-B295-69F329CEF382}" srcOrd="2" destOrd="0" presId="urn:microsoft.com/office/officeart/2005/8/layout/orgChart1"/>
    <dgm:cxn modelId="{C7E332F0-290D-44D4-ABF1-8E2BF5705279}" type="presParOf" srcId="{0CDA2278-DCEB-47EA-8F98-97BB030E2B00}" destId="{83BE869C-1AE7-43B2-9BB8-1BC9CA30FD1A}" srcOrd="2" destOrd="0" presId="urn:microsoft.com/office/officeart/2005/8/layout/orgChart1"/>
    <dgm:cxn modelId="{9E0F72A9-1E22-467F-83F9-95355811B820}" type="presParOf" srcId="{F570143D-60CF-4272-8154-4672AC06BC9E}" destId="{28DBEBF7-B92A-4952-8F76-BB63897C8B32}" srcOrd="6" destOrd="0" presId="urn:microsoft.com/office/officeart/2005/8/layout/orgChart1"/>
    <dgm:cxn modelId="{4CD167CE-F34D-4D02-8EE0-392ED6B794C9}" type="presParOf" srcId="{F570143D-60CF-4272-8154-4672AC06BC9E}" destId="{92C80319-CDEC-4798-B92D-4BD34E721B5F}" srcOrd="7" destOrd="0" presId="urn:microsoft.com/office/officeart/2005/8/layout/orgChart1"/>
    <dgm:cxn modelId="{1B25595A-1560-4D26-A7E3-A4F2BCE78C9E}" type="presParOf" srcId="{92C80319-CDEC-4798-B92D-4BD34E721B5F}" destId="{1EF32750-4008-4D82-9477-8DFCFB0FCA80}" srcOrd="0" destOrd="0" presId="urn:microsoft.com/office/officeart/2005/8/layout/orgChart1"/>
    <dgm:cxn modelId="{2BD67693-8E21-435B-9D35-4E8B63A7BE7E}" type="presParOf" srcId="{1EF32750-4008-4D82-9477-8DFCFB0FCA80}" destId="{2D7C861B-6502-4831-B565-445841356EED}" srcOrd="0" destOrd="0" presId="urn:microsoft.com/office/officeart/2005/8/layout/orgChart1"/>
    <dgm:cxn modelId="{6AE5EE36-AF87-4EE3-8BED-B0CE9298CCEA}" type="presParOf" srcId="{1EF32750-4008-4D82-9477-8DFCFB0FCA80}" destId="{5E771FE0-69C8-4D0F-81FF-5C8BB6246C3D}" srcOrd="1" destOrd="0" presId="urn:microsoft.com/office/officeart/2005/8/layout/orgChart1"/>
    <dgm:cxn modelId="{F9F10322-5970-4777-AC96-5B5A5E26DCE8}" type="presParOf" srcId="{92C80319-CDEC-4798-B92D-4BD34E721B5F}" destId="{4D28BA84-50BC-40EB-90F1-89DBFE843A9A}" srcOrd="1" destOrd="0" presId="urn:microsoft.com/office/officeart/2005/8/layout/orgChart1"/>
    <dgm:cxn modelId="{972A9487-6DC5-4BC0-ABFD-09EADC9A93C0}" type="presParOf" srcId="{4D28BA84-50BC-40EB-90F1-89DBFE843A9A}" destId="{0D86ACC6-B916-4274-901C-E5AC3A127C8B}" srcOrd="0" destOrd="0" presId="urn:microsoft.com/office/officeart/2005/8/layout/orgChart1"/>
    <dgm:cxn modelId="{A34370EF-ABA1-4B66-AD57-8DBFC082D492}" type="presParOf" srcId="{4D28BA84-50BC-40EB-90F1-89DBFE843A9A}" destId="{004D8F8B-BC73-441B-8E58-F9E087A62DDF}" srcOrd="1" destOrd="0" presId="urn:microsoft.com/office/officeart/2005/8/layout/orgChart1"/>
    <dgm:cxn modelId="{603470D8-D179-4823-A1AC-E47B2F1C47F9}" type="presParOf" srcId="{004D8F8B-BC73-441B-8E58-F9E087A62DDF}" destId="{39C50E7E-951D-4196-85DC-488053946E55}" srcOrd="0" destOrd="0" presId="urn:microsoft.com/office/officeart/2005/8/layout/orgChart1"/>
    <dgm:cxn modelId="{F7C402F0-3DA6-408E-92BA-D5885AAF23CD}" type="presParOf" srcId="{39C50E7E-951D-4196-85DC-488053946E55}" destId="{F72E754F-7A18-4DC8-A3A0-0C94B6C02FBF}" srcOrd="0" destOrd="0" presId="urn:microsoft.com/office/officeart/2005/8/layout/orgChart1"/>
    <dgm:cxn modelId="{D83617BC-601B-4F96-9CF8-24701620C1F2}" type="presParOf" srcId="{39C50E7E-951D-4196-85DC-488053946E55}" destId="{5E28FB85-46A3-4D50-A209-BB020146B8D8}" srcOrd="1" destOrd="0" presId="urn:microsoft.com/office/officeart/2005/8/layout/orgChart1"/>
    <dgm:cxn modelId="{CADB3450-5D48-4232-BE91-F2ACC6AF1EBC}" type="presParOf" srcId="{004D8F8B-BC73-441B-8E58-F9E087A62DDF}" destId="{A065298B-B5C7-463A-BCC3-9C8B2A21D9A7}" srcOrd="1" destOrd="0" presId="urn:microsoft.com/office/officeart/2005/8/layout/orgChart1"/>
    <dgm:cxn modelId="{DB8D2463-0543-4F94-BB9C-64464350904F}" type="presParOf" srcId="{004D8F8B-BC73-441B-8E58-F9E087A62DDF}" destId="{70C8F3F4-A404-42A6-A7DD-B767469659BF}" srcOrd="2" destOrd="0" presId="urn:microsoft.com/office/officeart/2005/8/layout/orgChart1"/>
    <dgm:cxn modelId="{C47EEE99-A583-4CE6-B7BF-BDD996E4BDBE}" type="presParOf" srcId="{4D28BA84-50BC-40EB-90F1-89DBFE843A9A}" destId="{209CA227-E40D-44C5-B116-5A88451EEA41}" srcOrd="2" destOrd="0" presId="urn:microsoft.com/office/officeart/2005/8/layout/orgChart1"/>
    <dgm:cxn modelId="{91373FEB-8B21-4D72-A3F2-5EB0E29F3547}" type="presParOf" srcId="{4D28BA84-50BC-40EB-90F1-89DBFE843A9A}" destId="{D120FB2F-3B12-4E13-9694-7C9FD9A6E518}" srcOrd="3" destOrd="0" presId="urn:microsoft.com/office/officeart/2005/8/layout/orgChart1"/>
    <dgm:cxn modelId="{170BD1B9-C65F-4C9F-914E-F6BB5559EE26}" type="presParOf" srcId="{D120FB2F-3B12-4E13-9694-7C9FD9A6E518}" destId="{02B9D545-AC34-4A94-B873-F29E5B81E714}" srcOrd="0" destOrd="0" presId="urn:microsoft.com/office/officeart/2005/8/layout/orgChart1"/>
    <dgm:cxn modelId="{1A76F94B-91EF-4906-B078-4CCD4D44B7AB}" type="presParOf" srcId="{02B9D545-AC34-4A94-B873-F29E5B81E714}" destId="{8850F2C4-80E2-40CA-9FFC-3916D0F80A88}" srcOrd="0" destOrd="0" presId="urn:microsoft.com/office/officeart/2005/8/layout/orgChart1"/>
    <dgm:cxn modelId="{BB81C015-A312-4A9F-B440-1C49E7EE1F1C}" type="presParOf" srcId="{02B9D545-AC34-4A94-B873-F29E5B81E714}" destId="{25B46D43-1AD3-40E0-94B0-FB67D1C24FCB}" srcOrd="1" destOrd="0" presId="urn:microsoft.com/office/officeart/2005/8/layout/orgChart1"/>
    <dgm:cxn modelId="{03A00F1D-DCF0-4199-BE76-FD3050679650}" type="presParOf" srcId="{D120FB2F-3B12-4E13-9694-7C9FD9A6E518}" destId="{789FC9FC-4DFB-4675-81ED-39AA50EE30EC}" srcOrd="1" destOrd="0" presId="urn:microsoft.com/office/officeart/2005/8/layout/orgChart1"/>
    <dgm:cxn modelId="{1561C986-5DAA-4078-BF1F-1496CA0EE55A}" type="presParOf" srcId="{D120FB2F-3B12-4E13-9694-7C9FD9A6E518}" destId="{F4AA85CB-8BAD-42CB-B3A1-BF6565EB6CCA}" srcOrd="2" destOrd="0" presId="urn:microsoft.com/office/officeart/2005/8/layout/orgChart1"/>
    <dgm:cxn modelId="{F18E8CE6-7A63-4823-B8D9-F3A3F023B07B}" type="presParOf" srcId="{92C80319-CDEC-4798-B92D-4BD34E721B5F}" destId="{919F56B4-2019-4D67-8DB7-611CF570365D}" srcOrd="2" destOrd="0" presId="urn:microsoft.com/office/officeart/2005/8/layout/orgChart1"/>
    <dgm:cxn modelId="{BF033938-D388-40B6-B4EB-1A6E9E53EBDF}" type="presParOf" srcId="{F570143D-60CF-4272-8154-4672AC06BC9E}" destId="{13DDA584-2A0D-4F15-844B-4CB4C6B8F7E3}" srcOrd="8" destOrd="0" presId="urn:microsoft.com/office/officeart/2005/8/layout/orgChart1"/>
    <dgm:cxn modelId="{B499B008-BF83-4FB9-AECC-8829C5509EFC}" type="presParOf" srcId="{F570143D-60CF-4272-8154-4672AC06BC9E}" destId="{B0782D89-522A-4F2B-9851-55FB48F54483}" srcOrd="9" destOrd="0" presId="urn:microsoft.com/office/officeart/2005/8/layout/orgChart1"/>
    <dgm:cxn modelId="{10680A71-D493-4D86-87CE-5B79434B1E68}" type="presParOf" srcId="{B0782D89-522A-4F2B-9851-55FB48F54483}" destId="{836BC68D-5CC7-469C-8CD6-ED73CBB18970}" srcOrd="0" destOrd="0" presId="urn:microsoft.com/office/officeart/2005/8/layout/orgChart1"/>
    <dgm:cxn modelId="{23541496-A102-4E8F-B371-6D67833D37FE}" type="presParOf" srcId="{836BC68D-5CC7-469C-8CD6-ED73CBB18970}" destId="{77FA3BC8-6DC1-4598-8413-A78170E3A8BA}" srcOrd="0" destOrd="0" presId="urn:microsoft.com/office/officeart/2005/8/layout/orgChart1"/>
    <dgm:cxn modelId="{C36697F0-8E9B-497E-B491-5B7AFF2A3EE9}" type="presParOf" srcId="{836BC68D-5CC7-469C-8CD6-ED73CBB18970}" destId="{3832D669-98BA-48ED-AFC4-375286B5073D}" srcOrd="1" destOrd="0" presId="urn:microsoft.com/office/officeart/2005/8/layout/orgChart1"/>
    <dgm:cxn modelId="{712C0602-2756-4563-890A-3465DC8719C0}" type="presParOf" srcId="{B0782D89-522A-4F2B-9851-55FB48F54483}" destId="{E18FF9FA-C2CD-4CAB-93D7-8D2EF0D44EBF}" srcOrd="1" destOrd="0" presId="urn:microsoft.com/office/officeart/2005/8/layout/orgChart1"/>
    <dgm:cxn modelId="{F2078977-774B-44A9-B6E5-BF1272FEB613}" type="presParOf" srcId="{E18FF9FA-C2CD-4CAB-93D7-8D2EF0D44EBF}" destId="{59AB65BD-7BAB-4C0D-BBD9-1C549BED898D}" srcOrd="0" destOrd="0" presId="urn:microsoft.com/office/officeart/2005/8/layout/orgChart1"/>
    <dgm:cxn modelId="{6E1F5B3E-8607-4928-A793-E70A3E5F3987}" type="presParOf" srcId="{E18FF9FA-C2CD-4CAB-93D7-8D2EF0D44EBF}" destId="{DFC72FDB-4BCB-4DC5-91C3-46B614505B30}" srcOrd="1" destOrd="0" presId="urn:microsoft.com/office/officeart/2005/8/layout/orgChart1"/>
    <dgm:cxn modelId="{B4BAEEB9-6FF3-4876-AA77-C290F1BE27AF}" type="presParOf" srcId="{DFC72FDB-4BCB-4DC5-91C3-46B614505B30}" destId="{1A004645-9E4F-46D0-BCC1-5D2E42A1D2D8}" srcOrd="0" destOrd="0" presId="urn:microsoft.com/office/officeart/2005/8/layout/orgChart1"/>
    <dgm:cxn modelId="{9658AA9D-80E4-4EDF-8752-275146D68229}" type="presParOf" srcId="{1A004645-9E4F-46D0-BCC1-5D2E42A1D2D8}" destId="{6A359AD1-F9D1-4146-B2DD-6AB8DC64C60B}" srcOrd="0" destOrd="0" presId="urn:microsoft.com/office/officeart/2005/8/layout/orgChart1"/>
    <dgm:cxn modelId="{EB2935B0-4C0E-4501-89AE-48DCA527FD41}" type="presParOf" srcId="{1A004645-9E4F-46D0-BCC1-5D2E42A1D2D8}" destId="{CF29E494-4813-467D-B02F-FC277EE6F817}" srcOrd="1" destOrd="0" presId="urn:microsoft.com/office/officeart/2005/8/layout/orgChart1"/>
    <dgm:cxn modelId="{BB892416-F972-4B2A-BC34-E02C93E794AD}" type="presParOf" srcId="{DFC72FDB-4BCB-4DC5-91C3-46B614505B30}" destId="{FA3A2BD6-AB4A-40D1-BAF4-5061A36DC5A5}" srcOrd="1" destOrd="0" presId="urn:microsoft.com/office/officeart/2005/8/layout/orgChart1"/>
    <dgm:cxn modelId="{D3768C63-1F7B-44A2-9BEF-3933C2E61AEC}" type="presParOf" srcId="{DFC72FDB-4BCB-4DC5-91C3-46B614505B30}" destId="{7844B9F6-37FB-4BE3-A7AD-05933CE278DF}" srcOrd="2" destOrd="0" presId="urn:microsoft.com/office/officeart/2005/8/layout/orgChart1"/>
    <dgm:cxn modelId="{A049118A-B5DE-4297-A6D4-A7FD1B5BE9AD}" type="presParOf" srcId="{B0782D89-522A-4F2B-9851-55FB48F54483}" destId="{06A03AB3-84AE-4C86-8B01-7227FA37FE2D}" srcOrd="2" destOrd="0" presId="urn:microsoft.com/office/officeart/2005/8/layout/orgChart1"/>
    <dgm:cxn modelId="{A67F3C75-7CDD-4DE0-9F40-C31259E620D5}" type="presParOf" srcId="{A890BE10-50AD-4A94-B9CC-D6DEC68D8BDD}" destId="{1CC7C00A-AD9F-4428-9BB8-F948CE83708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36CBC0-E5CC-4875-925E-859D162AF583}" type="doc">
      <dgm:prSet loTypeId="urn:microsoft.com/office/officeart/2005/8/layout/orgChart1" loCatId="hierarchy" qsTypeId="urn:microsoft.com/office/officeart/2005/8/quickstyle/simple1" qsCatId="simple" csTypeId="urn:microsoft.com/office/officeart/2005/8/colors/colorful1" csCatId="colorful" phldr="1"/>
      <dgm:spPr/>
      <dgm:t>
        <a:bodyPr/>
        <a:lstStyle/>
        <a:p>
          <a:endParaRPr lang="en-GB"/>
        </a:p>
      </dgm:t>
    </dgm:pt>
    <dgm:pt modelId="{59F497CC-A449-4F43-B616-E1B3FF84EF0B}">
      <dgm:prSet phldrT="[Text]"/>
      <dgm:spPr/>
      <dgm:t>
        <a:bodyPr/>
        <a:lstStyle/>
        <a:p>
          <a:r>
            <a:rPr lang="en-GB" dirty="0"/>
            <a:t>Research Dissertation</a:t>
          </a:r>
        </a:p>
      </dgm:t>
    </dgm:pt>
    <dgm:pt modelId="{0A82AAA0-38C5-402F-9D8E-C12BB22C9D7F}" type="parTrans" cxnId="{21952030-1D24-4B32-8306-704140FC3509}">
      <dgm:prSet/>
      <dgm:spPr/>
      <dgm:t>
        <a:bodyPr/>
        <a:lstStyle/>
        <a:p>
          <a:endParaRPr lang="en-GB"/>
        </a:p>
      </dgm:t>
    </dgm:pt>
    <dgm:pt modelId="{49DB88A6-0972-42AB-B719-6874E40B83BE}" type="sibTrans" cxnId="{21952030-1D24-4B32-8306-704140FC3509}">
      <dgm:prSet/>
      <dgm:spPr/>
      <dgm:t>
        <a:bodyPr/>
        <a:lstStyle/>
        <a:p>
          <a:endParaRPr lang="en-GB"/>
        </a:p>
      </dgm:t>
    </dgm:pt>
    <dgm:pt modelId="{7B08ED2C-CB87-4523-994C-B7E31158620E}">
      <dgm:prSet phldrT="[Text]"/>
      <dgm:spPr/>
      <dgm:t>
        <a:bodyPr/>
        <a:lstStyle/>
        <a:p>
          <a:r>
            <a:rPr lang="en-GB"/>
            <a:t>Requirements</a:t>
          </a:r>
        </a:p>
      </dgm:t>
    </dgm:pt>
    <dgm:pt modelId="{3F72EBEA-3C34-4DC1-B591-6B053295D52F}" type="parTrans" cxnId="{4DF64A17-4EC0-4893-8757-A2239A4B303C}">
      <dgm:prSet/>
      <dgm:spPr/>
      <dgm:t>
        <a:bodyPr/>
        <a:lstStyle/>
        <a:p>
          <a:endParaRPr lang="en-GB"/>
        </a:p>
      </dgm:t>
    </dgm:pt>
    <dgm:pt modelId="{DDC6DCCD-493F-475C-9719-10039E24A8DB}" type="sibTrans" cxnId="{4DF64A17-4EC0-4893-8757-A2239A4B303C}">
      <dgm:prSet/>
      <dgm:spPr/>
      <dgm:t>
        <a:bodyPr/>
        <a:lstStyle/>
        <a:p>
          <a:endParaRPr lang="en-GB"/>
        </a:p>
      </dgm:t>
    </dgm:pt>
    <dgm:pt modelId="{DC55377D-1D24-424E-BAF0-8C4F6D223AFB}">
      <dgm:prSet phldrT="[Text]"/>
      <dgm:spPr/>
      <dgm:t>
        <a:bodyPr/>
        <a:lstStyle/>
        <a:p>
          <a:r>
            <a:rPr lang="en-GB"/>
            <a:t>Synthesise Literature</a:t>
          </a:r>
        </a:p>
      </dgm:t>
    </dgm:pt>
    <dgm:pt modelId="{E7D1EA32-E2D4-4F84-BB13-4BA374CDCCB2}" type="parTrans" cxnId="{193D9738-5AFF-4557-8E2B-35EC9CDF4394}">
      <dgm:prSet/>
      <dgm:spPr/>
      <dgm:t>
        <a:bodyPr/>
        <a:lstStyle/>
        <a:p>
          <a:endParaRPr lang="en-GB"/>
        </a:p>
      </dgm:t>
    </dgm:pt>
    <dgm:pt modelId="{CF18049D-B262-4221-99B5-E39119CDD05D}" type="sibTrans" cxnId="{193D9738-5AFF-4557-8E2B-35EC9CDF4394}">
      <dgm:prSet/>
      <dgm:spPr/>
      <dgm:t>
        <a:bodyPr/>
        <a:lstStyle/>
        <a:p>
          <a:endParaRPr lang="en-GB"/>
        </a:p>
      </dgm:t>
    </dgm:pt>
    <dgm:pt modelId="{747AD88A-0A62-4202-8FBC-553F9356ECA7}">
      <dgm:prSet phldrT="[Text]"/>
      <dgm:spPr/>
      <dgm:t>
        <a:bodyPr/>
        <a:lstStyle/>
        <a:p>
          <a:r>
            <a:rPr lang="en-GB" dirty="0"/>
            <a:t>Literature Follow Up</a:t>
          </a:r>
        </a:p>
      </dgm:t>
    </dgm:pt>
    <dgm:pt modelId="{FADE1337-0898-4823-BFB6-76CFDE2AD713}" type="parTrans" cxnId="{9C8AAB54-C309-4EF3-94B3-8E727F66DB0D}">
      <dgm:prSet/>
      <dgm:spPr/>
      <dgm:t>
        <a:bodyPr/>
        <a:lstStyle/>
        <a:p>
          <a:endParaRPr lang="en-GB"/>
        </a:p>
      </dgm:t>
    </dgm:pt>
    <dgm:pt modelId="{BCFF8752-1832-4F41-BF03-536EA30FA2E7}" type="sibTrans" cxnId="{9C8AAB54-C309-4EF3-94B3-8E727F66DB0D}">
      <dgm:prSet/>
      <dgm:spPr/>
      <dgm:t>
        <a:bodyPr/>
        <a:lstStyle/>
        <a:p>
          <a:endParaRPr lang="en-GB"/>
        </a:p>
      </dgm:t>
    </dgm:pt>
    <dgm:pt modelId="{4655401D-2EF8-457A-BA96-73B12BD7458D}">
      <dgm:prSet phldrT="[Text]"/>
      <dgm:spPr/>
      <dgm:t>
        <a:bodyPr/>
        <a:lstStyle/>
        <a:p>
          <a:r>
            <a:rPr lang="en-GB"/>
            <a:t>Programming Progress</a:t>
          </a:r>
        </a:p>
      </dgm:t>
    </dgm:pt>
    <dgm:pt modelId="{E5F9E370-1273-42EB-AD33-99FB7927E017}" type="parTrans" cxnId="{4F848344-A9F8-4293-B493-ACFB6209CA58}">
      <dgm:prSet/>
      <dgm:spPr/>
      <dgm:t>
        <a:bodyPr/>
        <a:lstStyle/>
        <a:p>
          <a:endParaRPr lang="en-GB"/>
        </a:p>
      </dgm:t>
    </dgm:pt>
    <dgm:pt modelId="{CA4D95DE-5005-4A9A-AA60-AE7AB8E18D5D}" type="sibTrans" cxnId="{4F848344-A9F8-4293-B493-ACFB6209CA58}">
      <dgm:prSet/>
      <dgm:spPr/>
      <dgm:t>
        <a:bodyPr/>
        <a:lstStyle/>
        <a:p>
          <a:endParaRPr lang="en-GB"/>
        </a:p>
      </dgm:t>
    </dgm:pt>
    <dgm:pt modelId="{F99848AF-1B78-4CD4-990A-9A8D898897E1}">
      <dgm:prSet phldrT="[Text]"/>
      <dgm:spPr/>
      <dgm:t>
        <a:bodyPr/>
        <a:lstStyle/>
        <a:p>
          <a:r>
            <a:rPr lang="en-GB"/>
            <a:t>Research Methods</a:t>
          </a:r>
        </a:p>
      </dgm:t>
    </dgm:pt>
    <dgm:pt modelId="{E159BEDD-52C3-4BF5-A19F-95AFCBDAB86D}" type="parTrans" cxnId="{F0122DA9-74BC-4355-AFDD-A347108E7141}">
      <dgm:prSet/>
      <dgm:spPr/>
      <dgm:t>
        <a:bodyPr/>
        <a:lstStyle/>
        <a:p>
          <a:endParaRPr lang="en-GB"/>
        </a:p>
      </dgm:t>
    </dgm:pt>
    <dgm:pt modelId="{D5008753-1709-4A71-9CEC-EEB564DCC84B}" type="sibTrans" cxnId="{F0122DA9-74BC-4355-AFDD-A347108E7141}">
      <dgm:prSet/>
      <dgm:spPr/>
      <dgm:t>
        <a:bodyPr/>
        <a:lstStyle/>
        <a:p>
          <a:endParaRPr lang="en-GB"/>
        </a:p>
      </dgm:t>
    </dgm:pt>
    <dgm:pt modelId="{124908F4-924D-42AB-A258-AAA190A1FC7F}">
      <dgm:prSet phldrT="[Text]"/>
      <dgm:spPr/>
      <dgm:t>
        <a:bodyPr/>
        <a:lstStyle/>
        <a:p>
          <a:r>
            <a:rPr lang="en-GB"/>
            <a:t>Conclusion</a:t>
          </a:r>
        </a:p>
      </dgm:t>
    </dgm:pt>
    <dgm:pt modelId="{4C2899E1-3610-4FF5-9E65-CC97F9F57BA4}" type="parTrans" cxnId="{D5587ED9-C141-40EB-AA22-F367632196F3}">
      <dgm:prSet/>
      <dgm:spPr/>
      <dgm:t>
        <a:bodyPr/>
        <a:lstStyle/>
        <a:p>
          <a:endParaRPr lang="en-GB"/>
        </a:p>
      </dgm:t>
    </dgm:pt>
    <dgm:pt modelId="{A868D1CD-E654-42DE-B06F-BCCBF9E3C835}" type="sibTrans" cxnId="{D5587ED9-C141-40EB-AA22-F367632196F3}">
      <dgm:prSet/>
      <dgm:spPr/>
      <dgm:t>
        <a:bodyPr/>
        <a:lstStyle/>
        <a:p>
          <a:endParaRPr lang="en-GB"/>
        </a:p>
      </dgm:t>
    </dgm:pt>
    <dgm:pt modelId="{CD46A081-DBCD-4B58-9FCD-45B8020F5EDF}">
      <dgm:prSet phldrT="[Text]"/>
      <dgm:spPr/>
      <dgm:t>
        <a:bodyPr/>
        <a:lstStyle/>
        <a:p>
          <a:r>
            <a:rPr lang="en-GB"/>
            <a:t>Submit Draft</a:t>
          </a:r>
        </a:p>
      </dgm:t>
    </dgm:pt>
    <dgm:pt modelId="{E21E6457-76FC-4F81-B649-7D11C118020A}" type="parTrans" cxnId="{9CCABFFD-E22C-4975-BADE-D20B06E8ADD7}">
      <dgm:prSet/>
      <dgm:spPr/>
      <dgm:t>
        <a:bodyPr/>
        <a:lstStyle/>
        <a:p>
          <a:endParaRPr lang="en-GB"/>
        </a:p>
      </dgm:t>
    </dgm:pt>
    <dgm:pt modelId="{794AC2EF-9587-4D12-BF77-636704A1C147}" type="sibTrans" cxnId="{9CCABFFD-E22C-4975-BADE-D20B06E8ADD7}">
      <dgm:prSet/>
      <dgm:spPr/>
      <dgm:t>
        <a:bodyPr/>
        <a:lstStyle/>
        <a:p>
          <a:endParaRPr lang="en-GB"/>
        </a:p>
      </dgm:t>
    </dgm:pt>
    <dgm:pt modelId="{C88E149C-9F3D-459C-9460-4321506B480E}">
      <dgm:prSet phldrT="[Text]"/>
      <dgm:spPr/>
      <dgm:t>
        <a:bodyPr/>
        <a:lstStyle/>
        <a:p>
          <a:r>
            <a:rPr lang="en-GB"/>
            <a:t>Viva</a:t>
          </a:r>
        </a:p>
      </dgm:t>
    </dgm:pt>
    <dgm:pt modelId="{A7937A58-6453-48F5-B67F-F7B0DFD94EF6}" type="parTrans" cxnId="{EEFCDE3E-DAF3-4D6A-9932-0FA297BB0672}">
      <dgm:prSet/>
      <dgm:spPr/>
      <dgm:t>
        <a:bodyPr/>
        <a:lstStyle/>
        <a:p>
          <a:endParaRPr lang="en-GB"/>
        </a:p>
      </dgm:t>
    </dgm:pt>
    <dgm:pt modelId="{C4307FB8-2EB7-4EB3-A6FC-8DCB16D6FBD0}" type="sibTrans" cxnId="{EEFCDE3E-DAF3-4D6A-9932-0FA297BB0672}">
      <dgm:prSet/>
      <dgm:spPr/>
      <dgm:t>
        <a:bodyPr/>
        <a:lstStyle/>
        <a:p>
          <a:endParaRPr lang="en-GB"/>
        </a:p>
      </dgm:t>
    </dgm:pt>
    <dgm:pt modelId="{8E26FAD8-8D40-4D30-A147-E40A27545066}">
      <dgm:prSet phldrT="[Text]"/>
      <dgm:spPr/>
      <dgm:t>
        <a:bodyPr/>
        <a:lstStyle/>
        <a:p>
          <a:r>
            <a:rPr lang="en-GB"/>
            <a:t>Revision</a:t>
          </a:r>
        </a:p>
      </dgm:t>
    </dgm:pt>
    <dgm:pt modelId="{6AF95C72-3E97-43E1-94DE-A159EF0B13B2}" type="parTrans" cxnId="{DF6F8675-DA89-48D8-B4A4-46B9CE62E1F0}">
      <dgm:prSet/>
      <dgm:spPr/>
      <dgm:t>
        <a:bodyPr/>
        <a:lstStyle/>
        <a:p>
          <a:endParaRPr lang="en-GB"/>
        </a:p>
      </dgm:t>
    </dgm:pt>
    <dgm:pt modelId="{6E10FC3A-7A70-4757-8991-16FB77A9E24A}" type="sibTrans" cxnId="{DF6F8675-DA89-48D8-B4A4-46B9CE62E1F0}">
      <dgm:prSet/>
      <dgm:spPr/>
      <dgm:t>
        <a:bodyPr/>
        <a:lstStyle/>
        <a:p>
          <a:endParaRPr lang="en-GB"/>
        </a:p>
      </dgm:t>
    </dgm:pt>
    <dgm:pt modelId="{CA198C8D-1B5E-4A40-AB61-BE220BB08B8C}">
      <dgm:prSet phldrT="[Text]"/>
      <dgm:spPr/>
      <dgm:t>
        <a:bodyPr/>
        <a:lstStyle/>
        <a:p>
          <a:r>
            <a:rPr lang="en-GB"/>
            <a:t>Primary Research</a:t>
          </a:r>
        </a:p>
      </dgm:t>
    </dgm:pt>
    <dgm:pt modelId="{D8B0AC2E-4EF2-4317-AEE3-2E63EECC9AAD}" type="parTrans" cxnId="{96B4C3DA-C4AB-4022-8C16-DFAD7CC89E7C}">
      <dgm:prSet/>
      <dgm:spPr/>
      <dgm:t>
        <a:bodyPr/>
        <a:lstStyle/>
        <a:p>
          <a:endParaRPr lang="en-GB"/>
        </a:p>
      </dgm:t>
    </dgm:pt>
    <dgm:pt modelId="{102B6F7A-D026-4224-925B-4CB5B3F5836C}" type="sibTrans" cxnId="{96B4C3DA-C4AB-4022-8C16-DFAD7CC89E7C}">
      <dgm:prSet/>
      <dgm:spPr/>
      <dgm:t>
        <a:bodyPr/>
        <a:lstStyle/>
        <a:p>
          <a:endParaRPr lang="en-GB"/>
        </a:p>
      </dgm:t>
    </dgm:pt>
    <dgm:pt modelId="{E7E80B21-16C6-4987-8647-15BB3A77CB04}">
      <dgm:prSet phldrT="[Text]"/>
      <dgm:spPr/>
      <dgm:t>
        <a:bodyPr/>
        <a:lstStyle/>
        <a:p>
          <a:r>
            <a:rPr lang="en-GB"/>
            <a:t>Secondary Research</a:t>
          </a:r>
        </a:p>
      </dgm:t>
    </dgm:pt>
    <dgm:pt modelId="{6E0385DF-0529-4F8E-9271-9D776C0C006C}" type="parTrans" cxnId="{8BCA2547-D230-481C-98F9-55D6454D5635}">
      <dgm:prSet/>
      <dgm:spPr/>
      <dgm:t>
        <a:bodyPr/>
        <a:lstStyle/>
        <a:p>
          <a:endParaRPr lang="en-GB"/>
        </a:p>
      </dgm:t>
    </dgm:pt>
    <dgm:pt modelId="{01B01C7A-E0E8-4A02-BF3C-45385563558E}" type="sibTrans" cxnId="{8BCA2547-D230-481C-98F9-55D6454D5635}">
      <dgm:prSet/>
      <dgm:spPr/>
      <dgm:t>
        <a:bodyPr/>
        <a:lstStyle/>
        <a:p>
          <a:endParaRPr lang="en-GB"/>
        </a:p>
      </dgm:t>
    </dgm:pt>
    <dgm:pt modelId="{337EA648-6651-41C6-8DEF-3B76C1655115}">
      <dgm:prSet phldrT="[Text]"/>
      <dgm:spPr/>
      <dgm:t>
        <a:bodyPr/>
        <a:lstStyle/>
        <a:p>
          <a:r>
            <a:rPr lang="en-GB"/>
            <a:t>Testing</a:t>
          </a:r>
        </a:p>
      </dgm:t>
    </dgm:pt>
    <dgm:pt modelId="{565BEE58-C6C7-4548-A996-546F7BF7CAE9}" type="parTrans" cxnId="{07D131F4-80F5-42BA-904F-B18D2EC25236}">
      <dgm:prSet/>
      <dgm:spPr/>
      <dgm:t>
        <a:bodyPr/>
        <a:lstStyle/>
        <a:p>
          <a:endParaRPr lang="en-GB"/>
        </a:p>
      </dgm:t>
    </dgm:pt>
    <dgm:pt modelId="{83A92E29-AF81-46E5-B66A-73BDF002C96C}" type="sibTrans" cxnId="{07D131F4-80F5-42BA-904F-B18D2EC25236}">
      <dgm:prSet/>
      <dgm:spPr/>
      <dgm:t>
        <a:bodyPr/>
        <a:lstStyle/>
        <a:p>
          <a:endParaRPr lang="en-GB"/>
        </a:p>
      </dgm:t>
    </dgm:pt>
    <dgm:pt modelId="{38893CC4-9335-4086-8C69-0A7FEC2F2684}">
      <dgm:prSet phldrT="[Text]"/>
      <dgm:spPr/>
      <dgm:t>
        <a:bodyPr/>
        <a:lstStyle/>
        <a:p>
          <a:r>
            <a:rPr lang="en-GB"/>
            <a:t>Feedback</a:t>
          </a:r>
        </a:p>
      </dgm:t>
    </dgm:pt>
    <dgm:pt modelId="{3261C466-9B9E-469D-BD9D-D85D5825F25B}" type="parTrans" cxnId="{2964E916-634F-4E9C-BF81-4FC34B513385}">
      <dgm:prSet/>
      <dgm:spPr/>
      <dgm:t>
        <a:bodyPr/>
        <a:lstStyle/>
        <a:p>
          <a:endParaRPr lang="en-GB"/>
        </a:p>
      </dgm:t>
    </dgm:pt>
    <dgm:pt modelId="{99525821-D8F5-43CF-AE55-41E950667170}" type="sibTrans" cxnId="{2964E916-634F-4E9C-BF81-4FC34B513385}">
      <dgm:prSet/>
      <dgm:spPr/>
      <dgm:t>
        <a:bodyPr/>
        <a:lstStyle/>
        <a:p>
          <a:endParaRPr lang="en-GB"/>
        </a:p>
      </dgm:t>
    </dgm:pt>
    <dgm:pt modelId="{1E088523-05AB-40E4-846E-60B80ED8B2FE}">
      <dgm:prSet phldrT="[Text]"/>
      <dgm:spPr/>
      <dgm:t>
        <a:bodyPr/>
        <a:lstStyle/>
        <a:p>
          <a:r>
            <a:rPr lang="en-GB"/>
            <a:t>Research Draft</a:t>
          </a:r>
        </a:p>
      </dgm:t>
    </dgm:pt>
    <dgm:pt modelId="{A22F4D18-2555-4ED2-900E-D2ED719D65C7}" type="parTrans" cxnId="{9B3CAD26-0CCE-4CD4-84D2-6B7128B16958}">
      <dgm:prSet/>
      <dgm:spPr/>
      <dgm:t>
        <a:bodyPr/>
        <a:lstStyle/>
        <a:p>
          <a:endParaRPr lang="en-GB"/>
        </a:p>
      </dgm:t>
    </dgm:pt>
    <dgm:pt modelId="{C6ADDAD1-3ADF-41BD-915C-BCD9E8569E79}" type="sibTrans" cxnId="{9B3CAD26-0CCE-4CD4-84D2-6B7128B16958}">
      <dgm:prSet/>
      <dgm:spPr/>
      <dgm:t>
        <a:bodyPr/>
        <a:lstStyle/>
        <a:p>
          <a:endParaRPr lang="en-GB"/>
        </a:p>
      </dgm:t>
    </dgm:pt>
    <dgm:pt modelId="{E83E3EC2-E424-48AD-AA1D-0DE499E0A259}">
      <dgm:prSet phldrT="[Text]"/>
      <dgm:spPr/>
      <dgm:t>
        <a:bodyPr/>
        <a:lstStyle/>
        <a:p>
          <a:r>
            <a:rPr lang="en-GB"/>
            <a:t>Data Capture</a:t>
          </a:r>
        </a:p>
      </dgm:t>
    </dgm:pt>
    <dgm:pt modelId="{7CD1E421-DF75-40AC-855A-6D6FA00C7297}" type="parTrans" cxnId="{5B511A55-84BC-4C63-A8DC-0BEA117E3617}">
      <dgm:prSet/>
      <dgm:spPr/>
      <dgm:t>
        <a:bodyPr/>
        <a:lstStyle/>
        <a:p>
          <a:endParaRPr lang="en-GB"/>
        </a:p>
      </dgm:t>
    </dgm:pt>
    <dgm:pt modelId="{70E4D552-89CA-4C19-9CF0-46F0FECF7E69}" type="sibTrans" cxnId="{5B511A55-84BC-4C63-A8DC-0BEA117E3617}">
      <dgm:prSet/>
      <dgm:spPr/>
      <dgm:t>
        <a:bodyPr/>
        <a:lstStyle/>
        <a:p>
          <a:endParaRPr lang="en-GB"/>
        </a:p>
      </dgm:t>
    </dgm:pt>
    <dgm:pt modelId="{12BF232B-578D-4152-A8C3-3405C33BD105}">
      <dgm:prSet phldrT="[Text]"/>
      <dgm:spPr/>
      <dgm:t>
        <a:bodyPr/>
        <a:lstStyle/>
        <a:p>
          <a:r>
            <a:rPr lang="en-GB"/>
            <a:t>Reference Analysis</a:t>
          </a:r>
        </a:p>
      </dgm:t>
    </dgm:pt>
    <dgm:pt modelId="{EE1D64A0-D2F1-4EC8-A681-D6FE95B5C1E9}" type="parTrans" cxnId="{373AB312-63B9-401E-A9C2-A3F2682E1B40}">
      <dgm:prSet/>
      <dgm:spPr/>
      <dgm:t>
        <a:bodyPr/>
        <a:lstStyle/>
        <a:p>
          <a:endParaRPr lang="en-GB"/>
        </a:p>
      </dgm:t>
    </dgm:pt>
    <dgm:pt modelId="{E0680247-E75B-4442-8030-1C1FA87FD38B}" type="sibTrans" cxnId="{373AB312-63B9-401E-A9C2-A3F2682E1B40}">
      <dgm:prSet/>
      <dgm:spPr/>
      <dgm:t>
        <a:bodyPr/>
        <a:lstStyle/>
        <a:p>
          <a:endParaRPr lang="en-GB"/>
        </a:p>
      </dgm:t>
    </dgm:pt>
    <dgm:pt modelId="{2D744FDB-8359-4420-A7E7-29A237AD39AD}" type="pres">
      <dgm:prSet presAssocID="{8C36CBC0-E5CC-4875-925E-859D162AF583}" presName="hierChild1" presStyleCnt="0">
        <dgm:presLayoutVars>
          <dgm:orgChart val="1"/>
          <dgm:chPref val="1"/>
          <dgm:dir/>
          <dgm:animOne val="branch"/>
          <dgm:animLvl val="lvl"/>
          <dgm:resizeHandles/>
        </dgm:presLayoutVars>
      </dgm:prSet>
      <dgm:spPr/>
    </dgm:pt>
    <dgm:pt modelId="{A890BE10-50AD-4A94-B9CC-D6DEC68D8BDD}" type="pres">
      <dgm:prSet presAssocID="{59F497CC-A449-4F43-B616-E1B3FF84EF0B}" presName="hierRoot1" presStyleCnt="0">
        <dgm:presLayoutVars>
          <dgm:hierBranch val="init"/>
        </dgm:presLayoutVars>
      </dgm:prSet>
      <dgm:spPr/>
    </dgm:pt>
    <dgm:pt modelId="{F55774E9-59CC-4497-9F1F-058B08084221}" type="pres">
      <dgm:prSet presAssocID="{59F497CC-A449-4F43-B616-E1B3FF84EF0B}" presName="rootComposite1" presStyleCnt="0"/>
      <dgm:spPr/>
    </dgm:pt>
    <dgm:pt modelId="{DAD56AA8-74BD-4DE8-84E5-5AEA6E89B942}" type="pres">
      <dgm:prSet presAssocID="{59F497CC-A449-4F43-B616-E1B3FF84EF0B}" presName="rootText1" presStyleLbl="node0" presStyleIdx="0" presStyleCnt="1">
        <dgm:presLayoutVars>
          <dgm:chPref val="3"/>
        </dgm:presLayoutVars>
      </dgm:prSet>
      <dgm:spPr/>
    </dgm:pt>
    <dgm:pt modelId="{0F8B55F6-5039-43F3-BF3C-CAED8801FC22}" type="pres">
      <dgm:prSet presAssocID="{59F497CC-A449-4F43-B616-E1B3FF84EF0B}" presName="rootConnector1" presStyleLbl="node1" presStyleIdx="0" presStyleCnt="0"/>
      <dgm:spPr/>
    </dgm:pt>
    <dgm:pt modelId="{F570143D-60CF-4272-8154-4672AC06BC9E}" type="pres">
      <dgm:prSet presAssocID="{59F497CC-A449-4F43-B616-E1B3FF84EF0B}" presName="hierChild2" presStyleCnt="0"/>
      <dgm:spPr/>
    </dgm:pt>
    <dgm:pt modelId="{EA5A7A72-F82A-461B-9FE6-5AA27B9F1269}" type="pres">
      <dgm:prSet presAssocID="{3F72EBEA-3C34-4DC1-B591-6B053295D52F}" presName="Name37" presStyleLbl="parChTrans1D2" presStyleIdx="0" presStyleCnt="6"/>
      <dgm:spPr/>
    </dgm:pt>
    <dgm:pt modelId="{09699E11-A884-4E2A-8596-5E8FD6A87F28}" type="pres">
      <dgm:prSet presAssocID="{7B08ED2C-CB87-4523-994C-B7E31158620E}" presName="hierRoot2" presStyleCnt="0">
        <dgm:presLayoutVars>
          <dgm:hierBranch val="init"/>
        </dgm:presLayoutVars>
      </dgm:prSet>
      <dgm:spPr/>
    </dgm:pt>
    <dgm:pt modelId="{82DFA010-A2C5-452A-A5AB-F4BA78245C07}" type="pres">
      <dgm:prSet presAssocID="{7B08ED2C-CB87-4523-994C-B7E31158620E}" presName="rootComposite" presStyleCnt="0"/>
      <dgm:spPr/>
    </dgm:pt>
    <dgm:pt modelId="{65D4CE38-1820-4A50-9444-CBD6AC26F331}" type="pres">
      <dgm:prSet presAssocID="{7B08ED2C-CB87-4523-994C-B7E31158620E}" presName="rootText" presStyleLbl="node2" presStyleIdx="0" presStyleCnt="6">
        <dgm:presLayoutVars>
          <dgm:chPref val="3"/>
        </dgm:presLayoutVars>
      </dgm:prSet>
      <dgm:spPr/>
    </dgm:pt>
    <dgm:pt modelId="{93B15AC1-A3C2-42B7-91E4-55A4460F75D5}" type="pres">
      <dgm:prSet presAssocID="{7B08ED2C-CB87-4523-994C-B7E31158620E}" presName="rootConnector" presStyleLbl="node2" presStyleIdx="0" presStyleCnt="6"/>
      <dgm:spPr/>
    </dgm:pt>
    <dgm:pt modelId="{9FAF9713-9899-4A15-8958-1EA77E2121AA}" type="pres">
      <dgm:prSet presAssocID="{7B08ED2C-CB87-4523-994C-B7E31158620E}" presName="hierChild4" presStyleCnt="0"/>
      <dgm:spPr/>
    </dgm:pt>
    <dgm:pt modelId="{55FDB89B-3061-41B1-A6C5-458CA7B7A453}" type="pres">
      <dgm:prSet presAssocID="{A22F4D18-2555-4ED2-900E-D2ED719D65C7}" presName="Name37" presStyleLbl="parChTrans1D3" presStyleIdx="0" presStyleCnt="10"/>
      <dgm:spPr/>
    </dgm:pt>
    <dgm:pt modelId="{9052FE6F-EBDB-43B0-906E-F7466E05D2AA}" type="pres">
      <dgm:prSet presAssocID="{1E088523-05AB-40E4-846E-60B80ED8B2FE}" presName="hierRoot2" presStyleCnt="0">
        <dgm:presLayoutVars>
          <dgm:hierBranch val="init"/>
        </dgm:presLayoutVars>
      </dgm:prSet>
      <dgm:spPr/>
    </dgm:pt>
    <dgm:pt modelId="{F406D308-6D71-44F8-BE61-801923C81259}" type="pres">
      <dgm:prSet presAssocID="{1E088523-05AB-40E4-846E-60B80ED8B2FE}" presName="rootComposite" presStyleCnt="0"/>
      <dgm:spPr/>
    </dgm:pt>
    <dgm:pt modelId="{891FE82E-030D-4BA7-A37A-581159D0C097}" type="pres">
      <dgm:prSet presAssocID="{1E088523-05AB-40E4-846E-60B80ED8B2FE}" presName="rootText" presStyleLbl="node3" presStyleIdx="0" presStyleCnt="10">
        <dgm:presLayoutVars>
          <dgm:chPref val="3"/>
        </dgm:presLayoutVars>
      </dgm:prSet>
      <dgm:spPr/>
    </dgm:pt>
    <dgm:pt modelId="{BB4E1665-26D3-4E93-BEF3-804C9C29BF2B}" type="pres">
      <dgm:prSet presAssocID="{1E088523-05AB-40E4-846E-60B80ED8B2FE}" presName="rootConnector" presStyleLbl="node3" presStyleIdx="0" presStyleCnt="10"/>
      <dgm:spPr/>
    </dgm:pt>
    <dgm:pt modelId="{6E4B7846-7738-4A1A-BEC9-099A90167674}" type="pres">
      <dgm:prSet presAssocID="{1E088523-05AB-40E4-846E-60B80ED8B2FE}" presName="hierChild4" presStyleCnt="0"/>
      <dgm:spPr/>
    </dgm:pt>
    <dgm:pt modelId="{E73CFBBE-0FE7-436D-BDD0-2F61A71D89AC}" type="pres">
      <dgm:prSet presAssocID="{1E088523-05AB-40E4-846E-60B80ED8B2FE}" presName="hierChild5" presStyleCnt="0"/>
      <dgm:spPr/>
    </dgm:pt>
    <dgm:pt modelId="{2AD04C0D-82DD-4DA2-80B6-AB861C220884}" type="pres">
      <dgm:prSet presAssocID="{7CD1E421-DF75-40AC-855A-6D6FA00C7297}" presName="Name37" presStyleLbl="parChTrans1D3" presStyleIdx="1" presStyleCnt="10"/>
      <dgm:spPr/>
    </dgm:pt>
    <dgm:pt modelId="{06E697CB-EDC2-4353-9575-3572A473C0F5}" type="pres">
      <dgm:prSet presAssocID="{E83E3EC2-E424-48AD-AA1D-0DE499E0A259}" presName="hierRoot2" presStyleCnt="0">
        <dgm:presLayoutVars>
          <dgm:hierBranch val="init"/>
        </dgm:presLayoutVars>
      </dgm:prSet>
      <dgm:spPr/>
    </dgm:pt>
    <dgm:pt modelId="{BC60C6A7-2EB0-4AF7-A875-CA195BFD177C}" type="pres">
      <dgm:prSet presAssocID="{E83E3EC2-E424-48AD-AA1D-0DE499E0A259}" presName="rootComposite" presStyleCnt="0"/>
      <dgm:spPr/>
    </dgm:pt>
    <dgm:pt modelId="{F3603205-610C-45DD-84C9-BAD6525ACA84}" type="pres">
      <dgm:prSet presAssocID="{E83E3EC2-E424-48AD-AA1D-0DE499E0A259}" presName="rootText" presStyleLbl="node3" presStyleIdx="1" presStyleCnt="10">
        <dgm:presLayoutVars>
          <dgm:chPref val="3"/>
        </dgm:presLayoutVars>
      </dgm:prSet>
      <dgm:spPr/>
    </dgm:pt>
    <dgm:pt modelId="{9B3A68A2-67BE-4632-9C50-7512C46050B4}" type="pres">
      <dgm:prSet presAssocID="{E83E3EC2-E424-48AD-AA1D-0DE499E0A259}" presName="rootConnector" presStyleLbl="node3" presStyleIdx="1" presStyleCnt="10"/>
      <dgm:spPr/>
    </dgm:pt>
    <dgm:pt modelId="{614D81F3-823B-4DBD-A657-950F64A067EC}" type="pres">
      <dgm:prSet presAssocID="{E83E3EC2-E424-48AD-AA1D-0DE499E0A259}" presName="hierChild4" presStyleCnt="0"/>
      <dgm:spPr/>
    </dgm:pt>
    <dgm:pt modelId="{D4CC5BA3-73F1-460A-A64F-8FA7C4C07C21}" type="pres">
      <dgm:prSet presAssocID="{E83E3EC2-E424-48AD-AA1D-0DE499E0A259}" presName="hierChild5" presStyleCnt="0"/>
      <dgm:spPr/>
    </dgm:pt>
    <dgm:pt modelId="{8E61F8DD-557E-4CF9-B0DF-C9B20773EE9C}" type="pres">
      <dgm:prSet presAssocID="{EE1D64A0-D2F1-4EC8-A681-D6FE95B5C1E9}" presName="Name37" presStyleLbl="parChTrans1D3" presStyleIdx="2" presStyleCnt="10"/>
      <dgm:spPr/>
    </dgm:pt>
    <dgm:pt modelId="{93DA05FB-AE32-4E8F-887B-AA4E04989FE4}" type="pres">
      <dgm:prSet presAssocID="{12BF232B-578D-4152-A8C3-3405C33BD105}" presName="hierRoot2" presStyleCnt="0">
        <dgm:presLayoutVars>
          <dgm:hierBranch val="init"/>
        </dgm:presLayoutVars>
      </dgm:prSet>
      <dgm:spPr/>
    </dgm:pt>
    <dgm:pt modelId="{3083496E-1B1F-458D-94B6-A19153427D97}" type="pres">
      <dgm:prSet presAssocID="{12BF232B-578D-4152-A8C3-3405C33BD105}" presName="rootComposite" presStyleCnt="0"/>
      <dgm:spPr/>
    </dgm:pt>
    <dgm:pt modelId="{26C9101A-72AA-4B22-8395-5F9057D96841}" type="pres">
      <dgm:prSet presAssocID="{12BF232B-578D-4152-A8C3-3405C33BD105}" presName="rootText" presStyleLbl="node3" presStyleIdx="2" presStyleCnt="10">
        <dgm:presLayoutVars>
          <dgm:chPref val="3"/>
        </dgm:presLayoutVars>
      </dgm:prSet>
      <dgm:spPr/>
    </dgm:pt>
    <dgm:pt modelId="{578A7161-0B3B-41E1-B25D-252D3ED34574}" type="pres">
      <dgm:prSet presAssocID="{12BF232B-578D-4152-A8C3-3405C33BD105}" presName="rootConnector" presStyleLbl="node3" presStyleIdx="2" presStyleCnt="10"/>
      <dgm:spPr/>
    </dgm:pt>
    <dgm:pt modelId="{CDEF6551-8C9B-44ED-B94A-E7AB5E00CC61}" type="pres">
      <dgm:prSet presAssocID="{12BF232B-578D-4152-A8C3-3405C33BD105}" presName="hierChild4" presStyleCnt="0"/>
      <dgm:spPr/>
    </dgm:pt>
    <dgm:pt modelId="{085224E9-4273-43D3-B10F-8DB643B77708}" type="pres">
      <dgm:prSet presAssocID="{12BF232B-578D-4152-A8C3-3405C33BD105}" presName="hierChild5" presStyleCnt="0"/>
      <dgm:spPr/>
    </dgm:pt>
    <dgm:pt modelId="{D1ED7A38-5F47-42C9-88F0-D6A8A52B4727}" type="pres">
      <dgm:prSet presAssocID="{7B08ED2C-CB87-4523-994C-B7E31158620E}" presName="hierChild5" presStyleCnt="0"/>
      <dgm:spPr/>
    </dgm:pt>
    <dgm:pt modelId="{3C2139B8-2E9F-492A-8B6F-AFCAF5995811}" type="pres">
      <dgm:prSet presAssocID="{E7D1EA32-E2D4-4F84-BB13-4BA374CDCCB2}" presName="Name37" presStyleLbl="parChTrans1D2" presStyleIdx="1" presStyleCnt="6"/>
      <dgm:spPr/>
    </dgm:pt>
    <dgm:pt modelId="{D0F5CD27-E263-4B48-A43E-8719E44F162F}" type="pres">
      <dgm:prSet presAssocID="{DC55377D-1D24-424E-BAF0-8C4F6D223AFB}" presName="hierRoot2" presStyleCnt="0">
        <dgm:presLayoutVars>
          <dgm:hierBranch val="init"/>
        </dgm:presLayoutVars>
      </dgm:prSet>
      <dgm:spPr/>
    </dgm:pt>
    <dgm:pt modelId="{9E014E75-EC1B-468F-B835-F66093B580B6}" type="pres">
      <dgm:prSet presAssocID="{DC55377D-1D24-424E-BAF0-8C4F6D223AFB}" presName="rootComposite" presStyleCnt="0"/>
      <dgm:spPr/>
    </dgm:pt>
    <dgm:pt modelId="{D9A1FD5D-EFC7-4007-A8F4-A48913A5854A}" type="pres">
      <dgm:prSet presAssocID="{DC55377D-1D24-424E-BAF0-8C4F6D223AFB}" presName="rootText" presStyleLbl="node2" presStyleIdx="1" presStyleCnt="6">
        <dgm:presLayoutVars>
          <dgm:chPref val="3"/>
        </dgm:presLayoutVars>
      </dgm:prSet>
      <dgm:spPr/>
    </dgm:pt>
    <dgm:pt modelId="{59EB3CA0-102B-4339-BF16-ADF7FF069024}" type="pres">
      <dgm:prSet presAssocID="{DC55377D-1D24-424E-BAF0-8C4F6D223AFB}" presName="rootConnector" presStyleLbl="node2" presStyleIdx="1" presStyleCnt="6"/>
      <dgm:spPr/>
    </dgm:pt>
    <dgm:pt modelId="{DD85B445-5405-48EB-B638-4769E67A64F7}" type="pres">
      <dgm:prSet presAssocID="{DC55377D-1D24-424E-BAF0-8C4F6D223AFB}" presName="hierChild4" presStyleCnt="0"/>
      <dgm:spPr/>
    </dgm:pt>
    <dgm:pt modelId="{6E868C73-0F44-403B-B34F-FBF75FED6644}" type="pres">
      <dgm:prSet presAssocID="{FADE1337-0898-4823-BFB6-76CFDE2AD713}" presName="Name37" presStyleLbl="parChTrans1D3" presStyleIdx="3" presStyleCnt="10"/>
      <dgm:spPr/>
    </dgm:pt>
    <dgm:pt modelId="{617D872A-9213-4CE3-9A5D-3DAAB5453672}" type="pres">
      <dgm:prSet presAssocID="{747AD88A-0A62-4202-8FBC-553F9356ECA7}" presName="hierRoot2" presStyleCnt="0">
        <dgm:presLayoutVars>
          <dgm:hierBranch val="init"/>
        </dgm:presLayoutVars>
      </dgm:prSet>
      <dgm:spPr/>
    </dgm:pt>
    <dgm:pt modelId="{EE7B2B90-FB05-4B53-BF0C-349E709BA8BE}" type="pres">
      <dgm:prSet presAssocID="{747AD88A-0A62-4202-8FBC-553F9356ECA7}" presName="rootComposite" presStyleCnt="0"/>
      <dgm:spPr/>
    </dgm:pt>
    <dgm:pt modelId="{54A58A02-C8C6-41BC-AB3A-C8B51DA48ADD}" type="pres">
      <dgm:prSet presAssocID="{747AD88A-0A62-4202-8FBC-553F9356ECA7}" presName="rootText" presStyleLbl="node3" presStyleIdx="3" presStyleCnt="10">
        <dgm:presLayoutVars>
          <dgm:chPref val="3"/>
        </dgm:presLayoutVars>
      </dgm:prSet>
      <dgm:spPr/>
    </dgm:pt>
    <dgm:pt modelId="{C9BAC4BA-09F2-4409-9F22-D664D462DBAA}" type="pres">
      <dgm:prSet presAssocID="{747AD88A-0A62-4202-8FBC-553F9356ECA7}" presName="rootConnector" presStyleLbl="node3" presStyleIdx="3" presStyleCnt="10"/>
      <dgm:spPr/>
    </dgm:pt>
    <dgm:pt modelId="{6C177130-F721-4D44-BF75-72904026F6F5}" type="pres">
      <dgm:prSet presAssocID="{747AD88A-0A62-4202-8FBC-553F9356ECA7}" presName="hierChild4" presStyleCnt="0"/>
      <dgm:spPr/>
    </dgm:pt>
    <dgm:pt modelId="{DA3E241A-60AE-4BB2-A104-FE9CA3F2A94F}" type="pres">
      <dgm:prSet presAssocID="{747AD88A-0A62-4202-8FBC-553F9356ECA7}" presName="hierChild5" presStyleCnt="0"/>
      <dgm:spPr/>
    </dgm:pt>
    <dgm:pt modelId="{2EB49388-BF38-49B5-B6A9-8DBCBC0D901C}" type="pres">
      <dgm:prSet presAssocID="{DC55377D-1D24-424E-BAF0-8C4F6D223AFB}" presName="hierChild5" presStyleCnt="0"/>
      <dgm:spPr/>
    </dgm:pt>
    <dgm:pt modelId="{AF00DA94-DA4F-4D8E-897C-BBB1BFD991F5}" type="pres">
      <dgm:prSet presAssocID="{E5F9E370-1273-42EB-AD33-99FB7927E017}" presName="Name37" presStyleLbl="parChTrans1D2" presStyleIdx="2" presStyleCnt="6"/>
      <dgm:spPr/>
    </dgm:pt>
    <dgm:pt modelId="{F9754387-25F3-4A3C-9B9B-66B468AB9232}" type="pres">
      <dgm:prSet presAssocID="{4655401D-2EF8-457A-BA96-73B12BD7458D}" presName="hierRoot2" presStyleCnt="0">
        <dgm:presLayoutVars>
          <dgm:hierBranch val="init"/>
        </dgm:presLayoutVars>
      </dgm:prSet>
      <dgm:spPr/>
    </dgm:pt>
    <dgm:pt modelId="{7CE71B9B-F9C6-407D-924E-43C2F095B6C7}" type="pres">
      <dgm:prSet presAssocID="{4655401D-2EF8-457A-BA96-73B12BD7458D}" presName="rootComposite" presStyleCnt="0"/>
      <dgm:spPr/>
    </dgm:pt>
    <dgm:pt modelId="{A005B292-25F7-456C-8EFB-B14486D4D60A}" type="pres">
      <dgm:prSet presAssocID="{4655401D-2EF8-457A-BA96-73B12BD7458D}" presName="rootText" presStyleLbl="node2" presStyleIdx="2" presStyleCnt="6">
        <dgm:presLayoutVars>
          <dgm:chPref val="3"/>
        </dgm:presLayoutVars>
      </dgm:prSet>
      <dgm:spPr/>
    </dgm:pt>
    <dgm:pt modelId="{937EFAFC-60D9-4AE7-A69A-C4015822BE9A}" type="pres">
      <dgm:prSet presAssocID="{4655401D-2EF8-457A-BA96-73B12BD7458D}" presName="rootConnector" presStyleLbl="node2" presStyleIdx="2" presStyleCnt="6"/>
      <dgm:spPr/>
    </dgm:pt>
    <dgm:pt modelId="{8BAFC787-6E88-418B-BA42-60BB92924309}" type="pres">
      <dgm:prSet presAssocID="{4655401D-2EF8-457A-BA96-73B12BD7458D}" presName="hierChild4" presStyleCnt="0"/>
      <dgm:spPr/>
    </dgm:pt>
    <dgm:pt modelId="{50C97FCD-AC92-470B-8C9F-3CE18BE39CEA}" type="pres">
      <dgm:prSet presAssocID="{565BEE58-C6C7-4548-A996-546F7BF7CAE9}" presName="Name37" presStyleLbl="parChTrans1D3" presStyleIdx="4" presStyleCnt="10"/>
      <dgm:spPr/>
    </dgm:pt>
    <dgm:pt modelId="{80D0615C-00A3-4714-A982-14ECB5193B83}" type="pres">
      <dgm:prSet presAssocID="{337EA648-6651-41C6-8DEF-3B76C1655115}" presName="hierRoot2" presStyleCnt="0">
        <dgm:presLayoutVars>
          <dgm:hierBranch val="init"/>
        </dgm:presLayoutVars>
      </dgm:prSet>
      <dgm:spPr/>
    </dgm:pt>
    <dgm:pt modelId="{FF198B88-1F96-4EE3-8EF5-73A67E10F39B}" type="pres">
      <dgm:prSet presAssocID="{337EA648-6651-41C6-8DEF-3B76C1655115}" presName="rootComposite" presStyleCnt="0"/>
      <dgm:spPr/>
    </dgm:pt>
    <dgm:pt modelId="{1EC6C55A-8277-44F7-9E51-3EABCD413590}" type="pres">
      <dgm:prSet presAssocID="{337EA648-6651-41C6-8DEF-3B76C1655115}" presName="rootText" presStyleLbl="node3" presStyleIdx="4" presStyleCnt="10">
        <dgm:presLayoutVars>
          <dgm:chPref val="3"/>
        </dgm:presLayoutVars>
      </dgm:prSet>
      <dgm:spPr/>
    </dgm:pt>
    <dgm:pt modelId="{DE9A0FCF-54D3-45F1-A926-28755E705D9B}" type="pres">
      <dgm:prSet presAssocID="{337EA648-6651-41C6-8DEF-3B76C1655115}" presName="rootConnector" presStyleLbl="node3" presStyleIdx="4" presStyleCnt="10"/>
      <dgm:spPr/>
    </dgm:pt>
    <dgm:pt modelId="{6D8EE2AF-8028-492D-B071-36C75943F563}" type="pres">
      <dgm:prSet presAssocID="{337EA648-6651-41C6-8DEF-3B76C1655115}" presName="hierChild4" presStyleCnt="0"/>
      <dgm:spPr/>
    </dgm:pt>
    <dgm:pt modelId="{4AE4E474-EC1D-46BD-AB2C-69CE959383FD}" type="pres">
      <dgm:prSet presAssocID="{337EA648-6651-41C6-8DEF-3B76C1655115}" presName="hierChild5" presStyleCnt="0"/>
      <dgm:spPr/>
    </dgm:pt>
    <dgm:pt modelId="{8CA9D429-20EB-4616-A4F5-A880CFA8765D}" type="pres">
      <dgm:prSet presAssocID="{3261C466-9B9E-469D-BD9D-D85D5825F25B}" presName="Name37" presStyleLbl="parChTrans1D3" presStyleIdx="5" presStyleCnt="10"/>
      <dgm:spPr/>
    </dgm:pt>
    <dgm:pt modelId="{A37D1AF7-7464-4503-B1EE-E6D7B4866F84}" type="pres">
      <dgm:prSet presAssocID="{38893CC4-9335-4086-8C69-0A7FEC2F2684}" presName="hierRoot2" presStyleCnt="0">
        <dgm:presLayoutVars>
          <dgm:hierBranch val="init"/>
        </dgm:presLayoutVars>
      </dgm:prSet>
      <dgm:spPr/>
    </dgm:pt>
    <dgm:pt modelId="{597BD192-DD85-4DC4-B274-42FFEFC3049D}" type="pres">
      <dgm:prSet presAssocID="{38893CC4-9335-4086-8C69-0A7FEC2F2684}" presName="rootComposite" presStyleCnt="0"/>
      <dgm:spPr/>
    </dgm:pt>
    <dgm:pt modelId="{C204C65D-08CB-4B6D-BF1E-47983922ACF4}" type="pres">
      <dgm:prSet presAssocID="{38893CC4-9335-4086-8C69-0A7FEC2F2684}" presName="rootText" presStyleLbl="node3" presStyleIdx="5" presStyleCnt="10">
        <dgm:presLayoutVars>
          <dgm:chPref val="3"/>
        </dgm:presLayoutVars>
      </dgm:prSet>
      <dgm:spPr/>
    </dgm:pt>
    <dgm:pt modelId="{C54AFF13-B434-4235-9938-233CEC12DE18}" type="pres">
      <dgm:prSet presAssocID="{38893CC4-9335-4086-8C69-0A7FEC2F2684}" presName="rootConnector" presStyleLbl="node3" presStyleIdx="5" presStyleCnt="10"/>
      <dgm:spPr/>
    </dgm:pt>
    <dgm:pt modelId="{242B91B3-5FB6-4146-9059-8175441B4053}" type="pres">
      <dgm:prSet presAssocID="{38893CC4-9335-4086-8C69-0A7FEC2F2684}" presName="hierChild4" presStyleCnt="0"/>
      <dgm:spPr/>
    </dgm:pt>
    <dgm:pt modelId="{411C22A8-0FC7-425E-B71E-685850F32BF3}" type="pres">
      <dgm:prSet presAssocID="{38893CC4-9335-4086-8C69-0A7FEC2F2684}" presName="hierChild5" presStyleCnt="0"/>
      <dgm:spPr/>
    </dgm:pt>
    <dgm:pt modelId="{8A889CF4-B9F1-4CF7-B253-D7FB51F51075}" type="pres">
      <dgm:prSet presAssocID="{4655401D-2EF8-457A-BA96-73B12BD7458D}" presName="hierChild5" presStyleCnt="0"/>
      <dgm:spPr/>
    </dgm:pt>
    <dgm:pt modelId="{3E8F714F-3D40-4587-8D61-BCA4F3932BD6}" type="pres">
      <dgm:prSet presAssocID="{E159BEDD-52C3-4BF5-A19F-95AFCBDAB86D}" presName="Name37" presStyleLbl="parChTrans1D2" presStyleIdx="3" presStyleCnt="6"/>
      <dgm:spPr/>
    </dgm:pt>
    <dgm:pt modelId="{CAB79975-5BE0-45ED-8D3A-B7BA33F0C6D8}" type="pres">
      <dgm:prSet presAssocID="{F99848AF-1B78-4CD4-990A-9A8D898897E1}" presName="hierRoot2" presStyleCnt="0">
        <dgm:presLayoutVars>
          <dgm:hierBranch val="init"/>
        </dgm:presLayoutVars>
      </dgm:prSet>
      <dgm:spPr/>
    </dgm:pt>
    <dgm:pt modelId="{9D0A49F2-33AD-49FC-BEC3-19BD7314E013}" type="pres">
      <dgm:prSet presAssocID="{F99848AF-1B78-4CD4-990A-9A8D898897E1}" presName="rootComposite" presStyleCnt="0"/>
      <dgm:spPr/>
    </dgm:pt>
    <dgm:pt modelId="{F4EBB3F1-69E3-4FF3-BFF8-FE7ABC8C718E}" type="pres">
      <dgm:prSet presAssocID="{F99848AF-1B78-4CD4-990A-9A8D898897E1}" presName="rootText" presStyleLbl="node2" presStyleIdx="3" presStyleCnt="6">
        <dgm:presLayoutVars>
          <dgm:chPref val="3"/>
        </dgm:presLayoutVars>
      </dgm:prSet>
      <dgm:spPr/>
    </dgm:pt>
    <dgm:pt modelId="{168E1C31-ADE3-449D-8E8E-E9F99B30D4C5}" type="pres">
      <dgm:prSet presAssocID="{F99848AF-1B78-4CD4-990A-9A8D898897E1}" presName="rootConnector" presStyleLbl="node2" presStyleIdx="3" presStyleCnt="6"/>
      <dgm:spPr/>
    </dgm:pt>
    <dgm:pt modelId="{2E4B1FA9-EB61-4681-96CB-EA150D0212AB}" type="pres">
      <dgm:prSet presAssocID="{F99848AF-1B78-4CD4-990A-9A8D898897E1}" presName="hierChild4" presStyleCnt="0"/>
      <dgm:spPr/>
    </dgm:pt>
    <dgm:pt modelId="{7E0DFC8E-56F4-4226-9BF3-E46A737A6145}" type="pres">
      <dgm:prSet presAssocID="{D8B0AC2E-4EF2-4317-AEE3-2E63EECC9AAD}" presName="Name37" presStyleLbl="parChTrans1D3" presStyleIdx="6" presStyleCnt="10"/>
      <dgm:spPr/>
    </dgm:pt>
    <dgm:pt modelId="{81EF2EC9-895C-4605-835E-7E93BB7DAAB2}" type="pres">
      <dgm:prSet presAssocID="{CA198C8D-1B5E-4A40-AB61-BE220BB08B8C}" presName="hierRoot2" presStyleCnt="0">
        <dgm:presLayoutVars>
          <dgm:hierBranch val="init"/>
        </dgm:presLayoutVars>
      </dgm:prSet>
      <dgm:spPr/>
    </dgm:pt>
    <dgm:pt modelId="{E377EB25-BA5F-4F60-9775-660C8B722DEF}" type="pres">
      <dgm:prSet presAssocID="{CA198C8D-1B5E-4A40-AB61-BE220BB08B8C}" presName="rootComposite" presStyleCnt="0"/>
      <dgm:spPr/>
    </dgm:pt>
    <dgm:pt modelId="{573ACCA2-8627-485E-A8DA-71179D7E1D73}" type="pres">
      <dgm:prSet presAssocID="{CA198C8D-1B5E-4A40-AB61-BE220BB08B8C}" presName="rootText" presStyleLbl="node3" presStyleIdx="6" presStyleCnt="10">
        <dgm:presLayoutVars>
          <dgm:chPref val="3"/>
        </dgm:presLayoutVars>
      </dgm:prSet>
      <dgm:spPr/>
    </dgm:pt>
    <dgm:pt modelId="{8A634C0C-711B-4D2B-AF93-6AAD6A758CE1}" type="pres">
      <dgm:prSet presAssocID="{CA198C8D-1B5E-4A40-AB61-BE220BB08B8C}" presName="rootConnector" presStyleLbl="node3" presStyleIdx="6" presStyleCnt="10"/>
      <dgm:spPr/>
    </dgm:pt>
    <dgm:pt modelId="{D2BCA862-3E1B-48CB-BB5C-F6452A57E1DE}" type="pres">
      <dgm:prSet presAssocID="{CA198C8D-1B5E-4A40-AB61-BE220BB08B8C}" presName="hierChild4" presStyleCnt="0"/>
      <dgm:spPr/>
    </dgm:pt>
    <dgm:pt modelId="{2FCF5EE1-EA18-4868-89D7-AF53BF0E79AC}" type="pres">
      <dgm:prSet presAssocID="{CA198C8D-1B5E-4A40-AB61-BE220BB08B8C}" presName="hierChild5" presStyleCnt="0"/>
      <dgm:spPr/>
    </dgm:pt>
    <dgm:pt modelId="{B3F98D72-AF4E-4B53-8E3A-EF305D3A7277}" type="pres">
      <dgm:prSet presAssocID="{6E0385DF-0529-4F8E-9271-9D776C0C006C}" presName="Name37" presStyleLbl="parChTrans1D3" presStyleIdx="7" presStyleCnt="10"/>
      <dgm:spPr/>
    </dgm:pt>
    <dgm:pt modelId="{54AD953C-47AA-48DA-880A-4224D5C3FB46}" type="pres">
      <dgm:prSet presAssocID="{E7E80B21-16C6-4987-8647-15BB3A77CB04}" presName="hierRoot2" presStyleCnt="0">
        <dgm:presLayoutVars>
          <dgm:hierBranch val="init"/>
        </dgm:presLayoutVars>
      </dgm:prSet>
      <dgm:spPr/>
    </dgm:pt>
    <dgm:pt modelId="{D6A627BE-941A-410A-96B6-E9AC8EB7C865}" type="pres">
      <dgm:prSet presAssocID="{E7E80B21-16C6-4987-8647-15BB3A77CB04}" presName="rootComposite" presStyleCnt="0"/>
      <dgm:spPr/>
    </dgm:pt>
    <dgm:pt modelId="{E336E39B-EE49-4D18-9185-1F7AAB287E5F}" type="pres">
      <dgm:prSet presAssocID="{E7E80B21-16C6-4987-8647-15BB3A77CB04}" presName="rootText" presStyleLbl="node3" presStyleIdx="7" presStyleCnt="10">
        <dgm:presLayoutVars>
          <dgm:chPref val="3"/>
        </dgm:presLayoutVars>
      </dgm:prSet>
      <dgm:spPr/>
    </dgm:pt>
    <dgm:pt modelId="{03922156-C9F0-4CDC-9826-CC928C87685C}" type="pres">
      <dgm:prSet presAssocID="{E7E80B21-16C6-4987-8647-15BB3A77CB04}" presName="rootConnector" presStyleLbl="node3" presStyleIdx="7" presStyleCnt="10"/>
      <dgm:spPr/>
    </dgm:pt>
    <dgm:pt modelId="{DE7C88A0-2C61-4A35-B74B-7A82DDE68CF4}" type="pres">
      <dgm:prSet presAssocID="{E7E80B21-16C6-4987-8647-15BB3A77CB04}" presName="hierChild4" presStyleCnt="0"/>
      <dgm:spPr/>
    </dgm:pt>
    <dgm:pt modelId="{6B8895CC-B9FF-4317-9699-32C8E5480F64}" type="pres">
      <dgm:prSet presAssocID="{E7E80B21-16C6-4987-8647-15BB3A77CB04}" presName="hierChild5" presStyleCnt="0"/>
      <dgm:spPr/>
    </dgm:pt>
    <dgm:pt modelId="{9942D8FA-CD0C-4EA0-A960-669EF900DCBE}" type="pres">
      <dgm:prSet presAssocID="{F99848AF-1B78-4CD4-990A-9A8D898897E1}" presName="hierChild5" presStyleCnt="0"/>
      <dgm:spPr/>
    </dgm:pt>
    <dgm:pt modelId="{33E7D860-E2AC-4B82-99D1-C14A0180688D}" type="pres">
      <dgm:prSet presAssocID="{4C2899E1-3610-4FF5-9E65-CC97F9F57BA4}" presName="Name37" presStyleLbl="parChTrans1D2" presStyleIdx="4" presStyleCnt="6"/>
      <dgm:spPr/>
    </dgm:pt>
    <dgm:pt modelId="{7DD87AEA-41FD-4A78-A488-6999CADFFF3C}" type="pres">
      <dgm:prSet presAssocID="{124908F4-924D-42AB-A258-AAA190A1FC7F}" presName="hierRoot2" presStyleCnt="0">
        <dgm:presLayoutVars>
          <dgm:hierBranch val="init"/>
        </dgm:presLayoutVars>
      </dgm:prSet>
      <dgm:spPr/>
    </dgm:pt>
    <dgm:pt modelId="{3E846A85-5877-4E00-9F0E-713280C9D746}" type="pres">
      <dgm:prSet presAssocID="{124908F4-924D-42AB-A258-AAA190A1FC7F}" presName="rootComposite" presStyleCnt="0"/>
      <dgm:spPr/>
    </dgm:pt>
    <dgm:pt modelId="{241F1833-C370-4918-BE19-9F8EFD34AA89}" type="pres">
      <dgm:prSet presAssocID="{124908F4-924D-42AB-A258-AAA190A1FC7F}" presName="rootText" presStyleLbl="node2" presStyleIdx="4" presStyleCnt="6">
        <dgm:presLayoutVars>
          <dgm:chPref val="3"/>
        </dgm:presLayoutVars>
      </dgm:prSet>
      <dgm:spPr/>
    </dgm:pt>
    <dgm:pt modelId="{7C8B5CF3-5DF4-4172-9919-410EB4A573CC}" type="pres">
      <dgm:prSet presAssocID="{124908F4-924D-42AB-A258-AAA190A1FC7F}" presName="rootConnector" presStyleLbl="node2" presStyleIdx="4" presStyleCnt="6"/>
      <dgm:spPr/>
    </dgm:pt>
    <dgm:pt modelId="{F0905089-DB49-425E-8871-30A9F88D5C84}" type="pres">
      <dgm:prSet presAssocID="{124908F4-924D-42AB-A258-AAA190A1FC7F}" presName="hierChild4" presStyleCnt="0"/>
      <dgm:spPr/>
    </dgm:pt>
    <dgm:pt modelId="{20AC5AE2-CE21-4EEC-B40B-E677D73F0C83}" type="pres">
      <dgm:prSet presAssocID="{E21E6457-76FC-4F81-B649-7D11C118020A}" presName="Name37" presStyleLbl="parChTrans1D3" presStyleIdx="8" presStyleCnt="10"/>
      <dgm:spPr/>
    </dgm:pt>
    <dgm:pt modelId="{F52DBEF2-6167-42FC-ADF1-317AF9D4B61B}" type="pres">
      <dgm:prSet presAssocID="{CD46A081-DBCD-4B58-9FCD-45B8020F5EDF}" presName="hierRoot2" presStyleCnt="0">
        <dgm:presLayoutVars>
          <dgm:hierBranch val="init"/>
        </dgm:presLayoutVars>
      </dgm:prSet>
      <dgm:spPr/>
    </dgm:pt>
    <dgm:pt modelId="{1462F942-A00D-4D1C-BAC6-DAA90BD22B23}" type="pres">
      <dgm:prSet presAssocID="{CD46A081-DBCD-4B58-9FCD-45B8020F5EDF}" presName="rootComposite" presStyleCnt="0"/>
      <dgm:spPr/>
    </dgm:pt>
    <dgm:pt modelId="{23ADB0EE-2307-4838-B76F-3786786CAED2}" type="pres">
      <dgm:prSet presAssocID="{CD46A081-DBCD-4B58-9FCD-45B8020F5EDF}" presName="rootText" presStyleLbl="node3" presStyleIdx="8" presStyleCnt="10">
        <dgm:presLayoutVars>
          <dgm:chPref val="3"/>
        </dgm:presLayoutVars>
      </dgm:prSet>
      <dgm:spPr/>
    </dgm:pt>
    <dgm:pt modelId="{CA3A78E8-1EDF-439A-9DAD-C328C4C8D764}" type="pres">
      <dgm:prSet presAssocID="{CD46A081-DBCD-4B58-9FCD-45B8020F5EDF}" presName="rootConnector" presStyleLbl="node3" presStyleIdx="8" presStyleCnt="10"/>
      <dgm:spPr/>
    </dgm:pt>
    <dgm:pt modelId="{FCFF61FE-B355-410C-9164-4C3FAE889C91}" type="pres">
      <dgm:prSet presAssocID="{CD46A081-DBCD-4B58-9FCD-45B8020F5EDF}" presName="hierChild4" presStyleCnt="0"/>
      <dgm:spPr/>
    </dgm:pt>
    <dgm:pt modelId="{1516E27A-A99F-4872-8BF9-8F1F99FF2E10}" type="pres">
      <dgm:prSet presAssocID="{CD46A081-DBCD-4B58-9FCD-45B8020F5EDF}" presName="hierChild5" presStyleCnt="0"/>
      <dgm:spPr/>
    </dgm:pt>
    <dgm:pt modelId="{AEE72B69-4EB4-411D-9A9B-AED49062CD8E}" type="pres">
      <dgm:prSet presAssocID="{124908F4-924D-42AB-A258-AAA190A1FC7F}" presName="hierChild5" presStyleCnt="0"/>
      <dgm:spPr/>
    </dgm:pt>
    <dgm:pt modelId="{467EA4B9-CEB0-4A47-9287-78811CB9AABB}" type="pres">
      <dgm:prSet presAssocID="{A7937A58-6453-48F5-B67F-F7B0DFD94EF6}" presName="Name37" presStyleLbl="parChTrans1D2" presStyleIdx="5" presStyleCnt="6"/>
      <dgm:spPr/>
    </dgm:pt>
    <dgm:pt modelId="{41CA9AE1-F2D3-430B-A6B3-CC984875F79D}" type="pres">
      <dgm:prSet presAssocID="{C88E149C-9F3D-459C-9460-4321506B480E}" presName="hierRoot2" presStyleCnt="0">
        <dgm:presLayoutVars>
          <dgm:hierBranch val="init"/>
        </dgm:presLayoutVars>
      </dgm:prSet>
      <dgm:spPr/>
    </dgm:pt>
    <dgm:pt modelId="{D4988FFD-615F-493C-BF22-5A9D8D5B449F}" type="pres">
      <dgm:prSet presAssocID="{C88E149C-9F3D-459C-9460-4321506B480E}" presName="rootComposite" presStyleCnt="0"/>
      <dgm:spPr/>
    </dgm:pt>
    <dgm:pt modelId="{97E26A2D-8626-42EF-A0BE-DF347B00A549}" type="pres">
      <dgm:prSet presAssocID="{C88E149C-9F3D-459C-9460-4321506B480E}" presName="rootText" presStyleLbl="node2" presStyleIdx="5" presStyleCnt="6">
        <dgm:presLayoutVars>
          <dgm:chPref val="3"/>
        </dgm:presLayoutVars>
      </dgm:prSet>
      <dgm:spPr/>
    </dgm:pt>
    <dgm:pt modelId="{9823EB5E-499C-4FE1-980C-FB705D6E7175}" type="pres">
      <dgm:prSet presAssocID="{C88E149C-9F3D-459C-9460-4321506B480E}" presName="rootConnector" presStyleLbl="node2" presStyleIdx="5" presStyleCnt="6"/>
      <dgm:spPr/>
    </dgm:pt>
    <dgm:pt modelId="{248273EC-C21B-48FF-BCA1-BD6A6901C7AD}" type="pres">
      <dgm:prSet presAssocID="{C88E149C-9F3D-459C-9460-4321506B480E}" presName="hierChild4" presStyleCnt="0"/>
      <dgm:spPr/>
    </dgm:pt>
    <dgm:pt modelId="{47547F7E-1A54-4FD9-9B31-EAE046ED1DF5}" type="pres">
      <dgm:prSet presAssocID="{6AF95C72-3E97-43E1-94DE-A159EF0B13B2}" presName="Name37" presStyleLbl="parChTrans1D3" presStyleIdx="9" presStyleCnt="10"/>
      <dgm:spPr/>
    </dgm:pt>
    <dgm:pt modelId="{4455DDFD-4D18-4D22-ABCF-51EA8A4748C1}" type="pres">
      <dgm:prSet presAssocID="{8E26FAD8-8D40-4D30-A147-E40A27545066}" presName="hierRoot2" presStyleCnt="0">
        <dgm:presLayoutVars>
          <dgm:hierBranch val="init"/>
        </dgm:presLayoutVars>
      </dgm:prSet>
      <dgm:spPr/>
    </dgm:pt>
    <dgm:pt modelId="{BDD8AEE9-AC98-4968-BD64-C524B4D265BC}" type="pres">
      <dgm:prSet presAssocID="{8E26FAD8-8D40-4D30-A147-E40A27545066}" presName="rootComposite" presStyleCnt="0"/>
      <dgm:spPr/>
    </dgm:pt>
    <dgm:pt modelId="{34C483C9-F760-4389-AFAB-F277D39C242A}" type="pres">
      <dgm:prSet presAssocID="{8E26FAD8-8D40-4D30-A147-E40A27545066}" presName="rootText" presStyleLbl="node3" presStyleIdx="9" presStyleCnt="10">
        <dgm:presLayoutVars>
          <dgm:chPref val="3"/>
        </dgm:presLayoutVars>
      </dgm:prSet>
      <dgm:spPr/>
    </dgm:pt>
    <dgm:pt modelId="{08FD6375-E1B2-47AC-BB14-B08B352C0168}" type="pres">
      <dgm:prSet presAssocID="{8E26FAD8-8D40-4D30-A147-E40A27545066}" presName="rootConnector" presStyleLbl="node3" presStyleIdx="9" presStyleCnt="10"/>
      <dgm:spPr/>
    </dgm:pt>
    <dgm:pt modelId="{E3CE8B52-2A1D-4C20-B38B-C762F83F2585}" type="pres">
      <dgm:prSet presAssocID="{8E26FAD8-8D40-4D30-A147-E40A27545066}" presName="hierChild4" presStyleCnt="0"/>
      <dgm:spPr/>
    </dgm:pt>
    <dgm:pt modelId="{43805DAA-EE98-41A8-B663-4880D53D1EFC}" type="pres">
      <dgm:prSet presAssocID="{8E26FAD8-8D40-4D30-A147-E40A27545066}" presName="hierChild5" presStyleCnt="0"/>
      <dgm:spPr/>
    </dgm:pt>
    <dgm:pt modelId="{79D8C43D-66F6-4DF6-8197-DFDA4618458D}" type="pres">
      <dgm:prSet presAssocID="{C88E149C-9F3D-459C-9460-4321506B480E}" presName="hierChild5" presStyleCnt="0"/>
      <dgm:spPr/>
    </dgm:pt>
    <dgm:pt modelId="{1CC7C00A-AD9F-4428-9BB8-F948CE83708D}" type="pres">
      <dgm:prSet presAssocID="{59F497CC-A449-4F43-B616-E1B3FF84EF0B}" presName="hierChild3" presStyleCnt="0"/>
      <dgm:spPr/>
    </dgm:pt>
  </dgm:ptLst>
  <dgm:cxnLst>
    <dgm:cxn modelId="{DB25D802-46F2-496D-BC2F-CD6EDB424A28}" type="presOf" srcId="{337EA648-6651-41C6-8DEF-3B76C1655115}" destId="{1EC6C55A-8277-44F7-9E51-3EABCD413590}" srcOrd="0" destOrd="0" presId="urn:microsoft.com/office/officeart/2005/8/layout/orgChart1"/>
    <dgm:cxn modelId="{ED027D08-9D41-411F-B484-95D2514B4792}" type="presOf" srcId="{337EA648-6651-41C6-8DEF-3B76C1655115}" destId="{DE9A0FCF-54D3-45F1-A926-28755E705D9B}" srcOrd="1" destOrd="0" presId="urn:microsoft.com/office/officeart/2005/8/layout/orgChart1"/>
    <dgm:cxn modelId="{19EB000E-DF2F-4172-AA20-1AE937CE0FE4}" type="presOf" srcId="{3F72EBEA-3C34-4DC1-B591-6B053295D52F}" destId="{EA5A7A72-F82A-461B-9FE6-5AA27B9F1269}" srcOrd="0" destOrd="0" presId="urn:microsoft.com/office/officeart/2005/8/layout/orgChart1"/>
    <dgm:cxn modelId="{373AB312-63B9-401E-A9C2-A3F2682E1B40}" srcId="{7B08ED2C-CB87-4523-994C-B7E31158620E}" destId="{12BF232B-578D-4152-A8C3-3405C33BD105}" srcOrd="2" destOrd="0" parTransId="{EE1D64A0-D2F1-4EC8-A681-D6FE95B5C1E9}" sibTransId="{E0680247-E75B-4442-8030-1C1FA87FD38B}"/>
    <dgm:cxn modelId="{2964E916-634F-4E9C-BF81-4FC34B513385}" srcId="{4655401D-2EF8-457A-BA96-73B12BD7458D}" destId="{38893CC4-9335-4086-8C69-0A7FEC2F2684}" srcOrd="1" destOrd="0" parTransId="{3261C466-9B9E-469D-BD9D-D85D5825F25B}" sibTransId="{99525821-D8F5-43CF-AE55-41E950667170}"/>
    <dgm:cxn modelId="{4DF64A17-4EC0-4893-8757-A2239A4B303C}" srcId="{59F497CC-A449-4F43-B616-E1B3FF84EF0B}" destId="{7B08ED2C-CB87-4523-994C-B7E31158620E}" srcOrd="0" destOrd="0" parTransId="{3F72EBEA-3C34-4DC1-B591-6B053295D52F}" sibTransId="{DDC6DCCD-493F-475C-9719-10039E24A8DB}"/>
    <dgm:cxn modelId="{19008620-1F1E-44FE-B7ED-0ED6A3EB3E9E}" type="presOf" srcId="{7B08ED2C-CB87-4523-994C-B7E31158620E}" destId="{65D4CE38-1820-4A50-9444-CBD6AC26F331}" srcOrd="0" destOrd="0" presId="urn:microsoft.com/office/officeart/2005/8/layout/orgChart1"/>
    <dgm:cxn modelId="{B59F3221-B130-4133-9C1A-8F70D9BF6693}" type="presOf" srcId="{CD46A081-DBCD-4B58-9FCD-45B8020F5EDF}" destId="{23ADB0EE-2307-4838-B76F-3786786CAED2}" srcOrd="0" destOrd="0" presId="urn:microsoft.com/office/officeart/2005/8/layout/orgChart1"/>
    <dgm:cxn modelId="{9B3CAD26-0CCE-4CD4-84D2-6B7128B16958}" srcId="{7B08ED2C-CB87-4523-994C-B7E31158620E}" destId="{1E088523-05AB-40E4-846E-60B80ED8B2FE}" srcOrd="0" destOrd="0" parTransId="{A22F4D18-2555-4ED2-900E-D2ED719D65C7}" sibTransId="{C6ADDAD1-3ADF-41BD-915C-BCD9E8569E79}"/>
    <dgm:cxn modelId="{96410D2B-CBB4-435A-8FDA-A985AA4A823E}" type="presOf" srcId="{12BF232B-578D-4152-A8C3-3405C33BD105}" destId="{26C9101A-72AA-4B22-8395-5F9057D96841}" srcOrd="0" destOrd="0" presId="urn:microsoft.com/office/officeart/2005/8/layout/orgChart1"/>
    <dgm:cxn modelId="{499FF02B-7A6C-4CC5-916C-8A6921211EFB}" type="presOf" srcId="{E83E3EC2-E424-48AD-AA1D-0DE499E0A259}" destId="{F3603205-610C-45DD-84C9-BAD6525ACA84}" srcOrd="0" destOrd="0" presId="urn:microsoft.com/office/officeart/2005/8/layout/orgChart1"/>
    <dgm:cxn modelId="{1564B42F-0D9E-4710-A8BD-BD0C479E7722}" type="presOf" srcId="{4655401D-2EF8-457A-BA96-73B12BD7458D}" destId="{937EFAFC-60D9-4AE7-A69A-C4015822BE9A}" srcOrd="1" destOrd="0" presId="urn:microsoft.com/office/officeart/2005/8/layout/orgChart1"/>
    <dgm:cxn modelId="{21952030-1D24-4B32-8306-704140FC3509}" srcId="{8C36CBC0-E5CC-4875-925E-859D162AF583}" destId="{59F497CC-A449-4F43-B616-E1B3FF84EF0B}" srcOrd="0" destOrd="0" parTransId="{0A82AAA0-38C5-402F-9D8E-C12BB22C9D7F}" sibTransId="{49DB88A6-0972-42AB-B719-6874E40B83BE}"/>
    <dgm:cxn modelId="{0E993038-5E9A-4637-BB9A-713D0FEE353F}" type="presOf" srcId="{59F497CC-A449-4F43-B616-E1B3FF84EF0B}" destId="{DAD56AA8-74BD-4DE8-84E5-5AEA6E89B942}" srcOrd="0" destOrd="0" presId="urn:microsoft.com/office/officeart/2005/8/layout/orgChart1"/>
    <dgm:cxn modelId="{193D9738-5AFF-4557-8E2B-35EC9CDF4394}" srcId="{59F497CC-A449-4F43-B616-E1B3FF84EF0B}" destId="{DC55377D-1D24-424E-BAF0-8C4F6D223AFB}" srcOrd="1" destOrd="0" parTransId="{E7D1EA32-E2D4-4F84-BB13-4BA374CDCCB2}" sibTransId="{CF18049D-B262-4221-99B5-E39119CDD05D}"/>
    <dgm:cxn modelId="{BDF0EC3D-12E2-4A19-9ECE-AF9B4540B8C9}" type="presOf" srcId="{E7D1EA32-E2D4-4F84-BB13-4BA374CDCCB2}" destId="{3C2139B8-2E9F-492A-8B6F-AFCAF5995811}" srcOrd="0" destOrd="0" presId="urn:microsoft.com/office/officeart/2005/8/layout/orgChart1"/>
    <dgm:cxn modelId="{EEFCDE3E-DAF3-4D6A-9932-0FA297BB0672}" srcId="{59F497CC-A449-4F43-B616-E1B3FF84EF0B}" destId="{C88E149C-9F3D-459C-9460-4321506B480E}" srcOrd="5" destOrd="0" parTransId="{A7937A58-6453-48F5-B67F-F7B0DFD94EF6}" sibTransId="{C4307FB8-2EB7-4EB3-A6FC-8DCB16D6FBD0}"/>
    <dgm:cxn modelId="{3136F340-0EC4-498D-9527-C2B45F1616E1}" type="presOf" srcId="{E159BEDD-52C3-4BF5-A19F-95AFCBDAB86D}" destId="{3E8F714F-3D40-4587-8D61-BCA4F3932BD6}" srcOrd="0" destOrd="0" presId="urn:microsoft.com/office/officeart/2005/8/layout/orgChart1"/>
    <dgm:cxn modelId="{551BC363-36D3-4FFD-BEE7-0687BFCB83DB}" type="presOf" srcId="{EE1D64A0-D2F1-4EC8-A681-D6FE95B5C1E9}" destId="{8E61F8DD-557E-4CF9-B0DF-C9B20773EE9C}" srcOrd="0" destOrd="0" presId="urn:microsoft.com/office/officeart/2005/8/layout/orgChart1"/>
    <dgm:cxn modelId="{4F848344-A9F8-4293-B493-ACFB6209CA58}" srcId="{59F497CC-A449-4F43-B616-E1B3FF84EF0B}" destId="{4655401D-2EF8-457A-BA96-73B12BD7458D}" srcOrd="2" destOrd="0" parTransId="{E5F9E370-1273-42EB-AD33-99FB7927E017}" sibTransId="{CA4D95DE-5005-4A9A-AA60-AE7AB8E18D5D}"/>
    <dgm:cxn modelId="{8BCA2547-D230-481C-98F9-55D6454D5635}" srcId="{F99848AF-1B78-4CD4-990A-9A8D898897E1}" destId="{E7E80B21-16C6-4987-8647-15BB3A77CB04}" srcOrd="1" destOrd="0" parTransId="{6E0385DF-0529-4F8E-9271-9D776C0C006C}" sibTransId="{01B01C7A-E0E8-4A02-BF3C-45385563558E}"/>
    <dgm:cxn modelId="{B8A26448-DE01-4333-BC35-4B1DD7248F1F}" type="presOf" srcId="{8E26FAD8-8D40-4D30-A147-E40A27545066}" destId="{34C483C9-F760-4389-AFAB-F277D39C242A}" srcOrd="0" destOrd="0" presId="urn:microsoft.com/office/officeart/2005/8/layout/orgChart1"/>
    <dgm:cxn modelId="{516A9C68-645A-47D8-863B-062C4D7617ED}" type="presOf" srcId="{4655401D-2EF8-457A-BA96-73B12BD7458D}" destId="{A005B292-25F7-456C-8EFB-B14486D4D60A}" srcOrd="0" destOrd="0" presId="urn:microsoft.com/office/officeart/2005/8/layout/orgChart1"/>
    <dgm:cxn modelId="{324FD168-FAD6-4004-B1BD-40212C180D9D}" type="presOf" srcId="{D8B0AC2E-4EF2-4317-AEE3-2E63EECC9AAD}" destId="{7E0DFC8E-56F4-4226-9BF3-E46A737A6145}" srcOrd="0" destOrd="0" presId="urn:microsoft.com/office/officeart/2005/8/layout/orgChart1"/>
    <dgm:cxn modelId="{7E33566E-4CC8-4668-8598-AEA6AEC2647A}" type="presOf" srcId="{E7E80B21-16C6-4987-8647-15BB3A77CB04}" destId="{03922156-C9F0-4CDC-9826-CC928C87685C}" srcOrd="1" destOrd="0" presId="urn:microsoft.com/office/officeart/2005/8/layout/orgChart1"/>
    <dgm:cxn modelId="{CF7B044F-05DE-48D4-98A0-625CC99867BD}" type="presOf" srcId="{A22F4D18-2555-4ED2-900E-D2ED719D65C7}" destId="{55FDB89B-3061-41B1-A6C5-458CA7B7A453}" srcOrd="0" destOrd="0" presId="urn:microsoft.com/office/officeart/2005/8/layout/orgChart1"/>
    <dgm:cxn modelId="{DD350670-8E65-41D2-8760-4DE51116FA72}" type="presOf" srcId="{6AF95C72-3E97-43E1-94DE-A159EF0B13B2}" destId="{47547F7E-1A54-4FD9-9B31-EAE046ED1DF5}" srcOrd="0" destOrd="0" presId="urn:microsoft.com/office/officeart/2005/8/layout/orgChart1"/>
    <dgm:cxn modelId="{AB551E50-D415-46F8-AACF-D0450908EF57}" type="presOf" srcId="{59F497CC-A449-4F43-B616-E1B3FF84EF0B}" destId="{0F8B55F6-5039-43F3-BF3C-CAED8801FC22}" srcOrd="1" destOrd="0" presId="urn:microsoft.com/office/officeart/2005/8/layout/orgChart1"/>
    <dgm:cxn modelId="{D5B39E70-F8D2-4EB1-B648-774A050BE175}" type="presOf" srcId="{DC55377D-1D24-424E-BAF0-8C4F6D223AFB}" destId="{D9A1FD5D-EFC7-4007-A8F4-A48913A5854A}" srcOrd="0" destOrd="0" presId="urn:microsoft.com/office/officeart/2005/8/layout/orgChart1"/>
    <dgm:cxn modelId="{EE673651-3CDC-4788-A843-C912030020A6}" type="presOf" srcId="{6E0385DF-0529-4F8E-9271-9D776C0C006C}" destId="{B3F98D72-AF4E-4B53-8E3A-EF305D3A7277}" srcOrd="0" destOrd="0" presId="urn:microsoft.com/office/officeart/2005/8/layout/orgChart1"/>
    <dgm:cxn modelId="{85EBF153-FAC9-4891-8798-5F7C25EABEA2}" type="presOf" srcId="{4C2899E1-3610-4FF5-9E65-CC97F9F57BA4}" destId="{33E7D860-E2AC-4B82-99D1-C14A0180688D}" srcOrd="0" destOrd="0" presId="urn:microsoft.com/office/officeart/2005/8/layout/orgChart1"/>
    <dgm:cxn modelId="{9C8AAB54-C309-4EF3-94B3-8E727F66DB0D}" srcId="{DC55377D-1D24-424E-BAF0-8C4F6D223AFB}" destId="{747AD88A-0A62-4202-8FBC-553F9356ECA7}" srcOrd="0" destOrd="0" parTransId="{FADE1337-0898-4823-BFB6-76CFDE2AD713}" sibTransId="{BCFF8752-1832-4F41-BF03-536EA30FA2E7}"/>
    <dgm:cxn modelId="{5B511A55-84BC-4C63-A8DC-0BEA117E3617}" srcId="{7B08ED2C-CB87-4523-994C-B7E31158620E}" destId="{E83E3EC2-E424-48AD-AA1D-0DE499E0A259}" srcOrd="1" destOrd="0" parTransId="{7CD1E421-DF75-40AC-855A-6D6FA00C7297}" sibTransId="{70E4D552-89CA-4C19-9CF0-46F0FECF7E69}"/>
    <dgm:cxn modelId="{0DDF6275-447C-491B-8C0B-EA14453AB016}" type="presOf" srcId="{E5F9E370-1273-42EB-AD33-99FB7927E017}" destId="{AF00DA94-DA4F-4D8E-897C-BBB1BFD991F5}" srcOrd="0" destOrd="0" presId="urn:microsoft.com/office/officeart/2005/8/layout/orgChart1"/>
    <dgm:cxn modelId="{DF6F8675-DA89-48D8-B4A4-46B9CE62E1F0}" srcId="{C88E149C-9F3D-459C-9460-4321506B480E}" destId="{8E26FAD8-8D40-4D30-A147-E40A27545066}" srcOrd="0" destOrd="0" parTransId="{6AF95C72-3E97-43E1-94DE-A159EF0B13B2}" sibTransId="{6E10FC3A-7A70-4757-8991-16FB77A9E24A}"/>
    <dgm:cxn modelId="{59CF7A57-EF33-4781-8DA0-C35456AF9631}" type="presOf" srcId="{FADE1337-0898-4823-BFB6-76CFDE2AD713}" destId="{6E868C73-0F44-403B-B34F-FBF75FED6644}" srcOrd="0" destOrd="0" presId="urn:microsoft.com/office/officeart/2005/8/layout/orgChart1"/>
    <dgm:cxn modelId="{87BBE87B-2703-4B20-B3C6-0DB8E6ED1676}" type="presOf" srcId="{12BF232B-578D-4152-A8C3-3405C33BD105}" destId="{578A7161-0B3B-41E1-B25D-252D3ED34574}" srcOrd="1" destOrd="0" presId="urn:microsoft.com/office/officeart/2005/8/layout/orgChart1"/>
    <dgm:cxn modelId="{C12E0180-1D93-40D1-9263-30EF0E3D7387}" type="presOf" srcId="{1E088523-05AB-40E4-846E-60B80ED8B2FE}" destId="{BB4E1665-26D3-4E93-BEF3-804C9C29BF2B}" srcOrd="1" destOrd="0" presId="urn:microsoft.com/office/officeart/2005/8/layout/orgChart1"/>
    <dgm:cxn modelId="{8CB3D087-2C0C-4933-A68D-2753B0E6AB93}" type="presOf" srcId="{7B08ED2C-CB87-4523-994C-B7E31158620E}" destId="{93B15AC1-A3C2-42B7-91E4-55A4460F75D5}" srcOrd="1" destOrd="0" presId="urn:microsoft.com/office/officeart/2005/8/layout/orgChart1"/>
    <dgm:cxn modelId="{53B5F98D-7074-4790-9158-02BE0DE5D522}" type="presOf" srcId="{8C36CBC0-E5CC-4875-925E-859D162AF583}" destId="{2D744FDB-8359-4420-A7E7-29A237AD39AD}" srcOrd="0" destOrd="0" presId="urn:microsoft.com/office/officeart/2005/8/layout/orgChart1"/>
    <dgm:cxn modelId="{29B2E08F-64C8-4D06-8844-4C95320125C0}" type="presOf" srcId="{CA198C8D-1B5E-4A40-AB61-BE220BB08B8C}" destId="{8A634C0C-711B-4D2B-AF93-6AAD6A758CE1}" srcOrd="1" destOrd="0" presId="urn:microsoft.com/office/officeart/2005/8/layout/orgChart1"/>
    <dgm:cxn modelId="{CB061A90-A84D-447C-B888-4B0183FBAC17}" type="presOf" srcId="{3261C466-9B9E-469D-BD9D-D85D5825F25B}" destId="{8CA9D429-20EB-4616-A4F5-A880CFA8765D}" srcOrd="0" destOrd="0" presId="urn:microsoft.com/office/officeart/2005/8/layout/orgChart1"/>
    <dgm:cxn modelId="{CE555E90-BA03-4473-BA81-6FB7F6A0DE09}" type="presOf" srcId="{DC55377D-1D24-424E-BAF0-8C4F6D223AFB}" destId="{59EB3CA0-102B-4339-BF16-ADF7FF069024}" srcOrd="1" destOrd="0" presId="urn:microsoft.com/office/officeart/2005/8/layout/orgChart1"/>
    <dgm:cxn modelId="{E15A5C91-CBE0-4DF8-B525-AEC502EB5EED}" type="presOf" srcId="{CD46A081-DBCD-4B58-9FCD-45B8020F5EDF}" destId="{CA3A78E8-1EDF-439A-9DAD-C328C4C8D764}" srcOrd="1" destOrd="0" presId="urn:microsoft.com/office/officeart/2005/8/layout/orgChart1"/>
    <dgm:cxn modelId="{E99CBA9E-F4ED-4850-9CDB-57F2A31E3F0D}" type="presOf" srcId="{747AD88A-0A62-4202-8FBC-553F9356ECA7}" destId="{C9BAC4BA-09F2-4409-9F22-D664D462DBAA}" srcOrd="1" destOrd="0" presId="urn:microsoft.com/office/officeart/2005/8/layout/orgChart1"/>
    <dgm:cxn modelId="{09E0C7A5-95DA-4A07-AC42-125A6A3535B6}" type="presOf" srcId="{CA198C8D-1B5E-4A40-AB61-BE220BB08B8C}" destId="{573ACCA2-8627-485E-A8DA-71179D7E1D73}" srcOrd="0" destOrd="0" presId="urn:microsoft.com/office/officeart/2005/8/layout/orgChart1"/>
    <dgm:cxn modelId="{998EE0A5-0CEA-458F-ABDB-58392EBF5CCC}" type="presOf" srcId="{A7937A58-6453-48F5-B67F-F7B0DFD94EF6}" destId="{467EA4B9-CEB0-4A47-9287-78811CB9AABB}" srcOrd="0" destOrd="0" presId="urn:microsoft.com/office/officeart/2005/8/layout/orgChart1"/>
    <dgm:cxn modelId="{8BFD55A8-9EED-48ED-B829-3C9996C710B2}" type="presOf" srcId="{38893CC4-9335-4086-8C69-0A7FEC2F2684}" destId="{C204C65D-08CB-4B6D-BF1E-47983922ACF4}" srcOrd="0" destOrd="0" presId="urn:microsoft.com/office/officeart/2005/8/layout/orgChart1"/>
    <dgm:cxn modelId="{F0122DA9-74BC-4355-AFDD-A347108E7141}" srcId="{59F497CC-A449-4F43-B616-E1B3FF84EF0B}" destId="{F99848AF-1B78-4CD4-990A-9A8D898897E1}" srcOrd="3" destOrd="0" parTransId="{E159BEDD-52C3-4BF5-A19F-95AFCBDAB86D}" sibTransId="{D5008753-1709-4A71-9CEC-EEB564DCC84B}"/>
    <dgm:cxn modelId="{9E4CFDA9-DC91-40C9-93B9-C447D64169C8}" type="presOf" srcId="{C88E149C-9F3D-459C-9460-4321506B480E}" destId="{97E26A2D-8626-42EF-A0BE-DF347B00A549}" srcOrd="0" destOrd="0" presId="urn:microsoft.com/office/officeart/2005/8/layout/orgChart1"/>
    <dgm:cxn modelId="{09791FAE-1D33-4AE4-B69C-00F5B88472C5}" type="presOf" srcId="{E83E3EC2-E424-48AD-AA1D-0DE499E0A259}" destId="{9B3A68A2-67BE-4632-9C50-7512C46050B4}" srcOrd="1" destOrd="0" presId="urn:microsoft.com/office/officeart/2005/8/layout/orgChart1"/>
    <dgm:cxn modelId="{E25447AF-6447-499D-9408-4B615A81BFAB}" type="presOf" srcId="{124908F4-924D-42AB-A258-AAA190A1FC7F}" destId="{241F1833-C370-4918-BE19-9F8EFD34AA89}" srcOrd="0" destOrd="0" presId="urn:microsoft.com/office/officeart/2005/8/layout/orgChart1"/>
    <dgm:cxn modelId="{6FDDF2B0-6A24-4454-A939-83CEFEA6FD28}" type="presOf" srcId="{7CD1E421-DF75-40AC-855A-6D6FA00C7297}" destId="{2AD04C0D-82DD-4DA2-80B6-AB861C220884}" srcOrd="0" destOrd="0" presId="urn:microsoft.com/office/officeart/2005/8/layout/orgChart1"/>
    <dgm:cxn modelId="{86B50FB1-BC94-429E-9481-7C39D91BC12B}" type="presOf" srcId="{565BEE58-C6C7-4548-A996-546F7BF7CAE9}" destId="{50C97FCD-AC92-470B-8C9F-3CE18BE39CEA}" srcOrd="0" destOrd="0" presId="urn:microsoft.com/office/officeart/2005/8/layout/orgChart1"/>
    <dgm:cxn modelId="{BC2BAEB7-D7FB-4858-B037-B34205F86836}" type="presOf" srcId="{8E26FAD8-8D40-4D30-A147-E40A27545066}" destId="{08FD6375-E1B2-47AC-BB14-B08B352C0168}" srcOrd="1" destOrd="0" presId="urn:microsoft.com/office/officeart/2005/8/layout/orgChart1"/>
    <dgm:cxn modelId="{203D9BBD-B630-44CB-A6FB-A6D4D79E7D70}" type="presOf" srcId="{124908F4-924D-42AB-A258-AAA190A1FC7F}" destId="{7C8B5CF3-5DF4-4172-9919-410EB4A573CC}" srcOrd="1" destOrd="0" presId="urn:microsoft.com/office/officeart/2005/8/layout/orgChart1"/>
    <dgm:cxn modelId="{D47713C3-6702-4662-836F-A2F6FC60071A}" type="presOf" srcId="{F99848AF-1B78-4CD4-990A-9A8D898897E1}" destId="{168E1C31-ADE3-449D-8E8E-E9F99B30D4C5}" srcOrd="1" destOrd="0" presId="urn:microsoft.com/office/officeart/2005/8/layout/orgChart1"/>
    <dgm:cxn modelId="{D5587ED9-C141-40EB-AA22-F367632196F3}" srcId="{59F497CC-A449-4F43-B616-E1B3FF84EF0B}" destId="{124908F4-924D-42AB-A258-AAA190A1FC7F}" srcOrd="4" destOrd="0" parTransId="{4C2899E1-3610-4FF5-9E65-CC97F9F57BA4}" sibTransId="{A868D1CD-E654-42DE-B06F-BCCBF9E3C835}"/>
    <dgm:cxn modelId="{409B97D9-DA48-4A9A-936E-E1ABB64655A0}" type="presOf" srcId="{E21E6457-76FC-4F81-B649-7D11C118020A}" destId="{20AC5AE2-CE21-4EEC-B40B-E677D73F0C83}" srcOrd="0" destOrd="0" presId="urn:microsoft.com/office/officeart/2005/8/layout/orgChart1"/>
    <dgm:cxn modelId="{96B4C3DA-C4AB-4022-8C16-DFAD7CC89E7C}" srcId="{F99848AF-1B78-4CD4-990A-9A8D898897E1}" destId="{CA198C8D-1B5E-4A40-AB61-BE220BB08B8C}" srcOrd="0" destOrd="0" parTransId="{D8B0AC2E-4EF2-4317-AEE3-2E63EECC9AAD}" sibTransId="{102B6F7A-D026-4224-925B-4CB5B3F5836C}"/>
    <dgm:cxn modelId="{F23C4FDE-F76B-4EC4-B572-C0FA386F7B02}" type="presOf" srcId="{1E088523-05AB-40E4-846E-60B80ED8B2FE}" destId="{891FE82E-030D-4BA7-A37A-581159D0C097}" srcOrd="0" destOrd="0" presId="urn:microsoft.com/office/officeart/2005/8/layout/orgChart1"/>
    <dgm:cxn modelId="{584AFEDE-DE80-4D25-9321-6918ED521FD3}" type="presOf" srcId="{38893CC4-9335-4086-8C69-0A7FEC2F2684}" destId="{C54AFF13-B434-4235-9938-233CEC12DE18}" srcOrd="1" destOrd="0" presId="urn:microsoft.com/office/officeart/2005/8/layout/orgChart1"/>
    <dgm:cxn modelId="{B86B0DE6-5801-40C5-875B-C2C732F2040A}" type="presOf" srcId="{C88E149C-9F3D-459C-9460-4321506B480E}" destId="{9823EB5E-499C-4FE1-980C-FB705D6E7175}" srcOrd="1" destOrd="0" presId="urn:microsoft.com/office/officeart/2005/8/layout/orgChart1"/>
    <dgm:cxn modelId="{FACD67E9-6E42-440E-956E-E9388DAF58E4}" type="presOf" srcId="{E7E80B21-16C6-4987-8647-15BB3A77CB04}" destId="{E336E39B-EE49-4D18-9185-1F7AAB287E5F}" srcOrd="0" destOrd="0" presId="urn:microsoft.com/office/officeart/2005/8/layout/orgChart1"/>
    <dgm:cxn modelId="{6A0ACFEE-A947-482E-9881-C460EFCB3972}" type="presOf" srcId="{F99848AF-1B78-4CD4-990A-9A8D898897E1}" destId="{F4EBB3F1-69E3-4FF3-BFF8-FE7ABC8C718E}" srcOrd="0" destOrd="0" presId="urn:microsoft.com/office/officeart/2005/8/layout/orgChart1"/>
    <dgm:cxn modelId="{07D131F4-80F5-42BA-904F-B18D2EC25236}" srcId="{4655401D-2EF8-457A-BA96-73B12BD7458D}" destId="{337EA648-6651-41C6-8DEF-3B76C1655115}" srcOrd="0" destOrd="0" parTransId="{565BEE58-C6C7-4548-A996-546F7BF7CAE9}" sibTransId="{83A92E29-AF81-46E5-B66A-73BDF002C96C}"/>
    <dgm:cxn modelId="{6378B3F8-A0DE-44D2-8011-2585475BA72D}" type="presOf" srcId="{747AD88A-0A62-4202-8FBC-553F9356ECA7}" destId="{54A58A02-C8C6-41BC-AB3A-C8B51DA48ADD}" srcOrd="0" destOrd="0" presId="urn:microsoft.com/office/officeart/2005/8/layout/orgChart1"/>
    <dgm:cxn modelId="{9CCABFFD-E22C-4975-BADE-D20B06E8ADD7}" srcId="{124908F4-924D-42AB-A258-AAA190A1FC7F}" destId="{CD46A081-DBCD-4B58-9FCD-45B8020F5EDF}" srcOrd="0" destOrd="0" parTransId="{E21E6457-76FC-4F81-B649-7D11C118020A}" sibTransId="{794AC2EF-9587-4D12-BF77-636704A1C147}"/>
    <dgm:cxn modelId="{1FEF2917-1C74-46E1-B8B3-B61140E55751}" type="presParOf" srcId="{2D744FDB-8359-4420-A7E7-29A237AD39AD}" destId="{A890BE10-50AD-4A94-B9CC-D6DEC68D8BDD}" srcOrd="0" destOrd="0" presId="urn:microsoft.com/office/officeart/2005/8/layout/orgChart1"/>
    <dgm:cxn modelId="{D8A509D8-D055-4B5D-AF5E-0FB2E715F99A}" type="presParOf" srcId="{A890BE10-50AD-4A94-B9CC-D6DEC68D8BDD}" destId="{F55774E9-59CC-4497-9F1F-058B08084221}" srcOrd="0" destOrd="0" presId="urn:microsoft.com/office/officeart/2005/8/layout/orgChart1"/>
    <dgm:cxn modelId="{F8C65DCE-D33F-48F1-B3CC-ECA6196CDE9F}" type="presParOf" srcId="{F55774E9-59CC-4497-9F1F-058B08084221}" destId="{DAD56AA8-74BD-4DE8-84E5-5AEA6E89B942}" srcOrd="0" destOrd="0" presId="urn:microsoft.com/office/officeart/2005/8/layout/orgChart1"/>
    <dgm:cxn modelId="{70BA8238-1D71-4917-B6B9-8C3FF5557B73}" type="presParOf" srcId="{F55774E9-59CC-4497-9F1F-058B08084221}" destId="{0F8B55F6-5039-43F3-BF3C-CAED8801FC22}" srcOrd="1" destOrd="0" presId="urn:microsoft.com/office/officeart/2005/8/layout/orgChart1"/>
    <dgm:cxn modelId="{19D254A1-7106-4669-8B5B-651B5A048C11}" type="presParOf" srcId="{A890BE10-50AD-4A94-B9CC-D6DEC68D8BDD}" destId="{F570143D-60CF-4272-8154-4672AC06BC9E}" srcOrd="1" destOrd="0" presId="urn:microsoft.com/office/officeart/2005/8/layout/orgChart1"/>
    <dgm:cxn modelId="{F731091A-7451-4563-880D-43E6A1B74000}" type="presParOf" srcId="{F570143D-60CF-4272-8154-4672AC06BC9E}" destId="{EA5A7A72-F82A-461B-9FE6-5AA27B9F1269}" srcOrd="0" destOrd="0" presId="urn:microsoft.com/office/officeart/2005/8/layout/orgChart1"/>
    <dgm:cxn modelId="{88374D27-7DC9-489C-B085-7D336B1D08EB}" type="presParOf" srcId="{F570143D-60CF-4272-8154-4672AC06BC9E}" destId="{09699E11-A884-4E2A-8596-5E8FD6A87F28}" srcOrd="1" destOrd="0" presId="urn:microsoft.com/office/officeart/2005/8/layout/orgChart1"/>
    <dgm:cxn modelId="{71337E0D-018F-40CA-A06D-1364932B795B}" type="presParOf" srcId="{09699E11-A884-4E2A-8596-5E8FD6A87F28}" destId="{82DFA010-A2C5-452A-A5AB-F4BA78245C07}" srcOrd="0" destOrd="0" presId="urn:microsoft.com/office/officeart/2005/8/layout/orgChart1"/>
    <dgm:cxn modelId="{0E1A1317-0B39-4EA0-9878-9DB70B9C034F}" type="presParOf" srcId="{82DFA010-A2C5-452A-A5AB-F4BA78245C07}" destId="{65D4CE38-1820-4A50-9444-CBD6AC26F331}" srcOrd="0" destOrd="0" presId="urn:microsoft.com/office/officeart/2005/8/layout/orgChart1"/>
    <dgm:cxn modelId="{5830BB3E-6A21-4CB4-BC0E-2103AE93DE17}" type="presParOf" srcId="{82DFA010-A2C5-452A-A5AB-F4BA78245C07}" destId="{93B15AC1-A3C2-42B7-91E4-55A4460F75D5}" srcOrd="1" destOrd="0" presId="urn:microsoft.com/office/officeart/2005/8/layout/orgChart1"/>
    <dgm:cxn modelId="{4E99ED72-DCB1-4166-A0F6-8AFC1DFD69C6}" type="presParOf" srcId="{09699E11-A884-4E2A-8596-5E8FD6A87F28}" destId="{9FAF9713-9899-4A15-8958-1EA77E2121AA}" srcOrd="1" destOrd="0" presId="urn:microsoft.com/office/officeart/2005/8/layout/orgChart1"/>
    <dgm:cxn modelId="{490F2BE3-8B83-4271-A754-4A1925E8E8F9}" type="presParOf" srcId="{9FAF9713-9899-4A15-8958-1EA77E2121AA}" destId="{55FDB89B-3061-41B1-A6C5-458CA7B7A453}" srcOrd="0" destOrd="0" presId="urn:microsoft.com/office/officeart/2005/8/layout/orgChart1"/>
    <dgm:cxn modelId="{AEA6295E-2376-4BF8-B9E6-B4FD15576E65}" type="presParOf" srcId="{9FAF9713-9899-4A15-8958-1EA77E2121AA}" destId="{9052FE6F-EBDB-43B0-906E-F7466E05D2AA}" srcOrd="1" destOrd="0" presId="urn:microsoft.com/office/officeart/2005/8/layout/orgChart1"/>
    <dgm:cxn modelId="{88FD7531-38C0-4B06-8977-19FD4FCD778B}" type="presParOf" srcId="{9052FE6F-EBDB-43B0-906E-F7466E05D2AA}" destId="{F406D308-6D71-44F8-BE61-801923C81259}" srcOrd="0" destOrd="0" presId="urn:microsoft.com/office/officeart/2005/8/layout/orgChart1"/>
    <dgm:cxn modelId="{C01BF1D0-6E56-498A-B6B5-24BC0D5083E1}" type="presParOf" srcId="{F406D308-6D71-44F8-BE61-801923C81259}" destId="{891FE82E-030D-4BA7-A37A-581159D0C097}" srcOrd="0" destOrd="0" presId="urn:microsoft.com/office/officeart/2005/8/layout/orgChart1"/>
    <dgm:cxn modelId="{0558BF61-15B2-49B2-9BC5-35561B37AF41}" type="presParOf" srcId="{F406D308-6D71-44F8-BE61-801923C81259}" destId="{BB4E1665-26D3-4E93-BEF3-804C9C29BF2B}" srcOrd="1" destOrd="0" presId="urn:microsoft.com/office/officeart/2005/8/layout/orgChart1"/>
    <dgm:cxn modelId="{83654122-9598-4688-A998-3F165CD36351}" type="presParOf" srcId="{9052FE6F-EBDB-43B0-906E-F7466E05D2AA}" destId="{6E4B7846-7738-4A1A-BEC9-099A90167674}" srcOrd="1" destOrd="0" presId="urn:microsoft.com/office/officeart/2005/8/layout/orgChart1"/>
    <dgm:cxn modelId="{BCE7A5A2-B50F-4835-8D2A-6C4C0059B27E}" type="presParOf" srcId="{9052FE6F-EBDB-43B0-906E-F7466E05D2AA}" destId="{E73CFBBE-0FE7-436D-BDD0-2F61A71D89AC}" srcOrd="2" destOrd="0" presId="urn:microsoft.com/office/officeart/2005/8/layout/orgChart1"/>
    <dgm:cxn modelId="{C8D6E37F-CAEA-43DB-944A-73F8AC0D6408}" type="presParOf" srcId="{9FAF9713-9899-4A15-8958-1EA77E2121AA}" destId="{2AD04C0D-82DD-4DA2-80B6-AB861C220884}" srcOrd="2" destOrd="0" presId="urn:microsoft.com/office/officeart/2005/8/layout/orgChart1"/>
    <dgm:cxn modelId="{5DBEA85A-B2D4-44F1-8B9A-A89DE208F7C9}" type="presParOf" srcId="{9FAF9713-9899-4A15-8958-1EA77E2121AA}" destId="{06E697CB-EDC2-4353-9575-3572A473C0F5}" srcOrd="3" destOrd="0" presId="urn:microsoft.com/office/officeart/2005/8/layout/orgChart1"/>
    <dgm:cxn modelId="{715368F4-C94D-402D-A6BF-E6B7D3C6ED75}" type="presParOf" srcId="{06E697CB-EDC2-4353-9575-3572A473C0F5}" destId="{BC60C6A7-2EB0-4AF7-A875-CA195BFD177C}" srcOrd="0" destOrd="0" presId="urn:microsoft.com/office/officeart/2005/8/layout/orgChart1"/>
    <dgm:cxn modelId="{A240FC50-CD79-4DE8-A1AB-B6A9B6CE184E}" type="presParOf" srcId="{BC60C6A7-2EB0-4AF7-A875-CA195BFD177C}" destId="{F3603205-610C-45DD-84C9-BAD6525ACA84}" srcOrd="0" destOrd="0" presId="urn:microsoft.com/office/officeart/2005/8/layout/orgChart1"/>
    <dgm:cxn modelId="{6890C130-C0B0-4251-AA71-7C4FCB949C9C}" type="presParOf" srcId="{BC60C6A7-2EB0-4AF7-A875-CA195BFD177C}" destId="{9B3A68A2-67BE-4632-9C50-7512C46050B4}" srcOrd="1" destOrd="0" presId="urn:microsoft.com/office/officeart/2005/8/layout/orgChart1"/>
    <dgm:cxn modelId="{053EF462-E95C-46E5-B595-ADF139994B06}" type="presParOf" srcId="{06E697CB-EDC2-4353-9575-3572A473C0F5}" destId="{614D81F3-823B-4DBD-A657-950F64A067EC}" srcOrd="1" destOrd="0" presId="urn:microsoft.com/office/officeart/2005/8/layout/orgChart1"/>
    <dgm:cxn modelId="{E8C738F3-ED71-48C5-B56B-792A1C73AA48}" type="presParOf" srcId="{06E697CB-EDC2-4353-9575-3572A473C0F5}" destId="{D4CC5BA3-73F1-460A-A64F-8FA7C4C07C21}" srcOrd="2" destOrd="0" presId="urn:microsoft.com/office/officeart/2005/8/layout/orgChart1"/>
    <dgm:cxn modelId="{44074214-0190-4156-86CD-1AA64335A899}" type="presParOf" srcId="{9FAF9713-9899-4A15-8958-1EA77E2121AA}" destId="{8E61F8DD-557E-4CF9-B0DF-C9B20773EE9C}" srcOrd="4" destOrd="0" presId="urn:microsoft.com/office/officeart/2005/8/layout/orgChart1"/>
    <dgm:cxn modelId="{017876F5-9072-480F-A55F-02A76C8498BF}" type="presParOf" srcId="{9FAF9713-9899-4A15-8958-1EA77E2121AA}" destId="{93DA05FB-AE32-4E8F-887B-AA4E04989FE4}" srcOrd="5" destOrd="0" presId="urn:microsoft.com/office/officeart/2005/8/layout/orgChart1"/>
    <dgm:cxn modelId="{875D951F-3DEE-48E3-8822-DF0EAC2FFED3}" type="presParOf" srcId="{93DA05FB-AE32-4E8F-887B-AA4E04989FE4}" destId="{3083496E-1B1F-458D-94B6-A19153427D97}" srcOrd="0" destOrd="0" presId="urn:microsoft.com/office/officeart/2005/8/layout/orgChart1"/>
    <dgm:cxn modelId="{076ECA20-FF4B-4B36-9C3D-D5FB70E34BEE}" type="presParOf" srcId="{3083496E-1B1F-458D-94B6-A19153427D97}" destId="{26C9101A-72AA-4B22-8395-5F9057D96841}" srcOrd="0" destOrd="0" presId="urn:microsoft.com/office/officeart/2005/8/layout/orgChart1"/>
    <dgm:cxn modelId="{6BA9D61C-4BB5-4C4E-AAEB-30FDB36113E0}" type="presParOf" srcId="{3083496E-1B1F-458D-94B6-A19153427D97}" destId="{578A7161-0B3B-41E1-B25D-252D3ED34574}" srcOrd="1" destOrd="0" presId="urn:microsoft.com/office/officeart/2005/8/layout/orgChart1"/>
    <dgm:cxn modelId="{0963C26E-7905-4613-A0B4-687E9F6BEFEC}" type="presParOf" srcId="{93DA05FB-AE32-4E8F-887B-AA4E04989FE4}" destId="{CDEF6551-8C9B-44ED-B94A-E7AB5E00CC61}" srcOrd="1" destOrd="0" presId="urn:microsoft.com/office/officeart/2005/8/layout/orgChart1"/>
    <dgm:cxn modelId="{A173510E-2CDF-407C-A139-5CFA40AB2136}" type="presParOf" srcId="{93DA05FB-AE32-4E8F-887B-AA4E04989FE4}" destId="{085224E9-4273-43D3-B10F-8DB643B77708}" srcOrd="2" destOrd="0" presId="urn:microsoft.com/office/officeart/2005/8/layout/orgChart1"/>
    <dgm:cxn modelId="{E98F05F8-23E7-4142-8B9C-055AE2455036}" type="presParOf" srcId="{09699E11-A884-4E2A-8596-5E8FD6A87F28}" destId="{D1ED7A38-5F47-42C9-88F0-D6A8A52B4727}" srcOrd="2" destOrd="0" presId="urn:microsoft.com/office/officeart/2005/8/layout/orgChart1"/>
    <dgm:cxn modelId="{CEC9CBB8-C8F4-4701-A165-2D081B094F0F}" type="presParOf" srcId="{F570143D-60CF-4272-8154-4672AC06BC9E}" destId="{3C2139B8-2E9F-492A-8B6F-AFCAF5995811}" srcOrd="2" destOrd="0" presId="urn:microsoft.com/office/officeart/2005/8/layout/orgChart1"/>
    <dgm:cxn modelId="{A0C6B506-420F-4725-ACD2-33A45DA1D9D9}" type="presParOf" srcId="{F570143D-60CF-4272-8154-4672AC06BC9E}" destId="{D0F5CD27-E263-4B48-A43E-8719E44F162F}" srcOrd="3" destOrd="0" presId="urn:microsoft.com/office/officeart/2005/8/layout/orgChart1"/>
    <dgm:cxn modelId="{771F3F74-C52B-496F-866B-73612008F930}" type="presParOf" srcId="{D0F5CD27-E263-4B48-A43E-8719E44F162F}" destId="{9E014E75-EC1B-468F-B835-F66093B580B6}" srcOrd="0" destOrd="0" presId="urn:microsoft.com/office/officeart/2005/8/layout/orgChart1"/>
    <dgm:cxn modelId="{28716F90-3752-4F99-9902-4D144DD2A251}" type="presParOf" srcId="{9E014E75-EC1B-468F-B835-F66093B580B6}" destId="{D9A1FD5D-EFC7-4007-A8F4-A48913A5854A}" srcOrd="0" destOrd="0" presId="urn:microsoft.com/office/officeart/2005/8/layout/orgChart1"/>
    <dgm:cxn modelId="{382FDAB8-E0CB-402F-BB33-602FEA866B7B}" type="presParOf" srcId="{9E014E75-EC1B-468F-B835-F66093B580B6}" destId="{59EB3CA0-102B-4339-BF16-ADF7FF069024}" srcOrd="1" destOrd="0" presId="urn:microsoft.com/office/officeart/2005/8/layout/orgChart1"/>
    <dgm:cxn modelId="{80D64BF1-6162-4DDC-A090-F47FEC2E546B}" type="presParOf" srcId="{D0F5CD27-E263-4B48-A43E-8719E44F162F}" destId="{DD85B445-5405-48EB-B638-4769E67A64F7}" srcOrd="1" destOrd="0" presId="urn:microsoft.com/office/officeart/2005/8/layout/orgChart1"/>
    <dgm:cxn modelId="{C05EFA86-A2D0-4C6A-A1CD-0B894AB163D6}" type="presParOf" srcId="{DD85B445-5405-48EB-B638-4769E67A64F7}" destId="{6E868C73-0F44-403B-B34F-FBF75FED6644}" srcOrd="0" destOrd="0" presId="urn:microsoft.com/office/officeart/2005/8/layout/orgChart1"/>
    <dgm:cxn modelId="{F419BF06-0C71-4150-A737-830F74107486}" type="presParOf" srcId="{DD85B445-5405-48EB-B638-4769E67A64F7}" destId="{617D872A-9213-4CE3-9A5D-3DAAB5453672}" srcOrd="1" destOrd="0" presId="urn:microsoft.com/office/officeart/2005/8/layout/orgChart1"/>
    <dgm:cxn modelId="{5C8EF476-F772-4F8E-A14F-8881CF952176}" type="presParOf" srcId="{617D872A-9213-4CE3-9A5D-3DAAB5453672}" destId="{EE7B2B90-FB05-4B53-BF0C-349E709BA8BE}" srcOrd="0" destOrd="0" presId="urn:microsoft.com/office/officeart/2005/8/layout/orgChart1"/>
    <dgm:cxn modelId="{A7324B7A-14B8-488E-A7E5-1CB6EF4B37A5}" type="presParOf" srcId="{EE7B2B90-FB05-4B53-BF0C-349E709BA8BE}" destId="{54A58A02-C8C6-41BC-AB3A-C8B51DA48ADD}" srcOrd="0" destOrd="0" presId="urn:microsoft.com/office/officeart/2005/8/layout/orgChart1"/>
    <dgm:cxn modelId="{0238B9AB-FBBF-41B3-9AB1-7B224FAD21A5}" type="presParOf" srcId="{EE7B2B90-FB05-4B53-BF0C-349E709BA8BE}" destId="{C9BAC4BA-09F2-4409-9F22-D664D462DBAA}" srcOrd="1" destOrd="0" presId="urn:microsoft.com/office/officeart/2005/8/layout/orgChart1"/>
    <dgm:cxn modelId="{1716E8D3-D2FC-483E-AACC-97D9A8F18F12}" type="presParOf" srcId="{617D872A-9213-4CE3-9A5D-3DAAB5453672}" destId="{6C177130-F721-4D44-BF75-72904026F6F5}" srcOrd="1" destOrd="0" presId="urn:microsoft.com/office/officeart/2005/8/layout/orgChart1"/>
    <dgm:cxn modelId="{12090661-0680-44B3-9DC1-D54E31F1910D}" type="presParOf" srcId="{617D872A-9213-4CE3-9A5D-3DAAB5453672}" destId="{DA3E241A-60AE-4BB2-A104-FE9CA3F2A94F}" srcOrd="2" destOrd="0" presId="urn:microsoft.com/office/officeart/2005/8/layout/orgChart1"/>
    <dgm:cxn modelId="{A1D684E5-3A9C-49D9-BC26-60BD56E35BCE}" type="presParOf" srcId="{D0F5CD27-E263-4B48-A43E-8719E44F162F}" destId="{2EB49388-BF38-49B5-B6A9-8DBCBC0D901C}" srcOrd="2" destOrd="0" presId="urn:microsoft.com/office/officeart/2005/8/layout/orgChart1"/>
    <dgm:cxn modelId="{8F6A4509-0734-4A9E-8AC1-8604BC53E83B}" type="presParOf" srcId="{F570143D-60CF-4272-8154-4672AC06BC9E}" destId="{AF00DA94-DA4F-4D8E-897C-BBB1BFD991F5}" srcOrd="4" destOrd="0" presId="urn:microsoft.com/office/officeart/2005/8/layout/orgChart1"/>
    <dgm:cxn modelId="{425C406C-CB3F-4FC6-BB94-5E1271CD3AAD}" type="presParOf" srcId="{F570143D-60CF-4272-8154-4672AC06BC9E}" destId="{F9754387-25F3-4A3C-9B9B-66B468AB9232}" srcOrd="5" destOrd="0" presId="urn:microsoft.com/office/officeart/2005/8/layout/orgChart1"/>
    <dgm:cxn modelId="{73600D9C-3B98-4E0F-93DC-8F22F9B197D4}" type="presParOf" srcId="{F9754387-25F3-4A3C-9B9B-66B468AB9232}" destId="{7CE71B9B-F9C6-407D-924E-43C2F095B6C7}" srcOrd="0" destOrd="0" presId="urn:microsoft.com/office/officeart/2005/8/layout/orgChart1"/>
    <dgm:cxn modelId="{E40E9E7D-3DF3-4EDC-896E-233D710DDF24}" type="presParOf" srcId="{7CE71B9B-F9C6-407D-924E-43C2F095B6C7}" destId="{A005B292-25F7-456C-8EFB-B14486D4D60A}" srcOrd="0" destOrd="0" presId="urn:microsoft.com/office/officeart/2005/8/layout/orgChart1"/>
    <dgm:cxn modelId="{3B67F246-C212-453A-9D5C-2510C8D11F79}" type="presParOf" srcId="{7CE71B9B-F9C6-407D-924E-43C2F095B6C7}" destId="{937EFAFC-60D9-4AE7-A69A-C4015822BE9A}" srcOrd="1" destOrd="0" presId="urn:microsoft.com/office/officeart/2005/8/layout/orgChart1"/>
    <dgm:cxn modelId="{E7B3685F-B8F8-46D7-B0A9-E033F3B6C9D1}" type="presParOf" srcId="{F9754387-25F3-4A3C-9B9B-66B468AB9232}" destId="{8BAFC787-6E88-418B-BA42-60BB92924309}" srcOrd="1" destOrd="0" presId="urn:microsoft.com/office/officeart/2005/8/layout/orgChart1"/>
    <dgm:cxn modelId="{91A8B475-C5AC-4F56-A21E-7358DD2CF088}" type="presParOf" srcId="{8BAFC787-6E88-418B-BA42-60BB92924309}" destId="{50C97FCD-AC92-470B-8C9F-3CE18BE39CEA}" srcOrd="0" destOrd="0" presId="urn:microsoft.com/office/officeart/2005/8/layout/orgChart1"/>
    <dgm:cxn modelId="{3A42975C-BDE6-4230-9F16-8F280E2C2762}" type="presParOf" srcId="{8BAFC787-6E88-418B-BA42-60BB92924309}" destId="{80D0615C-00A3-4714-A982-14ECB5193B83}" srcOrd="1" destOrd="0" presId="urn:microsoft.com/office/officeart/2005/8/layout/orgChart1"/>
    <dgm:cxn modelId="{A00E0EF1-7FD8-433C-9021-470BEB9CF361}" type="presParOf" srcId="{80D0615C-00A3-4714-A982-14ECB5193B83}" destId="{FF198B88-1F96-4EE3-8EF5-73A67E10F39B}" srcOrd="0" destOrd="0" presId="urn:microsoft.com/office/officeart/2005/8/layout/orgChart1"/>
    <dgm:cxn modelId="{31797BEE-103C-4BAA-8AAE-F58273CCDCC8}" type="presParOf" srcId="{FF198B88-1F96-4EE3-8EF5-73A67E10F39B}" destId="{1EC6C55A-8277-44F7-9E51-3EABCD413590}" srcOrd="0" destOrd="0" presId="urn:microsoft.com/office/officeart/2005/8/layout/orgChart1"/>
    <dgm:cxn modelId="{DFBC598E-8022-467A-BBB7-5BE96FA66A27}" type="presParOf" srcId="{FF198B88-1F96-4EE3-8EF5-73A67E10F39B}" destId="{DE9A0FCF-54D3-45F1-A926-28755E705D9B}" srcOrd="1" destOrd="0" presId="urn:microsoft.com/office/officeart/2005/8/layout/orgChart1"/>
    <dgm:cxn modelId="{21C9E18A-2CFC-4F94-9D74-62543A605F53}" type="presParOf" srcId="{80D0615C-00A3-4714-A982-14ECB5193B83}" destId="{6D8EE2AF-8028-492D-B071-36C75943F563}" srcOrd="1" destOrd="0" presId="urn:microsoft.com/office/officeart/2005/8/layout/orgChart1"/>
    <dgm:cxn modelId="{B73F6A82-DDEE-40E8-A3C9-FB55C9D791D9}" type="presParOf" srcId="{80D0615C-00A3-4714-A982-14ECB5193B83}" destId="{4AE4E474-EC1D-46BD-AB2C-69CE959383FD}" srcOrd="2" destOrd="0" presId="urn:microsoft.com/office/officeart/2005/8/layout/orgChart1"/>
    <dgm:cxn modelId="{651AC631-8C1C-4AE0-96E0-E4002BB04ACE}" type="presParOf" srcId="{8BAFC787-6E88-418B-BA42-60BB92924309}" destId="{8CA9D429-20EB-4616-A4F5-A880CFA8765D}" srcOrd="2" destOrd="0" presId="urn:microsoft.com/office/officeart/2005/8/layout/orgChart1"/>
    <dgm:cxn modelId="{43D3E462-D86A-43B3-8785-ECB82BBEE815}" type="presParOf" srcId="{8BAFC787-6E88-418B-BA42-60BB92924309}" destId="{A37D1AF7-7464-4503-B1EE-E6D7B4866F84}" srcOrd="3" destOrd="0" presId="urn:microsoft.com/office/officeart/2005/8/layout/orgChart1"/>
    <dgm:cxn modelId="{1981DC11-4736-42E0-B125-D564E010E97A}" type="presParOf" srcId="{A37D1AF7-7464-4503-B1EE-E6D7B4866F84}" destId="{597BD192-DD85-4DC4-B274-42FFEFC3049D}" srcOrd="0" destOrd="0" presId="urn:microsoft.com/office/officeart/2005/8/layout/orgChart1"/>
    <dgm:cxn modelId="{509CBD6B-E1F9-4B02-85A7-55E82247CA10}" type="presParOf" srcId="{597BD192-DD85-4DC4-B274-42FFEFC3049D}" destId="{C204C65D-08CB-4B6D-BF1E-47983922ACF4}" srcOrd="0" destOrd="0" presId="urn:microsoft.com/office/officeart/2005/8/layout/orgChart1"/>
    <dgm:cxn modelId="{B474E679-360E-43E3-A8F6-FAF3678F8207}" type="presParOf" srcId="{597BD192-DD85-4DC4-B274-42FFEFC3049D}" destId="{C54AFF13-B434-4235-9938-233CEC12DE18}" srcOrd="1" destOrd="0" presId="urn:microsoft.com/office/officeart/2005/8/layout/orgChart1"/>
    <dgm:cxn modelId="{34101393-0620-4883-835C-D835D8813415}" type="presParOf" srcId="{A37D1AF7-7464-4503-B1EE-E6D7B4866F84}" destId="{242B91B3-5FB6-4146-9059-8175441B4053}" srcOrd="1" destOrd="0" presId="urn:microsoft.com/office/officeart/2005/8/layout/orgChart1"/>
    <dgm:cxn modelId="{A3F720C5-6D42-4A16-9368-6ECA6D7305E4}" type="presParOf" srcId="{A37D1AF7-7464-4503-B1EE-E6D7B4866F84}" destId="{411C22A8-0FC7-425E-B71E-685850F32BF3}" srcOrd="2" destOrd="0" presId="urn:microsoft.com/office/officeart/2005/8/layout/orgChart1"/>
    <dgm:cxn modelId="{9C64F8FD-9B7D-4A54-83CA-14CC32ED3E70}" type="presParOf" srcId="{F9754387-25F3-4A3C-9B9B-66B468AB9232}" destId="{8A889CF4-B9F1-4CF7-B253-D7FB51F51075}" srcOrd="2" destOrd="0" presId="urn:microsoft.com/office/officeart/2005/8/layout/orgChart1"/>
    <dgm:cxn modelId="{9B962D38-85E2-4610-AD79-58FB9369F7AB}" type="presParOf" srcId="{F570143D-60CF-4272-8154-4672AC06BC9E}" destId="{3E8F714F-3D40-4587-8D61-BCA4F3932BD6}" srcOrd="6" destOrd="0" presId="urn:microsoft.com/office/officeart/2005/8/layout/orgChart1"/>
    <dgm:cxn modelId="{668E9975-BF87-44F5-A89B-B8A1924F24DB}" type="presParOf" srcId="{F570143D-60CF-4272-8154-4672AC06BC9E}" destId="{CAB79975-5BE0-45ED-8D3A-B7BA33F0C6D8}" srcOrd="7" destOrd="0" presId="urn:microsoft.com/office/officeart/2005/8/layout/orgChart1"/>
    <dgm:cxn modelId="{85AB554E-BA44-4A23-A600-01784DB2DDE1}" type="presParOf" srcId="{CAB79975-5BE0-45ED-8D3A-B7BA33F0C6D8}" destId="{9D0A49F2-33AD-49FC-BEC3-19BD7314E013}" srcOrd="0" destOrd="0" presId="urn:microsoft.com/office/officeart/2005/8/layout/orgChart1"/>
    <dgm:cxn modelId="{B517B79A-7F72-4A57-8C89-5DA14B4233BA}" type="presParOf" srcId="{9D0A49F2-33AD-49FC-BEC3-19BD7314E013}" destId="{F4EBB3F1-69E3-4FF3-BFF8-FE7ABC8C718E}" srcOrd="0" destOrd="0" presId="urn:microsoft.com/office/officeart/2005/8/layout/orgChart1"/>
    <dgm:cxn modelId="{E0539A66-87E0-4DA1-9EF5-B569B128F25D}" type="presParOf" srcId="{9D0A49F2-33AD-49FC-BEC3-19BD7314E013}" destId="{168E1C31-ADE3-449D-8E8E-E9F99B30D4C5}" srcOrd="1" destOrd="0" presId="urn:microsoft.com/office/officeart/2005/8/layout/orgChart1"/>
    <dgm:cxn modelId="{6E94F78D-B0DF-47D1-9DDF-BC36340CE49A}" type="presParOf" srcId="{CAB79975-5BE0-45ED-8D3A-B7BA33F0C6D8}" destId="{2E4B1FA9-EB61-4681-96CB-EA150D0212AB}" srcOrd="1" destOrd="0" presId="urn:microsoft.com/office/officeart/2005/8/layout/orgChart1"/>
    <dgm:cxn modelId="{1B92EA59-9FB3-4F45-9772-9DF7F7408701}" type="presParOf" srcId="{2E4B1FA9-EB61-4681-96CB-EA150D0212AB}" destId="{7E0DFC8E-56F4-4226-9BF3-E46A737A6145}" srcOrd="0" destOrd="0" presId="urn:microsoft.com/office/officeart/2005/8/layout/orgChart1"/>
    <dgm:cxn modelId="{3D2D7A68-6BED-4EAD-A442-040DB7B0C345}" type="presParOf" srcId="{2E4B1FA9-EB61-4681-96CB-EA150D0212AB}" destId="{81EF2EC9-895C-4605-835E-7E93BB7DAAB2}" srcOrd="1" destOrd="0" presId="urn:microsoft.com/office/officeart/2005/8/layout/orgChart1"/>
    <dgm:cxn modelId="{2B502147-FFA1-408B-B51D-CA65E9841CB0}" type="presParOf" srcId="{81EF2EC9-895C-4605-835E-7E93BB7DAAB2}" destId="{E377EB25-BA5F-4F60-9775-660C8B722DEF}" srcOrd="0" destOrd="0" presId="urn:microsoft.com/office/officeart/2005/8/layout/orgChart1"/>
    <dgm:cxn modelId="{9BB89ED4-E3E5-4389-A37D-399F9A7EADE8}" type="presParOf" srcId="{E377EB25-BA5F-4F60-9775-660C8B722DEF}" destId="{573ACCA2-8627-485E-A8DA-71179D7E1D73}" srcOrd="0" destOrd="0" presId="urn:microsoft.com/office/officeart/2005/8/layout/orgChart1"/>
    <dgm:cxn modelId="{D61F01D6-C8C9-473A-AE2E-0A6AFB9154E3}" type="presParOf" srcId="{E377EB25-BA5F-4F60-9775-660C8B722DEF}" destId="{8A634C0C-711B-4D2B-AF93-6AAD6A758CE1}" srcOrd="1" destOrd="0" presId="urn:microsoft.com/office/officeart/2005/8/layout/orgChart1"/>
    <dgm:cxn modelId="{4E37297D-6ADC-40A5-A9D7-D38E992EDA8C}" type="presParOf" srcId="{81EF2EC9-895C-4605-835E-7E93BB7DAAB2}" destId="{D2BCA862-3E1B-48CB-BB5C-F6452A57E1DE}" srcOrd="1" destOrd="0" presId="urn:microsoft.com/office/officeart/2005/8/layout/orgChart1"/>
    <dgm:cxn modelId="{25BD8BB3-917B-418D-9334-6D5422247EB8}" type="presParOf" srcId="{81EF2EC9-895C-4605-835E-7E93BB7DAAB2}" destId="{2FCF5EE1-EA18-4868-89D7-AF53BF0E79AC}" srcOrd="2" destOrd="0" presId="urn:microsoft.com/office/officeart/2005/8/layout/orgChart1"/>
    <dgm:cxn modelId="{B851514F-BAF3-43BB-B85C-572F395C5368}" type="presParOf" srcId="{2E4B1FA9-EB61-4681-96CB-EA150D0212AB}" destId="{B3F98D72-AF4E-4B53-8E3A-EF305D3A7277}" srcOrd="2" destOrd="0" presId="urn:microsoft.com/office/officeart/2005/8/layout/orgChart1"/>
    <dgm:cxn modelId="{1132526F-4F83-4A99-B5DD-0372F6EE4095}" type="presParOf" srcId="{2E4B1FA9-EB61-4681-96CB-EA150D0212AB}" destId="{54AD953C-47AA-48DA-880A-4224D5C3FB46}" srcOrd="3" destOrd="0" presId="urn:microsoft.com/office/officeart/2005/8/layout/orgChart1"/>
    <dgm:cxn modelId="{B955A971-EAEC-4800-A45A-D4CBC8EF6C2B}" type="presParOf" srcId="{54AD953C-47AA-48DA-880A-4224D5C3FB46}" destId="{D6A627BE-941A-410A-96B6-E9AC8EB7C865}" srcOrd="0" destOrd="0" presId="urn:microsoft.com/office/officeart/2005/8/layout/orgChart1"/>
    <dgm:cxn modelId="{E6280F8D-89FE-4894-8C05-668147D9DEFB}" type="presParOf" srcId="{D6A627BE-941A-410A-96B6-E9AC8EB7C865}" destId="{E336E39B-EE49-4D18-9185-1F7AAB287E5F}" srcOrd="0" destOrd="0" presId="urn:microsoft.com/office/officeart/2005/8/layout/orgChart1"/>
    <dgm:cxn modelId="{EA5EBEFE-9344-4E30-A3A2-2B4570CB39C5}" type="presParOf" srcId="{D6A627BE-941A-410A-96B6-E9AC8EB7C865}" destId="{03922156-C9F0-4CDC-9826-CC928C87685C}" srcOrd="1" destOrd="0" presId="urn:microsoft.com/office/officeart/2005/8/layout/orgChart1"/>
    <dgm:cxn modelId="{776E50BF-DA53-4986-A107-2F0CD8A10EC1}" type="presParOf" srcId="{54AD953C-47AA-48DA-880A-4224D5C3FB46}" destId="{DE7C88A0-2C61-4A35-B74B-7A82DDE68CF4}" srcOrd="1" destOrd="0" presId="urn:microsoft.com/office/officeart/2005/8/layout/orgChart1"/>
    <dgm:cxn modelId="{121209C1-B402-46D8-AEBF-EB84638D459D}" type="presParOf" srcId="{54AD953C-47AA-48DA-880A-4224D5C3FB46}" destId="{6B8895CC-B9FF-4317-9699-32C8E5480F64}" srcOrd="2" destOrd="0" presId="urn:microsoft.com/office/officeart/2005/8/layout/orgChart1"/>
    <dgm:cxn modelId="{F9275258-771D-48F9-AC85-0DA4D1DEB331}" type="presParOf" srcId="{CAB79975-5BE0-45ED-8D3A-B7BA33F0C6D8}" destId="{9942D8FA-CD0C-4EA0-A960-669EF900DCBE}" srcOrd="2" destOrd="0" presId="urn:microsoft.com/office/officeart/2005/8/layout/orgChart1"/>
    <dgm:cxn modelId="{2039D40D-1EE3-45B9-A929-3E4E3E865EEE}" type="presParOf" srcId="{F570143D-60CF-4272-8154-4672AC06BC9E}" destId="{33E7D860-E2AC-4B82-99D1-C14A0180688D}" srcOrd="8" destOrd="0" presId="urn:microsoft.com/office/officeart/2005/8/layout/orgChart1"/>
    <dgm:cxn modelId="{F88C504E-6BFB-4417-BDDE-868868ECF78C}" type="presParOf" srcId="{F570143D-60CF-4272-8154-4672AC06BC9E}" destId="{7DD87AEA-41FD-4A78-A488-6999CADFFF3C}" srcOrd="9" destOrd="0" presId="urn:microsoft.com/office/officeart/2005/8/layout/orgChart1"/>
    <dgm:cxn modelId="{8289951E-A595-468C-80A7-38776954D646}" type="presParOf" srcId="{7DD87AEA-41FD-4A78-A488-6999CADFFF3C}" destId="{3E846A85-5877-4E00-9F0E-713280C9D746}" srcOrd="0" destOrd="0" presId="urn:microsoft.com/office/officeart/2005/8/layout/orgChart1"/>
    <dgm:cxn modelId="{87ED68C7-ACA2-45F2-B4D4-64D6959BBDBB}" type="presParOf" srcId="{3E846A85-5877-4E00-9F0E-713280C9D746}" destId="{241F1833-C370-4918-BE19-9F8EFD34AA89}" srcOrd="0" destOrd="0" presId="urn:microsoft.com/office/officeart/2005/8/layout/orgChart1"/>
    <dgm:cxn modelId="{A7CD6CA3-1889-48DB-B40E-D5CC6283DFF6}" type="presParOf" srcId="{3E846A85-5877-4E00-9F0E-713280C9D746}" destId="{7C8B5CF3-5DF4-4172-9919-410EB4A573CC}" srcOrd="1" destOrd="0" presId="urn:microsoft.com/office/officeart/2005/8/layout/orgChart1"/>
    <dgm:cxn modelId="{AFC08503-BFF3-4CF1-B327-6CDF3E8C83C8}" type="presParOf" srcId="{7DD87AEA-41FD-4A78-A488-6999CADFFF3C}" destId="{F0905089-DB49-425E-8871-30A9F88D5C84}" srcOrd="1" destOrd="0" presId="urn:microsoft.com/office/officeart/2005/8/layout/orgChart1"/>
    <dgm:cxn modelId="{1D52013C-A5BD-4286-806E-C295C01FA958}" type="presParOf" srcId="{F0905089-DB49-425E-8871-30A9F88D5C84}" destId="{20AC5AE2-CE21-4EEC-B40B-E677D73F0C83}" srcOrd="0" destOrd="0" presId="urn:microsoft.com/office/officeart/2005/8/layout/orgChart1"/>
    <dgm:cxn modelId="{F6196F9A-D336-4EF5-B7C7-FD6968229608}" type="presParOf" srcId="{F0905089-DB49-425E-8871-30A9F88D5C84}" destId="{F52DBEF2-6167-42FC-ADF1-317AF9D4B61B}" srcOrd="1" destOrd="0" presId="urn:microsoft.com/office/officeart/2005/8/layout/orgChart1"/>
    <dgm:cxn modelId="{60BC7EBD-5C7E-4419-B9A8-62191C8FCD4A}" type="presParOf" srcId="{F52DBEF2-6167-42FC-ADF1-317AF9D4B61B}" destId="{1462F942-A00D-4D1C-BAC6-DAA90BD22B23}" srcOrd="0" destOrd="0" presId="urn:microsoft.com/office/officeart/2005/8/layout/orgChart1"/>
    <dgm:cxn modelId="{31E1F6CA-66CE-4978-8BD3-7966EE321DC3}" type="presParOf" srcId="{1462F942-A00D-4D1C-BAC6-DAA90BD22B23}" destId="{23ADB0EE-2307-4838-B76F-3786786CAED2}" srcOrd="0" destOrd="0" presId="urn:microsoft.com/office/officeart/2005/8/layout/orgChart1"/>
    <dgm:cxn modelId="{B525BBC5-4F85-4EC1-8580-F67159D9B5A9}" type="presParOf" srcId="{1462F942-A00D-4D1C-BAC6-DAA90BD22B23}" destId="{CA3A78E8-1EDF-439A-9DAD-C328C4C8D764}" srcOrd="1" destOrd="0" presId="urn:microsoft.com/office/officeart/2005/8/layout/orgChart1"/>
    <dgm:cxn modelId="{AD3475F8-3456-4C0F-8EBA-208BBF9BF3F6}" type="presParOf" srcId="{F52DBEF2-6167-42FC-ADF1-317AF9D4B61B}" destId="{FCFF61FE-B355-410C-9164-4C3FAE889C91}" srcOrd="1" destOrd="0" presId="urn:microsoft.com/office/officeart/2005/8/layout/orgChart1"/>
    <dgm:cxn modelId="{461B5D84-D94E-426B-942C-B232C75081A7}" type="presParOf" srcId="{F52DBEF2-6167-42FC-ADF1-317AF9D4B61B}" destId="{1516E27A-A99F-4872-8BF9-8F1F99FF2E10}" srcOrd="2" destOrd="0" presId="urn:microsoft.com/office/officeart/2005/8/layout/orgChart1"/>
    <dgm:cxn modelId="{2D629395-D638-48D3-964D-AF064207C702}" type="presParOf" srcId="{7DD87AEA-41FD-4A78-A488-6999CADFFF3C}" destId="{AEE72B69-4EB4-411D-9A9B-AED49062CD8E}" srcOrd="2" destOrd="0" presId="urn:microsoft.com/office/officeart/2005/8/layout/orgChart1"/>
    <dgm:cxn modelId="{E6164AAA-4765-4C1E-A41A-3F2DCC55B3C1}" type="presParOf" srcId="{F570143D-60CF-4272-8154-4672AC06BC9E}" destId="{467EA4B9-CEB0-4A47-9287-78811CB9AABB}" srcOrd="10" destOrd="0" presId="urn:microsoft.com/office/officeart/2005/8/layout/orgChart1"/>
    <dgm:cxn modelId="{E54A33E4-660D-4A47-B74A-DA434C9002EA}" type="presParOf" srcId="{F570143D-60CF-4272-8154-4672AC06BC9E}" destId="{41CA9AE1-F2D3-430B-A6B3-CC984875F79D}" srcOrd="11" destOrd="0" presId="urn:microsoft.com/office/officeart/2005/8/layout/orgChart1"/>
    <dgm:cxn modelId="{348168FE-3292-4F14-8AC8-D8B316C71369}" type="presParOf" srcId="{41CA9AE1-F2D3-430B-A6B3-CC984875F79D}" destId="{D4988FFD-615F-493C-BF22-5A9D8D5B449F}" srcOrd="0" destOrd="0" presId="urn:microsoft.com/office/officeart/2005/8/layout/orgChart1"/>
    <dgm:cxn modelId="{89BC4B56-ED8C-4890-A85F-A9DC4D9815EC}" type="presParOf" srcId="{D4988FFD-615F-493C-BF22-5A9D8D5B449F}" destId="{97E26A2D-8626-42EF-A0BE-DF347B00A549}" srcOrd="0" destOrd="0" presId="urn:microsoft.com/office/officeart/2005/8/layout/orgChart1"/>
    <dgm:cxn modelId="{015E28AB-A262-4B96-9554-76010A7CD912}" type="presParOf" srcId="{D4988FFD-615F-493C-BF22-5A9D8D5B449F}" destId="{9823EB5E-499C-4FE1-980C-FB705D6E7175}" srcOrd="1" destOrd="0" presId="urn:microsoft.com/office/officeart/2005/8/layout/orgChart1"/>
    <dgm:cxn modelId="{CFC86611-3ECB-4906-8E4F-AD6790E77CDB}" type="presParOf" srcId="{41CA9AE1-F2D3-430B-A6B3-CC984875F79D}" destId="{248273EC-C21B-48FF-BCA1-BD6A6901C7AD}" srcOrd="1" destOrd="0" presId="urn:microsoft.com/office/officeart/2005/8/layout/orgChart1"/>
    <dgm:cxn modelId="{4F6B67C1-1933-4974-8C14-5826073AC783}" type="presParOf" srcId="{248273EC-C21B-48FF-BCA1-BD6A6901C7AD}" destId="{47547F7E-1A54-4FD9-9B31-EAE046ED1DF5}" srcOrd="0" destOrd="0" presId="urn:microsoft.com/office/officeart/2005/8/layout/orgChart1"/>
    <dgm:cxn modelId="{058B6625-B35D-4540-81A1-58601B62A831}" type="presParOf" srcId="{248273EC-C21B-48FF-BCA1-BD6A6901C7AD}" destId="{4455DDFD-4D18-4D22-ABCF-51EA8A4748C1}" srcOrd="1" destOrd="0" presId="urn:microsoft.com/office/officeart/2005/8/layout/orgChart1"/>
    <dgm:cxn modelId="{D1D99527-8458-4A44-AAC2-310B1FBDFA06}" type="presParOf" srcId="{4455DDFD-4D18-4D22-ABCF-51EA8A4748C1}" destId="{BDD8AEE9-AC98-4968-BD64-C524B4D265BC}" srcOrd="0" destOrd="0" presId="urn:microsoft.com/office/officeart/2005/8/layout/orgChart1"/>
    <dgm:cxn modelId="{2A4DA98B-2357-435D-8216-F9E819AD472F}" type="presParOf" srcId="{BDD8AEE9-AC98-4968-BD64-C524B4D265BC}" destId="{34C483C9-F760-4389-AFAB-F277D39C242A}" srcOrd="0" destOrd="0" presId="urn:microsoft.com/office/officeart/2005/8/layout/orgChart1"/>
    <dgm:cxn modelId="{679AF69C-C37E-4C9B-9D57-C5CDEAFEE602}" type="presParOf" srcId="{BDD8AEE9-AC98-4968-BD64-C524B4D265BC}" destId="{08FD6375-E1B2-47AC-BB14-B08B352C0168}" srcOrd="1" destOrd="0" presId="urn:microsoft.com/office/officeart/2005/8/layout/orgChart1"/>
    <dgm:cxn modelId="{4D324B6E-F981-4286-910E-A63DBBB5F14F}" type="presParOf" srcId="{4455DDFD-4D18-4D22-ABCF-51EA8A4748C1}" destId="{E3CE8B52-2A1D-4C20-B38B-C762F83F2585}" srcOrd="1" destOrd="0" presId="urn:microsoft.com/office/officeart/2005/8/layout/orgChart1"/>
    <dgm:cxn modelId="{79767173-6317-475A-B0B4-906532F35005}" type="presParOf" srcId="{4455DDFD-4D18-4D22-ABCF-51EA8A4748C1}" destId="{43805DAA-EE98-41A8-B663-4880D53D1EFC}" srcOrd="2" destOrd="0" presId="urn:microsoft.com/office/officeart/2005/8/layout/orgChart1"/>
    <dgm:cxn modelId="{5B6FD13D-1733-4353-B098-86E91614A732}" type="presParOf" srcId="{41CA9AE1-F2D3-430B-A6B3-CC984875F79D}" destId="{79D8C43D-66F6-4DF6-8197-DFDA4618458D}" srcOrd="2" destOrd="0" presId="urn:microsoft.com/office/officeart/2005/8/layout/orgChart1"/>
    <dgm:cxn modelId="{A67F3C75-7CDD-4DE0-9F40-C31259E620D5}" type="presParOf" srcId="{A890BE10-50AD-4A94-B9CC-D6DEC68D8BDD}" destId="{1CC7C00A-AD9F-4428-9BB8-F948CE83708D}"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B65BD-7BAB-4C0D-BBD9-1C549BED898D}">
      <dsp:nvSpPr>
        <dsp:cNvPr id="0" name=""/>
        <dsp:cNvSpPr/>
      </dsp:nvSpPr>
      <dsp:spPr>
        <a:xfrm>
          <a:off x="4049904" y="1216549"/>
          <a:ext cx="122964" cy="377089"/>
        </a:xfrm>
        <a:custGeom>
          <a:avLst/>
          <a:gdLst/>
          <a:ahLst/>
          <a:cxnLst/>
          <a:rect l="0" t="0" r="0" b="0"/>
          <a:pathLst>
            <a:path>
              <a:moveTo>
                <a:pt x="0" y="0"/>
              </a:moveTo>
              <a:lnTo>
                <a:pt x="0" y="377089"/>
              </a:lnTo>
              <a:lnTo>
                <a:pt x="122964" y="377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DDA584-2A0D-4F15-844B-4CB4C6B8F7E3}">
      <dsp:nvSpPr>
        <dsp:cNvPr id="0" name=""/>
        <dsp:cNvSpPr/>
      </dsp:nvSpPr>
      <dsp:spPr>
        <a:xfrm>
          <a:off x="2393988" y="634520"/>
          <a:ext cx="1983819" cy="172149"/>
        </a:xfrm>
        <a:custGeom>
          <a:avLst/>
          <a:gdLst/>
          <a:ahLst/>
          <a:cxnLst/>
          <a:rect l="0" t="0" r="0" b="0"/>
          <a:pathLst>
            <a:path>
              <a:moveTo>
                <a:pt x="0" y="0"/>
              </a:moveTo>
              <a:lnTo>
                <a:pt x="0" y="86074"/>
              </a:lnTo>
              <a:lnTo>
                <a:pt x="1983819" y="86074"/>
              </a:lnTo>
              <a:lnTo>
                <a:pt x="1983819" y="1721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9CA227-E40D-44C5-B116-5A88451EEA41}">
      <dsp:nvSpPr>
        <dsp:cNvPr id="0" name=""/>
        <dsp:cNvSpPr/>
      </dsp:nvSpPr>
      <dsp:spPr>
        <a:xfrm>
          <a:off x="3057994" y="1216549"/>
          <a:ext cx="122964" cy="959119"/>
        </a:xfrm>
        <a:custGeom>
          <a:avLst/>
          <a:gdLst/>
          <a:ahLst/>
          <a:cxnLst/>
          <a:rect l="0" t="0" r="0" b="0"/>
          <a:pathLst>
            <a:path>
              <a:moveTo>
                <a:pt x="0" y="0"/>
              </a:moveTo>
              <a:lnTo>
                <a:pt x="0" y="959119"/>
              </a:lnTo>
              <a:lnTo>
                <a:pt x="122964" y="95911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86ACC6-B916-4274-901C-E5AC3A127C8B}">
      <dsp:nvSpPr>
        <dsp:cNvPr id="0" name=""/>
        <dsp:cNvSpPr/>
      </dsp:nvSpPr>
      <dsp:spPr>
        <a:xfrm>
          <a:off x="3057994" y="1216549"/>
          <a:ext cx="122964" cy="377089"/>
        </a:xfrm>
        <a:custGeom>
          <a:avLst/>
          <a:gdLst/>
          <a:ahLst/>
          <a:cxnLst/>
          <a:rect l="0" t="0" r="0" b="0"/>
          <a:pathLst>
            <a:path>
              <a:moveTo>
                <a:pt x="0" y="0"/>
              </a:moveTo>
              <a:lnTo>
                <a:pt x="0" y="377089"/>
              </a:lnTo>
              <a:lnTo>
                <a:pt x="122964" y="377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DBEBF7-B92A-4952-8F76-BB63897C8B32}">
      <dsp:nvSpPr>
        <dsp:cNvPr id="0" name=""/>
        <dsp:cNvSpPr/>
      </dsp:nvSpPr>
      <dsp:spPr>
        <a:xfrm>
          <a:off x="2393988" y="634520"/>
          <a:ext cx="991909" cy="172149"/>
        </a:xfrm>
        <a:custGeom>
          <a:avLst/>
          <a:gdLst/>
          <a:ahLst/>
          <a:cxnLst/>
          <a:rect l="0" t="0" r="0" b="0"/>
          <a:pathLst>
            <a:path>
              <a:moveTo>
                <a:pt x="0" y="0"/>
              </a:moveTo>
              <a:lnTo>
                <a:pt x="0" y="86074"/>
              </a:lnTo>
              <a:lnTo>
                <a:pt x="991909" y="86074"/>
              </a:lnTo>
              <a:lnTo>
                <a:pt x="991909" y="1721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69F212-4316-43CB-A3D4-899FA88BE0A0}">
      <dsp:nvSpPr>
        <dsp:cNvPr id="0" name=""/>
        <dsp:cNvSpPr/>
      </dsp:nvSpPr>
      <dsp:spPr>
        <a:xfrm>
          <a:off x="2066084" y="1216549"/>
          <a:ext cx="122964" cy="2705208"/>
        </a:xfrm>
        <a:custGeom>
          <a:avLst/>
          <a:gdLst/>
          <a:ahLst/>
          <a:cxnLst/>
          <a:rect l="0" t="0" r="0" b="0"/>
          <a:pathLst>
            <a:path>
              <a:moveTo>
                <a:pt x="0" y="0"/>
              </a:moveTo>
              <a:lnTo>
                <a:pt x="0" y="2705208"/>
              </a:lnTo>
              <a:lnTo>
                <a:pt x="122964" y="270520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74C9E4-413A-4319-8E38-D6CE3276B4CB}">
      <dsp:nvSpPr>
        <dsp:cNvPr id="0" name=""/>
        <dsp:cNvSpPr/>
      </dsp:nvSpPr>
      <dsp:spPr>
        <a:xfrm>
          <a:off x="2066084" y="1216549"/>
          <a:ext cx="122964" cy="2123178"/>
        </a:xfrm>
        <a:custGeom>
          <a:avLst/>
          <a:gdLst/>
          <a:ahLst/>
          <a:cxnLst/>
          <a:rect l="0" t="0" r="0" b="0"/>
          <a:pathLst>
            <a:path>
              <a:moveTo>
                <a:pt x="0" y="0"/>
              </a:moveTo>
              <a:lnTo>
                <a:pt x="0" y="2123178"/>
              </a:lnTo>
              <a:lnTo>
                <a:pt x="122964" y="212317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2FCA6F-E4C5-479E-AA45-3A0CA01EBC90}">
      <dsp:nvSpPr>
        <dsp:cNvPr id="0" name=""/>
        <dsp:cNvSpPr/>
      </dsp:nvSpPr>
      <dsp:spPr>
        <a:xfrm>
          <a:off x="2066084" y="1216549"/>
          <a:ext cx="122964" cy="1541148"/>
        </a:xfrm>
        <a:custGeom>
          <a:avLst/>
          <a:gdLst/>
          <a:ahLst/>
          <a:cxnLst/>
          <a:rect l="0" t="0" r="0" b="0"/>
          <a:pathLst>
            <a:path>
              <a:moveTo>
                <a:pt x="0" y="0"/>
              </a:moveTo>
              <a:lnTo>
                <a:pt x="0" y="1541148"/>
              </a:lnTo>
              <a:lnTo>
                <a:pt x="122964" y="15411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1D3710-1E97-4D5C-84F9-951DA3C2AB4E}">
      <dsp:nvSpPr>
        <dsp:cNvPr id="0" name=""/>
        <dsp:cNvSpPr/>
      </dsp:nvSpPr>
      <dsp:spPr>
        <a:xfrm>
          <a:off x="2066084" y="1216549"/>
          <a:ext cx="122964" cy="959119"/>
        </a:xfrm>
        <a:custGeom>
          <a:avLst/>
          <a:gdLst/>
          <a:ahLst/>
          <a:cxnLst/>
          <a:rect l="0" t="0" r="0" b="0"/>
          <a:pathLst>
            <a:path>
              <a:moveTo>
                <a:pt x="0" y="0"/>
              </a:moveTo>
              <a:lnTo>
                <a:pt x="0" y="959119"/>
              </a:lnTo>
              <a:lnTo>
                <a:pt x="122964" y="95911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C5D5B3-DC80-4A48-BCD9-06E6E7E0BB65}">
      <dsp:nvSpPr>
        <dsp:cNvPr id="0" name=""/>
        <dsp:cNvSpPr/>
      </dsp:nvSpPr>
      <dsp:spPr>
        <a:xfrm>
          <a:off x="2066084" y="1216549"/>
          <a:ext cx="122964" cy="377089"/>
        </a:xfrm>
        <a:custGeom>
          <a:avLst/>
          <a:gdLst/>
          <a:ahLst/>
          <a:cxnLst/>
          <a:rect l="0" t="0" r="0" b="0"/>
          <a:pathLst>
            <a:path>
              <a:moveTo>
                <a:pt x="0" y="0"/>
              </a:moveTo>
              <a:lnTo>
                <a:pt x="0" y="377089"/>
              </a:lnTo>
              <a:lnTo>
                <a:pt x="122964" y="377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45E0EA-3998-4B33-BA52-DBE058C53BE7}">
      <dsp:nvSpPr>
        <dsp:cNvPr id="0" name=""/>
        <dsp:cNvSpPr/>
      </dsp:nvSpPr>
      <dsp:spPr>
        <a:xfrm>
          <a:off x="2348268" y="634520"/>
          <a:ext cx="91440" cy="172149"/>
        </a:xfrm>
        <a:custGeom>
          <a:avLst/>
          <a:gdLst/>
          <a:ahLst/>
          <a:cxnLst/>
          <a:rect l="0" t="0" r="0" b="0"/>
          <a:pathLst>
            <a:path>
              <a:moveTo>
                <a:pt x="45720" y="0"/>
              </a:moveTo>
              <a:lnTo>
                <a:pt x="45720" y="1721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D9A1A3-FFB1-4940-88AC-F47CA690A458}">
      <dsp:nvSpPr>
        <dsp:cNvPr id="0" name=""/>
        <dsp:cNvSpPr/>
      </dsp:nvSpPr>
      <dsp:spPr>
        <a:xfrm>
          <a:off x="1074175" y="1216549"/>
          <a:ext cx="122964" cy="1541148"/>
        </a:xfrm>
        <a:custGeom>
          <a:avLst/>
          <a:gdLst/>
          <a:ahLst/>
          <a:cxnLst/>
          <a:rect l="0" t="0" r="0" b="0"/>
          <a:pathLst>
            <a:path>
              <a:moveTo>
                <a:pt x="0" y="0"/>
              </a:moveTo>
              <a:lnTo>
                <a:pt x="0" y="1541148"/>
              </a:lnTo>
              <a:lnTo>
                <a:pt x="122964" y="15411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56DDC0-FB16-46DD-84C2-61AEABB19B1E}">
      <dsp:nvSpPr>
        <dsp:cNvPr id="0" name=""/>
        <dsp:cNvSpPr/>
      </dsp:nvSpPr>
      <dsp:spPr>
        <a:xfrm>
          <a:off x="1074175" y="1216549"/>
          <a:ext cx="122964" cy="959119"/>
        </a:xfrm>
        <a:custGeom>
          <a:avLst/>
          <a:gdLst/>
          <a:ahLst/>
          <a:cxnLst/>
          <a:rect l="0" t="0" r="0" b="0"/>
          <a:pathLst>
            <a:path>
              <a:moveTo>
                <a:pt x="0" y="0"/>
              </a:moveTo>
              <a:lnTo>
                <a:pt x="0" y="959119"/>
              </a:lnTo>
              <a:lnTo>
                <a:pt x="122964" y="95911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0A4BC-D4E5-454F-AF83-B2BD8397500A}">
      <dsp:nvSpPr>
        <dsp:cNvPr id="0" name=""/>
        <dsp:cNvSpPr/>
      </dsp:nvSpPr>
      <dsp:spPr>
        <a:xfrm>
          <a:off x="1074175" y="1216549"/>
          <a:ext cx="122964" cy="377089"/>
        </a:xfrm>
        <a:custGeom>
          <a:avLst/>
          <a:gdLst/>
          <a:ahLst/>
          <a:cxnLst/>
          <a:rect l="0" t="0" r="0" b="0"/>
          <a:pathLst>
            <a:path>
              <a:moveTo>
                <a:pt x="0" y="0"/>
              </a:moveTo>
              <a:lnTo>
                <a:pt x="0" y="377089"/>
              </a:lnTo>
              <a:lnTo>
                <a:pt x="122964" y="377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243F4A-0001-4397-9AE8-A4F34A360058}">
      <dsp:nvSpPr>
        <dsp:cNvPr id="0" name=""/>
        <dsp:cNvSpPr/>
      </dsp:nvSpPr>
      <dsp:spPr>
        <a:xfrm>
          <a:off x="1402079" y="634520"/>
          <a:ext cx="991909" cy="172149"/>
        </a:xfrm>
        <a:custGeom>
          <a:avLst/>
          <a:gdLst/>
          <a:ahLst/>
          <a:cxnLst/>
          <a:rect l="0" t="0" r="0" b="0"/>
          <a:pathLst>
            <a:path>
              <a:moveTo>
                <a:pt x="991909" y="0"/>
              </a:moveTo>
              <a:lnTo>
                <a:pt x="991909" y="86074"/>
              </a:lnTo>
              <a:lnTo>
                <a:pt x="0" y="86074"/>
              </a:lnTo>
              <a:lnTo>
                <a:pt x="0" y="1721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B8899B-C1BB-46B5-9515-DEA8754B5001}">
      <dsp:nvSpPr>
        <dsp:cNvPr id="0" name=""/>
        <dsp:cNvSpPr/>
      </dsp:nvSpPr>
      <dsp:spPr>
        <a:xfrm>
          <a:off x="82265" y="1216549"/>
          <a:ext cx="122964" cy="2123178"/>
        </a:xfrm>
        <a:custGeom>
          <a:avLst/>
          <a:gdLst/>
          <a:ahLst/>
          <a:cxnLst/>
          <a:rect l="0" t="0" r="0" b="0"/>
          <a:pathLst>
            <a:path>
              <a:moveTo>
                <a:pt x="0" y="0"/>
              </a:moveTo>
              <a:lnTo>
                <a:pt x="0" y="2123178"/>
              </a:lnTo>
              <a:lnTo>
                <a:pt x="122964" y="212317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E3FE59-19CC-4EB6-9950-12ACE6E73E38}">
      <dsp:nvSpPr>
        <dsp:cNvPr id="0" name=""/>
        <dsp:cNvSpPr/>
      </dsp:nvSpPr>
      <dsp:spPr>
        <a:xfrm>
          <a:off x="82265" y="1216549"/>
          <a:ext cx="122964" cy="1541148"/>
        </a:xfrm>
        <a:custGeom>
          <a:avLst/>
          <a:gdLst/>
          <a:ahLst/>
          <a:cxnLst/>
          <a:rect l="0" t="0" r="0" b="0"/>
          <a:pathLst>
            <a:path>
              <a:moveTo>
                <a:pt x="0" y="0"/>
              </a:moveTo>
              <a:lnTo>
                <a:pt x="0" y="1541148"/>
              </a:lnTo>
              <a:lnTo>
                <a:pt x="122964" y="15411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F4AC0D-9FEF-4823-B0FE-760107610935}">
      <dsp:nvSpPr>
        <dsp:cNvPr id="0" name=""/>
        <dsp:cNvSpPr/>
      </dsp:nvSpPr>
      <dsp:spPr>
        <a:xfrm>
          <a:off x="82265" y="1216549"/>
          <a:ext cx="122964" cy="959119"/>
        </a:xfrm>
        <a:custGeom>
          <a:avLst/>
          <a:gdLst/>
          <a:ahLst/>
          <a:cxnLst/>
          <a:rect l="0" t="0" r="0" b="0"/>
          <a:pathLst>
            <a:path>
              <a:moveTo>
                <a:pt x="0" y="0"/>
              </a:moveTo>
              <a:lnTo>
                <a:pt x="0" y="959119"/>
              </a:lnTo>
              <a:lnTo>
                <a:pt x="122964" y="95911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B40332-D685-4005-8AD8-87DCCE716A1F}">
      <dsp:nvSpPr>
        <dsp:cNvPr id="0" name=""/>
        <dsp:cNvSpPr/>
      </dsp:nvSpPr>
      <dsp:spPr>
        <a:xfrm>
          <a:off x="82265" y="1216549"/>
          <a:ext cx="122964" cy="377089"/>
        </a:xfrm>
        <a:custGeom>
          <a:avLst/>
          <a:gdLst/>
          <a:ahLst/>
          <a:cxnLst/>
          <a:rect l="0" t="0" r="0" b="0"/>
          <a:pathLst>
            <a:path>
              <a:moveTo>
                <a:pt x="0" y="0"/>
              </a:moveTo>
              <a:lnTo>
                <a:pt x="0" y="377089"/>
              </a:lnTo>
              <a:lnTo>
                <a:pt x="122964" y="377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A6A3D30-47B4-4A21-BDAE-E888CCF7DE0C}">
      <dsp:nvSpPr>
        <dsp:cNvPr id="0" name=""/>
        <dsp:cNvSpPr/>
      </dsp:nvSpPr>
      <dsp:spPr>
        <a:xfrm>
          <a:off x="410169" y="634520"/>
          <a:ext cx="1983819" cy="172149"/>
        </a:xfrm>
        <a:custGeom>
          <a:avLst/>
          <a:gdLst/>
          <a:ahLst/>
          <a:cxnLst/>
          <a:rect l="0" t="0" r="0" b="0"/>
          <a:pathLst>
            <a:path>
              <a:moveTo>
                <a:pt x="1983819" y="0"/>
              </a:moveTo>
              <a:lnTo>
                <a:pt x="1983819" y="86074"/>
              </a:lnTo>
              <a:lnTo>
                <a:pt x="0" y="86074"/>
              </a:lnTo>
              <a:lnTo>
                <a:pt x="0" y="17214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D56AA8-74BD-4DE8-84E5-5AEA6E89B942}">
      <dsp:nvSpPr>
        <dsp:cNvPr id="0" name=""/>
        <dsp:cNvSpPr/>
      </dsp:nvSpPr>
      <dsp:spPr>
        <a:xfrm>
          <a:off x="1984108" y="224639"/>
          <a:ext cx="819760" cy="409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Project Proposal</a:t>
          </a:r>
        </a:p>
      </dsp:txBody>
      <dsp:txXfrm>
        <a:off x="1984108" y="224639"/>
        <a:ext cx="819760" cy="409880"/>
      </dsp:txXfrm>
    </dsp:sp>
    <dsp:sp modelId="{F9BAE712-232E-4108-91E6-8E8254573727}">
      <dsp:nvSpPr>
        <dsp:cNvPr id="0" name=""/>
        <dsp:cNvSpPr/>
      </dsp:nvSpPr>
      <dsp:spPr>
        <a:xfrm>
          <a:off x="289" y="806669"/>
          <a:ext cx="819760" cy="4098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Literature Review</a:t>
          </a:r>
        </a:p>
      </dsp:txBody>
      <dsp:txXfrm>
        <a:off x="289" y="806669"/>
        <a:ext cx="819760" cy="409880"/>
      </dsp:txXfrm>
    </dsp:sp>
    <dsp:sp modelId="{05DBE9DC-3687-427E-9FF0-636A3FAFAE2E}">
      <dsp:nvSpPr>
        <dsp:cNvPr id="0" name=""/>
        <dsp:cNvSpPr/>
      </dsp:nvSpPr>
      <dsp:spPr>
        <a:xfrm>
          <a:off x="205229" y="1388699"/>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Background</a:t>
          </a:r>
        </a:p>
      </dsp:txBody>
      <dsp:txXfrm>
        <a:off x="205229" y="1388699"/>
        <a:ext cx="819760" cy="409880"/>
      </dsp:txXfrm>
    </dsp:sp>
    <dsp:sp modelId="{6BA33D6E-A3C5-469F-B4FB-4A0CC59CE465}">
      <dsp:nvSpPr>
        <dsp:cNvPr id="0" name=""/>
        <dsp:cNvSpPr/>
      </dsp:nvSpPr>
      <dsp:spPr>
        <a:xfrm>
          <a:off x="205229" y="197072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History</a:t>
          </a:r>
        </a:p>
      </dsp:txBody>
      <dsp:txXfrm>
        <a:off x="205229" y="1970728"/>
        <a:ext cx="819760" cy="409880"/>
      </dsp:txXfrm>
    </dsp:sp>
    <dsp:sp modelId="{05210B0C-71A6-489C-9D75-BEE2E6319E05}">
      <dsp:nvSpPr>
        <dsp:cNvPr id="0" name=""/>
        <dsp:cNvSpPr/>
      </dsp:nvSpPr>
      <dsp:spPr>
        <a:xfrm>
          <a:off x="205229" y="255275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Referencing Styles</a:t>
          </a:r>
        </a:p>
      </dsp:txBody>
      <dsp:txXfrm>
        <a:off x="205229" y="2552758"/>
        <a:ext cx="819760" cy="409880"/>
      </dsp:txXfrm>
    </dsp:sp>
    <dsp:sp modelId="{500DC6B7-895A-41D3-8308-D6E88FB2E1D6}">
      <dsp:nvSpPr>
        <dsp:cNvPr id="0" name=""/>
        <dsp:cNvSpPr/>
      </dsp:nvSpPr>
      <dsp:spPr>
        <a:xfrm>
          <a:off x="205229" y="313478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Plagiarism</a:t>
          </a:r>
        </a:p>
      </dsp:txBody>
      <dsp:txXfrm>
        <a:off x="205229" y="3134788"/>
        <a:ext cx="819760" cy="409880"/>
      </dsp:txXfrm>
    </dsp:sp>
    <dsp:sp modelId="{6BDED615-BF6C-4B39-A616-43A2218B5790}">
      <dsp:nvSpPr>
        <dsp:cNvPr id="0" name=""/>
        <dsp:cNvSpPr/>
      </dsp:nvSpPr>
      <dsp:spPr>
        <a:xfrm>
          <a:off x="992199" y="806669"/>
          <a:ext cx="819760" cy="4098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Aims and Objectives</a:t>
          </a:r>
        </a:p>
      </dsp:txBody>
      <dsp:txXfrm>
        <a:off x="992199" y="806669"/>
        <a:ext cx="819760" cy="409880"/>
      </dsp:txXfrm>
    </dsp:sp>
    <dsp:sp modelId="{27921B96-D173-4C1B-B710-B04FC2B81745}">
      <dsp:nvSpPr>
        <dsp:cNvPr id="0" name=""/>
        <dsp:cNvSpPr/>
      </dsp:nvSpPr>
      <dsp:spPr>
        <a:xfrm>
          <a:off x="1197139" y="1388699"/>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Research Question</a:t>
          </a:r>
        </a:p>
      </dsp:txBody>
      <dsp:txXfrm>
        <a:off x="1197139" y="1388699"/>
        <a:ext cx="819760" cy="409880"/>
      </dsp:txXfrm>
    </dsp:sp>
    <dsp:sp modelId="{7C889D31-72E7-4AB2-B8B5-D5825A2ABCA8}">
      <dsp:nvSpPr>
        <dsp:cNvPr id="0" name=""/>
        <dsp:cNvSpPr/>
      </dsp:nvSpPr>
      <dsp:spPr>
        <a:xfrm>
          <a:off x="1197139" y="197072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Prototype</a:t>
          </a:r>
        </a:p>
      </dsp:txBody>
      <dsp:txXfrm>
        <a:off x="1197139" y="1970728"/>
        <a:ext cx="819760" cy="409880"/>
      </dsp:txXfrm>
    </dsp:sp>
    <dsp:sp modelId="{A4497B63-0ECF-436E-8B49-0092579E1384}">
      <dsp:nvSpPr>
        <dsp:cNvPr id="0" name=""/>
        <dsp:cNvSpPr/>
      </dsp:nvSpPr>
      <dsp:spPr>
        <a:xfrm>
          <a:off x="1197139" y="255275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Interview and Questions</a:t>
          </a:r>
        </a:p>
      </dsp:txBody>
      <dsp:txXfrm>
        <a:off x="1197139" y="2552758"/>
        <a:ext cx="819760" cy="409880"/>
      </dsp:txXfrm>
    </dsp:sp>
    <dsp:sp modelId="{4FDBF5B5-4096-41ED-880E-821EC17683E8}">
      <dsp:nvSpPr>
        <dsp:cNvPr id="0" name=""/>
        <dsp:cNvSpPr/>
      </dsp:nvSpPr>
      <dsp:spPr>
        <a:xfrm>
          <a:off x="1984108" y="806669"/>
          <a:ext cx="819760" cy="4098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Research Methodology</a:t>
          </a:r>
        </a:p>
      </dsp:txBody>
      <dsp:txXfrm>
        <a:off x="1984108" y="806669"/>
        <a:ext cx="819760" cy="409880"/>
      </dsp:txXfrm>
    </dsp:sp>
    <dsp:sp modelId="{8501865F-0F10-45BC-9D5D-9BB0374D14B4}">
      <dsp:nvSpPr>
        <dsp:cNvPr id="0" name=""/>
        <dsp:cNvSpPr/>
      </dsp:nvSpPr>
      <dsp:spPr>
        <a:xfrm>
          <a:off x="2189048" y="1388699"/>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Philosophy</a:t>
          </a:r>
        </a:p>
      </dsp:txBody>
      <dsp:txXfrm>
        <a:off x="2189048" y="1388699"/>
        <a:ext cx="819760" cy="409880"/>
      </dsp:txXfrm>
    </dsp:sp>
    <dsp:sp modelId="{9FACCE24-AA0A-433A-A551-44EF94F5FBEB}">
      <dsp:nvSpPr>
        <dsp:cNvPr id="0" name=""/>
        <dsp:cNvSpPr/>
      </dsp:nvSpPr>
      <dsp:spPr>
        <a:xfrm>
          <a:off x="2189048" y="197072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Approach</a:t>
          </a:r>
        </a:p>
      </dsp:txBody>
      <dsp:txXfrm>
        <a:off x="2189048" y="1970728"/>
        <a:ext cx="819760" cy="409880"/>
      </dsp:txXfrm>
    </dsp:sp>
    <dsp:sp modelId="{6D8283A7-9C50-443B-8C81-57FAF8874E38}">
      <dsp:nvSpPr>
        <dsp:cNvPr id="0" name=""/>
        <dsp:cNvSpPr/>
      </dsp:nvSpPr>
      <dsp:spPr>
        <a:xfrm>
          <a:off x="2189048" y="255275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Strategy</a:t>
          </a:r>
        </a:p>
      </dsp:txBody>
      <dsp:txXfrm>
        <a:off x="2189048" y="2552758"/>
        <a:ext cx="819760" cy="409880"/>
      </dsp:txXfrm>
    </dsp:sp>
    <dsp:sp modelId="{C4D37962-FA7D-48AB-A4B3-116EE16BB5BB}">
      <dsp:nvSpPr>
        <dsp:cNvPr id="0" name=""/>
        <dsp:cNvSpPr/>
      </dsp:nvSpPr>
      <dsp:spPr>
        <a:xfrm>
          <a:off x="2189048" y="313478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Choice</a:t>
          </a:r>
        </a:p>
      </dsp:txBody>
      <dsp:txXfrm>
        <a:off x="2189048" y="3134788"/>
        <a:ext cx="819760" cy="409880"/>
      </dsp:txXfrm>
    </dsp:sp>
    <dsp:sp modelId="{39F30056-9344-4C63-956B-D970DAFA0288}">
      <dsp:nvSpPr>
        <dsp:cNvPr id="0" name=""/>
        <dsp:cNvSpPr/>
      </dsp:nvSpPr>
      <dsp:spPr>
        <a:xfrm>
          <a:off x="2189048" y="3716817"/>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Time Horizon</a:t>
          </a:r>
        </a:p>
      </dsp:txBody>
      <dsp:txXfrm>
        <a:off x="2189048" y="3716817"/>
        <a:ext cx="819760" cy="409880"/>
      </dsp:txXfrm>
    </dsp:sp>
    <dsp:sp modelId="{2D7C861B-6502-4831-B565-445841356EED}">
      <dsp:nvSpPr>
        <dsp:cNvPr id="0" name=""/>
        <dsp:cNvSpPr/>
      </dsp:nvSpPr>
      <dsp:spPr>
        <a:xfrm>
          <a:off x="2976018" y="806669"/>
          <a:ext cx="819760" cy="4098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Project Planning</a:t>
          </a:r>
        </a:p>
      </dsp:txBody>
      <dsp:txXfrm>
        <a:off x="2976018" y="806669"/>
        <a:ext cx="819760" cy="409880"/>
      </dsp:txXfrm>
    </dsp:sp>
    <dsp:sp modelId="{F72E754F-7A18-4DC8-A3A0-0C94B6C02FBF}">
      <dsp:nvSpPr>
        <dsp:cNvPr id="0" name=""/>
        <dsp:cNvSpPr/>
      </dsp:nvSpPr>
      <dsp:spPr>
        <a:xfrm>
          <a:off x="3180958" y="1388699"/>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GANTT Chart</a:t>
          </a:r>
        </a:p>
      </dsp:txBody>
      <dsp:txXfrm>
        <a:off x="3180958" y="1388699"/>
        <a:ext cx="819760" cy="409880"/>
      </dsp:txXfrm>
    </dsp:sp>
    <dsp:sp modelId="{8850F2C4-80E2-40CA-9FFC-3916D0F80A88}">
      <dsp:nvSpPr>
        <dsp:cNvPr id="0" name=""/>
        <dsp:cNvSpPr/>
      </dsp:nvSpPr>
      <dsp:spPr>
        <a:xfrm>
          <a:off x="3180958" y="1970728"/>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WBS</a:t>
          </a:r>
        </a:p>
      </dsp:txBody>
      <dsp:txXfrm>
        <a:off x="3180958" y="1970728"/>
        <a:ext cx="819760" cy="409880"/>
      </dsp:txXfrm>
    </dsp:sp>
    <dsp:sp modelId="{77FA3BC8-6DC1-4598-8413-A78170E3A8BA}">
      <dsp:nvSpPr>
        <dsp:cNvPr id="0" name=""/>
        <dsp:cNvSpPr/>
      </dsp:nvSpPr>
      <dsp:spPr>
        <a:xfrm>
          <a:off x="3967928" y="806669"/>
          <a:ext cx="819760" cy="40988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Interim Viva</a:t>
          </a:r>
        </a:p>
      </dsp:txBody>
      <dsp:txXfrm>
        <a:off x="3967928" y="806669"/>
        <a:ext cx="819760" cy="409880"/>
      </dsp:txXfrm>
    </dsp:sp>
    <dsp:sp modelId="{6A359AD1-F9D1-4146-B2DD-6AB8DC64C60B}">
      <dsp:nvSpPr>
        <dsp:cNvPr id="0" name=""/>
        <dsp:cNvSpPr/>
      </dsp:nvSpPr>
      <dsp:spPr>
        <a:xfrm>
          <a:off x="4172868" y="1388699"/>
          <a:ext cx="819760" cy="40988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t>Revision</a:t>
          </a:r>
        </a:p>
      </dsp:txBody>
      <dsp:txXfrm>
        <a:off x="4172868" y="1388699"/>
        <a:ext cx="819760" cy="409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47F7E-1A54-4FD9-9B31-EAE046ED1DF5}">
      <dsp:nvSpPr>
        <dsp:cNvPr id="0" name=""/>
        <dsp:cNvSpPr/>
      </dsp:nvSpPr>
      <dsp:spPr>
        <a:xfrm>
          <a:off x="5610640"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7EA4B9-CEB0-4A47-9287-78811CB9AABB}">
      <dsp:nvSpPr>
        <dsp:cNvPr id="0" name=""/>
        <dsp:cNvSpPr/>
      </dsp:nvSpPr>
      <dsp:spPr>
        <a:xfrm>
          <a:off x="3217048" y="1108810"/>
          <a:ext cx="2758330" cy="191487"/>
        </a:xfrm>
        <a:custGeom>
          <a:avLst/>
          <a:gdLst/>
          <a:ahLst/>
          <a:cxnLst/>
          <a:rect l="0" t="0" r="0" b="0"/>
          <a:pathLst>
            <a:path>
              <a:moveTo>
                <a:pt x="0" y="0"/>
              </a:moveTo>
              <a:lnTo>
                <a:pt x="0" y="95743"/>
              </a:lnTo>
              <a:lnTo>
                <a:pt x="2758330" y="95743"/>
              </a:lnTo>
              <a:lnTo>
                <a:pt x="2758330"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AC5AE2-CE21-4EEC-B40B-E677D73F0C83}">
      <dsp:nvSpPr>
        <dsp:cNvPr id="0" name=""/>
        <dsp:cNvSpPr/>
      </dsp:nvSpPr>
      <dsp:spPr>
        <a:xfrm>
          <a:off x="4507308"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E7D860-E2AC-4B82-99D1-C14A0180688D}">
      <dsp:nvSpPr>
        <dsp:cNvPr id="0" name=""/>
        <dsp:cNvSpPr/>
      </dsp:nvSpPr>
      <dsp:spPr>
        <a:xfrm>
          <a:off x="3217048" y="1108810"/>
          <a:ext cx="1654998" cy="191487"/>
        </a:xfrm>
        <a:custGeom>
          <a:avLst/>
          <a:gdLst/>
          <a:ahLst/>
          <a:cxnLst/>
          <a:rect l="0" t="0" r="0" b="0"/>
          <a:pathLst>
            <a:path>
              <a:moveTo>
                <a:pt x="0" y="0"/>
              </a:moveTo>
              <a:lnTo>
                <a:pt x="0" y="95743"/>
              </a:lnTo>
              <a:lnTo>
                <a:pt x="1654998" y="95743"/>
              </a:lnTo>
              <a:lnTo>
                <a:pt x="1654998"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F98D72-AF4E-4B53-8E3A-EF305D3A7277}">
      <dsp:nvSpPr>
        <dsp:cNvPr id="0" name=""/>
        <dsp:cNvSpPr/>
      </dsp:nvSpPr>
      <dsp:spPr>
        <a:xfrm>
          <a:off x="3403976" y="1756220"/>
          <a:ext cx="136776" cy="1066858"/>
        </a:xfrm>
        <a:custGeom>
          <a:avLst/>
          <a:gdLst/>
          <a:ahLst/>
          <a:cxnLst/>
          <a:rect l="0" t="0" r="0" b="0"/>
          <a:pathLst>
            <a:path>
              <a:moveTo>
                <a:pt x="0" y="0"/>
              </a:moveTo>
              <a:lnTo>
                <a:pt x="0" y="1066858"/>
              </a:lnTo>
              <a:lnTo>
                <a:pt x="136776" y="106685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0DFC8E-56F4-4226-9BF3-E46A737A6145}">
      <dsp:nvSpPr>
        <dsp:cNvPr id="0" name=""/>
        <dsp:cNvSpPr/>
      </dsp:nvSpPr>
      <dsp:spPr>
        <a:xfrm>
          <a:off x="3403976"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E8F714F-3D40-4587-8D61-BCA4F3932BD6}">
      <dsp:nvSpPr>
        <dsp:cNvPr id="0" name=""/>
        <dsp:cNvSpPr/>
      </dsp:nvSpPr>
      <dsp:spPr>
        <a:xfrm>
          <a:off x="3217048" y="1108810"/>
          <a:ext cx="551666" cy="191487"/>
        </a:xfrm>
        <a:custGeom>
          <a:avLst/>
          <a:gdLst/>
          <a:ahLst/>
          <a:cxnLst/>
          <a:rect l="0" t="0" r="0" b="0"/>
          <a:pathLst>
            <a:path>
              <a:moveTo>
                <a:pt x="0" y="0"/>
              </a:moveTo>
              <a:lnTo>
                <a:pt x="0" y="95743"/>
              </a:lnTo>
              <a:lnTo>
                <a:pt x="551666" y="95743"/>
              </a:lnTo>
              <a:lnTo>
                <a:pt x="551666"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A9D429-20EB-4616-A4F5-A880CFA8765D}">
      <dsp:nvSpPr>
        <dsp:cNvPr id="0" name=""/>
        <dsp:cNvSpPr/>
      </dsp:nvSpPr>
      <dsp:spPr>
        <a:xfrm>
          <a:off x="2300644" y="1756220"/>
          <a:ext cx="136776" cy="1066858"/>
        </a:xfrm>
        <a:custGeom>
          <a:avLst/>
          <a:gdLst/>
          <a:ahLst/>
          <a:cxnLst/>
          <a:rect l="0" t="0" r="0" b="0"/>
          <a:pathLst>
            <a:path>
              <a:moveTo>
                <a:pt x="0" y="0"/>
              </a:moveTo>
              <a:lnTo>
                <a:pt x="0" y="1066858"/>
              </a:lnTo>
              <a:lnTo>
                <a:pt x="136776" y="106685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C97FCD-AC92-470B-8C9F-3CE18BE39CEA}">
      <dsp:nvSpPr>
        <dsp:cNvPr id="0" name=""/>
        <dsp:cNvSpPr/>
      </dsp:nvSpPr>
      <dsp:spPr>
        <a:xfrm>
          <a:off x="2300644"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00DA94-DA4F-4D8E-897C-BBB1BFD991F5}">
      <dsp:nvSpPr>
        <dsp:cNvPr id="0" name=""/>
        <dsp:cNvSpPr/>
      </dsp:nvSpPr>
      <dsp:spPr>
        <a:xfrm>
          <a:off x="2665382" y="1108810"/>
          <a:ext cx="551666" cy="191487"/>
        </a:xfrm>
        <a:custGeom>
          <a:avLst/>
          <a:gdLst/>
          <a:ahLst/>
          <a:cxnLst/>
          <a:rect l="0" t="0" r="0" b="0"/>
          <a:pathLst>
            <a:path>
              <a:moveTo>
                <a:pt x="551666" y="0"/>
              </a:moveTo>
              <a:lnTo>
                <a:pt x="551666" y="95743"/>
              </a:lnTo>
              <a:lnTo>
                <a:pt x="0" y="95743"/>
              </a:lnTo>
              <a:lnTo>
                <a:pt x="0"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868C73-0F44-403B-B34F-FBF75FED6644}">
      <dsp:nvSpPr>
        <dsp:cNvPr id="0" name=""/>
        <dsp:cNvSpPr/>
      </dsp:nvSpPr>
      <dsp:spPr>
        <a:xfrm>
          <a:off x="1197312"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2139B8-2E9F-492A-8B6F-AFCAF5995811}">
      <dsp:nvSpPr>
        <dsp:cNvPr id="0" name=""/>
        <dsp:cNvSpPr/>
      </dsp:nvSpPr>
      <dsp:spPr>
        <a:xfrm>
          <a:off x="1562050" y="1108810"/>
          <a:ext cx="1654998" cy="191487"/>
        </a:xfrm>
        <a:custGeom>
          <a:avLst/>
          <a:gdLst/>
          <a:ahLst/>
          <a:cxnLst/>
          <a:rect l="0" t="0" r="0" b="0"/>
          <a:pathLst>
            <a:path>
              <a:moveTo>
                <a:pt x="1654998" y="0"/>
              </a:moveTo>
              <a:lnTo>
                <a:pt x="1654998" y="95743"/>
              </a:lnTo>
              <a:lnTo>
                <a:pt x="0" y="95743"/>
              </a:lnTo>
              <a:lnTo>
                <a:pt x="0"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61F8DD-557E-4CF9-B0DF-C9B20773EE9C}">
      <dsp:nvSpPr>
        <dsp:cNvPr id="0" name=""/>
        <dsp:cNvSpPr/>
      </dsp:nvSpPr>
      <dsp:spPr>
        <a:xfrm>
          <a:off x="93979" y="1756220"/>
          <a:ext cx="136776" cy="1714268"/>
        </a:xfrm>
        <a:custGeom>
          <a:avLst/>
          <a:gdLst/>
          <a:ahLst/>
          <a:cxnLst/>
          <a:rect l="0" t="0" r="0" b="0"/>
          <a:pathLst>
            <a:path>
              <a:moveTo>
                <a:pt x="0" y="0"/>
              </a:moveTo>
              <a:lnTo>
                <a:pt x="0" y="1714268"/>
              </a:lnTo>
              <a:lnTo>
                <a:pt x="136776" y="171426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D04C0D-82DD-4DA2-80B6-AB861C220884}">
      <dsp:nvSpPr>
        <dsp:cNvPr id="0" name=""/>
        <dsp:cNvSpPr/>
      </dsp:nvSpPr>
      <dsp:spPr>
        <a:xfrm>
          <a:off x="93979" y="1756220"/>
          <a:ext cx="136776" cy="1066858"/>
        </a:xfrm>
        <a:custGeom>
          <a:avLst/>
          <a:gdLst/>
          <a:ahLst/>
          <a:cxnLst/>
          <a:rect l="0" t="0" r="0" b="0"/>
          <a:pathLst>
            <a:path>
              <a:moveTo>
                <a:pt x="0" y="0"/>
              </a:moveTo>
              <a:lnTo>
                <a:pt x="0" y="1066858"/>
              </a:lnTo>
              <a:lnTo>
                <a:pt x="136776" y="106685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FDB89B-3061-41B1-A6C5-458CA7B7A453}">
      <dsp:nvSpPr>
        <dsp:cNvPr id="0" name=""/>
        <dsp:cNvSpPr/>
      </dsp:nvSpPr>
      <dsp:spPr>
        <a:xfrm>
          <a:off x="93979" y="1756220"/>
          <a:ext cx="136776" cy="419448"/>
        </a:xfrm>
        <a:custGeom>
          <a:avLst/>
          <a:gdLst/>
          <a:ahLst/>
          <a:cxnLst/>
          <a:rect l="0" t="0" r="0" b="0"/>
          <a:pathLst>
            <a:path>
              <a:moveTo>
                <a:pt x="0" y="0"/>
              </a:moveTo>
              <a:lnTo>
                <a:pt x="0" y="419448"/>
              </a:lnTo>
              <a:lnTo>
                <a:pt x="136776" y="41944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5A7A72-F82A-461B-9FE6-5AA27B9F1269}">
      <dsp:nvSpPr>
        <dsp:cNvPr id="0" name=""/>
        <dsp:cNvSpPr/>
      </dsp:nvSpPr>
      <dsp:spPr>
        <a:xfrm>
          <a:off x="458717" y="1108810"/>
          <a:ext cx="2758330" cy="191487"/>
        </a:xfrm>
        <a:custGeom>
          <a:avLst/>
          <a:gdLst/>
          <a:ahLst/>
          <a:cxnLst/>
          <a:rect l="0" t="0" r="0" b="0"/>
          <a:pathLst>
            <a:path>
              <a:moveTo>
                <a:pt x="2758330" y="0"/>
              </a:moveTo>
              <a:lnTo>
                <a:pt x="2758330" y="95743"/>
              </a:lnTo>
              <a:lnTo>
                <a:pt x="0" y="95743"/>
              </a:lnTo>
              <a:lnTo>
                <a:pt x="0" y="19148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D56AA8-74BD-4DE8-84E5-5AEA6E89B942}">
      <dsp:nvSpPr>
        <dsp:cNvPr id="0" name=""/>
        <dsp:cNvSpPr/>
      </dsp:nvSpPr>
      <dsp:spPr>
        <a:xfrm>
          <a:off x="2761126" y="652888"/>
          <a:ext cx="911844" cy="45592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Research Dissertation</a:t>
          </a:r>
        </a:p>
      </dsp:txBody>
      <dsp:txXfrm>
        <a:off x="2761126" y="652888"/>
        <a:ext cx="911844" cy="455922"/>
      </dsp:txXfrm>
    </dsp:sp>
    <dsp:sp modelId="{65D4CE38-1820-4A50-9444-CBD6AC26F331}">
      <dsp:nvSpPr>
        <dsp:cNvPr id="0" name=""/>
        <dsp:cNvSpPr/>
      </dsp:nvSpPr>
      <dsp:spPr>
        <a:xfrm>
          <a:off x="2795"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Requirements</a:t>
          </a:r>
        </a:p>
      </dsp:txBody>
      <dsp:txXfrm>
        <a:off x="2795" y="1300298"/>
        <a:ext cx="911844" cy="455922"/>
      </dsp:txXfrm>
    </dsp:sp>
    <dsp:sp modelId="{891FE82E-030D-4BA7-A37A-581159D0C097}">
      <dsp:nvSpPr>
        <dsp:cNvPr id="0" name=""/>
        <dsp:cNvSpPr/>
      </dsp:nvSpPr>
      <dsp:spPr>
        <a:xfrm>
          <a:off x="230756"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Research Draft</a:t>
          </a:r>
        </a:p>
      </dsp:txBody>
      <dsp:txXfrm>
        <a:off x="230756" y="1947707"/>
        <a:ext cx="911844" cy="455922"/>
      </dsp:txXfrm>
    </dsp:sp>
    <dsp:sp modelId="{F3603205-610C-45DD-84C9-BAD6525ACA84}">
      <dsp:nvSpPr>
        <dsp:cNvPr id="0" name=""/>
        <dsp:cNvSpPr/>
      </dsp:nvSpPr>
      <dsp:spPr>
        <a:xfrm>
          <a:off x="230756" y="259511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Data Capture</a:t>
          </a:r>
        </a:p>
      </dsp:txBody>
      <dsp:txXfrm>
        <a:off x="230756" y="2595117"/>
        <a:ext cx="911844" cy="455922"/>
      </dsp:txXfrm>
    </dsp:sp>
    <dsp:sp modelId="{26C9101A-72AA-4B22-8395-5F9057D96841}">
      <dsp:nvSpPr>
        <dsp:cNvPr id="0" name=""/>
        <dsp:cNvSpPr/>
      </dsp:nvSpPr>
      <dsp:spPr>
        <a:xfrm>
          <a:off x="230756" y="324252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Reference Analysis</a:t>
          </a:r>
        </a:p>
      </dsp:txBody>
      <dsp:txXfrm>
        <a:off x="230756" y="3242527"/>
        <a:ext cx="911844" cy="455922"/>
      </dsp:txXfrm>
    </dsp:sp>
    <dsp:sp modelId="{D9A1FD5D-EFC7-4007-A8F4-A48913A5854A}">
      <dsp:nvSpPr>
        <dsp:cNvPr id="0" name=""/>
        <dsp:cNvSpPr/>
      </dsp:nvSpPr>
      <dsp:spPr>
        <a:xfrm>
          <a:off x="1106127"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Synthesise Literature</a:t>
          </a:r>
        </a:p>
      </dsp:txBody>
      <dsp:txXfrm>
        <a:off x="1106127" y="1300298"/>
        <a:ext cx="911844" cy="455922"/>
      </dsp:txXfrm>
    </dsp:sp>
    <dsp:sp modelId="{54A58A02-C8C6-41BC-AB3A-C8B51DA48ADD}">
      <dsp:nvSpPr>
        <dsp:cNvPr id="0" name=""/>
        <dsp:cNvSpPr/>
      </dsp:nvSpPr>
      <dsp:spPr>
        <a:xfrm>
          <a:off x="1334088"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Literature Follow Up</a:t>
          </a:r>
        </a:p>
      </dsp:txBody>
      <dsp:txXfrm>
        <a:off x="1334088" y="1947707"/>
        <a:ext cx="911844" cy="455922"/>
      </dsp:txXfrm>
    </dsp:sp>
    <dsp:sp modelId="{A005B292-25F7-456C-8EFB-B14486D4D60A}">
      <dsp:nvSpPr>
        <dsp:cNvPr id="0" name=""/>
        <dsp:cNvSpPr/>
      </dsp:nvSpPr>
      <dsp:spPr>
        <a:xfrm>
          <a:off x="2209459"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Programming Progress</a:t>
          </a:r>
        </a:p>
      </dsp:txBody>
      <dsp:txXfrm>
        <a:off x="2209459" y="1300298"/>
        <a:ext cx="911844" cy="455922"/>
      </dsp:txXfrm>
    </dsp:sp>
    <dsp:sp modelId="{1EC6C55A-8277-44F7-9E51-3EABCD413590}">
      <dsp:nvSpPr>
        <dsp:cNvPr id="0" name=""/>
        <dsp:cNvSpPr/>
      </dsp:nvSpPr>
      <dsp:spPr>
        <a:xfrm>
          <a:off x="2437421"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Testing</a:t>
          </a:r>
        </a:p>
      </dsp:txBody>
      <dsp:txXfrm>
        <a:off x="2437421" y="1947707"/>
        <a:ext cx="911844" cy="455922"/>
      </dsp:txXfrm>
    </dsp:sp>
    <dsp:sp modelId="{C204C65D-08CB-4B6D-BF1E-47983922ACF4}">
      <dsp:nvSpPr>
        <dsp:cNvPr id="0" name=""/>
        <dsp:cNvSpPr/>
      </dsp:nvSpPr>
      <dsp:spPr>
        <a:xfrm>
          <a:off x="2437421" y="259511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Feedback</a:t>
          </a:r>
        </a:p>
      </dsp:txBody>
      <dsp:txXfrm>
        <a:off x="2437421" y="2595117"/>
        <a:ext cx="911844" cy="455922"/>
      </dsp:txXfrm>
    </dsp:sp>
    <dsp:sp modelId="{F4EBB3F1-69E3-4FF3-BFF8-FE7ABC8C718E}">
      <dsp:nvSpPr>
        <dsp:cNvPr id="0" name=""/>
        <dsp:cNvSpPr/>
      </dsp:nvSpPr>
      <dsp:spPr>
        <a:xfrm>
          <a:off x="3312792"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Research Methods</a:t>
          </a:r>
        </a:p>
      </dsp:txBody>
      <dsp:txXfrm>
        <a:off x="3312792" y="1300298"/>
        <a:ext cx="911844" cy="455922"/>
      </dsp:txXfrm>
    </dsp:sp>
    <dsp:sp modelId="{573ACCA2-8627-485E-A8DA-71179D7E1D73}">
      <dsp:nvSpPr>
        <dsp:cNvPr id="0" name=""/>
        <dsp:cNvSpPr/>
      </dsp:nvSpPr>
      <dsp:spPr>
        <a:xfrm>
          <a:off x="3540753"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Primary Research</a:t>
          </a:r>
        </a:p>
      </dsp:txBody>
      <dsp:txXfrm>
        <a:off x="3540753" y="1947707"/>
        <a:ext cx="911844" cy="455922"/>
      </dsp:txXfrm>
    </dsp:sp>
    <dsp:sp modelId="{E336E39B-EE49-4D18-9185-1F7AAB287E5F}">
      <dsp:nvSpPr>
        <dsp:cNvPr id="0" name=""/>
        <dsp:cNvSpPr/>
      </dsp:nvSpPr>
      <dsp:spPr>
        <a:xfrm>
          <a:off x="3540753" y="259511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Secondary Research</a:t>
          </a:r>
        </a:p>
      </dsp:txBody>
      <dsp:txXfrm>
        <a:off x="3540753" y="2595117"/>
        <a:ext cx="911844" cy="455922"/>
      </dsp:txXfrm>
    </dsp:sp>
    <dsp:sp modelId="{241F1833-C370-4918-BE19-9F8EFD34AA89}">
      <dsp:nvSpPr>
        <dsp:cNvPr id="0" name=""/>
        <dsp:cNvSpPr/>
      </dsp:nvSpPr>
      <dsp:spPr>
        <a:xfrm>
          <a:off x="4416124"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Conclusion</a:t>
          </a:r>
        </a:p>
      </dsp:txBody>
      <dsp:txXfrm>
        <a:off x="4416124" y="1300298"/>
        <a:ext cx="911844" cy="455922"/>
      </dsp:txXfrm>
    </dsp:sp>
    <dsp:sp modelId="{23ADB0EE-2307-4838-B76F-3786786CAED2}">
      <dsp:nvSpPr>
        <dsp:cNvPr id="0" name=""/>
        <dsp:cNvSpPr/>
      </dsp:nvSpPr>
      <dsp:spPr>
        <a:xfrm>
          <a:off x="4644085"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Submit Draft</a:t>
          </a:r>
        </a:p>
      </dsp:txBody>
      <dsp:txXfrm>
        <a:off x="4644085" y="1947707"/>
        <a:ext cx="911844" cy="455922"/>
      </dsp:txXfrm>
    </dsp:sp>
    <dsp:sp modelId="{97E26A2D-8626-42EF-A0BE-DF347B00A549}">
      <dsp:nvSpPr>
        <dsp:cNvPr id="0" name=""/>
        <dsp:cNvSpPr/>
      </dsp:nvSpPr>
      <dsp:spPr>
        <a:xfrm>
          <a:off x="5519456" y="1300298"/>
          <a:ext cx="911844" cy="455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Viva</a:t>
          </a:r>
        </a:p>
      </dsp:txBody>
      <dsp:txXfrm>
        <a:off x="5519456" y="1300298"/>
        <a:ext cx="911844" cy="455922"/>
      </dsp:txXfrm>
    </dsp:sp>
    <dsp:sp modelId="{34C483C9-F760-4389-AFAB-F277D39C242A}">
      <dsp:nvSpPr>
        <dsp:cNvPr id="0" name=""/>
        <dsp:cNvSpPr/>
      </dsp:nvSpPr>
      <dsp:spPr>
        <a:xfrm>
          <a:off x="5747417" y="1947707"/>
          <a:ext cx="911844" cy="455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Revision</a:t>
          </a:r>
        </a:p>
      </dsp:txBody>
      <dsp:txXfrm>
        <a:off x="5747417" y="1947707"/>
        <a:ext cx="911844" cy="45592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94CE26-9745-4ECB-BBD9-EB76E671251A}"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503747-81D7-49F4-BE0C-C9B11CF813A6}" type="slidenum">
              <a:rPr lang="en-GB" smtClean="0"/>
              <a:t>‹#›</a:t>
            </a:fld>
            <a:endParaRPr lang="en-GB"/>
          </a:p>
        </p:txBody>
      </p:sp>
    </p:spTree>
    <p:extLst>
      <p:ext uri="{BB962C8B-B14F-4D97-AF65-F5344CB8AC3E}">
        <p14:creationId xmlns:p14="http://schemas.microsoft.com/office/powerpoint/2010/main" val="3549245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uturelearn.com/info/courses/manage-team-performance/0/steps/359276"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a:t>
            </a:fld>
            <a:endParaRPr lang="en-GB"/>
          </a:p>
        </p:txBody>
      </p:sp>
    </p:spTree>
    <p:extLst>
      <p:ext uri="{BB962C8B-B14F-4D97-AF65-F5344CB8AC3E}">
        <p14:creationId xmlns:p14="http://schemas.microsoft.com/office/powerpoint/2010/main" val="2878619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Amongst various referencing applications that are available, there are current tools available that have features yet to be fulfilling according to the client. The issue is with the dissatisfaction of current available tools for submitting and saving referencing. This often results in manually submitting a referencing instead of using a tool that is supposedly providing a faster way of making a reference list. [1]</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research project will investigate the nature of academic citation management applications. The research will adopt the position that these include a wealth of functionality which can see bewildering to some users and that this might be improved by concentrating on a single citation standard. [1] With the availability of tools for referencing found online, there is yet to be a referencing tool that meets the expectations which is causing deficit infrastructure for a development requirement.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is primary research to be made that must be provided for insights as to how to improve referencing. A prerequisite for implementing solutions to provide a better referencing tool, further study is required to identify the referencing styles to create an outcome. This may refer to existing sources, research and publications whilst such discussions have yet to illustrate any useful solutions to the problem that needs to be addressed. The push for this project came from a questionnaire with the client where dissatisfaction with the current range of academic reference tools have been expressed.</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3A503747-81D7-49F4-BE0C-C9B11CF813A6}" type="slidenum">
              <a:rPr lang="en-GB" smtClean="0"/>
              <a:t>2</a:t>
            </a:fld>
            <a:endParaRPr lang="en-GB"/>
          </a:p>
        </p:txBody>
      </p:sp>
    </p:spTree>
    <p:extLst>
      <p:ext uri="{BB962C8B-B14F-4D97-AF65-F5344CB8AC3E}">
        <p14:creationId xmlns:p14="http://schemas.microsoft.com/office/powerpoint/2010/main" val="4082962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Solutions to referencing - </a:t>
            </a:r>
            <a:r>
              <a:rPr lang="en-GB" sz="1800" dirty="0">
                <a:effectLst/>
                <a:latin typeface="Aptos" panose="020B0004020202020204" pitchFamily="34" charset="0"/>
                <a:ea typeface="Aptos" panose="020B0004020202020204" pitchFamily="34" charset="0"/>
                <a:cs typeface="Times New Roman" panose="02020603050405020304" pitchFamily="18" charset="0"/>
              </a:rPr>
              <a:t>This may refer to existing sources, research and publications whilst such discussions have yet to illustrate any useful solutions to the problem that needs to be addressed. </a:t>
            </a:r>
          </a:p>
          <a:p>
            <a:endParaRPr lang="en-GB" sz="18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cs typeface="Times New Roman" panose="02020603050405020304" pitchFamily="18" charset="0"/>
              </a:rPr>
              <a:t>Why referencing matters?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case of whether the work has been paraphrased, summarised or directly quoted, it demonstrates the idea of knowledge. It gives attention to detail as well as providing credibility and integrity, an example of good academic practice and for further research to be acknowledged. [9]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Referencing is a key part of academic writing practices and there is more that come from referencing the secondary research used. [8] We cite information we find, whether it is online, book, journal article or website, this is to give a clear insight where that idea has originated from. [10] In the case of whether the work has been paraphrased, summarised or directly quoted, it demonstrates the idea of knowledge. It gives attention to detail as well as providing credibility and integrity, an example of good academic practice and for further research to be acknowledged. [9]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well-written reference with In-text citations has another advantage. The standard of format prompt authors and readers to immediately engage with the work and the ideas of others. [11] Referencing, in context, is a demonstration of breadth and depth of research, an assessment of acknowledgment of other people’s work. [10]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Flexibility in the use of in-text allows historians, or other academics to adapt the format to the specific requirements of the collection that they have researched. [9]</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A503747-81D7-49F4-BE0C-C9B11CF813A6}" type="slidenum">
              <a:rPr lang="en-GB" smtClean="0"/>
              <a:t>4</a:t>
            </a:fld>
            <a:endParaRPr lang="en-GB"/>
          </a:p>
        </p:txBody>
      </p:sp>
    </p:spTree>
    <p:extLst>
      <p:ext uri="{BB962C8B-B14F-4D97-AF65-F5344CB8AC3E}">
        <p14:creationId xmlns:p14="http://schemas.microsoft.com/office/powerpoint/2010/main" val="2467849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852B4-28A5-DB0A-D3D3-EFD795F983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483EE9-4147-8CC1-77B8-A6FCCF40CA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DFE5AC-4CD0-E7A5-762B-83CAFAE7E53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Post World War II, the US government invested millions of dollars into research and development. [12] Traditional methods of indexing were inefficient, that subject specialists struggled to keep up with the increasing volume of research. Researchers complained of the processing time, specifically the bottleneck caused by manual citation indexing. Also, the independent nature of the subject specialists gave rise to inconsistent terminology across different fields of research which made it difficult to connect information. [12] [13]</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Prior to the 50’s, most indexing was done manually by independent subject specialists. This required specialists who understood the terminologies to go through articles, journals, and academic papers and document any citations. This was a time-consuming and tedious effort prone to human errors. [12]</a:t>
            </a:r>
          </a:p>
          <a:p>
            <a:endParaRPr lang="en-GB" dirty="0"/>
          </a:p>
        </p:txBody>
      </p:sp>
      <p:sp>
        <p:nvSpPr>
          <p:cNvPr id="4" name="Slide Number Placeholder 3">
            <a:extLst>
              <a:ext uri="{FF2B5EF4-FFF2-40B4-BE49-F238E27FC236}">
                <a16:creationId xmlns:a16="http://schemas.microsoft.com/office/drawing/2014/main" id="{F2D66F96-542A-155B-38E9-5BC9D2FAA294}"/>
              </a:ext>
            </a:extLst>
          </p:cNvPr>
          <p:cNvSpPr>
            <a:spLocks noGrp="1"/>
          </p:cNvSpPr>
          <p:nvPr>
            <p:ph type="sldNum" sz="quarter" idx="5"/>
          </p:nvPr>
        </p:nvSpPr>
        <p:spPr/>
        <p:txBody>
          <a:bodyPr/>
          <a:lstStyle/>
          <a:p>
            <a:fld id="{3A503747-81D7-49F4-BE0C-C9B11CF813A6}" type="slidenum">
              <a:rPr lang="en-GB" smtClean="0"/>
              <a:t>5</a:t>
            </a:fld>
            <a:endParaRPr lang="en-GB"/>
          </a:p>
        </p:txBody>
      </p:sp>
    </p:spTree>
    <p:extLst>
      <p:ext uri="{BB962C8B-B14F-4D97-AF65-F5344CB8AC3E}">
        <p14:creationId xmlns:p14="http://schemas.microsoft.com/office/powerpoint/2010/main" val="193810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https://delvetool.com/blog/phenomenology </a:t>
            </a:r>
          </a:p>
          <a:p>
            <a:endParaRPr lang="en-GB" dirty="0"/>
          </a:p>
          <a:p>
            <a:r>
              <a:rPr lang="en-GB" dirty="0"/>
              <a:t>Phenomenology </a:t>
            </a:r>
            <a:r>
              <a:rPr lang="en-US" dirty="0"/>
              <a:t>is a qualitative research approach that seeks to understand and describe the universal essence of a phenomenon. The approach investigates the everyday experiences of human beings while suspending the researchers’ preconceived assumptions about the phenomenon. In other words, phenomenological research studies lived experiences to gain deeper insights into how people understand those experiences. </a:t>
            </a:r>
          </a:p>
          <a:p>
            <a:endParaRPr lang="en-US" dirty="0"/>
          </a:p>
          <a:p>
            <a:r>
              <a:rPr lang="en-US" dirty="0"/>
              <a:t>Why </a:t>
            </a:r>
            <a:r>
              <a:rPr lang="en-GB" dirty="0"/>
              <a:t>Phenomenology? </a:t>
            </a:r>
            <a:r>
              <a:rPr lang="en-US" dirty="0"/>
              <a:t>To understand a phenomenon’s universal nature by exploring the views of those who have experienced it. The client who has familiarises the available tools such as referencing applications and to use this study to gain more about using referencing tools quickly. </a:t>
            </a:r>
          </a:p>
          <a:p>
            <a:endParaRPr lang="en-US" dirty="0"/>
          </a:p>
          <a:p>
            <a:endParaRPr lang="en-US" dirty="0"/>
          </a:p>
          <a:p>
            <a:endParaRPr lang="en-US" dirty="0"/>
          </a:p>
          <a:p>
            <a:r>
              <a:rPr lang="en-US" dirty="0"/>
              <a:t>The inductive approach is a method by producing conclusions and going from being specific to applying it in general. It's usually contrasted with deductive reasoning, where you proceed from general information to specific conclusions. Inductive reasoning is also called inductive logic or bottom-up reasoning. </a:t>
            </a:r>
            <a:r>
              <a:rPr lang="en-GB" sz="1800" dirty="0">
                <a:effectLst/>
                <a:latin typeface="Aptos" panose="020B0004020202020204" pitchFamily="34" charset="0"/>
                <a:ea typeface="Aptos" panose="020B0004020202020204" pitchFamily="34" charset="0"/>
                <a:cs typeface="Times New Roman" panose="02020603050405020304" pitchFamily="18" charset="0"/>
              </a:rPr>
              <a:t>Taking a research approach are the steps from broad assumptions to detailed methods of data collection, analysis, and interpretation. </a:t>
            </a:r>
          </a:p>
          <a:p>
            <a:endParaRPr lang="en-GB" sz="1800" dirty="0">
              <a:effectLst/>
              <a:latin typeface="Aptos" panose="020B0004020202020204" pitchFamily="34" charset="0"/>
              <a:cs typeface="Times New Roman" panose="02020603050405020304" pitchFamily="18" charset="0"/>
            </a:endParaRPr>
          </a:p>
          <a:p>
            <a:endParaRPr lang="en-GB" sz="18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cs typeface="Times New Roman" panose="02020603050405020304" pitchFamily="18" charset="0"/>
              </a:rPr>
              <a:t>For strategy, </a:t>
            </a:r>
            <a:r>
              <a:rPr lang="en-GB" sz="1800" kern="100" dirty="0">
                <a:effectLst/>
                <a:latin typeface="Aptos" panose="020B0004020202020204" pitchFamily="34" charset="0"/>
                <a:cs typeface="Times New Roman" panose="02020603050405020304" pitchFamily="18" charset="0"/>
              </a:rPr>
              <a:t>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ased on user experience, action research aims to investigate a problem and solving the issue, it prioritises reflection and bridges the gap between theory and practice. This can be acknowledged for qualitative reasoning as a research method for collecting data.</a:t>
            </a:r>
          </a:p>
          <a:p>
            <a:endParaRPr lang="en-GB" sz="1800" dirty="0">
              <a:effectLst/>
              <a:latin typeface="Aptos" panose="020B0004020202020204" pitchFamily="34" charset="0"/>
              <a:cs typeface="Times New Roman" panose="02020603050405020304" pitchFamily="18" charset="0"/>
            </a:endParaRPr>
          </a:p>
          <a:p>
            <a:endParaRPr lang="en-GB" sz="1800" dirty="0">
              <a:effectLst/>
              <a:latin typeface="Aptos" panose="020B0004020202020204" pitchFamily="34" charset="0"/>
              <a:cs typeface="Times New Roman" panose="02020603050405020304" pitchFamily="18" charset="0"/>
            </a:endParaRPr>
          </a:p>
          <a:p>
            <a:endParaRPr lang="en-GB" sz="1800" dirty="0">
              <a:effectLst/>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cs typeface="Times New Roman" panose="02020603050405020304" pitchFamily="18" charset="0"/>
              </a:rPr>
              <a:t>Mono method is most certainly the appropriate choice as </a:t>
            </a:r>
            <a:r>
              <a:rPr lang="en-US" sz="1800" dirty="0">
                <a:effectLst/>
                <a:latin typeface="Aptos" panose="020B0004020202020204" pitchFamily="34" charset="0"/>
                <a:cs typeface="Times New Roman" panose="02020603050405020304" pitchFamily="18" charset="0"/>
              </a:rPr>
              <a:t>I'll only make use of one data type – which is qualitative. </a:t>
            </a:r>
            <a:r>
              <a:rPr lang="en-GB" sz="1800" kern="100" dirty="0">
                <a:effectLst/>
                <a:latin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his should be provided given that the experience from the client is provided.  Also given that mono method is the choice, time is strictly limited for that matter, taken into consideration.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Time Horizon – Cross sectional is acknowledged and w</a:t>
            </a:r>
            <a:r>
              <a:rPr lang="en-GB" sz="1800" dirty="0">
                <a:effectLst/>
                <a:latin typeface="Aptos" panose="020B0004020202020204" pitchFamily="34" charset="0"/>
                <a:ea typeface="Aptos" panose="020B0004020202020204" pitchFamily="34" charset="0"/>
                <a:cs typeface="Times New Roman" panose="02020603050405020304" pitchFamily="18" charset="0"/>
              </a:rPr>
              <a:t>ith the use of GANTT charts this can include schedules and adjustments over a short period followed by a work breakdown structure for breaking down the projects into smaller, more manageable tasks. The project scope will also determine the time taken for the project to be examined as time is restricted given the circumstances of fulfilling this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Data collections include</a:t>
            </a:r>
            <a:r>
              <a:rPr lang="en-GB" sz="1800" dirty="0">
                <a:effectLst/>
                <a:latin typeface="Aptos" panose="020B0004020202020204" pitchFamily="34" charset="0"/>
                <a:ea typeface="Aptos" panose="020B0004020202020204" pitchFamily="34" charset="0"/>
                <a:cs typeface="Times New Roman" panose="02020603050405020304" pitchFamily="18" charset="0"/>
              </a:rPr>
              <a:t> non-numerical data such as questions taken from an interview to gather analysis, this is to generate ideas for the research. In qualitative research, interviews give participants the power to define the nature of their experiences and perspectives, enabling an understanding of phenomena.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6</a:t>
            </a:fld>
            <a:endParaRPr lang="en-GB"/>
          </a:p>
        </p:txBody>
      </p:sp>
    </p:spTree>
    <p:extLst>
      <p:ext uri="{BB962C8B-B14F-4D97-AF65-F5344CB8AC3E}">
        <p14:creationId xmlns:p14="http://schemas.microsoft.com/office/powerpoint/2010/main" val="3816420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Use cases of referencing styles are preferred and used by various academic disciplines because they work better with the kind of texts that are most used in that discipline. [7] Various referencing styles has its origins but are widely adopted in certain academics of different sectors.</a:t>
            </a:r>
            <a:endParaRPr lang="en-GB" dirty="0"/>
          </a:p>
          <a:p>
            <a:endParaRPr lang="en-GB" dirty="0"/>
          </a:p>
          <a:p>
            <a:r>
              <a:rPr lang="en-GB" dirty="0"/>
              <a:t>Vancouver is the main reference example for conducting the developing of a desktop application. It will include the structure followed by a number sequence. The idea is to make Therefore, entry list for every submit of reference that will be saved into a file. (which will be discussed further on).</a:t>
            </a:r>
          </a:p>
          <a:p>
            <a:r>
              <a:rPr lang="en-GB" dirty="0"/>
              <a:t>The reason we use Vancouver for development is because, it is the one I am mostly familiar with. We will use Vancouver as it applies as an example for the case of the application will eventually turn out to be. </a:t>
            </a:r>
          </a:p>
        </p:txBody>
      </p:sp>
      <p:sp>
        <p:nvSpPr>
          <p:cNvPr id="4" name="Slide Number Placeholder 3"/>
          <p:cNvSpPr>
            <a:spLocks noGrp="1"/>
          </p:cNvSpPr>
          <p:nvPr>
            <p:ph type="sldNum" sz="quarter" idx="5"/>
          </p:nvPr>
        </p:nvSpPr>
        <p:spPr/>
        <p:txBody>
          <a:bodyPr/>
          <a:lstStyle/>
          <a:p>
            <a:fld id="{3A503747-81D7-49F4-BE0C-C9B11CF813A6}" type="slidenum">
              <a:rPr lang="en-GB" smtClean="0"/>
              <a:t>7</a:t>
            </a:fld>
            <a:endParaRPr lang="en-GB"/>
          </a:p>
        </p:txBody>
      </p:sp>
    </p:spTree>
    <p:extLst>
      <p:ext uri="{BB962C8B-B14F-4D97-AF65-F5344CB8AC3E}">
        <p14:creationId xmlns:p14="http://schemas.microsoft.com/office/powerpoint/2010/main" val="2372065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latin typeface="Calibri" panose="020F0502020204030204" pitchFamily="34" charset="0"/>
              </a:rPr>
              <a:t>The Agile SDLC model separates the product into cycles and delivers a working product very quickly. [3] Testing of each release for feedback that will be incorporated into the next iteration.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According to the drawback of this model is that the heavy emphasis on customer interaction can lead the project in the wrong direction in some cases. </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The advantage of agile is the ability to respond to the changing requirements of the project. There is no limitation especially between the team behind the project and the client. There is communication and continuous improvements to be made. [3]</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The disadvantages include projects fall off track. </a:t>
            </a:r>
          </a:p>
          <a:p>
            <a:pPr algn="l" rtl="0" fontAlgn="base"/>
            <a:endParaRPr lang="en-US" b="0" i="0" u="none" strike="noStrike" dirty="0">
              <a:solidFill>
                <a:srgbClr val="000000"/>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Changes in resource and planning – cost, time and resource. Cost does not apply.</a:t>
            </a:r>
          </a:p>
          <a:p>
            <a:pPr algn="l" rtl="0" fontAlgn="base"/>
            <a:r>
              <a:rPr lang="en-US" b="0" i="0" u="none" strike="noStrike" dirty="0">
                <a:solidFill>
                  <a:srgbClr val="000000"/>
                </a:solidFill>
                <a:effectLst/>
                <a:latin typeface="Calibri" panose="020F0502020204030204" pitchFamily="34" charset="0"/>
              </a:rPr>
              <a:t>Limitations in detail through development </a:t>
            </a:r>
          </a:p>
          <a:p>
            <a:pPr algn="l" rtl="0" fontAlgn="base"/>
            <a:r>
              <a:rPr lang="en-US" b="0" i="0" u="none" strike="noStrike" dirty="0">
                <a:solidFill>
                  <a:srgbClr val="000000"/>
                </a:solidFill>
                <a:effectLst/>
                <a:latin typeface="Calibri" panose="020F0502020204030204" pitchFamily="34" charset="0"/>
              </a:rPr>
              <a:t>No clear path to an end. There is a conclusion however it long-term be as clear or structured.</a:t>
            </a:r>
          </a:p>
          <a:p>
            <a:pPr algn="l" rtl="0" fontAlgn="base"/>
            <a:r>
              <a:rPr lang="en-US" b="0" i="0" u="none" strike="noStrike" dirty="0">
                <a:solidFill>
                  <a:srgbClr val="000000"/>
                </a:solidFill>
                <a:effectLst/>
                <a:latin typeface="Calibri" panose="020F0502020204030204" pitchFamily="34" charset="0"/>
              </a:rPr>
              <a:t>Difficulty in measurement – Depends how far off this project will go. Will it be complete? Will it continue as planned? This isn’t a long-term project due to time scale of this course. So, this does not apply.</a:t>
            </a:r>
          </a:p>
          <a:p>
            <a:pPr algn="l" rtl="0" fontAlgn="base"/>
            <a:endParaRPr lang="en-US" b="0" i="0" u="none" strike="noStrike" dirty="0">
              <a:solidFill>
                <a:srgbClr val="000000"/>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Disadvantages aside, this can be solved with WBS and GANTT Chart. The lack of long-term planning due to changes to meet demands.</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8</a:t>
            </a:fld>
            <a:endParaRPr lang="en-GB"/>
          </a:p>
        </p:txBody>
      </p:sp>
    </p:spTree>
    <p:extLst>
      <p:ext uri="{BB962C8B-B14F-4D97-AF65-F5344CB8AC3E}">
        <p14:creationId xmlns:p14="http://schemas.microsoft.com/office/powerpoint/2010/main" val="1314130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latin typeface="Calibri" panose="020F0502020204030204" pitchFamily="34" charset="0"/>
              </a:rPr>
              <a:t>[2] Future Learn. SMART goals and effectiveness. No Date Found. [Accessed on 28/11/24] Available from: </a:t>
            </a:r>
            <a:r>
              <a:rPr lang="en-US" b="0" i="0" u="sng" strike="noStrike" dirty="0">
                <a:solidFill>
                  <a:srgbClr val="467886"/>
                </a:solidFill>
                <a:effectLst/>
                <a:latin typeface="Calibri" panose="020F0502020204030204" pitchFamily="34" charset="0"/>
                <a:hlinkClick r:id="rId3"/>
              </a:rPr>
              <a:t>https://www.futurelearn.com/info/courses/manage-team-performance/0/steps/359276</a:t>
            </a:r>
            <a:r>
              <a:rPr lang="en-US" b="0" i="0" u="none" strike="noStrike" dirty="0">
                <a:solidFill>
                  <a:srgbClr val="000000"/>
                </a:solidFill>
                <a:effectLst/>
                <a:latin typeface="Calibri" panose="020F0502020204030204" pitchFamily="34" charset="0"/>
              </a:rPr>
              <a:t> </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https://www.breeze.pm/blog/how-to-write-effective-smart-goals</a:t>
            </a: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Specific -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As the first step in the SMART target process, it’s important to make this development process as clear as possible. I will be discussing with you about the referencing application. The goal in mind is to research about referencing and develop a desktop application to make use of referencing that suits the client.</a:t>
            </a:r>
            <a:r>
              <a:rPr lang="en-US" b="0" i="0" dirty="0">
                <a:solidFill>
                  <a:srgbClr val="444444"/>
                </a:solidFill>
                <a:effectLst/>
                <a:latin typeface="Calibri" panose="020F0502020204030204" pitchFamily="34" charset="0"/>
              </a:rPr>
              <a:t>​ That will be the accomplishment. The steps it will take will be walking through a process understanding the resources needed to get there.</a:t>
            </a: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Measurable -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The goal must be quantifiable or at least allow for measurable progress.</a:t>
            </a:r>
            <a:r>
              <a:rPr lang="en-US" b="0" i="0" dirty="0">
                <a:solidFill>
                  <a:srgbClr val="444444"/>
                </a:solidFill>
                <a:effectLst/>
                <a:latin typeface="Calibri" panose="020F0502020204030204" pitchFamily="34" charset="0"/>
              </a:rPr>
              <a:t>​ It will be tracked and guided using GANTT chart for time management, Notes for write ups of the project…</a:t>
            </a: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Attainable -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Is it attainable? The goal for making a desktop application for referencing should be settled with the inspiration of available referencing applications found in the web. Typically, the project development constraints may include timelines and scope. </a:t>
            </a:r>
            <a:endParaRPr lang="en-US" b="0" i="0" dirty="0">
              <a:solidFill>
                <a:srgbClr val="444444"/>
              </a:solidFill>
              <a:effectLst/>
              <a:latin typeface="Calibri" panose="020F0502020204030204" pitchFamily="34" charset="0"/>
            </a:endParaRPr>
          </a:p>
          <a:p>
            <a:pPr algn="l" rtl="0" fontAlgn="base"/>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Relevant -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You can also break your project goal down into smaller, equally relevant goals. </a:t>
            </a:r>
            <a:r>
              <a:rPr lang="en-US" b="0" i="0" dirty="0">
                <a:solidFill>
                  <a:srgbClr val="444444"/>
                </a:solidFill>
                <a:effectLst/>
                <a:latin typeface="Calibri" panose="020F0502020204030204" pitchFamily="34" charset="0"/>
              </a:rPr>
              <a:t>​</a:t>
            </a:r>
          </a:p>
          <a:p>
            <a:pPr algn="l" rtl="0" fontAlgn="base"/>
            <a:r>
              <a:rPr lang="en-US" b="0" i="0" u="none" strike="noStrike" dirty="0">
                <a:solidFill>
                  <a:srgbClr val="000000"/>
                </a:solidFill>
                <a:effectLst/>
                <a:latin typeface="Calibri" panose="020F0502020204030204" pitchFamily="34" charset="0"/>
              </a:rPr>
              <a:t>With the use of programming and researching on the web about referencing</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Relevant for making a stop management design including a save and load.</a:t>
            </a:r>
          </a:p>
          <a:p>
            <a:pPr algn="l" rtl="0" fontAlgn="base"/>
            <a:endParaRPr lang="en-US" b="0" i="0" dirty="0">
              <a:solidFill>
                <a:srgbClr val="444444"/>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Time-Bound - </a:t>
            </a:r>
            <a:r>
              <a:rPr lang="en-US" b="0" i="0" dirty="0">
                <a:solidFill>
                  <a:srgbClr val="444444"/>
                </a:solidFill>
                <a:effectLst/>
                <a:latin typeface="Calibri" panose="020F0502020204030204" pitchFamily="34" charset="0"/>
              </a:rPr>
              <a:t>​</a:t>
            </a:r>
          </a:p>
          <a:p>
            <a:pPr algn="l" rtl="0" fontAlgn="base"/>
            <a:r>
              <a:rPr lang="en-US" b="0" i="0" dirty="0">
                <a:solidFill>
                  <a:srgbClr val="444444"/>
                </a:solidFill>
                <a:effectLst/>
                <a:latin typeface="Calibri" panose="020F0502020204030204" pitchFamily="34" charset="0"/>
              </a:rPr>
              <a:t>It will be cross-sectional as this project development is ran short for the duration of this academic year.</a:t>
            </a:r>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9</a:t>
            </a:fld>
            <a:endParaRPr lang="en-GB"/>
          </a:p>
        </p:txBody>
      </p:sp>
    </p:spTree>
    <p:extLst>
      <p:ext uri="{BB962C8B-B14F-4D97-AF65-F5344CB8AC3E}">
        <p14:creationId xmlns:p14="http://schemas.microsoft.com/office/powerpoint/2010/main" val="2795650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A singular referencing style (Vancouver) is recommended for the project, with the requirement to provide a concrete demonstration of a desktop application. </a:t>
            </a:r>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10</a:t>
            </a:fld>
            <a:endParaRPr lang="en-GB"/>
          </a:p>
        </p:txBody>
      </p:sp>
    </p:spTree>
    <p:extLst>
      <p:ext uri="{BB962C8B-B14F-4D97-AF65-F5344CB8AC3E}">
        <p14:creationId xmlns:p14="http://schemas.microsoft.com/office/powerpoint/2010/main" val="1701930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11</a:t>
            </a:fld>
            <a:endParaRPr lang="en-GB"/>
          </a:p>
        </p:txBody>
      </p:sp>
    </p:spTree>
    <p:extLst>
      <p:ext uri="{BB962C8B-B14F-4D97-AF65-F5344CB8AC3E}">
        <p14:creationId xmlns:p14="http://schemas.microsoft.com/office/powerpoint/2010/main" val="1070494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16</a:t>
            </a:fld>
            <a:endParaRPr lang="en-GB"/>
          </a:p>
        </p:txBody>
      </p:sp>
    </p:spTree>
    <p:extLst>
      <p:ext uri="{BB962C8B-B14F-4D97-AF65-F5344CB8AC3E}">
        <p14:creationId xmlns:p14="http://schemas.microsoft.com/office/powerpoint/2010/main" val="3901199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should look something similar as this!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Scribbr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an AI-powered assisted application. It is a free platform that focus on looking up sources by its title, URL, ISBN or DOI. </a:t>
            </a:r>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17</a:t>
            </a:fld>
            <a:endParaRPr lang="en-GB"/>
          </a:p>
        </p:txBody>
      </p:sp>
    </p:spTree>
    <p:extLst>
      <p:ext uri="{BB962C8B-B14F-4D97-AF65-F5344CB8AC3E}">
        <p14:creationId xmlns:p14="http://schemas.microsoft.com/office/powerpoint/2010/main" val="1904183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Mendeley is a free reference manager that can help organise research and discover the latest research. It is used to manage and share research papers and to generate bibliographies for scholarly articles.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Mendeley allows quick insert citations to reference materials in its library. It automatically generates a bibliography for your paper using all the materials cited.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Mendeley is also its own proprietary which limits collaboration with reading tools.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18</a:t>
            </a:fld>
            <a:endParaRPr lang="en-GB"/>
          </a:p>
        </p:txBody>
      </p:sp>
    </p:spTree>
    <p:extLst>
      <p:ext uri="{BB962C8B-B14F-4D97-AF65-F5344CB8AC3E}">
        <p14:creationId xmlns:p14="http://schemas.microsoft.com/office/powerpoint/2010/main" val="3811244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MyBib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 free bibliography and citation generator that makes accurate citations for anyone to copy straight into their academic papers.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MyBib</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useful for students that are writing papers and are citing sources in various format. The website acts as a time saver while ensuring consistency with other citation styles.</a:t>
            </a:r>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19</a:t>
            </a:fld>
            <a:endParaRPr lang="en-GB"/>
          </a:p>
        </p:txBody>
      </p:sp>
    </p:spTree>
    <p:extLst>
      <p:ext uri="{BB962C8B-B14F-4D97-AF65-F5344CB8AC3E}">
        <p14:creationId xmlns:p14="http://schemas.microsoft.com/office/powerpoint/2010/main" val="1238435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Compared to C, C++ and Java, C# is more user-friendly with a cleaner syntax, making it easier to understand and write code. As a versatile language, C# is widely used in various applications, including game development and web applications. For this case, as a referencing application it will be a desktop exclusive. </a:t>
            </a:r>
          </a:p>
          <a:p>
            <a:endParaRPr lang="en-GB" dirty="0"/>
          </a:p>
          <a:p>
            <a:r>
              <a:rPr lang="en-US" dirty="0"/>
              <a:t>While heavily reliant on .NET, applications written on C# use .NET runtime, class libraries, and framework of .NET, so technologies are often seen as inseparable and flexible to work around. .NET is a platform and a framework for cross-platform development. [16]</a:t>
            </a:r>
            <a:endParaRPr lang="en-GB" dirty="0"/>
          </a:p>
          <a:p>
            <a:endParaRPr lang="en-US" dirty="0"/>
          </a:p>
          <a:p>
            <a:r>
              <a:rPr lang="en-US" dirty="0"/>
              <a:t>C# remains a major asset as a technology for creating desktop applications on Windows.</a:t>
            </a:r>
          </a:p>
          <a:p>
            <a:endParaRPr lang="en-US" dirty="0"/>
          </a:p>
          <a:p>
            <a:endParaRPr lang="en-US" dirty="0"/>
          </a:p>
          <a:p>
            <a:r>
              <a:rPr lang="en-US" dirty="0"/>
              <a:t>.NET apps does not work on Linux or macOS natively, only windows.</a:t>
            </a:r>
          </a:p>
        </p:txBody>
      </p:sp>
      <p:sp>
        <p:nvSpPr>
          <p:cNvPr id="4" name="Slide Number Placeholder 3"/>
          <p:cNvSpPr>
            <a:spLocks noGrp="1"/>
          </p:cNvSpPr>
          <p:nvPr>
            <p:ph type="sldNum" sz="quarter" idx="5"/>
          </p:nvPr>
        </p:nvSpPr>
        <p:spPr/>
        <p:txBody>
          <a:bodyPr/>
          <a:lstStyle/>
          <a:p>
            <a:fld id="{3A503747-81D7-49F4-BE0C-C9B11CF813A6}" type="slidenum">
              <a:rPr lang="en-GB" smtClean="0"/>
              <a:t>21</a:t>
            </a:fld>
            <a:endParaRPr lang="en-GB"/>
          </a:p>
        </p:txBody>
      </p:sp>
    </p:spTree>
    <p:extLst>
      <p:ext uri="{BB962C8B-B14F-4D97-AF65-F5344CB8AC3E}">
        <p14:creationId xmlns:p14="http://schemas.microsoft.com/office/powerpoint/2010/main" val="115344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OOP in practice, the common type of programming that reduces the complexity for large programs however in this case, this is small to moderate program, and it should be feasible regardless of the size. Objects can be managed, describing objects and its behavior through declaring classes. OOP produces applications that are easier to debug and understand through reading the code. [16]</a:t>
            </a:r>
          </a:p>
          <a:p>
            <a:endParaRPr lang="en-US" dirty="0"/>
          </a:p>
          <a:p>
            <a:r>
              <a:rPr lang="en-US" dirty="0"/>
              <a:t>C# is a general purpose, object-oriented programming language designed by Microsoft. As an object-oriented programming language. The four basic principles of object-oriented programming included are:</a:t>
            </a:r>
          </a:p>
          <a:p>
            <a:endParaRPr lang="en-US" dirty="0"/>
          </a:p>
          <a:p>
            <a:r>
              <a:rPr lang="en-US" dirty="0"/>
              <a:t>Abstraction: Modelling the relevant attributes and interactions of entities as classes to define an abstract representation of a system. [14]</a:t>
            </a:r>
          </a:p>
          <a:p>
            <a:r>
              <a:rPr lang="en-US" dirty="0"/>
              <a:t>Encapsulation: Hiding the internal state and functionality of an object and only allowing access through a public set of functions. [15]</a:t>
            </a:r>
          </a:p>
          <a:p>
            <a:r>
              <a:rPr lang="en-US" dirty="0"/>
              <a:t>Inheritance: To create new abstractions taken inspiration on already existing abstractions. [15]</a:t>
            </a:r>
          </a:p>
          <a:p>
            <a:r>
              <a:rPr lang="en-US" dirty="0"/>
              <a:t>Polymorphism: To implement inherited properties in different ways across multiple abstractions. [14][15]</a:t>
            </a:r>
          </a:p>
          <a:p>
            <a:endParaRPr lang="en-US" dirty="0"/>
          </a:p>
          <a:p>
            <a:endParaRPr lang="en-US" dirty="0"/>
          </a:p>
        </p:txBody>
      </p:sp>
      <p:sp>
        <p:nvSpPr>
          <p:cNvPr id="4" name="Slide Number Placeholder 3"/>
          <p:cNvSpPr>
            <a:spLocks noGrp="1"/>
          </p:cNvSpPr>
          <p:nvPr>
            <p:ph type="sldNum" sz="quarter" idx="5"/>
          </p:nvPr>
        </p:nvSpPr>
        <p:spPr/>
        <p:txBody>
          <a:bodyPr/>
          <a:lstStyle/>
          <a:p>
            <a:fld id="{3A503747-81D7-49F4-BE0C-C9B11CF813A6}" type="slidenum">
              <a:rPr lang="en-GB" smtClean="0"/>
              <a:t>22</a:t>
            </a:fld>
            <a:endParaRPr lang="en-GB"/>
          </a:p>
        </p:txBody>
      </p:sp>
    </p:spTree>
    <p:extLst>
      <p:ext uri="{BB962C8B-B14F-4D97-AF65-F5344CB8AC3E}">
        <p14:creationId xmlns:p14="http://schemas.microsoft.com/office/powerpoint/2010/main" val="1635382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NoSQL is good when it relies on the availability of storing data. </a:t>
            </a:r>
          </a:p>
          <a:p>
            <a:r>
              <a:rPr lang="en-GB" dirty="0"/>
              <a:t>It's also a good choice when a client will need to scale because of changing requirements. </a:t>
            </a:r>
          </a:p>
          <a:p>
            <a:r>
              <a:rPr lang="en-GB" dirty="0"/>
              <a:t>NoSQL is easy-to-use, flexible and offers high performance.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LiteDB</a:t>
            </a:r>
            <a:r>
              <a:rPr lang="en-GB" dirty="0"/>
              <a:t> </a:t>
            </a:r>
            <a:r>
              <a:rPr lang="en-US" dirty="0"/>
              <a:t>is written in C# which means, compatibility with .NET. </a:t>
            </a:r>
            <a:endParaRPr lang="en-GB" dirty="0"/>
          </a:p>
          <a:p>
            <a:r>
              <a:rPr lang="en-US" dirty="0"/>
              <a:t>In comparison to MongoDB, </a:t>
            </a:r>
            <a:r>
              <a:rPr lang="en-US" dirty="0" err="1"/>
              <a:t>LiteDB</a:t>
            </a:r>
            <a:r>
              <a:rPr lang="en-US" dirty="0"/>
              <a:t> is a simple, fast, and lightweight .NET NoSQL document database. With </a:t>
            </a:r>
            <a:r>
              <a:rPr lang="en-US" dirty="0" err="1"/>
              <a:t>LiteDB</a:t>
            </a:r>
            <a:r>
              <a:rPr lang="en-US" dirty="0"/>
              <a:t>, the .NET was inspired by the MongoDB database and its API is very similar to MongoDB’s official .NET API. </a:t>
            </a:r>
            <a:r>
              <a:rPr lang="en-US" dirty="0" err="1"/>
              <a:t>LiteDB</a:t>
            </a:r>
            <a:r>
              <a:rPr lang="en-US" dirty="0"/>
              <a:t> is a serverless database that works well for small projects and mobile applications. [4]</a:t>
            </a:r>
          </a:p>
          <a:p>
            <a:endParaRPr lang="en-GB" dirty="0"/>
          </a:p>
          <a:p>
            <a:r>
              <a:rPr lang="en-GB" dirty="0"/>
              <a:t>Binary </a:t>
            </a:r>
            <a:r>
              <a:rPr lang="en-GB" dirty="0" err="1"/>
              <a:t>Javascript</a:t>
            </a:r>
            <a:r>
              <a:rPr lang="en-GB" dirty="0"/>
              <a:t> Object Notation. Like JSON instead, </a:t>
            </a:r>
            <a:r>
              <a:rPr lang="en-US" dirty="0"/>
              <a:t>It is a binary-encoded serialization of JSON documents, which are text-based. with BSON, it has been included extended to add some optional non-JSON-native data types, like dates and binary data. [4]</a:t>
            </a:r>
            <a:endParaRPr lang="en-GB" dirty="0"/>
          </a:p>
          <a:p>
            <a:endParaRPr lang="en-GB" dirty="0"/>
          </a:p>
          <a:p>
            <a:endParaRPr lang="en-GB" dirty="0"/>
          </a:p>
          <a:p>
            <a:endParaRPr lang="en-GB" dirty="0"/>
          </a:p>
          <a:p>
            <a:r>
              <a:rPr lang="en-GB" dirty="0"/>
              <a:t>[4] </a:t>
            </a:r>
            <a:r>
              <a:rPr lang="en-GB" dirty="0" err="1"/>
              <a:t>IronPDF</a:t>
            </a:r>
            <a:r>
              <a:rPr lang="en-GB" dirty="0"/>
              <a:t>. </a:t>
            </a:r>
            <a:r>
              <a:rPr lang="en-US" dirty="0" err="1"/>
              <a:t>LiteDB</a:t>
            </a:r>
            <a:r>
              <a:rPr lang="en-US" dirty="0"/>
              <a:t> .NET (How It Works For Developers). No Date Found. [Accessed on 10/01/25] Available from:</a:t>
            </a:r>
            <a:r>
              <a:rPr lang="en-GB" dirty="0"/>
              <a:t> Available from: https://ironpdf.com/blog/net-help/litedb-net/ </a:t>
            </a:r>
          </a:p>
        </p:txBody>
      </p:sp>
      <p:sp>
        <p:nvSpPr>
          <p:cNvPr id="4" name="Slide Number Placeholder 3"/>
          <p:cNvSpPr>
            <a:spLocks noGrp="1"/>
          </p:cNvSpPr>
          <p:nvPr>
            <p:ph type="sldNum" sz="quarter" idx="5"/>
          </p:nvPr>
        </p:nvSpPr>
        <p:spPr/>
        <p:txBody>
          <a:bodyPr/>
          <a:lstStyle/>
          <a:p>
            <a:fld id="{3A503747-81D7-49F4-BE0C-C9B11CF813A6}" type="slidenum">
              <a:rPr lang="en-GB" smtClean="0"/>
              <a:t>23</a:t>
            </a:fld>
            <a:endParaRPr lang="en-GB"/>
          </a:p>
        </p:txBody>
      </p:sp>
    </p:spTree>
    <p:extLst>
      <p:ext uri="{BB962C8B-B14F-4D97-AF65-F5344CB8AC3E}">
        <p14:creationId xmlns:p14="http://schemas.microsoft.com/office/powerpoint/2010/main" val="3965552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Disadvantages – Develop time</a:t>
            </a:r>
          </a:p>
          <a:p>
            <a:endParaRPr lang="en-GB" dirty="0"/>
          </a:p>
          <a:p>
            <a:r>
              <a:rPr lang="en-GB" dirty="0"/>
              <a:t>Complexity on user specification</a:t>
            </a:r>
          </a:p>
          <a:p>
            <a:endParaRPr lang="en-GB" dirty="0"/>
          </a:p>
          <a:p>
            <a:r>
              <a:rPr lang="en-US" dirty="0"/>
              <a:t>Prototyping is the process of designing an iteration or a mock-up of a project ahead of creating a final designated design. With prototyping, it can include various stages or iterations, allowing designers, product owners, and other stakeholders to visualise how a product will look and feel, as well as how users will interact with it.</a:t>
            </a:r>
            <a:r>
              <a:rPr lang="en-GB" dirty="0"/>
              <a:t> [6] </a:t>
            </a:r>
          </a:p>
          <a:p>
            <a:endParaRPr lang="en-GB" dirty="0"/>
          </a:p>
          <a:p>
            <a:r>
              <a:rPr lang="en-GB" dirty="0"/>
              <a:t>[6] TWI. What Is Prototyping? No Date Found. [Accessed on 10/01/25] Available from: https://www.twi-global.com/technical-knowledge/faqs/what-is-prototyping  </a:t>
            </a:r>
          </a:p>
        </p:txBody>
      </p:sp>
      <p:sp>
        <p:nvSpPr>
          <p:cNvPr id="4" name="Slide Number Placeholder 3"/>
          <p:cNvSpPr>
            <a:spLocks noGrp="1"/>
          </p:cNvSpPr>
          <p:nvPr>
            <p:ph type="sldNum" sz="quarter" idx="5"/>
          </p:nvPr>
        </p:nvSpPr>
        <p:spPr/>
        <p:txBody>
          <a:bodyPr/>
          <a:lstStyle/>
          <a:p>
            <a:fld id="{3A503747-81D7-49F4-BE0C-C9B11CF813A6}" type="slidenum">
              <a:rPr lang="en-GB" smtClean="0"/>
              <a:t>24</a:t>
            </a:fld>
            <a:endParaRPr lang="en-GB"/>
          </a:p>
        </p:txBody>
      </p:sp>
    </p:spTree>
    <p:extLst>
      <p:ext uri="{BB962C8B-B14F-4D97-AF65-F5344CB8AC3E}">
        <p14:creationId xmlns:p14="http://schemas.microsoft.com/office/powerpoint/2010/main" val="37326258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28</a:t>
            </a:fld>
            <a:endParaRPr lang="en-GB"/>
          </a:p>
        </p:txBody>
      </p:sp>
    </p:spTree>
    <p:extLst>
      <p:ext uri="{BB962C8B-B14F-4D97-AF65-F5344CB8AC3E}">
        <p14:creationId xmlns:p14="http://schemas.microsoft.com/office/powerpoint/2010/main" val="3700298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 Pressbooks.  3. Challenges in Citing Sources. No Date Found. [Accessed on 11/11/24] Available from: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https://ohiostate.pressbooks.pub/choosingsources/chapter/other-challenges-in-citing-sources/</a:t>
            </a:r>
            <a:endParaRPr lang="en-US" dirty="0"/>
          </a:p>
          <a:p>
            <a:r>
              <a:rPr lang="en-US" dirty="0"/>
              <a:t>[2] Future Learn. SMART goals and effectiveness. No Date Found. [Accessed on 28/11/24] Available from: https://www.futurelearn.com/info/courses/manage-team-performance/0/steps/359276 ​</a:t>
            </a:r>
          </a:p>
          <a:p>
            <a:r>
              <a:rPr lang="en-US" dirty="0"/>
              <a:t>[3] S Balaji. M </a:t>
            </a:r>
            <a:r>
              <a:rPr lang="en-US" dirty="0" err="1"/>
              <a:t>Murugaiyan</a:t>
            </a:r>
            <a:r>
              <a:rPr lang="en-US" dirty="0"/>
              <a:t>. WATEERFALLVs V-MODEL Vs AGILE: A COMPARATIVE STUDY ON SDLC. 2012. https://mediaweb.saintleo.edu/Courses/COM430/M2Readings/WATEERFALLVs%20V-MODEL%20Vs%20AGILE%20A%20COMPARATIVE%20STUDY%20ON%20SDLC.pdf </a:t>
            </a:r>
          </a:p>
          <a:p>
            <a:r>
              <a:rPr lang="en-US" dirty="0"/>
              <a:t>[4] </a:t>
            </a:r>
            <a:r>
              <a:rPr lang="en-US" dirty="0" err="1"/>
              <a:t>IronPDF</a:t>
            </a:r>
            <a:r>
              <a:rPr lang="en-US" dirty="0"/>
              <a:t>. </a:t>
            </a:r>
            <a:r>
              <a:rPr lang="en-US" dirty="0" err="1"/>
              <a:t>LiteDB</a:t>
            </a:r>
            <a:r>
              <a:rPr lang="en-US" dirty="0"/>
              <a:t> .NET (How It Works For Developers). No Date Found. [Accessed on 10/01/25] Available from: Available from: https://ironpdf.com/blog/net-help/litedb-net/ </a:t>
            </a:r>
          </a:p>
          <a:p>
            <a:r>
              <a:rPr lang="en-US" dirty="0"/>
              <a:t>[5] </a:t>
            </a:r>
            <a:r>
              <a:rPr lang="en-US" dirty="0" err="1"/>
              <a:t>CouchBase</a:t>
            </a:r>
            <a:r>
              <a:rPr lang="en-US" dirty="0"/>
              <a:t>. JSON vs BSON. No Date Found. [Accessed on 10/01/25] Available from: https://www.couchbase.com/resources/concepts/json-vs-bson/ </a:t>
            </a:r>
          </a:p>
          <a:p>
            <a:r>
              <a:rPr lang="en-US" dirty="0"/>
              <a:t>[6] TWI. What Is Prototyping? No Date Found. [Accessed on 10/01/25] Available from: https://www.twi-global.com/technical-knowledge/faqs/what-is-prototyping  </a:t>
            </a:r>
          </a:p>
          <a:p>
            <a:r>
              <a:rPr lang="en-US" dirty="0"/>
              <a:t>[7] University of Reading. Styles of referencing. No Date Found. [Accessed on 07/11/24] Available from: https://libguides.reading.ac.uk/citing-references/referencingstyles </a:t>
            </a:r>
          </a:p>
          <a:p>
            <a:r>
              <a:rPr lang="en-US" dirty="0"/>
              <a:t>[8] Fiona Gardiner. The Importance of Citations and Referencing for Students. 2023. [Accessed on 07/11/24] Available from: https://www.universitylibrarian.com/blog/the-importance-of-citations-and-referencing-for-students  </a:t>
            </a:r>
          </a:p>
          <a:p>
            <a:r>
              <a:rPr lang="en-US" dirty="0"/>
              <a:t>[9] </a:t>
            </a:r>
            <a:r>
              <a:rPr lang="en-US" dirty="0" err="1"/>
              <a:t>Rezwanur</a:t>
            </a:r>
            <a:r>
              <a:rPr lang="en-US" dirty="0"/>
              <a:t> Rahman. Referencing – an Academic Obligation. No Date Found. [Accessed on 11/11/24] Available from: https://pdfs.semanticscholar.org/6e63/230244c7961297213ecc7620d60bbbe35c76.pdf </a:t>
            </a:r>
          </a:p>
          <a:p>
            <a:r>
              <a:rPr lang="en-US" dirty="0"/>
              <a:t>[10] University of Leeds. Referencing Explained. No Date Found. [Accessed on 07/11/24] Available from: https://library.leeds.ac.uk/info/1402/referencing/47/referencing-explained#:~:text=Referencing%20correctly%3A,your%20ideas%2C%20arguments%20and%20opinions </a:t>
            </a:r>
          </a:p>
          <a:p>
            <a:r>
              <a:rPr lang="en-US" dirty="0"/>
              <a:t>[11] Stephanie Decker. Change of referencing style. 2017. [Accessed on 07/11/24] Available from: https://www.tandfonline.com/doi/full/10.1080/00076791.2017.1386762 </a:t>
            </a:r>
          </a:p>
          <a:p>
            <a:r>
              <a:rPr lang="en-US" dirty="0"/>
              <a:t>[12] petal.org. A brief history of Academic Citation Styles. 2022. [Accessed on 07/11/24] Available from: https://www.petal.org/blog/articles/a+brief+history+of+academic+citation+styles </a:t>
            </a:r>
          </a:p>
          <a:p>
            <a:r>
              <a:rPr lang="en-US" dirty="0"/>
              <a:t>[13] Kate Williams. Mary Davis. Referencing &amp; Understanding Plagiarism. 2nd Edition. Oxford Brookes University. Macmillan Education UK. 2017. [Accessed on 07/11/24] Available from: https://books.google.co.uk/books?hl=en&amp;lr=&amp;id=_Y9KEAAAQBAJ&amp;oi=fnd&amp;pg=PR5&amp;dq=referencing+styles&amp;ots=Ritv9pQm9d&amp;sig=YUGupq6y6bWVH2biDBXT44ZlgVk&amp;redir_esc=y#v=onepage&amp;q=referencing%20styles&amp;f=false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 W3Schools. C# What is OOP? No Date Found. [Accessed on 07/11/24] Available from: https://www.w3schools.com/cs/cs_oop.php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 Microsoft. Object-Oriented Programming (C#). 2023. [Accessed on 10/01/25] Available from: https://learn.microsoft.com/en-us/dotnet/csharp/fundamentals/tutorials/oop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[16] </a:t>
            </a:r>
            <a:r>
              <a:rPr lang="en-GB" dirty="0" err="1"/>
              <a:t>Atlexsoft</a:t>
            </a:r>
            <a:r>
              <a:rPr lang="en-GB" dirty="0"/>
              <a:t>. </a:t>
            </a:r>
            <a:r>
              <a:rPr lang="en-US" dirty="0"/>
              <a:t>The Good and the Bad of C# Programming. 2021. [Accessed on 13/01/25] </a:t>
            </a:r>
            <a:r>
              <a:rPr lang="en-GB" dirty="0"/>
              <a:t>Available from: https://www.altexsoft.com/blog/c-sharp-pros-and-cons/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A503747-81D7-49F4-BE0C-C9B11CF813A6}" type="slidenum">
              <a:rPr lang="en-GB" smtClean="0"/>
              <a:t>29</a:t>
            </a:fld>
            <a:endParaRPr lang="en-GB"/>
          </a:p>
        </p:txBody>
      </p:sp>
    </p:spTree>
    <p:extLst>
      <p:ext uri="{BB962C8B-B14F-4D97-AF65-F5344CB8AC3E}">
        <p14:creationId xmlns:p14="http://schemas.microsoft.com/office/powerpoint/2010/main" val="1190951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5CCD1-9F0F-8674-1411-620695B7C2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8E9D3D-B8A7-E66F-81C5-132E76C0E7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C42F71-3089-5522-9C86-CD20B8CCF6A8}"/>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15BDD26A-FBA0-E679-F626-E7D837241D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0D269-2F89-13B3-7004-B4662FCABEC1}"/>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2403869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CAC10-B9E6-5CE2-F473-12B16230D8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4F4FD-7ACA-38F2-5C07-C4D31E7177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B9095C-C537-3FA8-EF4D-19349D23CE14}"/>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E6D7753A-7EE4-2090-5662-72FA201B6B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D388D-E2FE-01EC-07CF-18917652B602}"/>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2916394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D6F6-929F-928E-1DE3-33BED92407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39E9DD-7A54-8275-9D5B-6AB865C4CD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1EBFFF-1037-C9E6-CA3E-4D0C086A8075}"/>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51084043-51D1-1EA4-E49A-EA2AD609B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81879E-3C9D-94A2-85B6-441561EEE750}"/>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3305069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A3405-43DF-5437-8578-9160A80DAA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CD39E5-953A-CB00-B50D-34FFA988DC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CA5EF3-2518-A63B-290C-901009EF7E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16B0EE-084E-ADA3-61D0-20192E78A5BE}"/>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6" name="Footer Placeholder 5">
            <a:extLst>
              <a:ext uri="{FF2B5EF4-FFF2-40B4-BE49-F238E27FC236}">
                <a16:creationId xmlns:a16="http://schemas.microsoft.com/office/drawing/2014/main" id="{EB0C988C-0539-0BA1-37F2-7A73695D51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D1895B-E604-B649-8829-53F591C88525}"/>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1975360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E6B3-44BD-5D24-20DC-9A971187A8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36E6DC-FC7A-7925-8BA6-D6370DED28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8B1BB9-B976-1302-338C-951FBAD6D5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DD0E52-5056-1B50-DC78-339EC781A7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A58404-2C72-837E-A803-E0EE7481F4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5E8840-566F-089E-7930-1587B2A59FE0}"/>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8" name="Footer Placeholder 7">
            <a:extLst>
              <a:ext uri="{FF2B5EF4-FFF2-40B4-BE49-F238E27FC236}">
                <a16:creationId xmlns:a16="http://schemas.microsoft.com/office/drawing/2014/main" id="{E70D6728-279A-05C2-EC69-21387A90C2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664801-A8D4-385E-18A3-9F9C3115E9D6}"/>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612162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7B78D-87F6-31A9-7492-F15BBDC1E1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4997B6-C569-97E9-EE78-C0202C65884D}"/>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4" name="Footer Placeholder 3">
            <a:extLst>
              <a:ext uri="{FF2B5EF4-FFF2-40B4-BE49-F238E27FC236}">
                <a16:creationId xmlns:a16="http://schemas.microsoft.com/office/drawing/2014/main" id="{9DEE71AA-062A-26B8-483E-30C1E6171A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14E2A9-92DD-B26A-BC0B-0B43442D7893}"/>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2978970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DB3F9F-BB73-EC4B-F7F4-9775D0F44952}"/>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3" name="Footer Placeholder 2">
            <a:extLst>
              <a:ext uri="{FF2B5EF4-FFF2-40B4-BE49-F238E27FC236}">
                <a16:creationId xmlns:a16="http://schemas.microsoft.com/office/drawing/2014/main" id="{6EE1D45F-93EA-53C7-3306-23F5644FFE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28999A-23C1-89B7-862F-ED712FB9847C}"/>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1614285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C1DDB-6D95-7610-4852-99F655BE6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92C1B2-2AE2-8637-C6C1-8A746DFAE2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EE17F6-455C-6FB5-923C-21AB736DE3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237606-14B5-40E7-E8F4-7C3654B20ED0}"/>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6" name="Footer Placeholder 5">
            <a:extLst>
              <a:ext uri="{FF2B5EF4-FFF2-40B4-BE49-F238E27FC236}">
                <a16:creationId xmlns:a16="http://schemas.microsoft.com/office/drawing/2014/main" id="{6DF26363-E43D-7745-16F5-72354C9981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3163C4-10EC-2FBC-B594-22E4A2D7C4AC}"/>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3081020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10EA-F5DF-A6B7-77EA-E318D3E54C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D816A4-918F-ED6F-B35E-74CB64A79B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ABDA9-9814-6C3E-8984-D226D1775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4945DB-AC12-2B3D-012D-9BBCC33C6055}"/>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6" name="Footer Placeholder 5">
            <a:extLst>
              <a:ext uri="{FF2B5EF4-FFF2-40B4-BE49-F238E27FC236}">
                <a16:creationId xmlns:a16="http://schemas.microsoft.com/office/drawing/2014/main" id="{23E26DB9-4DFE-4F13-0FED-B77C326F23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5AC304-F04E-70FC-7A6A-1E2051F138CD}"/>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3128271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8776A-FCA5-F2C5-9568-C4C12D7DF2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D1540D-2925-0DED-24B4-218ED75D58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C8AE81-B3F2-4DEE-39E9-6A424F79819D}"/>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9802F2C1-DBD3-FF28-4759-D64DE18C3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86ACA-ACB0-DF65-DE23-160F985C9259}"/>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1020605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D9F8F-A487-A7DB-24CE-A5E73C6CD1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10BBD9-0FC1-1AE6-9BF2-E137596B0B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B0DE8-D15C-3DB6-9ECC-70B3E5307EB0}"/>
              </a:ext>
            </a:extLst>
          </p:cNvPr>
          <p:cNvSpPr>
            <a:spLocks noGrp="1"/>
          </p:cNvSpPr>
          <p:nvPr>
            <p:ph type="dt" sz="half" idx="10"/>
          </p:nvPr>
        </p:nvSpPr>
        <p:spPr/>
        <p:txBody>
          <a:body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6C570299-B06A-6B3E-7C73-458C643F63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48A57-54AB-D8EB-E9BD-DC1A693496B2}"/>
              </a:ext>
            </a:extLst>
          </p:cNvPr>
          <p:cNvSpPr>
            <a:spLocks noGrp="1"/>
          </p:cNvSpPr>
          <p:nvPr>
            <p:ph type="sldNum" sz="quarter" idx="12"/>
          </p:nvPr>
        </p:nvSpPr>
        <p:spPr/>
        <p:txBody>
          <a:bodyPr/>
          <a:lstStyle/>
          <a:p>
            <a:fld id="{5451BAB7-86D4-4DA1-9357-FF0CC53E0B3D}" type="slidenum">
              <a:rPr lang="en-GB" smtClean="0"/>
              <a:t>‹#›</a:t>
            </a:fld>
            <a:endParaRPr lang="en-GB"/>
          </a:p>
        </p:txBody>
      </p:sp>
    </p:spTree>
    <p:extLst>
      <p:ext uri="{BB962C8B-B14F-4D97-AF65-F5344CB8AC3E}">
        <p14:creationId xmlns:p14="http://schemas.microsoft.com/office/powerpoint/2010/main" val="1642094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69FC66-EA33-F34D-734F-D2E1E83367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77ABAE-4D36-CBF6-8196-E7D7BE47A5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3848A-D10E-DA2C-4F85-205889646E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2993EF-5114-4635-A70F-A8D5153E7795}" type="datetimeFigureOut">
              <a:rPr lang="en-GB" smtClean="0"/>
              <a:t>10/01/2025</a:t>
            </a:fld>
            <a:endParaRPr lang="en-GB"/>
          </a:p>
        </p:txBody>
      </p:sp>
      <p:sp>
        <p:nvSpPr>
          <p:cNvPr id="5" name="Footer Placeholder 4">
            <a:extLst>
              <a:ext uri="{FF2B5EF4-FFF2-40B4-BE49-F238E27FC236}">
                <a16:creationId xmlns:a16="http://schemas.microsoft.com/office/drawing/2014/main" id="{A1B161A5-F8C8-FC5D-2F51-93A17D9490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2C050F-810F-E891-31B3-5412127E49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51BAB7-86D4-4DA1-9357-FF0CC53E0B3D}" type="slidenum">
              <a:rPr lang="en-GB" smtClean="0"/>
              <a:t>‹#›</a:t>
            </a:fld>
            <a:endParaRPr lang="en-GB"/>
          </a:p>
        </p:txBody>
      </p:sp>
    </p:spTree>
    <p:extLst>
      <p:ext uri="{BB962C8B-B14F-4D97-AF65-F5344CB8AC3E}">
        <p14:creationId xmlns:p14="http://schemas.microsoft.com/office/powerpoint/2010/main" val="286355074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isbnsearch.or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AAEFA-617D-2768-3DA0-E6F39F49DC23}"/>
              </a:ext>
            </a:extLst>
          </p:cNvPr>
          <p:cNvSpPr>
            <a:spLocks noGrp="1"/>
          </p:cNvSpPr>
          <p:nvPr>
            <p:ph type="ctrTitle"/>
          </p:nvPr>
        </p:nvSpPr>
        <p:spPr/>
        <p:txBody>
          <a:bodyPr/>
          <a:lstStyle/>
          <a:p>
            <a:r>
              <a:rPr lang="en-GB" dirty="0"/>
              <a:t>Interim Viva</a:t>
            </a:r>
          </a:p>
        </p:txBody>
      </p:sp>
      <p:sp>
        <p:nvSpPr>
          <p:cNvPr id="3" name="Subtitle 2">
            <a:extLst>
              <a:ext uri="{FF2B5EF4-FFF2-40B4-BE49-F238E27FC236}">
                <a16:creationId xmlns:a16="http://schemas.microsoft.com/office/drawing/2014/main" id="{BF5E8CFE-4047-C01E-F509-1CBEFEFF19A4}"/>
              </a:ext>
            </a:extLst>
          </p:cNvPr>
          <p:cNvSpPr>
            <a:spLocks noGrp="1"/>
          </p:cNvSpPr>
          <p:nvPr>
            <p:ph type="subTitle" idx="1"/>
          </p:nvPr>
        </p:nvSpPr>
        <p:spPr/>
        <p:txBody>
          <a:bodyPr/>
          <a:lstStyle/>
          <a:p>
            <a:r>
              <a:rPr lang="en-GB" dirty="0"/>
              <a:t>Joachim Manlongat - 119187</a:t>
            </a:r>
          </a:p>
        </p:txBody>
      </p:sp>
    </p:spTree>
    <p:extLst>
      <p:ext uri="{BB962C8B-B14F-4D97-AF65-F5344CB8AC3E}">
        <p14:creationId xmlns:p14="http://schemas.microsoft.com/office/powerpoint/2010/main" val="2123652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8DC6-8A3E-BC4A-F321-541F28FF76A3}"/>
              </a:ext>
            </a:extLst>
          </p:cNvPr>
          <p:cNvSpPr>
            <a:spLocks noGrp="1"/>
          </p:cNvSpPr>
          <p:nvPr>
            <p:ph type="title"/>
          </p:nvPr>
        </p:nvSpPr>
        <p:spPr/>
        <p:txBody>
          <a:bodyPr/>
          <a:lstStyle/>
          <a:p>
            <a:r>
              <a:rPr lang="en-GB" dirty="0"/>
              <a:t>What is the Proposal About?</a:t>
            </a:r>
          </a:p>
        </p:txBody>
      </p:sp>
      <p:sp>
        <p:nvSpPr>
          <p:cNvPr id="3" name="Content Placeholder 2">
            <a:extLst>
              <a:ext uri="{FF2B5EF4-FFF2-40B4-BE49-F238E27FC236}">
                <a16:creationId xmlns:a16="http://schemas.microsoft.com/office/drawing/2014/main" id="{10B15678-8AFA-C7F0-5AD9-6799C8F94F9E}"/>
              </a:ext>
            </a:extLst>
          </p:cNvPr>
          <p:cNvSpPr>
            <a:spLocks noGrp="1"/>
          </p:cNvSpPr>
          <p:nvPr>
            <p:ph idx="1"/>
          </p:nvPr>
        </p:nvSpPr>
        <p:spPr/>
        <p:txBody>
          <a:bodyPr/>
          <a:lstStyle/>
          <a:p>
            <a:r>
              <a:rPr lang="en-GB" dirty="0"/>
              <a:t>An Investigation into Referencing</a:t>
            </a:r>
          </a:p>
          <a:p>
            <a:r>
              <a:rPr lang="en-GB" dirty="0"/>
              <a:t>Developing a Referencing Application</a:t>
            </a:r>
          </a:p>
          <a:p>
            <a:r>
              <a:rPr lang="en-GB" dirty="0"/>
              <a:t>What is the issue? </a:t>
            </a:r>
          </a:p>
          <a:p>
            <a:pPr lvl="1"/>
            <a:r>
              <a:rPr lang="en-GB" dirty="0"/>
              <a:t>Client dissatisfied with available tools – solution inbound necessary</a:t>
            </a:r>
          </a:p>
          <a:p>
            <a:r>
              <a:rPr lang="en-GB" dirty="0"/>
              <a:t>…</a:t>
            </a:r>
          </a:p>
          <a:p>
            <a:endParaRPr lang="en-GB" dirty="0"/>
          </a:p>
          <a:p>
            <a:endParaRPr lang="en-GB" dirty="0"/>
          </a:p>
        </p:txBody>
      </p:sp>
    </p:spTree>
    <p:extLst>
      <p:ext uri="{BB962C8B-B14F-4D97-AF65-F5344CB8AC3E}">
        <p14:creationId xmlns:p14="http://schemas.microsoft.com/office/powerpoint/2010/main" val="3864522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F3688-5E85-D230-DEF9-71173FE8F3B8}"/>
              </a:ext>
            </a:extLst>
          </p:cNvPr>
          <p:cNvSpPr>
            <a:spLocks noGrp="1"/>
          </p:cNvSpPr>
          <p:nvPr>
            <p:ph type="title"/>
          </p:nvPr>
        </p:nvSpPr>
        <p:spPr/>
        <p:txBody>
          <a:bodyPr/>
          <a:lstStyle/>
          <a:p>
            <a:r>
              <a:rPr lang="en-GB" dirty="0"/>
              <a:t>Questionnaire</a:t>
            </a:r>
          </a:p>
        </p:txBody>
      </p:sp>
      <p:pic>
        <p:nvPicPr>
          <p:cNvPr id="4" name="Content Placeholder 3" descr="A white text with black text&#10;&#10;Description automatically generated">
            <a:extLst>
              <a:ext uri="{FF2B5EF4-FFF2-40B4-BE49-F238E27FC236}">
                <a16:creationId xmlns:a16="http://schemas.microsoft.com/office/drawing/2014/main" id="{DDB3D80F-2CE0-1D93-076E-B0EE350615F9}"/>
              </a:ext>
            </a:extLst>
          </p:cNvPr>
          <p:cNvPicPr>
            <a:picLocks noGrp="1" noChangeAspect="1"/>
          </p:cNvPicPr>
          <p:nvPr>
            <p:ph idx="1"/>
          </p:nvPr>
        </p:nvPicPr>
        <p:blipFill>
          <a:blip r:embed="rId2"/>
          <a:stretch>
            <a:fillRect/>
          </a:stretch>
        </p:blipFill>
        <p:spPr>
          <a:xfrm>
            <a:off x="838200" y="1912102"/>
            <a:ext cx="10515600" cy="4178384"/>
          </a:xfrm>
          <a:prstGeom prst="rect">
            <a:avLst/>
          </a:prstGeom>
          <a:ln>
            <a:solidFill>
              <a:schemeClr val="accent1"/>
            </a:solidFill>
          </a:ln>
        </p:spPr>
      </p:pic>
    </p:spTree>
    <p:extLst>
      <p:ext uri="{BB962C8B-B14F-4D97-AF65-F5344CB8AC3E}">
        <p14:creationId xmlns:p14="http://schemas.microsoft.com/office/powerpoint/2010/main" val="236535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38C4-0F5C-CC46-26A4-B8CE2CE9239B}"/>
              </a:ext>
            </a:extLst>
          </p:cNvPr>
          <p:cNvSpPr>
            <a:spLocks noGrp="1"/>
          </p:cNvSpPr>
          <p:nvPr>
            <p:ph type="title"/>
          </p:nvPr>
        </p:nvSpPr>
        <p:spPr/>
        <p:txBody>
          <a:bodyPr/>
          <a:lstStyle/>
          <a:p>
            <a:r>
              <a:rPr lang="en-GB" dirty="0"/>
              <a:t>Literature Review - Findings</a:t>
            </a:r>
          </a:p>
        </p:txBody>
      </p:sp>
      <p:sp>
        <p:nvSpPr>
          <p:cNvPr id="3" name="Content Placeholder 2">
            <a:extLst>
              <a:ext uri="{FF2B5EF4-FFF2-40B4-BE49-F238E27FC236}">
                <a16:creationId xmlns:a16="http://schemas.microsoft.com/office/drawing/2014/main" id="{983FFD45-006C-FDFC-D956-DAF3D6449263}"/>
              </a:ext>
            </a:extLst>
          </p:cNvPr>
          <p:cNvSpPr>
            <a:spLocks noGrp="1"/>
          </p:cNvSpPr>
          <p:nvPr>
            <p:ph idx="1"/>
          </p:nvPr>
        </p:nvSpPr>
        <p:spPr/>
        <p:txBody>
          <a:bodyPr/>
          <a:lstStyle/>
          <a:p>
            <a:r>
              <a:rPr lang="en-GB" dirty="0"/>
              <a:t>Nature of referencing/citation</a:t>
            </a:r>
          </a:p>
          <a:p>
            <a:r>
              <a:rPr lang="en-GB" dirty="0"/>
              <a:t>Referencing types and formatting structure</a:t>
            </a:r>
          </a:p>
          <a:p>
            <a:r>
              <a:rPr lang="en-GB" dirty="0"/>
              <a:t>Why referencing matters?</a:t>
            </a:r>
          </a:p>
          <a:p>
            <a:r>
              <a:rPr lang="en-GB" dirty="0"/>
              <a:t>Flexibility of referencing</a:t>
            </a:r>
          </a:p>
          <a:p>
            <a:r>
              <a:rPr lang="en-GB" dirty="0"/>
              <a:t>Saving time</a:t>
            </a:r>
          </a:p>
          <a:p>
            <a:pPr lvl="1"/>
            <a:r>
              <a:rPr lang="en-GB" dirty="0"/>
              <a:t>Modern over traditional</a:t>
            </a:r>
          </a:p>
          <a:p>
            <a:r>
              <a:rPr lang="en-GB" dirty="0"/>
              <a:t>…</a:t>
            </a:r>
          </a:p>
        </p:txBody>
      </p:sp>
    </p:spTree>
    <p:extLst>
      <p:ext uri="{BB962C8B-B14F-4D97-AF65-F5344CB8AC3E}">
        <p14:creationId xmlns:p14="http://schemas.microsoft.com/office/powerpoint/2010/main" val="1402769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9E8CC-281E-D827-7399-047C77903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71587-7FF5-8996-72FE-14952FED1160}"/>
              </a:ext>
            </a:extLst>
          </p:cNvPr>
          <p:cNvSpPr>
            <a:spLocks noGrp="1"/>
          </p:cNvSpPr>
          <p:nvPr>
            <p:ph type="title"/>
          </p:nvPr>
        </p:nvSpPr>
        <p:spPr/>
        <p:txBody>
          <a:bodyPr/>
          <a:lstStyle/>
          <a:p>
            <a:r>
              <a:rPr lang="en-GB" dirty="0"/>
              <a:t>Literature Review - Findings</a:t>
            </a:r>
          </a:p>
        </p:txBody>
      </p:sp>
      <p:sp>
        <p:nvSpPr>
          <p:cNvPr id="3" name="Content Placeholder 2">
            <a:extLst>
              <a:ext uri="{FF2B5EF4-FFF2-40B4-BE49-F238E27FC236}">
                <a16:creationId xmlns:a16="http://schemas.microsoft.com/office/drawing/2014/main" id="{3C328702-CDE7-650B-CDE5-2051AE44D18A}"/>
              </a:ext>
            </a:extLst>
          </p:cNvPr>
          <p:cNvSpPr>
            <a:spLocks noGrp="1"/>
          </p:cNvSpPr>
          <p:nvPr>
            <p:ph idx="1"/>
          </p:nvPr>
        </p:nvSpPr>
        <p:spPr/>
        <p:txBody>
          <a:bodyPr/>
          <a:lstStyle/>
          <a:p>
            <a:r>
              <a:rPr lang="en-GB" dirty="0"/>
              <a:t>Referencing usage post WWII…</a:t>
            </a:r>
          </a:p>
          <a:p>
            <a:pPr lvl="1"/>
            <a:r>
              <a:rPr lang="en-GB" dirty="0"/>
              <a:t>Findings about how research and development while using traditional methods were deemed inefficient</a:t>
            </a:r>
          </a:p>
          <a:p>
            <a:pPr lvl="1"/>
            <a:r>
              <a:rPr lang="en-GB" dirty="0"/>
              <a:t>Subjects were overwhelming and struggles were made to keep up with the volumes of research.</a:t>
            </a:r>
          </a:p>
          <a:p>
            <a:pPr lvl="1"/>
            <a:r>
              <a:rPr lang="en-GB" dirty="0"/>
              <a:t>Process Time</a:t>
            </a:r>
          </a:p>
          <a:p>
            <a:pPr lvl="1"/>
            <a:r>
              <a:rPr lang="en-GB" dirty="0"/>
              <a:t>Nature of subjects across different fields of research which researchers found difficult to connect information</a:t>
            </a:r>
          </a:p>
          <a:p>
            <a:r>
              <a:rPr lang="en-GB" dirty="0"/>
              <a:t>…</a:t>
            </a:r>
          </a:p>
        </p:txBody>
      </p:sp>
    </p:spTree>
    <p:extLst>
      <p:ext uri="{BB962C8B-B14F-4D97-AF65-F5344CB8AC3E}">
        <p14:creationId xmlns:p14="http://schemas.microsoft.com/office/powerpoint/2010/main" val="684370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22AC8-5C3D-1E43-C1B0-1A5C310C1A57}"/>
              </a:ext>
            </a:extLst>
          </p:cNvPr>
          <p:cNvSpPr>
            <a:spLocks noGrp="1"/>
          </p:cNvSpPr>
          <p:nvPr>
            <p:ph type="title"/>
          </p:nvPr>
        </p:nvSpPr>
        <p:spPr/>
        <p:txBody>
          <a:bodyPr/>
          <a:lstStyle/>
          <a:p>
            <a:r>
              <a:rPr lang="en-GB" dirty="0"/>
              <a:t>Research Methodology</a:t>
            </a:r>
          </a:p>
        </p:txBody>
      </p:sp>
      <p:sp>
        <p:nvSpPr>
          <p:cNvPr id="3" name="Content Placeholder 2">
            <a:extLst>
              <a:ext uri="{FF2B5EF4-FFF2-40B4-BE49-F238E27FC236}">
                <a16:creationId xmlns:a16="http://schemas.microsoft.com/office/drawing/2014/main" id="{98F05282-AA3A-CCDC-A315-66E942E03E81}"/>
              </a:ext>
            </a:extLst>
          </p:cNvPr>
          <p:cNvSpPr>
            <a:spLocks noGrp="1"/>
          </p:cNvSpPr>
          <p:nvPr>
            <p:ph idx="1"/>
          </p:nvPr>
        </p:nvSpPr>
        <p:spPr/>
        <p:txBody>
          <a:bodyPr/>
          <a:lstStyle/>
          <a:p>
            <a:r>
              <a:rPr lang="en-GB" dirty="0"/>
              <a:t>Research Onion based </a:t>
            </a:r>
          </a:p>
          <a:p>
            <a:pPr lvl="1"/>
            <a:r>
              <a:rPr lang="en-GB" dirty="0"/>
              <a:t>Philosophy  - Phenomenology</a:t>
            </a:r>
          </a:p>
          <a:p>
            <a:pPr lvl="1"/>
            <a:r>
              <a:rPr lang="en-GB" dirty="0"/>
              <a:t>Approach – Inductive</a:t>
            </a:r>
          </a:p>
          <a:p>
            <a:pPr lvl="1"/>
            <a:r>
              <a:rPr lang="en-GB" dirty="0"/>
              <a:t>Strategy – Action</a:t>
            </a:r>
          </a:p>
          <a:p>
            <a:pPr lvl="1"/>
            <a:r>
              <a:rPr lang="en-GB" dirty="0"/>
              <a:t>Choice – Mono</a:t>
            </a:r>
          </a:p>
          <a:p>
            <a:pPr lvl="1"/>
            <a:r>
              <a:rPr lang="en-GB" dirty="0"/>
              <a:t>Time Horizon – Cross-Sectional</a:t>
            </a:r>
          </a:p>
          <a:p>
            <a:pPr lvl="1"/>
            <a:r>
              <a:rPr lang="en-GB" dirty="0"/>
              <a:t>Data Collection – Observation and Non-Numerical</a:t>
            </a:r>
          </a:p>
        </p:txBody>
      </p:sp>
    </p:spTree>
    <p:extLst>
      <p:ext uri="{BB962C8B-B14F-4D97-AF65-F5344CB8AC3E}">
        <p14:creationId xmlns:p14="http://schemas.microsoft.com/office/powerpoint/2010/main" val="292283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809E4-9CB5-B101-1F73-32F68DBD9ECA}"/>
              </a:ext>
            </a:extLst>
          </p:cNvPr>
          <p:cNvSpPr>
            <a:spLocks noGrp="1"/>
          </p:cNvSpPr>
          <p:nvPr>
            <p:ph type="title"/>
          </p:nvPr>
        </p:nvSpPr>
        <p:spPr/>
        <p:txBody>
          <a:bodyPr/>
          <a:lstStyle/>
          <a:p>
            <a:r>
              <a:rPr lang="en-GB" dirty="0"/>
              <a:t>Range of Academic Referencing</a:t>
            </a:r>
          </a:p>
        </p:txBody>
      </p:sp>
      <p:sp>
        <p:nvSpPr>
          <p:cNvPr id="3" name="Content Placeholder 2">
            <a:extLst>
              <a:ext uri="{FF2B5EF4-FFF2-40B4-BE49-F238E27FC236}">
                <a16:creationId xmlns:a16="http://schemas.microsoft.com/office/drawing/2014/main" id="{F04791D8-658C-22C5-12A3-226CB831D4B0}"/>
              </a:ext>
            </a:extLst>
          </p:cNvPr>
          <p:cNvSpPr>
            <a:spLocks noGrp="1"/>
          </p:cNvSpPr>
          <p:nvPr>
            <p:ph idx="1"/>
          </p:nvPr>
        </p:nvSpPr>
        <p:spPr/>
        <p:txBody>
          <a:bodyPr>
            <a:normAutofit fontScale="92500" lnSpcReduction="10000"/>
          </a:bodyPr>
          <a:lstStyle/>
          <a:p>
            <a:r>
              <a:rPr lang="en-GB" dirty="0"/>
              <a:t>Havard</a:t>
            </a:r>
          </a:p>
          <a:p>
            <a:pPr lvl="1"/>
            <a:r>
              <a:rPr lang="en-GB" sz="1800" dirty="0">
                <a:effectLst/>
                <a:latin typeface="Aptos" panose="020B0004020202020204" pitchFamily="34" charset="0"/>
                <a:ea typeface="Aptos" panose="020B0004020202020204" pitchFamily="34" charset="0"/>
                <a:cs typeface="Times New Roman" panose="02020603050405020304" pitchFamily="18" charset="0"/>
              </a:rPr>
              <a:t>Harvard referencing uses an author-date system. </a:t>
            </a:r>
            <a:endParaRPr lang="en-GB" dirty="0"/>
          </a:p>
          <a:p>
            <a:r>
              <a:rPr lang="en-GB" dirty="0"/>
              <a:t>APA</a:t>
            </a:r>
          </a:p>
          <a:p>
            <a:pPr lvl="1"/>
            <a:r>
              <a:rPr lang="en-GB" sz="1800" dirty="0">
                <a:effectLst/>
                <a:latin typeface="Aptos" panose="020B0004020202020204" pitchFamily="34" charset="0"/>
                <a:ea typeface="Aptos" panose="020B0004020202020204" pitchFamily="34" charset="0"/>
                <a:cs typeface="Times New Roman" panose="02020603050405020304" pitchFamily="18" charset="0"/>
              </a:rPr>
              <a:t>APA referencing is a variant on Harvard. Many of the conventions are similar, with the author-date system used that directs readers to a full reference list entry. </a:t>
            </a:r>
            <a:endParaRPr lang="en-GB" dirty="0"/>
          </a:p>
          <a:p>
            <a:r>
              <a:rPr lang="en-GB" dirty="0"/>
              <a:t>MLA</a:t>
            </a:r>
          </a:p>
          <a:p>
            <a:pPr lvl="1"/>
            <a:r>
              <a:rPr lang="en-GB" sz="1700" dirty="0">
                <a:effectLst/>
                <a:latin typeface="Aptos" panose="020B0004020202020204" pitchFamily="34" charset="0"/>
                <a:ea typeface="Aptos" panose="020B0004020202020204" pitchFamily="34" charset="0"/>
                <a:cs typeface="Times New Roman" panose="02020603050405020304" pitchFamily="18" charset="0"/>
              </a:rPr>
              <a:t>Association referencing uses the author’s last name and the page number from which the context of quotation is taken. </a:t>
            </a:r>
            <a:endParaRPr lang="en-GB" sz="3000" dirty="0"/>
          </a:p>
          <a:p>
            <a:r>
              <a:rPr lang="en-GB" dirty="0"/>
              <a:t>Chicago</a:t>
            </a:r>
          </a:p>
          <a:p>
            <a:pPr lvl="1"/>
            <a:r>
              <a:rPr lang="en-US" sz="1600" dirty="0"/>
              <a:t>Short citation consisting of the name of the author and the date of publication. The short references within the text are given wholly or partly in round brackets.</a:t>
            </a:r>
            <a:endParaRPr lang="en-GB" sz="1600" dirty="0"/>
          </a:p>
          <a:p>
            <a:r>
              <a:rPr lang="en-GB" dirty="0"/>
              <a:t>Vancouver**</a:t>
            </a:r>
          </a:p>
          <a:p>
            <a:pPr lvl="1"/>
            <a:r>
              <a:rPr lang="en-US" dirty="0"/>
              <a:t>Vancouver uses numbers in the text and a references list.</a:t>
            </a:r>
            <a:endParaRPr lang="en-GB" dirty="0"/>
          </a:p>
        </p:txBody>
      </p:sp>
    </p:spTree>
    <p:extLst>
      <p:ext uri="{BB962C8B-B14F-4D97-AF65-F5344CB8AC3E}">
        <p14:creationId xmlns:p14="http://schemas.microsoft.com/office/powerpoint/2010/main" val="1003835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76A83-98D7-8C14-5484-6C456239CAF8}"/>
              </a:ext>
            </a:extLst>
          </p:cNvPr>
          <p:cNvSpPr>
            <a:spLocks noGrp="1"/>
          </p:cNvSpPr>
          <p:nvPr>
            <p:ph type="title"/>
          </p:nvPr>
        </p:nvSpPr>
        <p:spPr/>
        <p:txBody>
          <a:bodyPr/>
          <a:lstStyle/>
          <a:p>
            <a:r>
              <a:rPr lang="en-GB" dirty="0"/>
              <a:t>SDLC - Agile</a:t>
            </a:r>
          </a:p>
        </p:txBody>
      </p:sp>
      <p:sp>
        <p:nvSpPr>
          <p:cNvPr id="3" name="Content Placeholder 2">
            <a:extLst>
              <a:ext uri="{FF2B5EF4-FFF2-40B4-BE49-F238E27FC236}">
                <a16:creationId xmlns:a16="http://schemas.microsoft.com/office/drawing/2014/main" id="{3308CEC0-6E14-50D8-3E48-903F1167AB14}"/>
              </a:ext>
            </a:extLst>
          </p:cNvPr>
          <p:cNvSpPr>
            <a:spLocks noGrp="1"/>
          </p:cNvSpPr>
          <p:nvPr>
            <p:ph idx="1"/>
          </p:nvPr>
        </p:nvSpPr>
        <p:spPr/>
        <p:txBody>
          <a:bodyPr/>
          <a:lstStyle/>
          <a:p>
            <a:r>
              <a:rPr lang="en-GB" dirty="0"/>
              <a:t>Flexible</a:t>
            </a:r>
          </a:p>
          <a:p>
            <a:r>
              <a:rPr lang="en-GB" dirty="0"/>
              <a:t>Lesser Requirements</a:t>
            </a:r>
          </a:p>
          <a:p>
            <a:r>
              <a:rPr lang="en-GB" dirty="0"/>
              <a:t>Iterative design (beneficial for prototyping)</a:t>
            </a:r>
          </a:p>
          <a:p>
            <a:r>
              <a:rPr lang="en-GB" dirty="0"/>
              <a:t>Reviews and Tests</a:t>
            </a:r>
          </a:p>
          <a:p>
            <a:r>
              <a:rPr lang="en-GB" dirty="0"/>
              <a:t>Suitability towards short term projects</a:t>
            </a:r>
          </a:p>
        </p:txBody>
      </p:sp>
      <p:pic>
        <p:nvPicPr>
          <p:cNvPr id="5" name="Picture 4" descr="A diagram of a process&#10;&#10;Description automatically generated">
            <a:extLst>
              <a:ext uri="{FF2B5EF4-FFF2-40B4-BE49-F238E27FC236}">
                <a16:creationId xmlns:a16="http://schemas.microsoft.com/office/drawing/2014/main" id="{AA3B027C-9987-99B7-A4E4-7CB9FA0EE94A}"/>
              </a:ext>
            </a:extLst>
          </p:cNvPr>
          <p:cNvPicPr>
            <a:picLocks noChangeAspect="1"/>
          </p:cNvPicPr>
          <p:nvPr/>
        </p:nvPicPr>
        <p:blipFill>
          <a:blip r:embed="rId3">
            <a:extLst>
              <a:ext uri="{28A0092B-C50C-407E-A947-70E740481C1C}">
                <a14:useLocalDpi xmlns:a14="http://schemas.microsoft.com/office/drawing/2010/main" val="0"/>
              </a:ext>
            </a:extLst>
          </a:blip>
          <a:srcRect l="11419" r="11742"/>
          <a:stretch/>
        </p:blipFill>
        <p:spPr>
          <a:xfrm>
            <a:off x="7895771" y="2735724"/>
            <a:ext cx="4165601" cy="3979401"/>
          </a:xfrm>
          <a:prstGeom prst="rect">
            <a:avLst/>
          </a:prstGeom>
        </p:spPr>
      </p:pic>
    </p:spTree>
    <p:extLst>
      <p:ext uri="{BB962C8B-B14F-4D97-AF65-F5344CB8AC3E}">
        <p14:creationId xmlns:p14="http://schemas.microsoft.com/office/powerpoint/2010/main" val="2895344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D1D1-04D2-9604-1FA8-0A6CC7051B7A}"/>
              </a:ext>
            </a:extLst>
          </p:cNvPr>
          <p:cNvSpPr>
            <a:spLocks noGrp="1"/>
          </p:cNvSpPr>
          <p:nvPr>
            <p:ph type="title"/>
          </p:nvPr>
        </p:nvSpPr>
        <p:spPr/>
        <p:txBody>
          <a:bodyPr/>
          <a:lstStyle/>
          <a:p>
            <a:r>
              <a:rPr lang="en-GB" dirty="0"/>
              <a:t>SMART</a:t>
            </a:r>
          </a:p>
        </p:txBody>
      </p:sp>
      <p:pic>
        <p:nvPicPr>
          <p:cNvPr id="1026" name="Picture 2">
            <a:extLst>
              <a:ext uri="{FF2B5EF4-FFF2-40B4-BE49-F238E27FC236}">
                <a16:creationId xmlns:a16="http://schemas.microsoft.com/office/drawing/2014/main" id="{629E3F98-CB60-673D-BFEF-74F02593AA7F}"/>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32275"/>
          <a:stretch/>
        </p:blipFill>
        <p:spPr bwMode="auto">
          <a:xfrm>
            <a:off x="2057400" y="1981994"/>
            <a:ext cx="8077200" cy="2735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523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DDB83-2156-1418-B669-1E54F01D0573}"/>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30604CC6-F3F3-D2A5-3E94-63ABAC45117B}"/>
              </a:ext>
            </a:extLst>
          </p:cNvPr>
          <p:cNvSpPr>
            <a:spLocks noGrp="1"/>
          </p:cNvSpPr>
          <p:nvPr>
            <p:ph idx="1"/>
          </p:nvPr>
        </p:nvSpPr>
        <p:spPr/>
        <p:txBody>
          <a:bodyPr>
            <a:normAutofit lnSpcReduction="10000"/>
          </a:bodyPr>
          <a:lstStyle/>
          <a:p>
            <a:r>
              <a:rPr lang="en-GB" dirty="0"/>
              <a:t>Aim</a:t>
            </a:r>
          </a:p>
          <a:p>
            <a:pPr lvl="1"/>
            <a:r>
              <a:rPr lang="en-GB" dirty="0">
                <a:latin typeface="Aptos" panose="020B0004020202020204" pitchFamily="34" charset="0"/>
                <a:ea typeface="Aptos" panose="020B0004020202020204" pitchFamily="34" charset="0"/>
                <a:cs typeface="Times New Roman" panose="02020603050405020304" pitchFamily="18" charset="0"/>
              </a:rPr>
              <a:t>D</a:t>
            </a:r>
            <a:r>
              <a:rPr lang="en-GB" dirty="0">
                <a:effectLst/>
                <a:latin typeface="Aptos" panose="020B0004020202020204" pitchFamily="34" charset="0"/>
                <a:ea typeface="Aptos" panose="020B0004020202020204" pitchFamily="34" charset="0"/>
                <a:cs typeface="Times New Roman" panose="02020603050405020304" pitchFamily="18" charset="0"/>
              </a:rPr>
              <a:t>esigning a referencing application as a solution towards the issues that exist with the currently available reference tools. </a:t>
            </a:r>
            <a:r>
              <a:rPr lang="en-GB" dirty="0" err="1">
                <a:effectLst/>
                <a:latin typeface="Aptos" panose="020B0004020202020204" pitchFamily="34" charset="0"/>
                <a:ea typeface="Aptos" panose="020B0004020202020204" pitchFamily="34" charset="0"/>
                <a:cs typeface="Times New Roman" panose="02020603050405020304" pitchFamily="18" charset="0"/>
              </a:rPr>
              <a:t>Vancover</a:t>
            </a:r>
            <a:r>
              <a:rPr lang="en-GB" dirty="0">
                <a:effectLst/>
                <a:latin typeface="Aptos" panose="020B0004020202020204" pitchFamily="34" charset="0"/>
                <a:ea typeface="Aptos" panose="020B0004020202020204" pitchFamily="34" charset="0"/>
                <a:cs typeface="Times New Roman" panose="02020603050405020304" pitchFamily="18" charset="0"/>
              </a:rPr>
              <a:t>**</a:t>
            </a:r>
            <a:endParaRPr lang="en-GB" dirty="0"/>
          </a:p>
          <a:p>
            <a:endParaRPr lang="en-GB" dirty="0"/>
          </a:p>
          <a:p>
            <a:r>
              <a:rPr lang="en-GB" dirty="0"/>
              <a:t>Objective</a:t>
            </a:r>
          </a:p>
          <a:p>
            <a:pPr lvl="1"/>
            <a:r>
              <a:rPr lang="en-GB" kern="100" dirty="0">
                <a:effectLst/>
                <a:latin typeface="Aptos" panose="020B0004020202020204" pitchFamily="34" charset="0"/>
                <a:ea typeface="Aptos" panose="020B0004020202020204" pitchFamily="34" charset="0"/>
                <a:cs typeface="Times New Roman" panose="02020603050405020304" pitchFamily="18" charset="0"/>
              </a:rPr>
              <a:t>Develop a project with iterations</a:t>
            </a:r>
          </a:p>
          <a:p>
            <a:pPr lvl="1"/>
            <a:r>
              <a:rPr lang="en-GB" kern="100" dirty="0">
                <a:effectLst/>
                <a:latin typeface="Aptos" panose="020B0004020202020204" pitchFamily="34" charset="0"/>
                <a:ea typeface="Aptos" panose="020B0004020202020204" pitchFamily="34" charset="0"/>
                <a:cs typeface="Times New Roman" panose="02020603050405020304" pitchFamily="18" charset="0"/>
              </a:rPr>
              <a:t>Evaluate the nature of the references, types and capabilities of application</a:t>
            </a:r>
          </a:p>
          <a:p>
            <a:pPr lvl="1"/>
            <a:r>
              <a:rPr lang="en-GB" kern="100" dirty="0">
                <a:effectLst/>
                <a:latin typeface="Aptos" panose="020B0004020202020204" pitchFamily="34" charset="0"/>
                <a:ea typeface="Aptos" panose="020B0004020202020204" pitchFamily="34" charset="0"/>
                <a:cs typeface="Times New Roman" panose="02020603050405020304" pitchFamily="18" charset="0"/>
              </a:rPr>
              <a:t>Investigate how client expectations are influencing the application</a:t>
            </a:r>
          </a:p>
          <a:p>
            <a:pPr lvl="1"/>
            <a:r>
              <a:rPr lang="en-GB" kern="100" dirty="0">
                <a:effectLst/>
                <a:latin typeface="Aptos" panose="020B0004020202020204" pitchFamily="34" charset="0"/>
                <a:ea typeface="Aptos" panose="020B0004020202020204" pitchFamily="34" charset="0"/>
                <a:cs typeface="Times New Roman" panose="02020603050405020304" pitchFamily="18" charset="0"/>
              </a:rPr>
              <a:t>To discuss the client experience and expectations and make recommendations to develop an application</a:t>
            </a:r>
          </a:p>
          <a:p>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24896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4763E-DE8F-5E6E-11AE-9CB727C81217}"/>
              </a:ext>
            </a:extLst>
          </p:cNvPr>
          <p:cNvSpPr>
            <a:spLocks noGrp="1"/>
          </p:cNvSpPr>
          <p:nvPr>
            <p:ph type="title"/>
          </p:nvPr>
        </p:nvSpPr>
        <p:spPr/>
        <p:txBody>
          <a:bodyPr/>
          <a:lstStyle/>
          <a:p>
            <a:r>
              <a:rPr lang="en-GB" dirty="0"/>
              <a:t>What is the Referencing Application going to be</a:t>
            </a:r>
          </a:p>
        </p:txBody>
      </p:sp>
      <p:sp>
        <p:nvSpPr>
          <p:cNvPr id="3" name="Content Placeholder 2">
            <a:extLst>
              <a:ext uri="{FF2B5EF4-FFF2-40B4-BE49-F238E27FC236}">
                <a16:creationId xmlns:a16="http://schemas.microsoft.com/office/drawing/2014/main" id="{F890FE6E-1720-16FE-3DF6-10572B48B035}"/>
              </a:ext>
            </a:extLst>
          </p:cNvPr>
          <p:cNvSpPr>
            <a:spLocks noGrp="1"/>
          </p:cNvSpPr>
          <p:nvPr>
            <p:ph idx="1"/>
          </p:nvPr>
        </p:nvSpPr>
        <p:spPr/>
        <p:txBody>
          <a:bodyPr>
            <a:normAutofit lnSpcReduction="10000"/>
          </a:bodyPr>
          <a:lstStyle/>
          <a:p>
            <a:r>
              <a:rPr lang="en-GB" dirty="0"/>
              <a:t>Desktop Application exclusive</a:t>
            </a:r>
          </a:p>
          <a:p>
            <a:r>
              <a:rPr lang="en-GB" dirty="0"/>
              <a:t>Make entries in a structure</a:t>
            </a:r>
          </a:p>
          <a:p>
            <a:pPr lvl="1"/>
            <a:r>
              <a:rPr lang="en-GB" dirty="0"/>
              <a:t>Author</a:t>
            </a:r>
          </a:p>
          <a:p>
            <a:pPr lvl="1"/>
            <a:r>
              <a:rPr lang="en-GB" dirty="0"/>
              <a:t>Title</a:t>
            </a:r>
          </a:p>
          <a:p>
            <a:pPr lvl="1"/>
            <a:r>
              <a:rPr lang="en-GB" dirty="0"/>
              <a:t>Date of Publish</a:t>
            </a:r>
          </a:p>
          <a:p>
            <a:pPr lvl="1"/>
            <a:r>
              <a:rPr lang="en-GB" dirty="0"/>
              <a:t>Date of Access</a:t>
            </a:r>
          </a:p>
          <a:p>
            <a:pPr lvl="1"/>
            <a:r>
              <a:rPr lang="en-GB" dirty="0"/>
              <a:t>Source</a:t>
            </a:r>
          </a:p>
          <a:p>
            <a:r>
              <a:rPr lang="en-GB" dirty="0"/>
              <a:t>…</a:t>
            </a:r>
          </a:p>
          <a:p>
            <a:r>
              <a:rPr lang="en-GB" dirty="0"/>
              <a:t>Save the list into a file which can also be loaded</a:t>
            </a:r>
          </a:p>
          <a:p>
            <a:r>
              <a:rPr lang="en-GB" dirty="0"/>
              <a:t>ISBN Mode – Search Tool</a:t>
            </a:r>
          </a:p>
        </p:txBody>
      </p:sp>
    </p:spTree>
    <p:extLst>
      <p:ext uri="{BB962C8B-B14F-4D97-AF65-F5344CB8AC3E}">
        <p14:creationId xmlns:p14="http://schemas.microsoft.com/office/powerpoint/2010/main" val="315294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96B2-266F-02F2-6901-86B0D3F1222B}"/>
              </a:ext>
            </a:extLst>
          </p:cNvPr>
          <p:cNvSpPr>
            <a:spLocks noGrp="1"/>
          </p:cNvSpPr>
          <p:nvPr>
            <p:ph type="title"/>
          </p:nvPr>
        </p:nvSpPr>
        <p:spPr/>
        <p:txBody>
          <a:bodyPr/>
          <a:lstStyle/>
          <a:p>
            <a:r>
              <a:rPr lang="en-GB" dirty="0"/>
              <a:t>Project Planning</a:t>
            </a:r>
          </a:p>
        </p:txBody>
      </p:sp>
      <p:sp>
        <p:nvSpPr>
          <p:cNvPr id="3" name="Content Placeholder 2">
            <a:extLst>
              <a:ext uri="{FF2B5EF4-FFF2-40B4-BE49-F238E27FC236}">
                <a16:creationId xmlns:a16="http://schemas.microsoft.com/office/drawing/2014/main" id="{C9DF0F15-EBEE-77BB-5740-9451FE7C4537}"/>
              </a:ext>
            </a:extLst>
          </p:cNvPr>
          <p:cNvSpPr>
            <a:spLocks noGrp="1"/>
          </p:cNvSpPr>
          <p:nvPr>
            <p:ph idx="1"/>
          </p:nvPr>
        </p:nvSpPr>
        <p:spPr/>
        <p:txBody>
          <a:bodyPr/>
          <a:lstStyle/>
          <a:p>
            <a:r>
              <a:rPr lang="en-GB" dirty="0"/>
              <a:t>GANTT Chart</a:t>
            </a:r>
          </a:p>
          <a:p>
            <a:r>
              <a:rPr lang="en-GB" dirty="0"/>
              <a:t>Work Breakdown Structure (WBS)</a:t>
            </a:r>
          </a:p>
        </p:txBody>
      </p:sp>
    </p:spTree>
    <p:extLst>
      <p:ext uri="{BB962C8B-B14F-4D97-AF65-F5344CB8AC3E}">
        <p14:creationId xmlns:p14="http://schemas.microsoft.com/office/powerpoint/2010/main" val="3828713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DC030-D033-E971-9BDF-8928DDC14808}"/>
              </a:ext>
            </a:extLst>
          </p:cNvPr>
          <p:cNvSpPr>
            <a:spLocks noGrp="1"/>
          </p:cNvSpPr>
          <p:nvPr>
            <p:ph type="title"/>
          </p:nvPr>
        </p:nvSpPr>
        <p:spPr/>
        <p:txBody>
          <a:bodyPr/>
          <a:lstStyle/>
          <a:p>
            <a:r>
              <a:rPr lang="en-GB" dirty="0"/>
              <a:t>GANTT CHART pt. 1</a:t>
            </a:r>
          </a:p>
        </p:txBody>
      </p:sp>
      <p:pic>
        <p:nvPicPr>
          <p:cNvPr id="4" name="Content Placeholder 3" descr="A grid of lines and colors&#10;&#10;Description automatically generated with medium confidence">
            <a:extLst>
              <a:ext uri="{FF2B5EF4-FFF2-40B4-BE49-F238E27FC236}">
                <a16:creationId xmlns:a16="http://schemas.microsoft.com/office/drawing/2014/main" id="{1A7586B3-9FD1-27D3-C214-6EC813BBFBD0}"/>
              </a:ext>
            </a:extLst>
          </p:cNvPr>
          <p:cNvPicPr>
            <a:picLocks noGrp="1" noChangeAspect="1"/>
          </p:cNvPicPr>
          <p:nvPr>
            <p:ph idx="1"/>
          </p:nvPr>
        </p:nvPicPr>
        <p:blipFill>
          <a:blip r:embed="rId2"/>
          <a:stretch>
            <a:fillRect/>
          </a:stretch>
        </p:blipFill>
        <p:spPr>
          <a:xfrm>
            <a:off x="838200" y="2067957"/>
            <a:ext cx="10515600" cy="3866673"/>
          </a:xfrm>
          <a:prstGeom prst="rect">
            <a:avLst/>
          </a:prstGeom>
          <a:ln>
            <a:solidFill>
              <a:schemeClr val="accent2"/>
            </a:solidFill>
          </a:ln>
        </p:spPr>
      </p:pic>
    </p:spTree>
    <p:extLst>
      <p:ext uri="{BB962C8B-B14F-4D97-AF65-F5344CB8AC3E}">
        <p14:creationId xmlns:p14="http://schemas.microsoft.com/office/powerpoint/2010/main" val="292025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B9D86-ADB7-9DBD-9519-B24F292751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B24EA0-ACDD-76CA-0201-EE30B5CE9BD1}"/>
              </a:ext>
            </a:extLst>
          </p:cNvPr>
          <p:cNvSpPr>
            <a:spLocks noGrp="1"/>
          </p:cNvSpPr>
          <p:nvPr>
            <p:ph type="title"/>
          </p:nvPr>
        </p:nvSpPr>
        <p:spPr/>
        <p:txBody>
          <a:bodyPr/>
          <a:lstStyle/>
          <a:p>
            <a:r>
              <a:rPr lang="en-GB" dirty="0"/>
              <a:t>GANTT CHART pt. 2</a:t>
            </a:r>
          </a:p>
        </p:txBody>
      </p:sp>
      <p:pic>
        <p:nvPicPr>
          <p:cNvPr id="4" name="Content Placeholder 3" descr="A graph with colorful lines&#10;&#10;Description automatically generated">
            <a:extLst>
              <a:ext uri="{FF2B5EF4-FFF2-40B4-BE49-F238E27FC236}">
                <a16:creationId xmlns:a16="http://schemas.microsoft.com/office/drawing/2014/main" id="{ACCDD9F3-2EC0-730E-C1FD-3F847CFBC080}"/>
              </a:ext>
            </a:extLst>
          </p:cNvPr>
          <p:cNvPicPr>
            <a:picLocks noGrp="1" noChangeAspect="1"/>
          </p:cNvPicPr>
          <p:nvPr>
            <p:ph idx="1"/>
          </p:nvPr>
        </p:nvPicPr>
        <p:blipFill>
          <a:blip r:embed="rId2"/>
          <a:stretch>
            <a:fillRect/>
          </a:stretch>
        </p:blipFill>
        <p:spPr>
          <a:xfrm>
            <a:off x="838200" y="2070696"/>
            <a:ext cx="10515600" cy="3861196"/>
          </a:xfrm>
          <a:prstGeom prst="rect">
            <a:avLst/>
          </a:prstGeom>
          <a:ln>
            <a:solidFill>
              <a:schemeClr val="accent2"/>
            </a:solidFill>
          </a:ln>
        </p:spPr>
      </p:pic>
    </p:spTree>
    <p:extLst>
      <p:ext uri="{BB962C8B-B14F-4D97-AF65-F5344CB8AC3E}">
        <p14:creationId xmlns:p14="http://schemas.microsoft.com/office/powerpoint/2010/main" val="2650327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E321C-EF4D-8464-79C8-43F37DE6C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1FBA7-2E49-2CC9-B7AB-E859D73622AB}"/>
              </a:ext>
            </a:extLst>
          </p:cNvPr>
          <p:cNvSpPr>
            <a:spLocks noGrp="1"/>
          </p:cNvSpPr>
          <p:nvPr>
            <p:ph type="title"/>
          </p:nvPr>
        </p:nvSpPr>
        <p:spPr/>
        <p:txBody>
          <a:bodyPr/>
          <a:lstStyle/>
          <a:p>
            <a:r>
              <a:rPr lang="en-GB" dirty="0"/>
              <a:t>GANTT CHART pt. 3</a:t>
            </a:r>
          </a:p>
        </p:txBody>
      </p:sp>
      <p:pic>
        <p:nvPicPr>
          <p:cNvPr id="6" name="Content Placeholder 5" descr="A graph with colorful lines&#10;&#10;Description automatically generated">
            <a:extLst>
              <a:ext uri="{FF2B5EF4-FFF2-40B4-BE49-F238E27FC236}">
                <a16:creationId xmlns:a16="http://schemas.microsoft.com/office/drawing/2014/main" id="{005A19B6-FB3C-0A4B-C76A-7413279CD8E2}"/>
              </a:ext>
            </a:extLst>
          </p:cNvPr>
          <p:cNvPicPr>
            <a:picLocks noGrp="1" noChangeAspect="1"/>
          </p:cNvPicPr>
          <p:nvPr>
            <p:ph idx="1"/>
          </p:nvPr>
        </p:nvPicPr>
        <p:blipFill>
          <a:blip r:embed="rId2"/>
          <a:stretch>
            <a:fillRect/>
          </a:stretch>
        </p:blipFill>
        <p:spPr>
          <a:xfrm>
            <a:off x="838200" y="2070696"/>
            <a:ext cx="10515600" cy="3861196"/>
          </a:xfrm>
          <a:prstGeom prst="rect">
            <a:avLst/>
          </a:prstGeom>
          <a:ln>
            <a:solidFill>
              <a:schemeClr val="accent2"/>
            </a:solidFill>
          </a:ln>
        </p:spPr>
      </p:pic>
    </p:spTree>
    <p:extLst>
      <p:ext uri="{BB962C8B-B14F-4D97-AF65-F5344CB8AC3E}">
        <p14:creationId xmlns:p14="http://schemas.microsoft.com/office/powerpoint/2010/main" val="903665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E35E0-8EAB-F40B-CFF3-BB4969AAA5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B95DC7-B880-2181-A0ED-3A9D2C7BDB68}"/>
              </a:ext>
            </a:extLst>
          </p:cNvPr>
          <p:cNvSpPr>
            <a:spLocks noGrp="1"/>
          </p:cNvSpPr>
          <p:nvPr>
            <p:ph type="title"/>
          </p:nvPr>
        </p:nvSpPr>
        <p:spPr/>
        <p:txBody>
          <a:bodyPr/>
          <a:lstStyle/>
          <a:p>
            <a:r>
              <a:rPr lang="en-GB" dirty="0"/>
              <a:t>WBS</a:t>
            </a:r>
          </a:p>
        </p:txBody>
      </p:sp>
      <p:graphicFrame>
        <p:nvGraphicFramePr>
          <p:cNvPr id="4" name="Content Placeholder 3">
            <a:extLst>
              <a:ext uri="{FF2B5EF4-FFF2-40B4-BE49-F238E27FC236}">
                <a16:creationId xmlns:a16="http://schemas.microsoft.com/office/drawing/2014/main" id="{92C09D27-F30C-1547-48B4-3F2826569396}"/>
              </a:ext>
            </a:extLst>
          </p:cNvPr>
          <p:cNvGraphicFramePr>
            <a:graphicFrameLocks noGrp="1"/>
          </p:cNvGraphicFramePr>
          <p:nvPr>
            <p:ph idx="1"/>
            <p:extLst>
              <p:ext uri="{D42A27DB-BD31-4B8C-83A1-F6EECF244321}">
                <p14:modId xmlns:p14="http://schemas.microsoft.com/office/powerpoint/2010/main" val="2512718898"/>
              </p:ext>
            </p:extLst>
          </p:nvPr>
        </p:nvGraphicFramePr>
        <p:xfrm>
          <a:off x="159656" y="1690688"/>
          <a:ext cx="499291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5092588C-DE57-021B-BA69-122EBAAEE961}"/>
              </a:ext>
            </a:extLst>
          </p:cNvPr>
          <p:cNvGraphicFramePr>
            <a:graphicFrameLocks/>
          </p:cNvGraphicFramePr>
          <p:nvPr>
            <p:extLst>
              <p:ext uri="{D42A27DB-BD31-4B8C-83A1-F6EECF244321}">
                <p14:modId xmlns:p14="http://schemas.microsoft.com/office/powerpoint/2010/main" val="2209375707"/>
              </p:ext>
            </p:extLst>
          </p:nvPr>
        </p:nvGraphicFramePr>
        <p:xfrm>
          <a:off x="5370286" y="1375682"/>
          <a:ext cx="6662058"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28491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BBF26-E53A-207C-062F-9D90F15769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554377-A4E6-7079-9461-D30D759ADCE6}"/>
              </a:ext>
            </a:extLst>
          </p:cNvPr>
          <p:cNvSpPr>
            <a:spLocks noGrp="1"/>
          </p:cNvSpPr>
          <p:nvPr>
            <p:ph type="title"/>
          </p:nvPr>
        </p:nvSpPr>
        <p:spPr/>
        <p:txBody>
          <a:bodyPr/>
          <a:lstStyle/>
          <a:p>
            <a:r>
              <a:rPr lang="en-GB" dirty="0"/>
              <a:t>Referencing Application: </a:t>
            </a:r>
            <a:r>
              <a:rPr lang="en-GB" dirty="0" err="1"/>
              <a:t>Scribbr</a:t>
            </a:r>
            <a:endParaRPr lang="en-GB" dirty="0"/>
          </a:p>
        </p:txBody>
      </p:sp>
      <p:sp>
        <p:nvSpPr>
          <p:cNvPr id="3" name="Content Placeholder 2">
            <a:extLst>
              <a:ext uri="{FF2B5EF4-FFF2-40B4-BE49-F238E27FC236}">
                <a16:creationId xmlns:a16="http://schemas.microsoft.com/office/drawing/2014/main" id="{B7189B0A-999E-8219-DAA6-DB20984F4B85}"/>
              </a:ext>
            </a:extLst>
          </p:cNvPr>
          <p:cNvSpPr>
            <a:spLocks noGrp="1"/>
          </p:cNvSpPr>
          <p:nvPr>
            <p:ph idx="1"/>
          </p:nvPr>
        </p:nvSpPr>
        <p:spPr>
          <a:xfrm>
            <a:off x="838200" y="1825625"/>
            <a:ext cx="10515600" cy="1454604"/>
          </a:xfrm>
        </p:spPr>
        <p:txBody>
          <a:bodyPr/>
          <a:lstStyle/>
          <a:p>
            <a:r>
              <a:rPr lang="en-GB" dirty="0" err="1"/>
              <a:t>Scribbr</a:t>
            </a:r>
            <a:endParaRPr lang="en-GB" dirty="0"/>
          </a:p>
        </p:txBody>
      </p:sp>
      <p:pic>
        <p:nvPicPr>
          <p:cNvPr id="4" name="Picture 3" descr="A screenshot of a computer&#10;&#10;Description automatically generated">
            <a:extLst>
              <a:ext uri="{FF2B5EF4-FFF2-40B4-BE49-F238E27FC236}">
                <a16:creationId xmlns:a16="http://schemas.microsoft.com/office/drawing/2014/main" id="{A4647F83-9A2D-8B94-A083-A95C6EBDDC65}"/>
              </a:ext>
            </a:extLst>
          </p:cNvPr>
          <p:cNvPicPr>
            <a:picLocks noChangeAspect="1"/>
          </p:cNvPicPr>
          <p:nvPr/>
        </p:nvPicPr>
        <p:blipFill>
          <a:blip r:embed="rId3"/>
          <a:stretch>
            <a:fillRect/>
          </a:stretch>
        </p:blipFill>
        <p:spPr>
          <a:xfrm>
            <a:off x="2561317" y="1379129"/>
            <a:ext cx="4508533" cy="3178356"/>
          </a:xfrm>
          <a:prstGeom prst="rect">
            <a:avLst/>
          </a:prstGeom>
          <a:ln>
            <a:solidFill>
              <a:schemeClr val="accent2"/>
            </a:solidFill>
          </a:ln>
        </p:spPr>
      </p:pic>
      <p:pic>
        <p:nvPicPr>
          <p:cNvPr id="5" name="Picture 4" descr="A screenshot of a computer&#10;&#10;Description automatically generated">
            <a:extLst>
              <a:ext uri="{FF2B5EF4-FFF2-40B4-BE49-F238E27FC236}">
                <a16:creationId xmlns:a16="http://schemas.microsoft.com/office/drawing/2014/main" id="{85E87481-0D16-2586-769F-56E8C408ECA6}"/>
              </a:ext>
            </a:extLst>
          </p:cNvPr>
          <p:cNvPicPr>
            <a:picLocks noChangeAspect="1"/>
          </p:cNvPicPr>
          <p:nvPr/>
        </p:nvPicPr>
        <p:blipFill>
          <a:blip r:embed="rId4"/>
          <a:stretch>
            <a:fillRect/>
          </a:stretch>
        </p:blipFill>
        <p:spPr>
          <a:xfrm>
            <a:off x="7215641" y="1379129"/>
            <a:ext cx="4855388" cy="4571728"/>
          </a:xfrm>
          <a:prstGeom prst="rect">
            <a:avLst/>
          </a:prstGeom>
          <a:ln>
            <a:solidFill>
              <a:schemeClr val="accent2"/>
            </a:solidFill>
          </a:ln>
        </p:spPr>
      </p:pic>
      <p:sp>
        <p:nvSpPr>
          <p:cNvPr id="6" name="Content Placeholder 2">
            <a:extLst>
              <a:ext uri="{FF2B5EF4-FFF2-40B4-BE49-F238E27FC236}">
                <a16:creationId xmlns:a16="http://schemas.microsoft.com/office/drawing/2014/main" id="{71A9645F-9041-9CFD-BA9D-2AF21765D6FD}"/>
              </a:ext>
            </a:extLst>
          </p:cNvPr>
          <p:cNvSpPr txBox="1">
            <a:spLocks/>
          </p:cNvSpPr>
          <p:nvPr/>
        </p:nvSpPr>
        <p:spPr>
          <a:xfrm>
            <a:off x="838200" y="4969328"/>
            <a:ext cx="10515600" cy="14546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Disadvantages:</a:t>
            </a:r>
          </a:p>
          <a:p>
            <a:pPr lvl="1"/>
            <a:r>
              <a:rPr lang="en-US" dirty="0"/>
              <a:t>AI errors, can lead to mistakes</a:t>
            </a:r>
          </a:p>
          <a:p>
            <a:pPr lvl="1"/>
            <a:r>
              <a:rPr lang="en-GB" dirty="0"/>
              <a:t>Premium – Limited options for free version</a:t>
            </a:r>
          </a:p>
        </p:txBody>
      </p:sp>
    </p:spTree>
    <p:extLst>
      <p:ext uri="{BB962C8B-B14F-4D97-AF65-F5344CB8AC3E}">
        <p14:creationId xmlns:p14="http://schemas.microsoft.com/office/powerpoint/2010/main" val="1127293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DE2E-6798-DF3E-F9E7-DE8A961BD32F}"/>
              </a:ext>
            </a:extLst>
          </p:cNvPr>
          <p:cNvSpPr>
            <a:spLocks noGrp="1"/>
          </p:cNvSpPr>
          <p:nvPr>
            <p:ph type="title"/>
          </p:nvPr>
        </p:nvSpPr>
        <p:spPr/>
        <p:txBody>
          <a:bodyPr/>
          <a:lstStyle/>
          <a:p>
            <a:r>
              <a:rPr lang="en-GB" dirty="0"/>
              <a:t>Referencing Application: Mendeley</a:t>
            </a:r>
          </a:p>
        </p:txBody>
      </p:sp>
      <p:sp>
        <p:nvSpPr>
          <p:cNvPr id="3" name="Content Placeholder 2">
            <a:extLst>
              <a:ext uri="{FF2B5EF4-FFF2-40B4-BE49-F238E27FC236}">
                <a16:creationId xmlns:a16="http://schemas.microsoft.com/office/drawing/2014/main" id="{F8CC3B64-D4C8-F3A7-F9B6-D402573ED08D}"/>
              </a:ext>
            </a:extLst>
          </p:cNvPr>
          <p:cNvSpPr>
            <a:spLocks noGrp="1"/>
          </p:cNvSpPr>
          <p:nvPr>
            <p:ph idx="1"/>
          </p:nvPr>
        </p:nvSpPr>
        <p:spPr/>
        <p:txBody>
          <a:bodyPr/>
          <a:lstStyle/>
          <a:p>
            <a:r>
              <a:rPr lang="en-GB" dirty="0"/>
              <a:t>Mendeley</a:t>
            </a:r>
          </a:p>
        </p:txBody>
      </p:sp>
      <p:pic>
        <p:nvPicPr>
          <p:cNvPr id="4" name="Picture 3" descr="A screenshot of a computer&#10;&#10;Description automatically generated">
            <a:extLst>
              <a:ext uri="{FF2B5EF4-FFF2-40B4-BE49-F238E27FC236}">
                <a16:creationId xmlns:a16="http://schemas.microsoft.com/office/drawing/2014/main" id="{F83F21AA-F06C-CE6E-F0F5-942BA27685F3}"/>
              </a:ext>
            </a:extLst>
          </p:cNvPr>
          <p:cNvPicPr>
            <a:picLocks noChangeAspect="1"/>
          </p:cNvPicPr>
          <p:nvPr/>
        </p:nvPicPr>
        <p:blipFill>
          <a:blip r:embed="rId3"/>
          <a:stretch>
            <a:fillRect/>
          </a:stretch>
        </p:blipFill>
        <p:spPr>
          <a:xfrm>
            <a:off x="4507502" y="1529693"/>
            <a:ext cx="7572012" cy="3437858"/>
          </a:xfrm>
          <a:prstGeom prst="rect">
            <a:avLst/>
          </a:prstGeom>
          <a:ln>
            <a:solidFill>
              <a:schemeClr val="accent2"/>
            </a:solidFill>
          </a:ln>
        </p:spPr>
      </p:pic>
      <p:sp>
        <p:nvSpPr>
          <p:cNvPr id="5" name="Content Placeholder 2">
            <a:extLst>
              <a:ext uri="{FF2B5EF4-FFF2-40B4-BE49-F238E27FC236}">
                <a16:creationId xmlns:a16="http://schemas.microsoft.com/office/drawing/2014/main" id="{F9A84058-BC02-9E60-0E9E-EBEBDF7ACFD3}"/>
              </a:ext>
            </a:extLst>
          </p:cNvPr>
          <p:cNvSpPr txBox="1">
            <a:spLocks/>
          </p:cNvSpPr>
          <p:nvPr/>
        </p:nvSpPr>
        <p:spPr>
          <a:xfrm>
            <a:off x="468086" y="510248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Disadvantages:</a:t>
            </a:r>
          </a:p>
          <a:p>
            <a:pPr lvl="1"/>
            <a:r>
              <a:rPr lang="en-GB" dirty="0"/>
              <a:t>Lack of support for footnote citations.</a:t>
            </a:r>
          </a:p>
          <a:p>
            <a:pPr lvl="1"/>
            <a:r>
              <a:rPr lang="en-GB" dirty="0"/>
              <a:t>Proprietary </a:t>
            </a:r>
          </a:p>
        </p:txBody>
      </p:sp>
    </p:spTree>
    <p:extLst>
      <p:ext uri="{BB962C8B-B14F-4D97-AF65-F5344CB8AC3E}">
        <p14:creationId xmlns:p14="http://schemas.microsoft.com/office/powerpoint/2010/main" val="167149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7AB22-15B5-4BAA-5ABC-BA2DD7751D71}"/>
              </a:ext>
            </a:extLst>
          </p:cNvPr>
          <p:cNvSpPr>
            <a:spLocks noGrp="1"/>
          </p:cNvSpPr>
          <p:nvPr>
            <p:ph type="title"/>
          </p:nvPr>
        </p:nvSpPr>
        <p:spPr/>
        <p:txBody>
          <a:bodyPr/>
          <a:lstStyle/>
          <a:p>
            <a:r>
              <a:rPr lang="en-GB" dirty="0"/>
              <a:t>Referencing Application: </a:t>
            </a:r>
            <a:r>
              <a:rPr lang="en-GB" dirty="0" err="1"/>
              <a:t>MyBib</a:t>
            </a:r>
            <a:endParaRPr lang="en-GB" dirty="0"/>
          </a:p>
        </p:txBody>
      </p:sp>
      <p:sp>
        <p:nvSpPr>
          <p:cNvPr id="3" name="Content Placeholder 2">
            <a:extLst>
              <a:ext uri="{FF2B5EF4-FFF2-40B4-BE49-F238E27FC236}">
                <a16:creationId xmlns:a16="http://schemas.microsoft.com/office/drawing/2014/main" id="{A4D91CB8-08F1-C570-3D2B-5DA9B6F8955E}"/>
              </a:ext>
            </a:extLst>
          </p:cNvPr>
          <p:cNvSpPr>
            <a:spLocks noGrp="1"/>
          </p:cNvSpPr>
          <p:nvPr>
            <p:ph idx="1"/>
          </p:nvPr>
        </p:nvSpPr>
        <p:spPr>
          <a:xfrm>
            <a:off x="838200" y="5286828"/>
            <a:ext cx="10515600" cy="4351338"/>
          </a:xfrm>
        </p:spPr>
        <p:txBody>
          <a:bodyPr/>
          <a:lstStyle/>
          <a:p>
            <a:r>
              <a:rPr lang="en-GB" dirty="0"/>
              <a:t>Disadvantages:</a:t>
            </a:r>
          </a:p>
          <a:p>
            <a:pPr lvl="1"/>
            <a:r>
              <a:rPr lang="en-GB" dirty="0"/>
              <a:t>Still requires manual adjustments</a:t>
            </a:r>
          </a:p>
          <a:p>
            <a:pPr lvl="1"/>
            <a:r>
              <a:rPr lang="en-GB" dirty="0"/>
              <a:t>Errors of indication of pages for books in some reference formats</a:t>
            </a:r>
          </a:p>
        </p:txBody>
      </p:sp>
      <p:pic>
        <p:nvPicPr>
          <p:cNvPr id="4" name="Picture 3" descr="A screenshot of a web page&#10;&#10;Description automatically generated">
            <a:extLst>
              <a:ext uri="{FF2B5EF4-FFF2-40B4-BE49-F238E27FC236}">
                <a16:creationId xmlns:a16="http://schemas.microsoft.com/office/drawing/2014/main" id="{C86C898B-C0A0-0B09-743F-6A2D33509E29}"/>
              </a:ext>
            </a:extLst>
          </p:cNvPr>
          <p:cNvPicPr>
            <a:picLocks noChangeAspect="1"/>
          </p:cNvPicPr>
          <p:nvPr/>
        </p:nvPicPr>
        <p:blipFill>
          <a:blip r:embed="rId3"/>
          <a:stretch>
            <a:fillRect/>
          </a:stretch>
        </p:blipFill>
        <p:spPr>
          <a:xfrm>
            <a:off x="3046866" y="1825625"/>
            <a:ext cx="5792812" cy="1861004"/>
          </a:xfrm>
          <a:prstGeom prst="rect">
            <a:avLst/>
          </a:prstGeom>
          <a:ln>
            <a:solidFill>
              <a:schemeClr val="accent2"/>
            </a:solidFill>
          </a:ln>
        </p:spPr>
      </p:pic>
      <p:pic>
        <p:nvPicPr>
          <p:cNvPr id="5" name="Picture 4" descr="A screenshot of a computer&#10;&#10;Description automatically generated">
            <a:extLst>
              <a:ext uri="{FF2B5EF4-FFF2-40B4-BE49-F238E27FC236}">
                <a16:creationId xmlns:a16="http://schemas.microsoft.com/office/drawing/2014/main" id="{5C696630-B2DE-00AA-DD40-C122E2EC5314}"/>
              </a:ext>
            </a:extLst>
          </p:cNvPr>
          <p:cNvPicPr>
            <a:picLocks noChangeAspect="1"/>
          </p:cNvPicPr>
          <p:nvPr/>
        </p:nvPicPr>
        <p:blipFill>
          <a:blip r:embed="rId4"/>
          <a:stretch>
            <a:fillRect/>
          </a:stretch>
        </p:blipFill>
        <p:spPr>
          <a:xfrm>
            <a:off x="5307944" y="3686629"/>
            <a:ext cx="5588000" cy="1949260"/>
          </a:xfrm>
          <a:prstGeom prst="rect">
            <a:avLst/>
          </a:prstGeom>
          <a:ln>
            <a:solidFill>
              <a:schemeClr val="accent2"/>
            </a:solidFill>
          </a:ln>
        </p:spPr>
      </p:pic>
      <p:sp>
        <p:nvSpPr>
          <p:cNvPr id="6" name="Content Placeholder 2">
            <a:extLst>
              <a:ext uri="{FF2B5EF4-FFF2-40B4-BE49-F238E27FC236}">
                <a16:creationId xmlns:a16="http://schemas.microsoft.com/office/drawing/2014/main" id="{72894C5B-6559-BDC4-B467-F2B59A45F089}"/>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MyBib</a:t>
            </a:r>
            <a:endParaRPr lang="en-GB" dirty="0"/>
          </a:p>
        </p:txBody>
      </p:sp>
    </p:spTree>
    <p:extLst>
      <p:ext uri="{BB962C8B-B14F-4D97-AF65-F5344CB8AC3E}">
        <p14:creationId xmlns:p14="http://schemas.microsoft.com/office/powerpoint/2010/main" val="188643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879C7-9C68-4FF3-3A0B-9D7961640473}"/>
              </a:ext>
            </a:extLst>
          </p:cNvPr>
          <p:cNvSpPr>
            <a:spLocks noGrp="1"/>
          </p:cNvSpPr>
          <p:nvPr>
            <p:ph type="title"/>
          </p:nvPr>
        </p:nvSpPr>
        <p:spPr/>
        <p:txBody>
          <a:bodyPr/>
          <a:lstStyle/>
          <a:p>
            <a:r>
              <a:rPr lang="en-GB" dirty="0"/>
              <a:t>Issues of Current Referencing Tools</a:t>
            </a:r>
          </a:p>
        </p:txBody>
      </p:sp>
      <p:sp>
        <p:nvSpPr>
          <p:cNvPr id="3" name="Content Placeholder 2">
            <a:extLst>
              <a:ext uri="{FF2B5EF4-FFF2-40B4-BE49-F238E27FC236}">
                <a16:creationId xmlns:a16="http://schemas.microsoft.com/office/drawing/2014/main" id="{6865981C-9227-43BA-354B-E9B70A190427}"/>
              </a:ext>
            </a:extLst>
          </p:cNvPr>
          <p:cNvSpPr>
            <a:spLocks noGrp="1"/>
          </p:cNvSpPr>
          <p:nvPr>
            <p:ph idx="1"/>
          </p:nvPr>
        </p:nvSpPr>
        <p:spPr/>
        <p:txBody>
          <a:bodyPr/>
          <a:lstStyle/>
          <a:p>
            <a:r>
              <a:rPr lang="en-GB" dirty="0"/>
              <a:t>Inaccuracies</a:t>
            </a:r>
          </a:p>
          <a:p>
            <a:r>
              <a:rPr lang="en-GB" dirty="0"/>
              <a:t>Over the top</a:t>
            </a:r>
          </a:p>
          <a:p>
            <a:r>
              <a:rPr lang="en-GB" dirty="0"/>
              <a:t>Proprietary and Limitations</a:t>
            </a:r>
          </a:p>
          <a:p>
            <a:r>
              <a:rPr lang="en-GB" dirty="0"/>
              <a:t>Cost for some referencing applications </a:t>
            </a:r>
          </a:p>
          <a:p>
            <a:r>
              <a:rPr lang="en-GB" dirty="0"/>
              <a:t>Device compatibility</a:t>
            </a:r>
          </a:p>
          <a:p>
            <a:r>
              <a:rPr lang="en-GB" dirty="0"/>
              <a:t>Prone to data loss</a:t>
            </a:r>
          </a:p>
        </p:txBody>
      </p:sp>
    </p:spTree>
    <p:extLst>
      <p:ext uri="{BB962C8B-B14F-4D97-AF65-F5344CB8AC3E}">
        <p14:creationId xmlns:p14="http://schemas.microsoft.com/office/powerpoint/2010/main" val="2489233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1A09-EE1E-8856-A3DD-C0AEE57E6833}"/>
              </a:ext>
            </a:extLst>
          </p:cNvPr>
          <p:cNvSpPr>
            <a:spLocks noGrp="1"/>
          </p:cNvSpPr>
          <p:nvPr>
            <p:ph type="title"/>
          </p:nvPr>
        </p:nvSpPr>
        <p:spPr/>
        <p:txBody>
          <a:bodyPr/>
          <a:lstStyle/>
          <a:p>
            <a:r>
              <a:rPr lang="en-GB" dirty="0"/>
              <a:t>C# </a:t>
            </a:r>
          </a:p>
        </p:txBody>
      </p:sp>
      <p:sp>
        <p:nvSpPr>
          <p:cNvPr id="3" name="Content Placeholder 2">
            <a:extLst>
              <a:ext uri="{FF2B5EF4-FFF2-40B4-BE49-F238E27FC236}">
                <a16:creationId xmlns:a16="http://schemas.microsoft.com/office/drawing/2014/main" id="{41DAF014-E27C-48E4-2303-CE415E82BC67}"/>
              </a:ext>
            </a:extLst>
          </p:cNvPr>
          <p:cNvSpPr>
            <a:spLocks noGrp="1"/>
          </p:cNvSpPr>
          <p:nvPr>
            <p:ph idx="1"/>
          </p:nvPr>
        </p:nvSpPr>
        <p:spPr/>
        <p:txBody>
          <a:bodyPr/>
          <a:lstStyle/>
          <a:p>
            <a:r>
              <a:rPr lang="en-GB" dirty="0"/>
              <a:t>Why is it chosen? </a:t>
            </a:r>
          </a:p>
          <a:p>
            <a:pPr lvl="1"/>
            <a:r>
              <a:rPr lang="en-GB" dirty="0"/>
              <a:t>Development Familiarity.</a:t>
            </a:r>
          </a:p>
          <a:p>
            <a:r>
              <a:rPr lang="en-GB" dirty="0"/>
              <a:t>Windows-based application</a:t>
            </a:r>
          </a:p>
          <a:p>
            <a:r>
              <a:rPr lang="en-GB" dirty="0"/>
              <a:t>.NET pre-applied framework</a:t>
            </a:r>
          </a:p>
          <a:p>
            <a:r>
              <a:rPr lang="en-GB" dirty="0"/>
              <a:t>Heavily reliant on .NET</a:t>
            </a:r>
          </a:p>
          <a:p>
            <a:pPr lvl="1"/>
            <a:r>
              <a:rPr lang="en-GB" dirty="0"/>
              <a:t>Windows only application</a:t>
            </a:r>
          </a:p>
          <a:p>
            <a:r>
              <a:rPr lang="en-GB" dirty="0"/>
              <a:t>…</a:t>
            </a:r>
          </a:p>
          <a:p>
            <a:endParaRPr lang="en-GB" dirty="0"/>
          </a:p>
        </p:txBody>
      </p:sp>
    </p:spTree>
    <p:extLst>
      <p:ext uri="{BB962C8B-B14F-4D97-AF65-F5344CB8AC3E}">
        <p14:creationId xmlns:p14="http://schemas.microsoft.com/office/powerpoint/2010/main" val="144393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FCC2F-E24C-E8D8-3030-53CA29164138}"/>
              </a:ext>
            </a:extLst>
          </p:cNvPr>
          <p:cNvSpPr>
            <a:spLocks noGrp="1"/>
          </p:cNvSpPr>
          <p:nvPr>
            <p:ph type="title"/>
          </p:nvPr>
        </p:nvSpPr>
        <p:spPr/>
        <p:txBody>
          <a:bodyPr/>
          <a:lstStyle/>
          <a:p>
            <a:r>
              <a:rPr lang="en-GB" dirty="0"/>
              <a:t>Object-Oriented Programming (C#)</a:t>
            </a:r>
          </a:p>
        </p:txBody>
      </p:sp>
      <p:sp>
        <p:nvSpPr>
          <p:cNvPr id="3" name="Content Placeholder 2">
            <a:extLst>
              <a:ext uri="{FF2B5EF4-FFF2-40B4-BE49-F238E27FC236}">
                <a16:creationId xmlns:a16="http://schemas.microsoft.com/office/drawing/2014/main" id="{45BD420C-BF3C-01F3-8DFB-E933D12C05ED}"/>
              </a:ext>
            </a:extLst>
          </p:cNvPr>
          <p:cNvSpPr>
            <a:spLocks noGrp="1"/>
          </p:cNvSpPr>
          <p:nvPr>
            <p:ph idx="1"/>
          </p:nvPr>
        </p:nvSpPr>
        <p:spPr/>
        <p:txBody>
          <a:bodyPr>
            <a:normAutofit fontScale="92500" lnSpcReduction="20000"/>
          </a:bodyPr>
          <a:lstStyle/>
          <a:p>
            <a:r>
              <a:rPr lang="en-GB" dirty="0"/>
              <a:t>Abstraction</a:t>
            </a:r>
          </a:p>
          <a:p>
            <a:r>
              <a:rPr lang="en-GB" dirty="0"/>
              <a:t>Encapsulation</a:t>
            </a:r>
          </a:p>
          <a:p>
            <a:r>
              <a:rPr lang="en-GB" dirty="0"/>
              <a:t>Inheritance</a:t>
            </a:r>
          </a:p>
          <a:p>
            <a:r>
              <a:rPr lang="en-GB" dirty="0"/>
              <a:t>Polymorphism</a:t>
            </a:r>
          </a:p>
          <a:p>
            <a:endParaRPr lang="en-GB" dirty="0"/>
          </a:p>
          <a:p>
            <a:r>
              <a:rPr lang="en-GB" dirty="0"/>
              <a:t>OOP provides a clear structure</a:t>
            </a:r>
          </a:p>
          <a:p>
            <a:pPr lvl="1"/>
            <a:r>
              <a:rPr lang="en-GB" dirty="0"/>
              <a:t>Maintainable, Debug and modify</a:t>
            </a:r>
          </a:p>
          <a:p>
            <a:pPr lvl="1"/>
            <a:r>
              <a:rPr lang="en-GB" dirty="0"/>
              <a:t>Reusable</a:t>
            </a:r>
          </a:p>
          <a:p>
            <a:pPr lvl="1"/>
            <a:r>
              <a:rPr lang="en-GB" dirty="0"/>
              <a:t>Shorter development time</a:t>
            </a:r>
          </a:p>
          <a:p>
            <a:pPr lvl="1"/>
            <a:r>
              <a:rPr lang="en-GB" dirty="0"/>
              <a:t>Efficient</a:t>
            </a:r>
          </a:p>
          <a:p>
            <a:r>
              <a:rPr lang="en-GB" dirty="0"/>
              <a:t>…</a:t>
            </a:r>
          </a:p>
        </p:txBody>
      </p:sp>
      <p:pic>
        <p:nvPicPr>
          <p:cNvPr id="5" name="Picture 4" descr="A diagram of a diagram&#10;&#10;Description automatically generated">
            <a:extLst>
              <a:ext uri="{FF2B5EF4-FFF2-40B4-BE49-F238E27FC236}">
                <a16:creationId xmlns:a16="http://schemas.microsoft.com/office/drawing/2014/main" id="{D97934EF-F7D0-7D20-B8AE-2B3DB607B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5308" y="1825625"/>
            <a:ext cx="4898572" cy="4898572"/>
          </a:xfrm>
          <a:prstGeom prst="rect">
            <a:avLst/>
          </a:prstGeom>
        </p:spPr>
      </p:pic>
    </p:spTree>
    <p:extLst>
      <p:ext uri="{BB962C8B-B14F-4D97-AF65-F5344CB8AC3E}">
        <p14:creationId xmlns:p14="http://schemas.microsoft.com/office/powerpoint/2010/main" val="32428173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1E9C9-6445-1233-6D51-27A270984948}"/>
              </a:ext>
            </a:extLst>
          </p:cNvPr>
          <p:cNvSpPr>
            <a:spLocks noGrp="1"/>
          </p:cNvSpPr>
          <p:nvPr>
            <p:ph type="title"/>
          </p:nvPr>
        </p:nvSpPr>
        <p:spPr/>
        <p:txBody>
          <a:bodyPr/>
          <a:lstStyle/>
          <a:p>
            <a:r>
              <a:rPr lang="en-GB" dirty="0"/>
              <a:t>NoSQL - </a:t>
            </a:r>
            <a:r>
              <a:rPr lang="en-GB" dirty="0" err="1"/>
              <a:t>LiteDB</a:t>
            </a:r>
            <a:endParaRPr lang="en-GB" dirty="0"/>
          </a:p>
        </p:txBody>
      </p:sp>
      <p:sp>
        <p:nvSpPr>
          <p:cNvPr id="3" name="Content Placeholder 2">
            <a:extLst>
              <a:ext uri="{FF2B5EF4-FFF2-40B4-BE49-F238E27FC236}">
                <a16:creationId xmlns:a16="http://schemas.microsoft.com/office/drawing/2014/main" id="{E4F82556-D488-9485-5408-84C5C3633C5C}"/>
              </a:ext>
            </a:extLst>
          </p:cNvPr>
          <p:cNvSpPr>
            <a:spLocks noGrp="1"/>
          </p:cNvSpPr>
          <p:nvPr>
            <p:ph idx="1"/>
          </p:nvPr>
        </p:nvSpPr>
        <p:spPr/>
        <p:txBody>
          <a:bodyPr>
            <a:normAutofit/>
          </a:bodyPr>
          <a:lstStyle/>
          <a:p>
            <a:r>
              <a:rPr lang="en-GB" dirty="0"/>
              <a:t>Serverless</a:t>
            </a:r>
          </a:p>
          <a:p>
            <a:r>
              <a:rPr lang="en-GB" dirty="0"/>
              <a:t>C# code for </a:t>
            </a:r>
            <a:r>
              <a:rPr lang="en-US" dirty="0"/>
              <a:t>NET 4.5 / </a:t>
            </a:r>
            <a:r>
              <a:rPr lang="en-US" dirty="0" err="1"/>
              <a:t>NETStandard</a:t>
            </a:r>
            <a:r>
              <a:rPr lang="en-US" dirty="0"/>
              <a:t> 1.3/2.0 in a single DLL</a:t>
            </a:r>
          </a:p>
          <a:p>
            <a:r>
              <a:rPr lang="en-GB" dirty="0"/>
              <a:t>BSON format – Storage</a:t>
            </a:r>
          </a:p>
          <a:p>
            <a:r>
              <a:rPr lang="en-GB" dirty="0"/>
              <a:t>Store unstructured, semi-structured, or structured data.</a:t>
            </a:r>
          </a:p>
          <a:p>
            <a:r>
              <a:rPr lang="en-GB" dirty="0"/>
              <a:t>NoSQL – Handling of large volumes of data at high speed with a scale-out architecture.</a:t>
            </a:r>
          </a:p>
          <a:p>
            <a:r>
              <a:rPr lang="en-GB" dirty="0"/>
              <a:t>Enable easy updates to schemas and fields.</a:t>
            </a:r>
          </a:p>
          <a:p>
            <a:r>
              <a:rPr lang="en-GB" dirty="0"/>
              <a:t>Single Data File – Storing data in a single file DB. (including redeployment and backup)</a:t>
            </a:r>
          </a:p>
        </p:txBody>
      </p:sp>
    </p:spTree>
    <p:extLst>
      <p:ext uri="{BB962C8B-B14F-4D97-AF65-F5344CB8AC3E}">
        <p14:creationId xmlns:p14="http://schemas.microsoft.com/office/powerpoint/2010/main" val="1257264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0029-7411-EAEC-2C17-20B81289FCF3}"/>
              </a:ext>
            </a:extLst>
          </p:cNvPr>
          <p:cNvSpPr>
            <a:spLocks noGrp="1"/>
          </p:cNvSpPr>
          <p:nvPr>
            <p:ph type="title"/>
          </p:nvPr>
        </p:nvSpPr>
        <p:spPr/>
        <p:txBody>
          <a:bodyPr/>
          <a:lstStyle/>
          <a:p>
            <a:r>
              <a:rPr lang="en-GB" dirty="0"/>
              <a:t>Prototyping</a:t>
            </a:r>
          </a:p>
        </p:txBody>
      </p:sp>
      <p:sp>
        <p:nvSpPr>
          <p:cNvPr id="3" name="Content Placeholder 2">
            <a:extLst>
              <a:ext uri="{FF2B5EF4-FFF2-40B4-BE49-F238E27FC236}">
                <a16:creationId xmlns:a16="http://schemas.microsoft.com/office/drawing/2014/main" id="{3A200FE5-C188-9388-1CC4-163A0DB11A28}"/>
              </a:ext>
            </a:extLst>
          </p:cNvPr>
          <p:cNvSpPr>
            <a:spLocks noGrp="1"/>
          </p:cNvSpPr>
          <p:nvPr>
            <p:ph idx="1"/>
          </p:nvPr>
        </p:nvSpPr>
        <p:spPr/>
        <p:txBody>
          <a:bodyPr/>
          <a:lstStyle/>
          <a:p>
            <a:r>
              <a:rPr lang="en-GB" dirty="0"/>
              <a:t>User requirements can be obtained than a completed product.</a:t>
            </a:r>
          </a:p>
          <a:p>
            <a:r>
              <a:rPr lang="en-GB" dirty="0"/>
              <a:t>The process may resume until the client’s approval of the application, or it becomes apparent that the system cannot meet client’s needs. (Scope Creep)</a:t>
            </a:r>
          </a:p>
          <a:p>
            <a:r>
              <a:rPr lang="en-GB" dirty="0"/>
              <a:t>Not a live production system. (Beyond project scope)</a:t>
            </a:r>
          </a:p>
          <a:p>
            <a:r>
              <a:rPr lang="en-GB" dirty="0"/>
              <a:t>How many prototypes are we expecting? Iterations.</a:t>
            </a:r>
          </a:p>
          <a:p>
            <a:r>
              <a:rPr lang="en-GB" dirty="0"/>
              <a:t>More likely to meet requirements than expected client requirements and project scope</a:t>
            </a:r>
          </a:p>
        </p:txBody>
      </p:sp>
    </p:spTree>
    <p:extLst>
      <p:ext uri="{BB962C8B-B14F-4D97-AF65-F5344CB8AC3E}">
        <p14:creationId xmlns:p14="http://schemas.microsoft.com/office/powerpoint/2010/main" val="633307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FEA8-2D3C-4EB9-D88F-F6479ADA8F92}"/>
              </a:ext>
            </a:extLst>
          </p:cNvPr>
          <p:cNvSpPr>
            <a:spLocks noGrp="1"/>
          </p:cNvSpPr>
          <p:nvPr>
            <p:ph type="title"/>
          </p:nvPr>
        </p:nvSpPr>
        <p:spPr/>
        <p:txBody>
          <a:bodyPr/>
          <a:lstStyle/>
          <a:p>
            <a:r>
              <a:rPr lang="en-GB" dirty="0"/>
              <a:t>Wireframe</a:t>
            </a:r>
          </a:p>
        </p:txBody>
      </p:sp>
      <p:pic>
        <p:nvPicPr>
          <p:cNvPr id="5" name="Content Placeholder 4">
            <a:extLst>
              <a:ext uri="{FF2B5EF4-FFF2-40B4-BE49-F238E27FC236}">
                <a16:creationId xmlns:a16="http://schemas.microsoft.com/office/drawing/2014/main" id="{0C5CA68B-FE71-A266-F40B-F696F1D0DA04}"/>
              </a:ext>
            </a:extLst>
          </p:cNvPr>
          <p:cNvPicPr>
            <a:picLocks noGrp="1" noChangeAspect="1"/>
          </p:cNvPicPr>
          <p:nvPr>
            <p:ph idx="1"/>
          </p:nvPr>
        </p:nvPicPr>
        <p:blipFill>
          <a:blip r:embed="rId2"/>
          <a:stretch>
            <a:fillRect/>
          </a:stretch>
        </p:blipFill>
        <p:spPr>
          <a:xfrm>
            <a:off x="2217370" y="1825625"/>
            <a:ext cx="7757259" cy="4351338"/>
          </a:xfrm>
        </p:spPr>
      </p:pic>
    </p:spTree>
    <p:extLst>
      <p:ext uri="{BB962C8B-B14F-4D97-AF65-F5344CB8AC3E}">
        <p14:creationId xmlns:p14="http://schemas.microsoft.com/office/powerpoint/2010/main" val="821595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B6330-E3C2-C556-FC2B-C8657AC34355}"/>
              </a:ext>
            </a:extLst>
          </p:cNvPr>
          <p:cNvSpPr>
            <a:spLocks noGrp="1"/>
          </p:cNvSpPr>
          <p:nvPr>
            <p:ph type="title"/>
          </p:nvPr>
        </p:nvSpPr>
        <p:spPr/>
        <p:txBody>
          <a:bodyPr/>
          <a:lstStyle/>
          <a:p>
            <a:r>
              <a:rPr lang="en-GB" dirty="0"/>
              <a:t>Wireframe</a:t>
            </a:r>
          </a:p>
        </p:txBody>
      </p:sp>
      <p:pic>
        <p:nvPicPr>
          <p:cNvPr id="5" name="Content Placeholder 4">
            <a:extLst>
              <a:ext uri="{FF2B5EF4-FFF2-40B4-BE49-F238E27FC236}">
                <a16:creationId xmlns:a16="http://schemas.microsoft.com/office/drawing/2014/main" id="{97CF886D-AE05-BA8B-43B2-0CDFAABA266F}"/>
              </a:ext>
            </a:extLst>
          </p:cNvPr>
          <p:cNvPicPr>
            <a:picLocks noGrp="1" noChangeAspect="1"/>
          </p:cNvPicPr>
          <p:nvPr>
            <p:ph idx="1"/>
          </p:nvPr>
        </p:nvPicPr>
        <p:blipFill>
          <a:blip r:embed="rId2"/>
          <a:stretch>
            <a:fillRect/>
          </a:stretch>
        </p:blipFill>
        <p:spPr>
          <a:xfrm>
            <a:off x="2228144" y="1825625"/>
            <a:ext cx="7735712" cy="4351338"/>
          </a:xfrm>
        </p:spPr>
      </p:pic>
    </p:spTree>
    <p:extLst>
      <p:ext uri="{BB962C8B-B14F-4D97-AF65-F5344CB8AC3E}">
        <p14:creationId xmlns:p14="http://schemas.microsoft.com/office/powerpoint/2010/main" val="1676411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4C582-0A57-EC9A-82C0-A40E0C30EBEE}"/>
              </a:ext>
            </a:extLst>
          </p:cNvPr>
          <p:cNvSpPr>
            <a:spLocks noGrp="1"/>
          </p:cNvSpPr>
          <p:nvPr>
            <p:ph type="title"/>
          </p:nvPr>
        </p:nvSpPr>
        <p:spPr/>
        <p:txBody>
          <a:bodyPr/>
          <a:lstStyle/>
          <a:p>
            <a:r>
              <a:rPr lang="en-GB" dirty="0"/>
              <a:t>Iteration 0.1</a:t>
            </a:r>
          </a:p>
        </p:txBody>
      </p:sp>
      <p:pic>
        <p:nvPicPr>
          <p:cNvPr id="5" name="Content Placeholder 4">
            <a:extLst>
              <a:ext uri="{FF2B5EF4-FFF2-40B4-BE49-F238E27FC236}">
                <a16:creationId xmlns:a16="http://schemas.microsoft.com/office/drawing/2014/main" id="{0ABDFF89-0D96-E42F-CEDC-0A72046E74EB}"/>
              </a:ext>
            </a:extLst>
          </p:cNvPr>
          <p:cNvPicPr>
            <a:picLocks noGrp="1" noChangeAspect="1"/>
          </p:cNvPicPr>
          <p:nvPr>
            <p:ph idx="1"/>
          </p:nvPr>
        </p:nvPicPr>
        <p:blipFill>
          <a:blip r:embed="rId2"/>
          <a:stretch>
            <a:fillRect/>
          </a:stretch>
        </p:blipFill>
        <p:spPr>
          <a:xfrm>
            <a:off x="2295582" y="1825625"/>
            <a:ext cx="7600835" cy="4351338"/>
          </a:xfrm>
        </p:spPr>
      </p:pic>
    </p:spTree>
    <p:extLst>
      <p:ext uri="{BB962C8B-B14F-4D97-AF65-F5344CB8AC3E}">
        <p14:creationId xmlns:p14="http://schemas.microsoft.com/office/powerpoint/2010/main" val="113679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6DCC-A587-5552-9E63-3A68319BF66E}"/>
              </a:ext>
            </a:extLst>
          </p:cNvPr>
          <p:cNvSpPr>
            <a:spLocks noGrp="1"/>
          </p:cNvSpPr>
          <p:nvPr>
            <p:ph type="title"/>
          </p:nvPr>
        </p:nvSpPr>
        <p:spPr/>
        <p:txBody>
          <a:bodyPr/>
          <a:lstStyle/>
          <a:p>
            <a:r>
              <a:rPr lang="en-GB" dirty="0"/>
              <a:t>Iteration 0.1</a:t>
            </a:r>
          </a:p>
        </p:txBody>
      </p:sp>
      <p:sp>
        <p:nvSpPr>
          <p:cNvPr id="3" name="Content Placeholder 2">
            <a:extLst>
              <a:ext uri="{FF2B5EF4-FFF2-40B4-BE49-F238E27FC236}">
                <a16:creationId xmlns:a16="http://schemas.microsoft.com/office/drawing/2014/main" id="{2C450316-AC2D-9688-4208-1BC1A202F76E}"/>
              </a:ext>
            </a:extLst>
          </p:cNvPr>
          <p:cNvSpPr>
            <a:spLocks noGrp="1"/>
          </p:cNvSpPr>
          <p:nvPr>
            <p:ph idx="1"/>
          </p:nvPr>
        </p:nvSpPr>
        <p:spPr>
          <a:xfrm>
            <a:off x="838200" y="5349649"/>
            <a:ext cx="10515600" cy="827314"/>
          </a:xfrm>
        </p:spPr>
        <p:txBody>
          <a:bodyPr/>
          <a:lstStyle/>
          <a:p>
            <a:r>
              <a:rPr lang="en-GB" dirty="0"/>
              <a:t>Courtesy of using </a:t>
            </a:r>
            <a:r>
              <a:rPr lang="en-GB" dirty="0">
                <a:hlinkClick r:id="rId3"/>
              </a:rPr>
              <a:t>https://isbnsearch.org/</a:t>
            </a:r>
            <a:r>
              <a:rPr lang="en-GB" dirty="0"/>
              <a:t> as an example…</a:t>
            </a:r>
          </a:p>
        </p:txBody>
      </p:sp>
      <p:pic>
        <p:nvPicPr>
          <p:cNvPr id="5" name="Picture 4">
            <a:extLst>
              <a:ext uri="{FF2B5EF4-FFF2-40B4-BE49-F238E27FC236}">
                <a16:creationId xmlns:a16="http://schemas.microsoft.com/office/drawing/2014/main" id="{D962BBD5-B333-5720-F3A9-F19F8BEC3391}"/>
              </a:ext>
            </a:extLst>
          </p:cNvPr>
          <p:cNvPicPr>
            <a:picLocks noChangeAspect="1"/>
          </p:cNvPicPr>
          <p:nvPr/>
        </p:nvPicPr>
        <p:blipFill>
          <a:blip r:embed="rId4"/>
          <a:stretch>
            <a:fillRect/>
          </a:stretch>
        </p:blipFill>
        <p:spPr>
          <a:xfrm>
            <a:off x="130629" y="1690688"/>
            <a:ext cx="5863771" cy="3329062"/>
          </a:xfrm>
          <a:prstGeom prst="rect">
            <a:avLst/>
          </a:prstGeom>
        </p:spPr>
      </p:pic>
      <p:pic>
        <p:nvPicPr>
          <p:cNvPr id="7" name="Picture 6">
            <a:extLst>
              <a:ext uri="{FF2B5EF4-FFF2-40B4-BE49-F238E27FC236}">
                <a16:creationId xmlns:a16="http://schemas.microsoft.com/office/drawing/2014/main" id="{7BDF2EF8-2208-E129-DE5F-C26041CE933B}"/>
              </a:ext>
            </a:extLst>
          </p:cNvPr>
          <p:cNvPicPr>
            <a:picLocks noChangeAspect="1"/>
          </p:cNvPicPr>
          <p:nvPr/>
        </p:nvPicPr>
        <p:blipFill>
          <a:blip r:embed="rId5"/>
          <a:stretch>
            <a:fillRect/>
          </a:stretch>
        </p:blipFill>
        <p:spPr>
          <a:xfrm>
            <a:off x="6197602" y="1690688"/>
            <a:ext cx="5858285" cy="3329062"/>
          </a:xfrm>
          <a:prstGeom prst="rect">
            <a:avLst/>
          </a:prstGeom>
        </p:spPr>
      </p:pic>
      <p:sp>
        <p:nvSpPr>
          <p:cNvPr id="8" name="Arrow: Right 7">
            <a:extLst>
              <a:ext uri="{FF2B5EF4-FFF2-40B4-BE49-F238E27FC236}">
                <a16:creationId xmlns:a16="http://schemas.microsoft.com/office/drawing/2014/main" id="{6DF7CE39-F6C8-731E-F8A8-EFC6F7CBA459}"/>
              </a:ext>
            </a:extLst>
          </p:cNvPr>
          <p:cNvSpPr/>
          <p:nvPr/>
        </p:nvSpPr>
        <p:spPr>
          <a:xfrm>
            <a:off x="5675086" y="2830286"/>
            <a:ext cx="1026885" cy="827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79587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C7D9-7598-7604-F95E-7BA68111524A}"/>
              </a:ext>
            </a:extLst>
          </p:cNvPr>
          <p:cNvSpPr>
            <a:spLocks noGrp="1"/>
          </p:cNvSpPr>
          <p:nvPr>
            <p:ph type="title"/>
          </p:nvPr>
        </p:nvSpPr>
        <p:spPr/>
        <p:txBody>
          <a:bodyPr/>
          <a:lstStyle/>
          <a:p>
            <a:r>
              <a:rPr lang="en-GB" dirty="0"/>
              <a:t>Interim Viva - End</a:t>
            </a:r>
          </a:p>
        </p:txBody>
      </p:sp>
      <p:sp>
        <p:nvSpPr>
          <p:cNvPr id="3" name="Content Placeholder 2">
            <a:extLst>
              <a:ext uri="{FF2B5EF4-FFF2-40B4-BE49-F238E27FC236}">
                <a16:creationId xmlns:a16="http://schemas.microsoft.com/office/drawing/2014/main" id="{07514A05-E5D9-2E84-E941-80712E796C29}"/>
              </a:ext>
            </a:extLst>
          </p:cNvPr>
          <p:cNvSpPr>
            <a:spLocks noGrp="1"/>
          </p:cNvSpPr>
          <p:nvPr>
            <p:ph idx="1"/>
          </p:nvPr>
        </p:nvSpPr>
        <p:spPr/>
        <p:txBody>
          <a:bodyPr>
            <a:normAutofit/>
          </a:bodyPr>
          <a:lstStyle/>
          <a:p>
            <a:pPr marL="0" indent="0">
              <a:buNone/>
            </a:pPr>
            <a:r>
              <a:rPr lang="en-GB" dirty="0"/>
              <a:t>References are listed in the notes section…</a:t>
            </a:r>
          </a:p>
          <a:p>
            <a:endParaRPr lang="en-GB" dirty="0"/>
          </a:p>
          <a:p>
            <a:endParaRPr lang="en-GB" dirty="0"/>
          </a:p>
          <a:p>
            <a:endParaRPr lang="en-GB" dirty="0"/>
          </a:p>
          <a:p>
            <a:pPr marL="0" indent="0">
              <a:buNone/>
            </a:pPr>
            <a:r>
              <a:rPr lang="en-GB" dirty="0"/>
              <a:t>Any Questions?</a:t>
            </a:r>
          </a:p>
          <a:p>
            <a:endParaRPr lang="en-GB" dirty="0"/>
          </a:p>
          <a:p>
            <a:pPr marL="0" indent="0">
              <a:buNone/>
            </a:pPr>
            <a:r>
              <a:rPr lang="en-GB" dirty="0"/>
              <a:t>Thank you for listening to the Interim Viva!</a:t>
            </a:r>
          </a:p>
        </p:txBody>
      </p:sp>
    </p:spTree>
    <p:extLst>
      <p:ext uri="{BB962C8B-B14F-4D97-AF65-F5344CB8AC3E}">
        <p14:creationId xmlns:p14="http://schemas.microsoft.com/office/powerpoint/2010/main" val="1252530516"/>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3009CD5-FA47-484D-9C77-0AB127D88EE3}"/>
</file>

<file path=customXml/itemProps2.xml><?xml version="1.0" encoding="utf-8"?>
<ds:datastoreItem xmlns:ds="http://schemas.openxmlformats.org/officeDocument/2006/customXml" ds:itemID="{564E3F2B-67CA-4D1A-99B4-628EAF680755}"/>
</file>

<file path=customXml/itemProps3.xml><?xml version="1.0" encoding="utf-8"?>
<ds:datastoreItem xmlns:ds="http://schemas.openxmlformats.org/officeDocument/2006/customXml" ds:itemID="{CEDCCD17-F4EF-4223-947A-5EB263E28197}"/>
</file>

<file path=docProps/app.xml><?xml version="1.0" encoding="utf-8"?>
<Properties xmlns="http://schemas.openxmlformats.org/officeDocument/2006/extended-properties" xmlns:vt="http://schemas.openxmlformats.org/officeDocument/2006/docPropsVTypes">
  <Template/>
  <TotalTime>6732</TotalTime>
  <Words>4126</Words>
  <Application>Microsoft Office PowerPoint</Application>
  <PresentationFormat>Widescreen</PresentationFormat>
  <Paragraphs>347</Paragraphs>
  <Slides>29</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Interim Viva</vt:lpstr>
      <vt:lpstr>What is the Proposal About?</vt:lpstr>
      <vt:lpstr>Questionnaire</vt:lpstr>
      <vt:lpstr>Literature Review - Findings</vt:lpstr>
      <vt:lpstr>Literature Review - Findings</vt:lpstr>
      <vt:lpstr>Research Methodology</vt:lpstr>
      <vt:lpstr>Range of Academic Referencing</vt:lpstr>
      <vt:lpstr>SDLC - Agile</vt:lpstr>
      <vt:lpstr>SMART</vt:lpstr>
      <vt:lpstr>Aims and Objectives</vt:lpstr>
      <vt:lpstr>What is the Referencing Application going to be</vt:lpstr>
      <vt:lpstr>Project Planning</vt:lpstr>
      <vt:lpstr>GANTT CHART pt. 1</vt:lpstr>
      <vt:lpstr>GANTT CHART pt. 2</vt:lpstr>
      <vt:lpstr>GANTT CHART pt. 3</vt:lpstr>
      <vt:lpstr>WBS</vt:lpstr>
      <vt:lpstr>Referencing Application: Scribbr</vt:lpstr>
      <vt:lpstr>Referencing Application: Mendeley</vt:lpstr>
      <vt:lpstr>Referencing Application: MyBib</vt:lpstr>
      <vt:lpstr>Issues of Current Referencing Tools</vt:lpstr>
      <vt:lpstr>C# </vt:lpstr>
      <vt:lpstr>Object-Oriented Programming (C#)</vt:lpstr>
      <vt:lpstr>NoSQL - LiteDB</vt:lpstr>
      <vt:lpstr>Prototyping</vt:lpstr>
      <vt:lpstr>Wireframe</vt:lpstr>
      <vt:lpstr>Wireframe</vt:lpstr>
      <vt:lpstr>Iteration 0.1</vt:lpstr>
      <vt:lpstr>Iteration 0.1</vt:lpstr>
      <vt:lpstr>Interim Viva -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119187 (Joachim Manlongat)</dc:creator>
  <cp:lastModifiedBy>119187 (Joachim Manlongat)</cp:lastModifiedBy>
  <cp:revision>3</cp:revision>
  <dcterms:created xsi:type="dcterms:W3CDTF">2025-01-10T09:48:30Z</dcterms:created>
  <dcterms:modified xsi:type="dcterms:W3CDTF">2025-01-15T07:01:10Z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111702300</vt:r8>
  </property>
  <property fmtid="{D5CDD505-2E9C-101B-9397-08002B2CF9AE}" pid="3" name="ContentTypeId">
    <vt:lpwstr>0x010100EF4E6AAE9C568C45BB5244925F8AB03B</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