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21374100" cy="15113000"/>
  <p:notesSz cx="6858000" cy="9144000"/>
  <p:embeddedFontLst>
    <p:embeddedFont>
      <p:font typeface="DM Sans" pitchFamily="2" charset="77"/>
      <p:regular r:id="rId3"/>
      <p:bold r:id="rId4"/>
      <p:italic r:id="rId5"/>
      <p:boldItalic r:id="rId6"/>
    </p:embeddedFont>
    <p:embeddedFont>
      <p:font typeface="DM Sans Bold" pitchFamily="2" charset="77"/>
      <p:regular r:id="rId7"/>
      <p:bold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562" autoAdjust="0"/>
  </p:normalViewPr>
  <p:slideViewPr>
    <p:cSldViewPr>
      <p:cViewPr varScale="1">
        <p:scale>
          <a:sx n="45" d="100"/>
          <a:sy n="45" d="100"/>
        </p:scale>
        <p:origin x="1752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heme" Target="theme/theme1.xml"/><Relationship Id="rId5" Type="http://schemas.openxmlformats.org/officeDocument/2006/relationships/font" Target="fonts/font3.fntdata"/><Relationship Id="rId10" Type="http://schemas.openxmlformats.org/officeDocument/2006/relationships/viewProps" Target="viewProps.xml"/><Relationship Id="rId4" Type="http://schemas.openxmlformats.org/officeDocument/2006/relationships/font" Target="fonts/font2.fntdata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555959" y="1532730"/>
            <a:ext cx="6318524" cy="5905294"/>
            <a:chOff x="0" y="0"/>
            <a:chExt cx="1134114" cy="10599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34114" cy="1059943"/>
            </a:xfrm>
            <a:custGeom>
              <a:avLst/>
              <a:gdLst/>
              <a:ahLst/>
              <a:cxnLst/>
              <a:rect l="l" t="t" r="r" b="b"/>
              <a:pathLst>
                <a:path w="1134114" h="1059943">
                  <a:moveTo>
                    <a:pt x="19571" y="0"/>
                  </a:moveTo>
                  <a:lnTo>
                    <a:pt x="1114543" y="0"/>
                  </a:lnTo>
                  <a:cubicBezTo>
                    <a:pt x="1119733" y="0"/>
                    <a:pt x="1124711" y="2062"/>
                    <a:pt x="1128382" y="5732"/>
                  </a:cubicBezTo>
                  <a:cubicBezTo>
                    <a:pt x="1132052" y="9403"/>
                    <a:pt x="1134114" y="14381"/>
                    <a:pt x="1134114" y="19571"/>
                  </a:cubicBezTo>
                  <a:lnTo>
                    <a:pt x="1134114" y="1040372"/>
                  </a:lnTo>
                  <a:cubicBezTo>
                    <a:pt x="1134114" y="1045563"/>
                    <a:pt x="1132052" y="1050541"/>
                    <a:pt x="1128382" y="1054211"/>
                  </a:cubicBezTo>
                  <a:cubicBezTo>
                    <a:pt x="1124711" y="1057881"/>
                    <a:pt x="1119733" y="1059943"/>
                    <a:pt x="1114543" y="1059943"/>
                  </a:cubicBezTo>
                  <a:lnTo>
                    <a:pt x="19571" y="1059943"/>
                  </a:lnTo>
                  <a:cubicBezTo>
                    <a:pt x="14381" y="1059943"/>
                    <a:pt x="9403" y="1057881"/>
                    <a:pt x="5732" y="1054211"/>
                  </a:cubicBezTo>
                  <a:cubicBezTo>
                    <a:pt x="2062" y="1050541"/>
                    <a:pt x="0" y="1045563"/>
                    <a:pt x="0" y="1040372"/>
                  </a:cubicBezTo>
                  <a:lnTo>
                    <a:pt x="0" y="19571"/>
                  </a:lnTo>
                  <a:cubicBezTo>
                    <a:pt x="0" y="14381"/>
                    <a:pt x="2062" y="9403"/>
                    <a:pt x="5732" y="5732"/>
                  </a:cubicBezTo>
                  <a:cubicBezTo>
                    <a:pt x="9403" y="2062"/>
                    <a:pt x="14381" y="0"/>
                    <a:pt x="19571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7C8B7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1134114" cy="1050418"/>
            </a:xfrm>
            <a:prstGeom prst="rect">
              <a:avLst/>
            </a:prstGeom>
          </p:spPr>
          <p:txBody>
            <a:bodyPr lIns="50715" tIns="50715" rIns="50715" bIns="50715" rtlCol="0" anchor="ctr"/>
            <a:lstStyle/>
            <a:p>
              <a:pPr algn="ctr">
                <a:lnSpc>
                  <a:spcPts val="466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217383" y="1512000"/>
            <a:ext cx="6318524" cy="5905294"/>
            <a:chOff x="0" y="0"/>
            <a:chExt cx="1134114" cy="105994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34114" cy="1059943"/>
            </a:xfrm>
            <a:custGeom>
              <a:avLst/>
              <a:gdLst/>
              <a:ahLst/>
              <a:cxnLst/>
              <a:rect l="l" t="t" r="r" b="b"/>
              <a:pathLst>
                <a:path w="1134114" h="1059943">
                  <a:moveTo>
                    <a:pt x="19571" y="0"/>
                  </a:moveTo>
                  <a:lnTo>
                    <a:pt x="1114543" y="0"/>
                  </a:lnTo>
                  <a:cubicBezTo>
                    <a:pt x="1119733" y="0"/>
                    <a:pt x="1124711" y="2062"/>
                    <a:pt x="1128382" y="5732"/>
                  </a:cubicBezTo>
                  <a:cubicBezTo>
                    <a:pt x="1132052" y="9403"/>
                    <a:pt x="1134114" y="14381"/>
                    <a:pt x="1134114" y="19571"/>
                  </a:cubicBezTo>
                  <a:lnTo>
                    <a:pt x="1134114" y="1040372"/>
                  </a:lnTo>
                  <a:cubicBezTo>
                    <a:pt x="1134114" y="1045563"/>
                    <a:pt x="1132052" y="1050541"/>
                    <a:pt x="1128382" y="1054211"/>
                  </a:cubicBezTo>
                  <a:cubicBezTo>
                    <a:pt x="1124711" y="1057881"/>
                    <a:pt x="1119733" y="1059943"/>
                    <a:pt x="1114543" y="1059943"/>
                  </a:cubicBezTo>
                  <a:lnTo>
                    <a:pt x="19571" y="1059943"/>
                  </a:lnTo>
                  <a:cubicBezTo>
                    <a:pt x="14381" y="1059943"/>
                    <a:pt x="9403" y="1057881"/>
                    <a:pt x="5732" y="1054211"/>
                  </a:cubicBezTo>
                  <a:cubicBezTo>
                    <a:pt x="2062" y="1050541"/>
                    <a:pt x="0" y="1045563"/>
                    <a:pt x="0" y="1040372"/>
                  </a:cubicBezTo>
                  <a:lnTo>
                    <a:pt x="0" y="19571"/>
                  </a:lnTo>
                  <a:cubicBezTo>
                    <a:pt x="0" y="14381"/>
                    <a:pt x="2062" y="9403"/>
                    <a:pt x="5732" y="5732"/>
                  </a:cubicBezTo>
                  <a:cubicBezTo>
                    <a:pt x="9403" y="2062"/>
                    <a:pt x="14381" y="0"/>
                    <a:pt x="19571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7C8B7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1134114" cy="1050418"/>
            </a:xfrm>
            <a:prstGeom prst="rect">
              <a:avLst/>
            </a:prstGeom>
          </p:spPr>
          <p:txBody>
            <a:bodyPr lIns="50715" tIns="50715" rIns="50715" bIns="50715" rtlCol="0" anchor="ctr"/>
            <a:lstStyle/>
            <a:p>
              <a:pPr algn="ctr">
                <a:lnSpc>
                  <a:spcPts val="4667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498802" y="8761998"/>
            <a:ext cx="6318524" cy="5905294"/>
            <a:chOff x="0" y="0"/>
            <a:chExt cx="1134114" cy="105994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34114" cy="1059943"/>
            </a:xfrm>
            <a:custGeom>
              <a:avLst/>
              <a:gdLst/>
              <a:ahLst/>
              <a:cxnLst/>
              <a:rect l="l" t="t" r="r" b="b"/>
              <a:pathLst>
                <a:path w="1134114" h="1059943">
                  <a:moveTo>
                    <a:pt x="19571" y="0"/>
                  </a:moveTo>
                  <a:lnTo>
                    <a:pt x="1114543" y="0"/>
                  </a:lnTo>
                  <a:cubicBezTo>
                    <a:pt x="1119733" y="0"/>
                    <a:pt x="1124711" y="2062"/>
                    <a:pt x="1128382" y="5732"/>
                  </a:cubicBezTo>
                  <a:cubicBezTo>
                    <a:pt x="1132052" y="9403"/>
                    <a:pt x="1134114" y="14381"/>
                    <a:pt x="1134114" y="19571"/>
                  </a:cubicBezTo>
                  <a:lnTo>
                    <a:pt x="1134114" y="1040372"/>
                  </a:lnTo>
                  <a:cubicBezTo>
                    <a:pt x="1134114" y="1045563"/>
                    <a:pt x="1132052" y="1050541"/>
                    <a:pt x="1128382" y="1054211"/>
                  </a:cubicBezTo>
                  <a:cubicBezTo>
                    <a:pt x="1124711" y="1057881"/>
                    <a:pt x="1119733" y="1059943"/>
                    <a:pt x="1114543" y="1059943"/>
                  </a:cubicBezTo>
                  <a:lnTo>
                    <a:pt x="19571" y="1059943"/>
                  </a:lnTo>
                  <a:cubicBezTo>
                    <a:pt x="14381" y="1059943"/>
                    <a:pt x="9403" y="1057881"/>
                    <a:pt x="5732" y="1054211"/>
                  </a:cubicBezTo>
                  <a:cubicBezTo>
                    <a:pt x="2062" y="1050541"/>
                    <a:pt x="0" y="1045563"/>
                    <a:pt x="0" y="1040372"/>
                  </a:cubicBezTo>
                  <a:lnTo>
                    <a:pt x="0" y="19571"/>
                  </a:lnTo>
                  <a:cubicBezTo>
                    <a:pt x="0" y="14381"/>
                    <a:pt x="2062" y="9403"/>
                    <a:pt x="5732" y="5732"/>
                  </a:cubicBezTo>
                  <a:cubicBezTo>
                    <a:pt x="9403" y="2062"/>
                    <a:pt x="14381" y="0"/>
                    <a:pt x="19571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05C3D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9525"/>
              <a:ext cx="1134114" cy="1050418"/>
            </a:xfrm>
            <a:prstGeom prst="rect">
              <a:avLst/>
            </a:prstGeom>
          </p:spPr>
          <p:txBody>
            <a:bodyPr lIns="50715" tIns="50715" rIns="50715" bIns="50715" rtlCol="0" anchor="ctr"/>
            <a:lstStyle/>
            <a:p>
              <a:pPr algn="ctr">
                <a:lnSpc>
                  <a:spcPts val="4667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4150135" y="8761998"/>
            <a:ext cx="6318524" cy="5905294"/>
            <a:chOff x="0" y="0"/>
            <a:chExt cx="1134114" cy="10599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34114" cy="1059943"/>
            </a:xfrm>
            <a:custGeom>
              <a:avLst/>
              <a:gdLst/>
              <a:ahLst/>
              <a:cxnLst/>
              <a:rect l="l" t="t" r="r" b="b"/>
              <a:pathLst>
                <a:path w="1134114" h="1059943">
                  <a:moveTo>
                    <a:pt x="19571" y="0"/>
                  </a:moveTo>
                  <a:lnTo>
                    <a:pt x="1114543" y="0"/>
                  </a:lnTo>
                  <a:cubicBezTo>
                    <a:pt x="1119733" y="0"/>
                    <a:pt x="1124711" y="2062"/>
                    <a:pt x="1128382" y="5732"/>
                  </a:cubicBezTo>
                  <a:cubicBezTo>
                    <a:pt x="1132052" y="9403"/>
                    <a:pt x="1134114" y="14381"/>
                    <a:pt x="1134114" y="19571"/>
                  </a:cubicBezTo>
                  <a:lnTo>
                    <a:pt x="1134114" y="1040372"/>
                  </a:lnTo>
                  <a:cubicBezTo>
                    <a:pt x="1134114" y="1045563"/>
                    <a:pt x="1132052" y="1050541"/>
                    <a:pt x="1128382" y="1054211"/>
                  </a:cubicBezTo>
                  <a:cubicBezTo>
                    <a:pt x="1124711" y="1057881"/>
                    <a:pt x="1119733" y="1059943"/>
                    <a:pt x="1114543" y="1059943"/>
                  </a:cubicBezTo>
                  <a:lnTo>
                    <a:pt x="19571" y="1059943"/>
                  </a:lnTo>
                  <a:cubicBezTo>
                    <a:pt x="14381" y="1059943"/>
                    <a:pt x="9403" y="1057881"/>
                    <a:pt x="5732" y="1054211"/>
                  </a:cubicBezTo>
                  <a:cubicBezTo>
                    <a:pt x="2062" y="1050541"/>
                    <a:pt x="0" y="1045563"/>
                    <a:pt x="0" y="1040372"/>
                  </a:cubicBezTo>
                  <a:lnTo>
                    <a:pt x="0" y="19571"/>
                  </a:lnTo>
                  <a:cubicBezTo>
                    <a:pt x="0" y="14381"/>
                    <a:pt x="2062" y="9403"/>
                    <a:pt x="5732" y="5732"/>
                  </a:cubicBezTo>
                  <a:cubicBezTo>
                    <a:pt x="9403" y="2062"/>
                    <a:pt x="14381" y="0"/>
                    <a:pt x="19571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5C7486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9525"/>
              <a:ext cx="1134114" cy="1050418"/>
            </a:xfrm>
            <a:prstGeom prst="rect">
              <a:avLst/>
            </a:prstGeom>
          </p:spPr>
          <p:txBody>
            <a:bodyPr lIns="50715" tIns="50715" rIns="50715" bIns="50715" rtlCol="0" anchor="ctr"/>
            <a:lstStyle/>
            <a:p>
              <a:pPr algn="ctr">
                <a:lnSpc>
                  <a:spcPts val="4667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49805" y="8761998"/>
            <a:ext cx="6318524" cy="5905294"/>
            <a:chOff x="0" y="0"/>
            <a:chExt cx="1134114" cy="105994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34114" cy="1059943"/>
            </a:xfrm>
            <a:custGeom>
              <a:avLst/>
              <a:gdLst/>
              <a:ahLst/>
              <a:cxnLst/>
              <a:rect l="l" t="t" r="r" b="b"/>
              <a:pathLst>
                <a:path w="1134114" h="1059943">
                  <a:moveTo>
                    <a:pt x="19571" y="0"/>
                  </a:moveTo>
                  <a:lnTo>
                    <a:pt x="1114543" y="0"/>
                  </a:lnTo>
                  <a:cubicBezTo>
                    <a:pt x="1119733" y="0"/>
                    <a:pt x="1124711" y="2062"/>
                    <a:pt x="1128382" y="5732"/>
                  </a:cubicBezTo>
                  <a:cubicBezTo>
                    <a:pt x="1132052" y="9403"/>
                    <a:pt x="1134114" y="14381"/>
                    <a:pt x="1134114" y="19571"/>
                  </a:cubicBezTo>
                  <a:lnTo>
                    <a:pt x="1134114" y="1040372"/>
                  </a:lnTo>
                  <a:cubicBezTo>
                    <a:pt x="1134114" y="1045563"/>
                    <a:pt x="1132052" y="1050541"/>
                    <a:pt x="1128382" y="1054211"/>
                  </a:cubicBezTo>
                  <a:cubicBezTo>
                    <a:pt x="1124711" y="1057881"/>
                    <a:pt x="1119733" y="1059943"/>
                    <a:pt x="1114543" y="1059943"/>
                  </a:cubicBezTo>
                  <a:lnTo>
                    <a:pt x="19571" y="1059943"/>
                  </a:lnTo>
                  <a:cubicBezTo>
                    <a:pt x="14381" y="1059943"/>
                    <a:pt x="9403" y="1057881"/>
                    <a:pt x="5732" y="1054211"/>
                  </a:cubicBezTo>
                  <a:cubicBezTo>
                    <a:pt x="2062" y="1050541"/>
                    <a:pt x="0" y="1045563"/>
                    <a:pt x="0" y="1040372"/>
                  </a:cubicBezTo>
                  <a:lnTo>
                    <a:pt x="0" y="19571"/>
                  </a:lnTo>
                  <a:cubicBezTo>
                    <a:pt x="0" y="14381"/>
                    <a:pt x="2062" y="9403"/>
                    <a:pt x="5732" y="5732"/>
                  </a:cubicBezTo>
                  <a:cubicBezTo>
                    <a:pt x="9403" y="2062"/>
                    <a:pt x="14381" y="0"/>
                    <a:pt x="19571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5C7486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9525"/>
              <a:ext cx="1134114" cy="1050418"/>
            </a:xfrm>
            <a:prstGeom prst="rect">
              <a:avLst/>
            </a:prstGeom>
          </p:spPr>
          <p:txBody>
            <a:bodyPr lIns="50715" tIns="50715" rIns="50715" bIns="50715" rtlCol="0" anchor="ctr"/>
            <a:lstStyle/>
            <a:p>
              <a:pPr algn="ctr">
                <a:lnSpc>
                  <a:spcPts val="4667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98209" y="1532730"/>
            <a:ext cx="6318524" cy="5905294"/>
            <a:chOff x="0" y="0"/>
            <a:chExt cx="1134114" cy="105994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34114" cy="1059943"/>
            </a:xfrm>
            <a:custGeom>
              <a:avLst/>
              <a:gdLst/>
              <a:ahLst/>
              <a:cxnLst/>
              <a:rect l="l" t="t" r="r" b="b"/>
              <a:pathLst>
                <a:path w="1134114" h="1059943">
                  <a:moveTo>
                    <a:pt x="19571" y="0"/>
                  </a:moveTo>
                  <a:lnTo>
                    <a:pt x="1114543" y="0"/>
                  </a:lnTo>
                  <a:cubicBezTo>
                    <a:pt x="1119733" y="0"/>
                    <a:pt x="1124711" y="2062"/>
                    <a:pt x="1128382" y="5732"/>
                  </a:cubicBezTo>
                  <a:cubicBezTo>
                    <a:pt x="1132052" y="9403"/>
                    <a:pt x="1134114" y="14381"/>
                    <a:pt x="1134114" y="19571"/>
                  </a:cubicBezTo>
                  <a:lnTo>
                    <a:pt x="1134114" y="1040372"/>
                  </a:lnTo>
                  <a:cubicBezTo>
                    <a:pt x="1134114" y="1045563"/>
                    <a:pt x="1132052" y="1050541"/>
                    <a:pt x="1128382" y="1054211"/>
                  </a:cubicBezTo>
                  <a:cubicBezTo>
                    <a:pt x="1124711" y="1057881"/>
                    <a:pt x="1119733" y="1059943"/>
                    <a:pt x="1114543" y="1059943"/>
                  </a:cubicBezTo>
                  <a:lnTo>
                    <a:pt x="19571" y="1059943"/>
                  </a:lnTo>
                  <a:cubicBezTo>
                    <a:pt x="14381" y="1059943"/>
                    <a:pt x="9403" y="1057881"/>
                    <a:pt x="5732" y="1054211"/>
                  </a:cubicBezTo>
                  <a:cubicBezTo>
                    <a:pt x="2062" y="1050541"/>
                    <a:pt x="0" y="1045563"/>
                    <a:pt x="0" y="1040372"/>
                  </a:cubicBezTo>
                  <a:lnTo>
                    <a:pt x="0" y="19571"/>
                  </a:lnTo>
                  <a:cubicBezTo>
                    <a:pt x="0" y="14381"/>
                    <a:pt x="2062" y="9403"/>
                    <a:pt x="5732" y="5732"/>
                  </a:cubicBezTo>
                  <a:cubicBezTo>
                    <a:pt x="9403" y="2062"/>
                    <a:pt x="14381" y="0"/>
                    <a:pt x="19571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D75395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9525"/>
              <a:ext cx="1134114" cy="1050418"/>
            </a:xfrm>
            <a:prstGeom prst="rect">
              <a:avLst/>
            </a:prstGeom>
          </p:spPr>
          <p:txBody>
            <a:bodyPr lIns="50715" tIns="50715" rIns="50715" bIns="50715" rtlCol="0" anchor="ctr"/>
            <a:lstStyle/>
            <a:p>
              <a:pPr algn="ctr">
                <a:lnSpc>
                  <a:spcPts val="4667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37955" y="7560000"/>
            <a:ext cx="19498194" cy="1013239"/>
            <a:chOff x="0" y="0"/>
            <a:chExt cx="1349612" cy="141845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349612" cy="141845"/>
            </a:xfrm>
            <a:custGeom>
              <a:avLst/>
              <a:gdLst/>
              <a:ahLst/>
              <a:cxnLst/>
              <a:rect l="l" t="t" r="r" b="b"/>
              <a:pathLst>
                <a:path w="1281357" h="141845">
                  <a:moveTo>
                    <a:pt x="19163" y="0"/>
                  </a:moveTo>
                  <a:lnTo>
                    <a:pt x="1262194" y="0"/>
                  </a:lnTo>
                  <a:cubicBezTo>
                    <a:pt x="1272777" y="0"/>
                    <a:pt x="1281357" y="8580"/>
                    <a:pt x="1281357" y="19163"/>
                  </a:cubicBezTo>
                  <a:lnTo>
                    <a:pt x="1281357" y="122681"/>
                  </a:lnTo>
                  <a:cubicBezTo>
                    <a:pt x="1281357" y="133265"/>
                    <a:pt x="1272777" y="141845"/>
                    <a:pt x="1262194" y="141845"/>
                  </a:cubicBezTo>
                  <a:lnTo>
                    <a:pt x="19163" y="141845"/>
                  </a:lnTo>
                  <a:cubicBezTo>
                    <a:pt x="8580" y="141845"/>
                    <a:pt x="0" y="133265"/>
                    <a:pt x="0" y="122681"/>
                  </a:cubicBezTo>
                  <a:lnTo>
                    <a:pt x="0" y="19163"/>
                  </a:lnTo>
                  <a:cubicBezTo>
                    <a:pt x="0" y="8580"/>
                    <a:pt x="8580" y="0"/>
                    <a:pt x="1916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9525"/>
              <a:ext cx="1281357" cy="1323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>
                <a:lnSpc>
                  <a:spcPts val="4667"/>
                </a:lnSpc>
              </a:pPr>
              <a:r>
                <a:rPr lang="en-US" sz="388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Thema / </a:t>
              </a:r>
              <a:r>
                <a:rPr lang="en-US" sz="3889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Dathliad</a:t>
              </a:r>
              <a:r>
                <a:rPr lang="en-US" sz="388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-  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4443197" y="554710"/>
            <a:ext cx="14022165" cy="969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67"/>
              </a:lnSpc>
            </a:pPr>
            <a:r>
              <a:rPr lang="en-US" sz="6389" b="1">
                <a:solidFill>
                  <a:srgbClr val="000001"/>
                </a:solidFill>
                <a:latin typeface="DM Sans Bold"/>
                <a:ea typeface="DM Sans Bold"/>
                <a:cs typeface="DM Sans Bold"/>
                <a:sym typeface="DM Sans Bold"/>
              </a:rPr>
              <a:t>Y Chwe Maes Dysgu a Phrofiad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889059" y="6248050"/>
            <a:ext cx="4375763" cy="108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2"/>
              </a:lnSpc>
            </a:pPr>
            <a:r>
              <a:rPr lang="en-US" sz="3593" b="1">
                <a:solidFill>
                  <a:srgbClr val="000001"/>
                </a:solidFill>
                <a:latin typeface="DM Sans Bold"/>
                <a:ea typeface="DM Sans Bold"/>
                <a:cs typeface="DM Sans Bold"/>
                <a:sym typeface="DM Sans Bold"/>
              </a:rPr>
              <a:t>Y Celfyddydau Mynegiannol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652517" y="6519056"/>
            <a:ext cx="4059706" cy="542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2"/>
              </a:lnSpc>
            </a:pPr>
            <a:r>
              <a:rPr lang="en-US" sz="3593" b="1">
                <a:solidFill>
                  <a:srgbClr val="000001"/>
                </a:solidFill>
                <a:latin typeface="DM Sans Bold"/>
                <a:ea typeface="DM Sans Bold"/>
                <a:cs typeface="DM Sans Bold"/>
                <a:sym typeface="DM Sans Bold"/>
              </a:rPr>
              <a:t>Iechyd a Lles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27520" y="13504292"/>
            <a:ext cx="3328960" cy="108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2"/>
              </a:lnSpc>
            </a:pPr>
            <a:r>
              <a:rPr lang="en-US" sz="3593" b="1">
                <a:solidFill>
                  <a:srgbClr val="000001"/>
                </a:solidFill>
                <a:latin typeface="DM Sans Bold"/>
                <a:ea typeface="DM Sans Bold"/>
                <a:cs typeface="DM Sans Bold"/>
                <a:sym typeface="DM Sans Bold"/>
              </a:rPr>
              <a:t>Mathemateg a Rhifedd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4828009" y="13504292"/>
            <a:ext cx="5300909" cy="108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2"/>
              </a:lnSpc>
            </a:pPr>
            <a:r>
              <a:rPr lang="en-US" sz="3593" b="1">
                <a:solidFill>
                  <a:srgbClr val="000001"/>
                </a:solidFill>
                <a:latin typeface="DM Sans Bold"/>
                <a:ea typeface="DM Sans Bold"/>
                <a:cs typeface="DM Sans Bold"/>
                <a:sym typeface="DM Sans Bold"/>
              </a:rPr>
              <a:t>Gwyddoniaeth a Thechnoleg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5693471" y="6633274"/>
            <a:ext cx="4059706" cy="542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2"/>
              </a:lnSpc>
            </a:pPr>
            <a:r>
              <a:rPr lang="en-US" sz="3593" b="1">
                <a:solidFill>
                  <a:srgbClr val="000001"/>
                </a:solidFill>
                <a:latin typeface="DM Sans Bold"/>
                <a:ea typeface="DM Sans Bold"/>
                <a:cs typeface="DM Sans Bold"/>
                <a:sym typeface="DM Sans Bold"/>
              </a:rPr>
              <a:t>Y Dyniaethau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37954" y="13504292"/>
            <a:ext cx="6142227" cy="108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12"/>
              </a:lnSpc>
            </a:pPr>
            <a:r>
              <a:rPr lang="en-US" sz="3593" b="1">
                <a:solidFill>
                  <a:srgbClr val="000001"/>
                </a:solidFill>
                <a:latin typeface="DM Sans Bold"/>
                <a:ea typeface="DM Sans Bold"/>
                <a:cs typeface="DM Sans Bold"/>
                <a:sym typeface="DM Sans Bold"/>
              </a:rPr>
              <a:t>Ieithoedd, Llythrennedd a Chyfathrebu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</Words>
  <Application>Microsoft Macintosh PowerPoint</Application>
  <PresentationFormat>Custom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DM Sans</vt:lpstr>
      <vt:lpstr>DM Sans Bold</vt:lpstr>
      <vt:lpstr>Arial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 Types of Simple Machines Educational Poster</dc:title>
  <cp:lastModifiedBy>Bethan Griffiths</cp:lastModifiedBy>
  <cp:revision>2</cp:revision>
  <dcterms:created xsi:type="dcterms:W3CDTF">2006-08-16T00:00:00Z</dcterms:created>
  <dcterms:modified xsi:type="dcterms:W3CDTF">2026-10-12T16:15:36Z</dcterms:modified>
  <dc:identifier>DAHX0CxLDM0</dc:identifier>
</cp:coreProperties>
</file>