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53" autoAdjust="0"/>
    <p:restoredTop sz="94660"/>
  </p:normalViewPr>
  <p:slideViewPr>
    <p:cSldViewPr snapToGrid="0">
      <p:cViewPr varScale="1">
        <p:scale>
          <a:sx n="64" d="100"/>
          <a:sy n="64" d="100"/>
        </p:scale>
        <p:origin x="99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4.svg"/><Relationship Id="rId4" Type="http://schemas.openxmlformats.org/officeDocument/2006/relationships/image" Target="../media/image17.svg"/><Relationship Id="rId9" Type="http://schemas.openxmlformats.org/officeDocument/2006/relationships/image" Target="../media/image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4.svg"/><Relationship Id="rId4" Type="http://schemas.openxmlformats.org/officeDocument/2006/relationships/image" Target="../media/image17.svg"/><Relationship Id="rId9"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41081F-800F-42DF-BD71-CE300664262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B9BC824-6EE0-4A12-803E-EE2A1F4D3E7D}">
      <dgm:prSet/>
      <dgm:spPr/>
      <dgm:t>
        <a:bodyPr/>
        <a:lstStyle/>
        <a:p>
          <a:r>
            <a:rPr lang="en-GB" dirty="0">
              <a:latin typeface="Arial" panose="020B0604020202020204" pitchFamily="34" charset="0"/>
              <a:cs typeface="Arial" panose="020B0604020202020204" pitchFamily="34" charset="0"/>
            </a:rPr>
            <a:t>I polished the cutlery several times a day, vacuumed the dining area, wiped down chairs, and arranged tables to improve the dining experience.</a:t>
          </a:r>
          <a:endParaRPr lang="en-US" dirty="0">
            <a:latin typeface="Arial" panose="020B0604020202020204" pitchFamily="34" charset="0"/>
            <a:cs typeface="Arial" panose="020B0604020202020204" pitchFamily="34" charset="0"/>
          </a:endParaRPr>
        </a:p>
      </dgm:t>
    </dgm:pt>
    <dgm:pt modelId="{BF242E59-84B4-43F9-A340-30ACC0C43ADC}" type="parTrans" cxnId="{70162EC0-ABCA-46CE-83FA-5BAB842319D0}">
      <dgm:prSet/>
      <dgm:spPr/>
      <dgm:t>
        <a:bodyPr/>
        <a:lstStyle/>
        <a:p>
          <a:endParaRPr lang="en-US"/>
        </a:p>
      </dgm:t>
    </dgm:pt>
    <dgm:pt modelId="{AFC09C9A-1C57-4058-B9A7-FB9C98D36FEE}" type="sibTrans" cxnId="{70162EC0-ABCA-46CE-83FA-5BAB842319D0}">
      <dgm:prSet/>
      <dgm:spPr/>
      <dgm:t>
        <a:bodyPr/>
        <a:lstStyle/>
        <a:p>
          <a:endParaRPr lang="en-US"/>
        </a:p>
      </dgm:t>
    </dgm:pt>
    <dgm:pt modelId="{E3409FC3-8BD7-4C70-A8BA-C7396A88826F}">
      <dgm:prSet/>
      <dgm:spPr/>
      <dgm:t>
        <a:bodyPr/>
        <a:lstStyle/>
        <a:p>
          <a:r>
            <a:rPr lang="en-GB" dirty="0">
              <a:latin typeface="Arial" panose="020B0604020202020204" pitchFamily="34" charset="0"/>
              <a:cs typeface="Arial" panose="020B0604020202020204" pitchFamily="34" charset="0"/>
            </a:rPr>
            <a:t>I split my chores between the dining area and the bar. I learned about different drinks, including alcoholic options like beer and wine, and non-alcoholic choices such as water, juice, tea, milk, and coffee (Cousins &amp; Weekes, 2020). </a:t>
          </a:r>
          <a:endParaRPr lang="en-US" dirty="0">
            <a:latin typeface="Arial" panose="020B0604020202020204" pitchFamily="34" charset="0"/>
            <a:cs typeface="Arial" panose="020B0604020202020204" pitchFamily="34" charset="0"/>
          </a:endParaRPr>
        </a:p>
      </dgm:t>
    </dgm:pt>
    <dgm:pt modelId="{62556D19-FEA3-4930-A569-CFE67A53821D}" type="parTrans" cxnId="{F270617D-EB60-4864-8A3C-9EE3131F7CD0}">
      <dgm:prSet/>
      <dgm:spPr/>
      <dgm:t>
        <a:bodyPr/>
        <a:lstStyle/>
        <a:p>
          <a:endParaRPr lang="en-US"/>
        </a:p>
      </dgm:t>
    </dgm:pt>
    <dgm:pt modelId="{A97F7EA4-DF20-4692-A0B2-78D8ADD4322B}" type="sibTrans" cxnId="{F270617D-EB60-4864-8A3C-9EE3131F7CD0}">
      <dgm:prSet/>
      <dgm:spPr/>
      <dgm:t>
        <a:bodyPr/>
        <a:lstStyle/>
        <a:p>
          <a:endParaRPr lang="en-US"/>
        </a:p>
      </dgm:t>
    </dgm:pt>
    <dgm:pt modelId="{371A717F-45DE-4BAB-9878-4B81504AAFA9}">
      <dgm:prSet/>
      <dgm:spPr/>
      <dgm:t>
        <a:bodyPr/>
        <a:lstStyle/>
        <a:p>
          <a:r>
            <a:rPr lang="en-GB" dirty="0">
              <a:latin typeface="Arial" panose="020B0604020202020204" pitchFamily="34" charset="0"/>
              <a:cs typeface="Arial" panose="020B0604020202020204" pitchFamily="34" charset="0"/>
            </a:rPr>
            <a:t>I helped restock the fridge and learned how to operate the system at the bar, and got involved in room service.</a:t>
          </a:r>
        </a:p>
        <a:p>
          <a:endParaRPr lang="en-US" dirty="0">
            <a:latin typeface="Arial" panose="020B0604020202020204" pitchFamily="34" charset="0"/>
            <a:cs typeface="Arial" panose="020B0604020202020204" pitchFamily="34" charset="0"/>
          </a:endParaRPr>
        </a:p>
      </dgm:t>
    </dgm:pt>
    <dgm:pt modelId="{7F633020-664B-44EB-BFE7-7FE2EA70C089}" type="parTrans" cxnId="{1AE6220F-266F-4BAA-A7E4-8829A0768B89}">
      <dgm:prSet/>
      <dgm:spPr/>
      <dgm:t>
        <a:bodyPr/>
        <a:lstStyle/>
        <a:p>
          <a:endParaRPr lang="en-US"/>
        </a:p>
      </dgm:t>
    </dgm:pt>
    <dgm:pt modelId="{909D2B0A-3E3B-4A08-B389-4F8B54C1BA26}" type="sibTrans" cxnId="{1AE6220F-266F-4BAA-A7E4-8829A0768B89}">
      <dgm:prSet/>
      <dgm:spPr/>
      <dgm:t>
        <a:bodyPr/>
        <a:lstStyle/>
        <a:p>
          <a:endParaRPr lang="en-US"/>
        </a:p>
      </dgm:t>
    </dgm:pt>
    <dgm:pt modelId="{70B7CD4B-D21F-4BEC-B8DA-F6BD70E1EB88}" type="pres">
      <dgm:prSet presAssocID="{6C41081F-800F-42DF-BD71-CE3006642628}" presName="vert0" presStyleCnt="0">
        <dgm:presLayoutVars>
          <dgm:dir/>
          <dgm:animOne val="branch"/>
          <dgm:animLvl val="lvl"/>
        </dgm:presLayoutVars>
      </dgm:prSet>
      <dgm:spPr/>
    </dgm:pt>
    <dgm:pt modelId="{481EA350-7AB6-4B8D-804E-B480E890E7E8}" type="pres">
      <dgm:prSet presAssocID="{DB9BC824-6EE0-4A12-803E-EE2A1F4D3E7D}" presName="thickLine" presStyleLbl="alignNode1" presStyleIdx="0" presStyleCnt="3"/>
      <dgm:spPr/>
    </dgm:pt>
    <dgm:pt modelId="{E9954688-746E-4B95-BB54-D75F059995D2}" type="pres">
      <dgm:prSet presAssocID="{DB9BC824-6EE0-4A12-803E-EE2A1F4D3E7D}" presName="horz1" presStyleCnt="0"/>
      <dgm:spPr/>
    </dgm:pt>
    <dgm:pt modelId="{C983F942-DAEB-4E41-9696-87D2C6548499}" type="pres">
      <dgm:prSet presAssocID="{DB9BC824-6EE0-4A12-803E-EE2A1F4D3E7D}" presName="tx1" presStyleLbl="revTx" presStyleIdx="0" presStyleCnt="3"/>
      <dgm:spPr/>
    </dgm:pt>
    <dgm:pt modelId="{183E21F1-0BF6-4256-A787-FF56418C0336}" type="pres">
      <dgm:prSet presAssocID="{DB9BC824-6EE0-4A12-803E-EE2A1F4D3E7D}" presName="vert1" presStyleCnt="0"/>
      <dgm:spPr/>
    </dgm:pt>
    <dgm:pt modelId="{DD1661BC-0F81-4551-ACC1-9AEFE7999416}" type="pres">
      <dgm:prSet presAssocID="{E3409FC3-8BD7-4C70-A8BA-C7396A88826F}" presName="thickLine" presStyleLbl="alignNode1" presStyleIdx="1" presStyleCnt="3"/>
      <dgm:spPr/>
    </dgm:pt>
    <dgm:pt modelId="{303BF80A-0605-4057-923D-4C7FAF9BF1D3}" type="pres">
      <dgm:prSet presAssocID="{E3409FC3-8BD7-4C70-A8BA-C7396A88826F}" presName="horz1" presStyleCnt="0"/>
      <dgm:spPr/>
    </dgm:pt>
    <dgm:pt modelId="{29CB7CBE-511E-4814-9F9C-06B99E42419F}" type="pres">
      <dgm:prSet presAssocID="{E3409FC3-8BD7-4C70-A8BA-C7396A88826F}" presName="tx1" presStyleLbl="revTx" presStyleIdx="1" presStyleCnt="3"/>
      <dgm:spPr/>
    </dgm:pt>
    <dgm:pt modelId="{36CF26CA-AF28-40AC-B93B-062BDD125253}" type="pres">
      <dgm:prSet presAssocID="{E3409FC3-8BD7-4C70-A8BA-C7396A88826F}" presName="vert1" presStyleCnt="0"/>
      <dgm:spPr/>
    </dgm:pt>
    <dgm:pt modelId="{4AA46FD1-5EF2-468D-B5D3-1623FFE580C8}" type="pres">
      <dgm:prSet presAssocID="{371A717F-45DE-4BAB-9878-4B81504AAFA9}" presName="thickLine" presStyleLbl="alignNode1" presStyleIdx="2" presStyleCnt="3"/>
      <dgm:spPr/>
    </dgm:pt>
    <dgm:pt modelId="{E0916E1C-A088-4A12-8B6D-3B56D533AF75}" type="pres">
      <dgm:prSet presAssocID="{371A717F-45DE-4BAB-9878-4B81504AAFA9}" presName="horz1" presStyleCnt="0"/>
      <dgm:spPr/>
    </dgm:pt>
    <dgm:pt modelId="{760FC85A-62F2-45CA-93CE-8D4BC9680D34}" type="pres">
      <dgm:prSet presAssocID="{371A717F-45DE-4BAB-9878-4B81504AAFA9}" presName="tx1" presStyleLbl="revTx" presStyleIdx="2" presStyleCnt="3"/>
      <dgm:spPr/>
    </dgm:pt>
    <dgm:pt modelId="{69B11CCA-E72D-4E1A-82C3-6057815085AA}" type="pres">
      <dgm:prSet presAssocID="{371A717F-45DE-4BAB-9878-4B81504AAFA9}" presName="vert1" presStyleCnt="0"/>
      <dgm:spPr/>
    </dgm:pt>
  </dgm:ptLst>
  <dgm:cxnLst>
    <dgm:cxn modelId="{1AE6220F-266F-4BAA-A7E4-8829A0768B89}" srcId="{6C41081F-800F-42DF-BD71-CE3006642628}" destId="{371A717F-45DE-4BAB-9878-4B81504AAFA9}" srcOrd="2" destOrd="0" parTransId="{7F633020-664B-44EB-BFE7-7FE2EA70C089}" sibTransId="{909D2B0A-3E3B-4A08-B389-4F8B54C1BA26}"/>
    <dgm:cxn modelId="{A860AF73-49D1-4671-AA93-018F101027BE}" type="presOf" srcId="{6C41081F-800F-42DF-BD71-CE3006642628}" destId="{70B7CD4B-D21F-4BEC-B8DA-F6BD70E1EB88}" srcOrd="0" destOrd="0" presId="urn:microsoft.com/office/officeart/2008/layout/LinedList"/>
    <dgm:cxn modelId="{F270617D-EB60-4864-8A3C-9EE3131F7CD0}" srcId="{6C41081F-800F-42DF-BD71-CE3006642628}" destId="{E3409FC3-8BD7-4C70-A8BA-C7396A88826F}" srcOrd="1" destOrd="0" parTransId="{62556D19-FEA3-4930-A569-CFE67A53821D}" sibTransId="{A97F7EA4-DF20-4692-A0B2-78D8ADD4322B}"/>
    <dgm:cxn modelId="{66354181-8736-44D0-8CFE-A420B4A27782}" type="presOf" srcId="{371A717F-45DE-4BAB-9878-4B81504AAFA9}" destId="{760FC85A-62F2-45CA-93CE-8D4BC9680D34}" srcOrd="0" destOrd="0" presId="urn:microsoft.com/office/officeart/2008/layout/LinedList"/>
    <dgm:cxn modelId="{70162EC0-ABCA-46CE-83FA-5BAB842319D0}" srcId="{6C41081F-800F-42DF-BD71-CE3006642628}" destId="{DB9BC824-6EE0-4A12-803E-EE2A1F4D3E7D}" srcOrd="0" destOrd="0" parTransId="{BF242E59-84B4-43F9-A340-30ACC0C43ADC}" sibTransId="{AFC09C9A-1C57-4058-B9A7-FB9C98D36FEE}"/>
    <dgm:cxn modelId="{B2AF35C5-68DB-41A4-AF00-16010C8DE826}" type="presOf" srcId="{E3409FC3-8BD7-4C70-A8BA-C7396A88826F}" destId="{29CB7CBE-511E-4814-9F9C-06B99E42419F}" srcOrd="0" destOrd="0" presId="urn:microsoft.com/office/officeart/2008/layout/LinedList"/>
    <dgm:cxn modelId="{00B5AECA-38E0-4ADE-A54A-234404281361}" type="presOf" srcId="{DB9BC824-6EE0-4A12-803E-EE2A1F4D3E7D}" destId="{C983F942-DAEB-4E41-9696-87D2C6548499}" srcOrd="0" destOrd="0" presId="urn:microsoft.com/office/officeart/2008/layout/LinedList"/>
    <dgm:cxn modelId="{1EBFEC52-5828-406C-B315-7FE8EC009165}" type="presParOf" srcId="{70B7CD4B-D21F-4BEC-B8DA-F6BD70E1EB88}" destId="{481EA350-7AB6-4B8D-804E-B480E890E7E8}" srcOrd="0" destOrd="0" presId="urn:microsoft.com/office/officeart/2008/layout/LinedList"/>
    <dgm:cxn modelId="{BDC2E610-D0B0-4F24-8AA8-072D22EB8F3E}" type="presParOf" srcId="{70B7CD4B-D21F-4BEC-B8DA-F6BD70E1EB88}" destId="{E9954688-746E-4B95-BB54-D75F059995D2}" srcOrd="1" destOrd="0" presId="urn:microsoft.com/office/officeart/2008/layout/LinedList"/>
    <dgm:cxn modelId="{BDECA388-A323-4595-924B-123D7FE95E09}" type="presParOf" srcId="{E9954688-746E-4B95-BB54-D75F059995D2}" destId="{C983F942-DAEB-4E41-9696-87D2C6548499}" srcOrd="0" destOrd="0" presId="urn:microsoft.com/office/officeart/2008/layout/LinedList"/>
    <dgm:cxn modelId="{D3476747-4762-4226-8DFE-DCBAB3C40F9D}" type="presParOf" srcId="{E9954688-746E-4B95-BB54-D75F059995D2}" destId="{183E21F1-0BF6-4256-A787-FF56418C0336}" srcOrd="1" destOrd="0" presId="urn:microsoft.com/office/officeart/2008/layout/LinedList"/>
    <dgm:cxn modelId="{F5F22C7D-E20B-44EE-A15C-C7BE4D8EB378}" type="presParOf" srcId="{70B7CD4B-D21F-4BEC-B8DA-F6BD70E1EB88}" destId="{DD1661BC-0F81-4551-ACC1-9AEFE7999416}" srcOrd="2" destOrd="0" presId="urn:microsoft.com/office/officeart/2008/layout/LinedList"/>
    <dgm:cxn modelId="{185D36CA-E3F8-4DC8-809C-233EB7342B69}" type="presParOf" srcId="{70B7CD4B-D21F-4BEC-B8DA-F6BD70E1EB88}" destId="{303BF80A-0605-4057-923D-4C7FAF9BF1D3}" srcOrd="3" destOrd="0" presId="urn:microsoft.com/office/officeart/2008/layout/LinedList"/>
    <dgm:cxn modelId="{CE53A6CA-C6F2-462F-B631-0F6F7FFBBCF8}" type="presParOf" srcId="{303BF80A-0605-4057-923D-4C7FAF9BF1D3}" destId="{29CB7CBE-511E-4814-9F9C-06B99E42419F}" srcOrd="0" destOrd="0" presId="urn:microsoft.com/office/officeart/2008/layout/LinedList"/>
    <dgm:cxn modelId="{3BE732EC-8BB5-4CE4-B453-66C286EDA55C}" type="presParOf" srcId="{303BF80A-0605-4057-923D-4C7FAF9BF1D3}" destId="{36CF26CA-AF28-40AC-B93B-062BDD125253}" srcOrd="1" destOrd="0" presId="urn:microsoft.com/office/officeart/2008/layout/LinedList"/>
    <dgm:cxn modelId="{33C0DE73-9575-45A8-B38E-D68C3D6C4185}" type="presParOf" srcId="{70B7CD4B-D21F-4BEC-B8DA-F6BD70E1EB88}" destId="{4AA46FD1-5EF2-468D-B5D3-1623FFE580C8}" srcOrd="4" destOrd="0" presId="urn:microsoft.com/office/officeart/2008/layout/LinedList"/>
    <dgm:cxn modelId="{6356361C-B98F-48B8-A891-360F9270727B}" type="presParOf" srcId="{70B7CD4B-D21F-4BEC-B8DA-F6BD70E1EB88}" destId="{E0916E1C-A088-4A12-8B6D-3B56D533AF75}" srcOrd="5" destOrd="0" presId="urn:microsoft.com/office/officeart/2008/layout/LinedList"/>
    <dgm:cxn modelId="{E1D251E6-4764-40C9-8A39-855960C9AE76}" type="presParOf" srcId="{E0916E1C-A088-4A12-8B6D-3B56D533AF75}" destId="{760FC85A-62F2-45CA-93CE-8D4BC9680D34}" srcOrd="0" destOrd="0" presId="urn:microsoft.com/office/officeart/2008/layout/LinedList"/>
    <dgm:cxn modelId="{F902658F-BDB0-4F05-B6EB-8A1E60E9F261}" type="presParOf" srcId="{E0916E1C-A088-4A12-8B6D-3B56D533AF75}" destId="{69B11CCA-E72D-4E1A-82C3-6057815085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AB7E33-553C-403E-9549-81795C84861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757F432-E314-4F5D-8E5D-87E6244BFB43}">
      <dgm:prSet/>
      <dgm:spPr/>
      <dgm:t>
        <a:bodyPr/>
        <a:lstStyle/>
        <a:p>
          <a:pPr>
            <a:lnSpc>
              <a:spcPct val="100000"/>
            </a:lnSpc>
          </a:pPr>
          <a:r>
            <a:rPr lang="en-GB" dirty="0">
              <a:latin typeface="Arial" panose="020B0604020202020204" pitchFamily="34" charset="0"/>
              <a:cs typeface="Arial" panose="020B0604020202020204" pitchFamily="34" charset="0"/>
            </a:rPr>
            <a:t>I observed a consistent routine each day, following the same procedures from breakfast to lunchtime. Regular activities with minimal disruptions ensure stability and trust in the workplace (Whyte, 1963).</a:t>
          </a:r>
          <a:endParaRPr lang="en-US" dirty="0">
            <a:latin typeface="Arial" panose="020B0604020202020204" pitchFamily="34" charset="0"/>
            <a:cs typeface="Arial" panose="020B0604020202020204" pitchFamily="34" charset="0"/>
          </a:endParaRPr>
        </a:p>
      </dgm:t>
    </dgm:pt>
    <dgm:pt modelId="{F20B2A3C-76BD-455B-B297-B8A664149426}" type="parTrans" cxnId="{DAC5FEFE-76E3-4817-BED9-6D9170F28E5C}">
      <dgm:prSet/>
      <dgm:spPr/>
      <dgm:t>
        <a:bodyPr/>
        <a:lstStyle/>
        <a:p>
          <a:endParaRPr lang="en-US"/>
        </a:p>
      </dgm:t>
    </dgm:pt>
    <dgm:pt modelId="{DCE75106-F9A5-41EB-843F-23CC272C76CA}" type="sibTrans" cxnId="{DAC5FEFE-76E3-4817-BED9-6D9170F28E5C}">
      <dgm:prSet/>
      <dgm:spPr/>
      <dgm:t>
        <a:bodyPr/>
        <a:lstStyle/>
        <a:p>
          <a:endParaRPr lang="en-US"/>
        </a:p>
      </dgm:t>
    </dgm:pt>
    <dgm:pt modelId="{EF07F8A2-BE40-41D3-BC16-516284A5428B}">
      <dgm:prSet/>
      <dgm:spPr/>
      <dgm:t>
        <a:bodyPr/>
        <a:lstStyle/>
        <a:p>
          <a:pPr>
            <a:lnSpc>
              <a:spcPct val="100000"/>
            </a:lnSpc>
          </a:pPr>
          <a:r>
            <a:rPr lang="en-GB" dirty="0">
              <a:latin typeface="Arial" panose="020B0604020202020204" pitchFamily="34" charset="0"/>
              <a:cs typeface="Arial" panose="020B0604020202020204" pitchFamily="34" charset="0"/>
            </a:rPr>
            <a:t>I recognized the importance of hospitality and keeping guests happy. Ensuring customer satisfaction is vital for their return to the restaurant (Sheik, 2018).</a:t>
          </a:r>
          <a:endParaRPr lang="en-US" dirty="0">
            <a:latin typeface="Arial" panose="020B0604020202020204" pitchFamily="34" charset="0"/>
            <a:cs typeface="Arial" panose="020B0604020202020204" pitchFamily="34" charset="0"/>
          </a:endParaRPr>
        </a:p>
      </dgm:t>
    </dgm:pt>
    <dgm:pt modelId="{51C6D77C-F2FC-4492-985A-2760FCAA86F5}" type="parTrans" cxnId="{8455904C-A700-41C0-9EA3-4BF3AF6ABF9A}">
      <dgm:prSet/>
      <dgm:spPr/>
      <dgm:t>
        <a:bodyPr/>
        <a:lstStyle/>
        <a:p>
          <a:endParaRPr lang="en-US"/>
        </a:p>
      </dgm:t>
    </dgm:pt>
    <dgm:pt modelId="{5E7FEB0C-50C7-4F46-99EE-90400B4589B4}" type="sibTrans" cxnId="{8455904C-A700-41C0-9EA3-4BF3AF6ABF9A}">
      <dgm:prSet/>
      <dgm:spPr/>
      <dgm:t>
        <a:bodyPr/>
        <a:lstStyle/>
        <a:p>
          <a:endParaRPr lang="en-US"/>
        </a:p>
      </dgm:t>
    </dgm:pt>
    <dgm:pt modelId="{6BFBBAAA-2479-4BB6-B740-07700D10A9A5}">
      <dgm:prSet/>
      <dgm:spPr/>
      <dgm:t>
        <a:bodyPr/>
        <a:lstStyle/>
        <a:p>
          <a:pPr>
            <a:lnSpc>
              <a:spcPct val="100000"/>
            </a:lnSpc>
          </a:pPr>
          <a:r>
            <a:rPr lang="en-GB" dirty="0">
              <a:latin typeface="Arial" panose="020B0604020202020204" pitchFamily="34" charset="0"/>
              <a:cs typeface="Arial" panose="020B0604020202020204" pitchFamily="34" charset="0"/>
            </a:rPr>
            <a:t>Some days were quiet, and others were very busy, especially during special events, like rugby</a:t>
          </a:r>
          <a:r>
            <a:rPr lang="en-GB" dirty="0"/>
            <a:t>.</a:t>
          </a:r>
          <a:endParaRPr lang="en-US" dirty="0"/>
        </a:p>
      </dgm:t>
    </dgm:pt>
    <dgm:pt modelId="{46057701-23A5-4236-9A4D-845AF6604995}" type="parTrans" cxnId="{20F04A4B-9FDE-4B05-8B31-A9631DB23405}">
      <dgm:prSet/>
      <dgm:spPr/>
      <dgm:t>
        <a:bodyPr/>
        <a:lstStyle/>
        <a:p>
          <a:endParaRPr lang="en-US"/>
        </a:p>
      </dgm:t>
    </dgm:pt>
    <dgm:pt modelId="{FC3A36CE-7948-4E2C-A216-3C96FD7E3283}" type="sibTrans" cxnId="{20F04A4B-9FDE-4B05-8B31-A9631DB23405}">
      <dgm:prSet/>
      <dgm:spPr/>
      <dgm:t>
        <a:bodyPr/>
        <a:lstStyle/>
        <a:p>
          <a:endParaRPr lang="en-US"/>
        </a:p>
      </dgm:t>
    </dgm:pt>
    <dgm:pt modelId="{3B19B020-9887-4052-88A7-78BD1CFB4CE7}">
      <dgm:prSet/>
      <dgm:spPr/>
      <dgm:t>
        <a:bodyPr/>
        <a:lstStyle/>
        <a:p>
          <a:pPr>
            <a:lnSpc>
              <a:spcPct val="100000"/>
            </a:lnSpc>
          </a:pPr>
          <a:r>
            <a:rPr lang="en-GB" dirty="0">
              <a:latin typeface="Arial" panose="020B0604020202020204" pitchFamily="34" charset="0"/>
              <a:cs typeface="Arial" panose="020B0604020202020204" pitchFamily="34" charset="0"/>
            </a:rPr>
            <a:t>I particularly enjoyed engaging with guests. The majority was polite and relaxed, contributing to a pleasant atmosphere.</a:t>
          </a:r>
          <a:endParaRPr lang="en-US" dirty="0">
            <a:latin typeface="Arial" panose="020B0604020202020204" pitchFamily="34" charset="0"/>
            <a:cs typeface="Arial" panose="020B0604020202020204" pitchFamily="34" charset="0"/>
          </a:endParaRPr>
        </a:p>
      </dgm:t>
    </dgm:pt>
    <dgm:pt modelId="{9938D56A-23FB-4DE6-A5C6-0B8372FCDF1E}" type="parTrans" cxnId="{3990505D-1D45-4F85-B61F-4A11E3D80F0A}">
      <dgm:prSet/>
      <dgm:spPr/>
      <dgm:t>
        <a:bodyPr/>
        <a:lstStyle/>
        <a:p>
          <a:endParaRPr lang="en-US"/>
        </a:p>
      </dgm:t>
    </dgm:pt>
    <dgm:pt modelId="{8879A398-55B0-4303-AFE7-81EFD2266D01}" type="sibTrans" cxnId="{3990505D-1D45-4F85-B61F-4A11E3D80F0A}">
      <dgm:prSet/>
      <dgm:spPr/>
      <dgm:t>
        <a:bodyPr/>
        <a:lstStyle/>
        <a:p>
          <a:endParaRPr lang="en-US"/>
        </a:p>
      </dgm:t>
    </dgm:pt>
    <dgm:pt modelId="{C022D484-FB10-4296-8D3A-9F9F600154C6}">
      <dgm:prSet/>
      <dgm:spPr/>
      <dgm:t>
        <a:bodyPr/>
        <a:lstStyle/>
        <a:p>
          <a:pPr>
            <a:lnSpc>
              <a:spcPct val="100000"/>
            </a:lnSpc>
          </a:pPr>
          <a:r>
            <a:rPr lang="en-GB" dirty="0">
              <a:latin typeface="Arial" panose="020B0604020202020204" pitchFamily="34" charset="0"/>
              <a:cs typeface="Arial" panose="020B0604020202020204" pitchFamily="34" charset="0"/>
            </a:rPr>
            <a:t>My socialization with the restaurant staff was a key positive aspect of my placement. The team was friendly and professional, and I received positive feedback from the supervisors.</a:t>
          </a:r>
          <a:endParaRPr lang="en-US" dirty="0">
            <a:latin typeface="Arial" panose="020B0604020202020204" pitchFamily="34" charset="0"/>
            <a:cs typeface="Arial" panose="020B0604020202020204" pitchFamily="34" charset="0"/>
          </a:endParaRPr>
        </a:p>
      </dgm:t>
    </dgm:pt>
    <dgm:pt modelId="{07CFF737-C97D-4758-9F9C-3718C6B39E08}" type="parTrans" cxnId="{B8761792-9E4D-466E-A264-2568A92A2C9F}">
      <dgm:prSet/>
      <dgm:spPr/>
      <dgm:t>
        <a:bodyPr/>
        <a:lstStyle/>
        <a:p>
          <a:endParaRPr lang="en-US"/>
        </a:p>
      </dgm:t>
    </dgm:pt>
    <dgm:pt modelId="{12F00A05-F109-4DA9-9792-9F7DD83B2CD7}" type="sibTrans" cxnId="{B8761792-9E4D-466E-A264-2568A92A2C9F}">
      <dgm:prSet/>
      <dgm:spPr/>
      <dgm:t>
        <a:bodyPr/>
        <a:lstStyle/>
        <a:p>
          <a:endParaRPr lang="en-US"/>
        </a:p>
      </dgm:t>
    </dgm:pt>
    <dgm:pt modelId="{0D9983C9-1B38-4092-A52F-CD9904C97B13}" type="pres">
      <dgm:prSet presAssocID="{34AB7E33-553C-403E-9549-81795C848617}" presName="root" presStyleCnt="0">
        <dgm:presLayoutVars>
          <dgm:dir/>
          <dgm:resizeHandles val="exact"/>
        </dgm:presLayoutVars>
      </dgm:prSet>
      <dgm:spPr/>
    </dgm:pt>
    <dgm:pt modelId="{F866A67E-A9B0-461F-8605-C1ECC661C905}" type="pres">
      <dgm:prSet presAssocID="{9757F432-E314-4F5D-8E5D-87E6244BFB43}" presName="compNode" presStyleCnt="0"/>
      <dgm:spPr/>
    </dgm:pt>
    <dgm:pt modelId="{549DFC9A-447D-4CED-9960-E96F1936C583}" type="pres">
      <dgm:prSet presAssocID="{9757F432-E314-4F5D-8E5D-87E6244BFB43}" presName="bgRect" presStyleLbl="bgShp" presStyleIdx="0" presStyleCnt="5"/>
      <dgm:spPr/>
    </dgm:pt>
    <dgm:pt modelId="{0191A800-E438-4D2E-AB50-0546432D899C}" type="pres">
      <dgm:prSet presAssocID="{9757F432-E314-4F5D-8E5D-87E6244BFB4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CD7BBB9E-7D7D-4BAE-BADF-E95ABDDD0688}" type="pres">
      <dgm:prSet presAssocID="{9757F432-E314-4F5D-8E5D-87E6244BFB43}" presName="spaceRect" presStyleCnt="0"/>
      <dgm:spPr/>
    </dgm:pt>
    <dgm:pt modelId="{37C5A83A-BB3E-4515-A2DE-984C3787B3A9}" type="pres">
      <dgm:prSet presAssocID="{9757F432-E314-4F5D-8E5D-87E6244BFB43}" presName="parTx" presStyleLbl="revTx" presStyleIdx="0" presStyleCnt="5">
        <dgm:presLayoutVars>
          <dgm:chMax val="0"/>
          <dgm:chPref val="0"/>
        </dgm:presLayoutVars>
      </dgm:prSet>
      <dgm:spPr/>
    </dgm:pt>
    <dgm:pt modelId="{051FEC94-E080-4EFE-80E5-A6E35F14F9FA}" type="pres">
      <dgm:prSet presAssocID="{DCE75106-F9A5-41EB-843F-23CC272C76CA}" presName="sibTrans" presStyleCnt="0"/>
      <dgm:spPr/>
    </dgm:pt>
    <dgm:pt modelId="{862C4DD9-63A2-4B75-98F9-CFD6C7717A6E}" type="pres">
      <dgm:prSet presAssocID="{EF07F8A2-BE40-41D3-BC16-516284A5428B}" presName="compNode" presStyleCnt="0"/>
      <dgm:spPr/>
    </dgm:pt>
    <dgm:pt modelId="{A25163DA-EF22-4BD0-B822-C5B9898FF3BF}" type="pres">
      <dgm:prSet presAssocID="{EF07F8A2-BE40-41D3-BC16-516284A5428B}" presName="bgRect" presStyleLbl="bgShp" presStyleIdx="1" presStyleCnt="5"/>
      <dgm:spPr/>
    </dgm:pt>
    <dgm:pt modelId="{175966F4-3859-4016-963A-B02F09A4399A}" type="pres">
      <dgm:prSet presAssocID="{EF07F8A2-BE40-41D3-BC16-516284A5428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vered plate"/>
        </a:ext>
      </dgm:extLst>
    </dgm:pt>
    <dgm:pt modelId="{358F382B-AF09-4EB2-988E-DBBE38FBE480}" type="pres">
      <dgm:prSet presAssocID="{EF07F8A2-BE40-41D3-BC16-516284A5428B}" presName="spaceRect" presStyleCnt="0"/>
      <dgm:spPr/>
    </dgm:pt>
    <dgm:pt modelId="{801505D9-19A9-4260-9F90-698F7ABF1A92}" type="pres">
      <dgm:prSet presAssocID="{EF07F8A2-BE40-41D3-BC16-516284A5428B}" presName="parTx" presStyleLbl="revTx" presStyleIdx="1" presStyleCnt="5">
        <dgm:presLayoutVars>
          <dgm:chMax val="0"/>
          <dgm:chPref val="0"/>
        </dgm:presLayoutVars>
      </dgm:prSet>
      <dgm:spPr/>
    </dgm:pt>
    <dgm:pt modelId="{79E857CA-0124-4A67-9776-CB9F22FF884B}" type="pres">
      <dgm:prSet presAssocID="{5E7FEB0C-50C7-4F46-99EE-90400B4589B4}" presName="sibTrans" presStyleCnt="0"/>
      <dgm:spPr/>
    </dgm:pt>
    <dgm:pt modelId="{4B5FF56D-5ACE-46FB-8896-5FA1EF55140D}" type="pres">
      <dgm:prSet presAssocID="{6BFBBAAA-2479-4BB6-B740-07700D10A9A5}" presName="compNode" presStyleCnt="0"/>
      <dgm:spPr/>
    </dgm:pt>
    <dgm:pt modelId="{5226F9D8-2E59-4C84-A14E-1A7CAD2EDED9}" type="pres">
      <dgm:prSet presAssocID="{6BFBBAAA-2479-4BB6-B740-07700D10A9A5}" presName="bgRect" presStyleLbl="bgShp" presStyleIdx="2" presStyleCnt="5"/>
      <dgm:spPr/>
    </dgm:pt>
    <dgm:pt modelId="{43BE1EAF-839D-4E0B-A471-645244AA29C6}" type="pres">
      <dgm:prSet presAssocID="{6BFBBAAA-2479-4BB6-B740-07700D10A9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gby ball"/>
        </a:ext>
      </dgm:extLst>
    </dgm:pt>
    <dgm:pt modelId="{EAA9D208-C169-4335-A086-3EFFF6F4D1C9}" type="pres">
      <dgm:prSet presAssocID="{6BFBBAAA-2479-4BB6-B740-07700D10A9A5}" presName="spaceRect" presStyleCnt="0"/>
      <dgm:spPr/>
    </dgm:pt>
    <dgm:pt modelId="{0D4F6529-E2EC-4AB7-82E7-DD82D27D501A}" type="pres">
      <dgm:prSet presAssocID="{6BFBBAAA-2479-4BB6-B740-07700D10A9A5}" presName="parTx" presStyleLbl="revTx" presStyleIdx="2" presStyleCnt="5">
        <dgm:presLayoutVars>
          <dgm:chMax val="0"/>
          <dgm:chPref val="0"/>
        </dgm:presLayoutVars>
      </dgm:prSet>
      <dgm:spPr/>
    </dgm:pt>
    <dgm:pt modelId="{EA6547AE-93A4-48D2-B23E-1F9284B371B9}" type="pres">
      <dgm:prSet presAssocID="{FC3A36CE-7948-4E2C-A216-3C96FD7E3283}" presName="sibTrans" presStyleCnt="0"/>
      <dgm:spPr/>
    </dgm:pt>
    <dgm:pt modelId="{EA097618-BBE9-4696-98F1-289C2FE8103D}" type="pres">
      <dgm:prSet presAssocID="{3B19B020-9887-4052-88A7-78BD1CFB4CE7}" presName="compNode" presStyleCnt="0"/>
      <dgm:spPr/>
    </dgm:pt>
    <dgm:pt modelId="{8247165E-4AB6-4291-ACB7-F1DB5C98BE65}" type="pres">
      <dgm:prSet presAssocID="{3B19B020-9887-4052-88A7-78BD1CFB4CE7}" presName="bgRect" presStyleLbl="bgShp" presStyleIdx="3" presStyleCnt="5"/>
      <dgm:spPr/>
    </dgm:pt>
    <dgm:pt modelId="{CC9789F9-4892-40BF-B576-91A2BBEB9833}" type="pres">
      <dgm:prSet presAssocID="{3B19B020-9887-4052-88A7-78BD1CFB4CE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nglasses Face Outline"/>
        </a:ext>
      </dgm:extLst>
    </dgm:pt>
    <dgm:pt modelId="{928C3ADD-D5DE-4AA5-B13A-72D49CBE8408}" type="pres">
      <dgm:prSet presAssocID="{3B19B020-9887-4052-88A7-78BD1CFB4CE7}" presName="spaceRect" presStyleCnt="0"/>
      <dgm:spPr/>
    </dgm:pt>
    <dgm:pt modelId="{400F98BA-035D-4C78-9E0A-2866FD36E58B}" type="pres">
      <dgm:prSet presAssocID="{3B19B020-9887-4052-88A7-78BD1CFB4CE7}" presName="parTx" presStyleLbl="revTx" presStyleIdx="3" presStyleCnt="5">
        <dgm:presLayoutVars>
          <dgm:chMax val="0"/>
          <dgm:chPref val="0"/>
        </dgm:presLayoutVars>
      </dgm:prSet>
      <dgm:spPr/>
    </dgm:pt>
    <dgm:pt modelId="{655DB395-9617-4F93-9FA6-86B608151CA0}" type="pres">
      <dgm:prSet presAssocID="{8879A398-55B0-4303-AFE7-81EFD2266D01}" presName="sibTrans" presStyleCnt="0"/>
      <dgm:spPr/>
    </dgm:pt>
    <dgm:pt modelId="{211C0346-154A-455A-8D0D-CC376DFC8D76}" type="pres">
      <dgm:prSet presAssocID="{C022D484-FB10-4296-8D3A-9F9F600154C6}" presName="compNode" presStyleCnt="0"/>
      <dgm:spPr/>
    </dgm:pt>
    <dgm:pt modelId="{543FE475-89A9-4F42-8C28-1F23BE2D7391}" type="pres">
      <dgm:prSet presAssocID="{C022D484-FB10-4296-8D3A-9F9F600154C6}" presName="bgRect" presStyleLbl="bgShp" presStyleIdx="4" presStyleCnt="5"/>
      <dgm:spPr/>
    </dgm:pt>
    <dgm:pt modelId="{0C465DF7-90EF-40E7-AD3F-7CF420C77C36}" type="pres">
      <dgm:prSet presAssocID="{C022D484-FB10-4296-8D3A-9F9F600154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umbs Up Sign"/>
        </a:ext>
      </dgm:extLst>
    </dgm:pt>
    <dgm:pt modelId="{C018B621-1ABB-4807-97ED-ABADE43D8B87}" type="pres">
      <dgm:prSet presAssocID="{C022D484-FB10-4296-8D3A-9F9F600154C6}" presName="spaceRect" presStyleCnt="0"/>
      <dgm:spPr/>
    </dgm:pt>
    <dgm:pt modelId="{771274BC-F810-4213-A335-EF042D5EBB25}" type="pres">
      <dgm:prSet presAssocID="{C022D484-FB10-4296-8D3A-9F9F600154C6}" presName="parTx" presStyleLbl="revTx" presStyleIdx="4" presStyleCnt="5">
        <dgm:presLayoutVars>
          <dgm:chMax val="0"/>
          <dgm:chPref val="0"/>
        </dgm:presLayoutVars>
      </dgm:prSet>
      <dgm:spPr/>
    </dgm:pt>
  </dgm:ptLst>
  <dgm:cxnLst>
    <dgm:cxn modelId="{3990505D-1D45-4F85-B61F-4A11E3D80F0A}" srcId="{34AB7E33-553C-403E-9549-81795C848617}" destId="{3B19B020-9887-4052-88A7-78BD1CFB4CE7}" srcOrd="3" destOrd="0" parTransId="{9938D56A-23FB-4DE6-A5C6-0B8372FCDF1E}" sibTransId="{8879A398-55B0-4303-AFE7-81EFD2266D01}"/>
    <dgm:cxn modelId="{22EB845E-7864-4562-A2B6-256F5293F96D}" type="presOf" srcId="{6BFBBAAA-2479-4BB6-B740-07700D10A9A5}" destId="{0D4F6529-E2EC-4AB7-82E7-DD82D27D501A}" srcOrd="0" destOrd="0" presId="urn:microsoft.com/office/officeart/2018/2/layout/IconVerticalSolidList"/>
    <dgm:cxn modelId="{9B29C847-5D6C-4B25-B18E-FBC27394B29D}" type="presOf" srcId="{9757F432-E314-4F5D-8E5D-87E6244BFB43}" destId="{37C5A83A-BB3E-4515-A2DE-984C3787B3A9}" srcOrd="0" destOrd="0" presId="urn:microsoft.com/office/officeart/2018/2/layout/IconVerticalSolidList"/>
    <dgm:cxn modelId="{20F04A4B-9FDE-4B05-8B31-A9631DB23405}" srcId="{34AB7E33-553C-403E-9549-81795C848617}" destId="{6BFBBAAA-2479-4BB6-B740-07700D10A9A5}" srcOrd="2" destOrd="0" parTransId="{46057701-23A5-4236-9A4D-845AF6604995}" sibTransId="{FC3A36CE-7948-4E2C-A216-3C96FD7E3283}"/>
    <dgm:cxn modelId="{8455904C-A700-41C0-9EA3-4BF3AF6ABF9A}" srcId="{34AB7E33-553C-403E-9549-81795C848617}" destId="{EF07F8A2-BE40-41D3-BC16-516284A5428B}" srcOrd="1" destOrd="0" parTransId="{51C6D77C-F2FC-4492-985A-2760FCAA86F5}" sibTransId="{5E7FEB0C-50C7-4F46-99EE-90400B4589B4}"/>
    <dgm:cxn modelId="{1CA8107C-D2AC-4B77-A185-8DF3D42C5531}" type="presOf" srcId="{34AB7E33-553C-403E-9549-81795C848617}" destId="{0D9983C9-1B38-4092-A52F-CD9904C97B13}" srcOrd="0" destOrd="0" presId="urn:microsoft.com/office/officeart/2018/2/layout/IconVerticalSolidList"/>
    <dgm:cxn modelId="{CD937185-71B0-4C52-9206-0E58A834C461}" type="presOf" srcId="{EF07F8A2-BE40-41D3-BC16-516284A5428B}" destId="{801505D9-19A9-4260-9F90-698F7ABF1A92}" srcOrd="0" destOrd="0" presId="urn:microsoft.com/office/officeart/2018/2/layout/IconVerticalSolidList"/>
    <dgm:cxn modelId="{B8761792-9E4D-466E-A264-2568A92A2C9F}" srcId="{34AB7E33-553C-403E-9549-81795C848617}" destId="{C022D484-FB10-4296-8D3A-9F9F600154C6}" srcOrd="4" destOrd="0" parTransId="{07CFF737-C97D-4758-9F9C-3718C6B39E08}" sibTransId="{12F00A05-F109-4DA9-9792-9F7DD83B2CD7}"/>
    <dgm:cxn modelId="{169A179A-BB54-4E8A-B778-E51713B252F8}" type="presOf" srcId="{C022D484-FB10-4296-8D3A-9F9F600154C6}" destId="{771274BC-F810-4213-A335-EF042D5EBB25}" srcOrd="0" destOrd="0" presId="urn:microsoft.com/office/officeart/2018/2/layout/IconVerticalSolidList"/>
    <dgm:cxn modelId="{1F5B9FD9-2678-4E38-8329-8DBB383150EC}" type="presOf" srcId="{3B19B020-9887-4052-88A7-78BD1CFB4CE7}" destId="{400F98BA-035D-4C78-9E0A-2866FD36E58B}" srcOrd="0" destOrd="0" presId="urn:microsoft.com/office/officeart/2018/2/layout/IconVerticalSolidList"/>
    <dgm:cxn modelId="{DAC5FEFE-76E3-4817-BED9-6D9170F28E5C}" srcId="{34AB7E33-553C-403E-9549-81795C848617}" destId="{9757F432-E314-4F5D-8E5D-87E6244BFB43}" srcOrd="0" destOrd="0" parTransId="{F20B2A3C-76BD-455B-B297-B8A664149426}" sibTransId="{DCE75106-F9A5-41EB-843F-23CC272C76CA}"/>
    <dgm:cxn modelId="{AC0C3F4D-007F-4618-AE2D-1F7506BE64D0}" type="presParOf" srcId="{0D9983C9-1B38-4092-A52F-CD9904C97B13}" destId="{F866A67E-A9B0-461F-8605-C1ECC661C905}" srcOrd="0" destOrd="0" presId="urn:microsoft.com/office/officeart/2018/2/layout/IconVerticalSolidList"/>
    <dgm:cxn modelId="{C966D7A4-4355-427F-83DF-BEF2A202D72F}" type="presParOf" srcId="{F866A67E-A9B0-461F-8605-C1ECC661C905}" destId="{549DFC9A-447D-4CED-9960-E96F1936C583}" srcOrd="0" destOrd="0" presId="urn:microsoft.com/office/officeart/2018/2/layout/IconVerticalSolidList"/>
    <dgm:cxn modelId="{825CE36B-8CA9-44A0-9123-F5301ECD7FD3}" type="presParOf" srcId="{F866A67E-A9B0-461F-8605-C1ECC661C905}" destId="{0191A800-E438-4D2E-AB50-0546432D899C}" srcOrd="1" destOrd="0" presId="urn:microsoft.com/office/officeart/2018/2/layout/IconVerticalSolidList"/>
    <dgm:cxn modelId="{7E051D67-BDB3-472B-8A01-FAE5F6D17E9C}" type="presParOf" srcId="{F866A67E-A9B0-461F-8605-C1ECC661C905}" destId="{CD7BBB9E-7D7D-4BAE-BADF-E95ABDDD0688}" srcOrd="2" destOrd="0" presId="urn:microsoft.com/office/officeart/2018/2/layout/IconVerticalSolidList"/>
    <dgm:cxn modelId="{30D7AD2C-D958-4CD1-89A1-71DDBBE5FB4B}" type="presParOf" srcId="{F866A67E-A9B0-461F-8605-C1ECC661C905}" destId="{37C5A83A-BB3E-4515-A2DE-984C3787B3A9}" srcOrd="3" destOrd="0" presId="urn:microsoft.com/office/officeart/2018/2/layout/IconVerticalSolidList"/>
    <dgm:cxn modelId="{7FB27472-194E-40A7-AAB1-0F799E779EC5}" type="presParOf" srcId="{0D9983C9-1B38-4092-A52F-CD9904C97B13}" destId="{051FEC94-E080-4EFE-80E5-A6E35F14F9FA}" srcOrd="1" destOrd="0" presId="urn:microsoft.com/office/officeart/2018/2/layout/IconVerticalSolidList"/>
    <dgm:cxn modelId="{3206CDDC-8D27-49B6-B463-3785A05A9A8E}" type="presParOf" srcId="{0D9983C9-1B38-4092-A52F-CD9904C97B13}" destId="{862C4DD9-63A2-4B75-98F9-CFD6C7717A6E}" srcOrd="2" destOrd="0" presId="urn:microsoft.com/office/officeart/2018/2/layout/IconVerticalSolidList"/>
    <dgm:cxn modelId="{B372B6BD-AFB8-4921-94C8-6F09B96E93A1}" type="presParOf" srcId="{862C4DD9-63A2-4B75-98F9-CFD6C7717A6E}" destId="{A25163DA-EF22-4BD0-B822-C5B9898FF3BF}" srcOrd="0" destOrd="0" presId="urn:microsoft.com/office/officeart/2018/2/layout/IconVerticalSolidList"/>
    <dgm:cxn modelId="{7F8D0546-CCC3-41FB-83C0-39DD44E27BC1}" type="presParOf" srcId="{862C4DD9-63A2-4B75-98F9-CFD6C7717A6E}" destId="{175966F4-3859-4016-963A-B02F09A4399A}" srcOrd="1" destOrd="0" presId="urn:microsoft.com/office/officeart/2018/2/layout/IconVerticalSolidList"/>
    <dgm:cxn modelId="{E1E7CD0A-2653-4FAD-A3E6-C40366D122A2}" type="presParOf" srcId="{862C4DD9-63A2-4B75-98F9-CFD6C7717A6E}" destId="{358F382B-AF09-4EB2-988E-DBBE38FBE480}" srcOrd="2" destOrd="0" presId="urn:microsoft.com/office/officeart/2018/2/layout/IconVerticalSolidList"/>
    <dgm:cxn modelId="{56FA1854-5CB4-4236-BEBD-65812267B037}" type="presParOf" srcId="{862C4DD9-63A2-4B75-98F9-CFD6C7717A6E}" destId="{801505D9-19A9-4260-9F90-698F7ABF1A92}" srcOrd="3" destOrd="0" presId="urn:microsoft.com/office/officeart/2018/2/layout/IconVerticalSolidList"/>
    <dgm:cxn modelId="{86CF9771-3F71-47D4-B5AE-ACB2583DFD7E}" type="presParOf" srcId="{0D9983C9-1B38-4092-A52F-CD9904C97B13}" destId="{79E857CA-0124-4A67-9776-CB9F22FF884B}" srcOrd="3" destOrd="0" presId="urn:microsoft.com/office/officeart/2018/2/layout/IconVerticalSolidList"/>
    <dgm:cxn modelId="{42BEE3BC-D590-409D-B128-81AD1E7A3975}" type="presParOf" srcId="{0D9983C9-1B38-4092-A52F-CD9904C97B13}" destId="{4B5FF56D-5ACE-46FB-8896-5FA1EF55140D}" srcOrd="4" destOrd="0" presId="urn:microsoft.com/office/officeart/2018/2/layout/IconVerticalSolidList"/>
    <dgm:cxn modelId="{DED509D6-9E9E-4268-83E0-ED941900508B}" type="presParOf" srcId="{4B5FF56D-5ACE-46FB-8896-5FA1EF55140D}" destId="{5226F9D8-2E59-4C84-A14E-1A7CAD2EDED9}" srcOrd="0" destOrd="0" presId="urn:microsoft.com/office/officeart/2018/2/layout/IconVerticalSolidList"/>
    <dgm:cxn modelId="{03A1C5CB-1020-4955-AE81-23BD2148C8ED}" type="presParOf" srcId="{4B5FF56D-5ACE-46FB-8896-5FA1EF55140D}" destId="{43BE1EAF-839D-4E0B-A471-645244AA29C6}" srcOrd="1" destOrd="0" presId="urn:microsoft.com/office/officeart/2018/2/layout/IconVerticalSolidList"/>
    <dgm:cxn modelId="{E0FE4416-1613-41C4-B0F1-47EF5384100F}" type="presParOf" srcId="{4B5FF56D-5ACE-46FB-8896-5FA1EF55140D}" destId="{EAA9D208-C169-4335-A086-3EFFF6F4D1C9}" srcOrd="2" destOrd="0" presId="urn:microsoft.com/office/officeart/2018/2/layout/IconVerticalSolidList"/>
    <dgm:cxn modelId="{63AFEC8E-905C-4CDB-8695-A63F797D2F64}" type="presParOf" srcId="{4B5FF56D-5ACE-46FB-8896-5FA1EF55140D}" destId="{0D4F6529-E2EC-4AB7-82E7-DD82D27D501A}" srcOrd="3" destOrd="0" presId="urn:microsoft.com/office/officeart/2018/2/layout/IconVerticalSolidList"/>
    <dgm:cxn modelId="{B2312CF2-5F04-495E-AE74-4D1421F47C4F}" type="presParOf" srcId="{0D9983C9-1B38-4092-A52F-CD9904C97B13}" destId="{EA6547AE-93A4-48D2-B23E-1F9284B371B9}" srcOrd="5" destOrd="0" presId="urn:microsoft.com/office/officeart/2018/2/layout/IconVerticalSolidList"/>
    <dgm:cxn modelId="{2CAB4AB3-A39C-4BF9-B347-164721D43649}" type="presParOf" srcId="{0D9983C9-1B38-4092-A52F-CD9904C97B13}" destId="{EA097618-BBE9-4696-98F1-289C2FE8103D}" srcOrd="6" destOrd="0" presId="urn:microsoft.com/office/officeart/2018/2/layout/IconVerticalSolidList"/>
    <dgm:cxn modelId="{854F4FB3-9715-4025-80BC-BA77B37BA79C}" type="presParOf" srcId="{EA097618-BBE9-4696-98F1-289C2FE8103D}" destId="{8247165E-4AB6-4291-ACB7-F1DB5C98BE65}" srcOrd="0" destOrd="0" presId="urn:microsoft.com/office/officeart/2018/2/layout/IconVerticalSolidList"/>
    <dgm:cxn modelId="{B74A7735-2971-4195-BA33-3945F7F41D5F}" type="presParOf" srcId="{EA097618-BBE9-4696-98F1-289C2FE8103D}" destId="{CC9789F9-4892-40BF-B576-91A2BBEB9833}" srcOrd="1" destOrd="0" presId="urn:microsoft.com/office/officeart/2018/2/layout/IconVerticalSolidList"/>
    <dgm:cxn modelId="{F116F9AB-9983-411A-B292-C5275C7CC041}" type="presParOf" srcId="{EA097618-BBE9-4696-98F1-289C2FE8103D}" destId="{928C3ADD-D5DE-4AA5-B13A-72D49CBE8408}" srcOrd="2" destOrd="0" presId="urn:microsoft.com/office/officeart/2018/2/layout/IconVerticalSolidList"/>
    <dgm:cxn modelId="{C5F5EE2D-1DD2-4DB6-A99C-69D089A9710C}" type="presParOf" srcId="{EA097618-BBE9-4696-98F1-289C2FE8103D}" destId="{400F98BA-035D-4C78-9E0A-2866FD36E58B}" srcOrd="3" destOrd="0" presId="urn:microsoft.com/office/officeart/2018/2/layout/IconVerticalSolidList"/>
    <dgm:cxn modelId="{893D1AB8-82B7-462D-89E3-160001250781}" type="presParOf" srcId="{0D9983C9-1B38-4092-A52F-CD9904C97B13}" destId="{655DB395-9617-4F93-9FA6-86B608151CA0}" srcOrd="7" destOrd="0" presId="urn:microsoft.com/office/officeart/2018/2/layout/IconVerticalSolidList"/>
    <dgm:cxn modelId="{233141EC-93C1-43E9-AB8D-51B481A4C623}" type="presParOf" srcId="{0D9983C9-1B38-4092-A52F-CD9904C97B13}" destId="{211C0346-154A-455A-8D0D-CC376DFC8D76}" srcOrd="8" destOrd="0" presId="urn:microsoft.com/office/officeart/2018/2/layout/IconVerticalSolidList"/>
    <dgm:cxn modelId="{E39437D8-EA17-4238-A667-015968010482}" type="presParOf" srcId="{211C0346-154A-455A-8D0D-CC376DFC8D76}" destId="{543FE475-89A9-4F42-8C28-1F23BE2D7391}" srcOrd="0" destOrd="0" presId="urn:microsoft.com/office/officeart/2018/2/layout/IconVerticalSolidList"/>
    <dgm:cxn modelId="{1E928A04-0224-45FA-B103-4C58F63B9D68}" type="presParOf" srcId="{211C0346-154A-455A-8D0D-CC376DFC8D76}" destId="{0C465DF7-90EF-40E7-AD3F-7CF420C77C36}" srcOrd="1" destOrd="0" presId="urn:microsoft.com/office/officeart/2018/2/layout/IconVerticalSolidList"/>
    <dgm:cxn modelId="{EF17207D-306A-4A4D-93EE-986F193108C0}" type="presParOf" srcId="{211C0346-154A-455A-8D0D-CC376DFC8D76}" destId="{C018B621-1ABB-4807-97ED-ABADE43D8B87}" srcOrd="2" destOrd="0" presId="urn:microsoft.com/office/officeart/2018/2/layout/IconVerticalSolidList"/>
    <dgm:cxn modelId="{BD9DEEFA-7900-4446-9F31-71145336BAF3}" type="presParOf" srcId="{211C0346-154A-455A-8D0D-CC376DFC8D76}" destId="{771274BC-F810-4213-A335-EF042D5EBB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00A6C4-0080-4047-B42C-79A5E80C16F4}"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DFA7975F-D78C-4D0E-875C-234EA8891877}">
      <dgm:prSet custT="1"/>
      <dgm:spPr/>
      <dgm:t>
        <a:bodyPr/>
        <a:lstStyle/>
        <a:p>
          <a:r>
            <a:rPr lang="en-GB" sz="3200" dirty="0">
              <a:latin typeface="Arial" panose="020B0604020202020204" pitchFamily="34" charset="0"/>
              <a:cs typeface="Arial" panose="020B0604020202020204" pitchFamily="34" charset="0"/>
            </a:rPr>
            <a:t>Effective teamwork communication style</a:t>
          </a:r>
          <a:endParaRPr lang="en-US" sz="3200" dirty="0">
            <a:latin typeface="Arial" panose="020B0604020202020204" pitchFamily="34" charset="0"/>
            <a:cs typeface="Arial" panose="020B0604020202020204" pitchFamily="34" charset="0"/>
          </a:endParaRPr>
        </a:p>
      </dgm:t>
    </dgm:pt>
    <dgm:pt modelId="{F18F22CC-1B66-4AD0-9A1B-8E4D95714706}" type="parTrans" cxnId="{35B5FCED-347A-4139-8B74-B847D3CE036B}">
      <dgm:prSet/>
      <dgm:spPr/>
      <dgm:t>
        <a:bodyPr/>
        <a:lstStyle/>
        <a:p>
          <a:endParaRPr lang="en-US"/>
        </a:p>
      </dgm:t>
    </dgm:pt>
    <dgm:pt modelId="{BF9F0007-1A44-4169-99D0-CCFF6989FCA1}" type="sibTrans" cxnId="{35B5FCED-347A-4139-8B74-B847D3CE036B}">
      <dgm:prSet/>
      <dgm:spPr/>
      <dgm:t>
        <a:bodyPr/>
        <a:lstStyle/>
        <a:p>
          <a:endParaRPr lang="en-US"/>
        </a:p>
      </dgm:t>
    </dgm:pt>
    <dgm:pt modelId="{B94311CB-225B-4078-8B4A-12E337FF2AE2}">
      <dgm:prSet custT="1"/>
      <dgm:spPr/>
      <dgm:t>
        <a:bodyPr/>
        <a:lstStyle/>
        <a:p>
          <a:r>
            <a:rPr lang="en-GB" sz="3200" dirty="0">
              <a:latin typeface="Arial" panose="020B0604020202020204" pitchFamily="34" charset="0"/>
              <a:cs typeface="Arial" panose="020B0604020202020204" pitchFamily="34" charset="0"/>
            </a:rPr>
            <a:t>Strong organizational skills</a:t>
          </a:r>
          <a:endParaRPr lang="en-US" sz="3200" dirty="0">
            <a:latin typeface="Arial" panose="020B0604020202020204" pitchFamily="34" charset="0"/>
            <a:cs typeface="Arial" panose="020B0604020202020204" pitchFamily="34" charset="0"/>
          </a:endParaRPr>
        </a:p>
      </dgm:t>
    </dgm:pt>
    <dgm:pt modelId="{E7D51D38-8CAD-4BCF-99D7-63873C218EA3}" type="parTrans" cxnId="{A1E07DAB-AD7B-4B44-9967-104FB9F76264}">
      <dgm:prSet/>
      <dgm:spPr/>
      <dgm:t>
        <a:bodyPr/>
        <a:lstStyle/>
        <a:p>
          <a:endParaRPr lang="en-US"/>
        </a:p>
      </dgm:t>
    </dgm:pt>
    <dgm:pt modelId="{B62D0B6B-77AC-457C-843C-BC31FB56545B}" type="sibTrans" cxnId="{A1E07DAB-AD7B-4B44-9967-104FB9F76264}">
      <dgm:prSet/>
      <dgm:spPr/>
      <dgm:t>
        <a:bodyPr/>
        <a:lstStyle/>
        <a:p>
          <a:endParaRPr lang="en-US"/>
        </a:p>
      </dgm:t>
    </dgm:pt>
    <dgm:pt modelId="{1BB3A5A0-C254-47D9-ADCB-D7B9858B7124}">
      <dgm:prSet custT="1"/>
      <dgm:spPr/>
      <dgm:t>
        <a:bodyPr/>
        <a:lstStyle/>
        <a:p>
          <a:r>
            <a:rPr lang="en-GB" sz="3200" dirty="0">
              <a:latin typeface="Arial" panose="020B0604020202020204" pitchFamily="34" charset="0"/>
              <a:cs typeface="Arial" panose="020B0604020202020204" pitchFamily="34" charset="0"/>
            </a:rPr>
            <a:t>Quick adaptation to new environments</a:t>
          </a:r>
          <a:endParaRPr lang="en-US" sz="3200" dirty="0">
            <a:latin typeface="Arial" panose="020B0604020202020204" pitchFamily="34" charset="0"/>
            <a:cs typeface="Arial" panose="020B0604020202020204" pitchFamily="34" charset="0"/>
          </a:endParaRPr>
        </a:p>
      </dgm:t>
    </dgm:pt>
    <dgm:pt modelId="{3A16B1AE-AD7C-487F-A349-06C7785B831D}" type="parTrans" cxnId="{09BD80EF-B441-4AB0-8003-2FE5289187C8}">
      <dgm:prSet/>
      <dgm:spPr/>
      <dgm:t>
        <a:bodyPr/>
        <a:lstStyle/>
        <a:p>
          <a:endParaRPr lang="en-US"/>
        </a:p>
      </dgm:t>
    </dgm:pt>
    <dgm:pt modelId="{703DF8C2-6B57-4FC3-9EC3-01654A2F053D}" type="sibTrans" cxnId="{09BD80EF-B441-4AB0-8003-2FE5289187C8}">
      <dgm:prSet/>
      <dgm:spPr/>
      <dgm:t>
        <a:bodyPr/>
        <a:lstStyle/>
        <a:p>
          <a:endParaRPr lang="en-US"/>
        </a:p>
      </dgm:t>
    </dgm:pt>
    <dgm:pt modelId="{B086959C-4D55-47B8-A821-C091E7A3D683}">
      <dgm:prSet custT="1"/>
      <dgm:spPr/>
      <dgm:t>
        <a:bodyPr/>
        <a:lstStyle/>
        <a:p>
          <a:r>
            <a:rPr lang="en-GB" sz="3200" dirty="0">
              <a:latin typeface="Arial" panose="020B0604020202020204" pitchFamily="34" charset="0"/>
              <a:cs typeface="Arial" panose="020B0604020202020204" pitchFamily="34" charset="0"/>
            </a:rPr>
            <a:t>Friendly and professional attitude toward guests</a:t>
          </a:r>
          <a:endParaRPr lang="en-US" sz="3200" dirty="0">
            <a:latin typeface="Arial" panose="020B0604020202020204" pitchFamily="34" charset="0"/>
            <a:cs typeface="Arial" panose="020B0604020202020204" pitchFamily="34" charset="0"/>
          </a:endParaRPr>
        </a:p>
      </dgm:t>
    </dgm:pt>
    <dgm:pt modelId="{DC697100-5A47-4C5A-AAFA-C6B2644843FE}" type="parTrans" cxnId="{C95F9C30-B270-4ED6-AC51-3E848931644E}">
      <dgm:prSet/>
      <dgm:spPr/>
      <dgm:t>
        <a:bodyPr/>
        <a:lstStyle/>
        <a:p>
          <a:endParaRPr lang="en-US"/>
        </a:p>
      </dgm:t>
    </dgm:pt>
    <dgm:pt modelId="{505CE971-4038-4A9C-BBC6-52A82793FBC3}" type="sibTrans" cxnId="{C95F9C30-B270-4ED6-AC51-3E848931644E}">
      <dgm:prSet/>
      <dgm:spPr/>
      <dgm:t>
        <a:bodyPr/>
        <a:lstStyle/>
        <a:p>
          <a:endParaRPr lang="en-US"/>
        </a:p>
      </dgm:t>
    </dgm:pt>
    <dgm:pt modelId="{A1DB482B-192A-4C53-AB1A-B509B0221ECB}" type="pres">
      <dgm:prSet presAssocID="{FF00A6C4-0080-4047-B42C-79A5E80C16F4}" presName="linear" presStyleCnt="0">
        <dgm:presLayoutVars>
          <dgm:animLvl val="lvl"/>
          <dgm:resizeHandles val="exact"/>
        </dgm:presLayoutVars>
      </dgm:prSet>
      <dgm:spPr/>
    </dgm:pt>
    <dgm:pt modelId="{BE2E1F05-8AF5-4BF1-B87B-7D17643F494E}" type="pres">
      <dgm:prSet presAssocID="{DFA7975F-D78C-4D0E-875C-234EA8891877}" presName="parentText" presStyleLbl="node1" presStyleIdx="0" presStyleCnt="4">
        <dgm:presLayoutVars>
          <dgm:chMax val="0"/>
          <dgm:bulletEnabled val="1"/>
        </dgm:presLayoutVars>
      </dgm:prSet>
      <dgm:spPr/>
    </dgm:pt>
    <dgm:pt modelId="{8AC41D6F-20CF-4451-9FA5-1AFEE9D0B994}" type="pres">
      <dgm:prSet presAssocID="{BF9F0007-1A44-4169-99D0-CCFF6989FCA1}" presName="spacer" presStyleCnt="0"/>
      <dgm:spPr/>
    </dgm:pt>
    <dgm:pt modelId="{EF749C68-3306-46DE-82F5-66DA238CA8A1}" type="pres">
      <dgm:prSet presAssocID="{B94311CB-225B-4078-8B4A-12E337FF2AE2}" presName="parentText" presStyleLbl="node1" presStyleIdx="1" presStyleCnt="4">
        <dgm:presLayoutVars>
          <dgm:chMax val="0"/>
          <dgm:bulletEnabled val="1"/>
        </dgm:presLayoutVars>
      </dgm:prSet>
      <dgm:spPr/>
    </dgm:pt>
    <dgm:pt modelId="{CF005CBE-E1D7-47B0-BF54-D2AEECD7DE63}" type="pres">
      <dgm:prSet presAssocID="{B62D0B6B-77AC-457C-843C-BC31FB56545B}" presName="spacer" presStyleCnt="0"/>
      <dgm:spPr/>
    </dgm:pt>
    <dgm:pt modelId="{A0B60560-EA80-41DC-8CBD-B491DC47A0AC}" type="pres">
      <dgm:prSet presAssocID="{1BB3A5A0-C254-47D9-ADCB-D7B9858B7124}" presName="parentText" presStyleLbl="node1" presStyleIdx="2" presStyleCnt="4">
        <dgm:presLayoutVars>
          <dgm:chMax val="0"/>
          <dgm:bulletEnabled val="1"/>
        </dgm:presLayoutVars>
      </dgm:prSet>
      <dgm:spPr/>
    </dgm:pt>
    <dgm:pt modelId="{A491C090-DADE-4C09-9D5D-393856CDFD6A}" type="pres">
      <dgm:prSet presAssocID="{703DF8C2-6B57-4FC3-9EC3-01654A2F053D}" presName="spacer" presStyleCnt="0"/>
      <dgm:spPr/>
    </dgm:pt>
    <dgm:pt modelId="{E75BB41D-C6D2-4F9D-8612-E55AAC6D4D5E}" type="pres">
      <dgm:prSet presAssocID="{B086959C-4D55-47B8-A821-C091E7A3D683}" presName="parentText" presStyleLbl="node1" presStyleIdx="3" presStyleCnt="4">
        <dgm:presLayoutVars>
          <dgm:chMax val="0"/>
          <dgm:bulletEnabled val="1"/>
        </dgm:presLayoutVars>
      </dgm:prSet>
      <dgm:spPr/>
    </dgm:pt>
  </dgm:ptLst>
  <dgm:cxnLst>
    <dgm:cxn modelId="{97C8E603-2343-4A86-9410-F884D7384B86}" type="presOf" srcId="{B086959C-4D55-47B8-A821-C091E7A3D683}" destId="{E75BB41D-C6D2-4F9D-8612-E55AAC6D4D5E}" srcOrd="0" destOrd="0" presId="urn:microsoft.com/office/officeart/2005/8/layout/vList2"/>
    <dgm:cxn modelId="{3C424D28-EC8C-45F1-A2DC-C23451EC38A2}" type="presOf" srcId="{1BB3A5A0-C254-47D9-ADCB-D7B9858B7124}" destId="{A0B60560-EA80-41DC-8CBD-B491DC47A0AC}" srcOrd="0" destOrd="0" presId="urn:microsoft.com/office/officeart/2005/8/layout/vList2"/>
    <dgm:cxn modelId="{77A7C82C-2B72-492B-9975-4A7576E75ACD}" type="presOf" srcId="{FF00A6C4-0080-4047-B42C-79A5E80C16F4}" destId="{A1DB482B-192A-4C53-AB1A-B509B0221ECB}" srcOrd="0" destOrd="0" presId="urn:microsoft.com/office/officeart/2005/8/layout/vList2"/>
    <dgm:cxn modelId="{C95F9C30-B270-4ED6-AC51-3E848931644E}" srcId="{FF00A6C4-0080-4047-B42C-79A5E80C16F4}" destId="{B086959C-4D55-47B8-A821-C091E7A3D683}" srcOrd="3" destOrd="0" parTransId="{DC697100-5A47-4C5A-AAFA-C6B2644843FE}" sibTransId="{505CE971-4038-4A9C-BBC6-52A82793FBC3}"/>
    <dgm:cxn modelId="{9CDA1F83-CF84-4E91-92B0-20879D82EB31}" type="presOf" srcId="{DFA7975F-D78C-4D0E-875C-234EA8891877}" destId="{BE2E1F05-8AF5-4BF1-B87B-7D17643F494E}" srcOrd="0" destOrd="0" presId="urn:microsoft.com/office/officeart/2005/8/layout/vList2"/>
    <dgm:cxn modelId="{A1E07DAB-AD7B-4B44-9967-104FB9F76264}" srcId="{FF00A6C4-0080-4047-B42C-79A5E80C16F4}" destId="{B94311CB-225B-4078-8B4A-12E337FF2AE2}" srcOrd="1" destOrd="0" parTransId="{E7D51D38-8CAD-4BCF-99D7-63873C218EA3}" sibTransId="{B62D0B6B-77AC-457C-843C-BC31FB56545B}"/>
    <dgm:cxn modelId="{BE8202C4-FE82-4415-8712-6B6444B163DD}" type="presOf" srcId="{B94311CB-225B-4078-8B4A-12E337FF2AE2}" destId="{EF749C68-3306-46DE-82F5-66DA238CA8A1}" srcOrd="0" destOrd="0" presId="urn:microsoft.com/office/officeart/2005/8/layout/vList2"/>
    <dgm:cxn modelId="{35B5FCED-347A-4139-8B74-B847D3CE036B}" srcId="{FF00A6C4-0080-4047-B42C-79A5E80C16F4}" destId="{DFA7975F-D78C-4D0E-875C-234EA8891877}" srcOrd="0" destOrd="0" parTransId="{F18F22CC-1B66-4AD0-9A1B-8E4D95714706}" sibTransId="{BF9F0007-1A44-4169-99D0-CCFF6989FCA1}"/>
    <dgm:cxn modelId="{09BD80EF-B441-4AB0-8003-2FE5289187C8}" srcId="{FF00A6C4-0080-4047-B42C-79A5E80C16F4}" destId="{1BB3A5A0-C254-47D9-ADCB-D7B9858B7124}" srcOrd="2" destOrd="0" parTransId="{3A16B1AE-AD7C-487F-A349-06C7785B831D}" sibTransId="{703DF8C2-6B57-4FC3-9EC3-01654A2F053D}"/>
    <dgm:cxn modelId="{4571B303-52E0-46CE-9B04-97938BEEFD56}" type="presParOf" srcId="{A1DB482B-192A-4C53-AB1A-B509B0221ECB}" destId="{BE2E1F05-8AF5-4BF1-B87B-7D17643F494E}" srcOrd="0" destOrd="0" presId="urn:microsoft.com/office/officeart/2005/8/layout/vList2"/>
    <dgm:cxn modelId="{4D9CF75F-E131-4F43-888D-669ACF527860}" type="presParOf" srcId="{A1DB482B-192A-4C53-AB1A-B509B0221ECB}" destId="{8AC41D6F-20CF-4451-9FA5-1AFEE9D0B994}" srcOrd="1" destOrd="0" presId="urn:microsoft.com/office/officeart/2005/8/layout/vList2"/>
    <dgm:cxn modelId="{2526E2F0-3C8F-4366-A49B-7BCFD38C6617}" type="presParOf" srcId="{A1DB482B-192A-4C53-AB1A-B509B0221ECB}" destId="{EF749C68-3306-46DE-82F5-66DA238CA8A1}" srcOrd="2" destOrd="0" presId="urn:microsoft.com/office/officeart/2005/8/layout/vList2"/>
    <dgm:cxn modelId="{6FE69058-80B3-4246-8BF8-E18DE95BCAD2}" type="presParOf" srcId="{A1DB482B-192A-4C53-AB1A-B509B0221ECB}" destId="{CF005CBE-E1D7-47B0-BF54-D2AEECD7DE63}" srcOrd="3" destOrd="0" presId="urn:microsoft.com/office/officeart/2005/8/layout/vList2"/>
    <dgm:cxn modelId="{8606137B-4607-4B77-B32A-690FC7AFC6CC}" type="presParOf" srcId="{A1DB482B-192A-4C53-AB1A-B509B0221ECB}" destId="{A0B60560-EA80-41DC-8CBD-B491DC47A0AC}" srcOrd="4" destOrd="0" presId="urn:microsoft.com/office/officeart/2005/8/layout/vList2"/>
    <dgm:cxn modelId="{697FAB8D-086B-4D1C-BE02-04D1E38B8B9F}" type="presParOf" srcId="{A1DB482B-192A-4C53-AB1A-B509B0221ECB}" destId="{A491C090-DADE-4C09-9D5D-393856CDFD6A}" srcOrd="5" destOrd="0" presId="urn:microsoft.com/office/officeart/2005/8/layout/vList2"/>
    <dgm:cxn modelId="{1ABF14DD-9230-4A1F-BD97-45EF020B9BED}" type="presParOf" srcId="{A1DB482B-192A-4C53-AB1A-B509B0221ECB}" destId="{E75BB41D-C6D2-4F9D-8612-E55AAC6D4D5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CA4D9C-4AC0-480D-84E4-FC59B790578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E03767-4E28-41AD-8E16-2B1528129EE8}">
      <dgm:prSet/>
      <dgm:spPr/>
      <dgm:t>
        <a:bodyPr/>
        <a:lstStyle/>
        <a:p>
          <a:pPr>
            <a:lnSpc>
              <a:spcPct val="100000"/>
            </a:lnSpc>
          </a:pPr>
          <a:r>
            <a:rPr lang="en-GB"/>
            <a:t>I cleaned the rooms following certain steps: I made the bed, cleaned the furniture and windows, checked the drawers and under the bed for forgotten items, ensured each wardrobe had two pillows and towels, and cleaned the cups and spoons, ensuring the kettles were scale-free.</a:t>
          </a:r>
          <a:endParaRPr lang="en-US"/>
        </a:p>
      </dgm:t>
    </dgm:pt>
    <dgm:pt modelId="{903D75EC-F3FC-44CD-A4BE-FB8AF6EF1614}" type="parTrans" cxnId="{D4D91F4D-0287-4258-A5D9-AF2CDAD51C17}">
      <dgm:prSet/>
      <dgm:spPr/>
      <dgm:t>
        <a:bodyPr/>
        <a:lstStyle/>
        <a:p>
          <a:endParaRPr lang="en-US"/>
        </a:p>
      </dgm:t>
    </dgm:pt>
    <dgm:pt modelId="{328D1B12-955E-4C9F-B573-B69C381D779A}" type="sibTrans" cxnId="{D4D91F4D-0287-4258-A5D9-AF2CDAD51C17}">
      <dgm:prSet/>
      <dgm:spPr/>
      <dgm:t>
        <a:bodyPr/>
        <a:lstStyle/>
        <a:p>
          <a:endParaRPr lang="en-US"/>
        </a:p>
      </dgm:t>
    </dgm:pt>
    <dgm:pt modelId="{478E0526-1068-410C-B681-04EF723B90EF}">
      <dgm:prSet/>
      <dgm:spPr/>
      <dgm:t>
        <a:bodyPr/>
        <a:lstStyle/>
        <a:p>
          <a:pPr>
            <a:lnSpc>
              <a:spcPct val="100000"/>
            </a:lnSpc>
          </a:pPr>
          <a:r>
            <a:rPr lang="en-GB"/>
            <a:t>I continued with cleaning the bathroom, ensuring that all surfaces and appliances were polished, disinfected, and dried.</a:t>
          </a:r>
          <a:endParaRPr lang="en-US"/>
        </a:p>
      </dgm:t>
    </dgm:pt>
    <dgm:pt modelId="{A1855663-4C57-490A-B530-563F1C187B2B}" type="parTrans" cxnId="{039002A2-53B1-4A53-8875-D0EA9F0C21BA}">
      <dgm:prSet/>
      <dgm:spPr/>
      <dgm:t>
        <a:bodyPr/>
        <a:lstStyle/>
        <a:p>
          <a:endParaRPr lang="en-US"/>
        </a:p>
      </dgm:t>
    </dgm:pt>
    <dgm:pt modelId="{53373E64-A558-4BE9-B949-69080EDC1834}" type="sibTrans" cxnId="{039002A2-53B1-4A53-8875-D0EA9F0C21BA}">
      <dgm:prSet/>
      <dgm:spPr/>
      <dgm:t>
        <a:bodyPr/>
        <a:lstStyle/>
        <a:p>
          <a:endParaRPr lang="en-US"/>
        </a:p>
      </dgm:t>
    </dgm:pt>
    <dgm:pt modelId="{2B0E54DB-4471-4A95-9CA3-E691AFE335B6}">
      <dgm:prSet/>
      <dgm:spPr/>
      <dgm:t>
        <a:bodyPr/>
        <a:lstStyle/>
        <a:p>
          <a:pPr>
            <a:lnSpc>
              <a:spcPct val="100000"/>
            </a:lnSpc>
          </a:pPr>
          <a:r>
            <a:rPr lang="en-GB"/>
            <a:t>I changed the towels, emptied the bins, and tidied the floor. After cleaning, I vacuumed, closed the window, and used air freshener.</a:t>
          </a:r>
          <a:endParaRPr lang="en-US"/>
        </a:p>
      </dgm:t>
    </dgm:pt>
    <dgm:pt modelId="{0DD07948-4EC1-4A82-9739-989341B7FD5E}" type="parTrans" cxnId="{774AA7FD-AAEC-4234-91CD-4B1BA087C254}">
      <dgm:prSet/>
      <dgm:spPr/>
      <dgm:t>
        <a:bodyPr/>
        <a:lstStyle/>
        <a:p>
          <a:endParaRPr lang="en-US"/>
        </a:p>
      </dgm:t>
    </dgm:pt>
    <dgm:pt modelId="{D6FC36DF-897C-460E-BBDF-5FBA31011298}" type="sibTrans" cxnId="{774AA7FD-AAEC-4234-91CD-4B1BA087C254}">
      <dgm:prSet/>
      <dgm:spPr/>
      <dgm:t>
        <a:bodyPr/>
        <a:lstStyle/>
        <a:p>
          <a:endParaRPr lang="en-US"/>
        </a:p>
      </dgm:t>
    </dgm:pt>
    <dgm:pt modelId="{0D7EF934-8D9A-4A98-BA42-2C1313751525}">
      <dgm:prSet/>
      <dgm:spPr/>
      <dgm:t>
        <a:bodyPr/>
        <a:lstStyle/>
        <a:p>
          <a:pPr>
            <a:lnSpc>
              <a:spcPct val="100000"/>
            </a:lnSpc>
          </a:pPr>
          <a:r>
            <a:rPr lang="en-GB" dirty="0"/>
            <a:t>I conducted room inspections to ensure cleanliness and organization after the housekeeping team finished their tasks.</a:t>
          </a:r>
          <a:endParaRPr lang="en-US" dirty="0"/>
        </a:p>
      </dgm:t>
    </dgm:pt>
    <dgm:pt modelId="{3B4F98AF-C69C-4F07-A2CE-CCB903C6957E}" type="parTrans" cxnId="{E30E386E-BE25-436E-A0A9-6EC0CF175637}">
      <dgm:prSet/>
      <dgm:spPr/>
      <dgm:t>
        <a:bodyPr/>
        <a:lstStyle/>
        <a:p>
          <a:endParaRPr lang="en-US"/>
        </a:p>
      </dgm:t>
    </dgm:pt>
    <dgm:pt modelId="{1FA75C54-1A90-47E4-846D-213C713EEE7C}" type="sibTrans" cxnId="{E30E386E-BE25-436E-A0A9-6EC0CF175637}">
      <dgm:prSet/>
      <dgm:spPr/>
      <dgm:t>
        <a:bodyPr/>
        <a:lstStyle/>
        <a:p>
          <a:endParaRPr lang="en-US"/>
        </a:p>
      </dgm:t>
    </dgm:pt>
    <dgm:pt modelId="{6703451E-F93C-4630-8B10-CC5FBECCF456}">
      <dgm:prSet/>
      <dgm:spPr/>
      <dgm:t>
        <a:bodyPr/>
        <a:lstStyle/>
        <a:p>
          <a:pPr>
            <a:lnSpc>
              <a:spcPct val="100000"/>
            </a:lnSpc>
          </a:pPr>
          <a:r>
            <a:rPr lang="en-GB"/>
            <a:t>I observed the close connection between the laundry and operations departments and helped the staff.</a:t>
          </a:r>
          <a:endParaRPr lang="en-US"/>
        </a:p>
      </dgm:t>
    </dgm:pt>
    <dgm:pt modelId="{822E3095-054E-44DA-A552-B1589C24B94A}" type="parTrans" cxnId="{E27C5200-A165-41B3-83AF-489FE21DF853}">
      <dgm:prSet/>
      <dgm:spPr/>
      <dgm:t>
        <a:bodyPr/>
        <a:lstStyle/>
        <a:p>
          <a:endParaRPr lang="en-US"/>
        </a:p>
      </dgm:t>
    </dgm:pt>
    <dgm:pt modelId="{368E0E94-3358-4E16-9FB4-D617857B4190}" type="sibTrans" cxnId="{E27C5200-A165-41B3-83AF-489FE21DF853}">
      <dgm:prSet/>
      <dgm:spPr/>
      <dgm:t>
        <a:bodyPr/>
        <a:lstStyle/>
        <a:p>
          <a:endParaRPr lang="en-US"/>
        </a:p>
      </dgm:t>
    </dgm:pt>
    <dgm:pt modelId="{9CC129ED-DE13-4660-A17A-CD3A1FE5323B}" type="pres">
      <dgm:prSet presAssocID="{1CCA4D9C-4AC0-480D-84E4-FC59B7905780}" presName="root" presStyleCnt="0">
        <dgm:presLayoutVars>
          <dgm:dir/>
          <dgm:resizeHandles val="exact"/>
        </dgm:presLayoutVars>
      </dgm:prSet>
      <dgm:spPr/>
    </dgm:pt>
    <dgm:pt modelId="{83B21D1A-D08D-4B76-BFCE-3303D380E78E}" type="pres">
      <dgm:prSet presAssocID="{8BE03767-4E28-41AD-8E16-2B1528129EE8}" presName="compNode" presStyleCnt="0"/>
      <dgm:spPr/>
    </dgm:pt>
    <dgm:pt modelId="{F8FFD693-CE82-4254-B7AD-78DF9E28D839}" type="pres">
      <dgm:prSet presAssocID="{8BE03767-4E28-41AD-8E16-2B1528129EE8}" presName="bgRect" presStyleLbl="bgShp" presStyleIdx="0" presStyleCnt="5"/>
      <dgm:spPr/>
    </dgm:pt>
    <dgm:pt modelId="{78491861-1D5F-480F-A750-CFDD33D13216}" type="pres">
      <dgm:prSet presAssocID="{8BE03767-4E28-41AD-8E16-2B1528129EE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thtub"/>
        </a:ext>
      </dgm:extLst>
    </dgm:pt>
    <dgm:pt modelId="{E682E76C-FD62-419E-B9B9-0D987914AE71}" type="pres">
      <dgm:prSet presAssocID="{8BE03767-4E28-41AD-8E16-2B1528129EE8}" presName="spaceRect" presStyleCnt="0"/>
      <dgm:spPr/>
    </dgm:pt>
    <dgm:pt modelId="{BED1613C-D639-4CB4-A9A7-930372DD26F4}" type="pres">
      <dgm:prSet presAssocID="{8BE03767-4E28-41AD-8E16-2B1528129EE8}" presName="parTx" presStyleLbl="revTx" presStyleIdx="0" presStyleCnt="5">
        <dgm:presLayoutVars>
          <dgm:chMax val="0"/>
          <dgm:chPref val="0"/>
        </dgm:presLayoutVars>
      </dgm:prSet>
      <dgm:spPr/>
    </dgm:pt>
    <dgm:pt modelId="{3B5779F7-43A1-4D74-8F28-A2B9C60B7F69}" type="pres">
      <dgm:prSet presAssocID="{328D1B12-955E-4C9F-B573-B69C381D779A}" presName="sibTrans" presStyleCnt="0"/>
      <dgm:spPr/>
    </dgm:pt>
    <dgm:pt modelId="{E506BFFD-AD7A-481C-B833-28F6CD25FD73}" type="pres">
      <dgm:prSet presAssocID="{478E0526-1068-410C-B681-04EF723B90EF}" presName="compNode" presStyleCnt="0"/>
      <dgm:spPr/>
    </dgm:pt>
    <dgm:pt modelId="{89299138-02A2-4E66-A8B8-68E77397901E}" type="pres">
      <dgm:prSet presAssocID="{478E0526-1068-410C-B681-04EF723B90EF}" presName="bgRect" presStyleLbl="bgShp" presStyleIdx="1" presStyleCnt="5"/>
      <dgm:spPr/>
    </dgm:pt>
    <dgm:pt modelId="{0F002D3C-6FA7-49D4-A16B-16950D76E755}" type="pres">
      <dgm:prSet presAssocID="{478E0526-1068-410C-B681-04EF723B90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ink"/>
        </a:ext>
      </dgm:extLst>
    </dgm:pt>
    <dgm:pt modelId="{1431C1CF-58D9-4FBB-BFE3-905FEDB68E07}" type="pres">
      <dgm:prSet presAssocID="{478E0526-1068-410C-B681-04EF723B90EF}" presName="spaceRect" presStyleCnt="0"/>
      <dgm:spPr/>
    </dgm:pt>
    <dgm:pt modelId="{800A4AD2-B72C-4E1B-93C5-8C9947FD4DC2}" type="pres">
      <dgm:prSet presAssocID="{478E0526-1068-410C-B681-04EF723B90EF}" presName="parTx" presStyleLbl="revTx" presStyleIdx="1" presStyleCnt="5">
        <dgm:presLayoutVars>
          <dgm:chMax val="0"/>
          <dgm:chPref val="0"/>
        </dgm:presLayoutVars>
      </dgm:prSet>
      <dgm:spPr/>
    </dgm:pt>
    <dgm:pt modelId="{7A0648FF-661D-4C8E-90E2-54940C86BF79}" type="pres">
      <dgm:prSet presAssocID="{53373E64-A558-4BE9-B949-69080EDC1834}" presName="sibTrans" presStyleCnt="0"/>
      <dgm:spPr/>
    </dgm:pt>
    <dgm:pt modelId="{B8E7E472-84C8-4698-9DC0-FF539F7AA19E}" type="pres">
      <dgm:prSet presAssocID="{2B0E54DB-4471-4A95-9CA3-E691AFE335B6}" presName="compNode" presStyleCnt="0"/>
      <dgm:spPr/>
    </dgm:pt>
    <dgm:pt modelId="{D8979D7D-310D-4692-A77F-0CF806088FE5}" type="pres">
      <dgm:prSet presAssocID="{2B0E54DB-4471-4A95-9CA3-E691AFE335B6}" presName="bgRect" presStyleLbl="bgShp" presStyleIdx="2" presStyleCnt="5"/>
      <dgm:spPr/>
    </dgm:pt>
    <dgm:pt modelId="{245A0442-AD53-4369-B176-1603EA08D957}" type="pres">
      <dgm:prSet presAssocID="{2B0E54DB-4471-4A95-9CA3-E691AFE335B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wel"/>
        </a:ext>
      </dgm:extLst>
    </dgm:pt>
    <dgm:pt modelId="{4C949272-06C6-43D2-90D9-A7A57627A13C}" type="pres">
      <dgm:prSet presAssocID="{2B0E54DB-4471-4A95-9CA3-E691AFE335B6}" presName="spaceRect" presStyleCnt="0"/>
      <dgm:spPr/>
    </dgm:pt>
    <dgm:pt modelId="{7E1C44E5-83C4-4491-AEE2-445B52EFCE79}" type="pres">
      <dgm:prSet presAssocID="{2B0E54DB-4471-4A95-9CA3-E691AFE335B6}" presName="parTx" presStyleLbl="revTx" presStyleIdx="2" presStyleCnt="5">
        <dgm:presLayoutVars>
          <dgm:chMax val="0"/>
          <dgm:chPref val="0"/>
        </dgm:presLayoutVars>
      </dgm:prSet>
      <dgm:spPr/>
    </dgm:pt>
    <dgm:pt modelId="{71C581B0-AD3E-41B1-A043-C4DE88D4F384}" type="pres">
      <dgm:prSet presAssocID="{D6FC36DF-897C-460E-BBDF-5FBA31011298}" presName="sibTrans" presStyleCnt="0"/>
      <dgm:spPr/>
    </dgm:pt>
    <dgm:pt modelId="{CDD57E73-B6E3-4BB6-85AC-487DC668424B}" type="pres">
      <dgm:prSet presAssocID="{0D7EF934-8D9A-4A98-BA42-2C1313751525}" presName="compNode" presStyleCnt="0"/>
      <dgm:spPr/>
    </dgm:pt>
    <dgm:pt modelId="{24DFB2B4-C904-4A42-8B1C-08858499A747}" type="pres">
      <dgm:prSet presAssocID="{0D7EF934-8D9A-4A98-BA42-2C1313751525}" presName="bgRect" presStyleLbl="bgShp" presStyleIdx="3" presStyleCnt="5"/>
      <dgm:spPr/>
    </dgm:pt>
    <dgm:pt modelId="{64E26CF2-12D1-47CA-BA4B-B7B03B50E07E}" type="pres">
      <dgm:prSet presAssocID="{0D7EF934-8D9A-4A98-BA42-2C131375152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p and bucket"/>
        </a:ext>
      </dgm:extLst>
    </dgm:pt>
    <dgm:pt modelId="{BBBCDFDA-1BE9-4E29-9CE0-0092E918946A}" type="pres">
      <dgm:prSet presAssocID="{0D7EF934-8D9A-4A98-BA42-2C1313751525}" presName="spaceRect" presStyleCnt="0"/>
      <dgm:spPr/>
    </dgm:pt>
    <dgm:pt modelId="{A8BEA7B6-DD33-4371-9BA1-6DBE38401E18}" type="pres">
      <dgm:prSet presAssocID="{0D7EF934-8D9A-4A98-BA42-2C1313751525}" presName="parTx" presStyleLbl="revTx" presStyleIdx="3" presStyleCnt="5">
        <dgm:presLayoutVars>
          <dgm:chMax val="0"/>
          <dgm:chPref val="0"/>
        </dgm:presLayoutVars>
      </dgm:prSet>
      <dgm:spPr/>
    </dgm:pt>
    <dgm:pt modelId="{31C0A3D9-67EB-4E84-937F-9CCA5C254DA8}" type="pres">
      <dgm:prSet presAssocID="{1FA75C54-1A90-47E4-846D-213C713EEE7C}" presName="sibTrans" presStyleCnt="0"/>
      <dgm:spPr/>
    </dgm:pt>
    <dgm:pt modelId="{69405C34-B4DF-49CC-944D-735B93A8FD80}" type="pres">
      <dgm:prSet presAssocID="{6703451E-F93C-4630-8B10-CC5FBECCF456}" presName="compNode" presStyleCnt="0"/>
      <dgm:spPr/>
    </dgm:pt>
    <dgm:pt modelId="{75DD9692-90DE-44BA-A38F-A27B022D58B1}" type="pres">
      <dgm:prSet presAssocID="{6703451E-F93C-4630-8B10-CC5FBECCF456}" presName="bgRect" presStyleLbl="bgShp" presStyleIdx="4" presStyleCnt="5"/>
      <dgm:spPr/>
    </dgm:pt>
    <dgm:pt modelId="{FBEBCAB2-3D0A-45CA-8172-23FFE80A34F0}" type="pres">
      <dgm:prSet presAssocID="{6703451E-F93C-4630-8B10-CC5FBECCF45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aiter"/>
        </a:ext>
      </dgm:extLst>
    </dgm:pt>
    <dgm:pt modelId="{01DC14F0-62C9-4187-B1A5-2FE32A2C74E1}" type="pres">
      <dgm:prSet presAssocID="{6703451E-F93C-4630-8B10-CC5FBECCF456}" presName="spaceRect" presStyleCnt="0"/>
      <dgm:spPr/>
    </dgm:pt>
    <dgm:pt modelId="{CEEEF270-C3D8-485E-8D26-74ED9C50937B}" type="pres">
      <dgm:prSet presAssocID="{6703451E-F93C-4630-8B10-CC5FBECCF456}" presName="parTx" presStyleLbl="revTx" presStyleIdx="4" presStyleCnt="5">
        <dgm:presLayoutVars>
          <dgm:chMax val="0"/>
          <dgm:chPref val="0"/>
        </dgm:presLayoutVars>
      </dgm:prSet>
      <dgm:spPr/>
    </dgm:pt>
  </dgm:ptLst>
  <dgm:cxnLst>
    <dgm:cxn modelId="{E27C5200-A165-41B3-83AF-489FE21DF853}" srcId="{1CCA4D9C-4AC0-480D-84E4-FC59B7905780}" destId="{6703451E-F93C-4630-8B10-CC5FBECCF456}" srcOrd="4" destOrd="0" parTransId="{822E3095-054E-44DA-A552-B1589C24B94A}" sibTransId="{368E0E94-3358-4E16-9FB4-D617857B4190}"/>
    <dgm:cxn modelId="{B0041542-B01B-4349-AEB1-C578D1B3DDA7}" type="presOf" srcId="{478E0526-1068-410C-B681-04EF723B90EF}" destId="{800A4AD2-B72C-4E1B-93C5-8C9947FD4DC2}" srcOrd="0" destOrd="0" presId="urn:microsoft.com/office/officeart/2018/2/layout/IconVerticalSolidList"/>
    <dgm:cxn modelId="{688A774A-4969-4681-A479-3E9001DB42C8}" type="presOf" srcId="{1CCA4D9C-4AC0-480D-84E4-FC59B7905780}" destId="{9CC129ED-DE13-4660-A17A-CD3A1FE5323B}" srcOrd="0" destOrd="0" presId="urn:microsoft.com/office/officeart/2018/2/layout/IconVerticalSolidList"/>
    <dgm:cxn modelId="{D4D91F4D-0287-4258-A5D9-AF2CDAD51C17}" srcId="{1CCA4D9C-4AC0-480D-84E4-FC59B7905780}" destId="{8BE03767-4E28-41AD-8E16-2B1528129EE8}" srcOrd="0" destOrd="0" parTransId="{903D75EC-F3FC-44CD-A4BE-FB8AF6EF1614}" sibTransId="{328D1B12-955E-4C9F-B573-B69C381D779A}"/>
    <dgm:cxn modelId="{E30E386E-BE25-436E-A0A9-6EC0CF175637}" srcId="{1CCA4D9C-4AC0-480D-84E4-FC59B7905780}" destId="{0D7EF934-8D9A-4A98-BA42-2C1313751525}" srcOrd="3" destOrd="0" parTransId="{3B4F98AF-C69C-4F07-A2CE-CCB903C6957E}" sibTransId="{1FA75C54-1A90-47E4-846D-213C713EEE7C}"/>
    <dgm:cxn modelId="{EA150980-4D46-4473-8696-91072DA7CFBB}" type="presOf" srcId="{0D7EF934-8D9A-4A98-BA42-2C1313751525}" destId="{A8BEA7B6-DD33-4371-9BA1-6DBE38401E18}" srcOrd="0" destOrd="0" presId="urn:microsoft.com/office/officeart/2018/2/layout/IconVerticalSolidList"/>
    <dgm:cxn modelId="{039002A2-53B1-4A53-8875-D0EA9F0C21BA}" srcId="{1CCA4D9C-4AC0-480D-84E4-FC59B7905780}" destId="{478E0526-1068-410C-B681-04EF723B90EF}" srcOrd="1" destOrd="0" parTransId="{A1855663-4C57-490A-B530-563F1C187B2B}" sibTransId="{53373E64-A558-4BE9-B949-69080EDC1834}"/>
    <dgm:cxn modelId="{38AF33C6-71FC-405B-9E51-9CD33CA4F027}" type="presOf" srcId="{8BE03767-4E28-41AD-8E16-2B1528129EE8}" destId="{BED1613C-D639-4CB4-A9A7-930372DD26F4}" srcOrd="0" destOrd="0" presId="urn:microsoft.com/office/officeart/2018/2/layout/IconVerticalSolidList"/>
    <dgm:cxn modelId="{A178FED1-4760-4496-926E-9A54D70B2104}" type="presOf" srcId="{2B0E54DB-4471-4A95-9CA3-E691AFE335B6}" destId="{7E1C44E5-83C4-4491-AEE2-445B52EFCE79}" srcOrd="0" destOrd="0" presId="urn:microsoft.com/office/officeart/2018/2/layout/IconVerticalSolidList"/>
    <dgm:cxn modelId="{833963DF-03CF-4546-897E-2737751A4F8B}" type="presOf" srcId="{6703451E-F93C-4630-8B10-CC5FBECCF456}" destId="{CEEEF270-C3D8-485E-8D26-74ED9C50937B}" srcOrd="0" destOrd="0" presId="urn:microsoft.com/office/officeart/2018/2/layout/IconVerticalSolidList"/>
    <dgm:cxn modelId="{774AA7FD-AAEC-4234-91CD-4B1BA087C254}" srcId="{1CCA4D9C-4AC0-480D-84E4-FC59B7905780}" destId="{2B0E54DB-4471-4A95-9CA3-E691AFE335B6}" srcOrd="2" destOrd="0" parTransId="{0DD07948-4EC1-4A82-9739-989341B7FD5E}" sibTransId="{D6FC36DF-897C-460E-BBDF-5FBA31011298}"/>
    <dgm:cxn modelId="{6C93B1FE-057D-4952-84AE-40BE542EFA0D}" type="presParOf" srcId="{9CC129ED-DE13-4660-A17A-CD3A1FE5323B}" destId="{83B21D1A-D08D-4B76-BFCE-3303D380E78E}" srcOrd="0" destOrd="0" presId="urn:microsoft.com/office/officeart/2018/2/layout/IconVerticalSolidList"/>
    <dgm:cxn modelId="{0DE69CCE-889D-4690-8733-D80D41FEF45C}" type="presParOf" srcId="{83B21D1A-D08D-4B76-BFCE-3303D380E78E}" destId="{F8FFD693-CE82-4254-B7AD-78DF9E28D839}" srcOrd="0" destOrd="0" presId="urn:microsoft.com/office/officeart/2018/2/layout/IconVerticalSolidList"/>
    <dgm:cxn modelId="{271952A1-A029-4310-85DD-9EE0D23F4E01}" type="presParOf" srcId="{83B21D1A-D08D-4B76-BFCE-3303D380E78E}" destId="{78491861-1D5F-480F-A750-CFDD33D13216}" srcOrd="1" destOrd="0" presId="urn:microsoft.com/office/officeart/2018/2/layout/IconVerticalSolidList"/>
    <dgm:cxn modelId="{5A8AF581-2687-45BF-9BDD-286D952AB1B5}" type="presParOf" srcId="{83B21D1A-D08D-4B76-BFCE-3303D380E78E}" destId="{E682E76C-FD62-419E-B9B9-0D987914AE71}" srcOrd="2" destOrd="0" presId="urn:microsoft.com/office/officeart/2018/2/layout/IconVerticalSolidList"/>
    <dgm:cxn modelId="{692CFB26-F38C-430E-A307-0BEF2A6D7134}" type="presParOf" srcId="{83B21D1A-D08D-4B76-BFCE-3303D380E78E}" destId="{BED1613C-D639-4CB4-A9A7-930372DD26F4}" srcOrd="3" destOrd="0" presId="urn:microsoft.com/office/officeart/2018/2/layout/IconVerticalSolidList"/>
    <dgm:cxn modelId="{2BDFBC49-2FF9-44F1-B3E9-273150F81137}" type="presParOf" srcId="{9CC129ED-DE13-4660-A17A-CD3A1FE5323B}" destId="{3B5779F7-43A1-4D74-8F28-A2B9C60B7F69}" srcOrd="1" destOrd="0" presId="urn:microsoft.com/office/officeart/2018/2/layout/IconVerticalSolidList"/>
    <dgm:cxn modelId="{47DBDA0D-85BB-49F4-8646-8C3C4F8FD13A}" type="presParOf" srcId="{9CC129ED-DE13-4660-A17A-CD3A1FE5323B}" destId="{E506BFFD-AD7A-481C-B833-28F6CD25FD73}" srcOrd="2" destOrd="0" presId="urn:microsoft.com/office/officeart/2018/2/layout/IconVerticalSolidList"/>
    <dgm:cxn modelId="{E24EBCAA-3F1A-46FC-87C6-C607FBE96FBB}" type="presParOf" srcId="{E506BFFD-AD7A-481C-B833-28F6CD25FD73}" destId="{89299138-02A2-4E66-A8B8-68E77397901E}" srcOrd="0" destOrd="0" presId="urn:microsoft.com/office/officeart/2018/2/layout/IconVerticalSolidList"/>
    <dgm:cxn modelId="{49BC77D7-671D-486B-A683-C849462FF358}" type="presParOf" srcId="{E506BFFD-AD7A-481C-B833-28F6CD25FD73}" destId="{0F002D3C-6FA7-49D4-A16B-16950D76E755}" srcOrd="1" destOrd="0" presId="urn:microsoft.com/office/officeart/2018/2/layout/IconVerticalSolidList"/>
    <dgm:cxn modelId="{090E14C9-2983-43D7-A713-B7DF63FB8C7A}" type="presParOf" srcId="{E506BFFD-AD7A-481C-B833-28F6CD25FD73}" destId="{1431C1CF-58D9-4FBB-BFE3-905FEDB68E07}" srcOrd="2" destOrd="0" presId="urn:microsoft.com/office/officeart/2018/2/layout/IconVerticalSolidList"/>
    <dgm:cxn modelId="{B447E64C-B8BA-4B32-8A87-A9956E517A21}" type="presParOf" srcId="{E506BFFD-AD7A-481C-B833-28F6CD25FD73}" destId="{800A4AD2-B72C-4E1B-93C5-8C9947FD4DC2}" srcOrd="3" destOrd="0" presId="urn:microsoft.com/office/officeart/2018/2/layout/IconVerticalSolidList"/>
    <dgm:cxn modelId="{4D3EDD75-4204-4ED6-A839-35A81E13B50C}" type="presParOf" srcId="{9CC129ED-DE13-4660-A17A-CD3A1FE5323B}" destId="{7A0648FF-661D-4C8E-90E2-54940C86BF79}" srcOrd="3" destOrd="0" presId="urn:microsoft.com/office/officeart/2018/2/layout/IconVerticalSolidList"/>
    <dgm:cxn modelId="{C6C76F5B-3CF4-43BD-80E8-EAEFFCB7C76A}" type="presParOf" srcId="{9CC129ED-DE13-4660-A17A-CD3A1FE5323B}" destId="{B8E7E472-84C8-4698-9DC0-FF539F7AA19E}" srcOrd="4" destOrd="0" presId="urn:microsoft.com/office/officeart/2018/2/layout/IconVerticalSolidList"/>
    <dgm:cxn modelId="{AE728B0F-EAA3-49C6-97DC-333B09C0E337}" type="presParOf" srcId="{B8E7E472-84C8-4698-9DC0-FF539F7AA19E}" destId="{D8979D7D-310D-4692-A77F-0CF806088FE5}" srcOrd="0" destOrd="0" presId="urn:microsoft.com/office/officeart/2018/2/layout/IconVerticalSolidList"/>
    <dgm:cxn modelId="{A96B2A9B-90D3-4CCC-BE07-DE93959F31F3}" type="presParOf" srcId="{B8E7E472-84C8-4698-9DC0-FF539F7AA19E}" destId="{245A0442-AD53-4369-B176-1603EA08D957}" srcOrd="1" destOrd="0" presId="urn:microsoft.com/office/officeart/2018/2/layout/IconVerticalSolidList"/>
    <dgm:cxn modelId="{03DAE04F-53B1-45E2-863D-BB0E045DFE43}" type="presParOf" srcId="{B8E7E472-84C8-4698-9DC0-FF539F7AA19E}" destId="{4C949272-06C6-43D2-90D9-A7A57627A13C}" srcOrd="2" destOrd="0" presId="urn:microsoft.com/office/officeart/2018/2/layout/IconVerticalSolidList"/>
    <dgm:cxn modelId="{9C65471B-2E9C-4EC0-A60E-4CA1E2419807}" type="presParOf" srcId="{B8E7E472-84C8-4698-9DC0-FF539F7AA19E}" destId="{7E1C44E5-83C4-4491-AEE2-445B52EFCE79}" srcOrd="3" destOrd="0" presId="urn:microsoft.com/office/officeart/2018/2/layout/IconVerticalSolidList"/>
    <dgm:cxn modelId="{BEA04C86-D24D-45A8-8513-3E13A2192A33}" type="presParOf" srcId="{9CC129ED-DE13-4660-A17A-CD3A1FE5323B}" destId="{71C581B0-AD3E-41B1-A043-C4DE88D4F384}" srcOrd="5" destOrd="0" presId="urn:microsoft.com/office/officeart/2018/2/layout/IconVerticalSolidList"/>
    <dgm:cxn modelId="{5C9B61EB-0D02-4484-8ED4-B1873AEAF739}" type="presParOf" srcId="{9CC129ED-DE13-4660-A17A-CD3A1FE5323B}" destId="{CDD57E73-B6E3-4BB6-85AC-487DC668424B}" srcOrd="6" destOrd="0" presId="urn:microsoft.com/office/officeart/2018/2/layout/IconVerticalSolidList"/>
    <dgm:cxn modelId="{E251C59C-94FA-4F6F-B2FB-A038D72D29A1}" type="presParOf" srcId="{CDD57E73-B6E3-4BB6-85AC-487DC668424B}" destId="{24DFB2B4-C904-4A42-8B1C-08858499A747}" srcOrd="0" destOrd="0" presId="urn:microsoft.com/office/officeart/2018/2/layout/IconVerticalSolidList"/>
    <dgm:cxn modelId="{2F691185-E3E8-4B6B-AF89-45561C883113}" type="presParOf" srcId="{CDD57E73-B6E3-4BB6-85AC-487DC668424B}" destId="{64E26CF2-12D1-47CA-BA4B-B7B03B50E07E}" srcOrd="1" destOrd="0" presId="urn:microsoft.com/office/officeart/2018/2/layout/IconVerticalSolidList"/>
    <dgm:cxn modelId="{B9B13AB6-5746-4F33-B425-A257F16E3E20}" type="presParOf" srcId="{CDD57E73-B6E3-4BB6-85AC-487DC668424B}" destId="{BBBCDFDA-1BE9-4E29-9CE0-0092E918946A}" srcOrd="2" destOrd="0" presId="urn:microsoft.com/office/officeart/2018/2/layout/IconVerticalSolidList"/>
    <dgm:cxn modelId="{4D37E23B-5BE9-43A0-AE86-E1E6CD484A20}" type="presParOf" srcId="{CDD57E73-B6E3-4BB6-85AC-487DC668424B}" destId="{A8BEA7B6-DD33-4371-9BA1-6DBE38401E18}" srcOrd="3" destOrd="0" presId="urn:microsoft.com/office/officeart/2018/2/layout/IconVerticalSolidList"/>
    <dgm:cxn modelId="{1E91D778-965A-4FC2-B17C-277CCBFB859B}" type="presParOf" srcId="{9CC129ED-DE13-4660-A17A-CD3A1FE5323B}" destId="{31C0A3D9-67EB-4E84-937F-9CCA5C254DA8}" srcOrd="7" destOrd="0" presId="urn:microsoft.com/office/officeart/2018/2/layout/IconVerticalSolidList"/>
    <dgm:cxn modelId="{8E9F7172-CFE4-4FE3-BF29-8DF34035B7EF}" type="presParOf" srcId="{9CC129ED-DE13-4660-A17A-CD3A1FE5323B}" destId="{69405C34-B4DF-49CC-944D-735B93A8FD80}" srcOrd="8" destOrd="0" presId="urn:microsoft.com/office/officeart/2018/2/layout/IconVerticalSolidList"/>
    <dgm:cxn modelId="{E51DD64D-7BAC-4584-B8D4-14377D8F3A44}" type="presParOf" srcId="{69405C34-B4DF-49CC-944D-735B93A8FD80}" destId="{75DD9692-90DE-44BA-A38F-A27B022D58B1}" srcOrd="0" destOrd="0" presId="urn:microsoft.com/office/officeart/2018/2/layout/IconVerticalSolidList"/>
    <dgm:cxn modelId="{3D5EAFC8-6F5A-4AC1-8D21-92ECCEA3AB34}" type="presParOf" srcId="{69405C34-B4DF-49CC-944D-735B93A8FD80}" destId="{FBEBCAB2-3D0A-45CA-8172-23FFE80A34F0}" srcOrd="1" destOrd="0" presId="urn:microsoft.com/office/officeart/2018/2/layout/IconVerticalSolidList"/>
    <dgm:cxn modelId="{0E9E43CB-C6CA-4228-BC78-F3E6E5554AE6}" type="presParOf" srcId="{69405C34-B4DF-49CC-944D-735B93A8FD80}" destId="{01DC14F0-62C9-4187-B1A5-2FE32A2C74E1}" srcOrd="2" destOrd="0" presId="urn:microsoft.com/office/officeart/2018/2/layout/IconVerticalSolidList"/>
    <dgm:cxn modelId="{FA18464F-1D7C-41E8-8A6F-08B281A9DAD2}" type="presParOf" srcId="{69405C34-B4DF-49CC-944D-735B93A8FD80}" destId="{CEEEF270-C3D8-485E-8D26-74ED9C5093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1D869C-ECFB-4E3B-BFD8-76367B94DFB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DFA7A02-F8F2-48FC-80EB-77146174377A}">
      <dgm:prSet/>
      <dgm:spPr/>
      <dgm:t>
        <a:bodyPr/>
        <a:lstStyle/>
        <a:p>
          <a:pPr>
            <a:lnSpc>
              <a:spcPct val="100000"/>
            </a:lnSpc>
          </a:pPr>
          <a:r>
            <a:rPr lang="en-GB" dirty="0">
              <a:latin typeface="Arial" panose="020B0604020202020204" pitchFamily="34" charset="0"/>
              <a:cs typeface="Arial" panose="020B0604020202020204" pitchFamily="34" charset="0"/>
            </a:rPr>
            <a:t>Intense physical effort and fatigue.</a:t>
          </a:r>
          <a:endParaRPr lang="en-US" dirty="0">
            <a:latin typeface="Arial" panose="020B0604020202020204" pitchFamily="34" charset="0"/>
            <a:cs typeface="Arial" panose="020B0604020202020204" pitchFamily="34" charset="0"/>
          </a:endParaRPr>
        </a:p>
      </dgm:t>
    </dgm:pt>
    <dgm:pt modelId="{8E67DD39-EE03-495A-8CDE-2836582DBD9C}" type="parTrans" cxnId="{71E9BE79-0C69-4208-8A5B-68135D44F79E}">
      <dgm:prSet/>
      <dgm:spPr/>
      <dgm:t>
        <a:bodyPr/>
        <a:lstStyle/>
        <a:p>
          <a:endParaRPr lang="en-US"/>
        </a:p>
      </dgm:t>
    </dgm:pt>
    <dgm:pt modelId="{6A65E5F5-306F-40BD-BB9F-3D0D45D29BA3}" type="sibTrans" cxnId="{71E9BE79-0C69-4208-8A5B-68135D44F79E}">
      <dgm:prSet/>
      <dgm:spPr/>
      <dgm:t>
        <a:bodyPr/>
        <a:lstStyle/>
        <a:p>
          <a:pPr>
            <a:lnSpc>
              <a:spcPct val="100000"/>
            </a:lnSpc>
          </a:pPr>
          <a:endParaRPr lang="en-US"/>
        </a:p>
      </dgm:t>
    </dgm:pt>
    <dgm:pt modelId="{97B7BD0D-8149-4F5C-BD2C-3A871DA41CA2}">
      <dgm:prSet/>
      <dgm:spPr/>
      <dgm:t>
        <a:bodyPr/>
        <a:lstStyle/>
        <a:p>
          <a:pPr>
            <a:lnSpc>
              <a:spcPct val="100000"/>
            </a:lnSpc>
          </a:pPr>
          <a:r>
            <a:rPr lang="en-GB" dirty="0">
              <a:latin typeface="Arial" panose="020B0604020202020204" pitchFamily="34" charset="0"/>
              <a:cs typeface="Arial" panose="020B0604020202020204" pitchFamily="34" charset="0"/>
            </a:rPr>
            <a:t>Pressure and stress due to a high number of rooms and little time allocated for them.</a:t>
          </a:r>
          <a:endParaRPr lang="en-US" dirty="0">
            <a:latin typeface="Arial" panose="020B0604020202020204" pitchFamily="34" charset="0"/>
            <a:cs typeface="Arial" panose="020B0604020202020204" pitchFamily="34" charset="0"/>
          </a:endParaRPr>
        </a:p>
      </dgm:t>
    </dgm:pt>
    <dgm:pt modelId="{A1FB38B2-2137-4F38-9618-05BC9C12AB55}" type="parTrans" cxnId="{76F28B58-6021-4FDA-BB21-4040CEB5C66F}">
      <dgm:prSet/>
      <dgm:spPr/>
      <dgm:t>
        <a:bodyPr/>
        <a:lstStyle/>
        <a:p>
          <a:endParaRPr lang="en-US"/>
        </a:p>
      </dgm:t>
    </dgm:pt>
    <dgm:pt modelId="{0F5E10B5-B476-4C9A-B327-016E08A707BD}" type="sibTrans" cxnId="{76F28B58-6021-4FDA-BB21-4040CEB5C66F}">
      <dgm:prSet/>
      <dgm:spPr/>
      <dgm:t>
        <a:bodyPr/>
        <a:lstStyle/>
        <a:p>
          <a:pPr>
            <a:lnSpc>
              <a:spcPct val="100000"/>
            </a:lnSpc>
          </a:pPr>
          <a:endParaRPr lang="en-US"/>
        </a:p>
      </dgm:t>
    </dgm:pt>
    <dgm:pt modelId="{C106AF89-8D4D-4B53-8CBF-6B1F37838294}">
      <dgm:prSet/>
      <dgm:spPr/>
      <dgm:t>
        <a:bodyPr/>
        <a:lstStyle/>
        <a:p>
          <a:pPr>
            <a:lnSpc>
              <a:spcPct val="100000"/>
            </a:lnSpc>
          </a:pPr>
          <a:r>
            <a:rPr lang="en-GB" dirty="0">
              <a:latin typeface="Arial" panose="020B0604020202020204" pitchFamily="34" charset="0"/>
              <a:cs typeface="Arial" panose="020B0604020202020204" pitchFamily="34" charset="0"/>
            </a:rPr>
            <a:t>Limited interaction with guests.</a:t>
          </a:r>
          <a:endParaRPr lang="en-US" dirty="0">
            <a:latin typeface="Arial" panose="020B0604020202020204" pitchFamily="34" charset="0"/>
            <a:cs typeface="Arial" panose="020B0604020202020204" pitchFamily="34" charset="0"/>
          </a:endParaRPr>
        </a:p>
      </dgm:t>
    </dgm:pt>
    <dgm:pt modelId="{B76E2CF8-FE0F-40EB-81E3-A615C25E61DC}" type="parTrans" cxnId="{EE3C8359-4F7C-4902-A9EC-E349B8B0F98E}">
      <dgm:prSet/>
      <dgm:spPr/>
      <dgm:t>
        <a:bodyPr/>
        <a:lstStyle/>
        <a:p>
          <a:endParaRPr lang="en-US"/>
        </a:p>
      </dgm:t>
    </dgm:pt>
    <dgm:pt modelId="{4E39B508-9FAB-4C92-A9C5-1FF7DB5C8455}" type="sibTrans" cxnId="{EE3C8359-4F7C-4902-A9EC-E349B8B0F98E}">
      <dgm:prSet/>
      <dgm:spPr/>
      <dgm:t>
        <a:bodyPr/>
        <a:lstStyle/>
        <a:p>
          <a:pPr>
            <a:lnSpc>
              <a:spcPct val="100000"/>
            </a:lnSpc>
          </a:pPr>
          <a:endParaRPr lang="en-US"/>
        </a:p>
      </dgm:t>
    </dgm:pt>
    <dgm:pt modelId="{E2B22B02-9986-407C-B16A-69CB1B2DAE2B}">
      <dgm:prSet/>
      <dgm:spPr/>
      <dgm:t>
        <a:bodyPr/>
        <a:lstStyle/>
        <a:p>
          <a:pPr>
            <a:lnSpc>
              <a:spcPct val="100000"/>
            </a:lnSpc>
          </a:pPr>
          <a:r>
            <a:rPr lang="en-GB" dirty="0">
              <a:latin typeface="Arial" panose="020B0604020202020204" pitchFamily="34" charset="0"/>
              <a:cs typeface="Arial" panose="020B0604020202020204" pitchFamily="34" charset="0"/>
            </a:rPr>
            <a:t>Housekeepers are essential for upholding guest satisfaction, although their contributions frequently remain unseen (Powell &amp; Watson, 2006).</a:t>
          </a:r>
          <a:endParaRPr lang="en-US" dirty="0">
            <a:latin typeface="Arial" panose="020B0604020202020204" pitchFamily="34" charset="0"/>
            <a:cs typeface="Arial" panose="020B0604020202020204" pitchFamily="34" charset="0"/>
          </a:endParaRPr>
        </a:p>
      </dgm:t>
    </dgm:pt>
    <dgm:pt modelId="{574F430A-79C4-4B85-AE58-594AFEB8F877}" type="parTrans" cxnId="{C1EF6178-38B4-4AA0-875D-EB4C819EB612}">
      <dgm:prSet/>
      <dgm:spPr/>
      <dgm:t>
        <a:bodyPr/>
        <a:lstStyle/>
        <a:p>
          <a:endParaRPr lang="en-US"/>
        </a:p>
      </dgm:t>
    </dgm:pt>
    <dgm:pt modelId="{5E4521CD-5CDC-4E3A-B3CA-1D402B87FBC4}" type="sibTrans" cxnId="{C1EF6178-38B4-4AA0-875D-EB4C819EB612}">
      <dgm:prSet/>
      <dgm:spPr/>
      <dgm:t>
        <a:bodyPr/>
        <a:lstStyle/>
        <a:p>
          <a:endParaRPr lang="en-US"/>
        </a:p>
      </dgm:t>
    </dgm:pt>
    <dgm:pt modelId="{AE861E35-EE59-42D2-9948-4F120D8E2EC7}" type="pres">
      <dgm:prSet presAssocID="{411D869C-ECFB-4E3B-BFD8-76367B94DFB5}" presName="vert0" presStyleCnt="0">
        <dgm:presLayoutVars>
          <dgm:dir/>
          <dgm:animOne val="branch"/>
          <dgm:animLvl val="lvl"/>
        </dgm:presLayoutVars>
      </dgm:prSet>
      <dgm:spPr/>
    </dgm:pt>
    <dgm:pt modelId="{2986E0E6-6997-4400-ABB7-C4ECFE094890}" type="pres">
      <dgm:prSet presAssocID="{6DFA7A02-F8F2-48FC-80EB-77146174377A}" presName="thickLine" presStyleLbl="alignNode1" presStyleIdx="0" presStyleCnt="4"/>
      <dgm:spPr/>
    </dgm:pt>
    <dgm:pt modelId="{288F9868-1ED5-49A1-81AC-E954AD3E3F4E}" type="pres">
      <dgm:prSet presAssocID="{6DFA7A02-F8F2-48FC-80EB-77146174377A}" presName="horz1" presStyleCnt="0"/>
      <dgm:spPr/>
    </dgm:pt>
    <dgm:pt modelId="{7E1AEF43-8597-4321-AD5D-313192D9B9DF}" type="pres">
      <dgm:prSet presAssocID="{6DFA7A02-F8F2-48FC-80EB-77146174377A}" presName="tx1" presStyleLbl="revTx" presStyleIdx="0" presStyleCnt="4"/>
      <dgm:spPr/>
    </dgm:pt>
    <dgm:pt modelId="{423C7DE4-63F7-4C9A-BEBE-187D6CB52571}" type="pres">
      <dgm:prSet presAssocID="{6DFA7A02-F8F2-48FC-80EB-77146174377A}" presName="vert1" presStyleCnt="0"/>
      <dgm:spPr/>
    </dgm:pt>
    <dgm:pt modelId="{8033C03A-4CD8-41C6-979E-C3D056CB5CC3}" type="pres">
      <dgm:prSet presAssocID="{97B7BD0D-8149-4F5C-BD2C-3A871DA41CA2}" presName="thickLine" presStyleLbl="alignNode1" presStyleIdx="1" presStyleCnt="4"/>
      <dgm:spPr/>
    </dgm:pt>
    <dgm:pt modelId="{CF87F62D-946D-4962-BFA6-BE7EDE9972E6}" type="pres">
      <dgm:prSet presAssocID="{97B7BD0D-8149-4F5C-BD2C-3A871DA41CA2}" presName="horz1" presStyleCnt="0"/>
      <dgm:spPr/>
    </dgm:pt>
    <dgm:pt modelId="{FC352399-1274-493D-9D8D-773CB70E127F}" type="pres">
      <dgm:prSet presAssocID="{97B7BD0D-8149-4F5C-BD2C-3A871DA41CA2}" presName="tx1" presStyleLbl="revTx" presStyleIdx="1" presStyleCnt="4"/>
      <dgm:spPr/>
    </dgm:pt>
    <dgm:pt modelId="{72FE2EFD-575E-49DD-A7FC-626DF545CAA9}" type="pres">
      <dgm:prSet presAssocID="{97B7BD0D-8149-4F5C-BD2C-3A871DA41CA2}" presName="vert1" presStyleCnt="0"/>
      <dgm:spPr/>
    </dgm:pt>
    <dgm:pt modelId="{14578F97-79CC-46FF-AF1D-56705EAB6D11}" type="pres">
      <dgm:prSet presAssocID="{C106AF89-8D4D-4B53-8CBF-6B1F37838294}" presName="thickLine" presStyleLbl="alignNode1" presStyleIdx="2" presStyleCnt="4"/>
      <dgm:spPr/>
    </dgm:pt>
    <dgm:pt modelId="{455D947F-9401-45B4-89FF-81C0DA4DBD4A}" type="pres">
      <dgm:prSet presAssocID="{C106AF89-8D4D-4B53-8CBF-6B1F37838294}" presName="horz1" presStyleCnt="0"/>
      <dgm:spPr/>
    </dgm:pt>
    <dgm:pt modelId="{8E7DC9AA-CFB4-44A6-9C69-AF87B7CA9345}" type="pres">
      <dgm:prSet presAssocID="{C106AF89-8D4D-4B53-8CBF-6B1F37838294}" presName="tx1" presStyleLbl="revTx" presStyleIdx="2" presStyleCnt="4"/>
      <dgm:spPr/>
    </dgm:pt>
    <dgm:pt modelId="{A997C112-6845-49A3-8F3B-447EDD9DC75E}" type="pres">
      <dgm:prSet presAssocID="{C106AF89-8D4D-4B53-8CBF-6B1F37838294}" presName="vert1" presStyleCnt="0"/>
      <dgm:spPr/>
    </dgm:pt>
    <dgm:pt modelId="{BD8F3310-0560-4845-9B92-2D426DCDD6CA}" type="pres">
      <dgm:prSet presAssocID="{E2B22B02-9986-407C-B16A-69CB1B2DAE2B}" presName="thickLine" presStyleLbl="alignNode1" presStyleIdx="3" presStyleCnt="4"/>
      <dgm:spPr/>
    </dgm:pt>
    <dgm:pt modelId="{DC3BE60F-C170-48FF-B6EE-B79067E3873F}" type="pres">
      <dgm:prSet presAssocID="{E2B22B02-9986-407C-B16A-69CB1B2DAE2B}" presName="horz1" presStyleCnt="0"/>
      <dgm:spPr/>
    </dgm:pt>
    <dgm:pt modelId="{85CDB4E6-749F-4B46-9CFA-65FFB5EE8BE6}" type="pres">
      <dgm:prSet presAssocID="{E2B22B02-9986-407C-B16A-69CB1B2DAE2B}" presName="tx1" presStyleLbl="revTx" presStyleIdx="3" presStyleCnt="4"/>
      <dgm:spPr/>
    </dgm:pt>
    <dgm:pt modelId="{74FD0455-ABC7-44CD-8DC7-B3BE78268A72}" type="pres">
      <dgm:prSet presAssocID="{E2B22B02-9986-407C-B16A-69CB1B2DAE2B}" presName="vert1" presStyleCnt="0"/>
      <dgm:spPr/>
    </dgm:pt>
  </dgm:ptLst>
  <dgm:cxnLst>
    <dgm:cxn modelId="{6016940F-BC37-4289-B35D-EF5544F554D3}" type="presOf" srcId="{C106AF89-8D4D-4B53-8CBF-6B1F37838294}" destId="{8E7DC9AA-CFB4-44A6-9C69-AF87B7CA9345}" srcOrd="0" destOrd="0" presId="urn:microsoft.com/office/officeart/2008/layout/LinedList"/>
    <dgm:cxn modelId="{80DBC173-E1C8-40EC-961F-398E326729A6}" type="presOf" srcId="{411D869C-ECFB-4E3B-BFD8-76367B94DFB5}" destId="{AE861E35-EE59-42D2-9948-4F120D8E2EC7}" srcOrd="0" destOrd="0" presId="urn:microsoft.com/office/officeart/2008/layout/LinedList"/>
    <dgm:cxn modelId="{C1EF6178-38B4-4AA0-875D-EB4C819EB612}" srcId="{411D869C-ECFB-4E3B-BFD8-76367B94DFB5}" destId="{E2B22B02-9986-407C-B16A-69CB1B2DAE2B}" srcOrd="3" destOrd="0" parTransId="{574F430A-79C4-4B85-AE58-594AFEB8F877}" sibTransId="{5E4521CD-5CDC-4E3A-B3CA-1D402B87FBC4}"/>
    <dgm:cxn modelId="{76F28B58-6021-4FDA-BB21-4040CEB5C66F}" srcId="{411D869C-ECFB-4E3B-BFD8-76367B94DFB5}" destId="{97B7BD0D-8149-4F5C-BD2C-3A871DA41CA2}" srcOrd="1" destOrd="0" parTransId="{A1FB38B2-2137-4F38-9618-05BC9C12AB55}" sibTransId="{0F5E10B5-B476-4C9A-B327-016E08A707BD}"/>
    <dgm:cxn modelId="{EE3C8359-4F7C-4902-A9EC-E349B8B0F98E}" srcId="{411D869C-ECFB-4E3B-BFD8-76367B94DFB5}" destId="{C106AF89-8D4D-4B53-8CBF-6B1F37838294}" srcOrd="2" destOrd="0" parTransId="{B76E2CF8-FE0F-40EB-81E3-A615C25E61DC}" sibTransId="{4E39B508-9FAB-4C92-A9C5-1FF7DB5C8455}"/>
    <dgm:cxn modelId="{71E9BE79-0C69-4208-8A5B-68135D44F79E}" srcId="{411D869C-ECFB-4E3B-BFD8-76367B94DFB5}" destId="{6DFA7A02-F8F2-48FC-80EB-77146174377A}" srcOrd="0" destOrd="0" parTransId="{8E67DD39-EE03-495A-8CDE-2836582DBD9C}" sibTransId="{6A65E5F5-306F-40BD-BB9F-3D0D45D29BA3}"/>
    <dgm:cxn modelId="{8DFBD59C-792F-4DC6-BADA-C6DAB0AF61D4}" type="presOf" srcId="{6DFA7A02-F8F2-48FC-80EB-77146174377A}" destId="{7E1AEF43-8597-4321-AD5D-313192D9B9DF}" srcOrd="0" destOrd="0" presId="urn:microsoft.com/office/officeart/2008/layout/LinedList"/>
    <dgm:cxn modelId="{463F46CC-256C-4B1A-AD7A-018F6F2F0ADA}" type="presOf" srcId="{97B7BD0D-8149-4F5C-BD2C-3A871DA41CA2}" destId="{FC352399-1274-493D-9D8D-773CB70E127F}" srcOrd="0" destOrd="0" presId="urn:microsoft.com/office/officeart/2008/layout/LinedList"/>
    <dgm:cxn modelId="{44EAEBF1-E74D-4795-B5BF-393CE876F8A6}" type="presOf" srcId="{E2B22B02-9986-407C-B16A-69CB1B2DAE2B}" destId="{85CDB4E6-749F-4B46-9CFA-65FFB5EE8BE6}" srcOrd="0" destOrd="0" presId="urn:microsoft.com/office/officeart/2008/layout/LinedList"/>
    <dgm:cxn modelId="{E8B86B70-16FC-4786-8BC8-35D4AC552685}" type="presParOf" srcId="{AE861E35-EE59-42D2-9948-4F120D8E2EC7}" destId="{2986E0E6-6997-4400-ABB7-C4ECFE094890}" srcOrd="0" destOrd="0" presId="urn:microsoft.com/office/officeart/2008/layout/LinedList"/>
    <dgm:cxn modelId="{150CAAB2-6257-4479-A021-ACB0157944C4}" type="presParOf" srcId="{AE861E35-EE59-42D2-9948-4F120D8E2EC7}" destId="{288F9868-1ED5-49A1-81AC-E954AD3E3F4E}" srcOrd="1" destOrd="0" presId="urn:microsoft.com/office/officeart/2008/layout/LinedList"/>
    <dgm:cxn modelId="{D7CFBA7D-DF9D-466E-8FEB-D81F37B0EEF5}" type="presParOf" srcId="{288F9868-1ED5-49A1-81AC-E954AD3E3F4E}" destId="{7E1AEF43-8597-4321-AD5D-313192D9B9DF}" srcOrd="0" destOrd="0" presId="urn:microsoft.com/office/officeart/2008/layout/LinedList"/>
    <dgm:cxn modelId="{85AC8A34-E69B-4CF5-A519-8DA2026B5134}" type="presParOf" srcId="{288F9868-1ED5-49A1-81AC-E954AD3E3F4E}" destId="{423C7DE4-63F7-4C9A-BEBE-187D6CB52571}" srcOrd="1" destOrd="0" presId="urn:microsoft.com/office/officeart/2008/layout/LinedList"/>
    <dgm:cxn modelId="{9DD80AF0-A8F7-4970-A3E7-C7ED0840447B}" type="presParOf" srcId="{AE861E35-EE59-42D2-9948-4F120D8E2EC7}" destId="{8033C03A-4CD8-41C6-979E-C3D056CB5CC3}" srcOrd="2" destOrd="0" presId="urn:microsoft.com/office/officeart/2008/layout/LinedList"/>
    <dgm:cxn modelId="{1ADFF5CF-4FF3-41CA-A628-5120B02C6222}" type="presParOf" srcId="{AE861E35-EE59-42D2-9948-4F120D8E2EC7}" destId="{CF87F62D-946D-4962-BFA6-BE7EDE9972E6}" srcOrd="3" destOrd="0" presId="urn:microsoft.com/office/officeart/2008/layout/LinedList"/>
    <dgm:cxn modelId="{91E42ADC-2C64-4F1F-A590-C217AE61DFD7}" type="presParOf" srcId="{CF87F62D-946D-4962-BFA6-BE7EDE9972E6}" destId="{FC352399-1274-493D-9D8D-773CB70E127F}" srcOrd="0" destOrd="0" presId="urn:microsoft.com/office/officeart/2008/layout/LinedList"/>
    <dgm:cxn modelId="{2F563549-F6F6-4DF4-9068-3884E73D8B65}" type="presParOf" srcId="{CF87F62D-946D-4962-BFA6-BE7EDE9972E6}" destId="{72FE2EFD-575E-49DD-A7FC-626DF545CAA9}" srcOrd="1" destOrd="0" presId="urn:microsoft.com/office/officeart/2008/layout/LinedList"/>
    <dgm:cxn modelId="{AE15542A-9DB9-45EE-9F38-B722354ABEC4}" type="presParOf" srcId="{AE861E35-EE59-42D2-9948-4F120D8E2EC7}" destId="{14578F97-79CC-46FF-AF1D-56705EAB6D11}" srcOrd="4" destOrd="0" presId="urn:microsoft.com/office/officeart/2008/layout/LinedList"/>
    <dgm:cxn modelId="{84EC7F3B-3CBD-4C2C-81CD-BB777EBD9008}" type="presParOf" srcId="{AE861E35-EE59-42D2-9948-4F120D8E2EC7}" destId="{455D947F-9401-45B4-89FF-81C0DA4DBD4A}" srcOrd="5" destOrd="0" presId="urn:microsoft.com/office/officeart/2008/layout/LinedList"/>
    <dgm:cxn modelId="{4F822797-5EC7-4D14-8395-BDB4EB70574D}" type="presParOf" srcId="{455D947F-9401-45B4-89FF-81C0DA4DBD4A}" destId="{8E7DC9AA-CFB4-44A6-9C69-AF87B7CA9345}" srcOrd="0" destOrd="0" presId="urn:microsoft.com/office/officeart/2008/layout/LinedList"/>
    <dgm:cxn modelId="{20861718-A60C-4A5A-A5AB-2ECDF2A04974}" type="presParOf" srcId="{455D947F-9401-45B4-89FF-81C0DA4DBD4A}" destId="{A997C112-6845-49A3-8F3B-447EDD9DC75E}" srcOrd="1" destOrd="0" presId="urn:microsoft.com/office/officeart/2008/layout/LinedList"/>
    <dgm:cxn modelId="{6A83241B-C3A4-4920-8D46-A89C5D1DAE94}" type="presParOf" srcId="{AE861E35-EE59-42D2-9948-4F120D8E2EC7}" destId="{BD8F3310-0560-4845-9B92-2D426DCDD6CA}" srcOrd="6" destOrd="0" presId="urn:microsoft.com/office/officeart/2008/layout/LinedList"/>
    <dgm:cxn modelId="{1F429F4C-0BFA-4F19-8139-DCC0FD0308FB}" type="presParOf" srcId="{AE861E35-EE59-42D2-9948-4F120D8E2EC7}" destId="{DC3BE60F-C170-48FF-B6EE-B79067E3873F}" srcOrd="7" destOrd="0" presId="urn:microsoft.com/office/officeart/2008/layout/LinedList"/>
    <dgm:cxn modelId="{9B397639-4BA5-4FD9-87C4-0DC8F8AB5415}" type="presParOf" srcId="{DC3BE60F-C170-48FF-B6EE-B79067E3873F}" destId="{85CDB4E6-749F-4B46-9CFA-65FFB5EE8BE6}" srcOrd="0" destOrd="0" presId="urn:microsoft.com/office/officeart/2008/layout/LinedList"/>
    <dgm:cxn modelId="{6F9D58ED-811C-49C6-8C38-E36AAF7C3C7C}" type="presParOf" srcId="{DC3BE60F-C170-48FF-B6EE-B79067E3873F}" destId="{74FD0455-ABC7-44CD-8DC7-B3BE78268A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56191D7-1A1F-46AB-9E3B-44CE0E01F68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B2D7136-32B9-45A0-BA61-5065192819CF}">
      <dgm:prSet/>
      <dgm:spPr/>
      <dgm:t>
        <a:bodyPr/>
        <a:lstStyle/>
        <a:p>
          <a:pPr algn="ctr"/>
          <a:r>
            <a:rPr lang="en-GB" dirty="0">
              <a:latin typeface="Arial" panose="020B0604020202020204" pitchFamily="34" charset="0"/>
              <a:cs typeface="Arial" panose="020B0604020202020204" pitchFamily="34" charset="0"/>
            </a:rPr>
            <a:t>Followed morning shift procedures.</a:t>
          </a:r>
          <a:endParaRPr lang="en-US" dirty="0">
            <a:latin typeface="Arial" panose="020B0604020202020204" pitchFamily="34" charset="0"/>
            <a:cs typeface="Arial" panose="020B0604020202020204" pitchFamily="34" charset="0"/>
          </a:endParaRPr>
        </a:p>
      </dgm:t>
    </dgm:pt>
    <dgm:pt modelId="{06CD9578-8495-4020-A91A-870D7EBB0740}" type="parTrans" cxnId="{5E60735D-0841-4D23-9442-32E86AD5C7B4}">
      <dgm:prSet/>
      <dgm:spPr/>
      <dgm:t>
        <a:bodyPr/>
        <a:lstStyle/>
        <a:p>
          <a:endParaRPr lang="en-US"/>
        </a:p>
      </dgm:t>
    </dgm:pt>
    <dgm:pt modelId="{9FD439D0-336C-48CE-A7B3-73B526F859E9}" type="sibTrans" cxnId="{5E60735D-0841-4D23-9442-32E86AD5C7B4}">
      <dgm:prSet/>
      <dgm:spPr/>
      <dgm:t>
        <a:bodyPr/>
        <a:lstStyle/>
        <a:p>
          <a:endParaRPr lang="en-US"/>
        </a:p>
      </dgm:t>
    </dgm:pt>
    <dgm:pt modelId="{CD865827-7A0C-46F7-9CD5-0BD79EC30EA3}">
      <dgm:prSet/>
      <dgm:spPr/>
      <dgm:t>
        <a:bodyPr/>
        <a:lstStyle/>
        <a:p>
          <a:pPr algn="ctr"/>
          <a:r>
            <a:rPr lang="en-GB" dirty="0">
              <a:latin typeface="Arial" panose="020B0604020202020204" pitchFamily="34" charset="0"/>
              <a:cs typeface="Arial" panose="020B0604020202020204" pitchFamily="34" charset="0"/>
            </a:rPr>
            <a:t>Reviewed handover notes from the night shift for late check-outs and noise issues</a:t>
          </a:r>
          <a:endParaRPr lang="en-US" dirty="0">
            <a:latin typeface="Arial" panose="020B0604020202020204" pitchFamily="34" charset="0"/>
            <a:cs typeface="Arial" panose="020B0604020202020204" pitchFamily="34" charset="0"/>
          </a:endParaRPr>
        </a:p>
      </dgm:t>
    </dgm:pt>
    <dgm:pt modelId="{F583C1C5-09EF-4B34-BA02-98DF56284127}" type="parTrans" cxnId="{44F2E4EF-AA25-47FB-87BC-3C34DE015F78}">
      <dgm:prSet/>
      <dgm:spPr/>
      <dgm:t>
        <a:bodyPr/>
        <a:lstStyle/>
        <a:p>
          <a:endParaRPr lang="en-US"/>
        </a:p>
      </dgm:t>
    </dgm:pt>
    <dgm:pt modelId="{F6A65D13-F1E7-4754-87D5-2C4279D4B423}" type="sibTrans" cxnId="{44F2E4EF-AA25-47FB-87BC-3C34DE015F78}">
      <dgm:prSet/>
      <dgm:spPr/>
      <dgm:t>
        <a:bodyPr/>
        <a:lstStyle/>
        <a:p>
          <a:endParaRPr lang="en-US"/>
        </a:p>
      </dgm:t>
    </dgm:pt>
    <dgm:pt modelId="{421B53EE-1848-4B30-B7D3-D1FA1248B086}">
      <dgm:prSet/>
      <dgm:spPr/>
      <dgm:t>
        <a:bodyPr/>
        <a:lstStyle/>
        <a:p>
          <a:r>
            <a:rPr lang="en-GB" dirty="0">
              <a:latin typeface="Arial" panose="020B0604020202020204" pitchFamily="34" charset="0"/>
              <a:cs typeface="Arial" panose="020B0604020202020204" pitchFamily="34" charset="0"/>
            </a:rPr>
            <a:t>Printed arrivals reports and confirmed guests' special requests, for example, room preferences</a:t>
          </a:r>
          <a:endParaRPr lang="en-US" dirty="0">
            <a:latin typeface="Arial" panose="020B0604020202020204" pitchFamily="34" charset="0"/>
            <a:cs typeface="Arial" panose="020B0604020202020204" pitchFamily="34" charset="0"/>
          </a:endParaRPr>
        </a:p>
      </dgm:t>
    </dgm:pt>
    <dgm:pt modelId="{56462B62-B255-469D-84BE-75932FD41D97}" type="parTrans" cxnId="{EC8C4BEC-80E8-4B8D-B796-F99CA1A5CE59}">
      <dgm:prSet/>
      <dgm:spPr/>
      <dgm:t>
        <a:bodyPr/>
        <a:lstStyle/>
        <a:p>
          <a:endParaRPr lang="en-US"/>
        </a:p>
      </dgm:t>
    </dgm:pt>
    <dgm:pt modelId="{6E5C87CD-B634-4DED-B98F-FC49EB23C1B1}" type="sibTrans" cxnId="{EC8C4BEC-80E8-4B8D-B796-F99CA1A5CE59}">
      <dgm:prSet/>
      <dgm:spPr/>
      <dgm:t>
        <a:bodyPr/>
        <a:lstStyle/>
        <a:p>
          <a:endParaRPr lang="en-US"/>
        </a:p>
      </dgm:t>
    </dgm:pt>
    <dgm:pt modelId="{10C349CD-C7E7-4413-83CF-CADBD5788350}">
      <dgm:prSet/>
      <dgm:spPr/>
      <dgm:t>
        <a:bodyPr/>
        <a:lstStyle/>
        <a:p>
          <a:r>
            <a:rPr lang="en-GB" dirty="0">
              <a:latin typeface="Arial" panose="020B0604020202020204" pitchFamily="34" charset="0"/>
              <a:cs typeface="Arial" panose="020B0604020202020204" pitchFamily="34" charset="0"/>
            </a:rPr>
            <a:t>Primarily managed checkouts and assisted with check-ins and room preparations for later guests</a:t>
          </a:r>
          <a:endParaRPr lang="en-US" dirty="0">
            <a:latin typeface="Arial" panose="020B0604020202020204" pitchFamily="34" charset="0"/>
            <a:cs typeface="Arial" panose="020B0604020202020204" pitchFamily="34" charset="0"/>
          </a:endParaRPr>
        </a:p>
      </dgm:t>
    </dgm:pt>
    <dgm:pt modelId="{BFEC0D9E-09BA-4972-8DD8-2C8810B86E07}" type="parTrans" cxnId="{A57DE694-4157-4EA1-AE5F-76BFBD6745A9}">
      <dgm:prSet/>
      <dgm:spPr/>
      <dgm:t>
        <a:bodyPr/>
        <a:lstStyle/>
        <a:p>
          <a:endParaRPr lang="en-US"/>
        </a:p>
      </dgm:t>
    </dgm:pt>
    <dgm:pt modelId="{08797EA8-21AB-4D32-B303-89250394F620}" type="sibTrans" cxnId="{A57DE694-4157-4EA1-AE5F-76BFBD6745A9}">
      <dgm:prSet/>
      <dgm:spPr/>
      <dgm:t>
        <a:bodyPr/>
        <a:lstStyle/>
        <a:p>
          <a:endParaRPr lang="en-US"/>
        </a:p>
      </dgm:t>
    </dgm:pt>
    <dgm:pt modelId="{8682F99B-777C-4DF3-B3AF-74E3B0DBE7AE}">
      <dgm:prSet/>
      <dgm:spPr/>
      <dgm:t>
        <a:bodyPr/>
        <a:lstStyle/>
        <a:p>
          <a:r>
            <a:rPr lang="en-GB" dirty="0">
              <a:latin typeface="Arial" panose="020B0604020202020204" pitchFamily="34" charset="0"/>
              <a:cs typeface="Arial" panose="020B0604020202020204" pitchFamily="34" charset="0"/>
            </a:rPr>
            <a:t>Checked the designated rooms at midday to see if guests who did not check out had left their rooms</a:t>
          </a:r>
          <a:endParaRPr lang="en-US" dirty="0">
            <a:latin typeface="Arial" panose="020B0604020202020204" pitchFamily="34" charset="0"/>
            <a:cs typeface="Arial" panose="020B0604020202020204" pitchFamily="34" charset="0"/>
          </a:endParaRPr>
        </a:p>
      </dgm:t>
    </dgm:pt>
    <dgm:pt modelId="{D353BD40-F9BB-4E92-967B-C81A8883E192}" type="parTrans" cxnId="{50AA3500-23E8-410B-8DFF-E9D3EDBBD7AD}">
      <dgm:prSet/>
      <dgm:spPr/>
      <dgm:t>
        <a:bodyPr/>
        <a:lstStyle/>
        <a:p>
          <a:endParaRPr lang="en-US"/>
        </a:p>
      </dgm:t>
    </dgm:pt>
    <dgm:pt modelId="{35144569-8568-4F66-8429-85FA7A9100D8}" type="sibTrans" cxnId="{50AA3500-23E8-410B-8DFF-E9D3EDBBD7AD}">
      <dgm:prSet/>
      <dgm:spPr/>
      <dgm:t>
        <a:bodyPr/>
        <a:lstStyle/>
        <a:p>
          <a:endParaRPr lang="en-US"/>
        </a:p>
      </dgm:t>
    </dgm:pt>
    <dgm:pt modelId="{A64B48A4-84EF-4956-BF31-DC06BE9C9EAE}">
      <dgm:prSet/>
      <dgm:spPr/>
      <dgm:t>
        <a:bodyPr/>
        <a:lstStyle/>
        <a:p>
          <a:r>
            <a:rPr lang="en-GB" dirty="0">
              <a:latin typeface="Arial" panose="020B0604020202020204" pitchFamily="34" charset="0"/>
              <a:cs typeface="Arial" panose="020B0604020202020204" pitchFamily="34" charset="0"/>
            </a:rPr>
            <a:t>Handled online card payments and assisted guests with their luggage </a:t>
          </a:r>
          <a:endParaRPr lang="en-US" dirty="0">
            <a:latin typeface="Arial" panose="020B0604020202020204" pitchFamily="34" charset="0"/>
            <a:cs typeface="Arial" panose="020B0604020202020204" pitchFamily="34" charset="0"/>
          </a:endParaRPr>
        </a:p>
      </dgm:t>
    </dgm:pt>
    <dgm:pt modelId="{A7BCF1FC-0447-41C1-A83D-13464C2447AF}" type="parTrans" cxnId="{33E2741F-950E-465D-8496-A248CE627EA5}">
      <dgm:prSet/>
      <dgm:spPr/>
      <dgm:t>
        <a:bodyPr/>
        <a:lstStyle/>
        <a:p>
          <a:endParaRPr lang="en-US"/>
        </a:p>
      </dgm:t>
    </dgm:pt>
    <dgm:pt modelId="{DA3029C5-6671-4A96-862E-F8AD68565DC9}" type="sibTrans" cxnId="{33E2741F-950E-465D-8496-A248CE627EA5}">
      <dgm:prSet/>
      <dgm:spPr/>
      <dgm:t>
        <a:bodyPr/>
        <a:lstStyle/>
        <a:p>
          <a:endParaRPr lang="en-US"/>
        </a:p>
      </dgm:t>
    </dgm:pt>
    <dgm:pt modelId="{1E3F14FA-A55A-4E51-927D-9B271420CD5B}" type="pres">
      <dgm:prSet presAssocID="{356191D7-1A1F-46AB-9E3B-44CE0E01F68A}" presName="diagram" presStyleCnt="0">
        <dgm:presLayoutVars>
          <dgm:dir/>
          <dgm:resizeHandles val="exact"/>
        </dgm:presLayoutVars>
      </dgm:prSet>
      <dgm:spPr/>
    </dgm:pt>
    <dgm:pt modelId="{4CFFF428-8B6E-43C0-92AF-54839E5F098E}" type="pres">
      <dgm:prSet presAssocID="{9B2D7136-32B9-45A0-BA61-5065192819CF}" presName="node" presStyleLbl="node1" presStyleIdx="0" presStyleCnt="6">
        <dgm:presLayoutVars>
          <dgm:bulletEnabled val="1"/>
        </dgm:presLayoutVars>
      </dgm:prSet>
      <dgm:spPr/>
    </dgm:pt>
    <dgm:pt modelId="{934FCA69-3333-4E8F-A232-B2585AE119AF}" type="pres">
      <dgm:prSet presAssocID="{9FD439D0-336C-48CE-A7B3-73B526F859E9}" presName="sibTrans" presStyleCnt="0"/>
      <dgm:spPr/>
    </dgm:pt>
    <dgm:pt modelId="{AF877D43-ADE6-429B-A00B-30D0AC28CF01}" type="pres">
      <dgm:prSet presAssocID="{CD865827-7A0C-46F7-9CD5-0BD79EC30EA3}" presName="node" presStyleLbl="node1" presStyleIdx="1" presStyleCnt="6">
        <dgm:presLayoutVars>
          <dgm:bulletEnabled val="1"/>
        </dgm:presLayoutVars>
      </dgm:prSet>
      <dgm:spPr/>
    </dgm:pt>
    <dgm:pt modelId="{C99885DE-5028-4B90-BDAD-F1E0FA8C13BE}" type="pres">
      <dgm:prSet presAssocID="{F6A65D13-F1E7-4754-87D5-2C4279D4B423}" presName="sibTrans" presStyleCnt="0"/>
      <dgm:spPr/>
    </dgm:pt>
    <dgm:pt modelId="{67F3B28B-CF9A-4E4C-9A2D-9F8BBEB24DFA}" type="pres">
      <dgm:prSet presAssocID="{421B53EE-1848-4B30-B7D3-D1FA1248B086}" presName="node" presStyleLbl="node1" presStyleIdx="2" presStyleCnt="6">
        <dgm:presLayoutVars>
          <dgm:bulletEnabled val="1"/>
        </dgm:presLayoutVars>
      </dgm:prSet>
      <dgm:spPr/>
    </dgm:pt>
    <dgm:pt modelId="{BFE13B77-5DFB-4259-9A2D-BE5BEC59AD41}" type="pres">
      <dgm:prSet presAssocID="{6E5C87CD-B634-4DED-B98F-FC49EB23C1B1}" presName="sibTrans" presStyleCnt="0"/>
      <dgm:spPr/>
    </dgm:pt>
    <dgm:pt modelId="{88AC1DFC-61D1-4A19-86BB-580CA7463A75}" type="pres">
      <dgm:prSet presAssocID="{10C349CD-C7E7-4413-83CF-CADBD5788350}" presName="node" presStyleLbl="node1" presStyleIdx="3" presStyleCnt="6">
        <dgm:presLayoutVars>
          <dgm:bulletEnabled val="1"/>
        </dgm:presLayoutVars>
      </dgm:prSet>
      <dgm:spPr/>
    </dgm:pt>
    <dgm:pt modelId="{4ADD0154-FD37-4D33-A6E9-35A776AC122C}" type="pres">
      <dgm:prSet presAssocID="{08797EA8-21AB-4D32-B303-89250394F620}" presName="sibTrans" presStyleCnt="0"/>
      <dgm:spPr/>
    </dgm:pt>
    <dgm:pt modelId="{13F2CBF8-C3CA-4022-99C6-1AB181A0CE74}" type="pres">
      <dgm:prSet presAssocID="{8682F99B-777C-4DF3-B3AF-74E3B0DBE7AE}" presName="node" presStyleLbl="node1" presStyleIdx="4" presStyleCnt="6">
        <dgm:presLayoutVars>
          <dgm:bulletEnabled val="1"/>
        </dgm:presLayoutVars>
      </dgm:prSet>
      <dgm:spPr/>
    </dgm:pt>
    <dgm:pt modelId="{2257A429-F8FE-49A6-B026-2011B4537770}" type="pres">
      <dgm:prSet presAssocID="{35144569-8568-4F66-8429-85FA7A9100D8}" presName="sibTrans" presStyleCnt="0"/>
      <dgm:spPr/>
    </dgm:pt>
    <dgm:pt modelId="{94CA8DE7-FA04-41A2-A2DE-72903BE0C9EA}" type="pres">
      <dgm:prSet presAssocID="{A64B48A4-84EF-4956-BF31-DC06BE9C9EAE}" presName="node" presStyleLbl="node1" presStyleIdx="5" presStyleCnt="6">
        <dgm:presLayoutVars>
          <dgm:bulletEnabled val="1"/>
        </dgm:presLayoutVars>
      </dgm:prSet>
      <dgm:spPr/>
    </dgm:pt>
  </dgm:ptLst>
  <dgm:cxnLst>
    <dgm:cxn modelId="{50AA3500-23E8-410B-8DFF-E9D3EDBBD7AD}" srcId="{356191D7-1A1F-46AB-9E3B-44CE0E01F68A}" destId="{8682F99B-777C-4DF3-B3AF-74E3B0DBE7AE}" srcOrd="4" destOrd="0" parTransId="{D353BD40-F9BB-4E92-967B-C81A8883E192}" sibTransId="{35144569-8568-4F66-8429-85FA7A9100D8}"/>
    <dgm:cxn modelId="{C8A38617-3F26-4C6C-8068-7586C0967378}" type="presOf" srcId="{356191D7-1A1F-46AB-9E3B-44CE0E01F68A}" destId="{1E3F14FA-A55A-4E51-927D-9B271420CD5B}" srcOrd="0" destOrd="0" presId="urn:microsoft.com/office/officeart/2005/8/layout/default"/>
    <dgm:cxn modelId="{33E2741F-950E-465D-8496-A248CE627EA5}" srcId="{356191D7-1A1F-46AB-9E3B-44CE0E01F68A}" destId="{A64B48A4-84EF-4956-BF31-DC06BE9C9EAE}" srcOrd="5" destOrd="0" parTransId="{A7BCF1FC-0447-41C1-A83D-13464C2447AF}" sibTransId="{DA3029C5-6671-4A96-862E-F8AD68565DC9}"/>
    <dgm:cxn modelId="{988AEB1F-A5D1-49A8-A5C0-B574177A68DE}" type="presOf" srcId="{9B2D7136-32B9-45A0-BA61-5065192819CF}" destId="{4CFFF428-8B6E-43C0-92AF-54839E5F098E}" srcOrd="0" destOrd="0" presId="urn:microsoft.com/office/officeart/2005/8/layout/default"/>
    <dgm:cxn modelId="{5E60735D-0841-4D23-9442-32E86AD5C7B4}" srcId="{356191D7-1A1F-46AB-9E3B-44CE0E01F68A}" destId="{9B2D7136-32B9-45A0-BA61-5065192819CF}" srcOrd="0" destOrd="0" parTransId="{06CD9578-8495-4020-A91A-870D7EBB0740}" sibTransId="{9FD439D0-336C-48CE-A7B3-73B526F859E9}"/>
    <dgm:cxn modelId="{BFA58556-4C88-44A9-9FC8-E0E696C8D922}" type="presOf" srcId="{10C349CD-C7E7-4413-83CF-CADBD5788350}" destId="{88AC1DFC-61D1-4A19-86BB-580CA7463A75}" srcOrd="0" destOrd="0" presId="urn:microsoft.com/office/officeart/2005/8/layout/default"/>
    <dgm:cxn modelId="{6AEBCB82-A4FB-4A7D-8F6D-936113B0CC9F}" type="presOf" srcId="{8682F99B-777C-4DF3-B3AF-74E3B0DBE7AE}" destId="{13F2CBF8-C3CA-4022-99C6-1AB181A0CE74}" srcOrd="0" destOrd="0" presId="urn:microsoft.com/office/officeart/2005/8/layout/default"/>
    <dgm:cxn modelId="{A57DE694-4157-4EA1-AE5F-76BFBD6745A9}" srcId="{356191D7-1A1F-46AB-9E3B-44CE0E01F68A}" destId="{10C349CD-C7E7-4413-83CF-CADBD5788350}" srcOrd="3" destOrd="0" parTransId="{BFEC0D9E-09BA-4972-8DD8-2C8810B86E07}" sibTransId="{08797EA8-21AB-4D32-B303-89250394F620}"/>
    <dgm:cxn modelId="{70FDB298-4FE2-4280-8CC7-2D5B9898C960}" type="presOf" srcId="{421B53EE-1848-4B30-B7D3-D1FA1248B086}" destId="{67F3B28B-CF9A-4E4C-9A2D-9F8BBEB24DFA}" srcOrd="0" destOrd="0" presId="urn:microsoft.com/office/officeart/2005/8/layout/default"/>
    <dgm:cxn modelId="{7A317BC2-CAB4-4C36-9B19-397775D1693D}" type="presOf" srcId="{A64B48A4-84EF-4956-BF31-DC06BE9C9EAE}" destId="{94CA8DE7-FA04-41A2-A2DE-72903BE0C9EA}" srcOrd="0" destOrd="0" presId="urn:microsoft.com/office/officeart/2005/8/layout/default"/>
    <dgm:cxn modelId="{C9B112E4-9033-4852-B64F-6F173FC6B25F}" type="presOf" srcId="{CD865827-7A0C-46F7-9CD5-0BD79EC30EA3}" destId="{AF877D43-ADE6-429B-A00B-30D0AC28CF01}" srcOrd="0" destOrd="0" presId="urn:microsoft.com/office/officeart/2005/8/layout/default"/>
    <dgm:cxn modelId="{EC8C4BEC-80E8-4B8D-B796-F99CA1A5CE59}" srcId="{356191D7-1A1F-46AB-9E3B-44CE0E01F68A}" destId="{421B53EE-1848-4B30-B7D3-D1FA1248B086}" srcOrd="2" destOrd="0" parTransId="{56462B62-B255-469D-84BE-75932FD41D97}" sibTransId="{6E5C87CD-B634-4DED-B98F-FC49EB23C1B1}"/>
    <dgm:cxn modelId="{44F2E4EF-AA25-47FB-87BC-3C34DE015F78}" srcId="{356191D7-1A1F-46AB-9E3B-44CE0E01F68A}" destId="{CD865827-7A0C-46F7-9CD5-0BD79EC30EA3}" srcOrd="1" destOrd="0" parTransId="{F583C1C5-09EF-4B34-BA02-98DF56284127}" sibTransId="{F6A65D13-F1E7-4754-87D5-2C4279D4B423}"/>
    <dgm:cxn modelId="{D56C3CB0-B869-455C-8616-53584EC6480D}" type="presParOf" srcId="{1E3F14FA-A55A-4E51-927D-9B271420CD5B}" destId="{4CFFF428-8B6E-43C0-92AF-54839E5F098E}" srcOrd="0" destOrd="0" presId="urn:microsoft.com/office/officeart/2005/8/layout/default"/>
    <dgm:cxn modelId="{186C2599-02D7-4F81-9475-86E972034C60}" type="presParOf" srcId="{1E3F14FA-A55A-4E51-927D-9B271420CD5B}" destId="{934FCA69-3333-4E8F-A232-B2585AE119AF}" srcOrd="1" destOrd="0" presId="urn:microsoft.com/office/officeart/2005/8/layout/default"/>
    <dgm:cxn modelId="{D583F2E9-9457-412D-8968-2BD6D5F74185}" type="presParOf" srcId="{1E3F14FA-A55A-4E51-927D-9B271420CD5B}" destId="{AF877D43-ADE6-429B-A00B-30D0AC28CF01}" srcOrd="2" destOrd="0" presId="urn:microsoft.com/office/officeart/2005/8/layout/default"/>
    <dgm:cxn modelId="{0C397DBB-0FC1-4034-AF22-74D9BEEEA101}" type="presParOf" srcId="{1E3F14FA-A55A-4E51-927D-9B271420CD5B}" destId="{C99885DE-5028-4B90-BDAD-F1E0FA8C13BE}" srcOrd="3" destOrd="0" presId="urn:microsoft.com/office/officeart/2005/8/layout/default"/>
    <dgm:cxn modelId="{3F2CC502-36D4-44A7-A6A7-8FF80EA3C6AD}" type="presParOf" srcId="{1E3F14FA-A55A-4E51-927D-9B271420CD5B}" destId="{67F3B28B-CF9A-4E4C-9A2D-9F8BBEB24DFA}" srcOrd="4" destOrd="0" presId="urn:microsoft.com/office/officeart/2005/8/layout/default"/>
    <dgm:cxn modelId="{71D1AB6F-3F2A-4E93-BBDA-E731F5B3544F}" type="presParOf" srcId="{1E3F14FA-A55A-4E51-927D-9B271420CD5B}" destId="{BFE13B77-5DFB-4259-9A2D-BE5BEC59AD41}" srcOrd="5" destOrd="0" presId="urn:microsoft.com/office/officeart/2005/8/layout/default"/>
    <dgm:cxn modelId="{824231AB-DDB2-4329-BC54-4DA818778CEA}" type="presParOf" srcId="{1E3F14FA-A55A-4E51-927D-9B271420CD5B}" destId="{88AC1DFC-61D1-4A19-86BB-580CA7463A75}" srcOrd="6" destOrd="0" presId="urn:microsoft.com/office/officeart/2005/8/layout/default"/>
    <dgm:cxn modelId="{7A6F4662-169C-4E22-8181-4DF28D4881C2}" type="presParOf" srcId="{1E3F14FA-A55A-4E51-927D-9B271420CD5B}" destId="{4ADD0154-FD37-4D33-A6E9-35A776AC122C}" srcOrd="7" destOrd="0" presId="urn:microsoft.com/office/officeart/2005/8/layout/default"/>
    <dgm:cxn modelId="{75E914AC-226D-44AA-9D49-07D6AEED5DF7}" type="presParOf" srcId="{1E3F14FA-A55A-4E51-927D-9B271420CD5B}" destId="{13F2CBF8-C3CA-4022-99C6-1AB181A0CE74}" srcOrd="8" destOrd="0" presId="urn:microsoft.com/office/officeart/2005/8/layout/default"/>
    <dgm:cxn modelId="{C70D6544-F3D2-4F62-B323-62FA7C360296}" type="presParOf" srcId="{1E3F14FA-A55A-4E51-927D-9B271420CD5B}" destId="{2257A429-F8FE-49A6-B026-2011B4537770}" srcOrd="9" destOrd="0" presId="urn:microsoft.com/office/officeart/2005/8/layout/default"/>
    <dgm:cxn modelId="{DEA4D39E-D9EC-4808-A235-BE40616E2893}" type="presParOf" srcId="{1E3F14FA-A55A-4E51-927D-9B271420CD5B}" destId="{94CA8DE7-FA04-41A2-A2DE-72903BE0C9E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EA350-7AB6-4B8D-804E-B480E890E7E8}">
      <dsp:nvSpPr>
        <dsp:cNvPr id="0" name=""/>
        <dsp:cNvSpPr/>
      </dsp:nvSpPr>
      <dsp:spPr>
        <a:xfrm>
          <a:off x="0" y="1764"/>
          <a:ext cx="4646905"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3F942-DAEB-4E41-9696-87D2C6548499}">
      <dsp:nvSpPr>
        <dsp:cNvPr id="0" name=""/>
        <dsp:cNvSpPr/>
      </dsp:nvSpPr>
      <dsp:spPr>
        <a:xfrm>
          <a:off x="0" y="1764"/>
          <a:ext cx="4646905" cy="1203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 polished the cutlery several times a day, vacuumed the dining area, wiped down chairs, and arranged tables to improve the dining experience.</a:t>
          </a:r>
          <a:endParaRPr lang="en-US" sz="1600" kern="1200" dirty="0">
            <a:latin typeface="Arial" panose="020B0604020202020204" pitchFamily="34" charset="0"/>
            <a:cs typeface="Arial" panose="020B0604020202020204" pitchFamily="34" charset="0"/>
          </a:endParaRPr>
        </a:p>
      </dsp:txBody>
      <dsp:txXfrm>
        <a:off x="0" y="1764"/>
        <a:ext cx="4646905" cy="1203206"/>
      </dsp:txXfrm>
    </dsp:sp>
    <dsp:sp modelId="{DD1661BC-0F81-4551-ACC1-9AEFE7999416}">
      <dsp:nvSpPr>
        <dsp:cNvPr id="0" name=""/>
        <dsp:cNvSpPr/>
      </dsp:nvSpPr>
      <dsp:spPr>
        <a:xfrm>
          <a:off x="0" y="1204971"/>
          <a:ext cx="4646905"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CB7CBE-511E-4814-9F9C-06B99E42419F}">
      <dsp:nvSpPr>
        <dsp:cNvPr id="0" name=""/>
        <dsp:cNvSpPr/>
      </dsp:nvSpPr>
      <dsp:spPr>
        <a:xfrm>
          <a:off x="0" y="1204971"/>
          <a:ext cx="4646905" cy="1203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 split my chores between the dining area and the bar. I learned about different drinks, including alcoholic options like beer and wine, and non-alcoholic choices such as water, juice, tea, milk, and coffee (Cousins &amp; Weekes, 2020). </a:t>
          </a:r>
          <a:endParaRPr lang="en-US" sz="1600" kern="1200" dirty="0">
            <a:latin typeface="Arial" panose="020B0604020202020204" pitchFamily="34" charset="0"/>
            <a:cs typeface="Arial" panose="020B0604020202020204" pitchFamily="34" charset="0"/>
          </a:endParaRPr>
        </a:p>
      </dsp:txBody>
      <dsp:txXfrm>
        <a:off x="0" y="1204971"/>
        <a:ext cx="4646905" cy="1203206"/>
      </dsp:txXfrm>
    </dsp:sp>
    <dsp:sp modelId="{4AA46FD1-5EF2-468D-B5D3-1623FFE580C8}">
      <dsp:nvSpPr>
        <dsp:cNvPr id="0" name=""/>
        <dsp:cNvSpPr/>
      </dsp:nvSpPr>
      <dsp:spPr>
        <a:xfrm>
          <a:off x="0" y="2408177"/>
          <a:ext cx="4646905"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0FC85A-62F2-45CA-93CE-8D4BC9680D34}">
      <dsp:nvSpPr>
        <dsp:cNvPr id="0" name=""/>
        <dsp:cNvSpPr/>
      </dsp:nvSpPr>
      <dsp:spPr>
        <a:xfrm>
          <a:off x="0" y="2408177"/>
          <a:ext cx="4646905" cy="12032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 helped restock the fridge and learned how to operate the system at the bar, and got involved in room service.</a:t>
          </a:r>
        </a:p>
        <a:p>
          <a:pPr marL="0" lvl="0" indent="0" algn="l" defTabSz="711200">
            <a:lnSpc>
              <a:spcPct val="9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dsp:txBody>
      <dsp:txXfrm>
        <a:off x="0" y="2408177"/>
        <a:ext cx="4646905" cy="1203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DFC9A-447D-4CED-9960-E96F1936C583}">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91A800-E438-4D2E-AB50-0546432D899C}">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5A83A-BB3E-4515-A2DE-984C3787B3A9}">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I observed a consistent routine each day, following the same procedures from breakfast to lunchtime. Regular activities with minimal disruptions ensure stability and trust in the workplace (Whyte, 1963).</a:t>
          </a:r>
          <a:endParaRPr lang="en-US" sz="1600" kern="1200" dirty="0">
            <a:latin typeface="Arial" panose="020B0604020202020204" pitchFamily="34" charset="0"/>
            <a:cs typeface="Arial" panose="020B0604020202020204" pitchFamily="34" charset="0"/>
          </a:endParaRPr>
        </a:p>
      </dsp:txBody>
      <dsp:txXfrm>
        <a:off x="836323" y="3399"/>
        <a:ext cx="9679276" cy="724089"/>
      </dsp:txXfrm>
    </dsp:sp>
    <dsp:sp modelId="{A25163DA-EF22-4BD0-B822-C5B9898FF3BF}">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966F4-3859-4016-963A-B02F09A4399A}">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505D9-19A9-4260-9F90-698F7ABF1A92}">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I recognized the importance of hospitality and keeping guests happy. Ensuring customer satisfaction is vital for their return to the restaurant (Sheik, 2018).</a:t>
          </a:r>
          <a:endParaRPr lang="en-US" sz="1600" kern="1200" dirty="0">
            <a:latin typeface="Arial" panose="020B0604020202020204" pitchFamily="34" charset="0"/>
            <a:cs typeface="Arial" panose="020B0604020202020204" pitchFamily="34" charset="0"/>
          </a:endParaRPr>
        </a:p>
      </dsp:txBody>
      <dsp:txXfrm>
        <a:off x="836323" y="908511"/>
        <a:ext cx="9679276" cy="724089"/>
      </dsp:txXfrm>
    </dsp:sp>
    <dsp:sp modelId="{5226F9D8-2E59-4C84-A14E-1A7CAD2EDED9}">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E1EAF-839D-4E0B-A471-645244AA29C6}">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F6529-E2EC-4AB7-82E7-DD82D27D501A}">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Some days were quiet, and others were very busy, especially during special events, like rugby</a:t>
          </a:r>
          <a:r>
            <a:rPr lang="en-GB" sz="1600" kern="1200" dirty="0"/>
            <a:t>.</a:t>
          </a:r>
          <a:endParaRPr lang="en-US" sz="1600" kern="1200" dirty="0"/>
        </a:p>
      </dsp:txBody>
      <dsp:txXfrm>
        <a:off x="836323" y="1813624"/>
        <a:ext cx="9679276" cy="724089"/>
      </dsp:txXfrm>
    </dsp:sp>
    <dsp:sp modelId="{8247165E-4AB6-4291-ACB7-F1DB5C98BE65}">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789F9-4892-40BF-B576-91A2BBEB9833}">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F98BA-035D-4C78-9E0A-2866FD36E58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I particularly enjoyed engaging with guests. The majority was polite and relaxed, contributing to a pleasant atmosphere.</a:t>
          </a:r>
          <a:endParaRPr lang="en-US" sz="1600" kern="1200" dirty="0">
            <a:latin typeface="Arial" panose="020B0604020202020204" pitchFamily="34" charset="0"/>
            <a:cs typeface="Arial" panose="020B0604020202020204" pitchFamily="34" charset="0"/>
          </a:endParaRPr>
        </a:p>
      </dsp:txBody>
      <dsp:txXfrm>
        <a:off x="836323" y="2718736"/>
        <a:ext cx="9679276" cy="724089"/>
      </dsp:txXfrm>
    </dsp:sp>
    <dsp:sp modelId="{543FE475-89A9-4F42-8C28-1F23BE2D7391}">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465DF7-90EF-40E7-AD3F-7CF420C77C36}">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274BC-F810-4213-A335-EF042D5EBB25}">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My socialization with the restaurant staff was a key positive aspect of my placement. The team was friendly and professional, and I received positive feedback from the supervisors.</a:t>
          </a:r>
          <a:endParaRPr lang="en-US" sz="1600" kern="1200" dirty="0">
            <a:latin typeface="Arial" panose="020B0604020202020204" pitchFamily="34" charset="0"/>
            <a:cs typeface="Arial" panose="020B0604020202020204" pitchFamily="34" charset="0"/>
          </a:endParaRPr>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E1F05-8AF5-4BF1-B87B-7D17643F494E}">
      <dsp:nvSpPr>
        <dsp:cNvPr id="0" name=""/>
        <dsp:cNvSpPr/>
      </dsp:nvSpPr>
      <dsp:spPr>
        <a:xfrm>
          <a:off x="0" y="1919"/>
          <a:ext cx="9743608"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Effective teamwork communication style</a:t>
          </a:r>
          <a:endParaRPr lang="en-US" sz="3200" kern="1200" dirty="0">
            <a:latin typeface="Arial" panose="020B0604020202020204" pitchFamily="34" charset="0"/>
            <a:cs typeface="Arial" panose="020B0604020202020204" pitchFamily="34" charset="0"/>
          </a:endParaRPr>
        </a:p>
      </dsp:txBody>
      <dsp:txXfrm>
        <a:off x="42950" y="44869"/>
        <a:ext cx="9657708" cy="793940"/>
      </dsp:txXfrm>
    </dsp:sp>
    <dsp:sp modelId="{EF749C68-3306-46DE-82F5-66DA238CA8A1}">
      <dsp:nvSpPr>
        <dsp:cNvPr id="0" name=""/>
        <dsp:cNvSpPr/>
      </dsp:nvSpPr>
      <dsp:spPr>
        <a:xfrm>
          <a:off x="0" y="1017119"/>
          <a:ext cx="9743608"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Strong organizational skills</a:t>
          </a:r>
          <a:endParaRPr lang="en-US" sz="3200" kern="1200" dirty="0">
            <a:latin typeface="Arial" panose="020B0604020202020204" pitchFamily="34" charset="0"/>
            <a:cs typeface="Arial" panose="020B0604020202020204" pitchFamily="34" charset="0"/>
          </a:endParaRPr>
        </a:p>
      </dsp:txBody>
      <dsp:txXfrm>
        <a:off x="42950" y="1060069"/>
        <a:ext cx="9657708" cy="793940"/>
      </dsp:txXfrm>
    </dsp:sp>
    <dsp:sp modelId="{A0B60560-EA80-41DC-8CBD-B491DC47A0AC}">
      <dsp:nvSpPr>
        <dsp:cNvPr id="0" name=""/>
        <dsp:cNvSpPr/>
      </dsp:nvSpPr>
      <dsp:spPr>
        <a:xfrm>
          <a:off x="0" y="2032319"/>
          <a:ext cx="9743608"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Quick adaptation to new environments</a:t>
          </a:r>
          <a:endParaRPr lang="en-US" sz="3200" kern="1200" dirty="0">
            <a:latin typeface="Arial" panose="020B0604020202020204" pitchFamily="34" charset="0"/>
            <a:cs typeface="Arial" panose="020B0604020202020204" pitchFamily="34" charset="0"/>
          </a:endParaRPr>
        </a:p>
      </dsp:txBody>
      <dsp:txXfrm>
        <a:off x="42950" y="2075269"/>
        <a:ext cx="9657708" cy="793940"/>
      </dsp:txXfrm>
    </dsp:sp>
    <dsp:sp modelId="{E75BB41D-C6D2-4F9D-8612-E55AAC6D4D5E}">
      <dsp:nvSpPr>
        <dsp:cNvPr id="0" name=""/>
        <dsp:cNvSpPr/>
      </dsp:nvSpPr>
      <dsp:spPr>
        <a:xfrm>
          <a:off x="0" y="3047520"/>
          <a:ext cx="9743608"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Friendly and professional attitude toward guests</a:t>
          </a:r>
          <a:endParaRPr lang="en-US" sz="3200" kern="1200" dirty="0">
            <a:latin typeface="Arial" panose="020B0604020202020204" pitchFamily="34" charset="0"/>
            <a:cs typeface="Arial" panose="020B0604020202020204" pitchFamily="34" charset="0"/>
          </a:endParaRPr>
        </a:p>
      </dsp:txBody>
      <dsp:txXfrm>
        <a:off x="42950" y="3090470"/>
        <a:ext cx="9657708" cy="793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FD693-CE82-4254-B7AD-78DF9E28D839}">
      <dsp:nvSpPr>
        <dsp:cNvPr id="0" name=""/>
        <dsp:cNvSpPr/>
      </dsp:nvSpPr>
      <dsp:spPr>
        <a:xfrm>
          <a:off x="0" y="6086"/>
          <a:ext cx="10515600" cy="750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491861-1D5F-480F-A750-CFDD33D13216}">
      <dsp:nvSpPr>
        <dsp:cNvPr id="0" name=""/>
        <dsp:cNvSpPr/>
      </dsp:nvSpPr>
      <dsp:spPr>
        <a:xfrm>
          <a:off x="227037" y="174957"/>
          <a:ext cx="413199" cy="412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1613C-D639-4CB4-A9A7-930372DD26F4}">
      <dsp:nvSpPr>
        <dsp:cNvPr id="0" name=""/>
        <dsp:cNvSpPr/>
      </dsp:nvSpPr>
      <dsp:spPr>
        <a:xfrm>
          <a:off x="867275" y="6086"/>
          <a:ext cx="9622056" cy="79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96" tIns="84396" rIns="84396" bIns="84396" numCol="1" spcCol="1270" anchor="ctr" anchorCtr="0">
          <a:noAutofit/>
        </a:bodyPr>
        <a:lstStyle/>
        <a:p>
          <a:pPr marL="0" lvl="0" indent="0" algn="l" defTabSz="622300">
            <a:lnSpc>
              <a:spcPct val="100000"/>
            </a:lnSpc>
            <a:spcBef>
              <a:spcPct val="0"/>
            </a:spcBef>
            <a:spcAft>
              <a:spcPct val="35000"/>
            </a:spcAft>
            <a:buNone/>
          </a:pPr>
          <a:r>
            <a:rPr lang="en-GB" sz="1400" kern="1200"/>
            <a:t>I cleaned the rooms following certain steps: I made the bed, cleaned the furniture and windows, checked the drawers and under the bed for forgotten items, ensured each wardrobe had two pillows and towels, and cleaned the cups and spoons, ensuring the kettles were scale-free.</a:t>
          </a:r>
          <a:endParaRPr lang="en-US" sz="1400" kern="1200"/>
        </a:p>
      </dsp:txBody>
      <dsp:txXfrm>
        <a:off x="867275" y="6086"/>
        <a:ext cx="9622056" cy="797446"/>
      </dsp:txXfrm>
    </dsp:sp>
    <dsp:sp modelId="{89299138-02A2-4E66-A8B8-68E77397901E}">
      <dsp:nvSpPr>
        <dsp:cNvPr id="0" name=""/>
        <dsp:cNvSpPr/>
      </dsp:nvSpPr>
      <dsp:spPr>
        <a:xfrm>
          <a:off x="0" y="1002894"/>
          <a:ext cx="10515600" cy="750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02D3C-6FA7-49D4-A16B-16950D76E755}">
      <dsp:nvSpPr>
        <dsp:cNvPr id="0" name=""/>
        <dsp:cNvSpPr/>
      </dsp:nvSpPr>
      <dsp:spPr>
        <a:xfrm>
          <a:off x="227037" y="1171765"/>
          <a:ext cx="413199" cy="412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0A4AD2-B72C-4E1B-93C5-8C9947FD4DC2}">
      <dsp:nvSpPr>
        <dsp:cNvPr id="0" name=""/>
        <dsp:cNvSpPr/>
      </dsp:nvSpPr>
      <dsp:spPr>
        <a:xfrm>
          <a:off x="867275" y="1002894"/>
          <a:ext cx="9622056" cy="79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96" tIns="84396" rIns="84396" bIns="84396" numCol="1" spcCol="1270" anchor="ctr" anchorCtr="0">
          <a:noAutofit/>
        </a:bodyPr>
        <a:lstStyle/>
        <a:p>
          <a:pPr marL="0" lvl="0" indent="0" algn="l" defTabSz="622300">
            <a:lnSpc>
              <a:spcPct val="100000"/>
            </a:lnSpc>
            <a:spcBef>
              <a:spcPct val="0"/>
            </a:spcBef>
            <a:spcAft>
              <a:spcPct val="35000"/>
            </a:spcAft>
            <a:buNone/>
          </a:pPr>
          <a:r>
            <a:rPr lang="en-GB" sz="1400" kern="1200"/>
            <a:t>I continued with cleaning the bathroom, ensuring that all surfaces and appliances were polished, disinfected, and dried.</a:t>
          </a:r>
          <a:endParaRPr lang="en-US" sz="1400" kern="1200"/>
        </a:p>
      </dsp:txBody>
      <dsp:txXfrm>
        <a:off x="867275" y="1002894"/>
        <a:ext cx="9622056" cy="797446"/>
      </dsp:txXfrm>
    </dsp:sp>
    <dsp:sp modelId="{D8979D7D-310D-4692-A77F-0CF806088FE5}">
      <dsp:nvSpPr>
        <dsp:cNvPr id="0" name=""/>
        <dsp:cNvSpPr/>
      </dsp:nvSpPr>
      <dsp:spPr>
        <a:xfrm>
          <a:off x="0" y="1999703"/>
          <a:ext cx="10515600" cy="750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A0442-AD53-4369-B176-1603EA08D957}">
      <dsp:nvSpPr>
        <dsp:cNvPr id="0" name=""/>
        <dsp:cNvSpPr/>
      </dsp:nvSpPr>
      <dsp:spPr>
        <a:xfrm>
          <a:off x="227037" y="2168574"/>
          <a:ext cx="413199" cy="412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C44E5-83C4-4491-AEE2-445B52EFCE79}">
      <dsp:nvSpPr>
        <dsp:cNvPr id="0" name=""/>
        <dsp:cNvSpPr/>
      </dsp:nvSpPr>
      <dsp:spPr>
        <a:xfrm>
          <a:off x="867275" y="1999703"/>
          <a:ext cx="9622056" cy="79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96" tIns="84396" rIns="84396" bIns="84396" numCol="1" spcCol="1270" anchor="ctr" anchorCtr="0">
          <a:noAutofit/>
        </a:bodyPr>
        <a:lstStyle/>
        <a:p>
          <a:pPr marL="0" lvl="0" indent="0" algn="l" defTabSz="622300">
            <a:lnSpc>
              <a:spcPct val="100000"/>
            </a:lnSpc>
            <a:spcBef>
              <a:spcPct val="0"/>
            </a:spcBef>
            <a:spcAft>
              <a:spcPct val="35000"/>
            </a:spcAft>
            <a:buNone/>
          </a:pPr>
          <a:r>
            <a:rPr lang="en-GB" sz="1400" kern="1200"/>
            <a:t>I changed the towels, emptied the bins, and tidied the floor. After cleaning, I vacuumed, closed the window, and used air freshener.</a:t>
          </a:r>
          <a:endParaRPr lang="en-US" sz="1400" kern="1200"/>
        </a:p>
      </dsp:txBody>
      <dsp:txXfrm>
        <a:off x="867275" y="1999703"/>
        <a:ext cx="9622056" cy="797446"/>
      </dsp:txXfrm>
    </dsp:sp>
    <dsp:sp modelId="{24DFB2B4-C904-4A42-8B1C-08858499A747}">
      <dsp:nvSpPr>
        <dsp:cNvPr id="0" name=""/>
        <dsp:cNvSpPr/>
      </dsp:nvSpPr>
      <dsp:spPr>
        <a:xfrm>
          <a:off x="0" y="2996511"/>
          <a:ext cx="10515600" cy="750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26CF2-12D1-47CA-BA4B-B7B03B50E07E}">
      <dsp:nvSpPr>
        <dsp:cNvPr id="0" name=""/>
        <dsp:cNvSpPr/>
      </dsp:nvSpPr>
      <dsp:spPr>
        <a:xfrm>
          <a:off x="227037" y="3165382"/>
          <a:ext cx="413199" cy="4127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BEA7B6-DD33-4371-9BA1-6DBE38401E18}">
      <dsp:nvSpPr>
        <dsp:cNvPr id="0" name=""/>
        <dsp:cNvSpPr/>
      </dsp:nvSpPr>
      <dsp:spPr>
        <a:xfrm>
          <a:off x="867275" y="2996511"/>
          <a:ext cx="9622056" cy="79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96" tIns="84396" rIns="84396" bIns="84396" numCol="1" spcCol="1270" anchor="ctr" anchorCtr="0">
          <a:noAutofit/>
        </a:bodyPr>
        <a:lstStyle/>
        <a:p>
          <a:pPr marL="0" lvl="0" indent="0" algn="l" defTabSz="622300">
            <a:lnSpc>
              <a:spcPct val="100000"/>
            </a:lnSpc>
            <a:spcBef>
              <a:spcPct val="0"/>
            </a:spcBef>
            <a:spcAft>
              <a:spcPct val="35000"/>
            </a:spcAft>
            <a:buNone/>
          </a:pPr>
          <a:r>
            <a:rPr lang="en-GB" sz="1400" kern="1200" dirty="0"/>
            <a:t>I conducted room inspections to ensure cleanliness and organization after the housekeeping team finished their tasks.</a:t>
          </a:r>
          <a:endParaRPr lang="en-US" sz="1400" kern="1200" dirty="0"/>
        </a:p>
      </dsp:txBody>
      <dsp:txXfrm>
        <a:off x="867275" y="2996511"/>
        <a:ext cx="9622056" cy="797446"/>
      </dsp:txXfrm>
    </dsp:sp>
    <dsp:sp modelId="{75DD9692-90DE-44BA-A38F-A27B022D58B1}">
      <dsp:nvSpPr>
        <dsp:cNvPr id="0" name=""/>
        <dsp:cNvSpPr/>
      </dsp:nvSpPr>
      <dsp:spPr>
        <a:xfrm>
          <a:off x="0" y="3993320"/>
          <a:ext cx="10515600" cy="750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BCAB2-3D0A-45CA-8172-23FFE80A34F0}">
      <dsp:nvSpPr>
        <dsp:cNvPr id="0" name=""/>
        <dsp:cNvSpPr/>
      </dsp:nvSpPr>
      <dsp:spPr>
        <a:xfrm>
          <a:off x="227037" y="4162191"/>
          <a:ext cx="413199" cy="4127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EF270-C3D8-485E-8D26-74ED9C50937B}">
      <dsp:nvSpPr>
        <dsp:cNvPr id="0" name=""/>
        <dsp:cNvSpPr/>
      </dsp:nvSpPr>
      <dsp:spPr>
        <a:xfrm>
          <a:off x="867275" y="3993320"/>
          <a:ext cx="9622056" cy="797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96" tIns="84396" rIns="84396" bIns="84396" numCol="1" spcCol="1270" anchor="ctr" anchorCtr="0">
          <a:noAutofit/>
        </a:bodyPr>
        <a:lstStyle/>
        <a:p>
          <a:pPr marL="0" lvl="0" indent="0" algn="l" defTabSz="622300">
            <a:lnSpc>
              <a:spcPct val="100000"/>
            </a:lnSpc>
            <a:spcBef>
              <a:spcPct val="0"/>
            </a:spcBef>
            <a:spcAft>
              <a:spcPct val="35000"/>
            </a:spcAft>
            <a:buNone/>
          </a:pPr>
          <a:r>
            <a:rPr lang="en-GB" sz="1400" kern="1200"/>
            <a:t>I observed the close connection between the laundry and operations departments and helped the staff.</a:t>
          </a:r>
          <a:endParaRPr lang="en-US" sz="1400" kern="1200"/>
        </a:p>
      </dsp:txBody>
      <dsp:txXfrm>
        <a:off x="867275" y="3993320"/>
        <a:ext cx="9622056" cy="7974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86E0E6-6997-4400-ABB7-C4ECFE094890}">
      <dsp:nvSpPr>
        <dsp:cNvPr id="0" name=""/>
        <dsp:cNvSpPr/>
      </dsp:nvSpPr>
      <dsp:spPr>
        <a:xfrm>
          <a:off x="0" y="0"/>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AEF43-8597-4321-AD5D-313192D9B9DF}">
      <dsp:nvSpPr>
        <dsp:cNvPr id="0" name=""/>
        <dsp:cNvSpPr/>
      </dsp:nvSpPr>
      <dsp:spPr>
        <a:xfrm>
          <a:off x="0" y="0"/>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panose="020B0604020202020204" pitchFamily="34" charset="0"/>
              <a:cs typeface="Arial" panose="020B0604020202020204" pitchFamily="34" charset="0"/>
            </a:rPr>
            <a:t>Intense physical effort and fatigue.</a:t>
          </a:r>
          <a:endParaRPr lang="en-US" sz="1700" kern="1200" dirty="0">
            <a:latin typeface="Arial" panose="020B0604020202020204" pitchFamily="34" charset="0"/>
            <a:cs typeface="Arial" panose="020B0604020202020204" pitchFamily="34" charset="0"/>
          </a:endParaRPr>
        </a:p>
      </dsp:txBody>
      <dsp:txXfrm>
        <a:off x="0" y="0"/>
        <a:ext cx="5157787" cy="921146"/>
      </dsp:txXfrm>
    </dsp:sp>
    <dsp:sp modelId="{8033C03A-4CD8-41C6-979E-C3D056CB5CC3}">
      <dsp:nvSpPr>
        <dsp:cNvPr id="0" name=""/>
        <dsp:cNvSpPr/>
      </dsp:nvSpPr>
      <dsp:spPr>
        <a:xfrm>
          <a:off x="0" y="921146"/>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352399-1274-493D-9D8D-773CB70E127F}">
      <dsp:nvSpPr>
        <dsp:cNvPr id="0" name=""/>
        <dsp:cNvSpPr/>
      </dsp:nvSpPr>
      <dsp:spPr>
        <a:xfrm>
          <a:off x="0" y="921146"/>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panose="020B0604020202020204" pitchFamily="34" charset="0"/>
              <a:cs typeface="Arial" panose="020B0604020202020204" pitchFamily="34" charset="0"/>
            </a:rPr>
            <a:t>Pressure and stress due to a high number of rooms and little time allocated for them.</a:t>
          </a:r>
          <a:endParaRPr lang="en-US" sz="1700" kern="1200" dirty="0">
            <a:latin typeface="Arial" panose="020B0604020202020204" pitchFamily="34" charset="0"/>
            <a:cs typeface="Arial" panose="020B0604020202020204" pitchFamily="34" charset="0"/>
          </a:endParaRPr>
        </a:p>
      </dsp:txBody>
      <dsp:txXfrm>
        <a:off x="0" y="921146"/>
        <a:ext cx="5157787" cy="921146"/>
      </dsp:txXfrm>
    </dsp:sp>
    <dsp:sp modelId="{14578F97-79CC-46FF-AF1D-56705EAB6D11}">
      <dsp:nvSpPr>
        <dsp:cNvPr id="0" name=""/>
        <dsp:cNvSpPr/>
      </dsp:nvSpPr>
      <dsp:spPr>
        <a:xfrm>
          <a:off x="0" y="1842293"/>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DC9AA-CFB4-44A6-9C69-AF87B7CA9345}">
      <dsp:nvSpPr>
        <dsp:cNvPr id="0" name=""/>
        <dsp:cNvSpPr/>
      </dsp:nvSpPr>
      <dsp:spPr>
        <a:xfrm>
          <a:off x="0" y="1842293"/>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panose="020B0604020202020204" pitchFamily="34" charset="0"/>
              <a:cs typeface="Arial" panose="020B0604020202020204" pitchFamily="34" charset="0"/>
            </a:rPr>
            <a:t>Limited interaction with guests.</a:t>
          </a:r>
          <a:endParaRPr lang="en-US" sz="1700" kern="1200" dirty="0">
            <a:latin typeface="Arial" panose="020B0604020202020204" pitchFamily="34" charset="0"/>
            <a:cs typeface="Arial" panose="020B0604020202020204" pitchFamily="34" charset="0"/>
          </a:endParaRPr>
        </a:p>
      </dsp:txBody>
      <dsp:txXfrm>
        <a:off x="0" y="1842293"/>
        <a:ext cx="5157787" cy="921146"/>
      </dsp:txXfrm>
    </dsp:sp>
    <dsp:sp modelId="{BD8F3310-0560-4845-9B92-2D426DCDD6CA}">
      <dsp:nvSpPr>
        <dsp:cNvPr id="0" name=""/>
        <dsp:cNvSpPr/>
      </dsp:nvSpPr>
      <dsp:spPr>
        <a:xfrm>
          <a:off x="0" y="2763440"/>
          <a:ext cx="515778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DB4E6-749F-4B46-9CFA-65FFB5EE8BE6}">
      <dsp:nvSpPr>
        <dsp:cNvPr id="0" name=""/>
        <dsp:cNvSpPr/>
      </dsp:nvSpPr>
      <dsp:spPr>
        <a:xfrm>
          <a:off x="0" y="2763440"/>
          <a:ext cx="5157787" cy="921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panose="020B0604020202020204" pitchFamily="34" charset="0"/>
              <a:cs typeface="Arial" panose="020B0604020202020204" pitchFamily="34" charset="0"/>
            </a:rPr>
            <a:t>Housekeepers are essential for upholding guest satisfaction, although their contributions frequently remain unseen (Powell &amp; Watson, 2006).</a:t>
          </a:r>
          <a:endParaRPr lang="en-US" sz="1700" kern="1200" dirty="0">
            <a:latin typeface="Arial" panose="020B0604020202020204" pitchFamily="34" charset="0"/>
            <a:cs typeface="Arial" panose="020B0604020202020204" pitchFamily="34" charset="0"/>
          </a:endParaRPr>
        </a:p>
      </dsp:txBody>
      <dsp:txXfrm>
        <a:off x="0" y="2763440"/>
        <a:ext cx="5157787" cy="9211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FF428-8B6E-43C0-92AF-54839E5F098E}">
      <dsp:nvSpPr>
        <dsp:cNvPr id="0" name=""/>
        <dsp:cNvSpPr/>
      </dsp:nvSpPr>
      <dsp:spPr>
        <a:xfrm>
          <a:off x="0" y="80539"/>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Followed morning shift procedures.</a:t>
          </a:r>
          <a:endParaRPr lang="en-US" sz="2300" kern="1200" dirty="0">
            <a:latin typeface="Arial" panose="020B0604020202020204" pitchFamily="34" charset="0"/>
            <a:cs typeface="Arial" panose="020B0604020202020204" pitchFamily="34" charset="0"/>
          </a:endParaRPr>
        </a:p>
      </dsp:txBody>
      <dsp:txXfrm>
        <a:off x="0" y="80539"/>
        <a:ext cx="3223275" cy="1933965"/>
      </dsp:txXfrm>
    </dsp:sp>
    <dsp:sp modelId="{AF877D43-ADE6-429B-A00B-30D0AC28CF01}">
      <dsp:nvSpPr>
        <dsp:cNvPr id="0" name=""/>
        <dsp:cNvSpPr/>
      </dsp:nvSpPr>
      <dsp:spPr>
        <a:xfrm>
          <a:off x="3545603" y="80539"/>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Reviewed handover notes from the night shift for late check-outs and noise issues</a:t>
          </a:r>
          <a:endParaRPr lang="en-US" sz="2300" kern="1200" dirty="0">
            <a:latin typeface="Arial" panose="020B0604020202020204" pitchFamily="34" charset="0"/>
            <a:cs typeface="Arial" panose="020B0604020202020204" pitchFamily="34" charset="0"/>
          </a:endParaRPr>
        </a:p>
      </dsp:txBody>
      <dsp:txXfrm>
        <a:off x="3545603" y="80539"/>
        <a:ext cx="3223275" cy="1933965"/>
      </dsp:txXfrm>
    </dsp:sp>
    <dsp:sp modelId="{67F3B28B-CF9A-4E4C-9A2D-9F8BBEB24DFA}">
      <dsp:nvSpPr>
        <dsp:cNvPr id="0" name=""/>
        <dsp:cNvSpPr/>
      </dsp:nvSpPr>
      <dsp:spPr>
        <a:xfrm>
          <a:off x="7091206" y="80539"/>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Printed arrivals reports and confirmed guests' special requests, for example, room preferences</a:t>
          </a:r>
          <a:endParaRPr lang="en-US" sz="2300" kern="1200" dirty="0">
            <a:latin typeface="Arial" panose="020B0604020202020204" pitchFamily="34" charset="0"/>
            <a:cs typeface="Arial" panose="020B0604020202020204" pitchFamily="34" charset="0"/>
          </a:endParaRPr>
        </a:p>
      </dsp:txBody>
      <dsp:txXfrm>
        <a:off x="7091206" y="80539"/>
        <a:ext cx="3223275" cy="1933965"/>
      </dsp:txXfrm>
    </dsp:sp>
    <dsp:sp modelId="{88AC1DFC-61D1-4A19-86BB-580CA7463A75}">
      <dsp:nvSpPr>
        <dsp:cNvPr id="0" name=""/>
        <dsp:cNvSpPr/>
      </dsp:nvSpPr>
      <dsp:spPr>
        <a:xfrm>
          <a:off x="0" y="2336832"/>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Primarily managed checkouts and assisted with check-ins and room preparations for later guests</a:t>
          </a:r>
          <a:endParaRPr lang="en-US" sz="2300" kern="1200" dirty="0">
            <a:latin typeface="Arial" panose="020B0604020202020204" pitchFamily="34" charset="0"/>
            <a:cs typeface="Arial" panose="020B0604020202020204" pitchFamily="34" charset="0"/>
          </a:endParaRPr>
        </a:p>
      </dsp:txBody>
      <dsp:txXfrm>
        <a:off x="0" y="2336832"/>
        <a:ext cx="3223275" cy="1933965"/>
      </dsp:txXfrm>
    </dsp:sp>
    <dsp:sp modelId="{13F2CBF8-C3CA-4022-99C6-1AB181A0CE74}">
      <dsp:nvSpPr>
        <dsp:cNvPr id="0" name=""/>
        <dsp:cNvSpPr/>
      </dsp:nvSpPr>
      <dsp:spPr>
        <a:xfrm>
          <a:off x="3545603" y="2336832"/>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Checked the designated rooms at midday to see if guests who did not check out had left their rooms</a:t>
          </a:r>
          <a:endParaRPr lang="en-US" sz="2300" kern="1200" dirty="0">
            <a:latin typeface="Arial" panose="020B0604020202020204" pitchFamily="34" charset="0"/>
            <a:cs typeface="Arial" panose="020B0604020202020204" pitchFamily="34" charset="0"/>
          </a:endParaRPr>
        </a:p>
      </dsp:txBody>
      <dsp:txXfrm>
        <a:off x="3545603" y="2336832"/>
        <a:ext cx="3223275" cy="1933965"/>
      </dsp:txXfrm>
    </dsp:sp>
    <dsp:sp modelId="{94CA8DE7-FA04-41A2-A2DE-72903BE0C9EA}">
      <dsp:nvSpPr>
        <dsp:cNvPr id="0" name=""/>
        <dsp:cNvSpPr/>
      </dsp:nvSpPr>
      <dsp:spPr>
        <a:xfrm>
          <a:off x="7091206" y="2336832"/>
          <a:ext cx="3223275" cy="19339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Handled online card payments and assisted guests with their luggage </a:t>
          </a:r>
          <a:endParaRPr lang="en-US" sz="2300" kern="1200" dirty="0">
            <a:latin typeface="Arial" panose="020B0604020202020204" pitchFamily="34" charset="0"/>
            <a:cs typeface="Arial" panose="020B0604020202020204" pitchFamily="34" charset="0"/>
          </a:endParaRPr>
        </a:p>
      </dsp:txBody>
      <dsp:txXfrm>
        <a:off x="7091206" y="2336832"/>
        <a:ext cx="3223275" cy="19339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A5E628-3CBB-445B-805C-18EC2773DF0A}" type="datetimeFigureOut">
              <a:rPr lang="en-GB" smtClean="0"/>
              <a:t>08/05/2025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8B34F0-51A0-45A9-863E-9D8E0E4FA52B}" type="slidenum">
              <a:rPr lang="en-GB" smtClean="0"/>
              <a:t>‹#›</a:t>
            </a:fld>
            <a:endParaRPr lang="en-GB"/>
          </a:p>
        </p:txBody>
      </p:sp>
    </p:spTree>
    <p:extLst>
      <p:ext uri="{BB962C8B-B14F-4D97-AF65-F5344CB8AC3E}">
        <p14:creationId xmlns:p14="http://schemas.microsoft.com/office/powerpoint/2010/main" val="317619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8B34F0-51A0-45A9-863E-9D8E0E4FA52B}" type="slidenum">
              <a:rPr lang="en-GB" smtClean="0"/>
              <a:t>18</a:t>
            </a:fld>
            <a:endParaRPr lang="en-GB"/>
          </a:p>
        </p:txBody>
      </p:sp>
    </p:spTree>
    <p:extLst>
      <p:ext uri="{BB962C8B-B14F-4D97-AF65-F5344CB8AC3E}">
        <p14:creationId xmlns:p14="http://schemas.microsoft.com/office/powerpoint/2010/main" val="1060863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259D-C34C-C222-CE56-024488935F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300AC95-A4E9-9B72-E29B-208B55E7BF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7E54F16-562E-B5F8-FB71-218F4206C685}"/>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E8CD8D1C-613C-434C-1274-F8A23D0167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E1308-600D-B8FF-A090-97B6BA3DB901}"/>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1731723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6131B-62B1-A22F-FE9B-AE60835EE8A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C27D1F8-8936-7A7B-1610-6604C8A330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0D6B6B-74AE-49B1-B4E1-F24E26EC822D}"/>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5415F2AF-4388-7585-B87A-8AEB8269C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F6E4E0-9D34-AD2D-F902-6CCFEABD4569}"/>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4139013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3FF9-71D7-26D1-72BD-32E7223FE5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D0C072F-B44F-4354-D947-770AB6E5D7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8D5A66-8830-21CB-B4B5-814BA7E2405D}"/>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0BC65240-88B8-2249-F78F-3E479442EB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13B3A-C985-E483-EBB6-38682E05FBCB}"/>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426652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C9C7-15BC-B8C2-55EB-13FC7374F3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17F32A-2AB3-8ADB-9144-271396275C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FB4CE3A-E824-A3EE-6A26-C82CE4FF39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7745E22-21ED-07D1-469E-BC56E97793F6}"/>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6" name="Footer Placeholder 5">
            <a:extLst>
              <a:ext uri="{FF2B5EF4-FFF2-40B4-BE49-F238E27FC236}">
                <a16:creationId xmlns:a16="http://schemas.microsoft.com/office/drawing/2014/main" id="{56E25F87-5CDD-D223-1D5C-AFFD066F4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00FCF-39E1-B8AA-5CD6-D0158F4445E8}"/>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2582983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D40AB-7AFF-6ADC-80BD-5BDE2B2FE09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25A6C1C-C0E6-DC8D-56FD-6940FB57D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A922DA-D7EE-886E-E769-0736BA1C0A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AD56105-35B4-E90A-7ECE-332D1E5394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901686-8E92-2C0F-6F75-44D68C0B19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AA1754C-D6D3-BD82-87A5-1F071ECFB92C}"/>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8" name="Footer Placeholder 7">
            <a:extLst>
              <a:ext uri="{FF2B5EF4-FFF2-40B4-BE49-F238E27FC236}">
                <a16:creationId xmlns:a16="http://schemas.microsoft.com/office/drawing/2014/main" id="{C5386668-F4C3-67ED-85EF-CB79D164EF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7FF12C-9411-FEDC-2920-E0866CF293F1}"/>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3331858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35AF8-CA97-4778-0185-2EFB83BBF0A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878C4C6-6D7F-503E-0ABE-255304CBD124}"/>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4" name="Footer Placeholder 3">
            <a:extLst>
              <a:ext uri="{FF2B5EF4-FFF2-40B4-BE49-F238E27FC236}">
                <a16:creationId xmlns:a16="http://schemas.microsoft.com/office/drawing/2014/main" id="{33FC8AB3-CE2D-CE53-4E0D-41567C967A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B04C75-FD0C-EEC4-28B6-5CC9D36131A2}"/>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31492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36F03D-7010-B736-12F2-147195C90AC4}"/>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3" name="Footer Placeholder 2">
            <a:extLst>
              <a:ext uri="{FF2B5EF4-FFF2-40B4-BE49-F238E27FC236}">
                <a16:creationId xmlns:a16="http://schemas.microsoft.com/office/drawing/2014/main" id="{466642D7-51B1-90AE-7403-C62C9DF855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A3999E-23FF-9438-710B-01688589A238}"/>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135145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32FA-58FF-C0C9-949C-23EF7CD718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2A89E94-F0AF-5F84-ABCA-AF4AB370E1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98BDB06-B3EC-4030-EA36-79F83983A8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6B925D-9C9B-424E-366F-BB6293F2522E}"/>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6" name="Footer Placeholder 5">
            <a:extLst>
              <a:ext uri="{FF2B5EF4-FFF2-40B4-BE49-F238E27FC236}">
                <a16:creationId xmlns:a16="http://schemas.microsoft.com/office/drawing/2014/main" id="{77B81D29-F7C7-A51C-9DE5-211DDB6998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B8046C-C8F9-1E3F-1DCA-A2F290BCFBB5}"/>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3389703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D6E9-B1FD-A8B6-8864-D32700F0FA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A91E013-BF17-DFCE-800B-32E6B519A7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3E0DD5-946A-24F8-68B3-E0D085CBD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01A6A6-7B8E-9B76-0EF2-159FE0B51A9C}"/>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6" name="Footer Placeholder 5">
            <a:extLst>
              <a:ext uri="{FF2B5EF4-FFF2-40B4-BE49-F238E27FC236}">
                <a16:creationId xmlns:a16="http://schemas.microsoft.com/office/drawing/2014/main" id="{52BCA9DE-4B19-3E82-09F1-58E701D9ED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D4FB4-A7D2-BABF-31DA-B07B41FEB454}"/>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1333698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4409-7EF3-9850-D55B-5683510B1B7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B744247-1880-B7D3-F440-B83E2CBEFA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5589C4-5885-A240-847D-12E3C3DBD2E3}"/>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0EFBB0FF-92E7-8FCB-8F0F-D809F10FBC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A61A6-4224-9B47-1189-754EE4288C23}"/>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711068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DF62F-44F9-3B07-BEA7-2E4666D378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ECB5476-B3C0-061C-F8AA-2920DC5275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49953E-32DD-55DF-285E-537B8BFF31B9}"/>
              </a:ext>
            </a:extLst>
          </p:cNvPr>
          <p:cNvSpPr>
            <a:spLocks noGrp="1"/>
          </p:cNvSpPr>
          <p:nvPr>
            <p:ph type="dt" sz="half" idx="10"/>
          </p:nvPr>
        </p:nvSpPr>
        <p:spPr/>
        <p:txBody>
          <a:body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A7C407D9-C8BB-CE93-3A1A-A818C8041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EB7C9-517E-1525-04A0-CA48705D1ED3}"/>
              </a:ext>
            </a:extLst>
          </p:cNvPr>
          <p:cNvSpPr>
            <a:spLocks noGrp="1"/>
          </p:cNvSpPr>
          <p:nvPr>
            <p:ph type="sldNum" sz="quarter" idx="12"/>
          </p:nvPr>
        </p:nvSpPr>
        <p:spPr/>
        <p:txBody>
          <a:bodyPr/>
          <a:lstStyle/>
          <a:p>
            <a:fld id="{C4789FDC-EAEF-4486-BBE5-DAB847EDAD42}" type="slidenum">
              <a:rPr lang="en-GB" smtClean="0"/>
              <a:t>‹#›</a:t>
            </a:fld>
            <a:endParaRPr lang="en-GB"/>
          </a:p>
        </p:txBody>
      </p:sp>
    </p:spTree>
    <p:extLst>
      <p:ext uri="{BB962C8B-B14F-4D97-AF65-F5344CB8AC3E}">
        <p14:creationId xmlns:p14="http://schemas.microsoft.com/office/powerpoint/2010/main" val="2593413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85D548-569B-122C-9011-C5E6922D2E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B281C40-40E2-AADA-6DBB-969481FB1F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17DD6B-C6E7-92CC-5993-4BC6B4ED24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A862BB-E859-4D64-8D24-3AA12AC34C8E}" type="datetimeFigureOut">
              <a:rPr lang="en-GB" smtClean="0"/>
              <a:t>08/05/2025</a:t>
            </a:fld>
            <a:endParaRPr lang="en-GB"/>
          </a:p>
        </p:txBody>
      </p:sp>
      <p:sp>
        <p:nvSpPr>
          <p:cNvPr id="5" name="Footer Placeholder 4">
            <a:extLst>
              <a:ext uri="{FF2B5EF4-FFF2-40B4-BE49-F238E27FC236}">
                <a16:creationId xmlns:a16="http://schemas.microsoft.com/office/drawing/2014/main" id="{9E470845-A79E-B8E0-1C8D-3C0B05F6B9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2F6296-7FA6-0190-745B-AF36C6D69C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789FDC-EAEF-4486-BBE5-DAB847EDAD42}" type="slidenum">
              <a:rPr lang="en-GB" smtClean="0"/>
              <a:t>‹#›</a:t>
            </a:fld>
            <a:endParaRPr lang="en-GB"/>
          </a:p>
        </p:txBody>
      </p:sp>
    </p:spTree>
    <p:extLst>
      <p:ext uri="{BB962C8B-B14F-4D97-AF65-F5344CB8AC3E}">
        <p14:creationId xmlns:p14="http://schemas.microsoft.com/office/powerpoint/2010/main" val="1021995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3.jpe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2D826-77AF-C7A0-E068-B65716896B1C}"/>
              </a:ext>
            </a:extLst>
          </p:cNvPr>
          <p:cNvSpPr>
            <a:spLocks noGrp="1"/>
          </p:cNvSpPr>
          <p:nvPr>
            <p:ph type="ctrTitle"/>
          </p:nvPr>
        </p:nvSpPr>
        <p:spPr>
          <a:xfrm>
            <a:off x="1329766" y="1146412"/>
            <a:ext cx="9014348" cy="2402006"/>
          </a:xfrm>
        </p:spPr>
        <p:txBody>
          <a:bodyPr anchor="b">
            <a:normAutofit/>
          </a:bodyPr>
          <a:lstStyle/>
          <a:p>
            <a:pPr algn="l"/>
            <a:r>
              <a:rPr lang="en-GB" sz="4800" dirty="0">
                <a:latin typeface="Arial" panose="020B0604020202020204" pitchFamily="34" charset="0"/>
                <a:cs typeface="Arial" panose="020B0604020202020204" pitchFamily="34" charset="0"/>
              </a:rPr>
              <a:t>Hotel Placement- Holiday Inn</a:t>
            </a:r>
          </a:p>
        </p:txBody>
      </p:sp>
      <p:sp>
        <p:nvSpPr>
          <p:cNvPr id="25" name="Rectangle 24">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BFA24AA-1075-C255-B070-D9F3DFB191D5}"/>
              </a:ext>
            </a:extLst>
          </p:cNvPr>
          <p:cNvSpPr>
            <a:spLocks noGrp="1"/>
          </p:cNvSpPr>
          <p:nvPr>
            <p:ph type="subTitle" idx="1"/>
          </p:nvPr>
        </p:nvSpPr>
        <p:spPr>
          <a:xfrm>
            <a:off x="1329765" y="4892722"/>
            <a:ext cx="9313251" cy="1078173"/>
          </a:xfrm>
        </p:spPr>
        <p:txBody>
          <a:bodyPr anchor="ctr">
            <a:noAutofit/>
          </a:bodyPr>
          <a:lstStyle/>
          <a:p>
            <a:pPr algn="l"/>
            <a:r>
              <a:rPr lang="en-GB" sz="4800" dirty="0">
                <a:solidFill>
                  <a:srgbClr val="FFFFFF"/>
                </a:solidFill>
                <a:latin typeface="Arial" panose="020B0604020202020204" pitchFamily="34" charset="0"/>
                <a:cs typeface="Arial" panose="020B0604020202020204" pitchFamily="34" charset="0"/>
              </a:rPr>
              <a:t>Food and Beverage Department </a:t>
            </a:r>
          </a:p>
        </p:txBody>
      </p:sp>
    </p:spTree>
    <p:extLst>
      <p:ext uri="{BB962C8B-B14F-4D97-AF65-F5344CB8AC3E}">
        <p14:creationId xmlns:p14="http://schemas.microsoft.com/office/powerpoint/2010/main" val="1665118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3C0AF-D671-BDB9-FE71-FE5B32812742}"/>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dirty="0">
                <a:latin typeface="Arial" panose="020B0604020202020204" pitchFamily="34" charset="0"/>
                <a:cs typeface="Arial" panose="020B0604020202020204" pitchFamily="34" charset="0"/>
              </a:rPr>
              <a:t>Overview of my role </a:t>
            </a:r>
          </a:p>
        </p:txBody>
      </p:sp>
      <p:sp>
        <p:nvSpPr>
          <p:cNvPr id="4" name="Text Placeholder 3">
            <a:extLst>
              <a:ext uri="{FF2B5EF4-FFF2-40B4-BE49-F238E27FC236}">
                <a16:creationId xmlns:a16="http://schemas.microsoft.com/office/drawing/2014/main" id="{929F1239-1C28-CB45-033E-462C334A1028}"/>
              </a:ext>
            </a:extLst>
          </p:cNvPr>
          <p:cNvSpPr>
            <a:spLocks noGrp="1"/>
          </p:cNvSpPr>
          <p:nvPr>
            <p:ph type="body" sz="half" idx="2"/>
          </p:nvPr>
        </p:nvSpPr>
        <p:spPr>
          <a:xfrm>
            <a:off x="761802" y="2743200"/>
            <a:ext cx="4646905" cy="3613149"/>
          </a:xfrm>
        </p:spPr>
        <p:txBody>
          <a:bodyPr vert="horz" lIns="91440" tIns="45720" rIns="91440" bIns="45720" rtlCol="0" anchor="ctr">
            <a:normAutofit/>
          </a:bodyPr>
          <a:lstStyle/>
          <a:p>
            <a:pPr marL="342900" indent="-228600">
              <a:buFont typeface="Arial" panose="020B0604020202020204" pitchFamily="34" charset="0"/>
              <a:buChar char="•"/>
            </a:pPr>
            <a:r>
              <a:rPr lang="en-US" sz="1900" dirty="0">
                <a:latin typeface="Arial" panose="020B0604020202020204" pitchFamily="34" charset="0"/>
                <a:cs typeface="Arial" panose="020B0604020202020204" pitchFamily="34" charset="0"/>
              </a:rPr>
              <a:t>I began my placement in the food and beverage department, with breakfast service from 6:30 AM to 9:30 AM. Each day, I greeted guests at the entrance, checked their room numbers or vouchers, and confirmed their presence on the in-house list.</a:t>
            </a:r>
          </a:p>
          <a:p>
            <a:pPr indent="-228600">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r>
              <a:rPr lang="en-US" sz="1900" dirty="0">
                <a:latin typeface="Arial" panose="020B0604020202020204" pitchFamily="34" charset="0"/>
                <a:cs typeface="Arial" panose="020B0604020202020204" pitchFamily="34" charset="0"/>
              </a:rPr>
              <a:t>After seating the guests, I ensured they had what they needed. I also collected dirty dishes and took them to the kitchen for cleaning.</a:t>
            </a:r>
          </a:p>
          <a:p>
            <a:pPr indent="-228600">
              <a:buFont typeface="Arial" panose="020B0604020202020204" pitchFamily="34" charset="0"/>
              <a:buChar char="•"/>
            </a:pPr>
            <a:endParaRPr lang="en-US" sz="1900" dirty="0"/>
          </a:p>
        </p:txBody>
      </p:sp>
      <p:pic>
        <p:nvPicPr>
          <p:cNvPr id="6" name="Content Placeholder 5" descr="Stainless steel knife and fork on folded napkin on table">
            <a:extLst>
              <a:ext uri="{FF2B5EF4-FFF2-40B4-BE49-F238E27FC236}">
                <a16:creationId xmlns:a16="http://schemas.microsoft.com/office/drawing/2014/main" id="{719875BA-4834-9D20-0746-50778DD7A19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7617" r="12982" b="-2"/>
          <a:stretch/>
        </p:blipFill>
        <p:spPr>
          <a:xfrm>
            <a:off x="6096000" y="1"/>
            <a:ext cx="6102825" cy="6858000"/>
          </a:xfrm>
          <a:prstGeom prst="rect">
            <a:avLst/>
          </a:prstGeom>
        </p:spPr>
      </p:pic>
    </p:spTree>
    <p:extLst>
      <p:ext uri="{BB962C8B-B14F-4D97-AF65-F5344CB8AC3E}">
        <p14:creationId xmlns:p14="http://schemas.microsoft.com/office/powerpoint/2010/main" val="1082136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Three orange cocktails">
            <a:extLst>
              <a:ext uri="{FF2B5EF4-FFF2-40B4-BE49-F238E27FC236}">
                <a16:creationId xmlns:a16="http://schemas.microsoft.com/office/drawing/2014/main" id="{90861B02-7862-22FA-C59B-9855A9CD984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7153" r="23446" b="-2"/>
          <a:stretch/>
        </p:blipFill>
        <p:spPr>
          <a:xfrm>
            <a:off x="6096000" y="1"/>
            <a:ext cx="6102825" cy="6858000"/>
          </a:xfrm>
          <a:prstGeom prst="rect">
            <a:avLst/>
          </a:prstGeom>
        </p:spPr>
      </p:pic>
      <p:graphicFrame>
        <p:nvGraphicFramePr>
          <p:cNvPr id="8" name="Text Placeholder 3">
            <a:extLst>
              <a:ext uri="{FF2B5EF4-FFF2-40B4-BE49-F238E27FC236}">
                <a16:creationId xmlns:a16="http://schemas.microsoft.com/office/drawing/2014/main" id="{D8E86E2E-AB8E-B27C-C238-ACB938280551}"/>
              </a:ext>
            </a:extLst>
          </p:cNvPr>
          <p:cNvGraphicFramePr/>
          <p:nvPr>
            <p:extLst>
              <p:ext uri="{D42A27DB-BD31-4B8C-83A1-F6EECF244321}">
                <p14:modId xmlns:p14="http://schemas.microsoft.com/office/powerpoint/2010/main" val="4223207902"/>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665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F1037-F14E-38EC-D8BC-7FAC7E8BFC64}"/>
              </a:ext>
            </a:extLst>
          </p:cNvPr>
          <p:cNvSpPr>
            <a:spLocks noGrp="1"/>
          </p:cNvSpPr>
          <p:nvPr>
            <p:ph type="title"/>
          </p:nvPr>
        </p:nvSpPr>
        <p:spPr/>
        <p:txBody>
          <a:bodyPr>
            <a:normAutofit/>
          </a:bodyPr>
          <a:lstStyle/>
          <a:p>
            <a:r>
              <a:rPr lang="en-GB" sz="3200">
                <a:latin typeface="Arial" panose="020B0604020202020204" pitchFamily="34" charset="0"/>
                <a:cs typeface="Arial" panose="020B0604020202020204" pitchFamily="34" charset="0"/>
              </a:rPr>
              <a:t> Key experiences</a:t>
            </a:r>
            <a:endParaRPr lang="en-GB" sz="3200" dirty="0">
              <a:latin typeface="Arial" panose="020B0604020202020204" pitchFamily="34" charset="0"/>
              <a:cs typeface="Arial" panose="020B0604020202020204" pitchFamily="34" charset="0"/>
            </a:endParaRPr>
          </a:p>
        </p:txBody>
      </p:sp>
      <p:graphicFrame>
        <p:nvGraphicFramePr>
          <p:cNvPr id="21" name="Content Placeholder 2">
            <a:extLst>
              <a:ext uri="{FF2B5EF4-FFF2-40B4-BE49-F238E27FC236}">
                <a16:creationId xmlns:a16="http://schemas.microsoft.com/office/drawing/2014/main" id="{254BD7A7-A22D-E15E-F783-0E513B193CD6}"/>
              </a:ext>
            </a:extLst>
          </p:cNvPr>
          <p:cNvGraphicFramePr>
            <a:graphicFrameLocks noGrp="1"/>
          </p:cNvGraphicFramePr>
          <p:nvPr>
            <p:ph idx="1"/>
            <p:extLst>
              <p:ext uri="{D42A27DB-BD31-4B8C-83A1-F6EECF244321}">
                <p14:modId xmlns:p14="http://schemas.microsoft.com/office/powerpoint/2010/main" val="36782769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4036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Minimalistic brown clock">
            <a:extLst>
              <a:ext uri="{FF2B5EF4-FFF2-40B4-BE49-F238E27FC236}">
                <a16:creationId xmlns:a16="http://schemas.microsoft.com/office/drawing/2014/main" id="{AC5B8BF7-F57F-4646-91E0-AC3048E49AF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902" b="3534"/>
          <a:stretch/>
        </p:blipFill>
        <p:spPr>
          <a:xfrm>
            <a:off x="1" y="10"/>
            <a:ext cx="9669642" cy="6857990"/>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5C336D-279A-5818-44D6-BA56092BAA6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2800" dirty="0">
                <a:latin typeface="Arial" panose="020B0604020202020204" pitchFamily="34" charset="0"/>
                <a:cs typeface="Arial" panose="020B0604020202020204" pitchFamily="34" charset="0"/>
              </a:rPr>
              <a:t>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     Challenges I faced</a:t>
            </a:r>
          </a:p>
        </p:txBody>
      </p:sp>
      <p:sp>
        <p:nvSpPr>
          <p:cNvPr id="4" name="Text Placeholder 3">
            <a:extLst>
              <a:ext uri="{FF2B5EF4-FFF2-40B4-BE49-F238E27FC236}">
                <a16:creationId xmlns:a16="http://schemas.microsoft.com/office/drawing/2014/main" id="{2346BB9C-F10D-547A-F290-257DC0286767}"/>
              </a:ext>
            </a:extLst>
          </p:cNvPr>
          <p:cNvSpPr>
            <a:spLocks noGrp="1"/>
          </p:cNvSpPr>
          <p:nvPr>
            <p:ph type="body" sz="half" idx="2"/>
          </p:nvPr>
        </p:nvSpPr>
        <p:spPr>
          <a:xfrm>
            <a:off x="8071256" y="2434201"/>
            <a:ext cx="3822189" cy="3742762"/>
          </a:xfrm>
        </p:spPr>
        <p:txBody>
          <a:bodyPr vert="horz" lIns="91440" tIns="45720" rIns="91440" bIns="45720" rtlCol="0">
            <a:normAutofit/>
          </a:bodyPr>
          <a:lstStyle/>
          <a:p>
            <a:pPr indent="-228600">
              <a:buFont typeface="Arial" panose="020B0604020202020204" pitchFamily="34" charset="0"/>
              <a:buChar char="•"/>
            </a:pPr>
            <a:endParaRPr lang="en-US" sz="2000" dirty="0"/>
          </a:p>
          <a:p>
            <a:pPr indent="-228600">
              <a:buFont typeface="Arial" panose="020B0604020202020204" pitchFamily="34" charset="0"/>
              <a:buChar char="•"/>
            </a:pPr>
            <a:endParaRPr lang="en-US" sz="2000" dirty="0"/>
          </a:p>
          <a:p>
            <a:r>
              <a:rPr lang="en-US" sz="2000" dirty="0">
                <a:latin typeface="Arial" panose="020B0604020202020204" pitchFamily="34" charset="0"/>
                <a:cs typeface="Arial" panose="020B0604020202020204" pitchFamily="34" charset="0"/>
              </a:rPr>
              <a:t>I struggled with boredom during quiet times at the restaurant. When it was slow and all the chores were completed, I found it challenging to pass the time.</a:t>
            </a:r>
          </a:p>
        </p:txBody>
      </p:sp>
    </p:spTree>
    <p:extLst>
      <p:ext uri="{BB962C8B-B14F-4D97-AF65-F5344CB8AC3E}">
        <p14:creationId xmlns:p14="http://schemas.microsoft.com/office/powerpoint/2010/main" val="106096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BB027-F8D6-8D7A-4134-DC613D22BD5F}"/>
              </a:ext>
            </a:extLst>
          </p:cNvPr>
          <p:cNvSpPr>
            <a:spLocks noGrp="1"/>
          </p:cNvSpPr>
          <p:nvPr>
            <p:ph type="title"/>
          </p:nvPr>
        </p:nvSpPr>
        <p:spPr>
          <a:xfrm>
            <a:off x="838200" y="556995"/>
            <a:ext cx="10515600" cy="1133693"/>
          </a:xfrm>
        </p:spPr>
        <p:txBody>
          <a:bodyPr>
            <a:normAutofit fontScale="90000"/>
          </a:bodyPr>
          <a:lstStyle/>
          <a:p>
            <a:br>
              <a:rPr lang="en-GB" sz="2500" dirty="0">
                <a:latin typeface="Arial" panose="020B0604020202020204" pitchFamily="34" charset="0"/>
                <a:cs typeface="Arial" panose="020B0604020202020204" pitchFamily="34" charset="0"/>
              </a:rPr>
            </a:br>
            <a:br>
              <a:rPr lang="en-GB" sz="25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Skills I developed in the Food and Beverage Department</a:t>
            </a:r>
          </a:p>
        </p:txBody>
      </p:sp>
      <p:graphicFrame>
        <p:nvGraphicFramePr>
          <p:cNvPr id="5" name="Content Placeholder 2">
            <a:extLst>
              <a:ext uri="{FF2B5EF4-FFF2-40B4-BE49-F238E27FC236}">
                <a16:creationId xmlns:a16="http://schemas.microsoft.com/office/drawing/2014/main" id="{75CF8D77-9FD3-E4A4-4BE9-27AA26EE14A1}"/>
              </a:ext>
            </a:extLst>
          </p:cNvPr>
          <p:cNvGraphicFramePr>
            <a:graphicFrameLocks noGrp="1"/>
          </p:cNvGraphicFramePr>
          <p:nvPr>
            <p:ph idx="1"/>
            <p:extLst>
              <p:ext uri="{D42A27DB-BD31-4B8C-83A1-F6EECF244321}">
                <p14:modId xmlns:p14="http://schemas.microsoft.com/office/powerpoint/2010/main" val="322394827"/>
              </p:ext>
            </p:extLst>
          </p:nvPr>
        </p:nvGraphicFramePr>
        <p:xfrm>
          <a:off x="1224196" y="2371725"/>
          <a:ext cx="9743608" cy="3929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3587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64B9D1-D026-6D90-9188-1560A362B4E8}"/>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latin typeface="Arial" panose="020B0604020202020204" pitchFamily="34" charset="0"/>
                <a:cs typeface="Arial" panose="020B0604020202020204" pitchFamily="34" charset="0"/>
              </a:rPr>
              <a:t>Operating Hotel Facilities</a:t>
            </a:r>
          </a:p>
        </p:txBody>
      </p:sp>
    </p:spTree>
    <p:extLst>
      <p:ext uri="{BB962C8B-B14F-4D97-AF65-F5344CB8AC3E}">
        <p14:creationId xmlns:p14="http://schemas.microsoft.com/office/powerpoint/2010/main" val="2505354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3A29-EEE3-9DCB-CC3C-3DB345EAD2D3}"/>
              </a:ext>
            </a:extLst>
          </p:cNvPr>
          <p:cNvSpPr>
            <a:spLocks noGrp="1"/>
          </p:cNvSpPr>
          <p:nvPr>
            <p:ph type="title"/>
          </p:nvPr>
        </p:nvSpPr>
        <p:spPr/>
        <p:txBody>
          <a:bodyPr>
            <a:normAutofit/>
          </a:bodyPr>
          <a:lstStyle/>
          <a:p>
            <a:r>
              <a:rPr lang="en-GB" sz="4000">
                <a:latin typeface="Arial" panose="020B0604020202020204" pitchFamily="34" charset="0"/>
                <a:cs typeface="Arial" panose="020B0604020202020204" pitchFamily="34" charset="0"/>
              </a:rPr>
              <a:t>Overview of my role </a:t>
            </a:r>
            <a:endParaRPr lang="en-GB" sz="4000"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5F8E870F-712C-A277-199B-F7DB06B85A54}"/>
              </a:ext>
            </a:extLst>
          </p:cNvPr>
          <p:cNvGraphicFramePr>
            <a:graphicFrameLocks noGrp="1"/>
          </p:cNvGraphicFramePr>
          <p:nvPr>
            <p:ph idx="1"/>
            <p:extLst>
              <p:ext uri="{D42A27DB-BD31-4B8C-83A1-F6EECF244321}">
                <p14:modId xmlns:p14="http://schemas.microsoft.com/office/powerpoint/2010/main" val="2480406607"/>
              </p:ext>
            </p:extLst>
          </p:nvPr>
        </p:nvGraphicFramePr>
        <p:xfrm>
          <a:off x="838200" y="1558976"/>
          <a:ext cx="10515600" cy="4796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5029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ray of food on a bed">
            <a:extLst>
              <a:ext uri="{FF2B5EF4-FFF2-40B4-BE49-F238E27FC236}">
                <a16:creationId xmlns:a16="http://schemas.microsoft.com/office/drawing/2014/main" id="{181DEC06-C301-D9C3-EA70-08103CB4D20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7C7F7-61BE-3EA4-404C-6131BC6D92C1}"/>
              </a:ext>
            </a:extLst>
          </p:cNvPr>
          <p:cNvSpPr>
            <a:spLocks noGrp="1"/>
          </p:cNvSpPr>
          <p:nvPr>
            <p:ph type="title"/>
          </p:nvPr>
        </p:nvSpPr>
        <p:spPr>
          <a:xfrm>
            <a:off x="8169639" y="365125"/>
            <a:ext cx="3972090" cy="1899912"/>
          </a:xfrm>
        </p:spPr>
        <p:txBody>
          <a:bodyPr vert="horz" lIns="91440" tIns="45720" rIns="91440" bIns="45720" rtlCol="0" anchor="ctr">
            <a:normAutofit/>
          </a:bodyPr>
          <a:lstStyle/>
          <a:p>
            <a:r>
              <a:rPr lang="en-US" sz="4000" dirty="0">
                <a:latin typeface="Arial" panose="020B0604020202020204" pitchFamily="34" charset="0"/>
                <a:cs typeface="Arial" panose="020B0604020202020204" pitchFamily="34" charset="0"/>
              </a:rPr>
              <a:t>Key experiences</a:t>
            </a:r>
          </a:p>
        </p:txBody>
      </p:sp>
      <p:sp>
        <p:nvSpPr>
          <p:cNvPr id="4" name="Text Placeholder 3">
            <a:extLst>
              <a:ext uri="{FF2B5EF4-FFF2-40B4-BE49-F238E27FC236}">
                <a16:creationId xmlns:a16="http://schemas.microsoft.com/office/drawing/2014/main" id="{FFDF3C8D-C026-3BE9-FBBC-DACC8CFC41D5}"/>
              </a:ext>
            </a:extLst>
          </p:cNvPr>
          <p:cNvSpPr>
            <a:spLocks noGrp="1"/>
          </p:cNvSpPr>
          <p:nvPr>
            <p:ph type="body" sz="half" idx="2"/>
          </p:nvPr>
        </p:nvSpPr>
        <p:spPr>
          <a:xfrm>
            <a:off x="8041276" y="2404219"/>
            <a:ext cx="3822189" cy="4088655"/>
          </a:xfrm>
        </p:spPr>
        <p:txBody>
          <a:bodyPr vert="horz" lIns="91440" tIns="45720" rIns="91440" bIns="45720" rtlCol="0">
            <a:noAutofit/>
          </a:bodyPr>
          <a:lstStyle/>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Each room was given 30 minutes for cleaning, having approximately 15 rooms to manage, mostly departures.</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The guest rooms are the crucial element of any hotel (Ogle, 2009). Every room needs to be thoroughly cleaned to maintain a flawless look.</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Focusing on details was crucial, making certain that everything was accounted for once the cleaning process finished.</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 Making the beds was especially challenging, as it demanded significant physical effort and needed to be executed flawlessly.</a:t>
            </a:r>
          </a:p>
        </p:txBody>
      </p:sp>
    </p:spTree>
    <p:extLst>
      <p:ext uri="{BB962C8B-B14F-4D97-AF65-F5344CB8AC3E}">
        <p14:creationId xmlns:p14="http://schemas.microsoft.com/office/powerpoint/2010/main" val="1093424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0B68564-2463-F04A-4E4D-200516E5DB9C}"/>
              </a:ext>
            </a:extLst>
          </p:cNvPr>
          <p:cNvSpPr>
            <a:spLocks noGrp="1"/>
          </p:cNvSpPr>
          <p:nvPr>
            <p:ph type="body" idx="1"/>
          </p:nvPr>
        </p:nvSpPr>
        <p:spPr>
          <a:xfrm>
            <a:off x="839787" y="329785"/>
            <a:ext cx="5157788" cy="1334124"/>
          </a:xfrm>
        </p:spPr>
        <p:txBody>
          <a:bodyPr>
            <a:normAutofit/>
          </a:bodyPr>
          <a:lstStyle/>
          <a:p>
            <a:r>
              <a:rPr lang="en-GB" sz="3600" b="0" dirty="0">
                <a:latin typeface="Arial" panose="020B0604020202020204" pitchFamily="34" charset="0"/>
                <a:cs typeface="Arial" panose="020B0604020202020204" pitchFamily="34" charset="0"/>
              </a:rPr>
              <a:t>Challenges I faced</a:t>
            </a:r>
          </a:p>
        </p:txBody>
      </p:sp>
      <p:graphicFrame>
        <p:nvGraphicFramePr>
          <p:cNvPr id="16" name="Content Placeholder 3">
            <a:extLst>
              <a:ext uri="{FF2B5EF4-FFF2-40B4-BE49-F238E27FC236}">
                <a16:creationId xmlns:a16="http://schemas.microsoft.com/office/drawing/2014/main" id="{EDBB069A-93C2-F4AE-B253-0CA2398B032C}"/>
              </a:ext>
            </a:extLst>
          </p:cNvPr>
          <p:cNvGraphicFramePr>
            <a:graphicFrameLocks noGrp="1"/>
          </p:cNvGraphicFramePr>
          <p:nvPr>
            <p:ph sz="half" idx="2"/>
            <p:extLst>
              <p:ext uri="{D42A27DB-BD31-4B8C-83A1-F6EECF244321}">
                <p14:modId xmlns:p14="http://schemas.microsoft.com/office/powerpoint/2010/main" val="2720819052"/>
              </p:ext>
            </p:extLst>
          </p:nvPr>
        </p:nvGraphicFramePr>
        <p:xfrm>
          <a:off x="839786" y="206264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Content Placeholder 13" descr="Torn rope">
            <a:extLst>
              <a:ext uri="{FF2B5EF4-FFF2-40B4-BE49-F238E27FC236}">
                <a16:creationId xmlns:a16="http://schemas.microsoft.com/office/drawing/2014/main" id="{35B2120B-DF57-3BFE-119B-FAEA8579750E}"/>
              </a:ext>
            </a:extLst>
          </p:cNvPr>
          <p:cNvPicPr>
            <a:picLocks noGrp="1" noChangeAspect="1"/>
          </p:cNvPicPr>
          <p:nvPr>
            <p:ph sz="quarter" idx="4"/>
          </p:nvPr>
        </p:nvPicPr>
        <p:blipFill>
          <a:blip r:embed="rId7">
            <a:extLst>
              <a:ext uri="{28A0092B-C50C-407E-A947-70E740481C1C}">
                <a14:useLocalDpi xmlns:a14="http://schemas.microsoft.com/office/drawing/2010/main" val="0"/>
              </a:ext>
            </a:extLst>
          </a:blip>
          <a:stretch>
            <a:fillRect/>
          </a:stretch>
        </p:blipFill>
        <p:spPr>
          <a:xfrm>
            <a:off x="6096000" y="2062645"/>
            <a:ext cx="5183188" cy="3513697"/>
          </a:xfrm>
        </p:spPr>
      </p:pic>
    </p:spTree>
    <p:extLst>
      <p:ext uri="{BB962C8B-B14F-4D97-AF65-F5344CB8AC3E}">
        <p14:creationId xmlns:p14="http://schemas.microsoft.com/office/powerpoint/2010/main" val="3267632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Magnifier placed on a white background">
            <a:extLst>
              <a:ext uri="{FF2B5EF4-FFF2-40B4-BE49-F238E27FC236}">
                <a16:creationId xmlns:a16="http://schemas.microsoft.com/office/drawing/2014/main" id="{0EC8FB64-04D2-F51C-8774-3AB1E881FC5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6237"/>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C6ACFB-CD6F-9C28-33A3-EEF173A3EBFF}"/>
              </a:ext>
            </a:extLst>
          </p:cNvPr>
          <p:cNvSpPr>
            <a:spLocks noGrp="1"/>
          </p:cNvSpPr>
          <p:nvPr>
            <p:ph type="title"/>
          </p:nvPr>
        </p:nvSpPr>
        <p:spPr>
          <a:xfrm>
            <a:off x="7760072" y="681037"/>
            <a:ext cx="3822189" cy="1899912"/>
          </a:xfrm>
        </p:spPr>
        <p:txBody>
          <a:bodyPr vert="horz" lIns="91440" tIns="45720" rIns="91440" bIns="45720" rtlCol="0" anchor="ctr">
            <a:normAutofit/>
          </a:bodyPr>
          <a:lstStyle/>
          <a:p>
            <a:r>
              <a:rPr lang="en-US" sz="4000" dirty="0">
                <a:latin typeface="Arial" panose="020B0604020202020204" pitchFamily="34" charset="0"/>
                <a:cs typeface="Arial" panose="020B0604020202020204" pitchFamily="34" charset="0"/>
              </a:rPr>
              <a:t>Skills I developed</a:t>
            </a:r>
          </a:p>
        </p:txBody>
      </p:sp>
      <p:sp>
        <p:nvSpPr>
          <p:cNvPr id="4" name="Text Placeholder 3">
            <a:extLst>
              <a:ext uri="{FF2B5EF4-FFF2-40B4-BE49-F238E27FC236}">
                <a16:creationId xmlns:a16="http://schemas.microsoft.com/office/drawing/2014/main" id="{851DF29A-5625-7225-B928-95379CBB9621}"/>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marL="342900" indent="-228600">
              <a:buFont typeface="Arial" panose="020B0604020202020204" pitchFamily="34" charset="0"/>
              <a:buChar char="•"/>
            </a:pPr>
            <a:endParaRPr lang="en-US" sz="2000" dirty="0"/>
          </a:p>
          <a:p>
            <a:pPr marL="114300"/>
            <a:endParaRPr lang="en-US" sz="2000" dirty="0"/>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Attention to detail and perfectionism</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Learned to </a:t>
            </a:r>
            <a:r>
              <a:rPr lang="en-US" sz="2000" dirty="0" err="1">
                <a:latin typeface="Arial" panose="020B0604020202020204" pitchFamily="34" charset="0"/>
                <a:cs typeface="Arial" panose="020B0604020202020204" pitchFamily="34" charset="0"/>
              </a:rPr>
              <a:t>organise</a:t>
            </a:r>
            <a:r>
              <a:rPr lang="en-US" sz="2000" dirty="0">
                <a:latin typeface="Arial" panose="020B0604020202020204" pitchFamily="34" charset="0"/>
                <a:cs typeface="Arial" panose="020B0604020202020204" pitchFamily="34" charset="0"/>
              </a:rPr>
              <a:t> my time effectively</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 Ability to work efficiently within a limited time frame</a:t>
            </a:r>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1798393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bell">
            <a:extLst>
              <a:ext uri="{FF2B5EF4-FFF2-40B4-BE49-F238E27FC236}">
                <a16:creationId xmlns:a16="http://schemas.microsoft.com/office/drawing/2014/main" id="{1DE19591-A6EE-D292-E7CF-DED80CCC6561}"/>
              </a:ext>
            </a:extLst>
          </p:cNvPr>
          <p:cNvPicPr>
            <a:picLocks noChangeAspect="1"/>
          </p:cNvPicPr>
          <p:nvPr/>
        </p:nvPicPr>
        <p:blipFill>
          <a:blip r:embed="rId2"/>
          <a:srcRect l="10391" r="10391"/>
          <a:stretch/>
        </p:blipFill>
        <p:spPr>
          <a:xfrm>
            <a:off x="4038599" y="10"/>
            <a:ext cx="8160026" cy="6875809"/>
          </a:xfrm>
          <a:prstGeom prst="rect">
            <a:avLst/>
          </a:prstGeom>
        </p:spPr>
      </p:pic>
      <p:sp>
        <p:nvSpPr>
          <p:cNvPr id="37" name="Freeform: Shape 36">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B26DF1-6785-6EDD-51D8-D9344DB9D794}"/>
              </a:ext>
            </a:extLst>
          </p:cNvPr>
          <p:cNvSpPr>
            <a:spLocks noGrp="1"/>
          </p:cNvSpPr>
          <p:nvPr>
            <p:ph type="ctrTitle"/>
          </p:nvPr>
        </p:nvSpPr>
        <p:spPr>
          <a:xfrm>
            <a:off x="0" y="2950387"/>
            <a:ext cx="3935501" cy="3531403"/>
          </a:xfrm>
        </p:spPr>
        <p:txBody>
          <a:bodyPr vert="horz" lIns="91440" tIns="45720" rIns="91440" bIns="45720" rtlCol="0" anchor="t">
            <a:normAutofit/>
          </a:bodyPr>
          <a:lstStyle/>
          <a:p>
            <a:pPr algn="l"/>
            <a:r>
              <a:rPr lang="en-US" sz="3200" dirty="0">
                <a:solidFill>
                  <a:srgbClr val="FFFFFF"/>
                </a:solidFill>
                <a:latin typeface="Arial" panose="020B0604020202020204" pitchFamily="34" charset="0"/>
                <a:cs typeface="Arial" panose="020B0604020202020204" pitchFamily="34" charset="0"/>
              </a:rPr>
              <a:t>Hotel administration and front office </a:t>
            </a:r>
          </a:p>
        </p:txBody>
      </p:sp>
    </p:spTree>
    <p:extLst>
      <p:ext uri="{BB962C8B-B14F-4D97-AF65-F5344CB8AC3E}">
        <p14:creationId xmlns:p14="http://schemas.microsoft.com/office/powerpoint/2010/main" val="129873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E9AB2-6E14-7158-4A8B-6596AC0EF96E}"/>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Overview of my role </a:t>
            </a:r>
          </a:p>
        </p:txBody>
      </p:sp>
      <p:graphicFrame>
        <p:nvGraphicFramePr>
          <p:cNvPr id="5" name="Content Placeholder 2">
            <a:extLst>
              <a:ext uri="{FF2B5EF4-FFF2-40B4-BE49-F238E27FC236}">
                <a16:creationId xmlns:a16="http://schemas.microsoft.com/office/drawing/2014/main" id="{A20C65F9-1DFD-E06F-DE5D-D2097D7F94CE}"/>
              </a:ext>
            </a:extLst>
          </p:cNvPr>
          <p:cNvGraphicFramePr>
            <a:graphicFrameLocks noGrp="1"/>
          </p:cNvGraphicFramePr>
          <p:nvPr>
            <p:ph idx="1"/>
            <p:extLst>
              <p:ext uri="{D42A27DB-BD31-4B8C-83A1-F6EECF244321}">
                <p14:modId xmlns:p14="http://schemas.microsoft.com/office/powerpoint/2010/main" val="4009523729"/>
              </p:ext>
            </p:extLst>
          </p:nvPr>
        </p:nvGraphicFramePr>
        <p:xfrm>
          <a:off x="838200" y="1825625"/>
          <a:ext cx="1031448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244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89ECC-D409-BC56-46A1-28DECFA6D5D0}"/>
              </a:ext>
            </a:extLst>
          </p:cNvPr>
          <p:cNvSpPr>
            <a:spLocks noGrp="1"/>
          </p:cNvSpPr>
          <p:nvPr>
            <p:ph type="title"/>
          </p:nvPr>
        </p:nvSpPr>
        <p:spPr>
          <a:xfrm>
            <a:off x="6417733" y="490538"/>
            <a:ext cx="5291663" cy="903548"/>
          </a:xfrm>
        </p:spPr>
        <p:txBody>
          <a:bodyPr vert="horz" lIns="91440" tIns="45720" rIns="91440" bIns="45720" rtlCol="0" anchor="b">
            <a:normAutofit/>
          </a:bodyPr>
          <a:lstStyle/>
          <a:p>
            <a:r>
              <a:rPr lang="en-US" sz="4000" dirty="0">
                <a:latin typeface="Arial" panose="020B0604020202020204" pitchFamily="34" charset="0"/>
                <a:cs typeface="Arial" panose="020B0604020202020204" pitchFamily="34" charset="0"/>
              </a:rPr>
              <a:t>Key experiences</a:t>
            </a:r>
          </a:p>
        </p:txBody>
      </p:sp>
      <p:pic>
        <p:nvPicPr>
          <p:cNvPr id="6" name="Content Placeholder 5" descr="Suitcase in hotel room">
            <a:extLst>
              <a:ext uri="{FF2B5EF4-FFF2-40B4-BE49-F238E27FC236}">
                <a16:creationId xmlns:a16="http://schemas.microsoft.com/office/drawing/2014/main" id="{7C41ACA5-4E0C-4A8F-CF42-C183D169594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1607" r="29045"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4" name="Text Placeholder 3">
            <a:extLst>
              <a:ext uri="{FF2B5EF4-FFF2-40B4-BE49-F238E27FC236}">
                <a16:creationId xmlns:a16="http://schemas.microsoft.com/office/drawing/2014/main" id="{319C82B7-99BB-199E-5DF1-C20A65950788}"/>
              </a:ext>
            </a:extLst>
          </p:cNvPr>
          <p:cNvSpPr>
            <a:spLocks noGrp="1"/>
          </p:cNvSpPr>
          <p:nvPr>
            <p:ph type="body" sz="half" idx="2"/>
          </p:nvPr>
        </p:nvSpPr>
        <p:spPr>
          <a:xfrm>
            <a:off x="6417734" y="1603948"/>
            <a:ext cx="5291663" cy="4763513"/>
          </a:xfrm>
        </p:spPr>
        <p:txBody>
          <a:bodyPr vert="horz" lIns="91440" tIns="45720" rIns="91440" bIns="45720" rtlCol="0">
            <a:noAutofit/>
          </a:bodyPr>
          <a:lstStyle/>
          <a:p>
            <a:pPr marL="285750" indent="-228600">
              <a:buFont typeface="Arial" panose="020B0604020202020204" pitchFamily="34" charset="0"/>
              <a:buChar char="•"/>
            </a:pPr>
            <a:r>
              <a:rPr lang="en-US" dirty="0">
                <a:latin typeface="Arial" panose="020B0604020202020204" pitchFamily="34" charset="0"/>
                <a:cs typeface="Arial" panose="020B0604020202020204" pitchFamily="34" charset="0"/>
              </a:rPr>
              <a:t>Handled two dissatisfied guests who continuously expressed their dissatisfaction at the reception regarding the check-in time and were unwilling to write their vehicle registration number on the check-in form.</a:t>
            </a:r>
          </a:p>
          <a:p>
            <a:pPr marL="285750" indent="-228600">
              <a:buFont typeface="Arial" panose="020B0604020202020204" pitchFamily="34" charset="0"/>
              <a:buChar char="•"/>
            </a:pPr>
            <a:r>
              <a:rPr lang="en-US" dirty="0">
                <a:latin typeface="Arial" panose="020B0604020202020204" pitchFamily="34" charset="0"/>
                <a:cs typeface="Arial" panose="020B0604020202020204" pitchFamily="34" charset="0"/>
              </a:rPr>
              <a:t>The front desk is the heart of the hotel, where guests go for help with complaints and requests. A good receptionist must be organized and ready to offer solutions (</a:t>
            </a:r>
            <a:r>
              <a:rPr lang="en-US" dirty="0" err="1">
                <a:latin typeface="Arial" panose="020B0604020202020204" pitchFamily="34" charset="0"/>
                <a:cs typeface="Arial" panose="020B0604020202020204" pitchFamily="34" charset="0"/>
              </a:rPr>
              <a:t>Soitu</a:t>
            </a:r>
            <a:r>
              <a:rPr lang="en-US" dirty="0">
                <a:latin typeface="Arial" panose="020B0604020202020204" pitchFamily="34" charset="0"/>
                <a:cs typeface="Arial" panose="020B0604020202020204" pitchFamily="34" charset="0"/>
              </a:rPr>
              <a:t>, 2013).</a:t>
            </a:r>
          </a:p>
          <a:p>
            <a:pPr marL="285750" indent="-228600">
              <a:buFont typeface="Arial" panose="020B0604020202020204" pitchFamily="34" charset="0"/>
              <a:buChar char="•"/>
            </a:pPr>
            <a:r>
              <a:rPr lang="en-US" dirty="0">
                <a:latin typeface="Arial" panose="020B0604020202020204" pitchFamily="34" charset="0"/>
                <a:cs typeface="Arial" panose="020B0604020202020204" pitchFamily="34" charset="0"/>
              </a:rPr>
              <a:t>I noted several complaints, such as a lack of adequate parking spaces, outdated rooms, or beds that are not comfortable enough.</a:t>
            </a:r>
          </a:p>
          <a:p>
            <a:pPr marL="285750" indent="-228600">
              <a:buFont typeface="Arial" panose="020B0604020202020204" pitchFamily="34" charset="0"/>
              <a:buChar char="•"/>
            </a:pPr>
            <a:r>
              <a:rPr lang="en-US" dirty="0">
                <a:latin typeface="Arial" panose="020B0604020202020204" pitchFamily="34" charset="0"/>
                <a:cs typeface="Arial" panose="020B0604020202020204" pitchFamily="34" charset="0"/>
              </a:rPr>
              <a:t> If any problems were observed, we needed to inform housekeeping. The cooperation between the two departments was vital for guest satisfaction and preventing (Azzahra &amp; </a:t>
            </a:r>
            <a:r>
              <a:rPr lang="en-US" dirty="0" err="1">
                <a:latin typeface="Arial" panose="020B0604020202020204" pitchFamily="34" charset="0"/>
                <a:cs typeface="Arial" panose="020B0604020202020204" pitchFamily="34" charset="0"/>
              </a:rPr>
              <a:t>Asshofi</a:t>
            </a:r>
            <a:r>
              <a:rPr lang="en-US" dirty="0">
                <a:latin typeface="Arial" panose="020B0604020202020204" pitchFamily="34" charset="0"/>
                <a:cs typeface="Arial" panose="020B0604020202020204" pitchFamily="34" charset="0"/>
              </a:rPr>
              <a:t>, 2024).</a:t>
            </a:r>
          </a:p>
          <a:p>
            <a:pPr marL="285750" indent="-228600">
              <a:buFont typeface="Arial" panose="020B0604020202020204" pitchFamily="34" charset="0"/>
              <a:buChar char="•"/>
            </a:pPr>
            <a:r>
              <a:rPr lang="en-US" dirty="0">
                <a:latin typeface="Arial" panose="020B0604020202020204" pitchFamily="34" charset="0"/>
                <a:cs typeface="Arial" panose="020B0604020202020204" pitchFamily="34" charset="0"/>
              </a:rPr>
              <a:t>I learned how the Oracle Hospitality system works and gained hands-on experience with it.</a:t>
            </a:r>
          </a:p>
        </p:txBody>
      </p:sp>
    </p:spTree>
    <p:extLst>
      <p:ext uri="{BB962C8B-B14F-4D97-AF65-F5344CB8AC3E}">
        <p14:creationId xmlns:p14="http://schemas.microsoft.com/office/powerpoint/2010/main" val="1179270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598D2-8C54-8F37-A257-731D6B2B6E01}"/>
              </a:ext>
            </a:extLst>
          </p:cNvPr>
          <p:cNvSpPr>
            <a:spLocks noGrp="1"/>
          </p:cNvSpPr>
          <p:nvPr>
            <p:ph type="title"/>
          </p:nvPr>
        </p:nvSpPr>
        <p:spPr>
          <a:xfrm>
            <a:off x="466722" y="586855"/>
            <a:ext cx="3201366" cy="3387497"/>
          </a:xfrm>
        </p:spPr>
        <p:txBody>
          <a:bodyPr anchor="b">
            <a:normAutofit/>
          </a:bodyPr>
          <a:lstStyle/>
          <a:p>
            <a:r>
              <a:rPr lang="en-GB" sz="3600" dirty="0">
                <a:solidFill>
                  <a:srgbClr val="FFFFFF"/>
                </a:solidFill>
                <a:latin typeface="Arial" panose="020B0604020202020204" pitchFamily="34" charset="0"/>
                <a:cs typeface="Arial" panose="020B0604020202020204" pitchFamily="34" charset="0"/>
              </a:rPr>
              <a:t>Challenges I faced</a:t>
            </a:r>
          </a:p>
        </p:txBody>
      </p:sp>
      <p:sp>
        <p:nvSpPr>
          <p:cNvPr id="3" name="Content Placeholder 2">
            <a:extLst>
              <a:ext uri="{FF2B5EF4-FFF2-40B4-BE49-F238E27FC236}">
                <a16:creationId xmlns:a16="http://schemas.microsoft.com/office/drawing/2014/main" id="{6C9022EC-2553-F0A6-9469-6ECA458BDE6A}"/>
              </a:ext>
            </a:extLst>
          </p:cNvPr>
          <p:cNvSpPr>
            <a:spLocks noGrp="1"/>
          </p:cNvSpPr>
          <p:nvPr>
            <p:ph idx="1"/>
          </p:nvPr>
        </p:nvSpPr>
        <p:spPr>
          <a:xfrm>
            <a:off x="4810259" y="649480"/>
            <a:ext cx="6555347" cy="5546047"/>
          </a:xfrm>
        </p:spPr>
        <p:txBody>
          <a:bodyPr anchor="ctr">
            <a:normAutofit/>
          </a:bodyPr>
          <a:lstStyle/>
          <a:p>
            <a:r>
              <a:rPr lang="en-GB" sz="2000" dirty="0">
                <a:latin typeface="Arial" panose="020B0604020202020204" pitchFamily="34" charset="0"/>
                <a:cs typeface="Arial" panose="020B0604020202020204" pitchFamily="34" charset="0"/>
              </a:rPr>
              <a:t>The hardest part of being at the front desk was understanding protocols and handling sensitive situations while effectively resolving issues.</a:t>
            </a:r>
          </a:p>
          <a:p>
            <a:r>
              <a:rPr lang="en-GB" sz="2000" dirty="0">
                <a:latin typeface="Arial" panose="020B0604020202020204" pitchFamily="34" charset="0"/>
                <a:cs typeface="Arial" panose="020B0604020202020204" pitchFamily="34" charset="0"/>
              </a:rPr>
              <a:t>I struggled with the overwhelming influx of new information.</a:t>
            </a:r>
          </a:p>
          <a:p>
            <a:r>
              <a:rPr lang="en-GB" sz="2000" dirty="0">
                <a:latin typeface="Arial" panose="020B0604020202020204" pitchFamily="34" charset="0"/>
                <a:cs typeface="Arial" panose="020B0604020202020204" pitchFamily="34" charset="0"/>
              </a:rPr>
              <a:t> Front desk staff are essential in upholding the hotel’s reputation, which creates stress and pressure.</a:t>
            </a:r>
          </a:p>
          <a:p>
            <a:r>
              <a:rPr lang="en-GB" sz="2000" dirty="0">
                <a:latin typeface="Arial" panose="020B0604020202020204" pitchFamily="34" charset="0"/>
                <a:cs typeface="Arial" panose="020B0604020202020204" pitchFamily="34" charset="0"/>
              </a:rPr>
              <a:t>The department was quiet at times, with only a few guests checking out and minimal advance bookings made, and I struggled with inactivity.</a:t>
            </a:r>
          </a:p>
        </p:txBody>
      </p:sp>
    </p:spTree>
    <p:extLst>
      <p:ext uri="{BB962C8B-B14F-4D97-AF65-F5344CB8AC3E}">
        <p14:creationId xmlns:p14="http://schemas.microsoft.com/office/powerpoint/2010/main" val="1206750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Placeholder 13" descr="Receptionist at a hotel">
            <a:extLst>
              <a:ext uri="{FF2B5EF4-FFF2-40B4-BE49-F238E27FC236}">
                <a16:creationId xmlns:a16="http://schemas.microsoft.com/office/drawing/2014/main" id="{73D48CF5-1BC7-5769-22D2-3165E2E21CD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942" r="2941" b="-1"/>
          <a:stretch/>
        </p:blipFill>
        <p:spPr>
          <a:xfrm>
            <a:off x="2522356"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61800A-B970-D2E5-C8FD-A0010F5B0973}"/>
              </a:ext>
            </a:extLst>
          </p:cNvPr>
          <p:cNvSpPr>
            <a:spLocks noGrp="1"/>
          </p:cNvSpPr>
          <p:nvPr>
            <p:ph type="title"/>
          </p:nvPr>
        </p:nvSpPr>
        <p:spPr>
          <a:xfrm>
            <a:off x="389744" y="365125"/>
            <a:ext cx="4270645" cy="1899912"/>
          </a:xfrm>
        </p:spPr>
        <p:txBody>
          <a:bodyPr vert="horz" lIns="91440" tIns="45720" rIns="91440" bIns="45720" rtlCol="0" anchor="ctr">
            <a:normAutofit/>
          </a:bodyPr>
          <a:lstStyle/>
          <a:p>
            <a:r>
              <a:rPr lang="en-US" sz="3600" dirty="0">
                <a:latin typeface="Arial" panose="020B0604020202020204" pitchFamily="34" charset="0"/>
                <a:cs typeface="Arial" panose="020B0604020202020204" pitchFamily="34" charset="0"/>
              </a:rPr>
              <a:t>Skills I developed </a:t>
            </a:r>
          </a:p>
        </p:txBody>
      </p:sp>
      <p:sp>
        <p:nvSpPr>
          <p:cNvPr id="4" name="Text Placeholder 3">
            <a:extLst>
              <a:ext uri="{FF2B5EF4-FFF2-40B4-BE49-F238E27FC236}">
                <a16:creationId xmlns:a16="http://schemas.microsoft.com/office/drawing/2014/main" id="{CAD89CF7-89FC-2F90-893C-FCD96E52619C}"/>
              </a:ext>
            </a:extLst>
          </p:cNvPr>
          <p:cNvSpPr>
            <a:spLocks noGrp="1"/>
          </p:cNvSpPr>
          <p:nvPr>
            <p:ph type="body" sz="half" idx="2"/>
          </p:nvPr>
        </p:nvSpPr>
        <p:spPr>
          <a:xfrm>
            <a:off x="223603" y="2404221"/>
            <a:ext cx="3822189" cy="3742762"/>
          </a:xfrm>
        </p:spPr>
        <p:txBody>
          <a:bodyPr vert="horz" lIns="91440" tIns="45720" rIns="91440" bIns="45720" rtlCol="0">
            <a:normAutofit/>
          </a:bodyPr>
          <a:lstStyle/>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New digital skills and knowledge in Opera Hospitality</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Interpersonal skills</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Organizational and analytical skills</a:t>
            </a:r>
          </a:p>
          <a:p>
            <a:pPr marL="342900"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Prioritizing tasks</a:t>
            </a:r>
          </a:p>
          <a:p>
            <a:endParaRPr lang="en-US" sz="2000" dirty="0"/>
          </a:p>
        </p:txBody>
      </p:sp>
    </p:spTree>
    <p:extLst>
      <p:ext uri="{BB962C8B-B14F-4D97-AF65-F5344CB8AC3E}">
        <p14:creationId xmlns:p14="http://schemas.microsoft.com/office/powerpoint/2010/main" val="1527854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942CF-5E5B-F2A6-9C45-8576AF5C676D}"/>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latin typeface="Arial" panose="020B0604020202020204" pitchFamily="34" charset="0"/>
                <a:cs typeface="Arial" panose="020B0604020202020204" pitchFamily="34" charset="0"/>
              </a:rPr>
              <a:t>Connection between departments</a:t>
            </a:r>
          </a:p>
        </p:txBody>
      </p:sp>
      <p:sp>
        <p:nvSpPr>
          <p:cNvPr id="3" name="Content Placeholder 2">
            <a:extLst>
              <a:ext uri="{FF2B5EF4-FFF2-40B4-BE49-F238E27FC236}">
                <a16:creationId xmlns:a16="http://schemas.microsoft.com/office/drawing/2014/main" id="{2A4D35CE-CDEB-F0F1-2AEF-1518D49CE8AD}"/>
              </a:ext>
            </a:extLst>
          </p:cNvPr>
          <p:cNvSpPr>
            <a:spLocks noGrp="1"/>
          </p:cNvSpPr>
          <p:nvPr>
            <p:ph idx="1"/>
          </p:nvPr>
        </p:nvSpPr>
        <p:spPr>
          <a:xfrm>
            <a:off x="4810259" y="649480"/>
            <a:ext cx="6555347" cy="5546047"/>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My experience in each department has greatly influenced my perspective on hospitality and enhanced guest satisfaction. I have come to realize that all three departments are interconnected and depend on one another to function effectively. The food and beverage sector worked closely with housekeeping and reception for room service, reservations, and vouchers. While working in housekeeping, we maintained open communication with the reception team to keep them informed about room statuses. In return, I, along with the front desk team members, collaborated with housekeeping to provide updates on lost items and to address any complaints or requests.</a:t>
            </a:r>
          </a:p>
        </p:txBody>
      </p:sp>
    </p:spTree>
    <p:extLst>
      <p:ext uri="{BB962C8B-B14F-4D97-AF65-F5344CB8AC3E}">
        <p14:creationId xmlns:p14="http://schemas.microsoft.com/office/powerpoint/2010/main" val="3915156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26B91-D1E4-B940-464D-1E3844FCD5EF}"/>
              </a:ext>
            </a:extLst>
          </p:cNvPr>
          <p:cNvSpPr>
            <a:spLocks noGrp="1"/>
          </p:cNvSpPr>
          <p:nvPr>
            <p:ph type="title"/>
          </p:nvPr>
        </p:nvSpPr>
        <p:spPr>
          <a:xfrm>
            <a:off x="838200" y="3513931"/>
            <a:ext cx="3143250" cy="2601119"/>
          </a:xfrm>
        </p:spPr>
        <p:txBody>
          <a:bodyPr anchor="t">
            <a:normAutofit/>
          </a:bodyPr>
          <a:lstStyle/>
          <a:p>
            <a:pPr algn="ctr"/>
            <a:r>
              <a:rPr lang="en-GB" dirty="0">
                <a:latin typeface="Arial" panose="020B0604020202020204" pitchFamily="34" charset="0"/>
                <a:cs typeface="Arial" panose="020B0604020202020204" pitchFamily="34" charset="0"/>
              </a:rPr>
              <a:t>Conclusion</a:t>
            </a:r>
          </a:p>
        </p:txBody>
      </p:sp>
      <p:pic>
        <p:nvPicPr>
          <p:cNvPr id="7" name="Graphic 6" descr="Business Growth">
            <a:extLst>
              <a:ext uri="{FF2B5EF4-FFF2-40B4-BE49-F238E27FC236}">
                <a16:creationId xmlns:a16="http://schemas.microsoft.com/office/drawing/2014/main" id="{D6EF6AEA-817F-BF1E-9A5C-B982D87888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03FEBF09-8A3C-4882-E2C8-1C6747EEE555}"/>
              </a:ext>
            </a:extLst>
          </p:cNvPr>
          <p:cNvSpPr>
            <a:spLocks noGrp="1"/>
          </p:cNvSpPr>
          <p:nvPr>
            <p:ph idx="1"/>
          </p:nvPr>
        </p:nvSpPr>
        <p:spPr>
          <a:xfrm>
            <a:off x="4200652" y="730249"/>
            <a:ext cx="7153147" cy="5384801"/>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Working in each department of the hotel has provided me with valuable insights into the hospitality industry and has helped me acquire skills that will benefit me in a future career in this field.</a:t>
            </a:r>
          </a:p>
          <a:p>
            <a:r>
              <a:rPr lang="en-GB" sz="1800" dirty="0">
                <a:latin typeface="Arial" panose="020B0604020202020204" pitchFamily="34" charset="0"/>
                <a:cs typeface="Arial" panose="020B0604020202020204" pitchFamily="34" charset="0"/>
              </a:rPr>
              <a:t>In the food and beverage sector, I learned how to quickly adapt and work well with a team, be efficient, and maintain a professional and friendly attitude towards guests.</a:t>
            </a:r>
          </a:p>
          <a:p>
            <a:r>
              <a:rPr lang="en-GB" sz="1800" dirty="0">
                <a:latin typeface="Arial" panose="020B0604020202020204" pitchFamily="34" charset="0"/>
                <a:cs typeface="Arial" panose="020B0604020202020204" pitchFamily="34" charset="0"/>
              </a:rPr>
              <a:t> The housekeeping department taught me the importance of paying close attention to detail and organizing my time effectively while delivering excellent service. </a:t>
            </a:r>
          </a:p>
          <a:p>
            <a:r>
              <a:rPr lang="en-GB" sz="1800" dirty="0">
                <a:latin typeface="Arial" panose="020B0604020202020204" pitchFamily="34" charset="0"/>
                <a:cs typeface="Arial" panose="020B0604020202020204" pitchFamily="34" charset="0"/>
              </a:rPr>
              <a:t>Through my experiences at the front desk, I developed new digital skills, learned how to prioritize my tasks, and improved my communication abilities. </a:t>
            </a:r>
          </a:p>
          <a:p>
            <a:pPr marL="0" indent="0">
              <a:buNone/>
            </a:pPr>
            <a:r>
              <a:rPr lang="en-GB" sz="1800" dirty="0">
                <a:latin typeface="Arial" panose="020B0604020202020204" pitchFamily="34" charset="0"/>
                <a:cs typeface="Arial" panose="020B0604020202020204" pitchFamily="34" charset="0"/>
              </a:rPr>
              <a:t>Each department presented its own challenges, but I am grateful for the opportunity to gain experience in the hospitality industry, and I found the experience to be invaluable.</a:t>
            </a:r>
          </a:p>
        </p:txBody>
      </p:sp>
    </p:spTree>
    <p:extLst>
      <p:ext uri="{BB962C8B-B14F-4D97-AF65-F5344CB8AC3E}">
        <p14:creationId xmlns:p14="http://schemas.microsoft.com/office/powerpoint/2010/main" val="3083236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8E9DE-A308-C2BF-EAD6-91AFCD28F25B}"/>
              </a:ext>
            </a:extLst>
          </p:cNvPr>
          <p:cNvSpPr>
            <a:spLocks noGrp="1"/>
          </p:cNvSpPr>
          <p:nvPr>
            <p:ph type="title"/>
          </p:nvPr>
        </p:nvSpPr>
        <p:spPr>
          <a:xfrm>
            <a:off x="1136397" y="682052"/>
            <a:ext cx="9688296" cy="960767"/>
          </a:xfrm>
        </p:spPr>
        <p:txBody>
          <a:bodyPr anchor="b">
            <a:normAutofit/>
          </a:bodyPr>
          <a:lstStyle/>
          <a:p>
            <a:r>
              <a:rPr lang="en-GB" sz="36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3021898-1C7A-3E3C-2DB9-025752723B24}"/>
              </a:ext>
            </a:extLst>
          </p:cNvPr>
          <p:cNvSpPr>
            <a:spLocks noGrp="1"/>
          </p:cNvSpPr>
          <p:nvPr>
            <p:ph idx="1"/>
          </p:nvPr>
        </p:nvSpPr>
        <p:spPr>
          <a:xfrm>
            <a:off x="1251852" y="1891124"/>
            <a:ext cx="9688296" cy="4533129"/>
          </a:xfrm>
        </p:spPr>
        <p:txBody>
          <a:bodyPr anchor="t">
            <a:normAutofit/>
          </a:bodyPr>
          <a:lstStyle/>
          <a:p>
            <a:pPr marL="0" indent="0">
              <a:buNone/>
            </a:pPr>
            <a:r>
              <a:rPr lang="en-GB" sz="1700" dirty="0">
                <a:latin typeface="Arial" panose="020B0604020202020204" pitchFamily="34" charset="0"/>
                <a:cs typeface="Arial" panose="020B0604020202020204" pitchFamily="34" charset="0"/>
              </a:rPr>
              <a:t>Azzahra, M. S., &amp; </a:t>
            </a:r>
            <a:r>
              <a:rPr lang="en-GB" sz="1700" dirty="0" err="1">
                <a:latin typeface="Arial" panose="020B0604020202020204" pitchFamily="34" charset="0"/>
                <a:cs typeface="Arial" panose="020B0604020202020204" pitchFamily="34" charset="0"/>
              </a:rPr>
              <a:t>Asshofi</a:t>
            </a:r>
            <a:r>
              <a:rPr lang="en-GB" sz="1700" dirty="0">
                <a:latin typeface="Arial" panose="020B0604020202020204" pitchFamily="34" charset="0"/>
                <a:cs typeface="Arial" panose="020B0604020202020204" pitchFamily="34" charset="0"/>
              </a:rPr>
              <a:t>, I. U. A. (2024). Study of the cooperation relationship between the front office and housekeeping departments through communication at hotel </a:t>
            </a:r>
            <a:r>
              <a:rPr lang="en-GB" sz="1700" dirty="0" err="1">
                <a:latin typeface="Arial" panose="020B0604020202020204" pitchFamily="34" charset="0"/>
                <a:cs typeface="Arial" panose="020B0604020202020204" pitchFamily="34" charset="0"/>
              </a:rPr>
              <a:t>tentrem</a:t>
            </a: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semarang</a:t>
            </a:r>
            <a:r>
              <a:rPr lang="en-GB" sz="1700" dirty="0">
                <a:latin typeface="Arial" panose="020B0604020202020204" pitchFamily="34" charset="0"/>
                <a:cs typeface="Arial" panose="020B0604020202020204" pitchFamily="34" charset="0"/>
              </a:rPr>
              <a:t>. Journal of Gastro Tourism, 2(2), 75-92.</a:t>
            </a:r>
          </a:p>
          <a:p>
            <a:pPr marL="0" indent="0">
              <a:buNone/>
            </a:pPr>
            <a:r>
              <a:rPr lang="en-GB" sz="1700" dirty="0">
                <a:latin typeface="Arial" panose="020B0604020202020204" pitchFamily="34" charset="0"/>
                <a:cs typeface="Arial" panose="020B0604020202020204" pitchFamily="34" charset="0"/>
              </a:rPr>
              <a:t>Cousins, J., &amp; Weekes, S. (2020). Food and beverage service. Hachette UK.</a:t>
            </a:r>
          </a:p>
          <a:p>
            <a:pPr marL="0" indent="0">
              <a:buNone/>
            </a:pPr>
            <a:r>
              <a:rPr lang="en-GB" sz="1700" dirty="0">
                <a:latin typeface="Arial" panose="020B0604020202020204" pitchFamily="34" charset="0"/>
                <a:cs typeface="Arial" panose="020B0604020202020204" pitchFamily="34" charset="0"/>
              </a:rPr>
              <a:t>Ogle, A. (2009). Making sense of the hotel guestroom. Journal of Retail &amp; Leisure Property, 8, 159-172.</a:t>
            </a:r>
          </a:p>
          <a:p>
            <a:pPr marL="0" indent="0">
              <a:buNone/>
            </a:pPr>
            <a:r>
              <a:rPr lang="en-GB" sz="1700" dirty="0">
                <a:latin typeface="Arial" panose="020B0604020202020204" pitchFamily="34" charset="0"/>
                <a:cs typeface="Arial" panose="020B0604020202020204" pitchFamily="34" charset="0"/>
              </a:rPr>
              <a:t>Powell, P. H., &amp; Watson, D. (2006). Service unseen: The hotel room attendant at work. International Journal of Hospitality Management, 25(2), 297-312.</a:t>
            </a:r>
          </a:p>
          <a:p>
            <a:pPr marL="0" indent="0">
              <a:buNone/>
            </a:pPr>
            <a:r>
              <a:rPr lang="en-GB" sz="1700" dirty="0">
                <a:latin typeface="Arial" panose="020B0604020202020204" pitchFamily="34" charset="0"/>
                <a:cs typeface="Arial" panose="020B0604020202020204" pitchFamily="34" charset="0"/>
              </a:rPr>
              <a:t>Sheik, R. (2018). The Challenges Hotel Restaurants Face in the Hospitality Industry in Qatar.</a:t>
            </a:r>
          </a:p>
          <a:p>
            <a:pPr marL="0" indent="0">
              <a:buNone/>
            </a:pPr>
            <a:r>
              <a:rPr lang="en-GB" sz="1700" dirty="0">
                <a:latin typeface="Arial" panose="020B0604020202020204" pitchFamily="34" charset="0"/>
                <a:cs typeface="Arial" panose="020B0604020202020204" pitchFamily="34" charset="0"/>
              </a:rPr>
              <a:t>Soitu, E. (2013). Image vs. Reality in a Receptionist's Job.</a:t>
            </a:r>
          </a:p>
          <a:p>
            <a:pPr marL="0" indent="0">
              <a:buNone/>
            </a:pPr>
            <a:r>
              <a:rPr lang="en-GB" sz="1700" dirty="0">
                <a:latin typeface="Arial" panose="020B0604020202020204" pitchFamily="34" charset="0"/>
                <a:cs typeface="Arial" panose="020B0604020202020204" pitchFamily="34" charset="0"/>
              </a:rPr>
              <a:t>Whyte, W. F. (1963). Human relations in the restaurant industry. Cornell Hotel and Restaurant Administration Quarterly, 4(3), 2-8.</a:t>
            </a:r>
          </a:p>
          <a:p>
            <a:pPr marL="0" indent="0">
              <a:buNone/>
            </a:pPr>
            <a:endParaRPr lang="en-GB" sz="1700" dirty="0"/>
          </a:p>
        </p:txBody>
      </p:sp>
      <p:sp>
        <p:nvSpPr>
          <p:cNvPr id="19" name="Rectangle 1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645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1467</Words>
  <Application>Microsoft Office PowerPoint</Application>
  <PresentationFormat>Widescreen</PresentationFormat>
  <Paragraphs>88</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Hotel Placement- Holiday Inn</vt:lpstr>
      <vt:lpstr>Overview of my role </vt:lpstr>
      <vt:lpstr>PowerPoint Presentation</vt:lpstr>
      <vt:lpstr> Key experiences</vt:lpstr>
      <vt:lpstr>            Challenges I faced</vt:lpstr>
      <vt:lpstr>  Skills I developed in the Food and Beverage Department</vt:lpstr>
      <vt:lpstr>Operating Hotel Facilities</vt:lpstr>
      <vt:lpstr>Overview of my role </vt:lpstr>
      <vt:lpstr>Key experiences</vt:lpstr>
      <vt:lpstr>PowerPoint Presentation</vt:lpstr>
      <vt:lpstr>Skills I developed</vt:lpstr>
      <vt:lpstr>Hotel administration and front office </vt:lpstr>
      <vt:lpstr>Overview of my role </vt:lpstr>
      <vt:lpstr>Key experiences</vt:lpstr>
      <vt:lpstr>Challenges I faced</vt:lpstr>
      <vt:lpstr>Skills I developed </vt:lpstr>
      <vt:lpstr>Connection between departments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Ivona Misu (2008695)</dc:creator>
  <cp:lastModifiedBy>Ana Ivona Misu (2008695)</cp:lastModifiedBy>
  <cp:revision>4</cp:revision>
  <dcterms:created xsi:type="dcterms:W3CDTF">2025-05-07T11:24:16Z</dcterms:created>
  <dcterms:modified xsi:type="dcterms:W3CDTF">2025-05-08T17:34:42Z</dcterms:modified>
</cp:coreProperties>
</file>