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2407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252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653712-3755-4C61-ADE4-76244299F87D}" type="doc">
      <dgm:prSet loTypeId="urn:microsoft.com/office/officeart/2005/8/layout/defaul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D29B667-080F-4E74-BD57-F14B2ACF83FE}">
      <dgm:prSet phldrT="[Text]"/>
      <dgm:spPr/>
      <dgm:t>
        <a:bodyPr/>
        <a:lstStyle/>
        <a:p>
          <a:r>
            <a:rPr lang="en-GB" dirty="0"/>
            <a:t>Numeracy – Compare &amp; Contrast</a:t>
          </a:r>
        </a:p>
      </dgm:t>
    </dgm:pt>
    <dgm:pt modelId="{53A82DD3-63FF-434E-9F01-D2C3D42A906A}" type="parTrans" cxnId="{9A474A2A-9000-4749-8F54-5B2275614EBB}">
      <dgm:prSet/>
      <dgm:spPr/>
      <dgm:t>
        <a:bodyPr/>
        <a:lstStyle/>
        <a:p>
          <a:endParaRPr lang="en-GB"/>
        </a:p>
      </dgm:t>
    </dgm:pt>
    <dgm:pt modelId="{3BB794BA-3223-434A-9040-F25206892D48}" type="sibTrans" cxnId="{9A474A2A-9000-4749-8F54-5B2275614EBB}">
      <dgm:prSet/>
      <dgm:spPr/>
      <dgm:t>
        <a:bodyPr/>
        <a:lstStyle/>
        <a:p>
          <a:endParaRPr lang="en-GB"/>
        </a:p>
      </dgm:t>
    </dgm:pt>
    <dgm:pt modelId="{BDD2DAC5-9BBD-4B26-8470-A919ED405F80}">
      <dgm:prSet phldrT="[Text]"/>
      <dgm:spPr/>
      <dgm:t>
        <a:bodyPr/>
        <a:lstStyle/>
        <a:p>
          <a:r>
            <a:rPr lang="en-GB" dirty="0"/>
            <a:t>Literacy – Following instructions, New vocabulary</a:t>
          </a:r>
        </a:p>
      </dgm:t>
    </dgm:pt>
    <dgm:pt modelId="{E1745DF4-1023-4A25-8FCD-052F762D7C0C}" type="parTrans" cxnId="{2519CCE5-6108-42ED-BA4E-DFF136A07782}">
      <dgm:prSet/>
      <dgm:spPr/>
      <dgm:t>
        <a:bodyPr/>
        <a:lstStyle/>
        <a:p>
          <a:endParaRPr lang="en-GB"/>
        </a:p>
      </dgm:t>
    </dgm:pt>
    <dgm:pt modelId="{AD19CC8B-4AEE-46C5-B6A9-6B6C6BDB8150}" type="sibTrans" cxnId="{2519CCE5-6108-42ED-BA4E-DFF136A07782}">
      <dgm:prSet/>
      <dgm:spPr/>
      <dgm:t>
        <a:bodyPr/>
        <a:lstStyle/>
        <a:p>
          <a:endParaRPr lang="en-GB"/>
        </a:p>
      </dgm:t>
    </dgm:pt>
    <dgm:pt modelId="{A63A061E-65F2-4A77-BD6C-7F5048E96B2C}">
      <dgm:prSet phldrT="[Text]"/>
      <dgm:spPr/>
      <dgm:t>
        <a:bodyPr/>
        <a:lstStyle/>
        <a:p>
          <a:r>
            <a:rPr lang="en-GB" dirty="0"/>
            <a:t>Digital Competency - Research </a:t>
          </a:r>
        </a:p>
      </dgm:t>
    </dgm:pt>
    <dgm:pt modelId="{D1ADBBD9-16C1-4BA8-B6B2-0815A0001A68}" type="parTrans" cxnId="{91F11D78-6737-4C15-948C-3B75833D4D9C}">
      <dgm:prSet/>
      <dgm:spPr/>
      <dgm:t>
        <a:bodyPr/>
        <a:lstStyle/>
        <a:p>
          <a:endParaRPr lang="en-GB"/>
        </a:p>
      </dgm:t>
    </dgm:pt>
    <dgm:pt modelId="{85657C1F-7EB5-43D1-8259-5B3E5D3F6E64}" type="sibTrans" cxnId="{91F11D78-6737-4C15-948C-3B75833D4D9C}">
      <dgm:prSet/>
      <dgm:spPr/>
      <dgm:t>
        <a:bodyPr/>
        <a:lstStyle/>
        <a:p>
          <a:endParaRPr lang="en-GB"/>
        </a:p>
      </dgm:t>
    </dgm:pt>
    <dgm:pt modelId="{30574D95-CB01-4E0D-B929-12E43FFE8DE4}" type="pres">
      <dgm:prSet presAssocID="{BD653712-3755-4C61-ADE4-76244299F87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D8D3CFC-9BB1-4694-9F67-C61C9611BC43}" type="pres">
      <dgm:prSet presAssocID="{9D29B667-080F-4E74-BD57-F14B2ACF83FE}" presName="node" presStyleLbl="node1" presStyleIdx="0" presStyleCnt="3" custLinFactNeighborX="35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049C011-5058-47CF-903E-4186DA534D1D}" type="pres">
      <dgm:prSet presAssocID="{3BB794BA-3223-434A-9040-F25206892D48}" presName="sibTrans" presStyleCnt="0"/>
      <dgm:spPr/>
    </dgm:pt>
    <dgm:pt modelId="{5FCDA4B1-6FF8-4784-8387-9E9AAF646E31}" type="pres">
      <dgm:prSet presAssocID="{BDD2DAC5-9BBD-4B26-8470-A919ED405F8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1406A71-599D-48AD-8285-95338BF6399B}" type="pres">
      <dgm:prSet presAssocID="{AD19CC8B-4AEE-46C5-B6A9-6B6C6BDB8150}" presName="sibTrans" presStyleCnt="0"/>
      <dgm:spPr/>
    </dgm:pt>
    <dgm:pt modelId="{7D322CA8-95F1-46E7-9274-65EE36495175}" type="pres">
      <dgm:prSet presAssocID="{A63A061E-65F2-4A77-BD6C-7F5048E96B2C}" presName="node" presStyleLbl="node1" presStyleIdx="2" presStyleCnt="3" custLinFactNeighborX="-369" custLinFactNeighborY="93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A474A2A-9000-4749-8F54-5B2275614EBB}" srcId="{BD653712-3755-4C61-ADE4-76244299F87D}" destId="{9D29B667-080F-4E74-BD57-F14B2ACF83FE}" srcOrd="0" destOrd="0" parTransId="{53A82DD3-63FF-434E-9F01-D2C3D42A906A}" sibTransId="{3BB794BA-3223-434A-9040-F25206892D48}"/>
    <dgm:cxn modelId="{3F022584-04BA-4D3B-A51A-2BD4C0C09ECE}" type="presOf" srcId="{BD653712-3755-4C61-ADE4-76244299F87D}" destId="{30574D95-CB01-4E0D-B929-12E43FFE8DE4}" srcOrd="0" destOrd="0" presId="urn:microsoft.com/office/officeart/2005/8/layout/default"/>
    <dgm:cxn modelId="{E579F5BD-CFD9-451F-AC0D-2F2CCDAB6BC6}" type="presOf" srcId="{9D29B667-080F-4E74-BD57-F14B2ACF83FE}" destId="{FD8D3CFC-9BB1-4694-9F67-C61C9611BC43}" srcOrd="0" destOrd="0" presId="urn:microsoft.com/office/officeart/2005/8/layout/default"/>
    <dgm:cxn modelId="{873FD002-6AF0-42C1-9449-8111E6E279EE}" type="presOf" srcId="{BDD2DAC5-9BBD-4B26-8470-A919ED405F80}" destId="{5FCDA4B1-6FF8-4784-8387-9E9AAF646E31}" srcOrd="0" destOrd="0" presId="urn:microsoft.com/office/officeart/2005/8/layout/default"/>
    <dgm:cxn modelId="{356CD809-F45A-4BBC-81BA-9D839B5189FB}" type="presOf" srcId="{A63A061E-65F2-4A77-BD6C-7F5048E96B2C}" destId="{7D322CA8-95F1-46E7-9274-65EE36495175}" srcOrd="0" destOrd="0" presId="urn:microsoft.com/office/officeart/2005/8/layout/default"/>
    <dgm:cxn modelId="{2519CCE5-6108-42ED-BA4E-DFF136A07782}" srcId="{BD653712-3755-4C61-ADE4-76244299F87D}" destId="{BDD2DAC5-9BBD-4B26-8470-A919ED405F80}" srcOrd="1" destOrd="0" parTransId="{E1745DF4-1023-4A25-8FCD-052F762D7C0C}" sibTransId="{AD19CC8B-4AEE-46C5-B6A9-6B6C6BDB8150}"/>
    <dgm:cxn modelId="{91F11D78-6737-4C15-948C-3B75833D4D9C}" srcId="{BD653712-3755-4C61-ADE4-76244299F87D}" destId="{A63A061E-65F2-4A77-BD6C-7F5048E96B2C}" srcOrd="2" destOrd="0" parTransId="{D1ADBBD9-16C1-4BA8-B6B2-0815A0001A68}" sibTransId="{85657C1F-7EB5-43D1-8259-5B3E5D3F6E64}"/>
    <dgm:cxn modelId="{C6668F49-7A49-4839-A461-9BB7B3CDF728}" type="presParOf" srcId="{30574D95-CB01-4E0D-B929-12E43FFE8DE4}" destId="{FD8D3CFC-9BB1-4694-9F67-C61C9611BC43}" srcOrd="0" destOrd="0" presId="urn:microsoft.com/office/officeart/2005/8/layout/default"/>
    <dgm:cxn modelId="{0339147D-5F58-425E-A1F9-33762221518E}" type="presParOf" srcId="{30574D95-CB01-4E0D-B929-12E43FFE8DE4}" destId="{5049C011-5058-47CF-903E-4186DA534D1D}" srcOrd="1" destOrd="0" presId="urn:microsoft.com/office/officeart/2005/8/layout/default"/>
    <dgm:cxn modelId="{06C997DF-6B50-4FD4-ACC6-9AC4E4A7D0ED}" type="presParOf" srcId="{30574D95-CB01-4E0D-B929-12E43FFE8DE4}" destId="{5FCDA4B1-6FF8-4784-8387-9E9AAF646E31}" srcOrd="2" destOrd="0" presId="urn:microsoft.com/office/officeart/2005/8/layout/default"/>
    <dgm:cxn modelId="{6F9BFA81-714D-467C-83AF-8EEFE790E613}" type="presParOf" srcId="{30574D95-CB01-4E0D-B929-12E43FFE8DE4}" destId="{41406A71-599D-48AD-8285-95338BF6399B}" srcOrd="3" destOrd="0" presId="urn:microsoft.com/office/officeart/2005/8/layout/default"/>
    <dgm:cxn modelId="{7BEE8B7E-9A36-4D7C-AA10-3EDB83A034B4}" type="presParOf" srcId="{30574D95-CB01-4E0D-B929-12E43FFE8DE4}" destId="{7D322CA8-95F1-46E7-9274-65EE36495175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8D3CFC-9BB1-4694-9F67-C61C9611BC43}">
      <dsp:nvSpPr>
        <dsp:cNvPr id="0" name=""/>
        <dsp:cNvSpPr/>
      </dsp:nvSpPr>
      <dsp:spPr>
        <a:xfrm>
          <a:off x="203325" y="395"/>
          <a:ext cx="1525971" cy="91558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Numeracy – Compare &amp; Contrast</a:t>
          </a:r>
        </a:p>
      </dsp:txBody>
      <dsp:txXfrm>
        <a:off x="203325" y="395"/>
        <a:ext cx="1525971" cy="915582"/>
      </dsp:txXfrm>
    </dsp:sp>
    <dsp:sp modelId="{5FCDA4B1-6FF8-4784-8387-9E9AAF646E31}">
      <dsp:nvSpPr>
        <dsp:cNvPr id="0" name=""/>
        <dsp:cNvSpPr/>
      </dsp:nvSpPr>
      <dsp:spPr>
        <a:xfrm>
          <a:off x="1876522" y="395"/>
          <a:ext cx="1525971" cy="91558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Literacy – Following instructions, New vocabulary</a:t>
          </a:r>
        </a:p>
      </dsp:txBody>
      <dsp:txXfrm>
        <a:off x="1876522" y="395"/>
        <a:ext cx="1525971" cy="915582"/>
      </dsp:txXfrm>
    </dsp:sp>
    <dsp:sp modelId="{7D322CA8-95F1-46E7-9274-65EE36495175}">
      <dsp:nvSpPr>
        <dsp:cNvPr id="0" name=""/>
        <dsp:cNvSpPr/>
      </dsp:nvSpPr>
      <dsp:spPr>
        <a:xfrm>
          <a:off x="1031607" y="1068971"/>
          <a:ext cx="1525971" cy="91558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Digital Competency - Research </a:t>
          </a:r>
        </a:p>
      </dsp:txBody>
      <dsp:txXfrm>
        <a:off x="1031607" y="1068971"/>
        <a:ext cx="1525971" cy="9155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34327-895D-4638-94DE-1D07B4D550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DEDB70-18C8-4C89-970E-4C43A94BA0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E3C43-980C-40AD-8629-237C24911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5A77-8E1E-4BE9-9D0F-20535B0C5C44}" type="datetimeFigureOut">
              <a:rPr lang="en-GB" smtClean="0"/>
              <a:t>11/09/2019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24166C-6BFC-4270-A5DE-E73073FAD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11272-A23F-4242-8ED6-3EDCA20BA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664AB-7111-46D7-BF3A-396B5D2F9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265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8787D-FBCE-4A0B-9523-AB61940F9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F253C-B72A-44CC-B185-4026CDE04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BAB67-F70F-4E06-912E-168D60E6D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5A77-8E1E-4BE9-9D0F-20535B0C5C44}" type="datetimeFigureOut">
              <a:rPr lang="en-GB" smtClean="0"/>
              <a:t>11/09/2019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434DA7-5A0E-4D2B-BF01-311798B7C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3A7C84-D223-45C8-9379-BF3A6D4EC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664AB-7111-46D7-BF3A-396B5D2F9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163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91AC0-0BBC-46E1-A20D-443E62352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AC985C-675F-4895-A10F-710E4CDDAD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D693F5-BB00-4453-BE96-F32D9E0F4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5A77-8E1E-4BE9-9D0F-20535B0C5C44}" type="datetimeFigureOut">
              <a:rPr lang="en-GB" smtClean="0"/>
              <a:t>11/09/2019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ECF07-D751-4D7B-B2EE-50CF422AC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94414-0B94-4218-81AD-A1C00FBE8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664AB-7111-46D7-BF3A-396B5D2F9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262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CFE60-2097-4EDB-AC3B-5C084109D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951D9-3BF7-4104-82CC-44D03F310D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7366A0-85CF-4FB7-AC01-B43951ECBE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182F31-D394-4551-BC31-139475C793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5A77-8E1E-4BE9-9D0F-20535B0C5C44}" type="datetimeFigureOut">
              <a:rPr lang="en-GB" smtClean="0"/>
              <a:t>11/09/2019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F68D5B-3B99-4C04-967C-E82DB7E2A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822CFE-93B8-4369-9D10-DFE8C6805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664AB-7111-46D7-BF3A-396B5D2F9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495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DBF59-BD0A-4588-ACA8-EE1E6D58B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05F1A2-E51A-4009-943E-F59664C2E8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442384-D818-4CEC-AFB8-BAC70419B2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C0CB72-F482-47A2-B4F8-9B622F0E0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93FCC-023B-443D-99A8-29AD38A821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B6C0CB-0880-4AEE-8B1A-7F324B4E8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5A77-8E1E-4BE9-9D0F-20535B0C5C44}" type="datetimeFigureOut">
              <a:rPr lang="en-GB" smtClean="0"/>
              <a:t>11/09/2019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8C6A83-FE5D-42D1-8BE7-570F0DCF5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484689-7679-45A9-87FD-1AA5D78F9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664AB-7111-46D7-BF3A-396B5D2F9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7316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F163E-7F6D-4AAA-A184-1623507E3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B8D82F-2EA3-4026-8AF0-6054036C7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5A77-8E1E-4BE9-9D0F-20535B0C5C44}" type="datetimeFigureOut">
              <a:rPr lang="en-GB" smtClean="0"/>
              <a:t>11/09/2019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2CD18C-252D-47A5-949B-941F18CCA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5676A6-7FC4-480F-B3E0-9CDA9C890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664AB-7111-46D7-BF3A-396B5D2F9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348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44116E-2948-4036-9AC8-BBE8FFE22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5A77-8E1E-4BE9-9D0F-20535B0C5C44}" type="datetimeFigureOut">
              <a:rPr lang="en-GB" smtClean="0"/>
              <a:t>11/09/2019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BAA0E1-6195-41B6-BB6B-B83FAC2B2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85D4AF-A104-49EB-8CD5-3D5823768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664AB-7111-46D7-BF3A-396B5D2F9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499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F0C0D-F3C9-45D5-AD79-C27A04C7E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4E072-F702-4E12-946F-15C612860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6E0FFA-45D8-4E09-84E1-5385ECA232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F90E4E-E586-4194-9E86-65E15F005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5A77-8E1E-4BE9-9D0F-20535B0C5C44}" type="datetimeFigureOut">
              <a:rPr lang="en-GB" smtClean="0"/>
              <a:t>11/09/2019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0D2506-2B24-4C80-8832-B0B4B8E41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83E4D9-8374-4291-8039-8091DE13F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664AB-7111-46D7-BF3A-396B5D2F9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867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D41A7-AAB8-4F8D-BFF7-858DC64F9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8046AD5-C547-4863-99E6-11DA45EFE7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713790-4E0E-4B4F-9601-A89187C5B3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73A8CB-3FF4-462F-B71A-75F73E7F4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5A77-8E1E-4BE9-9D0F-20535B0C5C44}" type="datetimeFigureOut">
              <a:rPr lang="en-GB" smtClean="0"/>
              <a:t>11/09/2019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F43666-3CDE-428B-9B34-DC1E78EEE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F990F9-2742-425A-8D67-4C08832B0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664AB-7111-46D7-BF3A-396B5D2F9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08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6AF39-0B68-4DB5-91B8-0B09572A2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7566FB-F4BD-460B-8018-54E72BC21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8D3A0-9A78-4A13-90E3-80EBA5C8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5A77-8E1E-4BE9-9D0F-20535B0C5C44}" type="datetimeFigureOut">
              <a:rPr lang="en-GB" smtClean="0"/>
              <a:t>11/09/2019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B4EC5F-627D-4B9B-A577-567FBC93E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8FEB6-F89C-4D6A-9281-C76FF9EB2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664AB-7111-46D7-BF3A-396B5D2F9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611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648213-9A6F-45BA-AC9D-1FE292A85A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5B5333-D707-4C53-A804-B100A5948A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AA299-2FAF-450C-B465-5D69687D4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F5A77-8E1E-4BE9-9D0F-20535B0C5C44}" type="datetimeFigureOut">
              <a:rPr lang="en-GB" smtClean="0"/>
              <a:t>11/09/2019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AE47FD-9CF6-47DB-B5E9-294FF8670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2778CB-50D4-4E36-9990-EFA88E89E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664AB-7111-46D7-BF3A-396B5D2F9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065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5F35E7-AB3C-426B-9043-243FFC8EA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349D19-1BC6-4BEB-A35A-85624A7943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64300-E090-4530-82A0-C86EC0AE57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6F5A77-8E1E-4BE9-9D0F-20535B0C5C44}" type="datetimeFigureOut">
              <a:rPr lang="en-GB" smtClean="0"/>
              <a:t>11/09/2019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F5925A-6510-4BD7-A02D-10A37CBE53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FD546-D191-465C-8A7A-52DF023503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2664AB-7111-46D7-BF3A-396B5D2F9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903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03F8AD9-A49F-44B2-9571-D82B300ED52C}"/>
              </a:ext>
            </a:extLst>
          </p:cNvPr>
          <p:cNvSpPr/>
          <p:nvPr/>
        </p:nvSpPr>
        <p:spPr>
          <a:xfrm>
            <a:off x="4762898" y="3042970"/>
            <a:ext cx="67944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rgbClr val="00CC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Science and technology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7E7DCC2-034B-4497-9050-1194374064A5}"/>
              </a:ext>
            </a:extLst>
          </p:cNvPr>
          <p:cNvSpPr/>
          <p:nvPr/>
        </p:nvSpPr>
        <p:spPr>
          <a:xfrm>
            <a:off x="-589697" y="36473"/>
            <a:ext cx="437112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Benefits and Limitations</a:t>
            </a:r>
            <a:endParaRPr lang="en-US" sz="2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8602DB-A38C-4C35-9268-EBB16AE7A485}"/>
              </a:ext>
            </a:extLst>
          </p:cNvPr>
          <p:cNvSpPr txBox="1"/>
          <p:nvPr/>
        </p:nvSpPr>
        <p:spPr>
          <a:xfrm>
            <a:off x="85724" y="3981450"/>
            <a:ext cx="11991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Scope: Science and technology draws on the disciplines of technology, chemistry, computer science, design and technology and physicals to enhance our knowledge of the world.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5AE993-40C2-4C15-B7A6-FDE58555B997}"/>
              </a:ext>
            </a:extLst>
          </p:cNvPr>
          <p:cNvSpPr txBox="1"/>
          <p:nvPr/>
        </p:nvSpPr>
        <p:spPr>
          <a:xfrm>
            <a:off x="85724" y="498138"/>
            <a:ext cx="11049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Improves decision making for future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IT Problem solving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Help to provide well-educated employees with skills for the modern workplace. ​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Allows further learning outside what you would expect to become under the topic ‘science’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not evidential as there has been no previous results</a:t>
            </a:r>
            <a:endParaRPr lang="en-GB" sz="1100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FA70C93-D7CC-493D-AEB8-202D4AF6571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531" t="29030" r="29062" b="38195"/>
          <a:stretch/>
        </p:blipFill>
        <p:spPr>
          <a:xfrm>
            <a:off x="6465744" y="120610"/>
            <a:ext cx="5611955" cy="249876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6339215-0FBE-43C0-916A-3F6A77D51F47}"/>
              </a:ext>
            </a:extLst>
          </p:cNvPr>
          <p:cNvSpPr/>
          <p:nvPr/>
        </p:nvSpPr>
        <p:spPr>
          <a:xfrm>
            <a:off x="5891337" y="2713162"/>
            <a:ext cx="355257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2800" b="1" cap="none" spc="0" dirty="0">
                <a:ln/>
                <a:solidFill>
                  <a:schemeClr val="accent4"/>
                </a:solidFill>
                <a:effectLst/>
              </a:rPr>
              <a:t>Buzz - ‘What matters?’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31D103-840A-415A-9B68-FB6F9320D2A6}"/>
              </a:ext>
            </a:extLst>
          </p:cNvPr>
          <p:cNvSpPr/>
          <p:nvPr/>
        </p:nvSpPr>
        <p:spPr>
          <a:xfrm>
            <a:off x="114301" y="4309820"/>
            <a:ext cx="3109377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0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How? 4 purposes?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8CBBC2F-FD80-4CF3-90A4-B990BCDA06FA}"/>
              </a:ext>
            </a:extLst>
          </p:cNvPr>
          <p:cNvSpPr txBox="1"/>
          <p:nvPr/>
        </p:nvSpPr>
        <p:spPr>
          <a:xfrm>
            <a:off x="0" y="4828788"/>
            <a:ext cx="740084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Ambitious capable learner - repeated observations, searching for answers</a:t>
            </a:r>
          </a:p>
          <a:p>
            <a:pPr marL="285750" indent="-285750">
              <a:buFontTx/>
              <a:buChar char="-"/>
            </a:pPr>
            <a:r>
              <a:rPr lang="en-GB" dirty="0"/>
              <a:t>Enterprising, creative contributors - take risks/develop solutions, design thinking</a:t>
            </a:r>
          </a:p>
          <a:p>
            <a:pPr marL="285750" indent="-285750">
              <a:buFontTx/>
              <a:buChar char="-"/>
            </a:pPr>
            <a:r>
              <a:rPr lang="en-GB" dirty="0"/>
              <a:t>Ethically informed citizens - Evidence based opinions, respect and understand the importance of living things</a:t>
            </a:r>
          </a:p>
          <a:p>
            <a:pPr marL="285750" indent="-285750">
              <a:buFontTx/>
              <a:buChar char="-"/>
            </a:pPr>
            <a:r>
              <a:rPr lang="en-GB" dirty="0"/>
              <a:t>Healthy, confident individuals – Self awareness (physically &amp; mentally), healthy lifestyle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9CBED517-09BE-41D3-A313-A70B0558B8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11133577"/>
              </p:ext>
            </p:extLst>
          </p:nvPr>
        </p:nvGraphicFramePr>
        <p:xfrm>
          <a:off x="7924800" y="4663895"/>
          <a:ext cx="3600448" cy="1984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5" name="Rectangle 14">
            <a:extLst>
              <a:ext uri="{FF2B5EF4-FFF2-40B4-BE49-F238E27FC236}">
                <a16:creationId xmlns:a16="http://schemas.microsoft.com/office/drawing/2014/main" id="{4F485B26-D24A-4766-ABF6-F2A706DED3AC}"/>
              </a:ext>
            </a:extLst>
          </p:cNvPr>
          <p:cNvSpPr/>
          <p:nvPr/>
        </p:nvSpPr>
        <p:spPr>
          <a:xfrm>
            <a:off x="0" y="1384960"/>
            <a:ext cx="16365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2000" b="1" cap="none" spc="0" dirty="0">
                <a:ln/>
                <a:solidFill>
                  <a:srgbClr val="F92407"/>
                </a:solidFill>
                <a:effectLst/>
              </a:rPr>
              <a:t>Implications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211586C-9020-4751-930B-9A769CEFB715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9140" t="46250" r="4140" b="13948"/>
          <a:stretch/>
        </p:blipFill>
        <p:spPr>
          <a:xfrm>
            <a:off x="114301" y="1740022"/>
            <a:ext cx="4669873" cy="2352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407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161</Words>
  <Application>Microsoft Office PowerPoint</Application>
  <PresentationFormat>Widescreen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Joshua Blanche</dc:creator>
  <cp:lastModifiedBy>Jayne Morgan</cp:lastModifiedBy>
  <cp:revision>7</cp:revision>
  <dcterms:created xsi:type="dcterms:W3CDTF">2019-09-11T11:53:57Z</dcterms:created>
  <dcterms:modified xsi:type="dcterms:W3CDTF">2019-09-11T15:23:53Z</dcterms:modified>
</cp:coreProperties>
</file>