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29.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5.xml"/>
  <Override ContentType="application/vnd.openxmlformats-officedocument.presentationml.notesSlide+xml" PartName="/ppt/notesSlides/notesSlide31.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24.xml"/>
  <Override ContentType="application/vnd.openxmlformats-officedocument.presentationml.slideLayout+xml" PartName="/ppt/slideLayouts/slideLayout11.xml"/>
  <Override ContentType="application/vnd.openxmlformats-officedocument.presentationml.slideLayout+xml" PartName="/ppt/slideLayouts/slideLayout29.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20.xml"/>
  <Override ContentType="application/vnd.openxmlformats-officedocument.presentationml.slideLayout+xml" PartName="/ppt/slideLayouts/slideLayout33.xml"/>
  <Override ContentType="application/vnd.openxmlformats-officedocument.presentationml.slideLayout+xml" PartName="/ppt/slideLayouts/slideLayout25.xml"/>
  <Override ContentType="application/vnd.openxmlformats-officedocument.presentationml.slideLayout+xml" PartName="/ppt/slideLayouts/slideLayout17.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34.xml"/>
  <Override ContentType="application/vnd.openxmlformats-officedocument.presentationml.slideLayout+xml" PartName="/ppt/slideLayouts/slideLayout6.xml"/>
  <Override ContentType="application/vnd.openxmlformats-officedocument.presentationml.slideLayout+xml" PartName="/ppt/slideLayouts/slideLayout21.xml"/>
  <Override ContentType="application/vnd.openxmlformats-officedocument.presentationml.slideLayout+xml" PartName="/ppt/slideLayouts/slideLayout30.xml"/>
  <Override ContentType="application/vnd.openxmlformats-officedocument.presentationml.slideLayout+xml" PartName="/ppt/slideLayouts/slideLayout5.xml"/>
  <Override ContentType="application/vnd.openxmlformats-officedocument.presentationml.slideLayout+xml" PartName="/ppt/slideLayouts/slideLayout18.xml"/>
  <Override ContentType="application/vnd.openxmlformats-officedocument.presentationml.slideLayout+xml" PartName="/ppt/slideLayouts/slideLayout26.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22.xml"/>
  <Override ContentType="application/vnd.openxmlformats-officedocument.presentationml.slideLayout+xml" PartName="/ppt/slideLayouts/slideLayout9.xml"/>
  <Override ContentType="application/vnd.openxmlformats-officedocument.presentationml.slideLayout+xml" PartName="/ppt/slideLayouts/slideLayout31.xml"/>
  <Override ContentType="application/vnd.openxmlformats-officedocument.presentationml.slideLayout+xml" PartName="/ppt/slideLayouts/slideLayout1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8.xml"/>
  <Override ContentType="application/vnd.openxmlformats-officedocument.presentationml.slideLayout+xml" PartName="/ppt/slideLayouts/slideLayout27.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23.xml"/>
  <Override ContentType="application/vnd.openxmlformats-officedocument.presentationml.slideLayout+xml" PartName="/ppt/slideLayouts/slideLayout8.xml"/>
  <Override ContentType="application/vnd.openxmlformats-officedocument.presentationml.slideLayout+xml" PartName="/ppt/slideLayouts/slideLayout3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 id="272" r:id="rId21"/>
    <p:sldId id="273" r:id="rId22"/>
    <p:sldId id="274" r:id="rId23"/>
    <p:sldId id="275" r:id="rId24"/>
    <p:sldId id="276" r:id="rId25"/>
    <p:sldId id="277" r:id="rId26"/>
    <p:sldId id="278" r:id="rId27"/>
    <p:sldId id="279" r:id="rId28"/>
    <p:sldId id="280" r:id="rId29"/>
    <p:sldId id="281" r:id="rId30"/>
    <p:sldId id="282" r:id="rId31"/>
    <p:sldId id="283" r:id="rId32"/>
    <p:sldId id="284" r:id="rId33"/>
    <p:sldId id="285" r:id="rId34"/>
    <p:sldId id="286" r:id="rId35"/>
  </p:sldIdLst>
  <p:sldSz cy="5143500" cx="9144000"/>
  <p:notesSz cx="6858000" cy="9144000"/>
  <p:embeddedFontLst>
    <p:embeddedFont>
      <p:font typeface="Inter SemiBold"/>
      <p:regular r:id="rId36"/>
      <p:bold r:id="rId37"/>
    </p:embeddedFont>
    <p:embeddedFont>
      <p:font typeface="Inter"/>
      <p:regular r:id="rId38"/>
      <p:bold r:id="rId39"/>
    </p:embeddedFont>
    <p:embeddedFont>
      <p:font typeface="Montserrat"/>
      <p:regular r:id="rId40"/>
      <p:bold r:id="rId41"/>
      <p:italic r:id="rId42"/>
      <p:boldItalic r:id="rId43"/>
    </p:embeddedFont>
    <p:embeddedFont>
      <p:font typeface="Roboto Mono"/>
      <p:regular r:id="rId44"/>
      <p:bold r:id="rId45"/>
      <p:italic r:id="rId46"/>
      <p:boldItalic r:id="rId47"/>
    </p:embeddedFont>
    <p:embeddedFont>
      <p:font typeface="Inter Medium"/>
      <p:regular r:id="rId48"/>
      <p:bold r:id="rId49"/>
    </p:embeddedFont>
    <p:embeddedFont>
      <p:font typeface="Inter Black"/>
      <p:bold r:id="rId5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51" roundtripDataSignature="AMtx7mjirJdHmyF7DOVFOknHG4SwUY88hA=="/>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_rels/presentation.xml.rels><?xml version="1.0" encoding="UTF-8" standalone="yes"?><Relationships xmlns="http://schemas.openxmlformats.org/package/2006/relationships"><Relationship Id="rId40" Type="http://schemas.openxmlformats.org/officeDocument/2006/relationships/font" Target="fonts/Montserrat-regular.fntdata"/><Relationship Id="rId42" Type="http://schemas.openxmlformats.org/officeDocument/2006/relationships/font" Target="fonts/Montserrat-italic.fntdata"/><Relationship Id="rId41" Type="http://schemas.openxmlformats.org/officeDocument/2006/relationships/font" Target="fonts/Montserrat-bold.fntdata"/><Relationship Id="rId44" Type="http://schemas.openxmlformats.org/officeDocument/2006/relationships/font" Target="fonts/RobotoMono-regular.fntdata"/><Relationship Id="rId43" Type="http://schemas.openxmlformats.org/officeDocument/2006/relationships/font" Target="fonts/Montserrat-boldItalic.fntdata"/><Relationship Id="rId46" Type="http://schemas.openxmlformats.org/officeDocument/2006/relationships/font" Target="fonts/RobotoMono-italic.fntdata"/><Relationship Id="rId45" Type="http://schemas.openxmlformats.org/officeDocument/2006/relationships/font" Target="fonts/RobotoMono-bold.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48" Type="http://schemas.openxmlformats.org/officeDocument/2006/relationships/font" Target="fonts/InterMedium-regular.fntdata"/><Relationship Id="rId47" Type="http://schemas.openxmlformats.org/officeDocument/2006/relationships/font" Target="fonts/RobotoMono-boldItalic.fntdata"/><Relationship Id="rId49" Type="http://schemas.openxmlformats.org/officeDocument/2006/relationships/font" Target="fonts/InterMedium-bold.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1" Type="http://schemas.openxmlformats.org/officeDocument/2006/relationships/slide" Target="slides/slide27.xml"/><Relationship Id="rId30" Type="http://schemas.openxmlformats.org/officeDocument/2006/relationships/slide" Target="slides/slide26.xml"/><Relationship Id="rId33" Type="http://schemas.openxmlformats.org/officeDocument/2006/relationships/slide" Target="slides/slide29.xml"/><Relationship Id="rId32" Type="http://schemas.openxmlformats.org/officeDocument/2006/relationships/slide" Target="slides/slide28.xml"/><Relationship Id="rId35" Type="http://schemas.openxmlformats.org/officeDocument/2006/relationships/slide" Target="slides/slide31.xml"/><Relationship Id="rId34" Type="http://schemas.openxmlformats.org/officeDocument/2006/relationships/slide" Target="slides/slide30.xml"/><Relationship Id="rId37" Type="http://schemas.openxmlformats.org/officeDocument/2006/relationships/font" Target="fonts/InterSemiBold-bold.fntdata"/><Relationship Id="rId36" Type="http://schemas.openxmlformats.org/officeDocument/2006/relationships/font" Target="fonts/InterSemiBold-regular.fntdata"/><Relationship Id="rId39" Type="http://schemas.openxmlformats.org/officeDocument/2006/relationships/font" Target="fonts/Inter-bold.fntdata"/><Relationship Id="rId38" Type="http://schemas.openxmlformats.org/officeDocument/2006/relationships/font" Target="fonts/Inter-regular.fntdata"/><Relationship Id="rId20" Type="http://schemas.openxmlformats.org/officeDocument/2006/relationships/slide" Target="slides/slide16.xml"/><Relationship Id="rId22" Type="http://schemas.openxmlformats.org/officeDocument/2006/relationships/slide" Target="slides/slide18.xml"/><Relationship Id="rId21" Type="http://schemas.openxmlformats.org/officeDocument/2006/relationships/slide" Target="slides/slide17.xml"/><Relationship Id="rId24" Type="http://schemas.openxmlformats.org/officeDocument/2006/relationships/slide" Target="slides/slide20.xml"/><Relationship Id="rId23" Type="http://schemas.openxmlformats.org/officeDocument/2006/relationships/slide" Target="slides/slide19.xml"/><Relationship Id="rId26" Type="http://schemas.openxmlformats.org/officeDocument/2006/relationships/slide" Target="slides/slide22.xml"/><Relationship Id="rId25" Type="http://schemas.openxmlformats.org/officeDocument/2006/relationships/slide" Target="slides/slide21.xml"/><Relationship Id="rId28" Type="http://schemas.openxmlformats.org/officeDocument/2006/relationships/slide" Target="slides/slide24.xml"/><Relationship Id="rId27" Type="http://schemas.openxmlformats.org/officeDocument/2006/relationships/slide" Target="slides/slide23.xml"/><Relationship Id="rId29" Type="http://schemas.openxmlformats.org/officeDocument/2006/relationships/slide" Target="slides/slide25.xml"/><Relationship Id="rId51" Type="http://customschemas.google.com/relationships/presentationmetadata" Target="metadata"/><Relationship Id="rId50" Type="http://schemas.openxmlformats.org/officeDocument/2006/relationships/font" Target="fonts/InterBlack-bold.fntdata"/><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0" Type="http://schemas.openxmlformats.org/officeDocument/2006/relationships/hyperlink" Target="https://docs.github.com/en/actions/reference/virtual-environments-for-github-hosted-runners#supported-runners-and-hardware-resources" TargetMode="External"/><Relationship Id="rId11" Type="http://schemas.openxmlformats.org/officeDocument/2006/relationships/hyperlink" Target="https://docs.github.com/en/actions/reference/virtual-environments-for-github-hosted-runners#supported-runners-and-hardware-resources" TargetMode="External"/><Relationship Id="rId10" Type="http://schemas.openxmlformats.org/officeDocument/2006/relationships/hyperlink" Target="https://docs.github.com/en/actions/reference/virtual-environments-for-github-hosted-runners#supported-runners-and-hardware-resources" TargetMode="External"/><Relationship Id="rId21" Type="http://schemas.openxmlformats.org/officeDocument/2006/relationships/hyperlink" Target="https://docs.github.com/en/actions/reference/virtual-environments-for-github-hosted-runners#supported-runners-and-hardware-resources" TargetMode="External"/><Relationship Id="rId13" Type="http://schemas.openxmlformats.org/officeDocument/2006/relationships/hyperlink" Target="https://docs.github.com/en/actions/reference/workflow-syntax-for-github-actions#name" TargetMode="External"/><Relationship Id="rId12" Type="http://schemas.openxmlformats.org/officeDocument/2006/relationships/hyperlink" Target="https://docs.github.com/en/actions/reference/workflow-syntax-for-github-actions#name" TargetMode="External"/><Relationship Id="rId1" Type="http://schemas.openxmlformats.org/officeDocument/2006/relationships/notesMaster" Target="../notesMasters/notesMaster1.xml"/><Relationship Id="rId2" Type="http://schemas.openxmlformats.org/officeDocument/2006/relationships/hyperlink" Target="https://docs.github.com/en/actions/reference/workflow-syntax-for-github-actions#name" TargetMode="External"/><Relationship Id="rId3" Type="http://schemas.openxmlformats.org/officeDocument/2006/relationships/hyperlink" Target="https://docs.github.com/en/actions/reference/workflow-syntax-for-github-actions#name" TargetMode="External"/><Relationship Id="rId4" Type="http://schemas.openxmlformats.org/officeDocument/2006/relationships/hyperlink" Target="https://docs.github.com/en/actions/reference/events-that-trigger-workflows#push" TargetMode="External"/><Relationship Id="rId9" Type="http://schemas.openxmlformats.org/officeDocument/2006/relationships/hyperlink" Target="https://docs.github.com/en/actions/reference/workflow-syntax-for-github-actions#jobsjob_idruns-on" TargetMode="External"/><Relationship Id="rId15" Type="http://schemas.openxmlformats.org/officeDocument/2006/relationships/hyperlink" Target="https://docs.github.com/en/actions/reference/events-that-trigger-workflows#push" TargetMode="External"/><Relationship Id="rId14" Type="http://schemas.openxmlformats.org/officeDocument/2006/relationships/hyperlink" Target="https://docs.github.com/en/actions/reference/events-that-trigger-workflows#push" TargetMode="External"/><Relationship Id="rId17" Type="http://schemas.openxmlformats.org/officeDocument/2006/relationships/hyperlink" Target="https://docs.github.com/en/actions/reference/workflow-syntax-for-github-actions#on" TargetMode="External"/><Relationship Id="rId16" Type="http://schemas.openxmlformats.org/officeDocument/2006/relationships/hyperlink" Target="https://docs.github.com/en/actions/reference/workflow-syntax-for-github-actions#on" TargetMode="External"/><Relationship Id="rId5" Type="http://schemas.openxmlformats.org/officeDocument/2006/relationships/hyperlink" Target="https://docs.github.com/en/actions/reference/events-that-trigger-workflows#push" TargetMode="External"/><Relationship Id="rId19" Type="http://schemas.openxmlformats.org/officeDocument/2006/relationships/hyperlink" Target="https://docs.github.com/en/actions/reference/workflow-syntax-for-github-actions#jobsjob_idruns-on" TargetMode="External"/><Relationship Id="rId6" Type="http://schemas.openxmlformats.org/officeDocument/2006/relationships/hyperlink" Target="https://docs.github.com/en/actions/reference/workflow-syntax-for-github-actions#on" TargetMode="External"/><Relationship Id="rId18" Type="http://schemas.openxmlformats.org/officeDocument/2006/relationships/hyperlink" Target="https://docs.github.com/en/actions/reference/workflow-syntax-for-github-actions#jobsjob_idruns-on" TargetMode="External"/><Relationship Id="rId7" Type="http://schemas.openxmlformats.org/officeDocument/2006/relationships/hyperlink" Target="https://docs.github.com/en/actions/reference/workflow-syntax-for-github-actions#on" TargetMode="External"/><Relationship Id="rId8" Type="http://schemas.openxmlformats.org/officeDocument/2006/relationships/hyperlink" Target="https://docs.github.com/en/actions/reference/workflow-syntax-for-github-actions#jobsjob_idruns-on" TargetMode="External"/></Relationships>
</file>

<file path=ppt/notesSlides/_rels/notesSlide23.xml.rels><?xml version="1.0" encoding="UTF-8" standalone="yes"?><Relationships xmlns="http://schemas.openxmlformats.org/package/2006/relationships"><Relationship Id="rId20" Type="http://schemas.openxmlformats.org/officeDocument/2006/relationships/hyperlink" Target="https://docs.github.com/en/actions/reference/virtual-environments-for-github-hosted-runners#supported-runners-and-hardware-resources" TargetMode="External"/><Relationship Id="rId11" Type="http://schemas.openxmlformats.org/officeDocument/2006/relationships/hyperlink" Target="https://docs.github.com/en/actions/reference/virtual-environments-for-github-hosted-runners#supported-runners-and-hardware-resources" TargetMode="External"/><Relationship Id="rId10" Type="http://schemas.openxmlformats.org/officeDocument/2006/relationships/hyperlink" Target="https://docs.github.com/en/actions/reference/virtual-environments-for-github-hosted-runners#supported-runners-and-hardware-resources" TargetMode="External"/><Relationship Id="rId21" Type="http://schemas.openxmlformats.org/officeDocument/2006/relationships/hyperlink" Target="https://docs.github.com/en/actions/reference/virtual-environments-for-github-hosted-runners#supported-runners-and-hardware-resources" TargetMode="External"/><Relationship Id="rId13" Type="http://schemas.openxmlformats.org/officeDocument/2006/relationships/hyperlink" Target="https://docs.github.com/en/actions/reference/workflow-syntax-for-github-actions#name" TargetMode="External"/><Relationship Id="rId12" Type="http://schemas.openxmlformats.org/officeDocument/2006/relationships/hyperlink" Target="https://docs.github.com/en/actions/reference/workflow-syntax-for-github-actions#name" TargetMode="External"/><Relationship Id="rId1" Type="http://schemas.openxmlformats.org/officeDocument/2006/relationships/notesMaster" Target="../notesMasters/notesMaster1.xml"/><Relationship Id="rId2" Type="http://schemas.openxmlformats.org/officeDocument/2006/relationships/hyperlink" Target="https://docs.github.com/en/actions/reference/workflow-syntax-for-github-actions#name" TargetMode="External"/><Relationship Id="rId3" Type="http://schemas.openxmlformats.org/officeDocument/2006/relationships/hyperlink" Target="https://docs.github.com/en/actions/reference/workflow-syntax-for-github-actions#name" TargetMode="External"/><Relationship Id="rId4" Type="http://schemas.openxmlformats.org/officeDocument/2006/relationships/hyperlink" Target="https://docs.github.com/en/actions/reference/events-that-trigger-workflows#push" TargetMode="External"/><Relationship Id="rId9" Type="http://schemas.openxmlformats.org/officeDocument/2006/relationships/hyperlink" Target="https://docs.github.com/en/actions/reference/workflow-syntax-for-github-actions#jobsjob_idruns-on" TargetMode="External"/><Relationship Id="rId15" Type="http://schemas.openxmlformats.org/officeDocument/2006/relationships/hyperlink" Target="https://docs.github.com/en/actions/reference/events-that-trigger-workflows#push" TargetMode="External"/><Relationship Id="rId14" Type="http://schemas.openxmlformats.org/officeDocument/2006/relationships/hyperlink" Target="https://docs.github.com/en/actions/reference/events-that-trigger-workflows#push" TargetMode="External"/><Relationship Id="rId17" Type="http://schemas.openxmlformats.org/officeDocument/2006/relationships/hyperlink" Target="https://docs.github.com/en/actions/reference/workflow-syntax-for-github-actions#on" TargetMode="External"/><Relationship Id="rId16" Type="http://schemas.openxmlformats.org/officeDocument/2006/relationships/hyperlink" Target="https://docs.github.com/en/actions/reference/workflow-syntax-for-github-actions#on" TargetMode="External"/><Relationship Id="rId5" Type="http://schemas.openxmlformats.org/officeDocument/2006/relationships/hyperlink" Target="https://docs.github.com/en/actions/reference/events-that-trigger-workflows#push" TargetMode="External"/><Relationship Id="rId19" Type="http://schemas.openxmlformats.org/officeDocument/2006/relationships/hyperlink" Target="https://docs.github.com/en/actions/reference/workflow-syntax-for-github-actions#jobsjob_idruns-on" TargetMode="External"/><Relationship Id="rId6" Type="http://schemas.openxmlformats.org/officeDocument/2006/relationships/hyperlink" Target="https://docs.github.com/en/actions/reference/workflow-syntax-for-github-actions#on" TargetMode="External"/><Relationship Id="rId18" Type="http://schemas.openxmlformats.org/officeDocument/2006/relationships/hyperlink" Target="https://docs.github.com/en/actions/reference/workflow-syntax-for-github-actions#jobsjob_idruns-on" TargetMode="External"/><Relationship Id="rId7" Type="http://schemas.openxmlformats.org/officeDocument/2006/relationships/hyperlink" Target="https://docs.github.com/en/actions/reference/workflow-syntax-for-github-actions#on" TargetMode="External"/><Relationship Id="rId8" Type="http://schemas.openxmlformats.org/officeDocument/2006/relationships/hyperlink" Target="https://docs.github.com/en/actions/reference/workflow-syntax-for-github-actions#jobsjob_idruns-on" TargetMode="External"/></Relationships>
</file>

<file path=ppt/notesSlides/_rels/notesSlide24.xml.rels><?xml version="1.0" encoding="UTF-8" standalone="yes"?><Relationships xmlns="http://schemas.openxmlformats.org/package/2006/relationships"><Relationship Id="rId20" Type="http://schemas.openxmlformats.org/officeDocument/2006/relationships/hyperlink" Target="https://docs.github.com/en/actions/reference/virtual-environments-for-github-hosted-runners#supported-runners-and-hardware-resources" TargetMode="External"/><Relationship Id="rId11" Type="http://schemas.openxmlformats.org/officeDocument/2006/relationships/hyperlink" Target="https://docs.github.com/en/actions/reference/virtual-environments-for-github-hosted-runners#supported-runners-and-hardware-resources" TargetMode="External"/><Relationship Id="rId10" Type="http://schemas.openxmlformats.org/officeDocument/2006/relationships/hyperlink" Target="https://docs.github.com/en/actions/reference/virtual-environments-for-github-hosted-runners#supported-runners-and-hardware-resources" TargetMode="External"/><Relationship Id="rId21" Type="http://schemas.openxmlformats.org/officeDocument/2006/relationships/hyperlink" Target="https://docs.github.com/en/actions/reference/virtual-environments-for-github-hosted-runners#supported-runners-and-hardware-resources" TargetMode="External"/><Relationship Id="rId13" Type="http://schemas.openxmlformats.org/officeDocument/2006/relationships/hyperlink" Target="https://docs.github.com/en/actions/reference/workflow-syntax-for-github-actions#name" TargetMode="External"/><Relationship Id="rId12" Type="http://schemas.openxmlformats.org/officeDocument/2006/relationships/hyperlink" Target="https://docs.github.com/en/actions/reference/workflow-syntax-for-github-actions#name" TargetMode="External"/><Relationship Id="rId1" Type="http://schemas.openxmlformats.org/officeDocument/2006/relationships/notesMaster" Target="../notesMasters/notesMaster1.xml"/><Relationship Id="rId2" Type="http://schemas.openxmlformats.org/officeDocument/2006/relationships/hyperlink" Target="https://docs.github.com/en/actions/reference/workflow-syntax-for-github-actions#name" TargetMode="External"/><Relationship Id="rId3" Type="http://schemas.openxmlformats.org/officeDocument/2006/relationships/hyperlink" Target="https://docs.github.com/en/actions/reference/workflow-syntax-for-github-actions#name" TargetMode="External"/><Relationship Id="rId4" Type="http://schemas.openxmlformats.org/officeDocument/2006/relationships/hyperlink" Target="https://docs.github.com/en/actions/reference/events-that-trigger-workflows#push" TargetMode="External"/><Relationship Id="rId9" Type="http://schemas.openxmlformats.org/officeDocument/2006/relationships/hyperlink" Target="https://docs.github.com/en/actions/reference/workflow-syntax-for-github-actions#jobsjob_idruns-on" TargetMode="External"/><Relationship Id="rId15" Type="http://schemas.openxmlformats.org/officeDocument/2006/relationships/hyperlink" Target="https://docs.github.com/en/actions/reference/events-that-trigger-workflows#push" TargetMode="External"/><Relationship Id="rId14" Type="http://schemas.openxmlformats.org/officeDocument/2006/relationships/hyperlink" Target="https://docs.github.com/en/actions/reference/events-that-trigger-workflows#push" TargetMode="External"/><Relationship Id="rId17" Type="http://schemas.openxmlformats.org/officeDocument/2006/relationships/hyperlink" Target="https://docs.github.com/en/actions/reference/workflow-syntax-for-github-actions#on" TargetMode="External"/><Relationship Id="rId16" Type="http://schemas.openxmlformats.org/officeDocument/2006/relationships/hyperlink" Target="https://docs.github.com/en/actions/reference/workflow-syntax-for-github-actions#on" TargetMode="External"/><Relationship Id="rId5" Type="http://schemas.openxmlformats.org/officeDocument/2006/relationships/hyperlink" Target="https://docs.github.com/en/actions/reference/events-that-trigger-workflows#push" TargetMode="External"/><Relationship Id="rId19" Type="http://schemas.openxmlformats.org/officeDocument/2006/relationships/hyperlink" Target="https://docs.github.com/en/actions/reference/workflow-syntax-for-github-actions#jobsjob_idruns-on" TargetMode="External"/><Relationship Id="rId6" Type="http://schemas.openxmlformats.org/officeDocument/2006/relationships/hyperlink" Target="https://docs.github.com/en/actions/reference/workflow-syntax-for-github-actions#on" TargetMode="External"/><Relationship Id="rId18" Type="http://schemas.openxmlformats.org/officeDocument/2006/relationships/hyperlink" Target="https://docs.github.com/en/actions/reference/workflow-syntax-for-github-actions#jobsjob_idruns-on" TargetMode="External"/><Relationship Id="rId7" Type="http://schemas.openxmlformats.org/officeDocument/2006/relationships/hyperlink" Target="https://docs.github.com/en/actions/reference/workflow-syntax-for-github-actions#on" TargetMode="External"/><Relationship Id="rId8" Type="http://schemas.openxmlformats.org/officeDocument/2006/relationships/hyperlink" Target="https://docs.github.com/en/actions/reference/workflow-syntax-for-github-actions#jobsjob_idruns-on" TargetMode="Externa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0" name="Shape 240"/>
        <p:cNvGrpSpPr/>
        <p:nvPr/>
      </p:nvGrpSpPr>
      <p:grpSpPr>
        <a:xfrm>
          <a:off x="0" y="0"/>
          <a:ext cx="0" cy="0"/>
          <a:chOff x="0" y="0"/>
          <a:chExt cx="0" cy="0"/>
        </a:xfrm>
      </p:grpSpPr>
      <p:sp>
        <p:nvSpPr>
          <p:cNvPr id="241" name="Google Shape;241;p1: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2" name="Google Shape;24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6" name="Shape 246"/>
        <p:cNvGrpSpPr/>
        <p:nvPr/>
      </p:nvGrpSpPr>
      <p:grpSpPr>
        <a:xfrm>
          <a:off x="0" y="0"/>
          <a:ext cx="0" cy="0"/>
          <a:chOff x="0" y="0"/>
          <a:chExt cx="0" cy="0"/>
        </a:xfrm>
      </p:grpSpPr>
      <p:sp>
        <p:nvSpPr>
          <p:cNvPr id="247" name="Google Shape;247;p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8" name="Google Shape;248;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3" name="Shape 253"/>
        <p:cNvGrpSpPr/>
        <p:nvPr/>
      </p:nvGrpSpPr>
      <p:grpSpPr>
        <a:xfrm>
          <a:off x="0" y="0"/>
          <a:ext cx="0" cy="0"/>
          <a:chOff x="0" y="0"/>
          <a:chExt cx="0" cy="0"/>
        </a:xfrm>
      </p:grpSpPr>
      <p:sp>
        <p:nvSpPr>
          <p:cNvPr id="254" name="Google Shape;254;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55" name="Google Shape;255;p3:notes"/>
          <p:cNvSpPr txBox="1"/>
          <p:nvPr>
            <p:ph idx="1" type="body"/>
          </p:nvPr>
        </p:nvSpPr>
        <p:spPr>
          <a:xfrm>
            <a:off x="685800" y="4343406"/>
            <a:ext cx="5486400" cy="4114800"/>
          </a:xfrm>
          <a:prstGeom prst="rect">
            <a:avLst/>
          </a:prstGeom>
          <a:noFill/>
          <a:ln>
            <a:noFill/>
          </a:ln>
        </p:spPr>
        <p:txBody>
          <a:bodyPr anchorCtr="0" anchor="t" bIns="93475" lIns="93475" spcFirstLastPara="1" rIns="93475" wrap="square" tIns="93475">
            <a:noAutofit/>
          </a:bodyPr>
          <a:lstStyle/>
          <a:p>
            <a:pPr indent="0" lvl="0" marL="0" rtl="0" algn="l">
              <a:lnSpc>
                <a:spcPct val="100000"/>
              </a:lnSpc>
              <a:spcBef>
                <a:spcPts val="0"/>
              </a:spcBef>
              <a:spcAft>
                <a:spcPts val="0"/>
              </a:spcAft>
              <a:buSzPts val="1100"/>
              <a:buNone/>
            </a:pPr>
            <a:r>
              <a:rPr lang="en"/>
              <a:t>Best achieved through version control</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8" name="Shape 258"/>
        <p:cNvGrpSpPr/>
        <p:nvPr/>
      </p:nvGrpSpPr>
      <p:grpSpPr>
        <a:xfrm>
          <a:off x="0" y="0"/>
          <a:ext cx="0" cy="0"/>
          <a:chOff x="0" y="0"/>
          <a:chExt cx="0" cy="0"/>
        </a:xfrm>
      </p:grpSpPr>
      <p:sp>
        <p:nvSpPr>
          <p:cNvPr id="259" name="Google Shape;259;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60" name="Google Shape;260;p4:notes"/>
          <p:cNvSpPr txBox="1"/>
          <p:nvPr>
            <p:ph idx="1" type="body"/>
          </p:nvPr>
        </p:nvSpPr>
        <p:spPr>
          <a:xfrm>
            <a:off x="685800" y="4343406"/>
            <a:ext cx="5486400" cy="4114800"/>
          </a:xfrm>
          <a:prstGeom prst="rect">
            <a:avLst/>
          </a:prstGeom>
          <a:noFill/>
          <a:ln>
            <a:noFill/>
          </a:ln>
        </p:spPr>
        <p:txBody>
          <a:bodyPr anchorCtr="0" anchor="t" bIns="93475" lIns="93475" spcFirstLastPara="1" rIns="93475" wrap="square" tIns="93475">
            <a:noAutofit/>
          </a:bodyPr>
          <a:lstStyle/>
          <a:p>
            <a:pPr indent="0" lvl="0" marL="0" rtl="0" algn="l">
              <a:lnSpc>
                <a:spcPct val="100000"/>
              </a:lnSpc>
              <a:spcBef>
                <a:spcPts val="0"/>
              </a:spcBef>
              <a:spcAft>
                <a:spcPts val="0"/>
              </a:spcAft>
              <a:buSzPts val="1100"/>
              <a:buNone/>
            </a:pPr>
            <a:r>
              <a:rPr lang="en"/>
              <a:t>An approach to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3" name="Shape 263"/>
        <p:cNvGrpSpPr/>
        <p:nvPr/>
      </p:nvGrpSpPr>
      <p:grpSpPr>
        <a:xfrm>
          <a:off x="0" y="0"/>
          <a:ext cx="0" cy="0"/>
          <a:chOff x="0" y="0"/>
          <a:chExt cx="0" cy="0"/>
        </a:xfrm>
      </p:grpSpPr>
      <p:sp>
        <p:nvSpPr>
          <p:cNvPr id="264" name="Google Shape;264;p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65" name="Google Shape;265;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0"/>
              </a:spcBef>
              <a:spcAft>
                <a:spcPts val="0"/>
              </a:spcAft>
              <a:buSzPts val="1100"/>
              <a:buNone/>
            </a:pPr>
            <a:br>
              <a:rPr lang="en" sz="1200">
                <a:solidFill>
                  <a:srgbClr val="595959"/>
                </a:solidFill>
              </a:rPr>
            </a:br>
            <a:r>
              <a:rPr lang="en" sz="1200">
                <a:solidFill>
                  <a:srgbClr val="595959"/>
                </a:solidFill>
              </a:rPr>
              <a:t>While we have GitHub to maintain our source of truth, how do we ensure that each transaction is valid? In a bank, we have people who check for fraudulent activity and ensure sufficient funds in an account. Similarly, in the world of code, we employ continuous integration and continuous deployment (CI/CD) practices. Before adding any code, we perform tests to ensure that it doesn't break anything or introduce vulnerabilities.</a:t>
            </a:r>
            <a:br>
              <a:rPr lang="en" sz="1200">
                <a:solidFill>
                  <a:srgbClr val="595959"/>
                </a:solidFill>
              </a:rPr>
            </a:br>
            <a:r>
              <a:rPr lang="en" sz="1200">
                <a:solidFill>
                  <a:srgbClr val="595959"/>
                </a:solidFill>
              </a:rPr>
              <a:t>For Salman, it's great as he knows precisely where to go, no matter where he is, to fulfill his shopping addiction.</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0" name="Shape 270"/>
        <p:cNvGrpSpPr/>
        <p:nvPr/>
      </p:nvGrpSpPr>
      <p:grpSpPr>
        <a:xfrm>
          <a:off x="0" y="0"/>
          <a:ext cx="0" cy="0"/>
          <a:chOff x="0" y="0"/>
          <a:chExt cx="0" cy="0"/>
        </a:xfrm>
      </p:grpSpPr>
      <p:sp>
        <p:nvSpPr>
          <p:cNvPr id="271" name="Google Shape;271;p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72" name="Google Shape;272;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304800" lvl="0" marL="457200" rtl="0" algn="l">
              <a:lnSpc>
                <a:spcPct val="115000"/>
              </a:lnSpc>
              <a:spcBef>
                <a:spcPts val="0"/>
              </a:spcBef>
              <a:spcAft>
                <a:spcPts val="0"/>
              </a:spcAft>
              <a:buClr>
                <a:srgbClr val="595959"/>
              </a:buClr>
              <a:buSzPts val="1200"/>
              <a:buChar char="●"/>
            </a:pPr>
            <a:r>
              <a:rPr lang="en" sz="1200">
                <a:solidFill>
                  <a:srgbClr val="595959"/>
                </a:solidFill>
              </a:rPr>
              <a:t>While we have GitHub to maintain our source of truth, how do we ensure that each transaction is valid? In a bank, we have people who check for fraudulent activity and ensure sufficient funds in an account. Similarly, in the world of code, we employ continuous integration and continuous deployment (CI/CD) practices. Before adding any code, we perform tests to ensure that it doesn't break anything or introduce vulnerabilities</a:t>
            </a:r>
            <a:br>
              <a:rPr lang="en" sz="1200">
                <a:solidFill>
                  <a:srgbClr val="595959"/>
                </a:solidFill>
              </a:rPr>
            </a:br>
            <a:r>
              <a:rPr lang="en" sz="1200">
                <a:solidFill>
                  <a:srgbClr val="595959"/>
                </a:solidFill>
              </a:rPr>
              <a:t>For Salman, it's great as he knows precisely where to go, no matter where he is, to fulfill his shopping addiction.</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7" name="Shape 277"/>
        <p:cNvGrpSpPr/>
        <p:nvPr/>
      </p:nvGrpSpPr>
      <p:grpSpPr>
        <a:xfrm>
          <a:off x="0" y="0"/>
          <a:ext cx="0" cy="0"/>
          <a:chOff x="0" y="0"/>
          <a:chExt cx="0" cy="0"/>
        </a:xfrm>
      </p:grpSpPr>
      <p:sp>
        <p:nvSpPr>
          <p:cNvPr id="278" name="Google Shape;278;p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79" name="Google Shape;279;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2" name="Shape 282"/>
        <p:cNvGrpSpPr/>
        <p:nvPr/>
      </p:nvGrpSpPr>
      <p:grpSpPr>
        <a:xfrm>
          <a:off x="0" y="0"/>
          <a:ext cx="0" cy="0"/>
          <a:chOff x="0" y="0"/>
          <a:chExt cx="0" cy="0"/>
        </a:xfrm>
      </p:grpSpPr>
      <p:sp>
        <p:nvSpPr>
          <p:cNvPr id="283" name="Google Shape;283;p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84" name="Google Shape;284;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9" name="Shape 289"/>
        <p:cNvGrpSpPr/>
        <p:nvPr/>
      </p:nvGrpSpPr>
      <p:grpSpPr>
        <a:xfrm>
          <a:off x="0" y="0"/>
          <a:ext cx="0" cy="0"/>
          <a:chOff x="0" y="0"/>
          <a:chExt cx="0" cy="0"/>
        </a:xfrm>
      </p:grpSpPr>
      <p:sp>
        <p:nvSpPr>
          <p:cNvPr id="290" name="Google Shape;290;p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91" name="Google Shape;291;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4" name="Shape 294"/>
        <p:cNvGrpSpPr/>
        <p:nvPr/>
      </p:nvGrpSpPr>
      <p:grpSpPr>
        <a:xfrm>
          <a:off x="0" y="0"/>
          <a:ext cx="0" cy="0"/>
          <a:chOff x="0" y="0"/>
          <a:chExt cx="0" cy="0"/>
        </a:xfrm>
      </p:grpSpPr>
      <p:sp>
        <p:nvSpPr>
          <p:cNvPr id="295" name="Google Shape;295;p1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96" name="Google Shape;296;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3" name="Shape 303"/>
        <p:cNvGrpSpPr/>
        <p:nvPr/>
      </p:nvGrpSpPr>
      <p:grpSpPr>
        <a:xfrm>
          <a:off x="0" y="0"/>
          <a:ext cx="0" cy="0"/>
          <a:chOff x="0" y="0"/>
          <a:chExt cx="0" cy="0"/>
        </a:xfrm>
      </p:grpSpPr>
      <p:sp>
        <p:nvSpPr>
          <p:cNvPr id="304" name="Google Shape;304;p1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05" name="Google Shape;305;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2" name="Shape 322"/>
        <p:cNvGrpSpPr/>
        <p:nvPr/>
      </p:nvGrpSpPr>
      <p:grpSpPr>
        <a:xfrm>
          <a:off x="0" y="0"/>
          <a:ext cx="0" cy="0"/>
          <a:chOff x="0" y="0"/>
          <a:chExt cx="0" cy="0"/>
        </a:xfrm>
      </p:grpSpPr>
      <p:sp>
        <p:nvSpPr>
          <p:cNvPr id="323" name="Google Shape;323;p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24" name="Google Shape;324;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1" name="Shape 331"/>
        <p:cNvGrpSpPr/>
        <p:nvPr/>
      </p:nvGrpSpPr>
      <p:grpSpPr>
        <a:xfrm>
          <a:off x="0" y="0"/>
          <a:ext cx="0" cy="0"/>
          <a:chOff x="0" y="0"/>
          <a:chExt cx="0" cy="0"/>
        </a:xfrm>
      </p:grpSpPr>
      <p:sp>
        <p:nvSpPr>
          <p:cNvPr id="332" name="Google Shape;332;p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33" name="Google Shape;333;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6" name="Shape 336"/>
        <p:cNvGrpSpPr/>
        <p:nvPr/>
      </p:nvGrpSpPr>
      <p:grpSpPr>
        <a:xfrm>
          <a:off x="0" y="0"/>
          <a:ext cx="0" cy="0"/>
          <a:chOff x="0" y="0"/>
          <a:chExt cx="0" cy="0"/>
        </a:xfrm>
      </p:grpSpPr>
      <p:sp>
        <p:nvSpPr>
          <p:cNvPr id="337" name="Google Shape;337;p1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38" name="Google Shape;338;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Speakers notes: we’ve developed those amazing products we’ve developed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0" name="Shape 350"/>
        <p:cNvGrpSpPr/>
        <p:nvPr/>
      </p:nvGrpSpPr>
      <p:grpSpPr>
        <a:xfrm>
          <a:off x="0" y="0"/>
          <a:ext cx="0" cy="0"/>
          <a:chOff x="0" y="0"/>
          <a:chExt cx="0" cy="0"/>
        </a:xfrm>
      </p:grpSpPr>
      <p:sp>
        <p:nvSpPr>
          <p:cNvPr id="351" name="Google Shape;351;p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52" name="Google Shape;352;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5" name="Shape 355"/>
        <p:cNvGrpSpPr/>
        <p:nvPr/>
      </p:nvGrpSpPr>
      <p:grpSpPr>
        <a:xfrm>
          <a:off x="0" y="0"/>
          <a:ext cx="0" cy="0"/>
          <a:chOff x="0" y="0"/>
          <a:chExt cx="0" cy="0"/>
        </a:xfrm>
      </p:grpSpPr>
      <p:sp>
        <p:nvSpPr>
          <p:cNvPr id="356" name="Google Shape;356;p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57" name="Google Shape;357;p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rPr lang="en">
                <a:solidFill>
                  <a:schemeClr val="dk1"/>
                </a:solidFill>
              </a:rPr>
              <a:t>Something like this: https://docs.google.com/presentation/d/1qZHr2URymFNFZRzcp_ETIHAHq4kTXYoyw1YufOb_H6w/edit#slide=id.gdfa1daea95_6_138</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1" name="Shape 361"/>
        <p:cNvGrpSpPr/>
        <p:nvPr/>
      </p:nvGrpSpPr>
      <p:grpSpPr>
        <a:xfrm>
          <a:off x="0" y="0"/>
          <a:ext cx="0" cy="0"/>
          <a:chOff x="0" y="0"/>
          <a:chExt cx="0" cy="0"/>
        </a:xfrm>
      </p:grpSpPr>
      <p:sp>
        <p:nvSpPr>
          <p:cNvPr id="362" name="Google Shape;362;p1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63" name="Google Shape;363;p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6" name="Shape 366"/>
        <p:cNvGrpSpPr/>
        <p:nvPr/>
      </p:nvGrpSpPr>
      <p:grpSpPr>
        <a:xfrm>
          <a:off x="0" y="0"/>
          <a:ext cx="0" cy="0"/>
          <a:chOff x="0" y="0"/>
          <a:chExt cx="0" cy="0"/>
        </a:xfrm>
      </p:grpSpPr>
      <p:sp>
        <p:nvSpPr>
          <p:cNvPr id="367" name="Google Shape;367;p1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68" name="Google Shape;368;p1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72" name="Shape 372"/>
        <p:cNvGrpSpPr/>
        <p:nvPr/>
      </p:nvGrpSpPr>
      <p:grpSpPr>
        <a:xfrm>
          <a:off x="0" y="0"/>
          <a:ext cx="0" cy="0"/>
          <a:chOff x="0" y="0"/>
          <a:chExt cx="0" cy="0"/>
        </a:xfrm>
      </p:grpSpPr>
      <p:sp>
        <p:nvSpPr>
          <p:cNvPr id="373" name="Google Shape;373;p1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74" name="Google Shape;374;p1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Speakers notes: we’ve developed those amazing products we’ve developed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3" name="Shape 383"/>
        <p:cNvGrpSpPr/>
        <p:nvPr/>
      </p:nvGrpSpPr>
      <p:grpSpPr>
        <a:xfrm>
          <a:off x="0" y="0"/>
          <a:ext cx="0" cy="0"/>
          <a:chOff x="0" y="0"/>
          <a:chExt cx="0" cy="0"/>
        </a:xfrm>
      </p:grpSpPr>
      <p:sp>
        <p:nvSpPr>
          <p:cNvPr id="384" name="Google Shape;384;p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385" name="Google Shape;385;p2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37" name="Shape 437"/>
        <p:cNvGrpSpPr/>
        <p:nvPr/>
      </p:nvGrpSpPr>
      <p:grpSpPr>
        <a:xfrm>
          <a:off x="0" y="0"/>
          <a:ext cx="0" cy="0"/>
          <a:chOff x="0" y="0"/>
          <a:chExt cx="0" cy="0"/>
        </a:xfrm>
      </p:grpSpPr>
      <p:sp>
        <p:nvSpPr>
          <p:cNvPr id="438" name="Google Shape;438;p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39" name="Google Shape;439;p2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48" name="Shape 448"/>
        <p:cNvGrpSpPr/>
        <p:nvPr/>
      </p:nvGrpSpPr>
      <p:grpSpPr>
        <a:xfrm>
          <a:off x="0" y="0"/>
          <a:ext cx="0" cy="0"/>
          <a:chOff x="0" y="0"/>
          <a:chExt cx="0" cy="0"/>
        </a:xfrm>
      </p:grpSpPr>
      <p:sp>
        <p:nvSpPr>
          <p:cNvPr id="449" name="Google Shape;449;p2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50" name="Google Shape;450;p2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Clr>
                <a:schemeClr val="dk1"/>
              </a:buClr>
              <a:buSzPts val="1100"/>
              <a:buFont typeface="Arial"/>
              <a:buNone/>
            </a:pPr>
            <a:r>
              <a:rPr lang="en">
                <a:solidFill>
                  <a:schemeClr val="dk1"/>
                </a:solidFill>
              </a:rPr>
              <a:t>Let’s go through the definition of this workflow:</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The name of the workflow is </a:t>
            </a:r>
            <a:r>
              <a:rPr b="1" lang="en">
                <a:solidFill>
                  <a:schemeClr val="dk1"/>
                </a:solidFill>
              </a:rPr>
              <a:t>hello-world</a:t>
            </a:r>
            <a:r>
              <a:rPr lang="en">
                <a:solidFill>
                  <a:schemeClr val="dk1"/>
                </a:solidFill>
              </a:rPr>
              <a:t> (defined by the</a:t>
            </a:r>
            <a:r>
              <a:rPr lang="en">
                <a:solidFill>
                  <a:schemeClr val="dk1"/>
                </a:solidFill>
                <a:uFill>
                  <a:noFill/>
                </a:uFill>
                <a:hlinkClick r:id="rId2">
                  <a:extLst>
                    <a:ext uri="{A12FA001-AC4F-418D-AE19-62706E023703}">
                      <ahyp:hlinkClr val="tx"/>
                    </a:ext>
                  </a:extLst>
                </a:hlinkClick>
              </a:rPr>
              <a:t> </a:t>
            </a:r>
            <a:r>
              <a:rPr lang="en" u="sng">
                <a:solidFill>
                  <a:schemeClr val="hlink"/>
                </a:solidFill>
                <a:hlinkClick r:id="rId3"/>
              </a:rPr>
              <a:t>name</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is triggered by the</a:t>
            </a:r>
            <a:r>
              <a:rPr lang="en">
                <a:solidFill>
                  <a:schemeClr val="dk1"/>
                </a:solidFill>
                <a:uFill>
                  <a:noFill/>
                </a:uFill>
                <a:hlinkClick r:id="rId4">
                  <a:extLst>
                    <a:ext uri="{A12FA001-AC4F-418D-AE19-62706E023703}">
                      <ahyp:hlinkClr val="tx"/>
                    </a:ext>
                  </a:extLst>
                </a:hlinkClick>
              </a:rPr>
              <a:t> </a:t>
            </a:r>
            <a:r>
              <a:rPr lang="en" u="sng">
                <a:solidFill>
                  <a:schemeClr val="hlink"/>
                </a:solidFill>
                <a:hlinkClick r:id="rId5"/>
              </a:rPr>
              <a:t>push</a:t>
            </a:r>
            <a:r>
              <a:rPr lang="en">
                <a:solidFill>
                  <a:schemeClr val="dk1"/>
                </a:solidFill>
              </a:rPr>
              <a:t> event (defined by the</a:t>
            </a:r>
            <a:r>
              <a:rPr lang="en">
                <a:solidFill>
                  <a:schemeClr val="dk1"/>
                </a:solidFill>
                <a:uFill>
                  <a:noFill/>
                </a:uFill>
                <a:hlinkClick r:id="rId6">
                  <a:extLst>
                    <a:ext uri="{A12FA001-AC4F-418D-AE19-62706E023703}">
                      <ahyp:hlinkClr val="tx"/>
                    </a:ext>
                  </a:extLst>
                </a:hlinkClick>
              </a:rPr>
              <a:t> </a:t>
            </a:r>
            <a:r>
              <a:rPr lang="en" u="sng">
                <a:solidFill>
                  <a:schemeClr val="hlink"/>
                </a:solidFill>
                <a:hlinkClick r:id="rId7"/>
              </a:rPr>
              <a:t>on</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contains a single job with an ID of </a:t>
            </a:r>
            <a:r>
              <a:rPr b="1" lang="en">
                <a:solidFill>
                  <a:schemeClr val="dk1"/>
                </a:solidFill>
              </a:rPr>
              <a:t>my-job</a:t>
            </a:r>
            <a:r>
              <a:rPr lang="en">
                <a:solidFill>
                  <a:schemeClr val="dk1"/>
                </a:solidFill>
              </a:rPr>
              <a:t> (this is also the name of the job).</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uses the </a:t>
            </a:r>
            <a:r>
              <a:rPr b="1" lang="en">
                <a:solidFill>
                  <a:schemeClr val="dk1"/>
                </a:solidFill>
              </a:rPr>
              <a:t>ubuntu-latest</a:t>
            </a:r>
            <a:r>
              <a:rPr lang="en">
                <a:solidFill>
                  <a:schemeClr val="dk1"/>
                </a:solidFill>
              </a:rPr>
              <a:t> GitHub-hosted runner (defined by the</a:t>
            </a:r>
            <a:r>
              <a:rPr lang="en">
                <a:solidFill>
                  <a:schemeClr val="dk1"/>
                </a:solidFill>
                <a:uFill>
                  <a:noFill/>
                </a:uFill>
                <a:hlinkClick r:id="rId8">
                  <a:extLst>
                    <a:ext uri="{A12FA001-AC4F-418D-AE19-62706E023703}">
                      <ahyp:hlinkClr val="tx"/>
                    </a:ext>
                  </a:extLst>
                </a:hlinkClick>
              </a:rPr>
              <a:t> </a:t>
            </a:r>
            <a:r>
              <a:rPr lang="en" u="sng">
                <a:solidFill>
                  <a:schemeClr val="hlink"/>
                </a:solidFill>
                <a:hlinkClick r:id="rId9"/>
              </a:rPr>
              <a:t>runs-on</a:t>
            </a:r>
            <a:r>
              <a:rPr lang="en">
                <a:solidFill>
                  <a:schemeClr val="dk1"/>
                </a:solidFill>
              </a:rPr>
              <a:t> field). At the time of this writing, the ubuntu-latest runner</a:t>
            </a:r>
            <a:r>
              <a:rPr lang="en">
                <a:solidFill>
                  <a:schemeClr val="dk1"/>
                </a:solidFill>
                <a:uFill>
                  <a:noFill/>
                </a:uFill>
                <a:hlinkClick r:id="rId10">
                  <a:extLst>
                    <a:ext uri="{A12FA001-AC4F-418D-AE19-62706E023703}">
                      <ahyp:hlinkClr val="tx"/>
                    </a:ext>
                  </a:extLst>
                </a:hlinkClick>
              </a:rPr>
              <a:t> </a:t>
            </a:r>
            <a:r>
              <a:rPr lang="en" u="sng">
                <a:solidFill>
                  <a:schemeClr val="hlink"/>
                </a:solidFill>
                <a:hlinkClick r:id="rId11"/>
              </a:rPr>
              <a:t>corresponds to Ubuntu 18.04 LTS</a:t>
            </a:r>
            <a:r>
              <a:rPr lang="en">
                <a:solidFill>
                  <a:schemeClr val="dk1"/>
                </a:solidFill>
              </a:rPr>
              <a:t>.</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contains a single step named </a:t>
            </a:r>
            <a:r>
              <a:rPr b="1" lang="en">
                <a:solidFill>
                  <a:schemeClr val="dk1"/>
                </a:solidFill>
              </a:rPr>
              <a:t>my-step</a:t>
            </a:r>
            <a:r>
              <a:rPr lang="en">
                <a:solidFill>
                  <a:schemeClr val="dk1"/>
                </a:solidFill>
              </a:rPr>
              <a:t>. This step executes the shell command </a:t>
            </a:r>
            <a:r>
              <a:rPr b="1" lang="en">
                <a:solidFill>
                  <a:schemeClr val="dk1"/>
                </a:solidFill>
              </a:rPr>
              <a:t>echo "Hello World!"</a:t>
            </a:r>
            <a:r>
              <a:rPr lang="en">
                <a:solidFill>
                  <a:schemeClr val="dk1"/>
                </a:solidFill>
              </a:rPr>
              <a:t>.</a:t>
            </a:r>
            <a:endParaRPr>
              <a:solidFill>
                <a:schemeClr val="dk1"/>
              </a:solidFill>
            </a:endParaRPr>
          </a:p>
          <a:p>
            <a:pPr indent="0" lvl="0" marL="0" rtl="0" algn="l">
              <a:lnSpc>
                <a:spcPct val="115000"/>
              </a:lnSpc>
              <a:spcBef>
                <a:spcPts val="1200"/>
              </a:spcBef>
              <a:spcAft>
                <a:spcPts val="0"/>
              </a:spcAft>
              <a:buSzPts val="1100"/>
              <a:buNone/>
            </a:pPr>
            <a:r>
              <a:rPr lang="en">
                <a:solidFill>
                  <a:schemeClr val="dk1"/>
                </a:solidFill>
              </a:rPr>
              <a:t>Let’s go through the definition of this workflow:</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The name of the workflow is </a:t>
            </a:r>
            <a:r>
              <a:rPr b="1" lang="en">
                <a:solidFill>
                  <a:schemeClr val="dk1"/>
                </a:solidFill>
              </a:rPr>
              <a:t>hello-world</a:t>
            </a:r>
            <a:r>
              <a:rPr lang="en">
                <a:solidFill>
                  <a:schemeClr val="dk1"/>
                </a:solidFill>
              </a:rPr>
              <a:t> (defined by the</a:t>
            </a:r>
            <a:r>
              <a:rPr lang="en">
                <a:solidFill>
                  <a:schemeClr val="dk1"/>
                </a:solidFill>
                <a:uFill>
                  <a:noFill/>
                </a:uFill>
                <a:hlinkClick r:id="rId12">
                  <a:extLst>
                    <a:ext uri="{A12FA001-AC4F-418D-AE19-62706E023703}">
                      <ahyp:hlinkClr val="tx"/>
                    </a:ext>
                  </a:extLst>
                </a:hlinkClick>
              </a:rPr>
              <a:t> </a:t>
            </a:r>
            <a:r>
              <a:rPr lang="en" u="sng">
                <a:solidFill>
                  <a:schemeClr val="hlink"/>
                </a:solidFill>
                <a:hlinkClick r:id="rId13"/>
              </a:rPr>
              <a:t>name</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is triggered by the</a:t>
            </a:r>
            <a:r>
              <a:rPr lang="en">
                <a:solidFill>
                  <a:schemeClr val="dk1"/>
                </a:solidFill>
                <a:uFill>
                  <a:noFill/>
                </a:uFill>
                <a:hlinkClick r:id="rId14">
                  <a:extLst>
                    <a:ext uri="{A12FA001-AC4F-418D-AE19-62706E023703}">
                      <ahyp:hlinkClr val="tx"/>
                    </a:ext>
                  </a:extLst>
                </a:hlinkClick>
              </a:rPr>
              <a:t> </a:t>
            </a:r>
            <a:r>
              <a:rPr lang="en" u="sng">
                <a:solidFill>
                  <a:schemeClr val="hlink"/>
                </a:solidFill>
                <a:hlinkClick r:id="rId15"/>
              </a:rPr>
              <a:t>push</a:t>
            </a:r>
            <a:r>
              <a:rPr lang="en">
                <a:solidFill>
                  <a:schemeClr val="dk1"/>
                </a:solidFill>
              </a:rPr>
              <a:t> event (defined by the</a:t>
            </a:r>
            <a:r>
              <a:rPr lang="en">
                <a:solidFill>
                  <a:schemeClr val="dk1"/>
                </a:solidFill>
                <a:uFill>
                  <a:noFill/>
                </a:uFill>
                <a:hlinkClick r:id="rId16">
                  <a:extLst>
                    <a:ext uri="{A12FA001-AC4F-418D-AE19-62706E023703}">
                      <ahyp:hlinkClr val="tx"/>
                    </a:ext>
                  </a:extLst>
                </a:hlinkClick>
              </a:rPr>
              <a:t> </a:t>
            </a:r>
            <a:r>
              <a:rPr lang="en" u="sng">
                <a:solidFill>
                  <a:schemeClr val="hlink"/>
                </a:solidFill>
                <a:hlinkClick r:id="rId17"/>
              </a:rPr>
              <a:t>on</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contains a single job with an ID of </a:t>
            </a:r>
            <a:r>
              <a:rPr b="1" lang="en">
                <a:solidFill>
                  <a:schemeClr val="dk1"/>
                </a:solidFill>
              </a:rPr>
              <a:t>my-job</a:t>
            </a:r>
            <a:r>
              <a:rPr lang="en">
                <a:solidFill>
                  <a:schemeClr val="dk1"/>
                </a:solidFill>
              </a:rPr>
              <a:t> (this is also the name of the job).</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uses the </a:t>
            </a:r>
            <a:r>
              <a:rPr b="1" lang="en">
                <a:solidFill>
                  <a:schemeClr val="dk1"/>
                </a:solidFill>
              </a:rPr>
              <a:t>ubuntu-latest</a:t>
            </a:r>
            <a:r>
              <a:rPr lang="en">
                <a:solidFill>
                  <a:schemeClr val="dk1"/>
                </a:solidFill>
              </a:rPr>
              <a:t> GitHub-hosted runner (defined by the</a:t>
            </a:r>
            <a:r>
              <a:rPr lang="en">
                <a:solidFill>
                  <a:schemeClr val="dk1"/>
                </a:solidFill>
                <a:uFill>
                  <a:noFill/>
                </a:uFill>
                <a:hlinkClick r:id="rId18">
                  <a:extLst>
                    <a:ext uri="{A12FA001-AC4F-418D-AE19-62706E023703}">
                      <ahyp:hlinkClr val="tx"/>
                    </a:ext>
                  </a:extLst>
                </a:hlinkClick>
              </a:rPr>
              <a:t> </a:t>
            </a:r>
            <a:r>
              <a:rPr lang="en" u="sng">
                <a:solidFill>
                  <a:schemeClr val="hlink"/>
                </a:solidFill>
                <a:hlinkClick r:id="rId19"/>
              </a:rPr>
              <a:t>runs-on</a:t>
            </a:r>
            <a:r>
              <a:rPr lang="en">
                <a:solidFill>
                  <a:schemeClr val="dk1"/>
                </a:solidFill>
              </a:rPr>
              <a:t> field). At the time of this writing, the ubuntu-latest runner</a:t>
            </a:r>
            <a:r>
              <a:rPr lang="en">
                <a:solidFill>
                  <a:schemeClr val="dk1"/>
                </a:solidFill>
                <a:uFill>
                  <a:noFill/>
                </a:uFill>
                <a:hlinkClick r:id="rId20">
                  <a:extLst>
                    <a:ext uri="{A12FA001-AC4F-418D-AE19-62706E023703}">
                      <ahyp:hlinkClr val="tx"/>
                    </a:ext>
                  </a:extLst>
                </a:hlinkClick>
              </a:rPr>
              <a:t> </a:t>
            </a:r>
            <a:r>
              <a:rPr lang="en" u="sng">
                <a:solidFill>
                  <a:schemeClr val="hlink"/>
                </a:solidFill>
                <a:hlinkClick r:id="rId21"/>
              </a:rPr>
              <a:t>corresponds to Ubuntu 18.04 LTS</a:t>
            </a:r>
            <a:r>
              <a:rPr lang="en">
                <a:solidFill>
                  <a:schemeClr val="dk1"/>
                </a:solidFill>
              </a:rPr>
              <a:t>.</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contains a single step named </a:t>
            </a:r>
            <a:r>
              <a:rPr b="1" lang="en">
                <a:solidFill>
                  <a:schemeClr val="dk1"/>
                </a:solidFill>
              </a:rPr>
              <a:t>my-step</a:t>
            </a:r>
            <a:r>
              <a:rPr lang="en">
                <a:solidFill>
                  <a:schemeClr val="dk1"/>
                </a:solidFill>
              </a:rPr>
              <a:t>. This step executes the shell command </a:t>
            </a:r>
            <a:r>
              <a:rPr b="1" lang="en">
                <a:solidFill>
                  <a:schemeClr val="dk1"/>
                </a:solidFill>
              </a:rPr>
              <a:t>echo "Hello World!"</a:t>
            </a:r>
            <a:r>
              <a:rPr lang="en">
                <a:solidFill>
                  <a:schemeClr val="dk1"/>
                </a:solidFill>
              </a:rPr>
              <a:t>.</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3" name="Shape 453"/>
        <p:cNvGrpSpPr/>
        <p:nvPr/>
      </p:nvGrpSpPr>
      <p:grpSpPr>
        <a:xfrm>
          <a:off x="0" y="0"/>
          <a:ext cx="0" cy="0"/>
          <a:chOff x="0" y="0"/>
          <a:chExt cx="0" cy="0"/>
        </a:xfrm>
      </p:grpSpPr>
      <p:sp>
        <p:nvSpPr>
          <p:cNvPr id="454" name="Google Shape;454;p2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55" name="Google Shape;455;p2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rPr lang="en">
                <a:solidFill>
                  <a:schemeClr val="dk1"/>
                </a:solidFill>
              </a:rPr>
              <a:t>Let’s go through the definition of this workflow:</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The name of the workflow is </a:t>
            </a:r>
            <a:r>
              <a:rPr b="1" lang="en">
                <a:solidFill>
                  <a:schemeClr val="dk1"/>
                </a:solidFill>
              </a:rPr>
              <a:t>hello-world</a:t>
            </a:r>
            <a:r>
              <a:rPr lang="en">
                <a:solidFill>
                  <a:schemeClr val="dk1"/>
                </a:solidFill>
              </a:rPr>
              <a:t> (defined by the</a:t>
            </a:r>
            <a:r>
              <a:rPr lang="en">
                <a:solidFill>
                  <a:schemeClr val="dk1"/>
                </a:solidFill>
                <a:uFill>
                  <a:noFill/>
                </a:uFill>
                <a:hlinkClick r:id="rId2">
                  <a:extLst>
                    <a:ext uri="{A12FA001-AC4F-418D-AE19-62706E023703}">
                      <ahyp:hlinkClr val="tx"/>
                    </a:ext>
                  </a:extLst>
                </a:hlinkClick>
              </a:rPr>
              <a:t> </a:t>
            </a:r>
            <a:r>
              <a:rPr lang="en" u="sng">
                <a:solidFill>
                  <a:schemeClr val="hlink"/>
                </a:solidFill>
                <a:hlinkClick r:id="rId3"/>
              </a:rPr>
              <a:t>name</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is triggered by the</a:t>
            </a:r>
            <a:r>
              <a:rPr lang="en">
                <a:solidFill>
                  <a:schemeClr val="dk1"/>
                </a:solidFill>
                <a:uFill>
                  <a:noFill/>
                </a:uFill>
                <a:hlinkClick r:id="rId4">
                  <a:extLst>
                    <a:ext uri="{A12FA001-AC4F-418D-AE19-62706E023703}">
                      <ahyp:hlinkClr val="tx"/>
                    </a:ext>
                  </a:extLst>
                </a:hlinkClick>
              </a:rPr>
              <a:t> </a:t>
            </a:r>
            <a:r>
              <a:rPr lang="en" u="sng">
                <a:solidFill>
                  <a:schemeClr val="hlink"/>
                </a:solidFill>
                <a:hlinkClick r:id="rId5"/>
              </a:rPr>
              <a:t>push</a:t>
            </a:r>
            <a:r>
              <a:rPr lang="en">
                <a:solidFill>
                  <a:schemeClr val="dk1"/>
                </a:solidFill>
              </a:rPr>
              <a:t> event (defined by the</a:t>
            </a:r>
            <a:r>
              <a:rPr lang="en">
                <a:solidFill>
                  <a:schemeClr val="dk1"/>
                </a:solidFill>
                <a:uFill>
                  <a:noFill/>
                </a:uFill>
                <a:hlinkClick r:id="rId6">
                  <a:extLst>
                    <a:ext uri="{A12FA001-AC4F-418D-AE19-62706E023703}">
                      <ahyp:hlinkClr val="tx"/>
                    </a:ext>
                  </a:extLst>
                </a:hlinkClick>
              </a:rPr>
              <a:t> </a:t>
            </a:r>
            <a:r>
              <a:rPr lang="en" u="sng">
                <a:solidFill>
                  <a:schemeClr val="hlink"/>
                </a:solidFill>
                <a:hlinkClick r:id="rId7"/>
              </a:rPr>
              <a:t>on</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contains a single job with an ID of </a:t>
            </a:r>
            <a:r>
              <a:rPr b="1" lang="en">
                <a:solidFill>
                  <a:schemeClr val="dk1"/>
                </a:solidFill>
              </a:rPr>
              <a:t>my-job</a:t>
            </a:r>
            <a:r>
              <a:rPr lang="en">
                <a:solidFill>
                  <a:schemeClr val="dk1"/>
                </a:solidFill>
              </a:rPr>
              <a:t> (this is also the name of the job).</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uses the </a:t>
            </a:r>
            <a:r>
              <a:rPr b="1" lang="en">
                <a:solidFill>
                  <a:schemeClr val="dk1"/>
                </a:solidFill>
              </a:rPr>
              <a:t>ubuntu-latest</a:t>
            </a:r>
            <a:r>
              <a:rPr lang="en">
                <a:solidFill>
                  <a:schemeClr val="dk1"/>
                </a:solidFill>
              </a:rPr>
              <a:t> GitHub-hosted runner (defined by the</a:t>
            </a:r>
            <a:r>
              <a:rPr lang="en">
                <a:solidFill>
                  <a:schemeClr val="dk1"/>
                </a:solidFill>
                <a:uFill>
                  <a:noFill/>
                </a:uFill>
                <a:hlinkClick r:id="rId8">
                  <a:extLst>
                    <a:ext uri="{A12FA001-AC4F-418D-AE19-62706E023703}">
                      <ahyp:hlinkClr val="tx"/>
                    </a:ext>
                  </a:extLst>
                </a:hlinkClick>
              </a:rPr>
              <a:t> </a:t>
            </a:r>
            <a:r>
              <a:rPr lang="en" u="sng">
                <a:solidFill>
                  <a:schemeClr val="hlink"/>
                </a:solidFill>
                <a:hlinkClick r:id="rId9"/>
              </a:rPr>
              <a:t>runs-on</a:t>
            </a:r>
            <a:r>
              <a:rPr lang="en">
                <a:solidFill>
                  <a:schemeClr val="dk1"/>
                </a:solidFill>
              </a:rPr>
              <a:t> field). At the time of this writing, the ubuntu-latest runner</a:t>
            </a:r>
            <a:r>
              <a:rPr lang="en">
                <a:solidFill>
                  <a:schemeClr val="dk1"/>
                </a:solidFill>
                <a:uFill>
                  <a:noFill/>
                </a:uFill>
                <a:hlinkClick r:id="rId10">
                  <a:extLst>
                    <a:ext uri="{A12FA001-AC4F-418D-AE19-62706E023703}">
                      <ahyp:hlinkClr val="tx"/>
                    </a:ext>
                  </a:extLst>
                </a:hlinkClick>
              </a:rPr>
              <a:t> </a:t>
            </a:r>
            <a:r>
              <a:rPr lang="en" u="sng">
                <a:solidFill>
                  <a:schemeClr val="hlink"/>
                </a:solidFill>
                <a:hlinkClick r:id="rId11"/>
              </a:rPr>
              <a:t>corresponds to Ubuntu 18.04 LTS</a:t>
            </a:r>
            <a:r>
              <a:rPr lang="en">
                <a:solidFill>
                  <a:schemeClr val="dk1"/>
                </a:solidFill>
              </a:rPr>
              <a:t>.</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contains a single step named </a:t>
            </a:r>
            <a:r>
              <a:rPr b="1" lang="en">
                <a:solidFill>
                  <a:schemeClr val="dk1"/>
                </a:solidFill>
              </a:rPr>
              <a:t>my-step</a:t>
            </a:r>
            <a:r>
              <a:rPr lang="en">
                <a:solidFill>
                  <a:schemeClr val="dk1"/>
                </a:solidFill>
              </a:rPr>
              <a:t>. This step executes the shell command </a:t>
            </a:r>
            <a:r>
              <a:rPr b="1" lang="en">
                <a:solidFill>
                  <a:schemeClr val="dk1"/>
                </a:solidFill>
              </a:rPr>
              <a:t>echo "Hello World!"</a:t>
            </a:r>
            <a:r>
              <a:rPr lang="en">
                <a:solidFill>
                  <a:schemeClr val="dk1"/>
                </a:solidFill>
              </a:rPr>
              <a:t>.</a:t>
            </a:r>
            <a:endParaRPr>
              <a:solidFill>
                <a:schemeClr val="dk1"/>
              </a:solidFill>
            </a:endParaRPr>
          </a:p>
          <a:p>
            <a:pPr indent="0" lvl="0" marL="0" rtl="0" algn="l">
              <a:lnSpc>
                <a:spcPct val="115000"/>
              </a:lnSpc>
              <a:spcBef>
                <a:spcPts val="1200"/>
              </a:spcBef>
              <a:spcAft>
                <a:spcPts val="0"/>
              </a:spcAft>
              <a:buSzPts val="1100"/>
              <a:buNone/>
            </a:pPr>
            <a:r>
              <a:rPr lang="en">
                <a:solidFill>
                  <a:schemeClr val="dk1"/>
                </a:solidFill>
              </a:rPr>
              <a:t>Let’s go through the definition of this workflow:</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The name of the workflow is </a:t>
            </a:r>
            <a:r>
              <a:rPr b="1" lang="en">
                <a:solidFill>
                  <a:schemeClr val="dk1"/>
                </a:solidFill>
              </a:rPr>
              <a:t>hello-world</a:t>
            </a:r>
            <a:r>
              <a:rPr lang="en">
                <a:solidFill>
                  <a:schemeClr val="dk1"/>
                </a:solidFill>
              </a:rPr>
              <a:t> (defined by the</a:t>
            </a:r>
            <a:r>
              <a:rPr lang="en">
                <a:solidFill>
                  <a:schemeClr val="dk1"/>
                </a:solidFill>
                <a:uFill>
                  <a:noFill/>
                </a:uFill>
                <a:hlinkClick r:id="rId12">
                  <a:extLst>
                    <a:ext uri="{A12FA001-AC4F-418D-AE19-62706E023703}">
                      <ahyp:hlinkClr val="tx"/>
                    </a:ext>
                  </a:extLst>
                </a:hlinkClick>
              </a:rPr>
              <a:t> </a:t>
            </a:r>
            <a:r>
              <a:rPr lang="en" u="sng">
                <a:solidFill>
                  <a:schemeClr val="hlink"/>
                </a:solidFill>
                <a:hlinkClick r:id="rId13"/>
              </a:rPr>
              <a:t>name</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is triggered by the</a:t>
            </a:r>
            <a:r>
              <a:rPr lang="en">
                <a:solidFill>
                  <a:schemeClr val="dk1"/>
                </a:solidFill>
                <a:uFill>
                  <a:noFill/>
                </a:uFill>
                <a:hlinkClick r:id="rId14">
                  <a:extLst>
                    <a:ext uri="{A12FA001-AC4F-418D-AE19-62706E023703}">
                      <ahyp:hlinkClr val="tx"/>
                    </a:ext>
                  </a:extLst>
                </a:hlinkClick>
              </a:rPr>
              <a:t> </a:t>
            </a:r>
            <a:r>
              <a:rPr lang="en" u="sng">
                <a:solidFill>
                  <a:schemeClr val="hlink"/>
                </a:solidFill>
                <a:hlinkClick r:id="rId15"/>
              </a:rPr>
              <a:t>push</a:t>
            </a:r>
            <a:r>
              <a:rPr lang="en">
                <a:solidFill>
                  <a:schemeClr val="dk1"/>
                </a:solidFill>
              </a:rPr>
              <a:t> event (defined by the</a:t>
            </a:r>
            <a:r>
              <a:rPr lang="en">
                <a:solidFill>
                  <a:schemeClr val="dk1"/>
                </a:solidFill>
                <a:uFill>
                  <a:noFill/>
                </a:uFill>
                <a:hlinkClick r:id="rId16">
                  <a:extLst>
                    <a:ext uri="{A12FA001-AC4F-418D-AE19-62706E023703}">
                      <ahyp:hlinkClr val="tx"/>
                    </a:ext>
                  </a:extLst>
                </a:hlinkClick>
              </a:rPr>
              <a:t> </a:t>
            </a:r>
            <a:r>
              <a:rPr lang="en" u="sng">
                <a:solidFill>
                  <a:schemeClr val="hlink"/>
                </a:solidFill>
                <a:hlinkClick r:id="rId17"/>
              </a:rPr>
              <a:t>on</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contains a single job with an ID of </a:t>
            </a:r>
            <a:r>
              <a:rPr b="1" lang="en">
                <a:solidFill>
                  <a:schemeClr val="dk1"/>
                </a:solidFill>
              </a:rPr>
              <a:t>my-job</a:t>
            </a:r>
            <a:r>
              <a:rPr lang="en">
                <a:solidFill>
                  <a:schemeClr val="dk1"/>
                </a:solidFill>
              </a:rPr>
              <a:t> (this is also the name of the job).</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uses the </a:t>
            </a:r>
            <a:r>
              <a:rPr b="1" lang="en">
                <a:solidFill>
                  <a:schemeClr val="dk1"/>
                </a:solidFill>
              </a:rPr>
              <a:t>ubuntu-latest</a:t>
            </a:r>
            <a:r>
              <a:rPr lang="en">
                <a:solidFill>
                  <a:schemeClr val="dk1"/>
                </a:solidFill>
              </a:rPr>
              <a:t> GitHub-hosted runner (defined by the</a:t>
            </a:r>
            <a:r>
              <a:rPr lang="en">
                <a:solidFill>
                  <a:schemeClr val="dk1"/>
                </a:solidFill>
                <a:uFill>
                  <a:noFill/>
                </a:uFill>
                <a:hlinkClick r:id="rId18">
                  <a:extLst>
                    <a:ext uri="{A12FA001-AC4F-418D-AE19-62706E023703}">
                      <ahyp:hlinkClr val="tx"/>
                    </a:ext>
                  </a:extLst>
                </a:hlinkClick>
              </a:rPr>
              <a:t> </a:t>
            </a:r>
            <a:r>
              <a:rPr lang="en" u="sng">
                <a:solidFill>
                  <a:schemeClr val="hlink"/>
                </a:solidFill>
                <a:hlinkClick r:id="rId19"/>
              </a:rPr>
              <a:t>runs-on</a:t>
            </a:r>
            <a:r>
              <a:rPr lang="en">
                <a:solidFill>
                  <a:schemeClr val="dk1"/>
                </a:solidFill>
              </a:rPr>
              <a:t> field). At the time of this writing, the ubuntu-latest runner</a:t>
            </a:r>
            <a:r>
              <a:rPr lang="en">
                <a:solidFill>
                  <a:schemeClr val="dk1"/>
                </a:solidFill>
                <a:uFill>
                  <a:noFill/>
                </a:uFill>
                <a:hlinkClick r:id="rId20">
                  <a:extLst>
                    <a:ext uri="{A12FA001-AC4F-418D-AE19-62706E023703}">
                      <ahyp:hlinkClr val="tx"/>
                    </a:ext>
                  </a:extLst>
                </a:hlinkClick>
              </a:rPr>
              <a:t> </a:t>
            </a:r>
            <a:r>
              <a:rPr lang="en" u="sng">
                <a:solidFill>
                  <a:schemeClr val="hlink"/>
                </a:solidFill>
                <a:hlinkClick r:id="rId21"/>
              </a:rPr>
              <a:t>corresponds to Ubuntu 18.04 LTS</a:t>
            </a:r>
            <a:r>
              <a:rPr lang="en">
                <a:solidFill>
                  <a:schemeClr val="dk1"/>
                </a:solidFill>
              </a:rPr>
              <a:t>.</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contains a single step named </a:t>
            </a:r>
            <a:r>
              <a:rPr b="1" lang="en">
                <a:solidFill>
                  <a:schemeClr val="dk1"/>
                </a:solidFill>
              </a:rPr>
              <a:t>my-step</a:t>
            </a:r>
            <a:r>
              <a:rPr lang="en">
                <a:solidFill>
                  <a:schemeClr val="dk1"/>
                </a:solidFill>
              </a:rPr>
              <a:t>. This step executes the shell command </a:t>
            </a:r>
            <a:r>
              <a:rPr b="1" lang="en">
                <a:solidFill>
                  <a:schemeClr val="dk1"/>
                </a:solidFill>
              </a:rPr>
              <a:t>echo "Hello World!"</a:t>
            </a:r>
            <a:r>
              <a:rPr lang="en">
                <a:solidFill>
                  <a:schemeClr val="dk1"/>
                </a:solidFill>
              </a:rPr>
              <a:t>.</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59" name="Shape 459"/>
        <p:cNvGrpSpPr/>
        <p:nvPr/>
      </p:nvGrpSpPr>
      <p:grpSpPr>
        <a:xfrm>
          <a:off x="0" y="0"/>
          <a:ext cx="0" cy="0"/>
          <a:chOff x="0" y="0"/>
          <a:chExt cx="0" cy="0"/>
        </a:xfrm>
      </p:grpSpPr>
      <p:sp>
        <p:nvSpPr>
          <p:cNvPr id="460" name="Google Shape;460;p2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61" name="Google Shape;461;p2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rPr lang="en">
                <a:solidFill>
                  <a:schemeClr val="dk1"/>
                </a:solidFill>
              </a:rPr>
              <a:t>Let’s go through the definition of this workflow:</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The name of the workflow is </a:t>
            </a:r>
            <a:r>
              <a:rPr b="1" lang="en">
                <a:solidFill>
                  <a:schemeClr val="dk1"/>
                </a:solidFill>
              </a:rPr>
              <a:t>hello-world</a:t>
            </a:r>
            <a:r>
              <a:rPr lang="en">
                <a:solidFill>
                  <a:schemeClr val="dk1"/>
                </a:solidFill>
              </a:rPr>
              <a:t> (defined by the</a:t>
            </a:r>
            <a:r>
              <a:rPr lang="en">
                <a:solidFill>
                  <a:schemeClr val="dk1"/>
                </a:solidFill>
                <a:uFill>
                  <a:noFill/>
                </a:uFill>
                <a:hlinkClick r:id="rId2">
                  <a:extLst>
                    <a:ext uri="{A12FA001-AC4F-418D-AE19-62706E023703}">
                      <ahyp:hlinkClr val="tx"/>
                    </a:ext>
                  </a:extLst>
                </a:hlinkClick>
              </a:rPr>
              <a:t> </a:t>
            </a:r>
            <a:r>
              <a:rPr lang="en" u="sng">
                <a:solidFill>
                  <a:schemeClr val="hlink"/>
                </a:solidFill>
                <a:hlinkClick r:id="rId3"/>
              </a:rPr>
              <a:t>name</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is triggered by the</a:t>
            </a:r>
            <a:r>
              <a:rPr lang="en">
                <a:solidFill>
                  <a:schemeClr val="dk1"/>
                </a:solidFill>
                <a:uFill>
                  <a:noFill/>
                </a:uFill>
                <a:hlinkClick r:id="rId4">
                  <a:extLst>
                    <a:ext uri="{A12FA001-AC4F-418D-AE19-62706E023703}">
                      <ahyp:hlinkClr val="tx"/>
                    </a:ext>
                  </a:extLst>
                </a:hlinkClick>
              </a:rPr>
              <a:t> </a:t>
            </a:r>
            <a:r>
              <a:rPr lang="en" u="sng">
                <a:solidFill>
                  <a:schemeClr val="hlink"/>
                </a:solidFill>
                <a:hlinkClick r:id="rId5"/>
              </a:rPr>
              <a:t>push</a:t>
            </a:r>
            <a:r>
              <a:rPr lang="en">
                <a:solidFill>
                  <a:schemeClr val="dk1"/>
                </a:solidFill>
              </a:rPr>
              <a:t> event (defined by the</a:t>
            </a:r>
            <a:r>
              <a:rPr lang="en">
                <a:solidFill>
                  <a:schemeClr val="dk1"/>
                </a:solidFill>
                <a:uFill>
                  <a:noFill/>
                </a:uFill>
                <a:hlinkClick r:id="rId6">
                  <a:extLst>
                    <a:ext uri="{A12FA001-AC4F-418D-AE19-62706E023703}">
                      <ahyp:hlinkClr val="tx"/>
                    </a:ext>
                  </a:extLst>
                </a:hlinkClick>
              </a:rPr>
              <a:t> </a:t>
            </a:r>
            <a:r>
              <a:rPr lang="en" u="sng">
                <a:solidFill>
                  <a:schemeClr val="hlink"/>
                </a:solidFill>
                <a:hlinkClick r:id="rId7"/>
              </a:rPr>
              <a:t>on</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contains a single job with an ID of </a:t>
            </a:r>
            <a:r>
              <a:rPr b="1" lang="en">
                <a:solidFill>
                  <a:schemeClr val="dk1"/>
                </a:solidFill>
              </a:rPr>
              <a:t>my-job</a:t>
            </a:r>
            <a:r>
              <a:rPr lang="en">
                <a:solidFill>
                  <a:schemeClr val="dk1"/>
                </a:solidFill>
              </a:rPr>
              <a:t> (this is also the name of the job).</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uses the </a:t>
            </a:r>
            <a:r>
              <a:rPr b="1" lang="en">
                <a:solidFill>
                  <a:schemeClr val="dk1"/>
                </a:solidFill>
              </a:rPr>
              <a:t>ubuntu-latest</a:t>
            </a:r>
            <a:r>
              <a:rPr lang="en">
                <a:solidFill>
                  <a:schemeClr val="dk1"/>
                </a:solidFill>
              </a:rPr>
              <a:t> GitHub-hosted runner (defined by the</a:t>
            </a:r>
            <a:r>
              <a:rPr lang="en">
                <a:solidFill>
                  <a:schemeClr val="dk1"/>
                </a:solidFill>
                <a:uFill>
                  <a:noFill/>
                </a:uFill>
                <a:hlinkClick r:id="rId8">
                  <a:extLst>
                    <a:ext uri="{A12FA001-AC4F-418D-AE19-62706E023703}">
                      <ahyp:hlinkClr val="tx"/>
                    </a:ext>
                  </a:extLst>
                </a:hlinkClick>
              </a:rPr>
              <a:t> </a:t>
            </a:r>
            <a:r>
              <a:rPr lang="en" u="sng">
                <a:solidFill>
                  <a:schemeClr val="hlink"/>
                </a:solidFill>
                <a:hlinkClick r:id="rId9"/>
              </a:rPr>
              <a:t>runs-on</a:t>
            </a:r>
            <a:r>
              <a:rPr lang="en">
                <a:solidFill>
                  <a:schemeClr val="dk1"/>
                </a:solidFill>
              </a:rPr>
              <a:t> field). At the time of this writing, the ubuntu-latest runner</a:t>
            </a:r>
            <a:r>
              <a:rPr lang="en">
                <a:solidFill>
                  <a:schemeClr val="dk1"/>
                </a:solidFill>
                <a:uFill>
                  <a:noFill/>
                </a:uFill>
                <a:hlinkClick r:id="rId10">
                  <a:extLst>
                    <a:ext uri="{A12FA001-AC4F-418D-AE19-62706E023703}">
                      <ahyp:hlinkClr val="tx"/>
                    </a:ext>
                  </a:extLst>
                </a:hlinkClick>
              </a:rPr>
              <a:t> </a:t>
            </a:r>
            <a:r>
              <a:rPr lang="en" u="sng">
                <a:solidFill>
                  <a:schemeClr val="hlink"/>
                </a:solidFill>
                <a:hlinkClick r:id="rId11"/>
              </a:rPr>
              <a:t>corresponds to Ubuntu 18.04 LTS</a:t>
            </a:r>
            <a:r>
              <a:rPr lang="en">
                <a:solidFill>
                  <a:schemeClr val="dk1"/>
                </a:solidFill>
              </a:rPr>
              <a:t>.</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contains a single step named </a:t>
            </a:r>
            <a:r>
              <a:rPr b="1" lang="en">
                <a:solidFill>
                  <a:schemeClr val="dk1"/>
                </a:solidFill>
              </a:rPr>
              <a:t>my-step</a:t>
            </a:r>
            <a:r>
              <a:rPr lang="en">
                <a:solidFill>
                  <a:schemeClr val="dk1"/>
                </a:solidFill>
              </a:rPr>
              <a:t>. This step executes the shell command </a:t>
            </a:r>
            <a:r>
              <a:rPr b="1" lang="en">
                <a:solidFill>
                  <a:schemeClr val="dk1"/>
                </a:solidFill>
              </a:rPr>
              <a:t>echo "Hello World!"</a:t>
            </a:r>
            <a:r>
              <a:rPr lang="en">
                <a:solidFill>
                  <a:schemeClr val="dk1"/>
                </a:solidFill>
              </a:rPr>
              <a:t>.</a:t>
            </a:r>
            <a:endParaRPr>
              <a:solidFill>
                <a:schemeClr val="dk1"/>
              </a:solidFill>
            </a:endParaRPr>
          </a:p>
          <a:p>
            <a:pPr indent="0" lvl="0" marL="0" rtl="0" algn="l">
              <a:lnSpc>
                <a:spcPct val="115000"/>
              </a:lnSpc>
              <a:spcBef>
                <a:spcPts val="1200"/>
              </a:spcBef>
              <a:spcAft>
                <a:spcPts val="0"/>
              </a:spcAft>
              <a:buSzPts val="1100"/>
              <a:buNone/>
            </a:pPr>
            <a:r>
              <a:rPr lang="en">
                <a:solidFill>
                  <a:schemeClr val="dk1"/>
                </a:solidFill>
              </a:rPr>
              <a:t>Let’s go through the definition of this workflow:</a:t>
            </a:r>
            <a:endParaRPr>
              <a:solidFill>
                <a:schemeClr val="dk1"/>
              </a:solidFill>
            </a:endParaRPr>
          </a:p>
          <a:p>
            <a:pPr indent="-298450" lvl="0" marL="457200" rtl="0" algn="l">
              <a:lnSpc>
                <a:spcPct val="115000"/>
              </a:lnSpc>
              <a:spcBef>
                <a:spcPts val="1200"/>
              </a:spcBef>
              <a:spcAft>
                <a:spcPts val="0"/>
              </a:spcAft>
              <a:buClr>
                <a:schemeClr val="dk1"/>
              </a:buClr>
              <a:buSzPts val="1100"/>
              <a:buChar char="●"/>
            </a:pPr>
            <a:r>
              <a:rPr lang="en">
                <a:solidFill>
                  <a:schemeClr val="dk1"/>
                </a:solidFill>
              </a:rPr>
              <a:t>The name of the workflow is </a:t>
            </a:r>
            <a:r>
              <a:rPr b="1" lang="en">
                <a:solidFill>
                  <a:schemeClr val="dk1"/>
                </a:solidFill>
              </a:rPr>
              <a:t>hello-world</a:t>
            </a:r>
            <a:r>
              <a:rPr lang="en">
                <a:solidFill>
                  <a:schemeClr val="dk1"/>
                </a:solidFill>
              </a:rPr>
              <a:t> (defined by the</a:t>
            </a:r>
            <a:r>
              <a:rPr lang="en">
                <a:solidFill>
                  <a:schemeClr val="dk1"/>
                </a:solidFill>
                <a:uFill>
                  <a:noFill/>
                </a:uFill>
                <a:hlinkClick r:id="rId12">
                  <a:extLst>
                    <a:ext uri="{A12FA001-AC4F-418D-AE19-62706E023703}">
                      <ahyp:hlinkClr val="tx"/>
                    </a:ext>
                  </a:extLst>
                </a:hlinkClick>
              </a:rPr>
              <a:t> </a:t>
            </a:r>
            <a:r>
              <a:rPr lang="en" u="sng">
                <a:solidFill>
                  <a:schemeClr val="hlink"/>
                </a:solidFill>
                <a:hlinkClick r:id="rId13"/>
              </a:rPr>
              <a:t>name</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is triggered by the</a:t>
            </a:r>
            <a:r>
              <a:rPr lang="en">
                <a:solidFill>
                  <a:schemeClr val="dk1"/>
                </a:solidFill>
                <a:uFill>
                  <a:noFill/>
                </a:uFill>
                <a:hlinkClick r:id="rId14">
                  <a:extLst>
                    <a:ext uri="{A12FA001-AC4F-418D-AE19-62706E023703}">
                      <ahyp:hlinkClr val="tx"/>
                    </a:ext>
                  </a:extLst>
                </a:hlinkClick>
              </a:rPr>
              <a:t> </a:t>
            </a:r>
            <a:r>
              <a:rPr lang="en" u="sng">
                <a:solidFill>
                  <a:schemeClr val="hlink"/>
                </a:solidFill>
                <a:hlinkClick r:id="rId15"/>
              </a:rPr>
              <a:t>push</a:t>
            </a:r>
            <a:r>
              <a:rPr lang="en">
                <a:solidFill>
                  <a:schemeClr val="dk1"/>
                </a:solidFill>
              </a:rPr>
              <a:t> event (defined by the</a:t>
            </a:r>
            <a:r>
              <a:rPr lang="en">
                <a:solidFill>
                  <a:schemeClr val="dk1"/>
                </a:solidFill>
                <a:uFill>
                  <a:noFill/>
                </a:uFill>
                <a:hlinkClick r:id="rId16">
                  <a:extLst>
                    <a:ext uri="{A12FA001-AC4F-418D-AE19-62706E023703}">
                      <ahyp:hlinkClr val="tx"/>
                    </a:ext>
                  </a:extLst>
                </a:hlinkClick>
              </a:rPr>
              <a:t> </a:t>
            </a:r>
            <a:r>
              <a:rPr lang="en" u="sng">
                <a:solidFill>
                  <a:schemeClr val="hlink"/>
                </a:solidFill>
                <a:hlinkClick r:id="rId17"/>
              </a:rPr>
              <a:t>on</a:t>
            </a:r>
            <a:r>
              <a:rPr lang="en">
                <a:solidFill>
                  <a:schemeClr val="dk1"/>
                </a:solidFill>
              </a:rPr>
              <a:t> field).</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workflow contains a single job with an ID of </a:t>
            </a:r>
            <a:r>
              <a:rPr b="1" lang="en">
                <a:solidFill>
                  <a:schemeClr val="dk1"/>
                </a:solidFill>
              </a:rPr>
              <a:t>my-job</a:t>
            </a:r>
            <a:r>
              <a:rPr lang="en">
                <a:solidFill>
                  <a:schemeClr val="dk1"/>
                </a:solidFill>
              </a:rPr>
              <a:t> (this is also the name of the job).</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uses the </a:t>
            </a:r>
            <a:r>
              <a:rPr b="1" lang="en">
                <a:solidFill>
                  <a:schemeClr val="dk1"/>
                </a:solidFill>
              </a:rPr>
              <a:t>ubuntu-latest</a:t>
            </a:r>
            <a:r>
              <a:rPr lang="en">
                <a:solidFill>
                  <a:schemeClr val="dk1"/>
                </a:solidFill>
              </a:rPr>
              <a:t> GitHub-hosted runner (defined by the</a:t>
            </a:r>
            <a:r>
              <a:rPr lang="en">
                <a:solidFill>
                  <a:schemeClr val="dk1"/>
                </a:solidFill>
                <a:uFill>
                  <a:noFill/>
                </a:uFill>
                <a:hlinkClick r:id="rId18">
                  <a:extLst>
                    <a:ext uri="{A12FA001-AC4F-418D-AE19-62706E023703}">
                      <ahyp:hlinkClr val="tx"/>
                    </a:ext>
                  </a:extLst>
                </a:hlinkClick>
              </a:rPr>
              <a:t> </a:t>
            </a:r>
            <a:r>
              <a:rPr lang="en" u="sng">
                <a:solidFill>
                  <a:schemeClr val="hlink"/>
                </a:solidFill>
                <a:hlinkClick r:id="rId19"/>
              </a:rPr>
              <a:t>runs-on</a:t>
            </a:r>
            <a:r>
              <a:rPr lang="en">
                <a:solidFill>
                  <a:schemeClr val="dk1"/>
                </a:solidFill>
              </a:rPr>
              <a:t> field). At the time of this writing, the ubuntu-latest runner</a:t>
            </a:r>
            <a:r>
              <a:rPr lang="en">
                <a:solidFill>
                  <a:schemeClr val="dk1"/>
                </a:solidFill>
                <a:uFill>
                  <a:noFill/>
                </a:uFill>
                <a:hlinkClick r:id="rId20">
                  <a:extLst>
                    <a:ext uri="{A12FA001-AC4F-418D-AE19-62706E023703}">
                      <ahyp:hlinkClr val="tx"/>
                    </a:ext>
                  </a:extLst>
                </a:hlinkClick>
              </a:rPr>
              <a:t> </a:t>
            </a:r>
            <a:r>
              <a:rPr lang="en" u="sng">
                <a:solidFill>
                  <a:schemeClr val="hlink"/>
                </a:solidFill>
                <a:hlinkClick r:id="rId21"/>
              </a:rPr>
              <a:t>corresponds to Ubuntu 18.04 LTS</a:t>
            </a:r>
            <a:r>
              <a:rPr lang="en">
                <a:solidFill>
                  <a:schemeClr val="dk1"/>
                </a:solidFill>
              </a:rPr>
              <a:t>.</a:t>
            </a:r>
            <a:endParaRPr>
              <a:solidFill>
                <a:schemeClr val="dk1"/>
              </a:solidFill>
            </a:endParaRPr>
          </a:p>
          <a:p>
            <a:pPr indent="-298450" lvl="0" marL="457200" rtl="0" algn="l">
              <a:lnSpc>
                <a:spcPct val="115000"/>
              </a:lnSpc>
              <a:spcBef>
                <a:spcPts val="0"/>
              </a:spcBef>
              <a:spcAft>
                <a:spcPts val="0"/>
              </a:spcAft>
              <a:buClr>
                <a:schemeClr val="dk1"/>
              </a:buClr>
              <a:buSzPts val="1100"/>
              <a:buChar char="●"/>
            </a:pPr>
            <a:r>
              <a:rPr lang="en">
                <a:solidFill>
                  <a:schemeClr val="dk1"/>
                </a:solidFill>
              </a:rPr>
              <a:t>The my-job job contains a single step named </a:t>
            </a:r>
            <a:r>
              <a:rPr b="1" lang="en">
                <a:solidFill>
                  <a:schemeClr val="dk1"/>
                </a:solidFill>
              </a:rPr>
              <a:t>my-step</a:t>
            </a:r>
            <a:r>
              <a:rPr lang="en">
                <a:solidFill>
                  <a:schemeClr val="dk1"/>
                </a:solidFill>
              </a:rPr>
              <a:t>. This step executes the shell command </a:t>
            </a:r>
            <a:r>
              <a:rPr b="1" lang="en">
                <a:solidFill>
                  <a:schemeClr val="dk1"/>
                </a:solidFill>
              </a:rPr>
              <a:t>echo "Hello World!"</a:t>
            </a:r>
            <a:r>
              <a:rPr lang="en">
                <a:solidFill>
                  <a:schemeClr val="dk1"/>
                </a:solidFill>
              </a:rPr>
              <a:t>.</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4" name="Shape 464"/>
        <p:cNvGrpSpPr/>
        <p:nvPr/>
      </p:nvGrpSpPr>
      <p:grpSpPr>
        <a:xfrm>
          <a:off x="0" y="0"/>
          <a:ext cx="0" cy="0"/>
          <a:chOff x="0" y="0"/>
          <a:chExt cx="0" cy="0"/>
        </a:xfrm>
      </p:grpSpPr>
      <p:sp>
        <p:nvSpPr>
          <p:cNvPr id="465" name="Google Shape;465;p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66" name="Google Shape;466;p2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15000"/>
              </a:lnSpc>
              <a:spcBef>
                <a:spcPts val="1200"/>
              </a:spcBef>
              <a:spcAft>
                <a:spcPts val="0"/>
              </a:spcAft>
              <a:buSzPts val="1100"/>
              <a:buNone/>
            </a:pPr>
            <a:r>
              <a:t/>
            </a:r>
            <a:endParaRPr>
              <a:solidFill>
                <a:schemeClr val="dk1"/>
              </a:solidFill>
            </a:endParaRPr>
          </a:p>
          <a:p>
            <a:pPr indent="0" lvl="0" marL="0" rtl="0" algn="l">
              <a:lnSpc>
                <a:spcPct val="100000"/>
              </a:lnSpc>
              <a:spcBef>
                <a:spcPts val="1200"/>
              </a:spcBef>
              <a:spcAft>
                <a:spcPts val="0"/>
              </a:spcAft>
              <a:buSzPts val="1100"/>
              <a:buNone/>
            </a:pPr>
            <a:r>
              <a:t/>
            </a: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70" name="Shape 470"/>
        <p:cNvGrpSpPr/>
        <p:nvPr/>
      </p:nvGrpSpPr>
      <p:grpSpPr>
        <a:xfrm>
          <a:off x="0" y="0"/>
          <a:ext cx="0" cy="0"/>
          <a:chOff x="0" y="0"/>
          <a:chExt cx="0" cy="0"/>
        </a:xfrm>
      </p:grpSpPr>
      <p:sp>
        <p:nvSpPr>
          <p:cNvPr id="471" name="Google Shape;471;p2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72" name="Google Shape;472;p2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Speakers notes: we’ve developed those amazing products we’ve developed </a:t>
            </a:r>
            <a:endParaRPr/>
          </a:p>
          <a:p>
            <a:pPr indent="0" lvl="0" marL="0" rtl="0" algn="l">
              <a:lnSpc>
                <a:spcPct val="100000"/>
              </a:lnSpc>
              <a:spcBef>
                <a:spcPts val="0"/>
              </a:spcBef>
              <a:spcAft>
                <a:spcPts val="0"/>
              </a:spcAft>
              <a:buSzPts val="1100"/>
              <a:buNone/>
            </a:pPr>
            <a:r>
              <a:t/>
            </a:r>
            <a:endParaRPr/>
          </a:p>
          <a:p>
            <a:pPr indent="0" lvl="0" marL="0" rtl="0" algn="l">
              <a:lnSpc>
                <a:spcPct val="115000"/>
              </a:lnSpc>
              <a:spcBef>
                <a:spcPts val="0"/>
              </a:spcBef>
              <a:spcAft>
                <a:spcPts val="0"/>
              </a:spcAft>
              <a:buClr>
                <a:schemeClr val="dk1"/>
              </a:buClr>
              <a:buSzPts val="1400"/>
              <a:buFont typeface="Arial"/>
              <a:buNone/>
            </a:pPr>
            <a:r>
              <a:rPr lang="en" sz="1200">
                <a:solidFill>
                  <a:srgbClr val="595959"/>
                </a:solidFill>
              </a:rPr>
              <a:t>Kubelet is responsible for the running state of each node (that is, ensuring that all containers on the node are healthy). It takes care of starting, stopping, and maintaining application containers (organized into pods) as directed by the control plane.</a:t>
            </a:r>
            <a:endParaRPr sz="1200">
              <a:solidFill>
                <a:srgbClr val="595959"/>
              </a:solidFill>
            </a:endParaRPr>
          </a:p>
          <a:p>
            <a:pPr indent="0" lvl="0" marL="0" rtl="0" algn="l">
              <a:lnSpc>
                <a:spcPct val="115000"/>
              </a:lnSpc>
              <a:spcBef>
                <a:spcPts val="0"/>
              </a:spcBef>
              <a:spcAft>
                <a:spcPts val="0"/>
              </a:spcAft>
              <a:buClr>
                <a:schemeClr val="dk1"/>
              </a:buClr>
              <a:buSzPts val="1400"/>
              <a:buFont typeface="Arial"/>
              <a:buNone/>
            </a:pPr>
            <a:r>
              <a:rPr lang="en" sz="1200">
                <a:solidFill>
                  <a:srgbClr val="595959"/>
                </a:solidFill>
              </a:rPr>
              <a:t>Kubelet monitors the state of a pod and if not in the desired state, the pod will be redeployed to the same node. The node status is relayed every few seconds via heartbeat messages to the master. Once the master detects a node failure, the Replication Controller observes this state change and launches pods on other healthy nodes.</a:t>
            </a:r>
            <a:endParaRPr sz="1200">
              <a:solidFill>
                <a:srgbClr val="595959"/>
              </a:solidFill>
            </a:endParaRPr>
          </a:p>
          <a:p>
            <a:pPr indent="0" lvl="0" marL="0" rtl="0" algn="l">
              <a:lnSpc>
                <a:spcPct val="115000"/>
              </a:lnSpc>
              <a:spcBef>
                <a:spcPts val="0"/>
              </a:spcBef>
              <a:spcAft>
                <a:spcPts val="0"/>
              </a:spcAft>
              <a:buClr>
                <a:schemeClr val="dk1"/>
              </a:buClr>
              <a:buSzPts val="1400"/>
              <a:buFont typeface="Arial"/>
              <a:buNone/>
            </a:pPr>
            <a:r>
              <a:t/>
            </a:r>
            <a:endParaRPr sz="1200">
              <a:solidFill>
                <a:srgbClr val="595959"/>
              </a:solidFill>
            </a:endParaRPr>
          </a:p>
          <a:p>
            <a:pPr indent="0" lvl="0" marL="0" rtl="0" algn="l">
              <a:lnSpc>
                <a:spcPct val="100000"/>
              </a:lnSpc>
              <a:spcBef>
                <a:spcPts val="0"/>
              </a:spcBef>
              <a:spcAft>
                <a:spcPts val="0"/>
              </a:spcAft>
              <a:buClr>
                <a:schemeClr val="dk1"/>
              </a:buClr>
              <a:buSzPts val="1400"/>
              <a:buFont typeface="Arial"/>
              <a:buNone/>
            </a:pPr>
            <a:r>
              <a:rPr lang="en" sz="1200">
                <a:solidFill>
                  <a:srgbClr val="595959"/>
                </a:solidFill>
              </a:rPr>
              <a:t>Nodes can be windows or linux</a:t>
            </a:r>
            <a:endParaRPr sz="1200">
              <a:solidFill>
                <a:srgbClr val="595959"/>
              </a:solidFill>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1" name="Shape 501"/>
        <p:cNvGrpSpPr/>
        <p:nvPr/>
      </p:nvGrpSpPr>
      <p:grpSpPr>
        <a:xfrm>
          <a:off x="0" y="0"/>
          <a:ext cx="0" cy="0"/>
          <a:chOff x="0" y="0"/>
          <a:chExt cx="0" cy="0"/>
        </a:xfrm>
      </p:grpSpPr>
      <p:sp>
        <p:nvSpPr>
          <p:cNvPr id="502" name="Google Shape;502;p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03" name="Google Shape;503;p2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6" name="Shape 506"/>
        <p:cNvGrpSpPr/>
        <p:nvPr/>
      </p:nvGrpSpPr>
      <p:grpSpPr>
        <a:xfrm>
          <a:off x="0" y="0"/>
          <a:ext cx="0" cy="0"/>
          <a:chOff x="0" y="0"/>
          <a:chExt cx="0" cy="0"/>
        </a:xfrm>
      </p:grpSpPr>
      <p:sp>
        <p:nvSpPr>
          <p:cNvPr id="507" name="Google Shape;507;p2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08" name="Google Shape;508;p2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rPr lang="en"/>
              <a:t>Speakers notes: we’ve developed those amazing products we’ve developed </a:t>
            </a:r>
            <a:endParaRPr/>
          </a:p>
          <a:p>
            <a:pPr indent="0" lvl="0" marL="0" rtl="0" algn="l">
              <a:lnSpc>
                <a:spcPct val="100000"/>
              </a:lnSpc>
              <a:spcBef>
                <a:spcPts val="0"/>
              </a:spcBef>
              <a:spcAft>
                <a:spcPts val="0"/>
              </a:spcAft>
              <a:buSzPts val="1100"/>
              <a:buNone/>
            </a:pPr>
            <a:r>
              <a:t/>
            </a:r>
            <a:endParaRPr/>
          </a:p>
          <a:p>
            <a:pPr indent="0" lvl="0" marL="0" rtl="0" algn="l">
              <a:lnSpc>
                <a:spcPct val="115000"/>
              </a:lnSpc>
              <a:spcBef>
                <a:spcPts val="0"/>
              </a:spcBef>
              <a:spcAft>
                <a:spcPts val="0"/>
              </a:spcAft>
              <a:buClr>
                <a:schemeClr val="dk1"/>
              </a:buClr>
              <a:buSzPts val="1400"/>
              <a:buFont typeface="Arial"/>
              <a:buNone/>
            </a:pPr>
            <a:r>
              <a:rPr lang="en" sz="1200">
                <a:solidFill>
                  <a:srgbClr val="595959"/>
                </a:solidFill>
              </a:rPr>
              <a:t>Kubelet is responsible for the running state of each node (that is, ensuring that all containers on the node are healthy). It takes care of starting, stopping, and maintaining application containers (organized into pods) as directed by the control plane.</a:t>
            </a:r>
            <a:endParaRPr sz="1200">
              <a:solidFill>
                <a:srgbClr val="595959"/>
              </a:solidFill>
            </a:endParaRPr>
          </a:p>
          <a:p>
            <a:pPr indent="0" lvl="0" marL="0" rtl="0" algn="l">
              <a:lnSpc>
                <a:spcPct val="115000"/>
              </a:lnSpc>
              <a:spcBef>
                <a:spcPts val="0"/>
              </a:spcBef>
              <a:spcAft>
                <a:spcPts val="0"/>
              </a:spcAft>
              <a:buClr>
                <a:schemeClr val="dk1"/>
              </a:buClr>
              <a:buSzPts val="1400"/>
              <a:buFont typeface="Arial"/>
              <a:buNone/>
            </a:pPr>
            <a:r>
              <a:rPr lang="en" sz="1200">
                <a:solidFill>
                  <a:srgbClr val="595959"/>
                </a:solidFill>
              </a:rPr>
              <a:t>Kubelet monitors the state of a pod and if not in the desired state, the pod will be redeployed to the same node. The node status is relayed every few seconds via heartbeat messages to the master. Once the master detects a node failure, the Replication Controller observes this state change and launches pods on other healthy nodes.</a:t>
            </a:r>
            <a:endParaRPr sz="1200">
              <a:solidFill>
                <a:srgbClr val="595959"/>
              </a:solidFill>
            </a:endParaRPr>
          </a:p>
          <a:p>
            <a:pPr indent="0" lvl="0" marL="0" rtl="0" algn="l">
              <a:lnSpc>
                <a:spcPct val="115000"/>
              </a:lnSpc>
              <a:spcBef>
                <a:spcPts val="0"/>
              </a:spcBef>
              <a:spcAft>
                <a:spcPts val="0"/>
              </a:spcAft>
              <a:buClr>
                <a:schemeClr val="dk1"/>
              </a:buClr>
              <a:buSzPts val="1400"/>
              <a:buFont typeface="Arial"/>
              <a:buNone/>
            </a:pPr>
            <a:r>
              <a:t/>
            </a:r>
            <a:endParaRPr sz="1200">
              <a:solidFill>
                <a:srgbClr val="595959"/>
              </a:solidFill>
            </a:endParaRPr>
          </a:p>
          <a:p>
            <a:pPr indent="0" lvl="0" marL="0" rtl="0" algn="l">
              <a:lnSpc>
                <a:spcPct val="100000"/>
              </a:lnSpc>
              <a:spcBef>
                <a:spcPts val="0"/>
              </a:spcBef>
              <a:spcAft>
                <a:spcPts val="0"/>
              </a:spcAft>
              <a:buClr>
                <a:schemeClr val="dk1"/>
              </a:buClr>
              <a:buSzPts val="1400"/>
              <a:buFont typeface="Arial"/>
              <a:buNone/>
            </a:pPr>
            <a:r>
              <a:rPr lang="en" sz="1200">
                <a:solidFill>
                  <a:srgbClr val="595959"/>
                </a:solidFill>
              </a:rPr>
              <a:t>Nodes can be windows or linux</a:t>
            </a:r>
            <a:endParaRPr sz="1200">
              <a:solidFill>
                <a:srgbClr val="595959"/>
              </a:solidFill>
            </a:endParaRPr>
          </a:p>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37" name="Shape 537"/>
        <p:cNvGrpSpPr/>
        <p:nvPr/>
      </p:nvGrpSpPr>
      <p:grpSpPr>
        <a:xfrm>
          <a:off x="0" y="0"/>
          <a:ext cx="0" cy="0"/>
          <a:chOff x="0" y="0"/>
          <a:chExt cx="0" cy="0"/>
        </a:xfrm>
      </p:grpSpPr>
      <p:sp>
        <p:nvSpPr>
          <p:cNvPr id="538" name="Google Shape;538;p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39" name="Google Shape;539;p2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2" name="Shape 542"/>
        <p:cNvGrpSpPr/>
        <p:nvPr/>
      </p:nvGrpSpPr>
      <p:grpSpPr>
        <a:xfrm>
          <a:off x="0" y="0"/>
          <a:ext cx="0" cy="0"/>
          <a:chOff x="0" y="0"/>
          <a:chExt cx="0" cy="0"/>
        </a:xfrm>
      </p:grpSpPr>
      <p:sp>
        <p:nvSpPr>
          <p:cNvPr id="543" name="Google Shape;543;p3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44" name="Google Shape;544;p3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48" name="Shape 548"/>
        <p:cNvGrpSpPr/>
        <p:nvPr/>
      </p:nvGrpSpPr>
      <p:grpSpPr>
        <a:xfrm>
          <a:off x="0" y="0"/>
          <a:ext cx="0" cy="0"/>
          <a:chOff x="0" y="0"/>
          <a:chExt cx="0" cy="0"/>
        </a:xfrm>
      </p:grpSpPr>
      <p:sp>
        <p:nvSpPr>
          <p:cNvPr id="549" name="Google Shape;549;p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550" name="Google Shape;550;p3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g"/><Relationship Id="rId3"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g"/><Relationship Id="rId3" Type="http://schemas.openxmlformats.org/officeDocument/2006/relationships/image" Target="../media/image1.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5.jpg"/><Relationship Id="rId3" Type="http://schemas.openxmlformats.org/officeDocument/2006/relationships/image" Target="../media/image8.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4.jpg"/><Relationship Id="rId3" Type="http://schemas.openxmlformats.org/officeDocument/2006/relationships/image" Target="../media/image1.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g"/><Relationship Id="rId3" Type="http://schemas.openxmlformats.org/officeDocument/2006/relationships/image" Target="../media/image10.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7.jpg"/><Relationship Id="rId3" Type="http://schemas.openxmlformats.org/officeDocument/2006/relationships/image" Target="../media/image10.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3.jpg"/><Relationship Id="rId3" Type="http://schemas.openxmlformats.org/officeDocument/2006/relationships/image" Target="../media/image8.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6.jpg"/><Relationship Id="rId3" Type="http://schemas.openxmlformats.org/officeDocument/2006/relationships/image" Target="../media/image17.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5.jpg"/><Relationship Id="rId3" Type="http://schemas.openxmlformats.org/officeDocument/2006/relationships/image" Target="../media/image17.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8.png"/><Relationship Id="rId3" Type="http://schemas.openxmlformats.org/officeDocument/2006/relationships/image" Target="../media/image8.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 Id="rId3" Type="http://schemas.openxmlformats.org/officeDocument/2006/relationships/image" Target="../media/image14.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0.jpg"/><Relationship Id="rId3" Type="http://schemas.openxmlformats.org/officeDocument/2006/relationships/image" Target="../media/image17.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0.jpg"/><Relationship Id="rId3" Type="http://schemas.openxmlformats.org/officeDocument/2006/relationships/image" Target="../media/image18.png"/><Relationship Id="rId4" Type="http://schemas.openxmlformats.org/officeDocument/2006/relationships/image" Target="../media/image17.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0.jpg"/><Relationship Id="rId3" Type="http://schemas.openxmlformats.org/officeDocument/2006/relationships/image" Target="../media/image14.png"/><Relationship Id="rId4" Type="http://schemas.openxmlformats.org/officeDocument/2006/relationships/image" Target="../media/image17.png"/></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6.jpg"/><Relationship Id="rId3" Type="http://schemas.openxmlformats.org/officeDocument/2006/relationships/image" Target="../media/image1.png"/></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6.png"/></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1.png"/></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5.png"/></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2.png"/></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2.png"/></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4.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blipFill>
          <a:blip r:embed="rId2">
            <a:alphaModFix/>
          </a:blip>
          <a:stretch>
            <a:fillRect/>
          </a:stretch>
        </a:blipFill>
      </p:bgPr>
    </p:bg>
    <p:spTree>
      <p:nvGrpSpPr>
        <p:cNvPr id="8" name="Shape 8"/>
        <p:cNvGrpSpPr/>
        <p:nvPr/>
      </p:nvGrpSpPr>
      <p:grpSpPr>
        <a:xfrm>
          <a:off x="0" y="0"/>
          <a:ext cx="0" cy="0"/>
          <a:chOff x="0" y="0"/>
          <a:chExt cx="0" cy="0"/>
        </a:xfrm>
      </p:grpSpPr>
      <p:sp>
        <p:nvSpPr>
          <p:cNvPr id="9" name="Google Shape;9;p33"/>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10" name="Google Shape;10;p33"/>
          <p:cNvSpPr txBox="1"/>
          <p:nvPr>
            <p:ph idx="1" type="subTitle"/>
          </p:nvPr>
        </p:nvSpPr>
        <p:spPr>
          <a:xfrm>
            <a:off x="311700" y="3734338"/>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000"/>
              <a:buFont typeface="Inter"/>
              <a:buNone/>
              <a:defRPr sz="2000">
                <a:solidFill>
                  <a:schemeClr val="dk1"/>
                </a:solidFill>
                <a:latin typeface="Inter"/>
                <a:ea typeface="Inter"/>
                <a:cs typeface="Inter"/>
                <a:sym typeface="Inter"/>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pic>
        <p:nvPicPr>
          <p:cNvPr id="11" name="Google Shape;11;p33"/>
          <p:cNvPicPr preferRelativeResize="0"/>
          <p:nvPr/>
        </p:nvPicPr>
        <p:blipFill rotWithShape="1">
          <a:blip r:embed="rId3">
            <a:alphaModFix/>
          </a:blip>
          <a:srcRect b="0" l="0" r="0" t="0"/>
          <a:stretch/>
        </p:blipFill>
        <p:spPr>
          <a:xfrm>
            <a:off x="3095624" y="687775"/>
            <a:ext cx="2952750" cy="622850"/>
          </a:xfrm>
          <a:prstGeom prst="rect">
            <a:avLst/>
          </a:prstGeom>
          <a:noFill/>
          <a:ln>
            <a:noFill/>
          </a:ln>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blipFill>
          <a:blip r:embed="rId2">
            <a:alphaModFix/>
          </a:blip>
          <a:stretch>
            <a:fillRect/>
          </a:stretch>
        </a:blipFill>
      </p:bgPr>
    </p:bg>
    <p:spTree>
      <p:nvGrpSpPr>
        <p:cNvPr id="12" name="Shape 12"/>
        <p:cNvGrpSpPr/>
        <p:nvPr/>
      </p:nvGrpSpPr>
      <p:grpSpPr>
        <a:xfrm>
          <a:off x="0" y="0"/>
          <a:ext cx="0" cy="0"/>
          <a:chOff x="0" y="0"/>
          <a:chExt cx="0" cy="0"/>
        </a:xfrm>
      </p:grpSpPr>
      <p:sp>
        <p:nvSpPr>
          <p:cNvPr id="13" name="Google Shape;13;p34"/>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l">
              <a:lnSpc>
                <a:spcPct val="100000"/>
              </a:lnSpc>
              <a:spcBef>
                <a:spcPts val="0"/>
              </a:spcBef>
              <a:spcAft>
                <a:spcPts val="0"/>
              </a:spcAft>
              <a:buSzPts val="5200"/>
              <a:buNone/>
              <a:defRPr sz="5200"/>
            </a:lvl2pPr>
            <a:lvl3pPr lvl="2" algn="l">
              <a:lnSpc>
                <a:spcPct val="100000"/>
              </a:lnSpc>
              <a:spcBef>
                <a:spcPts val="0"/>
              </a:spcBef>
              <a:spcAft>
                <a:spcPts val="0"/>
              </a:spcAft>
              <a:buSzPts val="5200"/>
              <a:buNone/>
              <a:defRPr sz="5200"/>
            </a:lvl3pPr>
            <a:lvl4pPr lvl="3" algn="l">
              <a:lnSpc>
                <a:spcPct val="100000"/>
              </a:lnSpc>
              <a:spcBef>
                <a:spcPts val="0"/>
              </a:spcBef>
              <a:spcAft>
                <a:spcPts val="0"/>
              </a:spcAft>
              <a:buSzPts val="5200"/>
              <a:buNone/>
              <a:defRPr sz="5200"/>
            </a:lvl4pPr>
            <a:lvl5pPr lvl="4" algn="l">
              <a:lnSpc>
                <a:spcPct val="100000"/>
              </a:lnSpc>
              <a:spcBef>
                <a:spcPts val="0"/>
              </a:spcBef>
              <a:spcAft>
                <a:spcPts val="0"/>
              </a:spcAft>
              <a:buSzPts val="5200"/>
              <a:buNone/>
              <a:defRPr sz="5200"/>
            </a:lvl5pPr>
            <a:lvl6pPr lvl="5" algn="l">
              <a:lnSpc>
                <a:spcPct val="100000"/>
              </a:lnSpc>
              <a:spcBef>
                <a:spcPts val="0"/>
              </a:spcBef>
              <a:spcAft>
                <a:spcPts val="0"/>
              </a:spcAft>
              <a:buSzPts val="5200"/>
              <a:buNone/>
              <a:defRPr sz="5200"/>
            </a:lvl6pPr>
            <a:lvl7pPr lvl="6" algn="l">
              <a:lnSpc>
                <a:spcPct val="100000"/>
              </a:lnSpc>
              <a:spcBef>
                <a:spcPts val="0"/>
              </a:spcBef>
              <a:spcAft>
                <a:spcPts val="0"/>
              </a:spcAft>
              <a:buSzPts val="5200"/>
              <a:buNone/>
              <a:defRPr sz="5200"/>
            </a:lvl7pPr>
            <a:lvl8pPr lvl="7" algn="l">
              <a:lnSpc>
                <a:spcPct val="100000"/>
              </a:lnSpc>
              <a:spcBef>
                <a:spcPts val="0"/>
              </a:spcBef>
              <a:spcAft>
                <a:spcPts val="0"/>
              </a:spcAft>
              <a:buSzPts val="5200"/>
              <a:buNone/>
              <a:defRPr sz="5200"/>
            </a:lvl8pPr>
            <a:lvl9pPr lvl="8" algn="l">
              <a:lnSpc>
                <a:spcPct val="100000"/>
              </a:lnSpc>
              <a:spcBef>
                <a:spcPts val="0"/>
              </a:spcBef>
              <a:spcAft>
                <a:spcPts val="0"/>
              </a:spcAft>
              <a:buSzPts val="5200"/>
              <a:buNone/>
              <a:defRPr sz="5200"/>
            </a:lvl9pPr>
          </a:lstStyle>
          <a:p/>
        </p:txBody>
      </p:sp>
      <p:pic>
        <p:nvPicPr>
          <p:cNvPr id="14" name="Google Shape;14;p34"/>
          <p:cNvPicPr preferRelativeResize="0"/>
          <p:nvPr/>
        </p:nvPicPr>
        <p:blipFill rotWithShape="1">
          <a:blip r:embed="rId3">
            <a:alphaModFix/>
          </a:blip>
          <a:srcRect b="0" l="0" r="0" t="0"/>
          <a:stretch/>
        </p:blipFill>
        <p:spPr>
          <a:xfrm>
            <a:off x="6981398" y="4351650"/>
            <a:ext cx="1635850" cy="345075"/>
          </a:xfrm>
          <a:prstGeom prst="rect">
            <a:avLst/>
          </a:prstGeom>
          <a:noFill/>
          <a:ln>
            <a:noFill/>
          </a:ln>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p:cSld name="CUSTOM">
    <p:bg>
      <p:bgPr>
        <a:solidFill>
          <a:schemeClr val="lt1"/>
        </a:solidFill>
      </p:bgPr>
    </p:bg>
    <p:spTree>
      <p:nvGrpSpPr>
        <p:cNvPr id="15" name="Shape 15"/>
        <p:cNvGrpSpPr/>
        <p:nvPr/>
      </p:nvGrpSpPr>
      <p:grpSpPr>
        <a:xfrm>
          <a:off x="0" y="0"/>
          <a:ext cx="0" cy="0"/>
          <a:chOff x="0" y="0"/>
          <a:chExt cx="0" cy="0"/>
        </a:xfrm>
      </p:grpSpPr>
      <p:sp>
        <p:nvSpPr>
          <p:cNvPr id="16" name="Google Shape;16;p35"/>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SzPts val="4500"/>
              <a:buFont typeface="Inter SemiBold"/>
              <a:buNone/>
              <a:defRPr sz="4500">
                <a:latin typeface="Inter SemiBold"/>
                <a:ea typeface="Inter SemiBold"/>
                <a:cs typeface="Inter SemiBold"/>
                <a:sym typeface="Inter SemiBold"/>
              </a:defRPr>
            </a:lvl1pPr>
            <a:lvl2pPr lvl="1" algn="l">
              <a:lnSpc>
                <a:spcPct val="100000"/>
              </a:lnSpc>
              <a:spcBef>
                <a:spcPts val="0"/>
              </a:spcBef>
              <a:spcAft>
                <a:spcPts val="0"/>
              </a:spcAft>
              <a:buClr>
                <a:schemeClr val="accent1"/>
              </a:buClr>
              <a:buSzPts val="5200"/>
              <a:buNone/>
              <a:defRPr sz="5200">
                <a:solidFill>
                  <a:schemeClr val="accent1"/>
                </a:solidFill>
              </a:defRPr>
            </a:lvl2pPr>
            <a:lvl3pPr lvl="2" algn="l">
              <a:lnSpc>
                <a:spcPct val="100000"/>
              </a:lnSpc>
              <a:spcBef>
                <a:spcPts val="0"/>
              </a:spcBef>
              <a:spcAft>
                <a:spcPts val="0"/>
              </a:spcAft>
              <a:buClr>
                <a:schemeClr val="accent1"/>
              </a:buClr>
              <a:buSzPts val="5200"/>
              <a:buNone/>
              <a:defRPr sz="5200">
                <a:solidFill>
                  <a:schemeClr val="accent1"/>
                </a:solidFill>
              </a:defRPr>
            </a:lvl3pPr>
            <a:lvl4pPr lvl="3" algn="l">
              <a:lnSpc>
                <a:spcPct val="100000"/>
              </a:lnSpc>
              <a:spcBef>
                <a:spcPts val="0"/>
              </a:spcBef>
              <a:spcAft>
                <a:spcPts val="0"/>
              </a:spcAft>
              <a:buClr>
                <a:schemeClr val="accent1"/>
              </a:buClr>
              <a:buSzPts val="5200"/>
              <a:buNone/>
              <a:defRPr sz="5200">
                <a:solidFill>
                  <a:schemeClr val="accent1"/>
                </a:solidFill>
              </a:defRPr>
            </a:lvl4pPr>
            <a:lvl5pPr lvl="4" algn="l">
              <a:lnSpc>
                <a:spcPct val="100000"/>
              </a:lnSpc>
              <a:spcBef>
                <a:spcPts val="0"/>
              </a:spcBef>
              <a:spcAft>
                <a:spcPts val="0"/>
              </a:spcAft>
              <a:buClr>
                <a:schemeClr val="accent1"/>
              </a:buClr>
              <a:buSzPts val="5200"/>
              <a:buNone/>
              <a:defRPr sz="5200">
                <a:solidFill>
                  <a:schemeClr val="accent1"/>
                </a:solidFill>
              </a:defRPr>
            </a:lvl5pPr>
            <a:lvl6pPr lvl="5" algn="l">
              <a:lnSpc>
                <a:spcPct val="100000"/>
              </a:lnSpc>
              <a:spcBef>
                <a:spcPts val="0"/>
              </a:spcBef>
              <a:spcAft>
                <a:spcPts val="0"/>
              </a:spcAft>
              <a:buClr>
                <a:schemeClr val="accent1"/>
              </a:buClr>
              <a:buSzPts val="5200"/>
              <a:buNone/>
              <a:defRPr sz="5200">
                <a:solidFill>
                  <a:schemeClr val="accent1"/>
                </a:solidFill>
              </a:defRPr>
            </a:lvl6pPr>
            <a:lvl7pPr lvl="6" algn="l">
              <a:lnSpc>
                <a:spcPct val="100000"/>
              </a:lnSpc>
              <a:spcBef>
                <a:spcPts val="0"/>
              </a:spcBef>
              <a:spcAft>
                <a:spcPts val="0"/>
              </a:spcAft>
              <a:buClr>
                <a:schemeClr val="accent1"/>
              </a:buClr>
              <a:buSzPts val="5200"/>
              <a:buNone/>
              <a:defRPr sz="5200">
                <a:solidFill>
                  <a:schemeClr val="accent1"/>
                </a:solidFill>
              </a:defRPr>
            </a:lvl7pPr>
            <a:lvl8pPr lvl="7" algn="l">
              <a:lnSpc>
                <a:spcPct val="100000"/>
              </a:lnSpc>
              <a:spcBef>
                <a:spcPts val="0"/>
              </a:spcBef>
              <a:spcAft>
                <a:spcPts val="0"/>
              </a:spcAft>
              <a:buClr>
                <a:schemeClr val="accent1"/>
              </a:buClr>
              <a:buSzPts val="5200"/>
              <a:buNone/>
              <a:defRPr sz="5200">
                <a:solidFill>
                  <a:schemeClr val="accent1"/>
                </a:solidFill>
              </a:defRPr>
            </a:lvl8pPr>
            <a:lvl9pPr lvl="8" algn="l">
              <a:lnSpc>
                <a:spcPct val="100000"/>
              </a:lnSpc>
              <a:spcBef>
                <a:spcPts val="0"/>
              </a:spcBef>
              <a:spcAft>
                <a:spcPts val="0"/>
              </a:spcAft>
              <a:buClr>
                <a:schemeClr val="accent1"/>
              </a:buClr>
              <a:buSzPts val="5200"/>
              <a:buNone/>
              <a:defRPr sz="5200">
                <a:solidFill>
                  <a:schemeClr val="accent1"/>
                </a:solidFill>
              </a:defRPr>
            </a:lvl9pPr>
          </a:lstStyle>
          <a:p/>
        </p:txBody>
      </p:sp>
      <p:pic>
        <p:nvPicPr>
          <p:cNvPr id="17" name="Google Shape;17;p35"/>
          <p:cNvPicPr preferRelativeResize="0"/>
          <p:nvPr/>
        </p:nvPicPr>
        <p:blipFill rotWithShape="1">
          <a:blip r:embed="rId2">
            <a:alphaModFix/>
          </a:blip>
          <a:srcRect b="0" l="0" r="0" t="0"/>
          <a:stretch/>
        </p:blipFill>
        <p:spPr>
          <a:xfrm>
            <a:off x="6981398" y="4351650"/>
            <a:ext cx="1635850" cy="345075"/>
          </a:xfrm>
          <a:prstGeom prst="rect">
            <a:avLst/>
          </a:prstGeom>
          <a:noFill/>
          <a:ln>
            <a:noFill/>
          </a:ln>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_AND_TWO_COLUMNS_2">
  <p:cSld name="TITLE_AND_TWO_COLUMNS_2">
    <p:spTree>
      <p:nvGrpSpPr>
        <p:cNvPr id="18" name="Shape 18"/>
        <p:cNvGrpSpPr/>
        <p:nvPr/>
      </p:nvGrpSpPr>
      <p:grpSpPr>
        <a:xfrm>
          <a:off x="0" y="0"/>
          <a:ext cx="0" cy="0"/>
          <a:chOff x="0" y="0"/>
          <a:chExt cx="0" cy="0"/>
        </a:xfrm>
      </p:grpSpPr>
      <p:sp>
        <p:nvSpPr>
          <p:cNvPr id="19" name="Google Shape;19;p3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0" name="Google Shape;20;p36"/>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21" name="Google Shape;21;p36"/>
          <p:cNvSpPr txBox="1"/>
          <p:nvPr>
            <p:ph idx="2" type="body"/>
          </p:nvPr>
        </p:nvSpPr>
        <p:spPr>
          <a:xfrm>
            <a:off x="4727623" y="1304875"/>
            <a:ext cx="3902400" cy="3312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22" name="Google Shape;22;p36"/>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23" name="Google Shape;23;p36"/>
          <p:cNvCxnSpPr>
            <a:endCxn id="24"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24" name="Google Shape;24;p36"/>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25" name="Google Shape;25;p36"/>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2" type="titleOnly">
  <p:cSld name="TITLE_ONLY">
    <p:bg>
      <p:bgPr>
        <a:blipFill>
          <a:blip r:embed="rId2">
            <a:alphaModFix/>
          </a:blip>
          <a:stretch>
            <a:fillRect/>
          </a:stretch>
        </a:blipFill>
      </p:bgPr>
    </p:bg>
    <p:spTree>
      <p:nvGrpSpPr>
        <p:cNvPr id="26" name="Shape 26"/>
        <p:cNvGrpSpPr/>
        <p:nvPr/>
      </p:nvGrpSpPr>
      <p:grpSpPr>
        <a:xfrm>
          <a:off x="0" y="0"/>
          <a:ext cx="0" cy="0"/>
          <a:chOff x="0" y="0"/>
          <a:chExt cx="0" cy="0"/>
        </a:xfrm>
      </p:grpSpPr>
      <p:sp>
        <p:nvSpPr>
          <p:cNvPr id="27" name="Google Shape;27;p37"/>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Clr>
                <a:schemeClr val="accent1"/>
              </a:buClr>
              <a:buSzPts val="2800"/>
              <a:buNone/>
              <a:defRPr>
                <a:solidFill>
                  <a:schemeClr val="accent1"/>
                </a:solidFill>
              </a:defRPr>
            </a:lvl2pPr>
            <a:lvl3pPr lvl="2" algn="l">
              <a:lnSpc>
                <a:spcPct val="100000"/>
              </a:lnSpc>
              <a:spcBef>
                <a:spcPts val="0"/>
              </a:spcBef>
              <a:spcAft>
                <a:spcPts val="0"/>
              </a:spcAft>
              <a:buClr>
                <a:schemeClr val="accent1"/>
              </a:buClr>
              <a:buSzPts val="2800"/>
              <a:buNone/>
              <a:defRPr>
                <a:solidFill>
                  <a:schemeClr val="accent1"/>
                </a:solidFill>
              </a:defRPr>
            </a:lvl3pPr>
            <a:lvl4pPr lvl="3" algn="l">
              <a:lnSpc>
                <a:spcPct val="100000"/>
              </a:lnSpc>
              <a:spcBef>
                <a:spcPts val="0"/>
              </a:spcBef>
              <a:spcAft>
                <a:spcPts val="0"/>
              </a:spcAft>
              <a:buClr>
                <a:schemeClr val="accent1"/>
              </a:buClr>
              <a:buSzPts val="2800"/>
              <a:buNone/>
              <a:defRPr>
                <a:solidFill>
                  <a:schemeClr val="accent1"/>
                </a:solidFill>
              </a:defRPr>
            </a:lvl4pPr>
            <a:lvl5pPr lvl="4" algn="l">
              <a:lnSpc>
                <a:spcPct val="100000"/>
              </a:lnSpc>
              <a:spcBef>
                <a:spcPts val="0"/>
              </a:spcBef>
              <a:spcAft>
                <a:spcPts val="0"/>
              </a:spcAft>
              <a:buClr>
                <a:schemeClr val="accent1"/>
              </a:buClr>
              <a:buSzPts val="2800"/>
              <a:buNone/>
              <a:defRPr>
                <a:solidFill>
                  <a:schemeClr val="accent1"/>
                </a:solidFill>
              </a:defRPr>
            </a:lvl5pPr>
            <a:lvl6pPr lvl="5" algn="l">
              <a:lnSpc>
                <a:spcPct val="100000"/>
              </a:lnSpc>
              <a:spcBef>
                <a:spcPts val="0"/>
              </a:spcBef>
              <a:spcAft>
                <a:spcPts val="0"/>
              </a:spcAft>
              <a:buClr>
                <a:schemeClr val="accent1"/>
              </a:buClr>
              <a:buSzPts val="2800"/>
              <a:buNone/>
              <a:defRPr>
                <a:solidFill>
                  <a:schemeClr val="accent1"/>
                </a:solidFill>
              </a:defRPr>
            </a:lvl6pPr>
            <a:lvl7pPr lvl="6" algn="l">
              <a:lnSpc>
                <a:spcPct val="100000"/>
              </a:lnSpc>
              <a:spcBef>
                <a:spcPts val="0"/>
              </a:spcBef>
              <a:spcAft>
                <a:spcPts val="0"/>
              </a:spcAft>
              <a:buClr>
                <a:schemeClr val="accent1"/>
              </a:buClr>
              <a:buSzPts val="2800"/>
              <a:buNone/>
              <a:defRPr>
                <a:solidFill>
                  <a:schemeClr val="accent1"/>
                </a:solidFill>
              </a:defRPr>
            </a:lvl7pPr>
            <a:lvl8pPr lvl="7" algn="l">
              <a:lnSpc>
                <a:spcPct val="100000"/>
              </a:lnSpc>
              <a:spcBef>
                <a:spcPts val="0"/>
              </a:spcBef>
              <a:spcAft>
                <a:spcPts val="0"/>
              </a:spcAft>
              <a:buClr>
                <a:schemeClr val="accent1"/>
              </a:buClr>
              <a:buSzPts val="2800"/>
              <a:buNone/>
              <a:defRPr>
                <a:solidFill>
                  <a:schemeClr val="accent1"/>
                </a:solidFill>
              </a:defRPr>
            </a:lvl8pPr>
            <a:lvl9pPr lvl="8" algn="l">
              <a:lnSpc>
                <a:spcPct val="100000"/>
              </a:lnSpc>
              <a:spcBef>
                <a:spcPts val="0"/>
              </a:spcBef>
              <a:spcAft>
                <a:spcPts val="0"/>
              </a:spcAft>
              <a:buClr>
                <a:schemeClr val="accent1"/>
              </a:buClr>
              <a:buSzPts val="2800"/>
              <a:buNone/>
              <a:defRPr>
                <a:solidFill>
                  <a:schemeClr val="accent1"/>
                </a:solidFill>
              </a:defRPr>
            </a:lvl9pPr>
          </a:lstStyle>
          <a:p/>
        </p:txBody>
      </p:sp>
      <p:sp>
        <p:nvSpPr>
          <p:cNvPr id="28" name="Google Shape;28;p37"/>
          <p:cNvSpPr txBox="1"/>
          <p:nvPr>
            <p:ph idx="1" type="body"/>
          </p:nvPr>
        </p:nvSpPr>
        <p:spPr>
          <a:xfrm>
            <a:off x="540300" y="1228675"/>
            <a:ext cx="38853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29" name="Google Shape;29;p37"/>
          <p:cNvSpPr txBox="1"/>
          <p:nvPr>
            <p:ph idx="2" type="body"/>
          </p:nvPr>
        </p:nvSpPr>
        <p:spPr>
          <a:xfrm>
            <a:off x="4716924" y="1228675"/>
            <a:ext cx="38853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30" name="Google Shape;30;p37"/>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31" name="Google Shape;31;p37"/>
          <p:cNvCxnSpPr>
            <a:endCxn id="32"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32" name="Google Shape;32;p37"/>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33" name="Google Shape;33;p37"/>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34" name="Shape 34"/>
        <p:cNvGrpSpPr/>
        <p:nvPr/>
      </p:nvGrpSpPr>
      <p:grpSpPr>
        <a:xfrm>
          <a:off x="0" y="0"/>
          <a:ext cx="0" cy="0"/>
          <a:chOff x="0" y="0"/>
          <a:chExt cx="0" cy="0"/>
        </a:xfrm>
      </p:grpSpPr>
      <p:sp>
        <p:nvSpPr>
          <p:cNvPr id="35" name="Google Shape;35;p38"/>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36" name="Google Shape;36;p38"/>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37" name="Google Shape;37;p38"/>
          <p:cNvSpPr txBox="1"/>
          <p:nvPr>
            <p:ph idx="2" type="body"/>
          </p:nvPr>
        </p:nvSpPr>
        <p:spPr>
          <a:xfrm>
            <a:off x="4727623" y="1304875"/>
            <a:ext cx="3902400" cy="3312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38" name="Google Shape;38;p38"/>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39" name="Google Shape;39;p38"/>
          <p:cNvCxnSpPr>
            <a:endCxn id="40"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40" name="Google Shape;40;p38"/>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41" name="Google Shape;41;p38"/>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No Background">
  <p:cSld name="TITLE_AND_TWO_COLUMNS_1_1_1_1">
    <p:bg>
      <p:bgPr>
        <a:solidFill>
          <a:srgbClr val="FFFFFF"/>
        </a:solidFill>
      </p:bgPr>
    </p:bg>
    <p:spTree>
      <p:nvGrpSpPr>
        <p:cNvPr id="42" name="Shape 42"/>
        <p:cNvGrpSpPr/>
        <p:nvPr/>
      </p:nvGrpSpPr>
      <p:grpSpPr>
        <a:xfrm>
          <a:off x="0" y="0"/>
          <a:ext cx="0" cy="0"/>
          <a:chOff x="0" y="0"/>
          <a:chExt cx="0" cy="0"/>
        </a:xfrm>
      </p:grpSpPr>
      <p:sp>
        <p:nvSpPr>
          <p:cNvPr id="43" name="Google Shape;43;p39"/>
          <p:cNvSpPr txBox="1"/>
          <p:nvPr>
            <p:ph type="title"/>
          </p:nvPr>
        </p:nvSpPr>
        <p:spPr>
          <a:xfrm>
            <a:off x="311700" y="318800"/>
            <a:ext cx="8520600" cy="429600"/>
          </a:xfrm>
          <a:prstGeom prst="rect">
            <a:avLst/>
          </a:prstGeom>
          <a:noFill/>
          <a:ln>
            <a:noFill/>
          </a:ln>
        </p:spPr>
        <p:txBody>
          <a:bodyPr anchorCtr="0" anchor="t" bIns="0" lIns="0" spcFirstLastPara="1" rIns="0" wrap="square" tIns="0">
            <a:norm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2 1">
  <p:cSld name="SECTION_HEADER_2">
    <p:bg>
      <p:bgPr>
        <a:blipFill>
          <a:blip r:embed="rId2">
            <a:alphaModFix/>
          </a:blip>
          <a:stretch>
            <a:fillRect/>
          </a:stretch>
        </a:blipFill>
      </p:bgPr>
    </p:bg>
    <p:spTree>
      <p:nvGrpSpPr>
        <p:cNvPr id="44" name="Shape 44"/>
        <p:cNvGrpSpPr/>
        <p:nvPr/>
      </p:nvGrpSpPr>
      <p:grpSpPr>
        <a:xfrm>
          <a:off x="0" y="0"/>
          <a:ext cx="0" cy="0"/>
          <a:chOff x="0" y="0"/>
          <a:chExt cx="0" cy="0"/>
        </a:xfrm>
      </p:grpSpPr>
      <p:sp>
        <p:nvSpPr>
          <p:cNvPr id="45" name="Google Shape;45;p40"/>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l">
              <a:lnSpc>
                <a:spcPct val="100000"/>
              </a:lnSpc>
              <a:spcBef>
                <a:spcPts val="0"/>
              </a:spcBef>
              <a:spcAft>
                <a:spcPts val="0"/>
              </a:spcAft>
              <a:buSzPts val="5200"/>
              <a:buNone/>
              <a:defRPr sz="5200"/>
            </a:lvl2pPr>
            <a:lvl3pPr lvl="2" algn="l">
              <a:lnSpc>
                <a:spcPct val="100000"/>
              </a:lnSpc>
              <a:spcBef>
                <a:spcPts val="0"/>
              </a:spcBef>
              <a:spcAft>
                <a:spcPts val="0"/>
              </a:spcAft>
              <a:buSzPts val="5200"/>
              <a:buNone/>
              <a:defRPr sz="5200"/>
            </a:lvl3pPr>
            <a:lvl4pPr lvl="3" algn="l">
              <a:lnSpc>
                <a:spcPct val="100000"/>
              </a:lnSpc>
              <a:spcBef>
                <a:spcPts val="0"/>
              </a:spcBef>
              <a:spcAft>
                <a:spcPts val="0"/>
              </a:spcAft>
              <a:buSzPts val="5200"/>
              <a:buNone/>
              <a:defRPr sz="5200"/>
            </a:lvl4pPr>
            <a:lvl5pPr lvl="4" algn="l">
              <a:lnSpc>
                <a:spcPct val="100000"/>
              </a:lnSpc>
              <a:spcBef>
                <a:spcPts val="0"/>
              </a:spcBef>
              <a:spcAft>
                <a:spcPts val="0"/>
              </a:spcAft>
              <a:buSzPts val="5200"/>
              <a:buNone/>
              <a:defRPr sz="5200"/>
            </a:lvl5pPr>
            <a:lvl6pPr lvl="5" algn="l">
              <a:lnSpc>
                <a:spcPct val="100000"/>
              </a:lnSpc>
              <a:spcBef>
                <a:spcPts val="0"/>
              </a:spcBef>
              <a:spcAft>
                <a:spcPts val="0"/>
              </a:spcAft>
              <a:buSzPts val="5200"/>
              <a:buNone/>
              <a:defRPr sz="5200"/>
            </a:lvl6pPr>
            <a:lvl7pPr lvl="6" algn="l">
              <a:lnSpc>
                <a:spcPct val="100000"/>
              </a:lnSpc>
              <a:spcBef>
                <a:spcPts val="0"/>
              </a:spcBef>
              <a:spcAft>
                <a:spcPts val="0"/>
              </a:spcAft>
              <a:buSzPts val="5200"/>
              <a:buNone/>
              <a:defRPr sz="5200"/>
            </a:lvl7pPr>
            <a:lvl8pPr lvl="7" algn="l">
              <a:lnSpc>
                <a:spcPct val="100000"/>
              </a:lnSpc>
              <a:spcBef>
                <a:spcPts val="0"/>
              </a:spcBef>
              <a:spcAft>
                <a:spcPts val="0"/>
              </a:spcAft>
              <a:buSzPts val="5200"/>
              <a:buNone/>
              <a:defRPr sz="5200"/>
            </a:lvl8pPr>
            <a:lvl9pPr lvl="8" algn="l">
              <a:lnSpc>
                <a:spcPct val="100000"/>
              </a:lnSpc>
              <a:spcBef>
                <a:spcPts val="0"/>
              </a:spcBef>
              <a:spcAft>
                <a:spcPts val="0"/>
              </a:spcAft>
              <a:buSzPts val="5200"/>
              <a:buNone/>
              <a:defRPr sz="5200"/>
            </a:lvl9pPr>
          </a:lstStyle>
          <a:p/>
        </p:txBody>
      </p:sp>
      <p:pic>
        <p:nvPicPr>
          <p:cNvPr id="46" name="Google Shape;46;p40"/>
          <p:cNvPicPr preferRelativeResize="0"/>
          <p:nvPr/>
        </p:nvPicPr>
        <p:blipFill rotWithShape="1">
          <a:blip r:embed="rId3">
            <a:alphaModFix/>
          </a:blip>
          <a:srcRect b="0" l="0" r="0" t="0"/>
          <a:stretch/>
        </p:blipFill>
        <p:spPr>
          <a:xfrm>
            <a:off x="6981398" y="4351650"/>
            <a:ext cx="1635850" cy="345075"/>
          </a:xfrm>
          <a:prstGeom prst="rect">
            <a:avLst/>
          </a:prstGeom>
          <a:noFill/>
          <a:ln>
            <a:noFill/>
          </a:ln>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nd page Wayfinder">
  <p:cSld name="CUSTOM_5">
    <p:bg>
      <p:bgPr>
        <a:blipFill>
          <a:blip r:embed="rId2">
            <a:alphaModFix/>
          </a:blip>
          <a:stretch>
            <a:fillRect/>
          </a:stretch>
        </a:blipFill>
      </p:bgPr>
    </p:bg>
    <p:spTree>
      <p:nvGrpSpPr>
        <p:cNvPr id="47" name="Shape 47"/>
        <p:cNvGrpSpPr/>
        <p:nvPr/>
      </p:nvGrpSpPr>
      <p:grpSpPr>
        <a:xfrm>
          <a:off x="0" y="0"/>
          <a:ext cx="0" cy="0"/>
          <a:chOff x="0" y="0"/>
          <a:chExt cx="0" cy="0"/>
        </a:xfrm>
      </p:grpSpPr>
      <p:sp>
        <p:nvSpPr>
          <p:cNvPr id="48" name="Google Shape;48;p41"/>
          <p:cNvSpPr txBox="1"/>
          <p:nvPr/>
        </p:nvSpPr>
        <p:spPr>
          <a:xfrm>
            <a:off x="540000" y="2285400"/>
            <a:ext cx="8520600" cy="5727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4520"/>
              <a:buFont typeface="Arial"/>
              <a:buNone/>
            </a:pPr>
            <a:r>
              <a:rPr b="0" i="0" lang="en" sz="4520" u="none" cap="none" strike="noStrike">
                <a:solidFill>
                  <a:srgbClr val="FFFFFF"/>
                </a:solidFill>
                <a:latin typeface="Inter SemiBold"/>
                <a:ea typeface="Inter SemiBold"/>
                <a:cs typeface="Inter SemiBold"/>
                <a:sym typeface="Inter SemiBold"/>
              </a:rPr>
              <a:t>Thank you.</a:t>
            </a:r>
            <a:endParaRPr b="0" i="0" sz="4520" u="none" cap="none" strike="noStrike">
              <a:solidFill>
                <a:srgbClr val="FFFFFF"/>
              </a:solidFill>
              <a:latin typeface="Inter SemiBold"/>
              <a:ea typeface="Inter SemiBold"/>
              <a:cs typeface="Inter SemiBold"/>
              <a:sym typeface="Inter SemiBold"/>
            </a:endParaRPr>
          </a:p>
        </p:txBody>
      </p:sp>
      <p:sp>
        <p:nvSpPr>
          <p:cNvPr id="49" name="Google Shape;49;p41"/>
          <p:cNvSpPr txBox="1"/>
          <p:nvPr/>
        </p:nvSpPr>
        <p:spPr>
          <a:xfrm>
            <a:off x="540000" y="4095550"/>
            <a:ext cx="2520000" cy="508200"/>
          </a:xfrm>
          <a:prstGeom prst="rect">
            <a:avLst/>
          </a:prstGeom>
          <a:noFill/>
          <a:ln>
            <a:noFill/>
          </a:ln>
        </p:spPr>
        <p:txBody>
          <a:bodyPr anchorCtr="0" anchor="b" bIns="91425" lIns="91425" spcFirstLastPara="1" rIns="91425" wrap="square" tIns="91425">
            <a:noAutofit/>
          </a:bodyPr>
          <a:lstStyle/>
          <a:p>
            <a:pPr indent="0" lvl="0" marL="0" marR="0" rtl="0" algn="l">
              <a:lnSpc>
                <a:spcPct val="115000"/>
              </a:lnSpc>
              <a:spcBef>
                <a:spcPts val="0"/>
              </a:spcBef>
              <a:spcAft>
                <a:spcPts val="1200"/>
              </a:spcAft>
              <a:buClr>
                <a:srgbClr val="000000"/>
              </a:buClr>
              <a:buSzPts val="1500"/>
              <a:buFont typeface="Arial"/>
              <a:buNone/>
            </a:pPr>
            <a:r>
              <a:rPr b="0" i="0" lang="en" sz="1500" u="none" cap="none" strike="noStrike">
                <a:solidFill>
                  <a:srgbClr val="FFFFFF"/>
                </a:solidFill>
                <a:latin typeface="Inter"/>
                <a:ea typeface="Inter"/>
                <a:cs typeface="Inter"/>
                <a:sym typeface="Inter"/>
              </a:rPr>
              <a:t>Find out more at appvia.io</a:t>
            </a:r>
            <a:endParaRPr b="0" i="0" sz="1500" u="none" cap="none" strike="noStrike">
              <a:solidFill>
                <a:srgbClr val="FFFFFF"/>
              </a:solidFill>
              <a:latin typeface="Inter SemiBold"/>
              <a:ea typeface="Inter SemiBold"/>
              <a:cs typeface="Inter SemiBold"/>
              <a:sym typeface="Inter SemiBold"/>
            </a:endParaRPr>
          </a:p>
        </p:txBody>
      </p:sp>
      <p:pic>
        <p:nvPicPr>
          <p:cNvPr id="50" name="Google Shape;50;p41"/>
          <p:cNvPicPr preferRelativeResize="0"/>
          <p:nvPr/>
        </p:nvPicPr>
        <p:blipFill rotWithShape="1">
          <a:blip r:embed="rId3">
            <a:alphaModFix/>
          </a:blip>
          <a:srcRect b="0" l="0" r="0" t="0"/>
          <a:stretch/>
        </p:blipFill>
        <p:spPr>
          <a:xfrm>
            <a:off x="6084000" y="4158316"/>
            <a:ext cx="2520003" cy="445433"/>
          </a:xfrm>
          <a:prstGeom prst="rect">
            <a:avLst/>
          </a:prstGeom>
          <a:noFill/>
          <a:ln>
            <a:noFill/>
          </a:ln>
        </p:spPr>
      </p:pic>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Wayfinder">
  <p:cSld name="CUSTOM_2">
    <p:bg>
      <p:bgPr>
        <a:blipFill>
          <a:blip r:embed="rId2">
            <a:alphaModFix/>
          </a:blip>
          <a:stretch>
            <a:fillRect/>
          </a:stretch>
        </a:blipFill>
      </p:bgPr>
    </p:bg>
    <p:spTree>
      <p:nvGrpSpPr>
        <p:cNvPr id="51" name="Shape 51"/>
        <p:cNvGrpSpPr/>
        <p:nvPr/>
      </p:nvGrpSpPr>
      <p:grpSpPr>
        <a:xfrm>
          <a:off x="0" y="0"/>
          <a:ext cx="0" cy="0"/>
          <a:chOff x="0" y="0"/>
          <a:chExt cx="0" cy="0"/>
        </a:xfrm>
      </p:grpSpPr>
      <p:sp>
        <p:nvSpPr>
          <p:cNvPr id="52" name="Google Shape;52;p42"/>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chemeClr val="dk1"/>
              </a:buClr>
              <a:buSzPts val="4500"/>
              <a:buFont typeface="Inter SemiBold"/>
              <a:buNone/>
              <a:defRPr sz="4500">
                <a:solidFill>
                  <a:schemeClr val="dk1"/>
                </a:solidFill>
                <a:latin typeface="Inter SemiBold"/>
                <a:ea typeface="Inter SemiBold"/>
                <a:cs typeface="Inter SemiBold"/>
                <a:sym typeface="Inter SemiBold"/>
              </a:defRPr>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p:txBody>
      </p:sp>
      <p:sp>
        <p:nvSpPr>
          <p:cNvPr id="53" name="Google Shape;53;p42"/>
          <p:cNvSpPr txBox="1"/>
          <p:nvPr>
            <p:ph idx="1" type="subTitle"/>
          </p:nvPr>
        </p:nvSpPr>
        <p:spPr>
          <a:xfrm>
            <a:off x="311700" y="3734338"/>
            <a:ext cx="8520600" cy="792600"/>
          </a:xfrm>
          <a:prstGeom prst="rect">
            <a:avLst/>
          </a:prstGeom>
          <a:noFill/>
          <a:ln>
            <a:noFill/>
          </a:ln>
        </p:spPr>
        <p:txBody>
          <a:bodyPr anchorCtr="0" anchor="t" bIns="91425" lIns="91425" spcFirstLastPara="1" rIns="91425" wrap="square" tIns="91425">
            <a:normAutofit/>
          </a:bodyPr>
          <a:lstStyle>
            <a:lvl1pPr lvl="0" algn="ctr">
              <a:lnSpc>
                <a:spcPct val="100000"/>
              </a:lnSpc>
              <a:spcBef>
                <a:spcPts val="0"/>
              </a:spcBef>
              <a:spcAft>
                <a:spcPts val="0"/>
              </a:spcAft>
              <a:buClr>
                <a:schemeClr val="dk1"/>
              </a:buClr>
              <a:buSzPts val="2000"/>
              <a:buFont typeface="Inter"/>
              <a:buNone/>
              <a:defRPr sz="2000">
                <a:solidFill>
                  <a:schemeClr val="dk1"/>
                </a:solidFill>
                <a:latin typeface="Inter"/>
                <a:ea typeface="Inter"/>
                <a:cs typeface="Inter"/>
                <a:sym typeface="Inter"/>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pic>
        <p:nvPicPr>
          <p:cNvPr id="54" name="Google Shape;54;p42"/>
          <p:cNvPicPr preferRelativeResize="0"/>
          <p:nvPr/>
        </p:nvPicPr>
        <p:blipFill rotWithShape="1">
          <a:blip r:embed="rId3">
            <a:alphaModFix/>
          </a:blip>
          <a:srcRect b="0" l="0" r="0" t="0"/>
          <a:stretch/>
        </p:blipFill>
        <p:spPr>
          <a:xfrm>
            <a:off x="2816650" y="697700"/>
            <a:ext cx="3510702" cy="620525"/>
          </a:xfrm>
          <a:prstGeom prst="rect">
            <a:avLst/>
          </a:prstGeom>
          <a:noFill/>
          <a:ln>
            <a:noFill/>
          </a:ln>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bg>
      <p:bgPr>
        <a:blipFill>
          <a:blip r:embed="rId2">
            <a:alphaModFix/>
          </a:blip>
          <a:stretch>
            <a:fillRect/>
          </a:stretch>
        </a:blipFill>
      </p:bgPr>
    </p:bg>
    <p:spTree>
      <p:nvGrpSpPr>
        <p:cNvPr id="55" name="Shape 55"/>
        <p:cNvGrpSpPr/>
        <p:nvPr/>
      </p:nvGrpSpPr>
      <p:grpSpPr>
        <a:xfrm>
          <a:off x="0" y="0"/>
          <a:ext cx="0" cy="0"/>
          <a:chOff x="0" y="0"/>
          <a:chExt cx="0" cy="0"/>
        </a:xfrm>
      </p:grpSpPr>
      <p:sp>
        <p:nvSpPr>
          <p:cNvPr id="56" name="Google Shape;56;p43"/>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57" name="Google Shape;57;p43"/>
          <p:cNvSpPr txBox="1"/>
          <p:nvPr>
            <p:ph idx="1" type="body"/>
          </p:nvPr>
        </p:nvSpPr>
        <p:spPr>
          <a:xfrm>
            <a:off x="540300" y="1228675"/>
            <a:ext cx="85206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58" name="Google Shape;58;p43"/>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59" name="Google Shape;59;p43"/>
          <p:cNvCxnSpPr>
            <a:endCxn id="60"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60" name="Google Shape;60;p43"/>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61" name="Google Shape;61;p43"/>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2">
  <p:cSld name="CUSTOM_1">
    <p:bg>
      <p:bgPr>
        <a:blipFill>
          <a:blip r:embed="rId2">
            <a:alphaModFix/>
          </a:blip>
          <a:stretch>
            <a:fillRect/>
          </a:stretch>
        </a:blipFill>
      </p:bgPr>
    </p:bg>
    <p:spTree>
      <p:nvGrpSpPr>
        <p:cNvPr id="62" name="Shape 62"/>
        <p:cNvGrpSpPr/>
        <p:nvPr/>
      </p:nvGrpSpPr>
      <p:grpSpPr>
        <a:xfrm>
          <a:off x="0" y="0"/>
          <a:ext cx="0" cy="0"/>
          <a:chOff x="0" y="0"/>
          <a:chExt cx="0" cy="0"/>
        </a:xfrm>
      </p:grpSpPr>
      <p:sp>
        <p:nvSpPr>
          <p:cNvPr id="63" name="Google Shape;63;p44"/>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64" name="Google Shape;64;p44"/>
          <p:cNvSpPr txBox="1"/>
          <p:nvPr>
            <p:ph idx="1" type="body"/>
          </p:nvPr>
        </p:nvSpPr>
        <p:spPr>
          <a:xfrm>
            <a:off x="540300" y="1228675"/>
            <a:ext cx="8520600" cy="3416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65" name="Google Shape;65;p44"/>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66" name="Google Shape;66;p44"/>
          <p:cNvCxnSpPr>
            <a:endCxn id="67"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67" name="Google Shape;67;p44"/>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chemeClr val="dk1"/>
                </a:solidFill>
                <a:latin typeface="Arial"/>
                <a:ea typeface="Arial"/>
                <a:cs typeface="Arial"/>
                <a:sym typeface="Arial"/>
              </a:rPr>
              <a:t>© Appvia Ltd. </a:t>
            </a:r>
            <a:r>
              <a:rPr b="0" i="0" lang="en" sz="600" u="none" cap="none" strike="noStrike">
                <a:solidFill>
                  <a:schemeClr val="dk1"/>
                </a:solidFill>
                <a:latin typeface="Arial"/>
                <a:ea typeface="Arial"/>
                <a:cs typeface="Arial"/>
                <a:sym typeface="Arial"/>
              </a:rPr>
              <a:t>Confidential</a:t>
            </a:r>
            <a:r>
              <a:rPr b="0" i="0" lang="en"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68" name="Google Shape;68;p44"/>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column text and image">
  <p:cSld name="ONE_COLUMN_TEXT">
    <p:spTree>
      <p:nvGrpSpPr>
        <p:cNvPr id="69" name="Shape 69"/>
        <p:cNvGrpSpPr/>
        <p:nvPr/>
      </p:nvGrpSpPr>
      <p:grpSpPr>
        <a:xfrm>
          <a:off x="0" y="0"/>
          <a:ext cx="0" cy="0"/>
          <a:chOff x="0" y="0"/>
          <a:chExt cx="0" cy="0"/>
        </a:xfrm>
      </p:grpSpPr>
      <p:sp>
        <p:nvSpPr>
          <p:cNvPr id="70" name="Google Shape;70;p45"/>
          <p:cNvSpPr txBox="1"/>
          <p:nvPr>
            <p:ph type="title"/>
          </p:nvPr>
        </p:nvSpPr>
        <p:spPr>
          <a:xfrm>
            <a:off x="4731300" y="631800"/>
            <a:ext cx="2808000" cy="755700"/>
          </a:xfrm>
          <a:prstGeom prst="rect">
            <a:avLst/>
          </a:prstGeom>
          <a:noFill/>
          <a:ln>
            <a:noFill/>
          </a:ln>
        </p:spPr>
        <p:txBody>
          <a:bodyPr anchorCtr="0" anchor="b" bIns="91425" lIns="91425" spcFirstLastPara="1" rIns="91425" wrap="square" tIns="91425">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p:txBody>
      </p:sp>
      <p:sp>
        <p:nvSpPr>
          <p:cNvPr id="71" name="Google Shape;71;p45"/>
          <p:cNvSpPr txBox="1"/>
          <p:nvPr>
            <p:ph idx="1" type="body"/>
          </p:nvPr>
        </p:nvSpPr>
        <p:spPr>
          <a:xfrm>
            <a:off x="4731300" y="1465800"/>
            <a:ext cx="28080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72" name="Google Shape;72;p45"/>
          <p:cNvSpPr/>
          <p:nvPr>
            <p:ph idx="2" type="pic"/>
          </p:nvPr>
        </p:nvSpPr>
        <p:spPr>
          <a:xfrm>
            <a:off x="-5500" y="0"/>
            <a:ext cx="4425000" cy="5143500"/>
          </a:xfrm>
          <a:prstGeom prst="roundRect">
            <a:avLst>
              <a:gd fmla="val 0" name="adj"/>
            </a:avLst>
          </a:prstGeom>
          <a:noFill/>
          <a:ln>
            <a:noFill/>
          </a:ln>
        </p:spPr>
      </p:sp>
      <p:sp>
        <p:nvSpPr>
          <p:cNvPr id="73" name="Google Shape;73;p45"/>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74" name="Google Shape;74;p45"/>
          <p:cNvCxnSpPr>
            <a:endCxn id="75"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75" name="Google Shape;75;p45"/>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76" name="Google Shape;76;p45"/>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con and text">
  <p:cSld name="MAIN_POINT">
    <p:bg>
      <p:bgPr>
        <a:blipFill>
          <a:blip r:embed="rId2">
            <a:alphaModFix/>
          </a:blip>
          <a:stretch>
            <a:fillRect/>
          </a:stretch>
        </a:blipFill>
      </p:bgPr>
    </p:bg>
    <p:spTree>
      <p:nvGrpSpPr>
        <p:cNvPr id="77" name="Shape 77"/>
        <p:cNvGrpSpPr/>
        <p:nvPr/>
      </p:nvGrpSpPr>
      <p:grpSpPr>
        <a:xfrm>
          <a:off x="0" y="0"/>
          <a:ext cx="0" cy="0"/>
          <a:chOff x="0" y="0"/>
          <a:chExt cx="0" cy="0"/>
        </a:xfrm>
      </p:grpSpPr>
      <p:sp>
        <p:nvSpPr>
          <p:cNvPr id="78" name="Google Shape;78;p4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79" name="Google Shape;79;p46"/>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80" name="Google Shape;80;p46"/>
          <p:cNvCxnSpPr>
            <a:endCxn id="81"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81" name="Google Shape;81;p46"/>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chemeClr val="dk1"/>
                </a:solidFill>
                <a:latin typeface="Arial"/>
                <a:ea typeface="Arial"/>
                <a:cs typeface="Arial"/>
                <a:sym typeface="Arial"/>
              </a:rPr>
              <a:t>© Appvia Ltd. </a:t>
            </a:r>
            <a:r>
              <a:rPr b="0" i="0" lang="en" sz="600" u="none" cap="none" strike="noStrike">
                <a:solidFill>
                  <a:schemeClr val="dk1"/>
                </a:solidFill>
                <a:latin typeface="Arial"/>
                <a:ea typeface="Arial"/>
                <a:cs typeface="Arial"/>
                <a:sym typeface="Arial"/>
              </a:rPr>
              <a:t>Confidential</a:t>
            </a:r>
            <a:r>
              <a:rPr b="0" i="0" lang="en"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82" name="Google Shape;82;p46"/>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
        <p:nvSpPr>
          <p:cNvPr id="83" name="Google Shape;83;p46"/>
          <p:cNvSpPr txBox="1"/>
          <p:nvPr>
            <p:ph idx="1" type="body"/>
          </p:nvPr>
        </p:nvSpPr>
        <p:spPr>
          <a:xfrm>
            <a:off x="672950" y="2565100"/>
            <a:ext cx="3644700" cy="18861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Char char="●"/>
              <a:defRPr sz="1000">
                <a:solidFill>
                  <a:schemeClr val="dk1"/>
                </a:solidFill>
              </a:defRPr>
            </a:lvl1pPr>
            <a:lvl2pPr indent="-292100" lvl="1" marL="914400" algn="l">
              <a:lnSpc>
                <a:spcPct val="115000"/>
              </a:lnSpc>
              <a:spcBef>
                <a:spcPts val="0"/>
              </a:spcBef>
              <a:spcAft>
                <a:spcPts val="0"/>
              </a:spcAft>
              <a:buClr>
                <a:schemeClr val="dk1"/>
              </a:buClr>
              <a:buSzPts val="1000"/>
              <a:buChar char="○"/>
              <a:defRPr sz="1000">
                <a:solidFill>
                  <a:schemeClr val="dk1"/>
                </a:solidFill>
              </a:defRPr>
            </a:lvl2pPr>
            <a:lvl3pPr indent="-292100" lvl="2" marL="1371600" algn="l">
              <a:lnSpc>
                <a:spcPct val="115000"/>
              </a:lnSpc>
              <a:spcBef>
                <a:spcPts val="0"/>
              </a:spcBef>
              <a:spcAft>
                <a:spcPts val="0"/>
              </a:spcAft>
              <a:buClr>
                <a:schemeClr val="dk1"/>
              </a:buClr>
              <a:buSzPts val="1000"/>
              <a:buChar char="■"/>
              <a:defRPr sz="1000">
                <a:solidFill>
                  <a:schemeClr val="dk1"/>
                </a:solidFill>
              </a:defRPr>
            </a:lvl3pPr>
            <a:lvl4pPr indent="-292100" lvl="3" marL="1828800" algn="l">
              <a:lnSpc>
                <a:spcPct val="115000"/>
              </a:lnSpc>
              <a:spcBef>
                <a:spcPts val="0"/>
              </a:spcBef>
              <a:spcAft>
                <a:spcPts val="0"/>
              </a:spcAft>
              <a:buClr>
                <a:schemeClr val="dk1"/>
              </a:buClr>
              <a:buSzPts val="1000"/>
              <a:buChar char="●"/>
              <a:defRPr sz="1000">
                <a:solidFill>
                  <a:schemeClr val="dk1"/>
                </a:solidFill>
              </a:defRPr>
            </a:lvl4pPr>
            <a:lvl5pPr indent="-292100" lvl="4" marL="2286000" algn="l">
              <a:lnSpc>
                <a:spcPct val="115000"/>
              </a:lnSpc>
              <a:spcBef>
                <a:spcPts val="0"/>
              </a:spcBef>
              <a:spcAft>
                <a:spcPts val="0"/>
              </a:spcAft>
              <a:buClr>
                <a:schemeClr val="dk1"/>
              </a:buClr>
              <a:buSzPts val="1000"/>
              <a:buChar char="○"/>
              <a:defRPr sz="1000">
                <a:solidFill>
                  <a:schemeClr val="dk1"/>
                </a:solidFill>
              </a:defRPr>
            </a:lvl5pPr>
            <a:lvl6pPr indent="-292100" lvl="5" marL="2743200" algn="l">
              <a:lnSpc>
                <a:spcPct val="115000"/>
              </a:lnSpc>
              <a:spcBef>
                <a:spcPts val="0"/>
              </a:spcBef>
              <a:spcAft>
                <a:spcPts val="0"/>
              </a:spcAft>
              <a:buClr>
                <a:schemeClr val="dk1"/>
              </a:buClr>
              <a:buSzPts val="1000"/>
              <a:buChar char="■"/>
              <a:defRPr sz="1000">
                <a:solidFill>
                  <a:schemeClr val="dk1"/>
                </a:solidFill>
              </a:defRPr>
            </a:lvl6pPr>
            <a:lvl7pPr indent="-292100" lvl="6" marL="3200400" algn="l">
              <a:lnSpc>
                <a:spcPct val="115000"/>
              </a:lnSpc>
              <a:spcBef>
                <a:spcPts val="0"/>
              </a:spcBef>
              <a:spcAft>
                <a:spcPts val="0"/>
              </a:spcAft>
              <a:buClr>
                <a:schemeClr val="dk1"/>
              </a:buClr>
              <a:buSzPts val="1000"/>
              <a:buChar char="●"/>
              <a:defRPr sz="1000">
                <a:solidFill>
                  <a:schemeClr val="dk1"/>
                </a:solidFill>
              </a:defRPr>
            </a:lvl7pPr>
            <a:lvl8pPr indent="-292100" lvl="7" marL="3657600" algn="l">
              <a:lnSpc>
                <a:spcPct val="115000"/>
              </a:lnSpc>
              <a:spcBef>
                <a:spcPts val="0"/>
              </a:spcBef>
              <a:spcAft>
                <a:spcPts val="0"/>
              </a:spcAft>
              <a:buClr>
                <a:schemeClr val="dk1"/>
              </a:buClr>
              <a:buSzPts val="1000"/>
              <a:buChar char="○"/>
              <a:defRPr sz="1000">
                <a:solidFill>
                  <a:schemeClr val="dk1"/>
                </a:solidFill>
              </a:defRPr>
            </a:lvl8pPr>
            <a:lvl9pPr indent="-292100" lvl="8" marL="4114800" algn="l">
              <a:lnSpc>
                <a:spcPct val="115000"/>
              </a:lnSpc>
              <a:spcBef>
                <a:spcPts val="0"/>
              </a:spcBef>
              <a:spcAft>
                <a:spcPts val="0"/>
              </a:spcAft>
              <a:buClr>
                <a:schemeClr val="dk1"/>
              </a:buClr>
              <a:buSzPts val="1000"/>
              <a:buChar char="■"/>
              <a:defRPr sz="1000">
                <a:solidFill>
                  <a:schemeClr val="dk1"/>
                </a:solidFill>
              </a:defRPr>
            </a:lvl9pPr>
          </a:lstStyle>
          <a:p/>
        </p:txBody>
      </p:sp>
      <p:sp>
        <p:nvSpPr>
          <p:cNvPr id="84" name="Google Shape;84;p46"/>
          <p:cNvSpPr txBox="1"/>
          <p:nvPr>
            <p:ph idx="2" type="body"/>
          </p:nvPr>
        </p:nvSpPr>
        <p:spPr>
          <a:xfrm>
            <a:off x="4973000" y="2611025"/>
            <a:ext cx="3644700" cy="18861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Char char="●"/>
              <a:defRPr sz="1000">
                <a:solidFill>
                  <a:schemeClr val="dk1"/>
                </a:solidFill>
              </a:defRPr>
            </a:lvl1pPr>
            <a:lvl2pPr indent="-292100" lvl="1" marL="914400" algn="l">
              <a:lnSpc>
                <a:spcPct val="115000"/>
              </a:lnSpc>
              <a:spcBef>
                <a:spcPts val="0"/>
              </a:spcBef>
              <a:spcAft>
                <a:spcPts val="0"/>
              </a:spcAft>
              <a:buClr>
                <a:schemeClr val="dk1"/>
              </a:buClr>
              <a:buSzPts val="1000"/>
              <a:buChar char="○"/>
              <a:defRPr sz="1000">
                <a:solidFill>
                  <a:schemeClr val="dk1"/>
                </a:solidFill>
              </a:defRPr>
            </a:lvl2pPr>
            <a:lvl3pPr indent="-292100" lvl="2" marL="1371600" algn="l">
              <a:lnSpc>
                <a:spcPct val="115000"/>
              </a:lnSpc>
              <a:spcBef>
                <a:spcPts val="0"/>
              </a:spcBef>
              <a:spcAft>
                <a:spcPts val="0"/>
              </a:spcAft>
              <a:buClr>
                <a:schemeClr val="dk1"/>
              </a:buClr>
              <a:buSzPts val="1000"/>
              <a:buChar char="■"/>
              <a:defRPr sz="1000">
                <a:solidFill>
                  <a:schemeClr val="dk1"/>
                </a:solidFill>
              </a:defRPr>
            </a:lvl3pPr>
            <a:lvl4pPr indent="-292100" lvl="3" marL="1828800" algn="l">
              <a:lnSpc>
                <a:spcPct val="115000"/>
              </a:lnSpc>
              <a:spcBef>
                <a:spcPts val="0"/>
              </a:spcBef>
              <a:spcAft>
                <a:spcPts val="0"/>
              </a:spcAft>
              <a:buClr>
                <a:schemeClr val="dk1"/>
              </a:buClr>
              <a:buSzPts val="1000"/>
              <a:buChar char="●"/>
              <a:defRPr sz="1000">
                <a:solidFill>
                  <a:schemeClr val="dk1"/>
                </a:solidFill>
              </a:defRPr>
            </a:lvl4pPr>
            <a:lvl5pPr indent="-292100" lvl="4" marL="2286000" algn="l">
              <a:lnSpc>
                <a:spcPct val="115000"/>
              </a:lnSpc>
              <a:spcBef>
                <a:spcPts val="0"/>
              </a:spcBef>
              <a:spcAft>
                <a:spcPts val="0"/>
              </a:spcAft>
              <a:buClr>
                <a:schemeClr val="dk1"/>
              </a:buClr>
              <a:buSzPts val="1000"/>
              <a:buChar char="○"/>
              <a:defRPr sz="1000">
                <a:solidFill>
                  <a:schemeClr val="dk1"/>
                </a:solidFill>
              </a:defRPr>
            </a:lvl5pPr>
            <a:lvl6pPr indent="-292100" lvl="5" marL="2743200" algn="l">
              <a:lnSpc>
                <a:spcPct val="115000"/>
              </a:lnSpc>
              <a:spcBef>
                <a:spcPts val="0"/>
              </a:spcBef>
              <a:spcAft>
                <a:spcPts val="0"/>
              </a:spcAft>
              <a:buClr>
                <a:schemeClr val="dk1"/>
              </a:buClr>
              <a:buSzPts val="1000"/>
              <a:buChar char="■"/>
              <a:defRPr sz="1000">
                <a:solidFill>
                  <a:schemeClr val="dk1"/>
                </a:solidFill>
              </a:defRPr>
            </a:lvl6pPr>
            <a:lvl7pPr indent="-292100" lvl="6" marL="3200400" algn="l">
              <a:lnSpc>
                <a:spcPct val="115000"/>
              </a:lnSpc>
              <a:spcBef>
                <a:spcPts val="0"/>
              </a:spcBef>
              <a:spcAft>
                <a:spcPts val="0"/>
              </a:spcAft>
              <a:buClr>
                <a:schemeClr val="dk1"/>
              </a:buClr>
              <a:buSzPts val="1000"/>
              <a:buChar char="●"/>
              <a:defRPr sz="1000">
                <a:solidFill>
                  <a:schemeClr val="dk1"/>
                </a:solidFill>
              </a:defRPr>
            </a:lvl7pPr>
            <a:lvl8pPr indent="-292100" lvl="7" marL="3657600" algn="l">
              <a:lnSpc>
                <a:spcPct val="115000"/>
              </a:lnSpc>
              <a:spcBef>
                <a:spcPts val="0"/>
              </a:spcBef>
              <a:spcAft>
                <a:spcPts val="0"/>
              </a:spcAft>
              <a:buClr>
                <a:schemeClr val="dk1"/>
              </a:buClr>
              <a:buSzPts val="1000"/>
              <a:buChar char="○"/>
              <a:defRPr sz="1000">
                <a:solidFill>
                  <a:schemeClr val="dk1"/>
                </a:solidFill>
              </a:defRPr>
            </a:lvl8pPr>
            <a:lvl9pPr indent="-292100" lvl="8" marL="4114800" algn="l">
              <a:lnSpc>
                <a:spcPct val="115000"/>
              </a:lnSpc>
              <a:spcBef>
                <a:spcPts val="0"/>
              </a:spcBef>
              <a:spcAft>
                <a:spcPts val="0"/>
              </a:spcAft>
              <a:buClr>
                <a:schemeClr val="dk1"/>
              </a:buClr>
              <a:buSzPts val="1000"/>
              <a:buChar char="■"/>
              <a:defRPr sz="1000">
                <a:solidFill>
                  <a:schemeClr val="dk1"/>
                </a:solidFill>
              </a:defRPr>
            </a:lvl9pPr>
          </a:lstStyle>
          <a:p/>
        </p:txBody>
      </p:sp>
      <p:sp>
        <p:nvSpPr>
          <p:cNvPr id="85" name="Google Shape;85;p46"/>
          <p:cNvSpPr/>
          <p:nvPr>
            <p:ph idx="3" type="pic"/>
          </p:nvPr>
        </p:nvSpPr>
        <p:spPr>
          <a:xfrm>
            <a:off x="663775" y="1681000"/>
            <a:ext cx="730200" cy="730200"/>
          </a:xfrm>
          <a:prstGeom prst="roundRect">
            <a:avLst>
              <a:gd fmla="val 16667" name="adj"/>
            </a:avLst>
          </a:prstGeom>
          <a:noFill/>
          <a:ln>
            <a:noFill/>
          </a:ln>
        </p:spPr>
      </p:sp>
      <p:sp>
        <p:nvSpPr>
          <p:cNvPr id="86" name="Google Shape;86;p46"/>
          <p:cNvSpPr/>
          <p:nvPr>
            <p:ph idx="4" type="pic"/>
          </p:nvPr>
        </p:nvSpPr>
        <p:spPr>
          <a:xfrm>
            <a:off x="4973000" y="1681000"/>
            <a:ext cx="730200" cy="730200"/>
          </a:xfrm>
          <a:prstGeom prst="roundRect">
            <a:avLst>
              <a:gd fmla="val 16667" name="adj"/>
            </a:avLst>
          </a:prstGeom>
          <a:noFill/>
          <a:ln>
            <a:noFill/>
          </a:ln>
        </p:spPr>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laptop">
  <p:cSld name="SECTION_TITLE_AND_DESCRIPTION">
    <p:bg>
      <p:bgPr>
        <a:solidFill>
          <a:schemeClr val="lt1"/>
        </a:solidFill>
      </p:bgPr>
    </p:bg>
    <p:spTree>
      <p:nvGrpSpPr>
        <p:cNvPr id="87" name="Shape 87"/>
        <p:cNvGrpSpPr/>
        <p:nvPr/>
      </p:nvGrpSpPr>
      <p:grpSpPr>
        <a:xfrm>
          <a:off x="0" y="0"/>
          <a:ext cx="0" cy="0"/>
          <a:chOff x="0" y="0"/>
          <a:chExt cx="0" cy="0"/>
        </a:xfrm>
      </p:grpSpPr>
      <p:pic>
        <p:nvPicPr>
          <p:cNvPr id="88" name="Google Shape;88;p47"/>
          <p:cNvPicPr preferRelativeResize="0"/>
          <p:nvPr/>
        </p:nvPicPr>
        <p:blipFill rotWithShape="1">
          <a:blip r:embed="rId2">
            <a:alphaModFix/>
          </a:blip>
          <a:srcRect b="0" l="0" r="0" t="0"/>
          <a:stretch/>
        </p:blipFill>
        <p:spPr>
          <a:xfrm>
            <a:off x="4350538" y="868675"/>
            <a:ext cx="4811750" cy="3655799"/>
          </a:xfrm>
          <a:prstGeom prst="rect">
            <a:avLst/>
          </a:prstGeom>
          <a:noFill/>
          <a:ln>
            <a:noFill/>
          </a:ln>
          <a:effectLst>
            <a:outerShdw blurRad="57150" rotWithShape="0" algn="bl" dir="5400000" dist="47625">
              <a:srgbClr val="000000">
                <a:alpha val="34901"/>
              </a:srgbClr>
            </a:outerShdw>
          </a:effectLst>
        </p:spPr>
      </p:pic>
      <p:sp>
        <p:nvSpPr>
          <p:cNvPr id="89" name="Google Shape;89;p47"/>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90" name="Google Shape;90;p47"/>
          <p:cNvCxnSpPr>
            <a:endCxn id="91"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91" name="Google Shape;91;p47"/>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92" name="Google Shape;92;p47"/>
          <p:cNvPicPr preferRelativeResize="0"/>
          <p:nvPr/>
        </p:nvPicPr>
        <p:blipFill rotWithShape="1">
          <a:blip r:embed="rId3">
            <a:alphaModFix/>
          </a:blip>
          <a:srcRect b="0" l="0" r="0" t="0"/>
          <a:stretch/>
        </p:blipFill>
        <p:spPr>
          <a:xfrm rot="-5400000">
            <a:off x="73803" y="4498524"/>
            <a:ext cx="333251" cy="72400"/>
          </a:xfrm>
          <a:prstGeom prst="rect">
            <a:avLst/>
          </a:prstGeom>
          <a:noFill/>
          <a:ln>
            <a:noFill/>
          </a:ln>
        </p:spPr>
      </p:pic>
      <p:sp>
        <p:nvSpPr>
          <p:cNvPr id="93" name="Google Shape;93;p47"/>
          <p:cNvSpPr txBox="1"/>
          <p:nvPr>
            <p:ph idx="1" type="body"/>
          </p:nvPr>
        </p:nvSpPr>
        <p:spPr>
          <a:xfrm>
            <a:off x="692700" y="1618200"/>
            <a:ext cx="32301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94" name="Google Shape;94;p47"/>
          <p:cNvSpPr/>
          <p:nvPr>
            <p:ph idx="2" type="pic"/>
          </p:nvPr>
        </p:nvSpPr>
        <p:spPr>
          <a:xfrm>
            <a:off x="5058575" y="1423000"/>
            <a:ext cx="4085400" cy="2598300"/>
          </a:xfrm>
          <a:prstGeom prst="rect">
            <a:avLst/>
          </a:prstGeom>
          <a:noFill/>
          <a:ln>
            <a:noFill/>
          </a:ln>
        </p:spPr>
      </p:sp>
      <p:sp>
        <p:nvSpPr>
          <p:cNvPr id="95" name="Google Shape;95;p47"/>
          <p:cNvSpPr txBox="1"/>
          <p:nvPr>
            <p:ph type="title"/>
          </p:nvPr>
        </p:nvSpPr>
        <p:spPr>
          <a:xfrm>
            <a:off x="540300" y="521225"/>
            <a:ext cx="40854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phone">
  <p:cSld name="CAPTION_ONLY">
    <p:bg>
      <p:bgPr>
        <a:solidFill>
          <a:schemeClr val="lt1"/>
        </a:solidFill>
      </p:bgPr>
    </p:bg>
    <p:spTree>
      <p:nvGrpSpPr>
        <p:cNvPr id="96" name="Shape 96"/>
        <p:cNvGrpSpPr/>
        <p:nvPr/>
      </p:nvGrpSpPr>
      <p:grpSpPr>
        <a:xfrm>
          <a:off x="0" y="0"/>
          <a:ext cx="0" cy="0"/>
          <a:chOff x="0" y="0"/>
          <a:chExt cx="0" cy="0"/>
        </a:xfrm>
      </p:grpSpPr>
      <p:sp>
        <p:nvSpPr>
          <p:cNvPr id="97" name="Google Shape;97;p48"/>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98" name="Google Shape;98;p48"/>
          <p:cNvCxnSpPr>
            <a:endCxn id="99"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99" name="Google Shape;99;p48"/>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00" name="Google Shape;100;p48"/>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pic>
        <p:nvPicPr>
          <p:cNvPr id="101" name="Google Shape;101;p48"/>
          <p:cNvPicPr preferRelativeResize="0"/>
          <p:nvPr/>
        </p:nvPicPr>
        <p:blipFill rotWithShape="1">
          <a:blip r:embed="rId3">
            <a:alphaModFix/>
          </a:blip>
          <a:srcRect b="0" l="0" r="0" t="0"/>
          <a:stretch/>
        </p:blipFill>
        <p:spPr>
          <a:xfrm>
            <a:off x="6178281" y="1128664"/>
            <a:ext cx="1737149" cy="3065322"/>
          </a:xfrm>
          <a:prstGeom prst="rect">
            <a:avLst/>
          </a:prstGeom>
          <a:noFill/>
          <a:ln>
            <a:noFill/>
          </a:ln>
          <a:effectLst>
            <a:outerShdw blurRad="57150" rotWithShape="0" algn="bl" dir="5400000" dist="47625">
              <a:srgbClr val="000000">
                <a:alpha val="34901"/>
              </a:srgbClr>
            </a:outerShdw>
          </a:effectLst>
        </p:spPr>
      </p:pic>
      <p:sp>
        <p:nvSpPr>
          <p:cNvPr id="102" name="Google Shape;102;p48"/>
          <p:cNvSpPr/>
          <p:nvPr>
            <p:ph idx="2" type="pic"/>
          </p:nvPr>
        </p:nvSpPr>
        <p:spPr>
          <a:xfrm>
            <a:off x="6425594" y="1542350"/>
            <a:ext cx="1276200" cy="2267700"/>
          </a:xfrm>
          <a:prstGeom prst="rect">
            <a:avLst/>
          </a:prstGeom>
          <a:noFill/>
          <a:ln>
            <a:noFill/>
          </a:ln>
        </p:spPr>
      </p:sp>
      <p:sp>
        <p:nvSpPr>
          <p:cNvPr id="103" name="Google Shape;103;p48"/>
          <p:cNvSpPr txBox="1"/>
          <p:nvPr>
            <p:ph idx="1" type="body"/>
          </p:nvPr>
        </p:nvSpPr>
        <p:spPr>
          <a:xfrm>
            <a:off x="692700" y="1618200"/>
            <a:ext cx="4882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stStyle>
          <a:p/>
        </p:txBody>
      </p:sp>
      <p:sp>
        <p:nvSpPr>
          <p:cNvPr id="104" name="Google Shape;104;p48"/>
          <p:cNvSpPr txBox="1"/>
          <p:nvPr>
            <p:ph type="title"/>
          </p:nvPr>
        </p:nvSpPr>
        <p:spPr>
          <a:xfrm>
            <a:off x="540300" y="521225"/>
            <a:ext cx="50349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ercentage">
  <p:cSld name="BIG_NUMBER">
    <p:bg>
      <p:bgPr>
        <a:solidFill>
          <a:schemeClr val="lt1"/>
        </a:solidFill>
      </p:bgPr>
    </p:bg>
    <p:spTree>
      <p:nvGrpSpPr>
        <p:cNvPr id="105" name="Shape 105"/>
        <p:cNvGrpSpPr/>
        <p:nvPr/>
      </p:nvGrpSpPr>
      <p:grpSpPr>
        <a:xfrm>
          <a:off x="0" y="0"/>
          <a:ext cx="0" cy="0"/>
          <a:chOff x="0" y="0"/>
          <a:chExt cx="0" cy="0"/>
        </a:xfrm>
      </p:grpSpPr>
      <p:sp>
        <p:nvSpPr>
          <p:cNvPr id="106" name="Google Shape;106;p49"/>
          <p:cNvSpPr txBox="1"/>
          <p:nvPr>
            <p:ph hasCustomPrompt="1" type="title"/>
          </p:nvPr>
        </p:nvSpPr>
        <p:spPr>
          <a:xfrm>
            <a:off x="741149" y="1082250"/>
            <a:ext cx="3731400" cy="19635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8000"/>
              <a:buFont typeface="Inter SemiBold"/>
              <a:buNone/>
              <a:defRPr sz="8000">
                <a:latin typeface="Inter SemiBold"/>
                <a:ea typeface="Inter SemiBold"/>
                <a:cs typeface="Inter SemiBold"/>
                <a:sym typeface="Inter SemiBold"/>
              </a:defRPr>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07" name="Google Shape;107;p49"/>
          <p:cNvSpPr txBox="1"/>
          <p:nvPr>
            <p:ph idx="1" type="body"/>
          </p:nvPr>
        </p:nvSpPr>
        <p:spPr>
          <a:xfrm>
            <a:off x="741149" y="3128350"/>
            <a:ext cx="3731400" cy="1300800"/>
          </a:xfrm>
          <a:prstGeom prst="rect">
            <a:avLst/>
          </a:prstGeom>
          <a:noFill/>
          <a:ln>
            <a:noFill/>
          </a:ln>
        </p:spPr>
        <p:txBody>
          <a:bodyPr anchorCtr="0" anchor="t" bIns="91425" lIns="91425" spcFirstLastPara="1" rIns="91425" wrap="square" tIns="91425">
            <a:normAutofit/>
          </a:bodyPr>
          <a:lstStyle>
            <a:lvl1pPr indent="-323850" lvl="0" marL="457200" algn="ctr">
              <a:lnSpc>
                <a:spcPct val="115000"/>
              </a:lnSpc>
              <a:spcBef>
                <a:spcPts val="0"/>
              </a:spcBef>
              <a:spcAft>
                <a:spcPts val="0"/>
              </a:spcAft>
              <a:buSzPts val="1500"/>
              <a:buChar char="●"/>
              <a:defRPr/>
            </a:lvl1pPr>
            <a:lvl2pPr indent="-323850" lvl="1" marL="914400" algn="ctr">
              <a:lnSpc>
                <a:spcPct val="115000"/>
              </a:lnSpc>
              <a:spcBef>
                <a:spcPts val="0"/>
              </a:spcBef>
              <a:spcAft>
                <a:spcPts val="0"/>
              </a:spcAft>
              <a:buSzPts val="1500"/>
              <a:buChar char="○"/>
              <a:defRPr/>
            </a:lvl2pPr>
            <a:lvl3pPr indent="-323850" lvl="2" marL="1371600" algn="ctr">
              <a:lnSpc>
                <a:spcPct val="115000"/>
              </a:lnSpc>
              <a:spcBef>
                <a:spcPts val="0"/>
              </a:spcBef>
              <a:spcAft>
                <a:spcPts val="0"/>
              </a:spcAft>
              <a:buSzPts val="1500"/>
              <a:buChar char="■"/>
              <a:defRPr/>
            </a:lvl3pPr>
            <a:lvl4pPr indent="-323850" lvl="3" marL="1828800" algn="ctr">
              <a:lnSpc>
                <a:spcPct val="115000"/>
              </a:lnSpc>
              <a:spcBef>
                <a:spcPts val="0"/>
              </a:spcBef>
              <a:spcAft>
                <a:spcPts val="0"/>
              </a:spcAft>
              <a:buSzPts val="1500"/>
              <a:buChar char="●"/>
              <a:defRPr/>
            </a:lvl4pPr>
            <a:lvl5pPr indent="-323850" lvl="4" marL="2286000" algn="ctr">
              <a:lnSpc>
                <a:spcPct val="115000"/>
              </a:lnSpc>
              <a:spcBef>
                <a:spcPts val="0"/>
              </a:spcBef>
              <a:spcAft>
                <a:spcPts val="0"/>
              </a:spcAft>
              <a:buSzPts val="1500"/>
              <a:buChar char="○"/>
              <a:defRPr/>
            </a:lvl5pPr>
            <a:lvl6pPr indent="-323850" lvl="5" marL="2743200" algn="ctr">
              <a:lnSpc>
                <a:spcPct val="115000"/>
              </a:lnSpc>
              <a:spcBef>
                <a:spcPts val="0"/>
              </a:spcBef>
              <a:spcAft>
                <a:spcPts val="0"/>
              </a:spcAft>
              <a:buSzPts val="1500"/>
              <a:buChar char="■"/>
              <a:defRPr/>
            </a:lvl6pPr>
            <a:lvl7pPr indent="-323850" lvl="6" marL="3200400" algn="ctr">
              <a:lnSpc>
                <a:spcPct val="115000"/>
              </a:lnSpc>
              <a:spcBef>
                <a:spcPts val="0"/>
              </a:spcBef>
              <a:spcAft>
                <a:spcPts val="0"/>
              </a:spcAft>
              <a:buSzPts val="1500"/>
              <a:buChar char="●"/>
              <a:defRPr/>
            </a:lvl7pPr>
            <a:lvl8pPr indent="-323850" lvl="7" marL="3657600" algn="ctr">
              <a:lnSpc>
                <a:spcPct val="115000"/>
              </a:lnSpc>
              <a:spcBef>
                <a:spcPts val="0"/>
              </a:spcBef>
              <a:spcAft>
                <a:spcPts val="0"/>
              </a:spcAft>
              <a:buSzPts val="1500"/>
              <a:buChar char="○"/>
              <a:defRPr/>
            </a:lvl8pPr>
            <a:lvl9pPr indent="-323850" lvl="8" marL="4114800" algn="ctr">
              <a:lnSpc>
                <a:spcPct val="115000"/>
              </a:lnSpc>
              <a:spcBef>
                <a:spcPts val="0"/>
              </a:spcBef>
              <a:spcAft>
                <a:spcPts val="0"/>
              </a:spcAft>
              <a:buSzPts val="1500"/>
              <a:buChar char="■"/>
              <a:defRPr/>
            </a:lvl9pPr>
          </a:lstStyle>
          <a:p/>
        </p:txBody>
      </p:sp>
      <p:sp>
        <p:nvSpPr>
          <p:cNvPr id="108" name="Google Shape;108;p49"/>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09" name="Google Shape;109;p49"/>
          <p:cNvCxnSpPr>
            <a:endCxn id="110"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10" name="Google Shape;110;p49"/>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11" name="Google Shape;111;p49"/>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12" name="Google Shape;112;p49"/>
          <p:cNvSpPr txBox="1"/>
          <p:nvPr>
            <p:ph hasCustomPrompt="1" idx="2" type="title"/>
          </p:nvPr>
        </p:nvSpPr>
        <p:spPr>
          <a:xfrm>
            <a:off x="4671450" y="1082250"/>
            <a:ext cx="3731400" cy="19635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SzPts val="8000"/>
              <a:buFont typeface="Inter SemiBold"/>
              <a:buNone/>
              <a:defRPr sz="8000">
                <a:latin typeface="Inter SemiBold"/>
                <a:ea typeface="Inter SemiBold"/>
                <a:cs typeface="Inter SemiBold"/>
                <a:sym typeface="Inter SemiBold"/>
              </a:defRPr>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113" name="Google Shape;113;p49"/>
          <p:cNvSpPr txBox="1"/>
          <p:nvPr>
            <p:ph idx="3" type="body"/>
          </p:nvPr>
        </p:nvSpPr>
        <p:spPr>
          <a:xfrm>
            <a:off x="4671450" y="3128350"/>
            <a:ext cx="3731400" cy="1300800"/>
          </a:xfrm>
          <a:prstGeom prst="rect">
            <a:avLst/>
          </a:prstGeom>
          <a:noFill/>
          <a:ln>
            <a:noFill/>
          </a:ln>
        </p:spPr>
        <p:txBody>
          <a:bodyPr anchorCtr="0" anchor="t" bIns="91425" lIns="91425" spcFirstLastPara="1" rIns="91425" wrap="square" tIns="91425">
            <a:normAutofit/>
          </a:bodyPr>
          <a:lstStyle>
            <a:lvl1pPr indent="-323850" lvl="0" marL="457200" algn="ctr">
              <a:lnSpc>
                <a:spcPct val="115000"/>
              </a:lnSpc>
              <a:spcBef>
                <a:spcPts val="0"/>
              </a:spcBef>
              <a:spcAft>
                <a:spcPts val="0"/>
              </a:spcAft>
              <a:buSzPts val="1500"/>
              <a:buChar char="●"/>
              <a:defRPr/>
            </a:lvl1pPr>
            <a:lvl2pPr indent="-323850" lvl="1" marL="914400" algn="ctr">
              <a:lnSpc>
                <a:spcPct val="115000"/>
              </a:lnSpc>
              <a:spcBef>
                <a:spcPts val="0"/>
              </a:spcBef>
              <a:spcAft>
                <a:spcPts val="0"/>
              </a:spcAft>
              <a:buSzPts val="1500"/>
              <a:buChar char="○"/>
              <a:defRPr/>
            </a:lvl2pPr>
            <a:lvl3pPr indent="-323850" lvl="2" marL="1371600" algn="ctr">
              <a:lnSpc>
                <a:spcPct val="115000"/>
              </a:lnSpc>
              <a:spcBef>
                <a:spcPts val="0"/>
              </a:spcBef>
              <a:spcAft>
                <a:spcPts val="0"/>
              </a:spcAft>
              <a:buSzPts val="1500"/>
              <a:buChar char="■"/>
              <a:defRPr/>
            </a:lvl3pPr>
            <a:lvl4pPr indent="-323850" lvl="3" marL="1828800" algn="ctr">
              <a:lnSpc>
                <a:spcPct val="115000"/>
              </a:lnSpc>
              <a:spcBef>
                <a:spcPts val="0"/>
              </a:spcBef>
              <a:spcAft>
                <a:spcPts val="0"/>
              </a:spcAft>
              <a:buSzPts val="1500"/>
              <a:buChar char="●"/>
              <a:defRPr/>
            </a:lvl4pPr>
            <a:lvl5pPr indent="-323850" lvl="4" marL="2286000" algn="ctr">
              <a:lnSpc>
                <a:spcPct val="115000"/>
              </a:lnSpc>
              <a:spcBef>
                <a:spcPts val="0"/>
              </a:spcBef>
              <a:spcAft>
                <a:spcPts val="0"/>
              </a:spcAft>
              <a:buSzPts val="1500"/>
              <a:buChar char="○"/>
              <a:defRPr/>
            </a:lvl5pPr>
            <a:lvl6pPr indent="-323850" lvl="5" marL="2743200" algn="ctr">
              <a:lnSpc>
                <a:spcPct val="115000"/>
              </a:lnSpc>
              <a:spcBef>
                <a:spcPts val="0"/>
              </a:spcBef>
              <a:spcAft>
                <a:spcPts val="0"/>
              </a:spcAft>
              <a:buSzPts val="1500"/>
              <a:buChar char="■"/>
              <a:defRPr/>
            </a:lvl6pPr>
            <a:lvl7pPr indent="-323850" lvl="6" marL="3200400" algn="ctr">
              <a:lnSpc>
                <a:spcPct val="115000"/>
              </a:lnSpc>
              <a:spcBef>
                <a:spcPts val="0"/>
              </a:spcBef>
              <a:spcAft>
                <a:spcPts val="0"/>
              </a:spcAft>
              <a:buSzPts val="1500"/>
              <a:buChar char="●"/>
              <a:defRPr/>
            </a:lvl7pPr>
            <a:lvl8pPr indent="-323850" lvl="7" marL="3657600" algn="ctr">
              <a:lnSpc>
                <a:spcPct val="115000"/>
              </a:lnSpc>
              <a:spcBef>
                <a:spcPts val="0"/>
              </a:spcBef>
              <a:spcAft>
                <a:spcPts val="0"/>
              </a:spcAft>
              <a:buSzPts val="1500"/>
              <a:buChar char="○"/>
              <a:defRPr/>
            </a:lvl8pPr>
            <a:lvl9pPr indent="-323850" lvl="8" marL="4114800" algn="ctr">
              <a:lnSpc>
                <a:spcPct val="115000"/>
              </a:lnSpc>
              <a:spcBef>
                <a:spcPts val="0"/>
              </a:spcBef>
              <a:spcAft>
                <a:spcPts val="0"/>
              </a:spcAft>
              <a:buSzPts val="1500"/>
              <a:buChar char="■"/>
              <a:defRPr/>
            </a:lvl9pPr>
          </a:lstStyle>
          <a:p/>
        </p:txBody>
      </p:sp>
      <p:sp>
        <p:nvSpPr>
          <p:cNvPr id="114" name="Google Shape;114;p49"/>
          <p:cNvSpPr txBox="1"/>
          <p:nvPr>
            <p:ph idx="4"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de box" type="blank">
  <p:cSld name="BLANK">
    <p:bg>
      <p:bgPr>
        <a:blipFill>
          <a:blip r:embed="rId2">
            <a:alphaModFix/>
          </a:blip>
          <a:stretch>
            <a:fillRect/>
          </a:stretch>
        </a:blipFill>
      </p:bgPr>
    </p:bg>
    <p:spTree>
      <p:nvGrpSpPr>
        <p:cNvPr id="115" name="Shape 115"/>
        <p:cNvGrpSpPr/>
        <p:nvPr/>
      </p:nvGrpSpPr>
      <p:grpSpPr>
        <a:xfrm>
          <a:off x="0" y="0"/>
          <a:ext cx="0" cy="0"/>
          <a:chOff x="0" y="0"/>
          <a:chExt cx="0" cy="0"/>
        </a:xfrm>
      </p:grpSpPr>
      <p:sp>
        <p:nvSpPr>
          <p:cNvPr id="116" name="Google Shape;116;p50"/>
          <p:cNvSpPr/>
          <p:nvPr/>
        </p:nvSpPr>
        <p:spPr>
          <a:xfrm>
            <a:off x="4792325" y="1608000"/>
            <a:ext cx="3800700" cy="2625600"/>
          </a:xfrm>
          <a:prstGeom prst="roundRect">
            <a:avLst>
              <a:gd fmla="val 4895" name="adj"/>
            </a:avLst>
          </a:prstGeom>
          <a:solidFill>
            <a:srgbClr val="022859"/>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117" name="Google Shape;117;p50"/>
          <p:cNvSpPr txBox="1"/>
          <p:nvPr>
            <p:ph type="title"/>
          </p:nvPr>
        </p:nvSpPr>
        <p:spPr>
          <a:xfrm>
            <a:off x="540300" y="521225"/>
            <a:ext cx="38388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18" name="Google Shape;118;p50"/>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19" name="Google Shape;119;p50"/>
          <p:cNvCxnSpPr>
            <a:endCxn id="120"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20" name="Google Shape;120;p50"/>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chemeClr val="dk1"/>
                </a:solidFill>
                <a:latin typeface="Arial"/>
                <a:ea typeface="Arial"/>
                <a:cs typeface="Arial"/>
                <a:sym typeface="Arial"/>
              </a:rPr>
              <a:t>© Appvia Ltd. </a:t>
            </a:r>
            <a:r>
              <a:rPr b="0" i="0" lang="en" sz="600" u="none" cap="none" strike="noStrike">
                <a:solidFill>
                  <a:schemeClr val="dk1"/>
                </a:solidFill>
                <a:latin typeface="Arial"/>
                <a:ea typeface="Arial"/>
                <a:cs typeface="Arial"/>
                <a:sym typeface="Arial"/>
              </a:rPr>
              <a:t>Confidential</a:t>
            </a:r>
            <a:r>
              <a:rPr b="0" i="0" lang="en"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21" name="Google Shape;121;p50"/>
          <p:cNvPicPr preferRelativeResize="0"/>
          <p:nvPr/>
        </p:nvPicPr>
        <p:blipFill rotWithShape="1">
          <a:blip r:embed="rId3">
            <a:alphaModFix/>
          </a:blip>
          <a:srcRect b="0" l="0" r="0" t="9"/>
          <a:stretch/>
        </p:blipFill>
        <p:spPr>
          <a:xfrm rot="-5400000">
            <a:off x="73803" y="4498524"/>
            <a:ext cx="333251" cy="72400"/>
          </a:xfrm>
          <a:prstGeom prst="rect">
            <a:avLst/>
          </a:prstGeom>
          <a:noFill/>
          <a:ln>
            <a:noFill/>
          </a:ln>
        </p:spPr>
      </p:pic>
      <p:sp>
        <p:nvSpPr>
          <p:cNvPr id="122" name="Google Shape;122;p50"/>
          <p:cNvSpPr txBox="1"/>
          <p:nvPr>
            <p:ph idx="1" type="body"/>
          </p:nvPr>
        </p:nvSpPr>
        <p:spPr>
          <a:xfrm>
            <a:off x="540300" y="1771875"/>
            <a:ext cx="3941400" cy="2873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23" name="Google Shape;123;p50"/>
          <p:cNvSpPr txBox="1"/>
          <p:nvPr>
            <p:ph idx="2" type="body"/>
          </p:nvPr>
        </p:nvSpPr>
        <p:spPr>
          <a:xfrm>
            <a:off x="4920875" y="1692375"/>
            <a:ext cx="3534600" cy="24297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1pPr>
            <a:lvl2pPr indent="-292100" lvl="1" marL="9144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2pPr>
            <a:lvl3pPr indent="-292100" lvl="2" marL="13716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3pPr>
            <a:lvl4pPr indent="-292100" lvl="3" marL="18288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4pPr>
            <a:lvl5pPr indent="-292100" lvl="4" marL="22860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5pPr>
            <a:lvl6pPr indent="-292100" lvl="5" marL="27432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6pPr>
            <a:lvl7pPr indent="-292100" lvl="6" marL="32004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7pPr>
            <a:lvl8pPr indent="-292100" lvl="7" marL="36576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8pPr>
            <a:lvl9pPr indent="-292100" lvl="8" marL="4114800" algn="l">
              <a:lnSpc>
                <a:spcPct val="115000"/>
              </a:lnSpc>
              <a:spcBef>
                <a:spcPts val="0"/>
              </a:spcBef>
              <a:spcAft>
                <a:spcPts val="0"/>
              </a:spcAft>
              <a:buClr>
                <a:schemeClr val="dk1"/>
              </a:buClr>
              <a:buSzPts val="1000"/>
              <a:buFont typeface="Roboto Mono"/>
              <a:buChar char="■"/>
              <a:defRPr sz="1000">
                <a:solidFill>
                  <a:schemeClr val="dk1"/>
                </a:solidFill>
                <a:latin typeface="Roboto Mono"/>
                <a:ea typeface="Roboto Mono"/>
                <a:cs typeface="Roboto Mono"/>
                <a:sym typeface="Roboto Mono"/>
              </a:defRPr>
            </a:lvl9pPr>
          </a:lstStyle>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p:cSld name="CUSTOM_3">
    <p:spTree>
      <p:nvGrpSpPr>
        <p:cNvPr id="124" name="Shape 124"/>
        <p:cNvGrpSpPr/>
        <p:nvPr/>
      </p:nvGrpSpPr>
      <p:grpSpPr>
        <a:xfrm>
          <a:off x="0" y="0"/>
          <a:ext cx="0" cy="0"/>
          <a:chOff x="0" y="0"/>
          <a:chExt cx="0" cy="0"/>
        </a:xfrm>
      </p:grpSpPr>
      <p:sp>
        <p:nvSpPr>
          <p:cNvPr id="125" name="Google Shape;125;p51"/>
          <p:cNvSpPr txBox="1"/>
          <p:nvPr/>
        </p:nvSpPr>
        <p:spPr>
          <a:xfrm>
            <a:off x="1700400" y="904474"/>
            <a:ext cx="1290600" cy="6513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1200"/>
              </a:spcBef>
              <a:spcAft>
                <a:spcPts val="0"/>
              </a:spcAft>
              <a:buClr>
                <a:srgbClr val="000000"/>
              </a:buClr>
              <a:buSzPts val="8888"/>
              <a:buFont typeface="Arial"/>
              <a:buNone/>
            </a:pPr>
            <a:r>
              <a:rPr b="0" i="0" lang="en" sz="8888" u="none" cap="none" strike="noStrike">
                <a:solidFill>
                  <a:srgbClr val="022859"/>
                </a:solidFill>
                <a:latin typeface="Inter Black"/>
                <a:ea typeface="Inter Black"/>
                <a:cs typeface="Inter Black"/>
                <a:sym typeface="Inter Black"/>
              </a:rPr>
              <a:t>“</a:t>
            </a:r>
            <a:endParaRPr b="0" i="0" sz="8888" u="none" cap="none" strike="noStrike">
              <a:solidFill>
                <a:srgbClr val="022859"/>
              </a:solidFill>
              <a:latin typeface="Inter Black"/>
              <a:ea typeface="Inter Black"/>
              <a:cs typeface="Inter Black"/>
              <a:sym typeface="Inter Black"/>
            </a:endParaRPr>
          </a:p>
          <a:p>
            <a:pPr indent="0" lvl="0" marL="0" marR="0" rtl="0" algn="l">
              <a:lnSpc>
                <a:spcPct val="100000"/>
              </a:lnSpc>
              <a:spcBef>
                <a:spcPts val="1200"/>
              </a:spcBef>
              <a:spcAft>
                <a:spcPts val="0"/>
              </a:spcAft>
              <a:buClr>
                <a:srgbClr val="000000"/>
              </a:buClr>
              <a:buSzPts val="2850"/>
              <a:buFont typeface="Arial"/>
              <a:buNone/>
            </a:pPr>
            <a:r>
              <a:t/>
            </a:r>
            <a:endParaRPr b="0" i="0" sz="2850" u="none" cap="none" strike="noStrike">
              <a:solidFill>
                <a:srgbClr val="022859"/>
              </a:solidFill>
              <a:latin typeface="Inter SemiBold"/>
              <a:ea typeface="Inter SemiBold"/>
              <a:cs typeface="Inter SemiBold"/>
              <a:sym typeface="Inter SemiBold"/>
            </a:endParaRPr>
          </a:p>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22859"/>
              </a:solidFill>
              <a:latin typeface="Arial"/>
              <a:ea typeface="Arial"/>
              <a:cs typeface="Arial"/>
              <a:sym typeface="Arial"/>
            </a:endParaRPr>
          </a:p>
        </p:txBody>
      </p:sp>
      <p:sp>
        <p:nvSpPr>
          <p:cNvPr id="126" name="Google Shape;126;p51"/>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27" name="Google Shape;127;p51"/>
          <p:cNvCxnSpPr>
            <a:endCxn id="128"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28" name="Google Shape;128;p51"/>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29" name="Google Shape;129;p51"/>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30" name="Google Shape;130;p51"/>
          <p:cNvSpPr txBox="1"/>
          <p:nvPr>
            <p:ph type="title"/>
          </p:nvPr>
        </p:nvSpPr>
        <p:spPr>
          <a:xfrm>
            <a:off x="1751250" y="1896000"/>
            <a:ext cx="5641500" cy="1514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rgbClr val="022859"/>
              </a:buClr>
              <a:buSzPts val="2500"/>
              <a:buNone/>
              <a:defRPr>
                <a:solidFill>
                  <a:srgbClr val="022859"/>
                </a:solidFill>
                <a:latin typeface="Inter"/>
                <a:ea typeface="Inter"/>
                <a:cs typeface="Inter"/>
                <a:sym typeface="Inter"/>
              </a:defRPr>
            </a:lvl1pPr>
            <a:lvl2pPr lvl="1" algn="l">
              <a:lnSpc>
                <a:spcPct val="100000"/>
              </a:lnSpc>
              <a:spcBef>
                <a:spcPts val="0"/>
              </a:spcBef>
              <a:spcAft>
                <a:spcPts val="0"/>
              </a:spcAft>
              <a:buSzPts val="2800"/>
              <a:buNone/>
              <a:defRPr>
                <a:latin typeface="Inter"/>
                <a:ea typeface="Inter"/>
                <a:cs typeface="Inter"/>
                <a:sym typeface="Inter"/>
              </a:defRPr>
            </a:lvl2pPr>
            <a:lvl3pPr lvl="2" algn="l">
              <a:lnSpc>
                <a:spcPct val="100000"/>
              </a:lnSpc>
              <a:spcBef>
                <a:spcPts val="0"/>
              </a:spcBef>
              <a:spcAft>
                <a:spcPts val="0"/>
              </a:spcAft>
              <a:buSzPts val="2800"/>
              <a:buNone/>
              <a:defRPr>
                <a:latin typeface="Inter"/>
                <a:ea typeface="Inter"/>
                <a:cs typeface="Inter"/>
                <a:sym typeface="Inter"/>
              </a:defRPr>
            </a:lvl3pPr>
            <a:lvl4pPr lvl="3" algn="l">
              <a:lnSpc>
                <a:spcPct val="100000"/>
              </a:lnSpc>
              <a:spcBef>
                <a:spcPts val="0"/>
              </a:spcBef>
              <a:spcAft>
                <a:spcPts val="0"/>
              </a:spcAft>
              <a:buSzPts val="2800"/>
              <a:buNone/>
              <a:defRPr>
                <a:latin typeface="Inter"/>
                <a:ea typeface="Inter"/>
                <a:cs typeface="Inter"/>
                <a:sym typeface="Inter"/>
              </a:defRPr>
            </a:lvl4pPr>
            <a:lvl5pPr lvl="4" algn="l">
              <a:lnSpc>
                <a:spcPct val="100000"/>
              </a:lnSpc>
              <a:spcBef>
                <a:spcPts val="0"/>
              </a:spcBef>
              <a:spcAft>
                <a:spcPts val="0"/>
              </a:spcAft>
              <a:buSzPts val="2800"/>
              <a:buNone/>
              <a:defRPr>
                <a:latin typeface="Inter"/>
                <a:ea typeface="Inter"/>
                <a:cs typeface="Inter"/>
                <a:sym typeface="Inter"/>
              </a:defRPr>
            </a:lvl5pPr>
            <a:lvl6pPr lvl="5" algn="l">
              <a:lnSpc>
                <a:spcPct val="100000"/>
              </a:lnSpc>
              <a:spcBef>
                <a:spcPts val="0"/>
              </a:spcBef>
              <a:spcAft>
                <a:spcPts val="0"/>
              </a:spcAft>
              <a:buSzPts val="2800"/>
              <a:buNone/>
              <a:defRPr>
                <a:latin typeface="Inter"/>
                <a:ea typeface="Inter"/>
                <a:cs typeface="Inter"/>
                <a:sym typeface="Inter"/>
              </a:defRPr>
            </a:lvl6pPr>
            <a:lvl7pPr lvl="6" algn="l">
              <a:lnSpc>
                <a:spcPct val="100000"/>
              </a:lnSpc>
              <a:spcBef>
                <a:spcPts val="0"/>
              </a:spcBef>
              <a:spcAft>
                <a:spcPts val="0"/>
              </a:spcAft>
              <a:buSzPts val="2800"/>
              <a:buNone/>
              <a:defRPr>
                <a:latin typeface="Inter"/>
                <a:ea typeface="Inter"/>
                <a:cs typeface="Inter"/>
                <a:sym typeface="Inter"/>
              </a:defRPr>
            </a:lvl7pPr>
            <a:lvl8pPr lvl="7" algn="l">
              <a:lnSpc>
                <a:spcPct val="100000"/>
              </a:lnSpc>
              <a:spcBef>
                <a:spcPts val="0"/>
              </a:spcBef>
              <a:spcAft>
                <a:spcPts val="0"/>
              </a:spcAft>
              <a:buSzPts val="2800"/>
              <a:buNone/>
              <a:defRPr>
                <a:latin typeface="Inter"/>
                <a:ea typeface="Inter"/>
                <a:cs typeface="Inter"/>
                <a:sym typeface="Inter"/>
              </a:defRPr>
            </a:lvl8pPr>
            <a:lvl9pPr lvl="8" algn="l">
              <a:lnSpc>
                <a:spcPct val="100000"/>
              </a:lnSpc>
              <a:spcBef>
                <a:spcPts val="0"/>
              </a:spcBef>
              <a:spcAft>
                <a:spcPts val="0"/>
              </a:spcAft>
              <a:buSzPts val="2800"/>
              <a:buNone/>
              <a:defRPr>
                <a:latin typeface="Inter"/>
                <a:ea typeface="Inter"/>
                <a:cs typeface="Inter"/>
                <a:sym typeface="Inter"/>
              </a:defRPr>
            </a:lvl9pPr>
          </a:lstStyle>
          <a:p/>
        </p:txBody>
      </p:sp>
      <p:sp>
        <p:nvSpPr>
          <p:cNvPr id="131" name="Google Shape;131;p51"/>
          <p:cNvSpPr txBox="1"/>
          <p:nvPr>
            <p:ph idx="1" type="subTitle"/>
          </p:nvPr>
        </p:nvSpPr>
        <p:spPr>
          <a:xfrm>
            <a:off x="1751250" y="3617175"/>
            <a:ext cx="4416000" cy="5142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500"/>
              <a:buNone/>
              <a:defRPr/>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iagrams and text ">
  <p:cSld name="CUSTOM_6">
    <p:spTree>
      <p:nvGrpSpPr>
        <p:cNvPr id="132" name="Shape 132"/>
        <p:cNvGrpSpPr/>
        <p:nvPr/>
      </p:nvGrpSpPr>
      <p:grpSpPr>
        <a:xfrm>
          <a:off x="0" y="0"/>
          <a:ext cx="0" cy="0"/>
          <a:chOff x="0" y="0"/>
          <a:chExt cx="0" cy="0"/>
        </a:xfrm>
      </p:grpSpPr>
      <p:sp>
        <p:nvSpPr>
          <p:cNvPr id="133" name="Google Shape;133;p52"/>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34" name="Google Shape;134;p52"/>
          <p:cNvCxnSpPr>
            <a:endCxn id="135"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35" name="Google Shape;135;p52"/>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36" name="Google Shape;136;p52"/>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37" name="Google Shape;137;p52"/>
          <p:cNvSpPr txBox="1"/>
          <p:nvPr>
            <p:ph idx="1" type="body"/>
          </p:nvPr>
        </p:nvSpPr>
        <p:spPr>
          <a:xfrm>
            <a:off x="768900" y="2942050"/>
            <a:ext cx="3370800" cy="1779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138" name="Google Shape;138;p52"/>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39" name="Google Shape;139;p52"/>
          <p:cNvSpPr/>
          <p:nvPr>
            <p:ph idx="2" type="pic"/>
          </p:nvPr>
        </p:nvSpPr>
        <p:spPr>
          <a:xfrm>
            <a:off x="768900" y="1407650"/>
            <a:ext cx="3370800" cy="1497600"/>
          </a:xfrm>
          <a:prstGeom prst="roundRect">
            <a:avLst>
              <a:gd fmla="val 8582" name="adj"/>
            </a:avLst>
          </a:prstGeom>
          <a:noFill/>
          <a:ln>
            <a:noFill/>
          </a:ln>
        </p:spPr>
      </p:sp>
      <p:sp>
        <p:nvSpPr>
          <p:cNvPr id="140" name="Google Shape;140;p52"/>
          <p:cNvSpPr txBox="1"/>
          <p:nvPr>
            <p:ph idx="3" type="body"/>
          </p:nvPr>
        </p:nvSpPr>
        <p:spPr>
          <a:xfrm>
            <a:off x="4920406" y="2942050"/>
            <a:ext cx="3370800" cy="1779900"/>
          </a:xfrm>
          <a:prstGeom prst="rect">
            <a:avLst/>
          </a:prstGeom>
          <a:noFill/>
          <a:ln>
            <a:noFill/>
          </a:ln>
        </p:spPr>
        <p:txBody>
          <a:bodyPr anchorCtr="0" anchor="t" bIns="91425" lIns="91425" spcFirstLastPara="1" rIns="91425" wrap="square" tIns="91425">
            <a:normAutofit/>
          </a:bodyPr>
          <a:lstStyle>
            <a:lvl1pPr indent="-292100" lvl="0" marL="457200" algn="l">
              <a:lnSpc>
                <a:spcPct val="115000"/>
              </a:lnSpc>
              <a:spcBef>
                <a:spcPts val="0"/>
              </a:spcBef>
              <a:spcAft>
                <a:spcPts val="0"/>
              </a:spcAft>
              <a:buSzPts val="1000"/>
              <a:buChar char="●"/>
              <a:defRPr sz="1000"/>
            </a:lvl1pPr>
            <a:lvl2pPr indent="-292100" lvl="1" marL="914400" algn="l">
              <a:lnSpc>
                <a:spcPct val="115000"/>
              </a:lnSpc>
              <a:spcBef>
                <a:spcPts val="0"/>
              </a:spcBef>
              <a:spcAft>
                <a:spcPts val="0"/>
              </a:spcAft>
              <a:buSzPts val="1000"/>
              <a:buChar char="○"/>
              <a:defRPr sz="1000"/>
            </a:lvl2pPr>
            <a:lvl3pPr indent="-292100" lvl="2" marL="1371600" algn="l">
              <a:lnSpc>
                <a:spcPct val="115000"/>
              </a:lnSpc>
              <a:spcBef>
                <a:spcPts val="0"/>
              </a:spcBef>
              <a:spcAft>
                <a:spcPts val="0"/>
              </a:spcAft>
              <a:buSzPts val="1000"/>
              <a:buChar char="■"/>
              <a:defRPr sz="1000"/>
            </a:lvl3pPr>
            <a:lvl4pPr indent="-292100" lvl="3" marL="1828800" algn="l">
              <a:lnSpc>
                <a:spcPct val="115000"/>
              </a:lnSpc>
              <a:spcBef>
                <a:spcPts val="0"/>
              </a:spcBef>
              <a:spcAft>
                <a:spcPts val="0"/>
              </a:spcAft>
              <a:buSzPts val="1000"/>
              <a:buChar char="●"/>
              <a:defRPr sz="1000"/>
            </a:lvl4pPr>
            <a:lvl5pPr indent="-292100" lvl="4" marL="2286000" algn="l">
              <a:lnSpc>
                <a:spcPct val="115000"/>
              </a:lnSpc>
              <a:spcBef>
                <a:spcPts val="0"/>
              </a:spcBef>
              <a:spcAft>
                <a:spcPts val="0"/>
              </a:spcAft>
              <a:buSzPts val="1000"/>
              <a:buChar char="○"/>
              <a:defRPr sz="1000"/>
            </a:lvl5pPr>
            <a:lvl6pPr indent="-292100" lvl="5" marL="2743200" algn="l">
              <a:lnSpc>
                <a:spcPct val="115000"/>
              </a:lnSpc>
              <a:spcBef>
                <a:spcPts val="0"/>
              </a:spcBef>
              <a:spcAft>
                <a:spcPts val="0"/>
              </a:spcAft>
              <a:buSzPts val="1000"/>
              <a:buChar char="■"/>
              <a:defRPr sz="1000"/>
            </a:lvl6pPr>
            <a:lvl7pPr indent="-292100" lvl="6" marL="3200400" algn="l">
              <a:lnSpc>
                <a:spcPct val="115000"/>
              </a:lnSpc>
              <a:spcBef>
                <a:spcPts val="0"/>
              </a:spcBef>
              <a:spcAft>
                <a:spcPts val="0"/>
              </a:spcAft>
              <a:buSzPts val="1000"/>
              <a:buChar char="●"/>
              <a:defRPr sz="1000"/>
            </a:lvl7pPr>
            <a:lvl8pPr indent="-292100" lvl="7" marL="3657600" algn="l">
              <a:lnSpc>
                <a:spcPct val="115000"/>
              </a:lnSpc>
              <a:spcBef>
                <a:spcPts val="0"/>
              </a:spcBef>
              <a:spcAft>
                <a:spcPts val="0"/>
              </a:spcAft>
              <a:buSzPts val="1000"/>
              <a:buChar char="○"/>
              <a:defRPr sz="1000"/>
            </a:lvl8pPr>
            <a:lvl9pPr indent="-292100" lvl="8" marL="4114800" algn="l">
              <a:lnSpc>
                <a:spcPct val="115000"/>
              </a:lnSpc>
              <a:spcBef>
                <a:spcPts val="0"/>
              </a:spcBef>
              <a:spcAft>
                <a:spcPts val="0"/>
              </a:spcAft>
              <a:buSzPts val="1000"/>
              <a:buChar char="■"/>
              <a:defRPr sz="1000"/>
            </a:lvl9pPr>
          </a:lstStyle>
          <a:p/>
        </p:txBody>
      </p:sp>
      <p:sp>
        <p:nvSpPr>
          <p:cNvPr id="141" name="Google Shape;141;p52"/>
          <p:cNvSpPr/>
          <p:nvPr>
            <p:ph idx="4" type="pic"/>
          </p:nvPr>
        </p:nvSpPr>
        <p:spPr>
          <a:xfrm>
            <a:off x="4920406" y="1407650"/>
            <a:ext cx="3370800" cy="1497600"/>
          </a:xfrm>
          <a:prstGeom prst="roundRect">
            <a:avLst>
              <a:gd fmla="val 8582" name="adj"/>
            </a:avLst>
          </a:prstGeom>
          <a:noFill/>
          <a:ln>
            <a:noFill/>
          </a:ln>
        </p:spPr>
      </p:sp>
    </p:spTree>
  </p:cSld>
  <p:clrMapOvr>
    <a:masterClrMapping/>
  </p:clrMapOvr>
</p:sldLayout>
</file>

<file path=ppt/slideLayouts/slideLayout2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diagram and text">
  <p:cSld name="CUSTOM_7">
    <p:spTree>
      <p:nvGrpSpPr>
        <p:cNvPr id="142" name="Shape 142"/>
        <p:cNvGrpSpPr/>
        <p:nvPr/>
      </p:nvGrpSpPr>
      <p:grpSpPr>
        <a:xfrm>
          <a:off x="0" y="0"/>
          <a:ext cx="0" cy="0"/>
          <a:chOff x="0" y="0"/>
          <a:chExt cx="0" cy="0"/>
        </a:xfrm>
      </p:grpSpPr>
      <p:sp>
        <p:nvSpPr>
          <p:cNvPr id="143" name="Google Shape;143;p53"/>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44" name="Google Shape;144;p53"/>
          <p:cNvCxnSpPr>
            <a:endCxn id="145"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45" name="Google Shape;145;p53"/>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46" name="Google Shape;146;p53"/>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47" name="Google Shape;147;p53"/>
          <p:cNvSpPr txBox="1"/>
          <p:nvPr>
            <p:ph idx="1" type="body"/>
          </p:nvPr>
        </p:nvSpPr>
        <p:spPr>
          <a:xfrm>
            <a:off x="540300" y="1618200"/>
            <a:ext cx="3214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SzPts val="1500"/>
              <a:buChar char="●"/>
              <a:defRPr/>
            </a:lvl1pPr>
            <a:lvl2pPr indent="-323850" lvl="1" marL="914400" algn="l">
              <a:lnSpc>
                <a:spcPct val="115000"/>
              </a:lnSpc>
              <a:spcBef>
                <a:spcPts val="0"/>
              </a:spcBef>
              <a:spcAft>
                <a:spcPts val="0"/>
              </a:spcAft>
              <a:buSzPts val="1500"/>
              <a:buChar char="○"/>
              <a:defRPr/>
            </a:lvl2pPr>
            <a:lvl3pPr indent="-323850" lvl="2" marL="1371600" algn="l">
              <a:lnSpc>
                <a:spcPct val="115000"/>
              </a:lnSpc>
              <a:spcBef>
                <a:spcPts val="0"/>
              </a:spcBef>
              <a:spcAft>
                <a:spcPts val="0"/>
              </a:spcAft>
              <a:buSzPts val="1500"/>
              <a:buChar char="■"/>
              <a:defRPr/>
            </a:lvl3pPr>
            <a:lvl4pPr indent="-323850" lvl="3" marL="1828800" algn="l">
              <a:lnSpc>
                <a:spcPct val="115000"/>
              </a:lnSpc>
              <a:spcBef>
                <a:spcPts val="0"/>
              </a:spcBef>
              <a:spcAft>
                <a:spcPts val="0"/>
              </a:spcAft>
              <a:buSzPts val="1500"/>
              <a:buChar char="●"/>
              <a:defRPr/>
            </a:lvl4pPr>
            <a:lvl5pPr indent="-323850" lvl="4" marL="2286000" algn="l">
              <a:lnSpc>
                <a:spcPct val="115000"/>
              </a:lnSpc>
              <a:spcBef>
                <a:spcPts val="0"/>
              </a:spcBef>
              <a:spcAft>
                <a:spcPts val="0"/>
              </a:spcAft>
              <a:buSzPts val="1500"/>
              <a:buChar char="○"/>
              <a:defRPr/>
            </a:lvl5pPr>
            <a:lvl6pPr indent="-323850" lvl="5" marL="2743200" algn="l">
              <a:lnSpc>
                <a:spcPct val="115000"/>
              </a:lnSpc>
              <a:spcBef>
                <a:spcPts val="0"/>
              </a:spcBef>
              <a:spcAft>
                <a:spcPts val="0"/>
              </a:spcAft>
              <a:buSzPts val="1500"/>
              <a:buChar char="■"/>
              <a:defRPr/>
            </a:lvl6pPr>
            <a:lvl7pPr indent="-323850" lvl="6" marL="3200400" algn="l">
              <a:lnSpc>
                <a:spcPct val="115000"/>
              </a:lnSpc>
              <a:spcBef>
                <a:spcPts val="0"/>
              </a:spcBef>
              <a:spcAft>
                <a:spcPts val="0"/>
              </a:spcAft>
              <a:buSzPts val="1500"/>
              <a:buChar char="●"/>
              <a:defRPr/>
            </a:lvl7pPr>
            <a:lvl8pPr indent="-323850" lvl="7" marL="3657600" algn="l">
              <a:lnSpc>
                <a:spcPct val="115000"/>
              </a:lnSpc>
              <a:spcBef>
                <a:spcPts val="0"/>
              </a:spcBef>
              <a:spcAft>
                <a:spcPts val="0"/>
              </a:spcAft>
              <a:buSzPts val="1500"/>
              <a:buChar char="○"/>
              <a:defRPr/>
            </a:lvl8pPr>
            <a:lvl9pPr indent="-323850" lvl="8" marL="4114800" algn="l">
              <a:lnSpc>
                <a:spcPct val="115000"/>
              </a:lnSpc>
              <a:spcBef>
                <a:spcPts val="0"/>
              </a:spcBef>
              <a:spcAft>
                <a:spcPts val="0"/>
              </a:spcAft>
              <a:buSzPts val="1500"/>
              <a:buChar char="■"/>
              <a:defRPr/>
            </a:lvl9pPr>
          </a:lstStyle>
          <a:p/>
        </p:txBody>
      </p:sp>
      <p:sp>
        <p:nvSpPr>
          <p:cNvPr id="148" name="Google Shape;148;p53"/>
          <p:cNvSpPr/>
          <p:nvPr>
            <p:ph idx="2" type="pic"/>
          </p:nvPr>
        </p:nvSpPr>
        <p:spPr>
          <a:xfrm>
            <a:off x="4370025" y="379350"/>
            <a:ext cx="4434300" cy="4384800"/>
          </a:xfrm>
          <a:prstGeom prst="roundRect">
            <a:avLst>
              <a:gd fmla="val 3871" name="adj"/>
            </a:avLst>
          </a:prstGeom>
          <a:noFill/>
          <a:ln>
            <a:noFill/>
          </a:ln>
        </p:spPr>
      </p:sp>
      <p:sp>
        <p:nvSpPr>
          <p:cNvPr id="149" name="Google Shape;149;p53"/>
          <p:cNvSpPr txBox="1"/>
          <p:nvPr>
            <p:ph type="title"/>
          </p:nvPr>
        </p:nvSpPr>
        <p:spPr>
          <a:xfrm>
            <a:off x="540300" y="521225"/>
            <a:ext cx="3750900" cy="12393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Icon/image explainer">
  <p:cSld name="CUSTOM_10">
    <p:spTree>
      <p:nvGrpSpPr>
        <p:cNvPr id="150" name="Shape 150"/>
        <p:cNvGrpSpPr/>
        <p:nvPr/>
      </p:nvGrpSpPr>
      <p:grpSpPr>
        <a:xfrm>
          <a:off x="0" y="0"/>
          <a:ext cx="0" cy="0"/>
          <a:chOff x="0" y="0"/>
          <a:chExt cx="0" cy="0"/>
        </a:xfrm>
      </p:grpSpPr>
      <p:sp>
        <p:nvSpPr>
          <p:cNvPr id="151" name="Google Shape;151;p54"/>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52" name="Google Shape;152;p54"/>
          <p:cNvCxnSpPr>
            <a:endCxn id="153"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53" name="Google Shape;153;p54"/>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54" name="Google Shape;154;p54"/>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55" name="Google Shape;155;p54"/>
          <p:cNvSpPr txBox="1"/>
          <p:nvPr>
            <p:ph idx="1" type="body"/>
          </p:nvPr>
        </p:nvSpPr>
        <p:spPr>
          <a:xfrm>
            <a:off x="529975" y="305285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56" name="Google Shape;156;p54"/>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57" name="Google Shape;157;p54"/>
          <p:cNvSpPr/>
          <p:nvPr>
            <p:ph idx="2" type="pic"/>
          </p:nvPr>
        </p:nvSpPr>
        <p:spPr>
          <a:xfrm>
            <a:off x="889675" y="1452950"/>
            <a:ext cx="1643100" cy="1447500"/>
          </a:xfrm>
          <a:prstGeom prst="roundRect">
            <a:avLst>
              <a:gd fmla="val 10516" name="adj"/>
            </a:avLst>
          </a:prstGeom>
          <a:noFill/>
          <a:ln>
            <a:noFill/>
          </a:ln>
        </p:spPr>
      </p:sp>
      <p:sp>
        <p:nvSpPr>
          <p:cNvPr id="158" name="Google Shape;158;p54"/>
          <p:cNvSpPr txBox="1"/>
          <p:nvPr>
            <p:ph idx="3" type="body"/>
          </p:nvPr>
        </p:nvSpPr>
        <p:spPr>
          <a:xfrm>
            <a:off x="3314550" y="303030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59" name="Google Shape;159;p54"/>
          <p:cNvSpPr/>
          <p:nvPr>
            <p:ph idx="4" type="pic"/>
          </p:nvPr>
        </p:nvSpPr>
        <p:spPr>
          <a:xfrm>
            <a:off x="3674250" y="1430400"/>
            <a:ext cx="1643100" cy="1447500"/>
          </a:xfrm>
          <a:prstGeom prst="roundRect">
            <a:avLst>
              <a:gd fmla="val 10516" name="adj"/>
            </a:avLst>
          </a:prstGeom>
          <a:noFill/>
          <a:ln>
            <a:noFill/>
          </a:ln>
        </p:spPr>
      </p:sp>
      <p:sp>
        <p:nvSpPr>
          <p:cNvPr id="160" name="Google Shape;160;p54"/>
          <p:cNvSpPr txBox="1"/>
          <p:nvPr>
            <p:ph idx="5" type="body"/>
          </p:nvPr>
        </p:nvSpPr>
        <p:spPr>
          <a:xfrm>
            <a:off x="6099125" y="3030300"/>
            <a:ext cx="2362500" cy="1668900"/>
          </a:xfrm>
          <a:prstGeom prst="rect">
            <a:avLst/>
          </a:prstGeom>
          <a:noFill/>
          <a:ln>
            <a:noFill/>
          </a:ln>
        </p:spPr>
        <p:txBody>
          <a:bodyPr anchorCtr="0" anchor="t" bIns="91425" lIns="91425" spcFirstLastPara="1" rIns="91425" wrap="square" tIns="91425">
            <a:normAutofit/>
          </a:bodyPr>
          <a:lstStyle>
            <a:lvl1pPr indent="-292100" lvl="0" marL="457200" algn="ctr">
              <a:lnSpc>
                <a:spcPct val="115000"/>
              </a:lnSpc>
              <a:spcBef>
                <a:spcPts val="0"/>
              </a:spcBef>
              <a:spcAft>
                <a:spcPts val="0"/>
              </a:spcAft>
              <a:buSzPts val="1000"/>
              <a:buChar char="●"/>
              <a:defRPr sz="1000"/>
            </a:lvl1pPr>
            <a:lvl2pPr indent="-292100" lvl="1" marL="914400" algn="ctr">
              <a:lnSpc>
                <a:spcPct val="115000"/>
              </a:lnSpc>
              <a:spcBef>
                <a:spcPts val="0"/>
              </a:spcBef>
              <a:spcAft>
                <a:spcPts val="0"/>
              </a:spcAft>
              <a:buSzPts val="1000"/>
              <a:buChar char="○"/>
              <a:defRPr sz="1000"/>
            </a:lvl2pPr>
            <a:lvl3pPr indent="-292100" lvl="2" marL="1371600" algn="ctr">
              <a:lnSpc>
                <a:spcPct val="115000"/>
              </a:lnSpc>
              <a:spcBef>
                <a:spcPts val="0"/>
              </a:spcBef>
              <a:spcAft>
                <a:spcPts val="0"/>
              </a:spcAft>
              <a:buSzPts val="1000"/>
              <a:buChar char="■"/>
              <a:defRPr sz="1000"/>
            </a:lvl3pPr>
            <a:lvl4pPr indent="-292100" lvl="3" marL="1828800" algn="ctr">
              <a:lnSpc>
                <a:spcPct val="115000"/>
              </a:lnSpc>
              <a:spcBef>
                <a:spcPts val="0"/>
              </a:spcBef>
              <a:spcAft>
                <a:spcPts val="0"/>
              </a:spcAft>
              <a:buSzPts val="1000"/>
              <a:buChar char="●"/>
              <a:defRPr sz="1000"/>
            </a:lvl4pPr>
            <a:lvl5pPr indent="-292100" lvl="4" marL="2286000" algn="ctr">
              <a:lnSpc>
                <a:spcPct val="115000"/>
              </a:lnSpc>
              <a:spcBef>
                <a:spcPts val="0"/>
              </a:spcBef>
              <a:spcAft>
                <a:spcPts val="0"/>
              </a:spcAft>
              <a:buSzPts val="1000"/>
              <a:buChar char="○"/>
              <a:defRPr sz="1000"/>
            </a:lvl5pPr>
            <a:lvl6pPr indent="-292100" lvl="5" marL="2743200" algn="ctr">
              <a:lnSpc>
                <a:spcPct val="115000"/>
              </a:lnSpc>
              <a:spcBef>
                <a:spcPts val="0"/>
              </a:spcBef>
              <a:spcAft>
                <a:spcPts val="0"/>
              </a:spcAft>
              <a:buSzPts val="1000"/>
              <a:buChar char="■"/>
              <a:defRPr sz="1000"/>
            </a:lvl6pPr>
            <a:lvl7pPr indent="-292100" lvl="6" marL="3200400" algn="ctr">
              <a:lnSpc>
                <a:spcPct val="115000"/>
              </a:lnSpc>
              <a:spcBef>
                <a:spcPts val="0"/>
              </a:spcBef>
              <a:spcAft>
                <a:spcPts val="0"/>
              </a:spcAft>
              <a:buSzPts val="1000"/>
              <a:buChar char="●"/>
              <a:defRPr sz="1000"/>
            </a:lvl7pPr>
            <a:lvl8pPr indent="-292100" lvl="7" marL="3657600" algn="ctr">
              <a:lnSpc>
                <a:spcPct val="115000"/>
              </a:lnSpc>
              <a:spcBef>
                <a:spcPts val="0"/>
              </a:spcBef>
              <a:spcAft>
                <a:spcPts val="0"/>
              </a:spcAft>
              <a:buSzPts val="1000"/>
              <a:buChar char="○"/>
              <a:defRPr sz="1000"/>
            </a:lvl8pPr>
            <a:lvl9pPr indent="-292100" lvl="8" marL="4114800" algn="ctr">
              <a:lnSpc>
                <a:spcPct val="115000"/>
              </a:lnSpc>
              <a:spcBef>
                <a:spcPts val="0"/>
              </a:spcBef>
              <a:spcAft>
                <a:spcPts val="0"/>
              </a:spcAft>
              <a:buSzPts val="1000"/>
              <a:buChar char="■"/>
              <a:defRPr sz="1000"/>
            </a:lvl9pPr>
          </a:lstStyle>
          <a:p/>
        </p:txBody>
      </p:sp>
      <p:sp>
        <p:nvSpPr>
          <p:cNvPr id="161" name="Google Shape;161;p54"/>
          <p:cNvSpPr/>
          <p:nvPr>
            <p:ph idx="6" type="pic"/>
          </p:nvPr>
        </p:nvSpPr>
        <p:spPr>
          <a:xfrm>
            <a:off x="6458825" y="1430400"/>
            <a:ext cx="1643100" cy="1447500"/>
          </a:xfrm>
          <a:prstGeom prst="roundRect">
            <a:avLst>
              <a:gd fmla="val 10516" name="adj"/>
            </a:avLst>
          </a:prstGeom>
          <a:noFill/>
          <a:ln>
            <a:noFill/>
          </a:ln>
        </p:spPr>
      </p:sp>
    </p:spTree>
  </p:cSld>
  <p:clrMapOvr>
    <a:masterClrMapping/>
  </p:clrMapOvr>
</p:sldLayout>
</file>

<file path=ppt/slideLayouts/slideLayout2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 up laptop V2">
  <p:cSld name="CUSTOM_8">
    <p:bg>
      <p:bgPr>
        <a:blipFill>
          <a:blip r:embed="rId2">
            <a:alphaModFix/>
          </a:blip>
          <a:stretch>
            <a:fillRect/>
          </a:stretch>
        </a:blipFill>
      </p:bgPr>
    </p:bg>
    <p:spTree>
      <p:nvGrpSpPr>
        <p:cNvPr id="162" name="Shape 162"/>
        <p:cNvGrpSpPr/>
        <p:nvPr/>
      </p:nvGrpSpPr>
      <p:grpSpPr>
        <a:xfrm>
          <a:off x="0" y="0"/>
          <a:ext cx="0" cy="0"/>
          <a:chOff x="0" y="0"/>
          <a:chExt cx="0" cy="0"/>
        </a:xfrm>
      </p:grpSpPr>
      <p:pic>
        <p:nvPicPr>
          <p:cNvPr id="163" name="Google Shape;163;p55"/>
          <p:cNvPicPr preferRelativeResize="0"/>
          <p:nvPr/>
        </p:nvPicPr>
        <p:blipFill rotWithShape="1">
          <a:blip r:embed="rId3">
            <a:alphaModFix/>
          </a:blip>
          <a:srcRect b="0" l="0" r="0" t="0"/>
          <a:stretch/>
        </p:blipFill>
        <p:spPr>
          <a:xfrm>
            <a:off x="4350538" y="868675"/>
            <a:ext cx="4811750" cy="3655799"/>
          </a:xfrm>
          <a:prstGeom prst="rect">
            <a:avLst/>
          </a:prstGeom>
          <a:noFill/>
          <a:ln>
            <a:noFill/>
          </a:ln>
          <a:effectLst>
            <a:outerShdw blurRad="57150" rotWithShape="0" algn="bl" dir="5400000" dist="47625">
              <a:srgbClr val="000000">
                <a:alpha val="34901"/>
              </a:srgbClr>
            </a:outerShdw>
          </a:effectLst>
        </p:spPr>
      </p:pic>
      <p:sp>
        <p:nvSpPr>
          <p:cNvPr id="164" name="Google Shape;164;p55"/>
          <p:cNvSpPr txBox="1"/>
          <p:nvPr>
            <p:ph idx="1" type="body"/>
          </p:nvPr>
        </p:nvSpPr>
        <p:spPr>
          <a:xfrm>
            <a:off x="692700" y="1618200"/>
            <a:ext cx="32301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65" name="Google Shape;165;p55"/>
          <p:cNvSpPr/>
          <p:nvPr>
            <p:ph idx="2" type="pic"/>
          </p:nvPr>
        </p:nvSpPr>
        <p:spPr>
          <a:xfrm>
            <a:off x="5058575" y="1423000"/>
            <a:ext cx="4085400" cy="2598300"/>
          </a:xfrm>
          <a:prstGeom prst="rect">
            <a:avLst/>
          </a:prstGeom>
          <a:noFill/>
          <a:ln>
            <a:noFill/>
          </a:ln>
        </p:spPr>
      </p:sp>
      <p:sp>
        <p:nvSpPr>
          <p:cNvPr id="166" name="Google Shape;166;p55"/>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67" name="Google Shape;167;p55"/>
          <p:cNvCxnSpPr>
            <a:endCxn id="168"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68" name="Google Shape;168;p55"/>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chemeClr val="dk1"/>
                </a:solidFill>
                <a:latin typeface="Arial"/>
                <a:ea typeface="Arial"/>
                <a:cs typeface="Arial"/>
                <a:sym typeface="Arial"/>
              </a:rPr>
              <a:t>© Appvia Ltd. </a:t>
            </a:r>
            <a:r>
              <a:rPr b="0" i="0" lang="en" sz="600" u="none" cap="none" strike="noStrike">
                <a:solidFill>
                  <a:schemeClr val="dk1"/>
                </a:solidFill>
                <a:latin typeface="Arial"/>
                <a:ea typeface="Arial"/>
                <a:cs typeface="Arial"/>
                <a:sym typeface="Arial"/>
              </a:rPr>
              <a:t>Confidential</a:t>
            </a:r>
            <a:r>
              <a:rPr b="0" i="0" lang="en"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69" name="Google Shape;169;p55"/>
          <p:cNvPicPr preferRelativeResize="0"/>
          <p:nvPr/>
        </p:nvPicPr>
        <p:blipFill rotWithShape="1">
          <a:blip r:embed="rId4">
            <a:alphaModFix/>
          </a:blip>
          <a:srcRect b="0" l="0" r="0" t="9"/>
          <a:stretch/>
        </p:blipFill>
        <p:spPr>
          <a:xfrm rot="-5400000">
            <a:off x="73803" y="4498524"/>
            <a:ext cx="333251" cy="72400"/>
          </a:xfrm>
          <a:prstGeom prst="rect">
            <a:avLst/>
          </a:prstGeom>
          <a:noFill/>
          <a:ln>
            <a:noFill/>
          </a:ln>
        </p:spPr>
      </p:pic>
      <p:sp>
        <p:nvSpPr>
          <p:cNvPr id="170" name="Google Shape;170;p55"/>
          <p:cNvSpPr txBox="1"/>
          <p:nvPr>
            <p:ph type="title"/>
          </p:nvPr>
        </p:nvSpPr>
        <p:spPr>
          <a:xfrm>
            <a:off x="540300" y="521225"/>
            <a:ext cx="40854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ockup Phone V 2">
  <p:cSld name="CUSTOM_9">
    <p:bg>
      <p:bgPr>
        <a:blipFill>
          <a:blip r:embed="rId2">
            <a:alphaModFix/>
          </a:blip>
          <a:stretch>
            <a:fillRect/>
          </a:stretch>
        </a:blipFill>
      </p:bgPr>
    </p:bg>
    <p:spTree>
      <p:nvGrpSpPr>
        <p:cNvPr id="171" name="Shape 171"/>
        <p:cNvGrpSpPr/>
        <p:nvPr/>
      </p:nvGrpSpPr>
      <p:grpSpPr>
        <a:xfrm>
          <a:off x="0" y="0"/>
          <a:ext cx="0" cy="0"/>
          <a:chOff x="0" y="0"/>
          <a:chExt cx="0" cy="0"/>
        </a:xfrm>
      </p:grpSpPr>
      <p:pic>
        <p:nvPicPr>
          <p:cNvPr id="172" name="Google Shape;172;p56"/>
          <p:cNvPicPr preferRelativeResize="0"/>
          <p:nvPr/>
        </p:nvPicPr>
        <p:blipFill rotWithShape="1">
          <a:blip r:embed="rId3">
            <a:alphaModFix/>
          </a:blip>
          <a:srcRect b="0" l="0" r="0" t="0"/>
          <a:stretch/>
        </p:blipFill>
        <p:spPr>
          <a:xfrm>
            <a:off x="6178281" y="1128664"/>
            <a:ext cx="1737149" cy="3065322"/>
          </a:xfrm>
          <a:prstGeom prst="rect">
            <a:avLst/>
          </a:prstGeom>
          <a:noFill/>
          <a:ln>
            <a:noFill/>
          </a:ln>
          <a:effectLst>
            <a:outerShdw blurRad="57150" rotWithShape="0" algn="bl" dir="5400000" dist="47625">
              <a:srgbClr val="000000">
                <a:alpha val="34901"/>
              </a:srgbClr>
            </a:outerShdw>
          </a:effectLst>
        </p:spPr>
      </p:pic>
      <p:sp>
        <p:nvSpPr>
          <p:cNvPr id="173" name="Google Shape;173;p56"/>
          <p:cNvSpPr/>
          <p:nvPr>
            <p:ph idx="2" type="pic"/>
          </p:nvPr>
        </p:nvSpPr>
        <p:spPr>
          <a:xfrm>
            <a:off x="6425594" y="1542350"/>
            <a:ext cx="1276200" cy="2267700"/>
          </a:xfrm>
          <a:prstGeom prst="rect">
            <a:avLst/>
          </a:prstGeom>
          <a:noFill/>
          <a:ln>
            <a:noFill/>
          </a:ln>
        </p:spPr>
      </p:sp>
      <p:sp>
        <p:nvSpPr>
          <p:cNvPr id="174" name="Google Shape;174;p56"/>
          <p:cNvSpPr txBox="1"/>
          <p:nvPr>
            <p:ph idx="1" type="body"/>
          </p:nvPr>
        </p:nvSpPr>
        <p:spPr>
          <a:xfrm>
            <a:off x="692700" y="1618200"/>
            <a:ext cx="4882500" cy="3179400"/>
          </a:xfrm>
          <a:prstGeom prst="rect">
            <a:avLst/>
          </a:prstGeom>
          <a:noFill/>
          <a:ln>
            <a:noFill/>
          </a:ln>
        </p:spPr>
        <p:txBody>
          <a:bodyPr anchorCtr="0" anchor="t" bIns="91425" lIns="91425" spcFirstLastPara="1" rIns="91425" wrap="square" tIns="91425">
            <a:normAutofit/>
          </a:bodyPr>
          <a:lstStyle>
            <a:lvl1pPr indent="-323850" lvl="0" marL="457200" algn="l">
              <a:lnSpc>
                <a:spcPct val="115000"/>
              </a:lnSpc>
              <a:spcBef>
                <a:spcPts val="0"/>
              </a:spcBef>
              <a:spcAft>
                <a:spcPts val="0"/>
              </a:spcAft>
              <a:buClr>
                <a:schemeClr val="dk1"/>
              </a:buClr>
              <a:buSzPts val="1500"/>
              <a:buChar char="●"/>
              <a:defRPr>
                <a:solidFill>
                  <a:schemeClr val="dk1"/>
                </a:solidFill>
              </a:defRPr>
            </a:lvl1pPr>
            <a:lvl2pPr indent="-323850" lvl="1" marL="914400" algn="l">
              <a:lnSpc>
                <a:spcPct val="115000"/>
              </a:lnSpc>
              <a:spcBef>
                <a:spcPts val="0"/>
              </a:spcBef>
              <a:spcAft>
                <a:spcPts val="0"/>
              </a:spcAft>
              <a:buClr>
                <a:schemeClr val="dk1"/>
              </a:buClr>
              <a:buSzPts val="1500"/>
              <a:buChar char="○"/>
              <a:defRPr>
                <a:solidFill>
                  <a:schemeClr val="dk1"/>
                </a:solidFill>
              </a:defRPr>
            </a:lvl2pPr>
            <a:lvl3pPr indent="-323850" lvl="2" marL="1371600" algn="l">
              <a:lnSpc>
                <a:spcPct val="115000"/>
              </a:lnSpc>
              <a:spcBef>
                <a:spcPts val="0"/>
              </a:spcBef>
              <a:spcAft>
                <a:spcPts val="0"/>
              </a:spcAft>
              <a:buClr>
                <a:schemeClr val="dk1"/>
              </a:buClr>
              <a:buSzPts val="1500"/>
              <a:buChar char="■"/>
              <a:defRPr>
                <a:solidFill>
                  <a:schemeClr val="dk1"/>
                </a:solidFill>
              </a:defRPr>
            </a:lvl3pPr>
            <a:lvl4pPr indent="-323850" lvl="3" marL="1828800" algn="l">
              <a:lnSpc>
                <a:spcPct val="115000"/>
              </a:lnSpc>
              <a:spcBef>
                <a:spcPts val="0"/>
              </a:spcBef>
              <a:spcAft>
                <a:spcPts val="0"/>
              </a:spcAft>
              <a:buClr>
                <a:schemeClr val="dk1"/>
              </a:buClr>
              <a:buSzPts val="1500"/>
              <a:buChar char="●"/>
              <a:defRPr>
                <a:solidFill>
                  <a:schemeClr val="dk1"/>
                </a:solidFill>
              </a:defRPr>
            </a:lvl4pPr>
            <a:lvl5pPr indent="-323850" lvl="4" marL="2286000" algn="l">
              <a:lnSpc>
                <a:spcPct val="115000"/>
              </a:lnSpc>
              <a:spcBef>
                <a:spcPts val="0"/>
              </a:spcBef>
              <a:spcAft>
                <a:spcPts val="0"/>
              </a:spcAft>
              <a:buClr>
                <a:schemeClr val="dk1"/>
              </a:buClr>
              <a:buSzPts val="1500"/>
              <a:buChar char="○"/>
              <a:defRPr>
                <a:solidFill>
                  <a:schemeClr val="dk1"/>
                </a:solidFill>
              </a:defRPr>
            </a:lvl5pPr>
            <a:lvl6pPr indent="-323850" lvl="5" marL="2743200" algn="l">
              <a:lnSpc>
                <a:spcPct val="115000"/>
              </a:lnSpc>
              <a:spcBef>
                <a:spcPts val="0"/>
              </a:spcBef>
              <a:spcAft>
                <a:spcPts val="0"/>
              </a:spcAft>
              <a:buClr>
                <a:schemeClr val="dk1"/>
              </a:buClr>
              <a:buSzPts val="1500"/>
              <a:buChar char="■"/>
              <a:defRPr>
                <a:solidFill>
                  <a:schemeClr val="dk1"/>
                </a:solidFill>
              </a:defRPr>
            </a:lvl6pPr>
            <a:lvl7pPr indent="-323850" lvl="6" marL="3200400" algn="l">
              <a:lnSpc>
                <a:spcPct val="115000"/>
              </a:lnSpc>
              <a:spcBef>
                <a:spcPts val="0"/>
              </a:spcBef>
              <a:spcAft>
                <a:spcPts val="0"/>
              </a:spcAft>
              <a:buClr>
                <a:schemeClr val="dk1"/>
              </a:buClr>
              <a:buSzPts val="1500"/>
              <a:buChar char="●"/>
              <a:defRPr>
                <a:solidFill>
                  <a:schemeClr val="dk1"/>
                </a:solidFill>
              </a:defRPr>
            </a:lvl7pPr>
            <a:lvl8pPr indent="-323850" lvl="7" marL="3657600" algn="l">
              <a:lnSpc>
                <a:spcPct val="115000"/>
              </a:lnSpc>
              <a:spcBef>
                <a:spcPts val="0"/>
              </a:spcBef>
              <a:spcAft>
                <a:spcPts val="0"/>
              </a:spcAft>
              <a:buClr>
                <a:schemeClr val="dk1"/>
              </a:buClr>
              <a:buSzPts val="1500"/>
              <a:buChar char="○"/>
              <a:defRPr>
                <a:solidFill>
                  <a:schemeClr val="dk1"/>
                </a:solidFill>
              </a:defRPr>
            </a:lvl8pPr>
            <a:lvl9pPr indent="-323850" lvl="8" marL="4114800" algn="l">
              <a:lnSpc>
                <a:spcPct val="115000"/>
              </a:lnSpc>
              <a:spcBef>
                <a:spcPts val="0"/>
              </a:spcBef>
              <a:spcAft>
                <a:spcPts val="0"/>
              </a:spcAft>
              <a:buClr>
                <a:schemeClr val="dk1"/>
              </a:buClr>
              <a:buSzPts val="1500"/>
              <a:buChar char="■"/>
              <a:defRPr>
                <a:solidFill>
                  <a:schemeClr val="dk1"/>
                </a:solidFill>
              </a:defRPr>
            </a:lvl9pPr>
          </a:lstStyle>
          <a:p/>
        </p:txBody>
      </p:sp>
      <p:sp>
        <p:nvSpPr>
          <p:cNvPr id="175" name="Google Shape;175;p56"/>
          <p:cNvSpPr txBox="1"/>
          <p:nvPr>
            <p:ph type="title"/>
          </p:nvPr>
        </p:nvSpPr>
        <p:spPr>
          <a:xfrm>
            <a:off x="540300" y="521225"/>
            <a:ext cx="50349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Clr>
                <a:schemeClr val="dk1"/>
              </a:buClr>
              <a:buSzPts val="2500"/>
              <a:buNone/>
              <a:defRPr>
                <a:solidFill>
                  <a:schemeClr val="dk1"/>
                </a:solidFill>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76" name="Google Shape;176;p56"/>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chemeClr val="dk1"/>
                </a:solidFill>
                <a:latin typeface="Inter"/>
                <a:ea typeface="Inter"/>
                <a:cs typeface="Inter"/>
                <a:sym typeface="Inter"/>
              </a:rPr>
              <a:t>‹#›</a:t>
            </a:fld>
            <a:endParaRPr b="0" i="0" sz="700" u="none" cap="none" strike="noStrike">
              <a:solidFill>
                <a:schemeClr val="dk1"/>
              </a:solidFill>
              <a:latin typeface="Inter"/>
              <a:ea typeface="Inter"/>
              <a:cs typeface="Inter"/>
              <a:sym typeface="Inter"/>
            </a:endParaRPr>
          </a:p>
        </p:txBody>
      </p:sp>
      <p:cxnSp>
        <p:nvCxnSpPr>
          <p:cNvPr id="177" name="Google Shape;177;p56"/>
          <p:cNvCxnSpPr>
            <a:endCxn id="178" idx="1"/>
          </p:cNvCxnSpPr>
          <p:nvPr/>
        </p:nvCxnSpPr>
        <p:spPr>
          <a:xfrm rot="10800000">
            <a:off x="240428" y="1896000"/>
            <a:ext cx="0" cy="2337600"/>
          </a:xfrm>
          <a:prstGeom prst="straightConnector1">
            <a:avLst/>
          </a:prstGeom>
          <a:noFill/>
          <a:ln cap="flat" cmpd="sng" w="9525">
            <a:solidFill>
              <a:schemeClr val="dk1"/>
            </a:solidFill>
            <a:prstDash val="solid"/>
            <a:round/>
            <a:headEnd len="sm" w="sm" type="none"/>
            <a:tailEnd len="sm" w="sm" type="none"/>
          </a:ln>
        </p:spPr>
      </p:cxnSp>
      <p:sp>
        <p:nvSpPr>
          <p:cNvPr id="178" name="Google Shape;178;p56"/>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chemeClr val="dk1"/>
                </a:solidFill>
                <a:latin typeface="Arial"/>
                <a:ea typeface="Arial"/>
                <a:cs typeface="Arial"/>
                <a:sym typeface="Arial"/>
              </a:rPr>
              <a:t>© Appvia Ltd. </a:t>
            </a:r>
            <a:r>
              <a:rPr b="0" i="0" lang="en" sz="600" u="none" cap="none" strike="noStrike">
                <a:solidFill>
                  <a:schemeClr val="dk1"/>
                </a:solidFill>
                <a:latin typeface="Arial"/>
                <a:ea typeface="Arial"/>
                <a:cs typeface="Arial"/>
                <a:sym typeface="Arial"/>
              </a:rPr>
              <a:t>Confidential</a:t>
            </a:r>
            <a:r>
              <a:rPr b="0" i="0" lang="en" sz="700" u="none" cap="none" strike="noStrike">
                <a:solidFill>
                  <a:schemeClr val="dk1"/>
                </a:solidFill>
                <a:latin typeface="Arial"/>
                <a:ea typeface="Arial"/>
                <a:cs typeface="Arial"/>
                <a:sym typeface="Arial"/>
              </a:rPr>
              <a:t>.</a:t>
            </a:r>
            <a:endParaRPr b="0" i="0" sz="700" u="none" cap="none" strike="noStrike">
              <a:solidFill>
                <a:schemeClr val="dk1"/>
              </a:solidFill>
              <a:latin typeface="Arial"/>
              <a:ea typeface="Arial"/>
              <a:cs typeface="Arial"/>
              <a:sym typeface="Arial"/>
            </a:endParaRPr>
          </a:p>
        </p:txBody>
      </p:sp>
      <p:pic>
        <p:nvPicPr>
          <p:cNvPr id="179" name="Google Shape;179;p56"/>
          <p:cNvPicPr preferRelativeResize="0"/>
          <p:nvPr/>
        </p:nvPicPr>
        <p:blipFill rotWithShape="1">
          <a:blip r:embed="rId4">
            <a:alphaModFix/>
          </a:blip>
          <a:srcRect b="0" l="0" r="0" t="9"/>
          <a:stretch/>
        </p:blipFill>
        <p:spPr>
          <a:xfrm rot="-5400000">
            <a:off x="73803" y="4498524"/>
            <a:ext cx="333251" cy="72400"/>
          </a:xfrm>
          <a:prstGeom prst="rect">
            <a:avLst/>
          </a:prstGeom>
          <a:noFill/>
          <a:ln>
            <a:noFill/>
          </a:ln>
        </p:spPr>
      </p:pic>
    </p:spTree>
  </p:cSld>
  <p:clrMapOvr>
    <a:masterClrMapping/>
  </p:clrMapOvr>
</p:sldLayout>
</file>

<file path=ppt/slideLayouts/slideLayout2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eet the team ">
  <p:cSld name="CUSTOM_11">
    <p:spTree>
      <p:nvGrpSpPr>
        <p:cNvPr id="180" name="Shape 180"/>
        <p:cNvGrpSpPr/>
        <p:nvPr/>
      </p:nvGrpSpPr>
      <p:grpSpPr>
        <a:xfrm>
          <a:off x="0" y="0"/>
          <a:ext cx="0" cy="0"/>
          <a:chOff x="0" y="0"/>
          <a:chExt cx="0" cy="0"/>
        </a:xfrm>
      </p:grpSpPr>
      <p:sp>
        <p:nvSpPr>
          <p:cNvPr id="181" name="Google Shape;181;p57"/>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82" name="Google Shape;182;p57"/>
          <p:cNvCxnSpPr>
            <a:endCxn id="183"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83" name="Google Shape;183;p57"/>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184" name="Google Shape;184;p57"/>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185" name="Google Shape;185;p57"/>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186" name="Google Shape;186;p57"/>
          <p:cNvSpPr/>
          <p:nvPr>
            <p:ph idx="2" type="pic"/>
          </p:nvPr>
        </p:nvSpPr>
        <p:spPr>
          <a:xfrm>
            <a:off x="697573" y="1896000"/>
            <a:ext cx="1011600" cy="1011600"/>
          </a:xfrm>
          <a:prstGeom prst="roundRect">
            <a:avLst>
              <a:gd fmla="val 9166" name="adj"/>
            </a:avLst>
          </a:prstGeom>
          <a:noFill/>
          <a:ln>
            <a:noFill/>
          </a:ln>
        </p:spPr>
      </p:sp>
      <p:sp>
        <p:nvSpPr>
          <p:cNvPr id="187" name="Google Shape;187;p57"/>
          <p:cNvSpPr/>
          <p:nvPr>
            <p:ph idx="3" type="pic"/>
          </p:nvPr>
        </p:nvSpPr>
        <p:spPr>
          <a:xfrm>
            <a:off x="2372803" y="1896000"/>
            <a:ext cx="1011600" cy="1011600"/>
          </a:xfrm>
          <a:prstGeom prst="roundRect">
            <a:avLst>
              <a:gd fmla="val 9166" name="adj"/>
            </a:avLst>
          </a:prstGeom>
          <a:noFill/>
          <a:ln>
            <a:noFill/>
          </a:ln>
        </p:spPr>
      </p:sp>
      <p:sp>
        <p:nvSpPr>
          <p:cNvPr id="188" name="Google Shape;188;p57"/>
          <p:cNvSpPr/>
          <p:nvPr>
            <p:ph idx="4" type="pic"/>
          </p:nvPr>
        </p:nvSpPr>
        <p:spPr>
          <a:xfrm>
            <a:off x="4048033" y="1896000"/>
            <a:ext cx="1011600" cy="1011600"/>
          </a:xfrm>
          <a:prstGeom prst="roundRect">
            <a:avLst>
              <a:gd fmla="val 9166" name="adj"/>
            </a:avLst>
          </a:prstGeom>
          <a:noFill/>
          <a:ln>
            <a:noFill/>
          </a:ln>
        </p:spPr>
      </p:sp>
      <p:sp>
        <p:nvSpPr>
          <p:cNvPr id="189" name="Google Shape;189;p57"/>
          <p:cNvSpPr/>
          <p:nvPr>
            <p:ph idx="5" type="pic"/>
          </p:nvPr>
        </p:nvSpPr>
        <p:spPr>
          <a:xfrm>
            <a:off x="5723263" y="1896000"/>
            <a:ext cx="1011600" cy="1011600"/>
          </a:xfrm>
          <a:prstGeom prst="roundRect">
            <a:avLst>
              <a:gd fmla="val 9166" name="adj"/>
            </a:avLst>
          </a:prstGeom>
          <a:noFill/>
          <a:ln>
            <a:noFill/>
          </a:ln>
        </p:spPr>
      </p:sp>
      <p:sp>
        <p:nvSpPr>
          <p:cNvPr id="190" name="Google Shape;190;p57"/>
          <p:cNvSpPr/>
          <p:nvPr>
            <p:ph idx="6" type="pic"/>
          </p:nvPr>
        </p:nvSpPr>
        <p:spPr>
          <a:xfrm>
            <a:off x="7398492" y="1896000"/>
            <a:ext cx="1011600" cy="1011600"/>
          </a:xfrm>
          <a:prstGeom prst="roundRect">
            <a:avLst>
              <a:gd fmla="val 9166" name="adj"/>
            </a:avLst>
          </a:prstGeom>
          <a:noFill/>
          <a:ln>
            <a:noFill/>
          </a:ln>
        </p:spPr>
      </p:sp>
      <p:sp>
        <p:nvSpPr>
          <p:cNvPr id="191" name="Google Shape;191;p57"/>
          <p:cNvSpPr txBox="1"/>
          <p:nvPr>
            <p:ph idx="1" type="subTitle"/>
          </p:nvPr>
        </p:nvSpPr>
        <p:spPr>
          <a:xfrm>
            <a:off x="596450"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92" name="Google Shape;192;p57"/>
          <p:cNvSpPr txBox="1"/>
          <p:nvPr>
            <p:ph idx="7" type="subTitle"/>
          </p:nvPr>
        </p:nvSpPr>
        <p:spPr>
          <a:xfrm>
            <a:off x="2271661"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93" name="Google Shape;193;p57"/>
          <p:cNvSpPr txBox="1"/>
          <p:nvPr>
            <p:ph idx="8" type="subTitle"/>
          </p:nvPr>
        </p:nvSpPr>
        <p:spPr>
          <a:xfrm>
            <a:off x="3946871"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94" name="Google Shape;194;p57"/>
          <p:cNvSpPr txBox="1"/>
          <p:nvPr>
            <p:ph idx="9" type="subTitle"/>
          </p:nvPr>
        </p:nvSpPr>
        <p:spPr>
          <a:xfrm>
            <a:off x="5622082"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195" name="Google Shape;195;p57"/>
          <p:cNvSpPr txBox="1"/>
          <p:nvPr>
            <p:ph idx="13" type="subTitle"/>
          </p:nvPr>
        </p:nvSpPr>
        <p:spPr>
          <a:xfrm>
            <a:off x="7333427" y="2991948"/>
            <a:ext cx="1214100" cy="699600"/>
          </a:xfrm>
          <a:prstGeom prst="rect">
            <a:avLst/>
          </a:prstGeom>
          <a:noFill/>
          <a:ln>
            <a:noFill/>
          </a:ln>
        </p:spPr>
        <p:txBody>
          <a:bodyPr anchorCtr="0" anchor="t" bIns="91425" lIns="91425" spcFirstLastPara="1" rIns="91425" wrap="square" tIns="91425">
            <a:normAutofit/>
          </a:bodyPr>
          <a:lstStyle>
            <a:lvl1pPr lvl="0" algn="ctr">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eet the team 2">
  <p:cSld name="CUSTOM_12">
    <p:spTree>
      <p:nvGrpSpPr>
        <p:cNvPr id="196" name="Shape 196"/>
        <p:cNvGrpSpPr/>
        <p:nvPr/>
      </p:nvGrpSpPr>
      <p:grpSpPr>
        <a:xfrm>
          <a:off x="0" y="0"/>
          <a:ext cx="0" cy="0"/>
          <a:chOff x="0" y="0"/>
          <a:chExt cx="0" cy="0"/>
        </a:xfrm>
      </p:grpSpPr>
      <p:sp>
        <p:nvSpPr>
          <p:cNvPr id="197" name="Google Shape;197;p58"/>
          <p:cNvSpPr txBox="1"/>
          <p:nvPr/>
        </p:nvSpPr>
        <p:spPr>
          <a:xfrm>
            <a:off x="12878" y="282906"/>
            <a:ext cx="455100" cy="393600"/>
          </a:xfrm>
          <a:prstGeom prst="rect">
            <a:avLst/>
          </a:prstGeom>
          <a:noFill/>
          <a:ln>
            <a:noFill/>
          </a:ln>
        </p:spPr>
        <p:txBody>
          <a:bodyPr anchorCtr="0" anchor="ctr" bIns="91425" lIns="91425" spcFirstLastPara="1" rIns="91425" wrap="square" tIns="91425">
            <a:normAutofit/>
          </a:bodyPr>
          <a:lstStyle/>
          <a:p>
            <a:pPr indent="0" lvl="0" marL="0" marR="0" rtl="0" algn="ctr">
              <a:lnSpc>
                <a:spcPct val="100000"/>
              </a:lnSpc>
              <a:spcBef>
                <a:spcPts val="0"/>
              </a:spcBef>
              <a:spcAft>
                <a:spcPts val="0"/>
              </a:spcAft>
              <a:buClr>
                <a:srgbClr val="000000"/>
              </a:buClr>
              <a:buSzPts val="700"/>
              <a:buFont typeface="Arial"/>
              <a:buNone/>
            </a:pPr>
            <a:fld id="{00000000-1234-1234-1234-123412341234}" type="slidenum">
              <a:rPr b="0" i="0" lang="en" sz="700" u="none" cap="none" strike="noStrike">
                <a:solidFill>
                  <a:srgbClr val="022859"/>
                </a:solidFill>
                <a:latin typeface="Inter"/>
                <a:ea typeface="Inter"/>
                <a:cs typeface="Inter"/>
                <a:sym typeface="Inter"/>
              </a:rPr>
              <a:t>‹#›</a:t>
            </a:fld>
            <a:endParaRPr b="0" i="0" sz="700" u="none" cap="none" strike="noStrike">
              <a:solidFill>
                <a:srgbClr val="022859"/>
              </a:solidFill>
              <a:latin typeface="Inter"/>
              <a:ea typeface="Inter"/>
              <a:cs typeface="Inter"/>
              <a:sym typeface="Inter"/>
            </a:endParaRPr>
          </a:p>
        </p:txBody>
      </p:sp>
      <p:cxnSp>
        <p:nvCxnSpPr>
          <p:cNvPr id="198" name="Google Shape;198;p58"/>
          <p:cNvCxnSpPr>
            <a:endCxn id="199" idx="1"/>
          </p:cNvCxnSpPr>
          <p:nvPr/>
        </p:nvCxnSpPr>
        <p:spPr>
          <a:xfrm rot="10800000">
            <a:off x="240428" y="1896000"/>
            <a:ext cx="0" cy="2337600"/>
          </a:xfrm>
          <a:prstGeom prst="straightConnector1">
            <a:avLst/>
          </a:prstGeom>
          <a:noFill/>
          <a:ln cap="flat" cmpd="sng" w="9525">
            <a:solidFill>
              <a:srgbClr val="022859"/>
            </a:solidFill>
            <a:prstDash val="solid"/>
            <a:round/>
            <a:headEnd len="sm" w="sm" type="none"/>
            <a:tailEnd len="sm" w="sm" type="none"/>
          </a:ln>
        </p:spPr>
      </p:cxnSp>
      <p:sp>
        <p:nvSpPr>
          <p:cNvPr id="199" name="Google Shape;199;p58"/>
          <p:cNvSpPr txBox="1"/>
          <p:nvPr/>
        </p:nvSpPr>
        <p:spPr>
          <a:xfrm rot="-5400000">
            <a:off x="-379222" y="1177950"/>
            <a:ext cx="1239300" cy="196800"/>
          </a:xfrm>
          <a:prstGeom prst="rect">
            <a:avLst/>
          </a:prstGeom>
          <a:noFill/>
          <a:ln>
            <a:noFill/>
          </a:ln>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700"/>
              <a:buFont typeface="Arial"/>
              <a:buNone/>
            </a:pPr>
            <a:r>
              <a:rPr b="0" i="0" lang="en" sz="700" u="none" cap="none" strike="noStrike">
                <a:solidFill>
                  <a:srgbClr val="022859"/>
                </a:solidFill>
                <a:latin typeface="Arial"/>
                <a:ea typeface="Arial"/>
                <a:cs typeface="Arial"/>
                <a:sym typeface="Arial"/>
              </a:rPr>
              <a:t>© Appvia Ltd. </a:t>
            </a:r>
            <a:r>
              <a:rPr b="0" i="0" lang="en" sz="600" u="none" cap="none" strike="noStrike">
                <a:solidFill>
                  <a:srgbClr val="022859"/>
                </a:solidFill>
                <a:latin typeface="Arial"/>
                <a:ea typeface="Arial"/>
                <a:cs typeface="Arial"/>
                <a:sym typeface="Arial"/>
              </a:rPr>
              <a:t>Confidential</a:t>
            </a:r>
            <a:r>
              <a:rPr b="0" i="0" lang="en" sz="700" u="none" cap="none" strike="noStrike">
                <a:solidFill>
                  <a:srgbClr val="022859"/>
                </a:solidFill>
                <a:latin typeface="Arial"/>
                <a:ea typeface="Arial"/>
                <a:cs typeface="Arial"/>
                <a:sym typeface="Arial"/>
              </a:rPr>
              <a:t>.</a:t>
            </a:r>
            <a:endParaRPr b="0" i="0" sz="700" u="none" cap="none" strike="noStrike">
              <a:solidFill>
                <a:srgbClr val="022859"/>
              </a:solidFill>
              <a:latin typeface="Arial"/>
              <a:ea typeface="Arial"/>
              <a:cs typeface="Arial"/>
              <a:sym typeface="Arial"/>
            </a:endParaRPr>
          </a:p>
        </p:txBody>
      </p:sp>
      <p:pic>
        <p:nvPicPr>
          <p:cNvPr id="200" name="Google Shape;200;p58"/>
          <p:cNvPicPr preferRelativeResize="0"/>
          <p:nvPr/>
        </p:nvPicPr>
        <p:blipFill rotWithShape="1">
          <a:blip r:embed="rId2">
            <a:alphaModFix/>
          </a:blip>
          <a:srcRect b="0" l="0" r="0" t="0"/>
          <a:stretch/>
        </p:blipFill>
        <p:spPr>
          <a:xfrm rot="-5400000">
            <a:off x="73803" y="4498524"/>
            <a:ext cx="333251" cy="72400"/>
          </a:xfrm>
          <a:prstGeom prst="rect">
            <a:avLst/>
          </a:prstGeom>
          <a:noFill/>
          <a:ln>
            <a:noFill/>
          </a:ln>
        </p:spPr>
      </p:pic>
      <p:sp>
        <p:nvSpPr>
          <p:cNvPr id="201" name="Google Shape;201;p58"/>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lvl1pPr lvl="0" algn="l">
              <a:lnSpc>
                <a:spcPct val="100000"/>
              </a:lnSpc>
              <a:spcBef>
                <a:spcPts val="0"/>
              </a:spcBef>
              <a:spcAft>
                <a:spcPts val="0"/>
              </a:spcAft>
              <a:buSzPts val="25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p:txBody>
      </p:sp>
      <p:sp>
        <p:nvSpPr>
          <p:cNvPr id="202" name="Google Shape;202;p58"/>
          <p:cNvSpPr txBox="1"/>
          <p:nvPr>
            <p:ph idx="1" type="subTitle"/>
          </p:nvPr>
        </p:nvSpPr>
        <p:spPr>
          <a:xfrm>
            <a:off x="540300" y="3128701"/>
            <a:ext cx="3646500" cy="11049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03" name="Google Shape;203;p58"/>
          <p:cNvSpPr/>
          <p:nvPr>
            <p:ph idx="2" type="pic"/>
          </p:nvPr>
        </p:nvSpPr>
        <p:spPr>
          <a:xfrm>
            <a:off x="540299" y="1599350"/>
            <a:ext cx="1339800" cy="1339800"/>
          </a:xfrm>
          <a:prstGeom prst="roundRect">
            <a:avLst>
              <a:gd fmla="val 9166" name="adj"/>
            </a:avLst>
          </a:prstGeom>
          <a:noFill/>
          <a:ln>
            <a:noFill/>
          </a:ln>
        </p:spPr>
      </p:sp>
      <p:sp>
        <p:nvSpPr>
          <p:cNvPr id="204" name="Google Shape;204;p58"/>
          <p:cNvSpPr txBox="1"/>
          <p:nvPr>
            <p:ph idx="3" type="subTitle"/>
          </p:nvPr>
        </p:nvSpPr>
        <p:spPr>
          <a:xfrm>
            <a:off x="4486675" y="3128701"/>
            <a:ext cx="3646500" cy="11049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000"/>
              <a:buNone/>
              <a:defRPr sz="1000"/>
            </a:lvl1pPr>
            <a:lvl2pPr lvl="1" algn="l">
              <a:lnSpc>
                <a:spcPct val="115000"/>
              </a:lnSpc>
              <a:spcBef>
                <a:spcPts val="0"/>
              </a:spcBef>
              <a:spcAft>
                <a:spcPts val="0"/>
              </a:spcAft>
              <a:buSzPts val="1500"/>
              <a:buNone/>
              <a:defRPr/>
            </a:lvl2pPr>
            <a:lvl3pPr lvl="2" algn="l">
              <a:lnSpc>
                <a:spcPct val="115000"/>
              </a:lnSpc>
              <a:spcBef>
                <a:spcPts val="0"/>
              </a:spcBef>
              <a:spcAft>
                <a:spcPts val="0"/>
              </a:spcAft>
              <a:buSzPts val="1500"/>
              <a:buNone/>
              <a:defRPr/>
            </a:lvl3pPr>
            <a:lvl4pPr lvl="3" algn="l">
              <a:lnSpc>
                <a:spcPct val="115000"/>
              </a:lnSpc>
              <a:spcBef>
                <a:spcPts val="0"/>
              </a:spcBef>
              <a:spcAft>
                <a:spcPts val="0"/>
              </a:spcAft>
              <a:buSzPts val="1500"/>
              <a:buNone/>
              <a:defRPr/>
            </a:lvl4pPr>
            <a:lvl5pPr lvl="4" algn="l">
              <a:lnSpc>
                <a:spcPct val="115000"/>
              </a:lnSpc>
              <a:spcBef>
                <a:spcPts val="0"/>
              </a:spcBef>
              <a:spcAft>
                <a:spcPts val="0"/>
              </a:spcAft>
              <a:buSzPts val="1500"/>
              <a:buNone/>
              <a:defRPr/>
            </a:lvl5pPr>
            <a:lvl6pPr lvl="5" algn="l">
              <a:lnSpc>
                <a:spcPct val="115000"/>
              </a:lnSpc>
              <a:spcBef>
                <a:spcPts val="0"/>
              </a:spcBef>
              <a:spcAft>
                <a:spcPts val="0"/>
              </a:spcAft>
              <a:buSzPts val="1500"/>
              <a:buNone/>
              <a:defRPr/>
            </a:lvl6pPr>
            <a:lvl7pPr lvl="6" algn="l">
              <a:lnSpc>
                <a:spcPct val="115000"/>
              </a:lnSpc>
              <a:spcBef>
                <a:spcPts val="0"/>
              </a:spcBef>
              <a:spcAft>
                <a:spcPts val="0"/>
              </a:spcAft>
              <a:buSzPts val="1500"/>
              <a:buNone/>
              <a:defRPr/>
            </a:lvl7pPr>
            <a:lvl8pPr lvl="7" algn="l">
              <a:lnSpc>
                <a:spcPct val="115000"/>
              </a:lnSpc>
              <a:spcBef>
                <a:spcPts val="0"/>
              </a:spcBef>
              <a:spcAft>
                <a:spcPts val="0"/>
              </a:spcAft>
              <a:buSzPts val="1500"/>
              <a:buNone/>
              <a:defRPr/>
            </a:lvl8pPr>
            <a:lvl9pPr lvl="8" algn="l">
              <a:lnSpc>
                <a:spcPct val="115000"/>
              </a:lnSpc>
              <a:spcBef>
                <a:spcPts val="0"/>
              </a:spcBef>
              <a:spcAft>
                <a:spcPts val="0"/>
              </a:spcAft>
              <a:buSzPts val="1500"/>
              <a:buNone/>
              <a:defRPr/>
            </a:lvl9pPr>
          </a:lstStyle>
          <a:p/>
        </p:txBody>
      </p:sp>
      <p:sp>
        <p:nvSpPr>
          <p:cNvPr id="205" name="Google Shape;205;p58"/>
          <p:cNvSpPr/>
          <p:nvPr>
            <p:ph idx="4" type="pic"/>
          </p:nvPr>
        </p:nvSpPr>
        <p:spPr>
          <a:xfrm>
            <a:off x="4486674" y="1599350"/>
            <a:ext cx="1339800" cy="1339800"/>
          </a:xfrm>
          <a:prstGeom prst="roundRect">
            <a:avLst>
              <a:gd fmla="val 9166" name="adj"/>
            </a:avLst>
          </a:prstGeom>
          <a:noFill/>
          <a:ln>
            <a:noFill/>
          </a:ln>
        </p:spPr>
      </p:sp>
    </p:spTree>
  </p:cSld>
  <p:clrMapOvr>
    <a:masterClrMapping/>
  </p:clrMapOvr>
</p:sldLayout>
</file>

<file path=ppt/slideLayouts/slideLayout2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End page ">
  <p:cSld name="CUSTOM_4">
    <p:bg>
      <p:bgPr>
        <a:blipFill>
          <a:blip r:embed="rId2">
            <a:alphaModFix/>
          </a:blip>
          <a:stretch>
            <a:fillRect/>
          </a:stretch>
        </a:blipFill>
      </p:bgPr>
    </p:bg>
    <p:spTree>
      <p:nvGrpSpPr>
        <p:cNvPr id="206" name="Shape 206"/>
        <p:cNvGrpSpPr/>
        <p:nvPr/>
      </p:nvGrpSpPr>
      <p:grpSpPr>
        <a:xfrm>
          <a:off x="0" y="0"/>
          <a:ext cx="0" cy="0"/>
          <a:chOff x="0" y="0"/>
          <a:chExt cx="0" cy="0"/>
        </a:xfrm>
      </p:grpSpPr>
      <p:sp>
        <p:nvSpPr>
          <p:cNvPr id="207" name="Google Shape;207;p59"/>
          <p:cNvSpPr txBox="1"/>
          <p:nvPr/>
        </p:nvSpPr>
        <p:spPr>
          <a:xfrm>
            <a:off x="540000" y="2285400"/>
            <a:ext cx="8520600" cy="572700"/>
          </a:xfrm>
          <a:prstGeom prst="rect">
            <a:avLst/>
          </a:prstGeom>
          <a:no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4520"/>
              <a:buFont typeface="Arial"/>
              <a:buNone/>
            </a:pPr>
            <a:r>
              <a:rPr b="0" i="0" lang="en" sz="4520" u="none" cap="none" strike="noStrike">
                <a:solidFill>
                  <a:srgbClr val="FFFFFF"/>
                </a:solidFill>
                <a:latin typeface="Inter SemiBold"/>
                <a:ea typeface="Inter SemiBold"/>
                <a:cs typeface="Inter SemiBold"/>
                <a:sym typeface="Inter SemiBold"/>
              </a:rPr>
              <a:t>Thank you.</a:t>
            </a:r>
            <a:endParaRPr b="0" i="0" sz="4520" u="none" cap="none" strike="noStrike">
              <a:solidFill>
                <a:srgbClr val="FFFFFF"/>
              </a:solidFill>
              <a:latin typeface="Inter SemiBold"/>
              <a:ea typeface="Inter SemiBold"/>
              <a:cs typeface="Inter SemiBold"/>
              <a:sym typeface="Inter SemiBold"/>
            </a:endParaRPr>
          </a:p>
        </p:txBody>
      </p:sp>
      <p:pic>
        <p:nvPicPr>
          <p:cNvPr id="208" name="Google Shape;208;p59"/>
          <p:cNvPicPr preferRelativeResize="0"/>
          <p:nvPr/>
        </p:nvPicPr>
        <p:blipFill rotWithShape="1">
          <a:blip r:embed="rId3">
            <a:alphaModFix/>
          </a:blip>
          <a:srcRect b="0" l="0" r="0" t="0"/>
          <a:stretch/>
        </p:blipFill>
        <p:spPr>
          <a:xfrm>
            <a:off x="6588000" y="4178246"/>
            <a:ext cx="2016000" cy="425254"/>
          </a:xfrm>
          <a:prstGeom prst="rect">
            <a:avLst/>
          </a:prstGeom>
          <a:noFill/>
          <a:ln>
            <a:noFill/>
          </a:ln>
        </p:spPr>
      </p:pic>
      <p:sp>
        <p:nvSpPr>
          <p:cNvPr id="209" name="Google Shape;209;p59"/>
          <p:cNvSpPr txBox="1"/>
          <p:nvPr/>
        </p:nvSpPr>
        <p:spPr>
          <a:xfrm>
            <a:off x="540000" y="4095550"/>
            <a:ext cx="2520000" cy="508200"/>
          </a:xfrm>
          <a:prstGeom prst="rect">
            <a:avLst/>
          </a:prstGeom>
          <a:noFill/>
          <a:ln>
            <a:noFill/>
          </a:ln>
        </p:spPr>
        <p:txBody>
          <a:bodyPr anchorCtr="0" anchor="b" bIns="91425" lIns="91425" spcFirstLastPara="1" rIns="91425" wrap="square" tIns="91425">
            <a:noAutofit/>
          </a:bodyPr>
          <a:lstStyle/>
          <a:p>
            <a:pPr indent="0" lvl="0" marL="0" marR="0" rtl="0" algn="l">
              <a:lnSpc>
                <a:spcPct val="115000"/>
              </a:lnSpc>
              <a:spcBef>
                <a:spcPts val="0"/>
              </a:spcBef>
              <a:spcAft>
                <a:spcPts val="1200"/>
              </a:spcAft>
              <a:buClr>
                <a:srgbClr val="000000"/>
              </a:buClr>
              <a:buSzPts val="1500"/>
              <a:buFont typeface="Arial"/>
              <a:buNone/>
            </a:pPr>
            <a:r>
              <a:rPr b="0" i="0" lang="en" sz="1500" u="none" cap="none" strike="noStrike">
                <a:solidFill>
                  <a:srgbClr val="FFFFFF"/>
                </a:solidFill>
                <a:latin typeface="Inter"/>
                <a:ea typeface="Inter"/>
                <a:cs typeface="Inter"/>
                <a:sym typeface="Inter"/>
              </a:rPr>
              <a:t>Find out more at appvia.io</a:t>
            </a:r>
            <a:endParaRPr b="0" i="0" sz="1500" u="none" cap="none" strike="noStrike">
              <a:solidFill>
                <a:srgbClr val="FFFFFF"/>
              </a:solidFill>
              <a:latin typeface="Inter SemiBold"/>
              <a:ea typeface="Inter SemiBold"/>
              <a:cs typeface="Inter SemiBold"/>
              <a:sym typeface="Inter SemiBold"/>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1">
  <p:cSld name="TITLE_1">
    <p:bg>
      <p:bgPr>
        <a:blipFill>
          <a:blip r:embed="rId2">
            <a:alphaModFix/>
          </a:blip>
          <a:stretch>
            <a:fillRect/>
          </a:stretch>
        </a:blipFill>
      </p:bgPr>
    </p:bg>
    <p:spTree>
      <p:nvGrpSpPr>
        <p:cNvPr id="210" name="Shape 210"/>
        <p:cNvGrpSpPr/>
        <p:nvPr/>
      </p:nvGrpSpPr>
      <p:grpSpPr>
        <a:xfrm>
          <a:off x="0" y="0"/>
          <a:ext cx="0" cy="0"/>
          <a:chOff x="0" y="0"/>
          <a:chExt cx="0" cy="0"/>
        </a:xfrm>
      </p:grpSpPr>
      <p:sp>
        <p:nvSpPr>
          <p:cNvPr id="211" name="Google Shape;211;p60"/>
          <p:cNvSpPr txBox="1"/>
          <p:nvPr>
            <p:ph idx="12" type="sldNum"/>
          </p:nvPr>
        </p:nvSpPr>
        <p:spPr>
          <a:xfrm>
            <a:off x="8556784" y="4749851"/>
            <a:ext cx="548700" cy="393600"/>
          </a:xfrm>
          <a:prstGeom prst="rect">
            <a:avLst/>
          </a:prstGeom>
          <a:noFill/>
          <a:ln>
            <a:noFill/>
          </a:ln>
        </p:spPr>
        <p:txBody>
          <a:bodyPr anchorCtr="0" anchor="t" bIns="91425" lIns="91425" spcFirstLastPara="1" rIns="91425" wrap="square" tIns="91425">
            <a:noAutofit/>
          </a:bodyPr>
          <a:lstStyle>
            <a:lvl1pPr indent="0" lvl="0"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1pPr>
            <a:lvl2pPr indent="0" lvl="1"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2pPr>
            <a:lvl3pPr indent="0" lvl="2"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3pPr>
            <a:lvl4pPr indent="0" lvl="3"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4pPr>
            <a:lvl5pPr indent="0" lvl="4"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5pPr>
            <a:lvl6pPr indent="0" lvl="5"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6pPr>
            <a:lvl7pPr indent="0" lvl="6"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7pPr>
            <a:lvl8pPr indent="0" lvl="7"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8pPr>
            <a:lvl9pPr indent="0" lvl="8" marL="0" marR="0" rtl="0" algn="l">
              <a:lnSpc>
                <a:spcPct val="100000"/>
              </a:lnSpc>
              <a:spcBef>
                <a:spcPts val="0"/>
              </a:spcBef>
              <a:spcAft>
                <a:spcPts val="0"/>
              </a:spcAft>
              <a:buClr>
                <a:srgbClr val="000000"/>
              </a:buClr>
              <a:buSzPts val="1300"/>
              <a:buFont typeface="Arial"/>
              <a:buNone/>
              <a:defRPr b="0" i="0" sz="1300" u="none" cap="none" strike="noStrike">
                <a:solidFill>
                  <a:srgbClr val="000000"/>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1">
  <p:cSld name="SECTION_HEADER_1">
    <p:bg>
      <p:bgPr>
        <a:solidFill>
          <a:srgbClr val="FFBE9F"/>
        </a:solidFill>
      </p:bgPr>
    </p:bg>
    <p:spTree>
      <p:nvGrpSpPr>
        <p:cNvPr id="212" name="Shape 212"/>
        <p:cNvGrpSpPr/>
        <p:nvPr/>
      </p:nvGrpSpPr>
      <p:grpSpPr>
        <a:xfrm>
          <a:off x="0" y="0"/>
          <a:ext cx="0" cy="0"/>
          <a:chOff x="0" y="0"/>
          <a:chExt cx="0" cy="0"/>
        </a:xfrm>
      </p:grpSpPr>
      <p:sp>
        <p:nvSpPr>
          <p:cNvPr id="213" name="Google Shape;213;p61"/>
          <p:cNvSpPr txBox="1"/>
          <p:nvPr>
            <p:ph idx="1" type="subTitle"/>
          </p:nvPr>
        </p:nvSpPr>
        <p:spPr>
          <a:xfrm>
            <a:off x="479450" y="4510075"/>
            <a:ext cx="3904500" cy="193200"/>
          </a:xfrm>
          <a:prstGeom prst="rect">
            <a:avLst/>
          </a:prstGeom>
          <a:noFill/>
          <a:ln>
            <a:noFill/>
          </a:ln>
        </p:spPr>
        <p:txBody>
          <a:bodyPr anchorCtr="0" anchor="t" bIns="0" lIns="0" spcFirstLastPara="1" rIns="0" wrap="square" tIns="0">
            <a:normAutofit/>
          </a:bodyPr>
          <a:lstStyle>
            <a:lvl1pPr lvl="0" algn="l">
              <a:lnSpc>
                <a:spcPct val="115000"/>
              </a:lnSpc>
              <a:spcBef>
                <a:spcPts val="0"/>
              </a:spcBef>
              <a:spcAft>
                <a:spcPts val="0"/>
              </a:spcAft>
              <a:buSzPts val="1500"/>
              <a:buNone/>
              <a:defRPr b="1" sz="1200">
                <a:solidFill>
                  <a:srgbClr val="2C5234"/>
                </a:solidFill>
                <a:latin typeface="Montserrat"/>
                <a:ea typeface="Montserrat"/>
                <a:cs typeface="Montserrat"/>
                <a:sym typeface="Montserrat"/>
              </a:defRPr>
            </a:lvl1pPr>
            <a:lvl2pPr lvl="1" algn="l">
              <a:lnSpc>
                <a:spcPct val="115000"/>
              </a:lnSpc>
              <a:spcBef>
                <a:spcPts val="1200"/>
              </a:spcBef>
              <a:spcAft>
                <a:spcPts val="0"/>
              </a:spcAft>
              <a:buSzPts val="1500"/>
              <a:buNone/>
              <a:defRPr/>
            </a:lvl2pPr>
            <a:lvl3pPr lvl="2" algn="l">
              <a:lnSpc>
                <a:spcPct val="115000"/>
              </a:lnSpc>
              <a:spcBef>
                <a:spcPts val="1200"/>
              </a:spcBef>
              <a:spcAft>
                <a:spcPts val="0"/>
              </a:spcAft>
              <a:buSzPts val="1500"/>
              <a:buNone/>
              <a:defRPr/>
            </a:lvl3pPr>
            <a:lvl4pPr lvl="3" algn="l">
              <a:lnSpc>
                <a:spcPct val="115000"/>
              </a:lnSpc>
              <a:spcBef>
                <a:spcPts val="1200"/>
              </a:spcBef>
              <a:spcAft>
                <a:spcPts val="0"/>
              </a:spcAft>
              <a:buSzPts val="1500"/>
              <a:buNone/>
              <a:defRPr/>
            </a:lvl4pPr>
            <a:lvl5pPr lvl="4" algn="l">
              <a:lnSpc>
                <a:spcPct val="115000"/>
              </a:lnSpc>
              <a:spcBef>
                <a:spcPts val="1200"/>
              </a:spcBef>
              <a:spcAft>
                <a:spcPts val="0"/>
              </a:spcAft>
              <a:buSzPts val="1500"/>
              <a:buNone/>
              <a:defRPr/>
            </a:lvl5pPr>
            <a:lvl6pPr lvl="5" algn="l">
              <a:lnSpc>
                <a:spcPct val="115000"/>
              </a:lnSpc>
              <a:spcBef>
                <a:spcPts val="1200"/>
              </a:spcBef>
              <a:spcAft>
                <a:spcPts val="0"/>
              </a:spcAft>
              <a:buSzPts val="1500"/>
              <a:buNone/>
              <a:defRPr/>
            </a:lvl6pPr>
            <a:lvl7pPr lvl="6" algn="l">
              <a:lnSpc>
                <a:spcPct val="115000"/>
              </a:lnSpc>
              <a:spcBef>
                <a:spcPts val="1200"/>
              </a:spcBef>
              <a:spcAft>
                <a:spcPts val="0"/>
              </a:spcAft>
              <a:buSzPts val="1500"/>
              <a:buNone/>
              <a:defRPr/>
            </a:lvl7pPr>
            <a:lvl8pPr lvl="7" algn="l">
              <a:lnSpc>
                <a:spcPct val="115000"/>
              </a:lnSpc>
              <a:spcBef>
                <a:spcPts val="1200"/>
              </a:spcBef>
              <a:spcAft>
                <a:spcPts val="0"/>
              </a:spcAft>
              <a:buSzPts val="1500"/>
              <a:buNone/>
              <a:defRPr/>
            </a:lvl8pPr>
            <a:lvl9pPr lvl="8" algn="l">
              <a:lnSpc>
                <a:spcPct val="115000"/>
              </a:lnSpc>
              <a:spcBef>
                <a:spcPts val="1200"/>
              </a:spcBef>
              <a:spcAft>
                <a:spcPts val="1200"/>
              </a:spcAft>
              <a:buSzPts val="1500"/>
              <a:buNone/>
              <a:defRPr/>
            </a:lvl9pPr>
          </a:lstStyle>
          <a:p/>
        </p:txBody>
      </p:sp>
      <p:sp>
        <p:nvSpPr>
          <p:cNvPr id="214" name="Google Shape;214;p61"/>
          <p:cNvSpPr txBox="1"/>
          <p:nvPr>
            <p:ph idx="2" type="subTitle"/>
          </p:nvPr>
        </p:nvSpPr>
        <p:spPr>
          <a:xfrm>
            <a:off x="1328775" y="2943775"/>
            <a:ext cx="4211400" cy="548700"/>
          </a:xfrm>
          <a:prstGeom prst="rect">
            <a:avLst/>
          </a:prstGeom>
          <a:noFill/>
          <a:ln>
            <a:noFill/>
          </a:ln>
        </p:spPr>
        <p:txBody>
          <a:bodyPr anchorCtr="0" anchor="t" bIns="91425" lIns="91425" spcFirstLastPara="1" rIns="91425" wrap="square" tIns="91425">
            <a:normAutofit/>
          </a:bodyPr>
          <a:lstStyle>
            <a:lvl1pPr lvl="0" algn="l">
              <a:lnSpc>
                <a:spcPct val="115000"/>
              </a:lnSpc>
              <a:spcBef>
                <a:spcPts val="0"/>
              </a:spcBef>
              <a:spcAft>
                <a:spcPts val="0"/>
              </a:spcAft>
              <a:buSzPts val="1500"/>
              <a:buNone/>
              <a:defRPr>
                <a:solidFill>
                  <a:srgbClr val="3D5B58"/>
                </a:solidFill>
                <a:latin typeface="Montserrat"/>
                <a:ea typeface="Montserrat"/>
                <a:cs typeface="Montserrat"/>
                <a:sym typeface="Montserrat"/>
              </a:defRPr>
            </a:lvl1pPr>
            <a:lvl2pPr lvl="1" algn="l">
              <a:lnSpc>
                <a:spcPct val="115000"/>
              </a:lnSpc>
              <a:spcBef>
                <a:spcPts val="1200"/>
              </a:spcBef>
              <a:spcAft>
                <a:spcPts val="0"/>
              </a:spcAft>
              <a:buSzPts val="1500"/>
              <a:buNone/>
              <a:defRPr>
                <a:solidFill>
                  <a:srgbClr val="3D5B58"/>
                </a:solidFill>
                <a:latin typeface="Montserrat"/>
                <a:ea typeface="Montserrat"/>
                <a:cs typeface="Montserrat"/>
                <a:sym typeface="Montserrat"/>
              </a:defRPr>
            </a:lvl2pPr>
            <a:lvl3pPr lvl="2" algn="l">
              <a:lnSpc>
                <a:spcPct val="115000"/>
              </a:lnSpc>
              <a:spcBef>
                <a:spcPts val="1200"/>
              </a:spcBef>
              <a:spcAft>
                <a:spcPts val="0"/>
              </a:spcAft>
              <a:buSzPts val="1500"/>
              <a:buNone/>
              <a:defRPr>
                <a:solidFill>
                  <a:srgbClr val="3D5B58"/>
                </a:solidFill>
                <a:latin typeface="Montserrat"/>
                <a:ea typeface="Montserrat"/>
                <a:cs typeface="Montserrat"/>
                <a:sym typeface="Montserrat"/>
              </a:defRPr>
            </a:lvl3pPr>
            <a:lvl4pPr lvl="3" algn="l">
              <a:lnSpc>
                <a:spcPct val="115000"/>
              </a:lnSpc>
              <a:spcBef>
                <a:spcPts val="1200"/>
              </a:spcBef>
              <a:spcAft>
                <a:spcPts val="0"/>
              </a:spcAft>
              <a:buSzPts val="1500"/>
              <a:buNone/>
              <a:defRPr>
                <a:solidFill>
                  <a:srgbClr val="3D5B58"/>
                </a:solidFill>
                <a:latin typeface="Montserrat"/>
                <a:ea typeface="Montserrat"/>
                <a:cs typeface="Montserrat"/>
                <a:sym typeface="Montserrat"/>
              </a:defRPr>
            </a:lvl4pPr>
            <a:lvl5pPr lvl="4" algn="l">
              <a:lnSpc>
                <a:spcPct val="115000"/>
              </a:lnSpc>
              <a:spcBef>
                <a:spcPts val="1200"/>
              </a:spcBef>
              <a:spcAft>
                <a:spcPts val="0"/>
              </a:spcAft>
              <a:buSzPts val="1500"/>
              <a:buNone/>
              <a:defRPr>
                <a:solidFill>
                  <a:srgbClr val="3D5B58"/>
                </a:solidFill>
                <a:latin typeface="Montserrat"/>
                <a:ea typeface="Montserrat"/>
                <a:cs typeface="Montserrat"/>
                <a:sym typeface="Montserrat"/>
              </a:defRPr>
            </a:lvl5pPr>
            <a:lvl6pPr lvl="5" algn="l">
              <a:lnSpc>
                <a:spcPct val="115000"/>
              </a:lnSpc>
              <a:spcBef>
                <a:spcPts val="1200"/>
              </a:spcBef>
              <a:spcAft>
                <a:spcPts val="0"/>
              </a:spcAft>
              <a:buSzPts val="1500"/>
              <a:buNone/>
              <a:defRPr>
                <a:solidFill>
                  <a:srgbClr val="3D5B58"/>
                </a:solidFill>
                <a:latin typeface="Montserrat"/>
                <a:ea typeface="Montserrat"/>
                <a:cs typeface="Montserrat"/>
                <a:sym typeface="Montserrat"/>
              </a:defRPr>
            </a:lvl6pPr>
            <a:lvl7pPr lvl="6" algn="l">
              <a:lnSpc>
                <a:spcPct val="115000"/>
              </a:lnSpc>
              <a:spcBef>
                <a:spcPts val="1200"/>
              </a:spcBef>
              <a:spcAft>
                <a:spcPts val="0"/>
              </a:spcAft>
              <a:buSzPts val="1500"/>
              <a:buNone/>
              <a:defRPr>
                <a:solidFill>
                  <a:srgbClr val="3D5B58"/>
                </a:solidFill>
                <a:latin typeface="Montserrat"/>
                <a:ea typeface="Montserrat"/>
                <a:cs typeface="Montserrat"/>
                <a:sym typeface="Montserrat"/>
              </a:defRPr>
            </a:lvl7pPr>
            <a:lvl8pPr lvl="7" algn="l">
              <a:lnSpc>
                <a:spcPct val="115000"/>
              </a:lnSpc>
              <a:spcBef>
                <a:spcPts val="1200"/>
              </a:spcBef>
              <a:spcAft>
                <a:spcPts val="0"/>
              </a:spcAft>
              <a:buSzPts val="1500"/>
              <a:buNone/>
              <a:defRPr>
                <a:solidFill>
                  <a:srgbClr val="3D5B58"/>
                </a:solidFill>
                <a:latin typeface="Montserrat"/>
                <a:ea typeface="Montserrat"/>
                <a:cs typeface="Montserrat"/>
                <a:sym typeface="Montserrat"/>
              </a:defRPr>
            </a:lvl8pPr>
            <a:lvl9pPr lvl="8" algn="l">
              <a:lnSpc>
                <a:spcPct val="115000"/>
              </a:lnSpc>
              <a:spcBef>
                <a:spcPts val="1200"/>
              </a:spcBef>
              <a:spcAft>
                <a:spcPts val="1200"/>
              </a:spcAft>
              <a:buSzPts val="1500"/>
              <a:buNone/>
              <a:defRPr>
                <a:solidFill>
                  <a:srgbClr val="3D5B58"/>
                </a:solidFill>
                <a:latin typeface="Montserrat"/>
                <a:ea typeface="Montserrat"/>
                <a:cs typeface="Montserrat"/>
                <a:sym typeface="Montserrat"/>
              </a:defRPr>
            </a:lvl9pPr>
          </a:lstStyle>
          <a:p/>
        </p:txBody>
      </p:sp>
      <p:sp>
        <p:nvSpPr>
          <p:cNvPr id="215" name="Google Shape;215;p61"/>
          <p:cNvSpPr txBox="1"/>
          <p:nvPr>
            <p:ph type="title"/>
          </p:nvPr>
        </p:nvSpPr>
        <p:spPr>
          <a:xfrm>
            <a:off x="390825" y="2150850"/>
            <a:ext cx="8520600" cy="841800"/>
          </a:xfrm>
          <a:prstGeom prst="rect">
            <a:avLst/>
          </a:prstGeom>
          <a:noFill/>
          <a:ln>
            <a:noFill/>
          </a:ln>
        </p:spPr>
        <p:txBody>
          <a:bodyPr anchorCtr="0" anchor="ctr" bIns="91425" lIns="91425" spcFirstLastPara="1" rIns="91425" wrap="square" tIns="91425">
            <a:normAutofit/>
          </a:bodyPr>
          <a:lstStyle>
            <a:lvl1pPr lvl="0" algn="l">
              <a:lnSpc>
                <a:spcPct val="100000"/>
              </a:lnSpc>
              <a:spcBef>
                <a:spcPts val="0"/>
              </a:spcBef>
              <a:spcAft>
                <a:spcPts val="0"/>
              </a:spcAft>
              <a:buClr>
                <a:srgbClr val="2C5234"/>
              </a:buClr>
              <a:buSzPts val="4200"/>
              <a:buFont typeface="Montserrat"/>
              <a:buNone/>
              <a:defRPr sz="4200">
                <a:solidFill>
                  <a:srgbClr val="2C5234"/>
                </a:solidFill>
                <a:latin typeface="Montserrat"/>
                <a:ea typeface="Montserrat"/>
                <a:cs typeface="Montserrat"/>
                <a:sym typeface="Montserrat"/>
              </a:defRPr>
            </a:lvl1pPr>
            <a:lvl2pPr lvl="1"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2pPr>
            <a:lvl3pPr lvl="2"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3pPr>
            <a:lvl4pPr lvl="3"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4pPr>
            <a:lvl5pPr lvl="4"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5pPr>
            <a:lvl6pPr lvl="5"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6pPr>
            <a:lvl7pPr lvl="6"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7pPr>
            <a:lvl8pPr lvl="7"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8pPr>
            <a:lvl9pPr lvl="8" algn="ctr">
              <a:lnSpc>
                <a:spcPct val="100000"/>
              </a:lnSpc>
              <a:spcBef>
                <a:spcPts val="0"/>
              </a:spcBef>
              <a:spcAft>
                <a:spcPts val="0"/>
              </a:spcAft>
              <a:buClr>
                <a:srgbClr val="2C5234"/>
              </a:buClr>
              <a:buSzPts val="3600"/>
              <a:buFont typeface="Montserrat"/>
              <a:buNone/>
              <a:defRPr sz="3600">
                <a:solidFill>
                  <a:srgbClr val="2C5234"/>
                </a:solidFill>
                <a:latin typeface="Montserrat"/>
                <a:ea typeface="Montserrat"/>
                <a:cs typeface="Montserrat"/>
                <a:sym typeface="Montserrat"/>
              </a:defRPr>
            </a:lvl9pPr>
          </a:lstStyle>
          <a:p/>
        </p:txBody>
      </p:sp>
      <p:pic>
        <p:nvPicPr>
          <p:cNvPr id="216" name="Google Shape;216;p61"/>
          <p:cNvPicPr preferRelativeResize="0"/>
          <p:nvPr/>
        </p:nvPicPr>
        <p:blipFill rotWithShape="1">
          <a:blip r:embed="rId2">
            <a:alphaModFix/>
          </a:blip>
          <a:srcRect b="0" l="0" r="0" t="0"/>
          <a:stretch/>
        </p:blipFill>
        <p:spPr>
          <a:xfrm>
            <a:off x="390825" y="383825"/>
            <a:ext cx="548700" cy="548700"/>
          </a:xfrm>
          <a:prstGeom prst="rect">
            <a:avLst/>
          </a:prstGeom>
          <a:noFill/>
          <a:ln>
            <a:noFill/>
          </a:ln>
        </p:spPr>
      </p:pic>
      <p:sp>
        <p:nvSpPr>
          <p:cNvPr id="217" name="Google Shape;217;p61"/>
          <p:cNvSpPr txBox="1"/>
          <p:nvPr/>
        </p:nvSpPr>
        <p:spPr>
          <a:xfrm>
            <a:off x="6281150" y="514475"/>
            <a:ext cx="2384100" cy="287400"/>
          </a:xfrm>
          <a:prstGeom prst="rect">
            <a:avLst/>
          </a:prstGeom>
          <a:noFill/>
          <a:ln>
            <a:noFill/>
          </a:ln>
        </p:spPr>
        <p:txBody>
          <a:bodyPr anchorCtr="0" anchor="t" bIns="0" lIns="0" spcFirstLastPara="1" rIns="0" wrap="square" tIns="0">
            <a:noAutofit/>
          </a:bodyPr>
          <a:lstStyle/>
          <a:p>
            <a:pPr indent="0" lvl="0" marL="0" marR="0" rtl="0" algn="r">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18" name="Google Shape;218;p61"/>
          <p:cNvCxnSpPr/>
          <p:nvPr/>
        </p:nvCxnSpPr>
        <p:spPr>
          <a:xfrm>
            <a:off x="519950" y="3175550"/>
            <a:ext cx="652200" cy="0"/>
          </a:xfrm>
          <a:prstGeom prst="straightConnector1">
            <a:avLst/>
          </a:prstGeom>
          <a:noFill/>
          <a:ln cap="flat" cmpd="sng" w="38100">
            <a:solidFill>
              <a:srgbClr val="FFFFFF"/>
            </a:solidFill>
            <a:prstDash val="solid"/>
            <a:round/>
            <a:headEnd len="sm" w="sm" type="none"/>
            <a:tailEnd len="sm" w="sm" type="none"/>
          </a:ln>
        </p:spPr>
      </p:cxnSp>
      <p:cxnSp>
        <p:nvCxnSpPr>
          <p:cNvPr id="219" name="Google Shape;219;p61"/>
          <p:cNvCxnSpPr/>
          <p:nvPr/>
        </p:nvCxnSpPr>
        <p:spPr>
          <a:xfrm>
            <a:off x="2042500" y="4613175"/>
            <a:ext cx="6639600" cy="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_1">
  <p:cSld name="BLANK_1">
    <p:spTree>
      <p:nvGrpSpPr>
        <p:cNvPr id="220" name="Shape 220"/>
        <p:cNvGrpSpPr/>
        <p:nvPr/>
      </p:nvGrpSpPr>
      <p:grpSpPr>
        <a:xfrm>
          <a:off x="0" y="0"/>
          <a:ext cx="0" cy="0"/>
          <a:chOff x="0" y="0"/>
          <a:chExt cx="0" cy="0"/>
        </a:xfrm>
      </p:grpSpPr>
      <p:sp>
        <p:nvSpPr>
          <p:cNvPr id="221" name="Google Shape;221;p62"/>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indent="0" lvl="0" mar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1pPr>
            <a:lvl2pPr indent="0" lvl="1" mar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2pPr>
            <a:lvl3pPr indent="0" lvl="2" mar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3pPr>
            <a:lvl4pPr indent="0" lvl="3" mar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4pPr>
            <a:lvl5pPr indent="0" lvl="4" mar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5pPr>
            <a:lvl6pPr indent="0" lvl="5" mar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6pPr>
            <a:lvl7pPr indent="0" lvl="6" mar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7pPr>
            <a:lvl8pPr indent="0" lvl="7" mar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8pPr>
            <a:lvl9pPr indent="0" lvl="8" marL="0" marR="0" rtl="0" algn="l">
              <a:lnSpc>
                <a:spcPct val="100000"/>
              </a:lnSpc>
              <a:spcBef>
                <a:spcPts val="0"/>
              </a:spcBef>
              <a:spcAft>
                <a:spcPts val="0"/>
              </a:spcAft>
              <a:buClr>
                <a:srgbClr val="000000"/>
              </a:buClr>
              <a:buSzPts val="1400"/>
              <a:buFont typeface="Arial"/>
              <a:buNone/>
              <a:defRPr b="0" i="0" sz="1400" u="none" cap="none" strike="noStrike">
                <a:solidFill>
                  <a:srgbClr val="000000"/>
                </a:solidFill>
                <a:latin typeface="Arial"/>
                <a:ea typeface="Arial"/>
                <a:cs typeface="Arial"/>
                <a:sym typeface="Arial"/>
              </a:defRPr>
            </a:lvl9pPr>
          </a:lstStyle>
          <a:p>
            <a:pPr indent="0" lvl="0" marL="0" rtl="0" algn="l">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p:cSld name="MAIN_POINT_1">
    <p:bg>
      <p:bgPr>
        <a:blipFill>
          <a:blip r:embed="rId2">
            <a:alphaModFix/>
          </a:blip>
          <a:stretch>
            <a:fillRect/>
          </a:stretch>
        </a:blipFill>
      </p:bgPr>
    </p:bg>
    <p:spTree>
      <p:nvGrpSpPr>
        <p:cNvPr id="222" name="Shape 222"/>
        <p:cNvGrpSpPr/>
        <p:nvPr/>
      </p:nvGrpSpPr>
      <p:grpSpPr>
        <a:xfrm>
          <a:off x="0" y="0"/>
          <a:ext cx="0" cy="0"/>
          <a:chOff x="0" y="0"/>
          <a:chExt cx="0" cy="0"/>
        </a:xfrm>
      </p:grpSpPr>
      <p:sp>
        <p:nvSpPr>
          <p:cNvPr id="223" name="Google Shape;223;p63"/>
          <p:cNvSpPr txBox="1"/>
          <p:nvPr>
            <p:ph type="title"/>
          </p:nvPr>
        </p:nvSpPr>
        <p:spPr>
          <a:xfrm>
            <a:off x="826400" y="760325"/>
            <a:ext cx="7491300" cy="34677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rgbClr val="2C5234"/>
              </a:buClr>
              <a:buSzPts val="3600"/>
              <a:buFont typeface="Montserrat"/>
              <a:buNone/>
              <a:defRPr b="1" sz="3600">
                <a:solidFill>
                  <a:srgbClr val="2C5234"/>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224" name="Google Shape;224;p63"/>
          <p:cNvCxnSpPr/>
          <p:nvPr/>
        </p:nvCxnSpPr>
        <p:spPr>
          <a:xfrm>
            <a:off x="4270500" y="30072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Layouts/slideLayout3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Blank">
  <p:cSld name="TITLE_AND_TWO_COLUMNS_1_1">
    <p:bg>
      <p:bgPr>
        <a:blipFill>
          <a:blip r:embed="rId2">
            <a:alphaModFix/>
          </a:blip>
          <a:stretch>
            <a:fillRect/>
          </a:stretch>
        </a:blipFill>
      </p:bgPr>
    </p:bg>
    <p:spTree>
      <p:nvGrpSpPr>
        <p:cNvPr id="225" name="Shape 225"/>
        <p:cNvGrpSpPr/>
        <p:nvPr/>
      </p:nvGrpSpPr>
      <p:grpSpPr>
        <a:xfrm>
          <a:off x="0" y="0"/>
          <a:ext cx="0" cy="0"/>
          <a:chOff x="0" y="0"/>
          <a:chExt cx="0" cy="0"/>
        </a:xfrm>
      </p:grpSpPr>
      <p:sp>
        <p:nvSpPr>
          <p:cNvPr id="226" name="Google Shape;226;p64"/>
          <p:cNvSpPr txBox="1"/>
          <p:nvPr>
            <p:ph type="title"/>
          </p:nvPr>
        </p:nvSpPr>
        <p:spPr>
          <a:xfrm>
            <a:off x="311700" y="318800"/>
            <a:ext cx="8520600" cy="429600"/>
          </a:xfrm>
          <a:prstGeom prst="rect">
            <a:avLst/>
          </a:prstGeom>
          <a:noFill/>
          <a:ln>
            <a:noFill/>
          </a:ln>
        </p:spPr>
        <p:txBody>
          <a:bodyPr anchorCtr="0" anchor="t" bIns="0" lIns="0" spcFirstLastPara="1" rIns="0" wrap="square" tIns="0">
            <a:norm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None/>
              <a:defRPr sz="3000"/>
            </a:lvl2pPr>
            <a:lvl3pPr lvl="2" algn="l">
              <a:lnSpc>
                <a:spcPct val="100000"/>
              </a:lnSpc>
              <a:spcBef>
                <a:spcPts val="0"/>
              </a:spcBef>
              <a:spcAft>
                <a:spcPts val="0"/>
              </a:spcAft>
              <a:buSzPts val="3000"/>
              <a:buNone/>
              <a:defRPr sz="3000"/>
            </a:lvl3pPr>
            <a:lvl4pPr lvl="3" algn="l">
              <a:lnSpc>
                <a:spcPct val="100000"/>
              </a:lnSpc>
              <a:spcBef>
                <a:spcPts val="0"/>
              </a:spcBef>
              <a:spcAft>
                <a:spcPts val="0"/>
              </a:spcAft>
              <a:buSzPts val="3000"/>
              <a:buNone/>
              <a:defRPr sz="3000"/>
            </a:lvl4pPr>
            <a:lvl5pPr lvl="4" algn="l">
              <a:lnSpc>
                <a:spcPct val="100000"/>
              </a:lnSpc>
              <a:spcBef>
                <a:spcPts val="0"/>
              </a:spcBef>
              <a:spcAft>
                <a:spcPts val="0"/>
              </a:spcAft>
              <a:buSzPts val="3000"/>
              <a:buNone/>
              <a:defRPr sz="3000"/>
            </a:lvl5pPr>
            <a:lvl6pPr lvl="5" algn="l">
              <a:lnSpc>
                <a:spcPct val="100000"/>
              </a:lnSpc>
              <a:spcBef>
                <a:spcPts val="0"/>
              </a:spcBef>
              <a:spcAft>
                <a:spcPts val="0"/>
              </a:spcAft>
              <a:buSzPts val="3000"/>
              <a:buNone/>
              <a:defRPr sz="3000"/>
            </a:lvl6pPr>
            <a:lvl7pPr lvl="6" algn="l">
              <a:lnSpc>
                <a:spcPct val="100000"/>
              </a:lnSpc>
              <a:spcBef>
                <a:spcPts val="0"/>
              </a:spcBef>
              <a:spcAft>
                <a:spcPts val="0"/>
              </a:spcAft>
              <a:buSzPts val="3000"/>
              <a:buNone/>
              <a:defRPr sz="3000"/>
            </a:lvl7pPr>
            <a:lvl8pPr lvl="7" algn="l">
              <a:lnSpc>
                <a:spcPct val="100000"/>
              </a:lnSpc>
              <a:spcBef>
                <a:spcPts val="0"/>
              </a:spcBef>
              <a:spcAft>
                <a:spcPts val="0"/>
              </a:spcAft>
              <a:buSzPts val="3000"/>
              <a:buNone/>
              <a:defRPr sz="3000"/>
            </a:lvl8pPr>
            <a:lvl9pPr lvl="8" algn="l">
              <a:lnSpc>
                <a:spcPct val="100000"/>
              </a:lnSpc>
              <a:spcBef>
                <a:spcPts val="0"/>
              </a:spcBef>
              <a:spcAft>
                <a:spcPts val="0"/>
              </a:spcAft>
              <a:buSzPts val="3000"/>
              <a:buNone/>
              <a:defRPr sz="3000"/>
            </a:lvl9pPr>
          </a:lstStyle>
          <a:p/>
        </p:txBody>
      </p:sp>
      <p:sp>
        <p:nvSpPr>
          <p:cNvPr id="227" name="Google Shape;227;p64"/>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1pPr>
            <a:lvl2pPr indent="0" lvl="1"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2pPr>
            <a:lvl3pPr indent="0" lvl="2"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3pPr>
            <a:lvl4pPr indent="0" lvl="3"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4pPr>
            <a:lvl5pPr indent="0" lvl="4"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5pPr>
            <a:lvl6pPr indent="0" lvl="5"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6pPr>
            <a:lvl7pPr indent="0" lvl="6"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7pPr>
            <a:lvl8pPr indent="0" lvl="7"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8pPr>
            <a:lvl9pPr indent="0" lvl="8"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9pPr>
          </a:lstStyle>
          <a:p>
            <a:pPr indent="0" lvl="0" marL="0" rtl="0" algn="l">
              <a:spcBef>
                <a:spcPts val="0"/>
              </a:spcBef>
              <a:spcAft>
                <a:spcPts val="0"/>
              </a:spcAft>
              <a:buNone/>
            </a:pPr>
            <a:r>
              <a:rPr lang="en"/>
              <a:t>Page </a:t>
            </a:r>
            <a:fld id="{00000000-1234-1234-1234-123412341234}" type="slidenum">
              <a:rPr lang="en"/>
              <a:t>‹#›</a:t>
            </a:fld>
            <a:endParaRPr/>
          </a:p>
        </p:txBody>
      </p:sp>
      <p:sp>
        <p:nvSpPr>
          <p:cNvPr id="228" name="Google Shape;228;p64"/>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29" name="Google Shape;229;p64"/>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Tree>
  </p:cSld>
  <p:clrMapOvr>
    <a:masterClrMapping/>
  </p:clrMapOvr>
</p:sldLayout>
</file>

<file path=ppt/slideLayouts/slideLayout3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ingle Column">
  <p:cSld name="TITLE_AND_BODY_1">
    <p:bg>
      <p:bgPr>
        <a:blipFill>
          <a:blip r:embed="rId2">
            <a:alphaModFix/>
          </a:blip>
          <a:stretch>
            <a:fillRect/>
          </a:stretch>
        </a:blipFill>
      </p:bgPr>
    </p:bg>
    <p:spTree>
      <p:nvGrpSpPr>
        <p:cNvPr id="230" name="Shape 230"/>
        <p:cNvGrpSpPr/>
        <p:nvPr/>
      </p:nvGrpSpPr>
      <p:grpSpPr>
        <a:xfrm>
          <a:off x="0" y="0"/>
          <a:ext cx="0" cy="0"/>
          <a:chOff x="0" y="0"/>
          <a:chExt cx="0" cy="0"/>
        </a:xfrm>
      </p:grpSpPr>
      <p:sp>
        <p:nvSpPr>
          <p:cNvPr id="231" name="Google Shape;231;p65"/>
          <p:cNvSpPr txBox="1"/>
          <p:nvPr>
            <p:ph idx="1" type="body"/>
          </p:nvPr>
        </p:nvSpPr>
        <p:spPr>
          <a:xfrm>
            <a:off x="311700" y="1305350"/>
            <a:ext cx="7725600" cy="2996100"/>
          </a:xfrm>
          <a:prstGeom prst="rect">
            <a:avLst/>
          </a:prstGeom>
          <a:noFill/>
          <a:ln>
            <a:noFill/>
          </a:ln>
        </p:spPr>
        <p:txBody>
          <a:bodyPr anchorCtr="0" anchor="t" bIns="0" lIns="0" spcFirstLastPara="1" rIns="0" wrap="square" tIns="0">
            <a:normAutofit/>
          </a:bodyPr>
          <a:lstStyle>
            <a:lvl1pPr indent="-311150" lvl="0" marL="457200" algn="l">
              <a:lnSpc>
                <a:spcPct val="115000"/>
              </a:lnSpc>
              <a:spcBef>
                <a:spcPts val="10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1pPr>
            <a:lvl2pPr indent="-311150" lvl="1" marL="9144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2pPr>
            <a:lvl3pPr indent="-311150" lvl="2" marL="13716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3pPr>
            <a:lvl4pPr indent="-311150" lvl="3" marL="18288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4pPr>
            <a:lvl5pPr indent="-311150" lvl="4" marL="22860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5pPr>
            <a:lvl6pPr indent="-311150" lvl="5" marL="27432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6pPr>
            <a:lvl7pPr indent="-311150" lvl="6" marL="32004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7pPr>
            <a:lvl8pPr indent="-311150" lvl="7" marL="3657600" algn="l">
              <a:lnSpc>
                <a:spcPct val="115000"/>
              </a:lnSpc>
              <a:spcBef>
                <a:spcPts val="1200"/>
              </a:spcBef>
              <a:spcAft>
                <a:spcPts val="0"/>
              </a:spcAft>
              <a:buClr>
                <a:srgbClr val="3D5B58"/>
              </a:buClr>
              <a:buSzPts val="1300"/>
              <a:buFont typeface="Montserrat"/>
              <a:buChar char="○"/>
              <a:defRPr sz="1300">
                <a:solidFill>
                  <a:srgbClr val="3D5B58"/>
                </a:solidFill>
                <a:latin typeface="Montserrat"/>
                <a:ea typeface="Montserrat"/>
                <a:cs typeface="Montserrat"/>
                <a:sym typeface="Montserrat"/>
              </a:defRPr>
            </a:lvl8pPr>
            <a:lvl9pPr indent="-311150" lvl="8" marL="4114800" algn="l">
              <a:lnSpc>
                <a:spcPct val="115000"/>
              </a:lnSpc>
              <a:spcBef>
                <a:spcPts val="1200"/>
              </a:spcBef>
              <a:spcAft>
                <a:spcPts val="1200"/>
              </a:spcAft>
              <a:buClr>
                <a:srgbClr val="3D5B58"/>
              </a:buClr>
              <a:buSzPts val="1300"/>
              <a:buFont typeface="Montserrat"/>
              <a:buChar char="■"/>
              <a:defRPr sz="1300">
                <a:solidFill>
                  <a:srgbClr val="3D5B58"/>
                </a:solidFill>
                <a:latin typeface="Montserrat"/>
                <a:ea typeface="Montserrat"/>
                <a:cs typeface="Montserrat"/>
                <a:sym typeface="Montserrat"/>
              </a:defRPr>
            </a:lvl9pPr>
          </a:lstStyle>
          <a:p/>
        </p:txBody>
      </p:sp>
      <p:sp>
        <p:nvSpPr>
          <p:cNvPr id="232" name="Google Shape;232;p65"/>
          <p:cNvSpPr txBox="1"/>
          <p:nvPr>
            <p:ph type="title"/>
          </p:nvPr>
        </p:nvSpPr>
        <p:spPr>
          <a:xfrm>
            <a:off x="311700" y="318800"/>
            <a:ext cx="8520600" cy="429600"/>
          </a:xfrm>
          <a:prstGeom prst="rect">
            <a:avLst/>
          </a:prstGeom>
          <a:noFill/>
          <a:ln>
            <a:noFill/>
          </a:ln>
        </p:spPr>
        <p:txBody>
          <a:bodyPr anchorCtr="0" anchor="t" bIns="0" lIns="0" spcFirstLastPara="1" rIns="0" wrap="square" tIns="0">
            <a:normAutofit/>
          </a:bodyPr>
          <a:lstStyle>
            <a:lvl1pPr lvl="0" algn="l">
              <a:lnSpc>
                <a:spcPct val="100000"/>
              </a:lnSpc>
              <a:spcBef>
                <a:spcPts val="0"/>
              </a:spcBef>
              <a:spcAft>
                <a:spcPts val="0"/>
              </a:spcAft>
              <a:buClr>
                <a:srgbClr val="2C5234"/>
              </a:buClr>
              <a:buSzPts val="3200"/>
              <a:buFont typeface="Montserrat"/>
              <a:buNone/>
              <a:defRPr sz="3200">
                <a:solidFill>
                  <a:srgbClr val="2C5234"/>
                </a:solidFill>
                <a:latin typeface="Montserrat"/>
                <a:ea typeface="Montserrat"/>
                <a:cs typeface="Montserrat"/>
                <a:sym typeface="Montserrat"/>
              </a:defRPr>
            </a:lvl1pPr>
            <a:lvl2pPr lvl="1" algn="l">
              <a:lnSpc>
                <a:spcPct val="100000"/>
              </a:lnSpc>
              <a:spcBef>
                <a:spcPts val="0"/>
              </a:spcBef>
              <a:spcAft>
                <a:spcPts val="0"/>
              </a:spcAft>
              <a:buSzPts val="3000"/>
              <a:buFont typeface="Montserrat"/>
              <a:buNone/>
              <a:defRPr sz="3000">
                <a:latin typeface="Montserrat"/>
                <a:ea typeface="Montserrat"/>
                <a:cs typeface="Montserrat"/>
                <a:sym typeface="Montserrat"/>
              </a:defRPr>
            </a:lvl2pPr>
            <a:lvl3pPr lvl="2" algn="l">
              <a:lnSpc>
                <a:spcPct val="100000"/>
              </a:lnSpc>
              <a:spcBef>
                <a:spcPts val="0"/>
              </a:spcBef>
              <a:spcAft>
                <a:spcPts val="0"/>
              </a:spcAft>
              <a:buSzPts val="3000"/>
              <a:buFont typeface="Montserrat"/>
              <a:buNone/>
              <a:defRPr sz="3000">
                <a:latin typeface="Montserrat"/>
                <a:ea typeface="Montserrat"/>
                <a:cs typeface="Montserrat"/>
                <a:sym typeface="Montserrat"/>
              </a:defRPr>
            </a:lvl3pPr>
            <a:lvl4pPr lvl="3" algn="l">
              <a:lnSpc>
                <a:spcPct val="100000"/>
              </a:lnSpc>
              <a:spcBef>
                <a:spcPts val="0"/>
              </a:spcBef>
              <a:spcAft>
                <a:spcPts val="0"/>
              </a:spcAft>
              <a:buSzPts val="3000"/>
              <a:buFont typeface="Montserrat"/>
              <a:buNone/>
              <a:defRPr sz="3000">
                <a:latin typeface="Montserrat"/>
                <a:ea typeface="Montserrat"/>
                <a:cs typeface="Montserrat"/>
                <a:sym typeface="Montserrat"/>
              </a:defRPr>
            </a:lvl4pPr>
            <a:lvl5pPr lvl="4" algn="l">
              <a:lnSpc>
                <a:spcPct val="100000"/>
              </a:lnSpc>
              <a:spcBef>
                <a:spcPts val="0"/>
              </a:spcBef>
              <a:spcAft>
                <a:spcPts val="0"/>
              </a:spcAft>
              <a:buSzPts val="3000"/>
              <a:buFont typeface="Montserrat"/>
              <a:buNone/>
              <a:defRPr sz="3000">
                <a:latin typeface="Montserrat"/>
                <a:ea typeface="Montserrat"/>
                <a:cs typeface="Montserrat"/>
                <a:sym typeface="Montserrat"/>
              </a:defRPr>
            </a:lvl5pPr>
            <a:lvl6pPr lvl="5" algn="l">
              <a:lnSpc>
                <a:spcPct val="100000"/>
              </a:lnSpc>
              <a:spcBef>
                <a:spcPts val="0"/>
              </a:spcBef>
              <a:spcAft>
                <a:spcPts val="0"/>
              </a:spcAft>
              <a:buSzPts val="3000"/>
              <a:buFont typeface="Montserrat"/>
              <a:buNone/>
              <a:defRPr sz="3000">
                <a:latin typeface="Montserrat"/>
                <a:ea typeface="Montserrat"/>
                <a:cs typeface="Montserrat"/>
                <a:sym typeface="Montserrat"/>
              </a:defRPr>
            </a:lvl6pPr>
            <a:lvl7pPr lvl="6" algn="l">
              <a:lnSpc>
                <a:spcPct val="100000"/>
              </a:lnSpc>
              <a:spcBef>
                <a:spcPts val="0"/>
              </a:spcBef>
              <a:spcAft>
                <a:spcPts val="0"/>
              </a:spcAft>
              <a:buSzPts val="3000"/>
              <a:buFont typeface="Montserrat"/>
              <a:buNone/>
              <a:defRPr sz="3000">
                <a:latin typeface="Montserrat"/>
                <a:ea typeface="Montserrat"/>
                <a:cs typeface="Montserrat"/>
                <a:sym typeface="Montserrat"/>
              </a:defRPr>
            </a:lvl7pPr>
            <a:lvl8pPr lvl="7" algn="l">
              <a:lnSpc>
                <a:spcPct val="100000"/>
              </a:lnSpc>
              <a:spcBef>
                <a:spcPts val="0"/>
              </a:spcBef>
              <a:spcAft>
                <a:spcPts val="0"/>
              </a:spcAft>
              <a:buSzPts val="3000"/>
              <a:buFont typeface="Montserrat"/>
              <a:buNone/>
              <a:defRPr sz="3000">
                <a:latin typeface="Montserrat"/>
                <a:ea typeface="Montserrat"/>
                <a:cs typeface="Montserrat"/>
                <a:sym typeface="Montserrat"/>
              </a:defRPr>
            </a:lvl8pPr>
            <a:lvl9pPr lvl="8" algn="l">
              <a:lnSpc>
                <a:spcPct val="100000"/>
              </a:lnSpc>
              <a:spcBef>
                <a:spcPts val="0"/>
              </a:spcBef>
              <a:spcAft>
                <a:spcPts val="0"/>
              </a:spcAft>
              <a:buSzPts val="3000"/>
              <a:buFont typeface="Montserrat"/>
              <a:buNone/>
              <a:defRPr sz="3000">
                <a:latin typeface="Montserrat"/>
                <a:ea typeface="Montserrat"/>
                <a:cs typeface="Montserrat"/>
                <a:sym typeface="Montserrat"/>
              </a:defRPr>
            </a:lvl9pPr>
          </a:lstStyle>
          <a:p/>
        </p:txBody>
      </p:sp>
      <p:sp>
        <p:nvSpPr>
          <p:cNvPr id="233" name="Google Shape;233;p65"/>
          <p:cNvSpPr txBox="1"/>
          <p:nvPr>
            <p:ph idx="12" type="sldNum"/>
          </p:nvPr>
        </p:nvSpPr>
        <p:spPr>
          <a:xfrm>
            <a:off x="7258697" y="4568388"/>
            <a:ext cx="778500" cy="393600"/>
          </a:xfrm>
          <a:prstGeom prst="rect">
            <a:avLst/>
          </a:prstGeom>
          <a:noFill/>
          <a:ln>
            <a:noFill/>
          </a:ln>
        </p:spPr>
        <p:txBody>
          <a:bodyPr anchorCtr="0" anchor="ctr" bIns="0" lIns="91425" spcFirstLastPara="1" rIns="91425" wrap="square" tIns="0">
            <a:noAutofit/>
          </a:bodyPr>
          <a:lstStyle>
            <a:lvl1pPr indent="0" lvl="0"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1pPr>
            <a:lvl2pPr indent="0" lvl="1"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2pPr>
            <a:lvl3pPr indent="0" lvl="2"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3pPr>
            <a:lvl4pPr indent="0" lvl="3"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4pPr>
            <a:lvl5pPr indent="0" lvl="4"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5pPr>
            <a:lvl6pPr indent="0" lvl="5"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6pPr>
            <a:lvl7pPr indent="0" lvl="6"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7pPr>
            <a:lvl8pPr indent="0" lvl="7"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8pPr>
            <a:lvl9pPr indent="0" lvl="8" marL="0" marR="0" rtl="0" algn="l">
              <a:lnSpc>
                <a:spcPct val="100000"/>
              </a:lnSpc>
              <a:spcBef>
                <a:spcPts val="0"/>
              </a:spcBef>
              <a:spcAft>
                <a:spcPts val="0"/>
              </a:spcAft>
              <a:buClr>
                <a:srgbClr val="000000"/>
              </a:buClr>
              <a:buSzPts val="1400"/>
              <a:buFont typeface="Arial"/>
              <a:buNone/>
              <a:defRPr b="0" i="0" sz="1400" u="none" cap="none" strike="noStrike">
                <a:solidFill>
                  <a:srgbClr val="3D5B58"/>
                </a:solidFill>
                <a:latin typeface="Montserrat"/>
                <a:ea typeface="Montserrat"/>
                <a:cs typeface="Montserrat"/>
                <a:sym typeface="Montserrat"/>
              </a:defRPr>
            </a:lvl9pPr>
          </a:lstStyle>
          <a:p>
            <a:pPr indent="0" lvl="0" marL="0" rtl="0" algn="l">
              <a:spcBef>
                <a:spcPts val="0"/>
              </a:spcBef>
              <a:spcAft>
                <a:spcPts val="0"/>
              </a:spcAft>
              <a:buNone/>
            </a:pPr>
            <a:r>
              <a:rPr lang="en"/>
              <a:t>Page </a:t>
            </a:r>
            <a:fld id="{00000000-1234-1234-1234-123412341234}" type="slidenum">
              <a:rPr lang="en"/>
              <a:t>‹#›</a:t>
            </a:fld>
            <a:endParaRPr/>
          </a:p>
        </p:txBody>
      </p:sp>
      <p:sp>
        <p:nvSpPr>
          <p:cNvPr id="234" name="Google Shape;234;p65"/>
          <p:cNvSpPr txBox="1"/>
          <p:nvPr/>
        </p:nvSpPr>
        <p:spPr>
          <a:xfrm>
            <a:off x="311700" y="4621488"/>
            <a:ext cx="2384100" cy="287400"/>
          </a:xfrm>
          <a:prstGeom prst="rect">
            <a:avLst/>
          </a:prstGeom>
          <a:noFill/>
          <a:ln>
            <a:noFill/>
          </a:ln>
        </p:spPr>
        <p:txBody>
          <a:bodyPr anchorCtr="0" anchor="ctr" bIns="0" lIns="0" spcFirstLastPara="1" rIns="0" wrap="square" tIns="0">
            <a:noAutofit/>
          </a:bodyPr>
          <a:lstStyle/>
          <a:p>
            <a:pPr indent="0" lvl="0" marL="0" marR="0" rtl="0" algn="l">
              <a:lnSpc>
                <a:spcPct val="100000"/>
              </a:lnSpc>
              <a:spcBef>
                <a:spcPts val="0"/>
              </a:spcBef>
              <a:spcAft>
                <a:spcPts val="0"/>
              </a:spcAft>
              <a:buClr>
                <a:srgbClr val="000000"/>
              </a:buClr>
              <a:buSzPts val="1400"/>
              <a:buFont typeface="Arial"/>
              <a:buNone/>
            </a:pPr>
            <a:r>
              <a:rPr b="1" i="0" lang="en" sz="1400" u="none" cap="none" strike="noStrike">
                <a:solidFill>
                  <a:srgbClr val="2C5234"/>
                </a:solidFill>
                <a:latin typeface="Montserrat"/>
                <a:ea typeface="Montserrat"/>
                <a:cs typeface="Montserrat"/>
                <a:sym typeface="Montserrat"/>
              </a:rPr>
              <a:t>Appvia.io</a:t>
            </a:r>
            <a:endParaRPr b="1" i="0" sz="1400" u="none" cap="none" strike="noStrike">
              <a:solidFill>
                <a:srgbClr val="2C5234"/>
              </a:solidFill>
              <a:latin typeface="Montserrat"/>
              <a:ea typeface="Montserrat"/>
              <a:cs typeface="Montserrat"/>
              <a:sym typeface="Montserrat"/>
            </a:endParaRPr>
          </a:p>
        </p:txBody>
      </p:sp>
      <p:cxnSp>
        <p:nvCxnSpPr>
          <p:cNvPr id="235" name="Google Shape;235;p65"/>
          <p:cNvCxnSpPr/>
          <p:nvPr/>
        </p:nvCxnSpPr>
        <p:spPr>
          <a:xfrm flipH="1" rot="10800000">
            <a:off x="1293075" y="4765075"/>
            <a:ext cx="6098400" cy="8400"/>
          </a:xfrm>
          <a:prstGeom prst="straightConnector1">
            <a:avLst/>
          </a:prstGeom>
          <a:noFill/>
          <a:ln cap="flat" cmpd="sng" w="9525">
            <a:solidFill>
              <a:srgbClr val="3D5B58"/>
            </a:solidFill>
            <a:prstDash val="solid"/>
            <a:round/>
            <a:headEnd len="sm" w="sm" type="none"/>
            <a:tailEnd len="sm" w="sm" type="none"/>
          </a:ln>
        </p:spPr>
      </p:cxnSp>
      <p:sp>
        <p:nvSpPr>
          <p:cNvPr id="236" name="Google Shape;236;p65"/>
          <p:cNvSpPr txBox="1"/>
          <p:nvPr>
            <p:ph idx="2" type="title"/>
          </p:nvPr>
        </p:nvSpPr>
        <p:spPr>
          <a:xfrm>
            <a:off x="311700" y="893825"/>
            <a:ext cx="8520600" cy="266100"/>
          </a:xfrm>
          <a:prstGeom prst="rect">
            <a:avLst/>
          </a:prstGeom>
          <a:noFill/>
          <a:ln>
            <a:noFill/>
          </a:ln>
        </p:spPr>
        <p:txBody>
          <a:bodyPr anchorCtr="0" anchor="t" bIns="0" lIns="0" spcFirstLastPara="1" rIns="0" wrap="square" tIns="0">
            <a:normAutofit/>
          </a:bodyPr>
          <a:lstStyle>
            <a:lvl1pPr lvl="0" algn="l">
              <a:lnSpc>
                <a:spcPct val="100000"/>
              </a:lnSpc>
              <a:spcBef>
                <a:spcPts val="0"/>
              </a:spcBef>
              <a:spcAft>
                <a:spcPts val="0"/>
              </a:spcAft>
              <a:buClr>
                <a:srgbClr val="FFBE9F"/>
              </a:buClr>
              <a:buSzPts val="1600"/>
              <a:buFont typeface="Montserrat"/>
              <a:buNone/>
              <a:defRPr b="1" sz="1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FFBE9F"/>
              </a:buClr>
              <a:buSzPts val="1600"/>
              <a:buNone/>
              <a:defRPr b="1" sz="1600">
                <a:solidFill>
                  <a:srgbClr val="FFBE9F"/>
                </a:solidFill>
              </a:defRPr>
            </a:lvl2pPr>
            <a:lvl3pPr lvl="2" algn="l">
              <a:lnSpc>
                <a:spcPct val="100000"/>
              </a:lnSpc>
              <a:spcBef>
                <a:spcPts val="0"/>
              </a:spcBef>
              <a:spcAft>
                <a:spcPts val="0"/>
              </a:spcAft>
              <a:buClr>
                <a:srgbClr val="FFBE9F"/>
              </a:buClr>
              <a:buSzPts val="1600"/>
              <a:buNone/>
              <a:defRPr b="1" sz="1600">
                <a:solidFill>
                  <a:srgbClr val="FFBE9F"/>
                </a:solidFill>
              </a:defRPr>
            </a:lvl3pPr>
            <a:lvl4pPr lvl="3" algn="l">
              <a:lnSpc>
                <a:spcPct val="100000"/>
              </a:lnSpc>
              <a:spcBef>
                <a:spcPts val="0"/>
              </a:spcBef>
              <a:spcAft>
                <a:spcPts val="0"/>
              </a:spcAft>
              <a:buClr>
                <a:srgbClr val="FFBE9F"/>
              </a:buClr>
              <a:buSzPts val="1600"/>
              <a:buNone/>
              <a:defRPr b="1" sz="1600">
                <a:solidFill>
                  <a:srgbClr val="FFBE9F"/>
                </a:solidFill>
              </a:defRPr>
            </a:lvl4pPr>
            <a:lvl5pPr lvl="4" algn="l">
              <a:lnSpc>
                <a:spcPct val="100000"/>
              </a:lnSpc>
              <a:spcBef>
                <a:spcPts val="0"/>
              </a:spcBef>
              <a:spcAft>
                <a:spcPts val="0"/>
              </a:spcAft>
              <a:buClr>
                <a:srgbClr val="FFBE9F"/>
              </a:buClr>
              <a:buSzPts val="1600"/>
              <a:buNone/>
              <a:defRPr b="1" sz="1600">
                <a:solidFill>
                  <a:srgbClr val="FFBE9F"/>
                </a:solidFill>
              </a:defRPr>
            </a:lvl5pPr>
            <a:lvl6pPr lvl="5" algn="l">
              <a:lnSpc>
                <a:spcPct val="100000"/>
              </a:lnSpc>
              <a:spcBef>
                <a:spcPts val="0"/>
              </a:spcBef>
              <a:spcAft>
                <a:spcPts val="0"/>
              </a:spcAft>
              <a:buClr>
                <a:srgbClr val="FFBE9F"/>
              </a:buClr>
              <a:buSzPts val="1600"/>
              <a:buNone/>
              <a:defRPr b="1" sz="1600">
                <a:solidFill>
                  <a:srgbClr val="FFBE9F"/>
                </a:solidFill>
              </a:defRPr>
            </a:lvl6pPr>
            <a:lvl7pPr lvl="6" algn="l">
              <a:lnSpc>
                <a:spcPct val="100000"/>
              </a:lnSpc>
              <a:spcBef>
                <a:spcPts val="0"/>
              </a:spcBef>
              <a:spcAft>
                <a:spcPts val="0"/>
              </a:spcAft>
              <a:buClr>
                <a:srgbClr val="FFBE9F"/>
              </a:buClr>
              <a:buSzPts val="1600"/>
              <a:buNone/>
              <a:defRPr b="1" sz="1600">
                <a:solidFill>
                  <a:srgbClr val="FFBE9F"/>
                </a:solidFill>
              </a:defRPr>
            </a:lvl7pPr>
            <a:lvl8pPr lvl="7" algn="l">
              <a:lnSpc>
                <a:spcPct val="100000"/>
              </a:lnSpc>
              <a:spcBef>
                <a:spcPts val="0"/>
              </a:spcBef>
              <a:spcAft>
                <a:spcPts val="0"/>
              </a:spcAft>
              <a:buClr>
                <a:srgbClr val="FFBE9F"/>
              </a:buClr>
              <a:buSzPts val="1600"/>
              <a:buNone/>
              <a:defRPr b="1" sz="1600">
                <a:solidFill>
                  <a:srgbClr val="FFBE9F"/>
                </a:solidFill>
              </a:defRPr>
            </a:lvl8pPr>
            <a:lvl9pPr lvl="8" algn="l">
              <a:lnSpc>
                <a:spcPct val="100000"/>
              </a:lnSpc>
              <a:spcBef>
                <a:spcPts val="0"/>
              </a:spcBef>
              <a:spcAft>
                <a:spcPts val="0"/>
              </a:spcAft>
              <a:buClr>
                <a:srgbClr val="FFBE9F"/>
              </a:buClr>
              <a:buSzPts val="1600"/>
              <a:buNone/>
              <a:defRPr b="1" sz="1600">
                <a:solidFill>
                  <a:srgbClr val="FFBE9F"/>
                </a:solidFill>
              </a:defRPr>
            </a:lvl9pPr>
          </a:lstStyle>
          <a:p/>
        </p:txBody>
      </p:sp>
    </p:spTree>
  </p:cSld>
  <p:clrMapOvr>
    <a:masterClrMapping/>
  </p:clrMapOvr>
</p:sldLayout>
</file>

<file path=ppt/slideLayouts/slideLayout3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hank you">
  <p:cSld name="BLANK_2">
    <p:bg>
      <p:bgPr>
        <a:blipFill>
          <a:blip r:embed="rId2">
            <a:alphaModFix/>
          </a:blip>
          <a:stretch>
            <a:fillRect/>
          </a:stretch>
        </a:blipFill>
      </p:bgPr>
    </p:bg>
    <p:spTree>
      <p:nvGrpSpPr>
        <p:cNvPr id="237" name="Shape 237"/>
        <p:cNvGrpSpPr/>
        <p:nvPr/>
      </p:nvGrpSpPr>
      <p:grpSpPr>
        <a:xfrm>
          <a:off x="0" y="0"/>
          <a:ext cx="0" cy="0"/>
          <a:chOff x="0" y="0"/>
          <a:chExt cx="0" cy="0"/>
        </a:xfrm>
      </p:grpSpPr>
      <p:sp>
        <p:nvSpPr>
          <p:cNvPr id="238" name="Google Shape;238;p66"/>
          <p:cNvSpPr txBox="1"/>
          <p:nvPr>
            <p:ph type="title"/>
          </p:nvPr>
        </p:nvSpPr>
        <p:spPr>
          <a:xfrm>
            <a:off x="826400" y="667525"/>
            <a:ext cx="7491300" cy="3467700"/>
          </a:xfrm>
          <a:prstGeom prst="rect">
            <a:avLst/>
          </a:prstGeom>
          <a:noFill/>
          <a:ln>
            <a:noFill/>
          </a:ln>
        </p:spPr>
        <p:txBody>
          <a:bodyPr anchorCtr="0" anchor="ctr" bIns="91425" lIns="91425" spcFirstLastPara="1" rIns="91425" wrap="square" tIns="91425">
            <a:normAutofit/>
          </a:bodyPr>
          <a:lstStyle>
            <a:lvl1pPr lvl="0" algn="ctr">
              <a:lnSpc>
                <a:spcPct val="100000"/>
              </a:lnSpc>
              <a:spcBef>
                <a:spcPts val="0"/>
              </a:spcBef>
              <a:spcAft>
                <a:spcPts val="0"/>
              </a:spcAft>
              <a:buClr>
                <a:srgbClr val="FFBE9F"/>
              </a:buClr>
              <a:buSzPts val="3600"/>
              <a:buFont typeface="Montserrat"/>
              <a:buNone/>
              <a:defRPr b="1" sz="3600">
                <a:solidFill>
                  <a:srgbClr val="FFBE9F"/>
                </a:solidFill>
                <a:latin typeface="Montserrat"/>
                <a:ea typeface="Montserrat"/>
                <a:cs typeface="Montserrat"/>
                <a:sym typeface="Montserrat"/>
              </a:defRPr>
            </a:lvl1pPr>
            <a:lvl2pPr lvl="1"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2pPr>
            <a:lvl3pPr lvl="2"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3pPr>
            <a:lvl4pPr lvl="3"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4pPr>
            <a:lvl5pPr lvl="4"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5pPr>
            <a:lvl6pPr lvl="5"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6pPr>
            <a:lvl7pPr lvl="6"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7pPr>
            <a:lvl8pPr lvl="7"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8pPr>
            <a:lvl9pPr lvl="8" algn="l">
              <a:lnSpc>
                <a:spcPct val="100000"/>
              </a:lnSpc>
              <a:spcBef>
                <a:spcPts val="0"/>
              </a:spcBef>
              <a:spcAft>
                <a:spcPts val="0"/>
              </a:spcAft>
              <a:buClr>
                <a:srgbClr val="2C5234"/>
              </a:buClr>
              <a:buSzPts val="4800"/>
              <a:buFont typeface="Montserrat"/>
              <a:buNone/>
              <a:defRPr b="1" sz="4800">
                <a:solidFill>
                  <a:srgbClr val="2C5234"/>
                </a:solidFill>
                <a:latin typeface="Montserrat"/>
                <a:ea typeface="Montserrat"/>
                <a:cs typeface="Montserrat"/>
                <a:sym typeface="Montserrat"/>
              </a:defRPr>
            </a:lvl9pPr>
          </a:lstStyle>
          <a:p/>
        </p:txBody>
      </p:sp>
      <p:cxnSp>
        <p:nvCxnSpPr>
          <p:cNvPr id="239" name="Google Shape;239;p66"/>
          <p:cNvCxnSpPr/>
          <p:nvPr/>
        </p:nvCxnSpPr>
        <p:spPr>
          <a:xfrm>
            <a:off x="4270500" y="3083450"/>
            <a:ext cx="603000" cy="0"/>
          </a:xfrm>
          <a:prstGeom prst="straightConnector1">
            <a:avLst/>
          </a:prstGeom>
          <a:noFill/>
          <a:ln cap="flat" cmpd="sng" w="19050">
            <a:solidFill>
              <a:srgbClr val="FFBE9F"/>
            </a:solidFill>
            <a:prstDash val="solid"/>
            <a:round/>
            <a:headEnd len="sm" w="sm" type="none"/>
            <a:tailEnd len="sm" w="sm" type="none"/>
          </a:ln>
        </p:spPr>
      </p:cxn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20.xml"/><Relationship Id="rId22" Type="http://schemas.openxmlformats.org/officeDocument/2006/relationships/slideLayout" Target="../slideLayouts/slideLayout22.xml"/><Relationship Id="rId21" Type="http://schemas.openxmlformats.org/officeDocument/2006/relationships/slideLayout" Target="../slideLayouts/slideLayout21.xml"/><Relationship Id="rId24" Type="http://schemas.openxmlformats.org/officeDocument/2006/relationships/slideLayout" Target="../slideLayouts/slideLayout24.xml"/><Relationship Id="rId23" Type="http://schemas.openxmlformats.org/officeDocument/2006/relationships/slideLayout" Target="../slideLayouts/slideLayout23.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26" Type="http://schemas.openxmlformats.org/officeDocument/2006/relationships/slideLayout" Target="../slideLayouts/slideLayout26.xml"/><Relationship Id="rId25" Type="http://schemas.openxmlformats.org/officeDocument/2006/relationships/slideLayout" Target="../slideLayouts/slideLayout25.xml"/><Relationship Id="rId28" Type="http://schemas.openxmlformats.org/officeDocument/2006/relationships/slideLayout" Target="../slideLayouts/slideLayout28.xml"/><Relationship Id="rId27" Type="http://schemas.openxmlformats.org/officeDocument/2006/relationships/slideLayout" Target="../slideLayouts/slideLayout27.xml"/><Relationship Id="rId5" Type="http://schemas.openxmlformats.org/officeDocument/2006/relationships/slideLayout" Target="../slideLayouts/slideLayout5.xml"/><Relationship Id="rId6" Type="http://schemas.openxmlformats.org/officeDocument/2006/relationships/slideLayout" Target="../slideLayouts/slideLayout6.xml"/><Relationship Id="rId29" Type="http://schemas.openxmlformats.org/officeDocument/2006/relationships/slideLayout" Target="../slideLayouts/slideLayout29.xml"/><Relationship Id="rId7" Type="http://schemas.openxmlformats.org/officeDocument/2006/relationships/slideLayout" Target="../slideLayouts/slideLayout7.xml"/><Relationship Id="rId8" Type="http://schemas.openxmlformats.org/officeDocument/2006/relationships/slideLayout" Target="../slideLayouts/slideLayout8.xml"/><Relationship Id="rId31" Type="http://schemas.openxmlformats.org/officeDocument/2006/relationships/slideLayout" Target="../slideLayouts/slideLayout31.xml"/><Relationship Id="rId30" Type="http://schemas.openxmlformats.org/officeDocument/2006/relationships/slideLayout" Target="../slideLayouts/slideLayout30.xml"/><Relationship Id="rId11" Type="http://schemas.openxmlformats.org/officeDocument/2006/relationships/slideLayout" Target="../slideLayouts/slideLayout11.xml"/><Relationship Id="rId33" Type="http://schemas.openxmlformats.org/officeDocument/2006/relationships/slideLayout" Target="../slideLayouts/slideLayout33.xml"/><Relationship Id="rId10" Type="http://schemas.openxmlformats.org/officeDocument/2006/relationships/slideLayout" Target="../slideLayouts/slideLayout10.xml"/><Relationship Id="rId32" Type="http://schemas.openxmlformats.org/officeDocument/2006/relationships/slideLayout" Target="../slideLayouts/slideLayout32.xml"/><Relationship Id="rId13" Type="http://schemas.openxmlformats.org/officeDocument/2006/relationships/slideLayout" Target="../slideLayouts/slideLayout13.xml"/><Relationship Id="rId35" Type="http://schemas.openxmlformats.org/officeDocument/2006/relationships/theme" Target="../theme/theme1.xml"/><Relationship Id="rId12" Type="http://schemas.openxmlformats.org/officeDocument/2006/relationships/slideLayout" Target="../slideLayouts/slideLayout12.xml"/><Relationship Id="rId34" Type="http://schemas.openxmlformats.org/officeDocument/2006/relationships/slideLayout" Target="../slideLayouts/slideLayout34.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9" Type="http://schemas.openxmlformats.org/officeDocument/2006/relationships/slideLayout" Target="../slideLayouts/slideLayout19.xml"/><Relationship Id="rId18"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dk1"/>
        </a:solidFill>
      </p:bgPr>
    </p:bg>
    <p:spTree>
      <p:nvGrpSpPr>
        <p:cNvPr id="5" name="Shape 5"/>
        <p:cNvGrpSpPr/>
        <p:nvPr/>
      </p:nvGrpSpPr>
      <p:grpSpPr>
        <a:xfrm>
          <a:off x="0" y="0"/>
          <a:ext cx="0" cy="0"/>
          <a:chOff x="0" y="0"/>
          <a:chExt cx="0" cy="0"/>
        </a:xfrm>
      </p:grpSpPr>
      <p:sp>
        <p:nvSpPr>
          <p:cNvPr id="6" name="Google Shape;6;p3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marR="0" rtl="0" algn="l">
              <a:lnSpc>
                <a:spcPct val="100000"/>
              </a:lnSpc>
              <a:spcBef>
                <a:spcPts val="0"/>
              </a:spcBef>
              <a:spcAft>
                <a:spcPts val="0"/>
              </a:spcAft>
              <a:buClr>
                <a:schemeClr val="accent1"/>
              </a:buClr>
              <a:buSzPts val="2500"/>
              <a:buFont typeface="Inter Medium"/>
              <a:buNone/>
              <a:defRPr b="0" i="0" sz="2500" u="none" cap="none" strike="noStrike">
                <a:solidFill>
                  <a:schemeClr val="accent1"/>
                </a:solidFill>
                <a:latin typeface="Inter Medium"/>
                <a:ea typeface="Inter Medium"/>
                <a:cs typeface="Inter Medium"/>
                <a:sym typeface="Inter Medium"/>
              </a:defRPr>
            </a:lvl1pPr>
            <a:lvl2pPr lvl="1"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2pPr>
            <a:lvl3pPr lvl="2"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3pPr>
            <a:lvl4pPr lvl="3"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4pPr>
            <a:lvl5pPr lvl="4"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5pPr>
            <a:lvl6pPr lvl="5"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6pPr>
            <a:lvl7pPr lvl="6"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7pPr>
            <a:lvl8pPr lvl="7"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8pPr>
            <a:lvl9pPr lvl="8" marR="0" rtl="0" algn="l">
              <a:lnSpc>
                <a:spcPct val="100000"/>
              </a:lnSpc>
              <a:spcBef>
                <a:spcPts val="0"/>
              </a:spcBef>
              <a:spcAft>
                <a:spcPts val="0"/>
              </a:spcAft>
              <a:buClr>
                <a:schemeClr val="dk1"/>
              </a:buClr>
              <a:buSzPts val="2800"/>
              <a:buFont typeface="Arial"/>
              <a:buNone/>
              <a:defRPr b="0" i="0" sz="2800" u="none" cap="none" strike="noStrike">
                <a:solidFill>
                  <a:schemeClr val="dk1"/>
                </a:solidFill>
                <a:latin typeface="Arial"/>
                <a:ea typeface="Arial"/>
                <a:cs typeface="Arial"/>
                <a:sym typeface="Arial"/>
              </a:defRPr>
            </a:lvl9pPr>
          </a:lstStyle>
          <a:p/>
        </p:txBody>
      </p:sp>
      <p:sp>
        <p:nvSpPr>
          <p:cNvPr id="7" name="Google Shape;7;p32"/>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23850" lvl="0" marL="4572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1pPr>
            <a:lvl2pPr indent="-323850" lvl="1" marL="9144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2pPr>
            <a:lvl3pPr indent="-323850" lvl="2" marL="13716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3pPr>
            <a:lvl4pPr indent="-323850" lvl="3" marL="18288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4pPr>
            <a:lvl5pPr indent="-323850" lvl="4" marL="22860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5pPr>
            <a:lvl6pPr indent="-323850" lvl="5" marL="27432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6pPr>
            <a:lvl7pPr indent="-323850" lvl="6" marL="32004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7pPr>
            <a:lvl8pPr indent="-323850" lvl="7" marL="36576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8pPr>
            <a:lvl9pPr indent="-323850" lvl="8" marL="4114800" marR="0" rtl="0" algn="l">
              <a:lnSpc>
                <a:spcPct val="115000"/>
              </a:lnSpc>
              <a:spcBef>
                <a:spcPts val="0"/>
              </a:spcBef>
              <a:spcAft>
                <a:spcPts val="0"/>
              </a:spcAft>
              <a:buClr>
                <a:schemeClr val="accent1"/>
              </a:buClr>
              <a:buSzPts val="1500"/>
              <a:buFont typeface="Inter"/>
              <a:buChar char="■"/>
              <a:defRPr b="0" i="0" sz="1500" u="none" cap="none" strike="noStrike">
                <a:solidFill>
                  <a:schemeClr val="accent1"/>
                </a:solidFill>
                <a:latin typeface="Inter"/>
                <a:ea typeface="Inter"/>
                <a:cs typeface="Inter"/>
                <a:sym typeface="Inter"/>
              </a:defRPr>
            </a:lvl9pPr>
          </a:lstStyle>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 id="2147483670" r:id="rId22"/>
    <p:sldLayoutId id="2147483671" r:id="rId23"/>
    <p:sldLayoutId id="2147483672" r:id="rId24"/>
    <p:sldLayoutId id="2147483673" r:id="rId25"/>
    <p:sldLayoutId id="2147483674" r:id="rId26"/>
    <p:sldLayoutId id="2147483675" r:id="rId27"/>
    <p:sldLayoutId id="2147483676" r:id="rId28"/>
    <p:sldLayoutId id="2147483677" r:id="rId29"/>
    <p:sldLayoutId id="2147483678" r:id="rId30"/>
    <p:sldLayoutId id="2147483679" r:id="rId31"/>
    <p:sldLayoutId id="2147483680" r:id="rId32"/>
    <p:sldLayoutId id="2147483681" r:id="rId33"/>
    <p:sldLayoutId id="2147483682" r:id="rId34"/>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5.xml"/><Relationship Id="rId3" Type="http://schemas.openxmlformats.org/officeDocument/2006/relationships/image" Target="../media/image27.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6.xml"/><Relationship Id="rId3" Type="http://schemas.openxmlformats.org/officeDocument/2006/relationships/image" Target="../media/image29.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1.xml"/><Relationship Id="rId3" Type="http://schemas.openxmlformats.org/officeDocument/2006/relationships/image" Target="../media/image31.png"/><Relationship Id="rId4" Type="http://schemas.openxmlformats.org/officeDocument/2006/relationships/image" Target="../media/image28.png"/><Relationship Id="rId5" Type="http://schemas.openxmlformats.org/officeDocument/2006/relationships/image" Target="../media/image3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6.xml"/><Relationship Id="rId3" Type="http://schemas.openxmlformats.org/officeDocument/2006/relationships/image" Target="../media/image43.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3.xml"/><Relationship Id="rId3" Type="http://schemas.openxmlformats.org/officeDocument/2006/relationships/image" Target="../media/image33.png"/><Relationship Id="rId4" Type="http://schemas.openxmlformats.org/officeDocument/2006/relationships/image" Target="../media/image41.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4.xml"/><Relationship Id="rId3" Type="http://schemas.openxmlformats.org/officeDocument/2006/relationships/image" Target="../media/image45.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6.xml"/><Relationship Id="rId3" Type="http://schemas.openxmlformats.org/officeDocument/2006/relationships/image" Target="../media/image37.png"/><Relationship Id="rId4" Type="http://schemas.openxmlformats.org/officeDocument/2006/relationships/image" Target="../media/image36.png"/><Relationship Id="rId5" Type="http://schemas.openxmlformats.org/officeDocument/2006/relationships/image" Target="../media/image34.png"/><Relationship Id="rId6" Type="http://schemas.openxmlformats.org/officeDocument/2006/relationships/image" Target="../media/image4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8.xml"/><Relationship Id="rId3" Type="http://schemas.openxmlformats.org/officeDocument/2006/relationships/image" Target="../media/image37.png"/><Relationship Id="rId4" Type="http://schemas.openxmlformats.org/officeDocument/2006/relationships/image" Target="../media/image36.png"/><Relationship Id="rId5" Type="http://schemas.openxmlformats.org/officeDocument/2006/relationships/image" Target="../media/image34.png"/><Relationship Id="rId6" Type="http://schemas.openxmlformats.org/officeDocument/2006/relationships/image" Target="../media/image42.pn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3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3" name="Shape 243"/>
        <p:cNvGrpSpPr/>
        <p:nvPr/>
      </p:nvGrpSpPr>
      <p:grpSpPr>
        <a:xfrm>
          <a:off x="0" y="0"/>
          <a:ext cx="0" cy="0"/>
          <a:chOff x="0" y="0"/>
          <a:chExt cx="0" cy="0"/>
        </a:xfrm>
      </p:grpSpPr>
      <p:sp>
        <p:nvSpPr>
          <p:cNvPr id="244" name="Google Shape;244;p1"/>
          <p:cNvSpPr txBox="1"/>
          <p:nvPr>
            <p:ph type="ctrTitle"/>
          </p:nvPr>
        </p:nvSpPr>
        <p:spPr>
          <a:xfrm>
            <a:off x="674551" y="1522938"/>
            <a:ext cx="7794900" cy="2052600"/>
          </a:xfrm>
          <a:prstGeom prst="rect">
            <a:avLst/>
          </a:prstGeom>
          <a:noFill/>
          <a:ln>
            <a:noFill/>
          </a:ln>
        </p:spPr>
        <p:txBody>
          <a:bodyPr anchorCtr="0" anchor="ctr" bIns="91425" lIns="91425" spcFirstLastPara="1" rIns="91425" wrap="square" tIns="91425">
            <a:normAutofit/>
          </a:bodyPr>
          <a:lstStyle/>
          <a:p>
            <a:pPr indent="0" lvl="0" marL="0" rtl="0" algn="ctr">
              <a:lnSpc>
                <a:spcPct val="100000"/>
              </a:lnSpc>
              <a:spcBef>
                <a:spcPts val="0"/>
              </a:spcBef>
              <a:spcAft>
                <a:spcPts val="0"/>
              </a:spcAft>
              <a:buSzPts val="4500"/>
              <a:buNone/>
            </a:pPr>
            <a:r>
              <a:t/>
            </a:r>
            <a:endParaRPr/>
          </a:p>
        </p:txBody>
      </p:sp>
      <p:sp>
        <p:nvSpPr>
          <p:cNvPr id="245" name="Google Shape;245;p1"/>
          <p:cNvSpPr txBox="1"/>
          <p:nvPr>
            <p:ph idx="1" type="subTitle"/>
          </p:nvPr>
        </p:nvSpPr>
        <p:spPr>
          <a:xfrm>
            <a:off x="311700" y="3734338"/>
            <a:ext cx="8520600" cy="792600"/>
          </a:xfrm>
          <a:prstGeom prst="rect">
            <a:avLst/>
          </a:prstGeom>
          <a:noFill/>
          <a:ln>
            <a:noFill/>
          </a:ln>
        </p:spPr>
        <p:txBody>
          <a:bodyPr anchorCtr="0" anchor="t" bIns="91425" lIns="91425" spcFirstLastPara="1" rIns="91425" wrap="square" tIns="91425">
            <a:normAutofit/>
          </a:bodyPr>
          <a:lstStyle/>
          <a:p>
            <a:pPr indent="0" lvl="0" marL="0" rtl="0" algn="ctr">
              <a:lnSpc>
                <a:spcPct val="100000"/>
              </a:lnSpc>
              <a:spcBef>
                <a:spcPts val="0"/>
              </a:spcBef>
              <a:spcAft>
                <a:spcPts val="0"/>
              </a:spcAft>
              <a:buSzPts val="2000"/>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sp>
        <p:nvSpPr>
          <p:cNvPr id="250" name="Google Shape;250;p2"/>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p>
            <a:pPr indent="0" lvl="0" marL="0" rtl="0" algn="l">
              <a:lnSpc>
                <a:spcPct val="100000"/>
              </a:lnSpc>
              <a:spcBef>
                <a:spcPts val="0"/>
              </a:spcBef>
              <a:spcAft>
                <a:spcPts val="0"/>
              </a:spcAft>
              <a:buSzPts val="4500"/>
              <a:buNone/>
            </a:pPr>
            <a:r>
              <a:rPr lang="en"/>
              <a:t>Continuous Integration</a:t>
            </a:r>
            <a:endParaRPr/>
          </a:p>
          <a:p>
            <a:pPr indent="0" lvl="0" marL="0" rtl="0" algn="l">
              <a:lnSpc>
                <a:spcPct val="100000"/>
              </a:lnSpc>
              <a:spcBef>
                <a:spcPts val="0"/>
              </a:spcBef>
              <a:spcAft>
                <a:spcPts val="0"/>
              </a:spcAft>
              <a:buSzPts val="4500"/>
              <a:buNone/>
            </a:pPr>
            <a:r>
              <a:rPr lang="en"/>
              <a:t>Continuous Delivery</a:t>
            </a:r>
            <a:endParaRPr/>
          </a:p>
        </p:txBody>
      </p:sp>
      <p:sp>
        <p:nvSpPr>
          <p:cNvPr id="251" name="Google Shape;251;p2"/>
          <p:cNvSpPr txBox="1"/>
          <p:nvPr/>
        </p:nvSpPr>
        <p:spPr>
          <a:xfrm>
            <a:off x="1328775" y="2943775"/>
            <a:ext cx="4211400" cy="548700"/>
          </a:xfrm>
          <a:prstGeom prst="rect">
            <a:avLst/>
          </a:prstGeom>
          <a:noFill/>
          <a:ln>
            <a:noFill/>
          </a:ln>
        </p:spPr>
        <p:txBody>
          <a:bodyPr anchorCtr="0" anchor="t" bIns="91425" lIns="91425" spcFirstLastPara="1" rIns="91425" wrap="square" tIns="91425">
            <a:noAutofit/>
          </a:bodyPr>
          <a:lstStyle/>
          <a:p>
            <a:pPr indent="0" lvl="0" marL="0" marR="0" rtl="0" algn="l">
              <a:lnSpc>
                <a:spcPct val="115000"/>
              </a:lnSpc>
              <a:spcBef>
                <a:spcPts val="0"/>
              </a:spcBef>
              <a:spcAft>
                <a:spcPts val="1600"/>
              </a:spcAft>
              <a:buClr>
                <a:srgbClr val="000000"/>
              </a:buClr>
              <a:buSzPts val="1800"/>
              <a:buFont typeface="Arial"/>
              <a:buNone/>
            </a:pPr>
            <a:r>
              <a:t/>
            </a:r>
            <a:endParaRPr b="0" i="0" sz="1800" u="none" cap="none" strike="noStrike">
              <a:solidFill>
                <a:srgbClr val="3D5B58"/>
              </a:solidFill>
              <a:latin typeface="Montserrat"/>
              <a:ea typeface="Montserrat"/>
              <a:cs typeface="Montserrat"/>
              <a:sym typeface="Montserrat"/>
            </a:endParaRPr>
          </a:p>
        </p:txBody>
      </p:sp>
      <p:sp>
        <p:nvSpPr>
          <p:cNvPr id="252" name="Google Shape;252;p2"/>
          <p:cNvSpPr txBox="1"/>
          <p:nvPr/>
        </p:nvSpPr>
        <p:spPr>
          <a:xfrm>
            <a:off x="479450" y="4510075"/>
            <a:ext cx="3904500" cy="193200"/>
          </a:xfrm>
          <a:prstGeom prst="rect">
            <a:avLst/>
          </a:prstGeom>
          <a:noFill/>
          <a:ln>
            <a:noFill/>
          </a:ln>
        </p:spPr>
        <p:txBody>
          <a:bodyPr anchorCtr="0" anchor="t" bIns="0" lIns="0" spcFirstLastPara="1" rIns="0" wrap="square" tIns="0">
            <a:noAutofit/>
          </a:bodyPr>
          <a:lstStyle/>
          <a:p>
            <a:pPr indent="0" lvl="0" marL="0" marR="0" rtl="0" algn="l">
              <a:lnSpc>
                <a:spcPct val="115000"/>
              </a:lnSpc>
              <a:spcBef>
                <a:spcPts val="0"/>
              </a:spcBef>
              <a:spcAft>
                <a:spcPts val="1600"/>
              </a:spcAft>
              <a:buClr>
                <a:srgbClr val="000000"/>
              </a:buClr>
              <a:buSzPts val="1200"/>
              <a:buFont typeface="Arial"/>
              <a:buNone/>
            </a:pPr>
            <a:r>
              <a:t/>
            </a:r>
            <a:endParaRPr b="1" i="0" sz="1200" u="none" cap="none" strike="noStrike">
              <a:solidFill>
                <a:srgbClr val="2C5234"/>
              </a:solidFill>
              <a:latin typeface="Montserrat"/>
              <a:ea typeface="Montserrat"/>
              <a:cs typeface="Montserrat"/>
              <a:sym typeface="Montserrat"/>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56" name="Shape 256"/>
        <p:cNvGrpSpPr/>
        <p:nvPr/>
      </p:nvGrpSpPr>
      <p:grpSpPr>
        <a:xfrm>
          <a:off x="0" y="0"/>
          <a:ext cx="0" cy="0"/>
          <a:chOff x="0" y="0"/>
          <a:chExt cx="0" cy="0"/>
        </a:xfrm>
      </p:grpSpPr>
      <p:sp>
        <p:nvSpPr>
          <p:cNvPr id="257" name="Google Shape;257;p3"/>
          <p:cNvSpPr txBox="1"/>
          <p:nvPr>
            <p:ph type="ctrTitle"/>
          </p:nvPr>
        </p:nvSpPr>
        <p:spPr>
          <a:xfrm>
            <a:off x="426750" y="1364700"/>
            <a:ext cx="8290500" cy="2052600"/>
          </a:xfrm>
          <a:prstGeom prst="rect">
            <a:avLst/>
          </a:prstGeom>
          <a:noFill/>
          <a:ln>
            <a:noFill/>
          </a:ln>
        </p:spPr>
        <p:txBody>
          <a:bodyPr anchorCtr="0" anchor="ctr" bIns="91425" lIns="91425" spcFirstLastPara="1" rIns="91425" wrap="square" tIns="91425">
            <a:noAutofit/>
          </a:bodyPr>
          <a:lstStyle/>
          <a:p>
            <a:pPr indent="0" lvl="0" marL="0" rtl="0" algn="ctr">
              <a:lnSpc>
                <a:spcPct val="100000"/>
              </a:lnSpc>
              <a:spcBef>
                <a:spcPts val="0"/>
              </a:spcBef>
              <a:spcAft>
                <a:spcPts val="0"/>
              </a:spcAft>
              <a:buSzPts val="990"/>
              <a:buNone/>
            </a:pPr>
            <a:r>
              <a:rPr lang="en" sz="3500"/>
              <a:t>Continuous Integration</a:t>
            </a:r>
            <a:endParaRPr sz="3500"/>
          </a:p>
          <a:p>
            <a:pPr indent="0" lvl="0" marL="0" rtl="0" algn="ctr">
              <a:lnSpc>
                <a:spcPct val="100000"/>
              </a:lnSpc>
              <a:spcBef>
                <a:spcPts val="0"/>
              </a:spcBef>
              <a:spcAft>
                <a:spcPts val="0"/>
              </a:spcAft>
              <a:buSzPts val="990"/>
              <a:buNone/>
            </a:pPr>
            <a:r>
              <a:rPr lang="en" sz="3500"/>
              <a:t>Continually validating </a:t>
            </a:r>
            <a:endParaRPr sz="3500"/>
          </a:p>
          <a:p>
            <a:pPr indent="0" lvl="0" marL="0" rtl="0" algn="ctr">
              <a:lnSpc>
                <a:spcPct val="100000"/>
              </a:lnSpc>
              <a:spcBef>
                <a:spcPts val="0"/>
              </a:spcBef>
              <a:spcAft>
                <a:spcPts val="0"/>
              </a:spcAft>
              <a:buSzPts val="990"/>
              <a:buNone/>
            </a:pPr>
            <a:r>
              <a:rPr lang="en" sz="3500"/>
              <a:t>state of codebase using </a:t>
            </a:r>
            <a:endParaRPr sz="3500"/>
          </a:p>
          <a:p>
            <a:pPr indent="0" lvl="0" marL="0" rtl="0" algn="ctr">
              <a:lnSpc>
                <a:spcPct val="100000"/>
              </a:lnSpc>
              <a:spcBef>
                <a:spcPts val="0"/>
              </a:spcBef>
              <a:spcAft>
                <a:spcPts val="0"/>
              </a:spcAft>
              <a:buSzPts val="990"/>
              <a:buNone/>
            </a:pPr>
            <a:r>
              <a:rPr lang="en" sz="3500"/>
              <a:t>automated testing</a:t>
            </a:r>
            <a:endParaRPr sz="355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61" name="Shape 261"/>
        <p:cNvGrpSpPr/>
        <p:nvPr/>
      </p:nvGrpSpPr>
      <p:grpSpPr>
        <a:xfrm>
          <a:off x="0" y="0"/>
          <a:ext cx="0" cy="0"/>
          <a:chOff x="0" y="0"/>
          <a:chExt cx="0" cy="0"/>
        </a:xfrm>
      </p:grpSpPr>
      <p:sp>
        <p:nvSpPr>
          <p:cNvPr id="262" name="Google Shape;262;p4"/>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fontScale="90000"/>
          </a:bodyPr>
          <a:lstStyle/>
          <a:p>
            <a:pPr indent="0" lvl="0" marL="0" rtl="0" algn="ctr">
              <a:lnSpc>
                <a:spcPct val="100000"/>
              </a:lnSpc>
              <a:spcBef>
                <a:spcPts val="0"/>
              </a:spcBef>
              <a:spcAft>
                <a:spcPts val="0"/>
              </a:spcAft>
              <a:buClr>
                <a:schemeClr val="dk1"/>
              </a:buClr>
              <a:buSzPct val="28285"/>
              <a:buFont typeface="Arial"/>
              <a:buNone/>
            </a:pPr>
            <a:r>
              <a:rPr lang="en" sz="3888"/>
              <a:t>Continuous Delivery</a:t>
            </a:r>
            <a:endParaRPr sz="3888"/>
          </a:p>
          <a:p>
            <a:pPr indent="0" lvl="0" marL="0" rtl="0" algn="ctr">
              <a:lnSpc>
                <a:spcPct val="100000"/>
              </a:lnSpc>
              <a:spcBef>
                <a:spcPts val="0"/>
              </a:spcBef>
              <a:spcAft>
                <a:spcPts val="0"/>
              </a:spcAft>
              <a:buSzPct val="128600"/>
              <a:buNone/>
            </a:pPr>
            <a:r>
              <a:rPr lang="en" sz="3888"/>
              <a:t>Regularly deploy artifacts </a:t>
            </a:r>
            <a:endParaRPr sz="3888"/>
          </a:p>
          <a:p>
            <a:pPr indent="0" lvl="0" marL="0" rtl="0" algn="ctr">
              <a:lnSpc>
                <a:spcPct val="100000"/>
              </a:lnSpc>
              <a:spcBef>
                <a:spcPts val="0"/>
              </a:spcBef>
              <a:spcAft>
                <a:spcPts val="0"/>
              </a:spcAft>
              <a:buSzPct val="128600"/>
              <a:buNone/>
            </a:pPr>
            <a:r>
              <a:rPr lang="en" sz="3888"/>
              <a:t>that pass the CI phase</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6" name="Shape 266"/>
        <p:cNvGrpSpPr/>
        <p:nvPr/>
      </p:nvGrpSpPr>
      <p:grpSpPr>
        <a:xfrm>
          <a:off x="0" y="0"/>
          <a:ext cx="0" cy="0"/>
          <a:chOff x="0" y="0"/>
          <a:chExt cx="0" cy="0"/>
        </a:xfrm>
      </p:grpSpPr>
      <p:sp>
        <p:nvSpPr>
          <p:cNvPr id="267" name="Google Shape;267;p5"/>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Doge Bank</a:t>
            </a:r>
            <a:endParaRPr/>
          </a:p>
        </p:txBody>
      </p:sp>
      <p:sp>
        <p:nvSpPr>
          <p:cNvPr id="268" name="Google Shape;268;p5"/>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rmAutofit/>
          </a:bodyPr>
          <a:lstStyle/>
          <a:p>
            <a:pPr indent="-330200" lvl="0" marL="457200" rtl="0" algn="l">
              <a:lnSpc>
                <a:spcPct val="115000"/>
              </a:lnSpc>
              <a:spcBef>
                <a:spcPts val="0"/>
              </a:spcBef>
              <a:spcAft>
                <a:spcPts val="0"/>
              </a:spcAft>
              <a:buSzPts val="1600"/>
              <a:buChar char="●"/>
            </a:pPr>
            <a:r>
              <a:rPr lang="en" sz="1600"/>
              <a:t>How do we ensure that each transaction is valid? </a:t>
            </a:r>
            <a:endParaRPr sz="1600"/>
          </a:p>
          <a:p>
            <a:pPr indent="-330200" lvl="0" marL="457200" rtl="0" algn="l">
              <a:lnSpc>
                <a:spcPct val="115000"/>
              </a:lnSpc>
              <a:spcBef>
                <a:spcPts val="0"/>
              </a:spcBef>
              <a:spcAft>
                <a:spcPts val="0"/>
              </a:spcAft>
              <a:buSzPts val="1600"/>
              <a:buChar char="●"/>
            </a:pPr>
            <a:r>
              <a:rPr lang="en" sz="1600"/>
              <a:t>In a bank, we have people who check for fraudulent activity and ensure sufficient funds in an account.</a:t>
            </a:r>
            <a:endParaRPr sz="1600"/>
          </a:p>
        </p:txBody>
      </p:sp>
      <p:pic>
        <p:nvPicPr>
          <p:cNvPr id="269" name="Google Shape;269;p5"/>
          <p:cNvPicPr preferRelativeResize="0"/>
          <p:nvPr/>
        </p:nvPicPr>
        <p:blipFill rotWithShape="1">
          <a:blip r:embed="rId3">
            <a:alphaModFix/>
          </a:blip>
          <a:srcRect b="0" l="0" r="0" t="0"/>
          <a:stretch/>
        </p:blipFill>
        <p:spPr>
          <a:xfrm>
            <a:off x="4595100" y="1246325"/>
            <a:ext cx="4396500" cy="284415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3" name="Shape 273"/>
        <p:cNvGrpSpPr/>
        <p:nvPr/>
      </p:nvGrpSpPr>
      <p:grpSpPr>
        <a:xfrm>
          <a:off x="0" y="0"/>
          <a:ext cx="0" cy="0"/>
          <a:chOff x="0" y="0"/>
          <a:chExt cx="0" cy="0"/>
        </a:xfrm>
      </p:grpSpPr>
      <p:sp>
        <p:nvSpPr>
          <p:cNvPr id="274" name="Google Shape;274;p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Doge Bank</a:t>
            </a:r>
            <a:endParaRPr/>
          </a:p>
        </p:txBody>
      </p:sp>
      <p:sp>
        <p:nvSpPr>
          <p:cNvPr id="275" name="Google Shape;275;p6"/>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000"/>
              <a:buNone/>
            </a:pPr>
            <a:r>
              <a:t/>
            </a:r>
            <a:endParaRPr sz="1200"/>
          </a:p>
          <a:p>
            <a:pPr indent="-330200" lvl="0" marL="457200" rtl="0" algn="l">
              <a:lnSpc>
                <a:spcPct val="115000"/>
              </a:lnSpc>
              <a:spcBef>
                <a:spcPts val="1000"/>
              </a:spcBef>
              <a:spcAft>
                <a:spcPts val="0"/>
              </a:spcAft>
              <a:buSzPts val="1600"/>
              <a:buChar char="●"/>
            </a:pPr>
            <a:r>
              <a:rPr lang="en" sz="1600"/>
              <a:t>In the world of code, we employ continuous integration and continuous deployment (CI/CD) practices. </a:t>
            </a:r>
            <a:endParaRPr sz="1600"/>
          </a:p>
          <a:p>
            <a:pPr indent="-330200" lvl="0" marL="457200" rtl="0" algn="l">
              <a:lnSpc>
                <a:spcPct val="115000"/>
              </a:lnSpc>
              <a:spcBef>
                <a:spcPts val="0"/>
              </a:spcBef>
              <a:spcAft>
                <a:spcPts val="0"/>
              </a:spcAft>
              <a:buSzPts val="1600"/>
              <a:buChar char="●"/>
            </a:pPr>
            <a:r>
              <a:rPr lang="en" sz="1600"/>
              <a:t>Before adding any code, we perform tests to ensure that it doesn't break anything or introduce vulnerabilities</a:t>
            </a:r>
            <a:endParaRPr sz="1600"/>
          </a:p>
          <a:p>
            <a:pPr indent="0" lvl="0" marL="457200" rtl="0" algn="l">
              <a:lnSpc>
                <a:spcPct val="115000"/>
              </a:lnSpc>
              <a:spcBef>
                <a:spcPts val="1000"/>
              </a:spcBef>
              <a:spcAft>
                <a:spcPts val="1000"/>
              </a:spcAft>
              <a:buSzPts val="1000"/>
              <a:buNone/>
            </a:pPr>
            <a:r>
              <a:t/>
            </a:r>
            <a:endParaRPr sz="1200"/>
          </a:p>
        </p:txBody>
      </p:sp>
      <p:pic>
        <p:nvPicPr>
          <p:cNvPr id="276" name="Google Shape;276;p6"/>
          <p:cNvPicPr preferRelativeResize="0"/>
          <p:nvPr/>
        </p:nvPicPr>
        <p:blipFill rotWithShape="1">
          <a:blip r:embed="rId3">
            <a:alphaModFix/>
          </a:blip>
          <a:srcRect b="0" l="0" r="0" t="0"/>
          <a:stretch/>
        </p:blipFill>
        <p:spPr>
          <a:xfrm>
            <a:off x="4595100" y="1246325"/>
            <a:ext cx="4396500" cy="2467500"/>
          </a:xfrm>
          <a:prstGeom prst="roundRect">
            <a:avLst>
              <a:gd fmla="val 6368" name="adj"/>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0" name="Shape 280"/>
        <p:cNvGrpSpPr/>
        <p:nvPr/>
      </p:nvGrpSpPr>
      <p:grpSpPr>
        <a:xfrm>
          <a:off x="0" y="0"/>
          <a:ext cx="0" cy="0"/>
          <a:chOff x="0" y="0"/>
          <a:chExt cx="0" cy="0"/>
        </a:xfrm>
      </p:grpSpPr>
      <p:sp>
        <p:nvSpPr>
          <p:cNvPr id="281" name="Google Shape;281;p7"/>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p>
            <a:pPr indent="0" lvl="0" marL="0" rtl="0" algn="l">
              <a:lnSpc>
                <a:spcPct val="100000"/>
              </a:lnSpc>
              <a:spcBef>
                <a:spcPts val="0"/>
              </a:spcBef>
              <a:spcAft>
                <a:spcPts val="0"/>
              </a:spcAft>
              <a:buSzPts val="4500"/>
              <a:buNone/>
            </a:pPr>
            <a:r>
              <a:rPr lang="en"/>
              <a:t>Delivery vs Deployment</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85" name="Shape 285"/>
        <p:cNvGrpSpPr/>
        <p:nvPr/>
      </p:nvGrpSpPr>
      <p:grpSpPr>
        <a:xfrm>
          <a:off x="0" y="0"/>
          <a:ext cx="0" cy="0"/>
          <a:chOff x="0" y="0"/>
          <a:chExt cx="0" cy="0"/>
        </a:xfrm>
      </p:grpSpPr>
      <p:sp>
        <p:nvSpPr>
          <p:cNvPr id="286" name="Google Shape;286;p8"/>
          <p:cNvSpPr txBox="1"/>
          <p:nvPr/>
        </p:nvSpPr>
        <p:spPr>
          <a:xfrm>
            <a:off x="589725" y="1527725"/>
            <a:ext cx="78036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287" name="Google Shape;287;p8"/>
          <p:cNvSpPr txBox="1"/>
          <p:nvPr>
            <p:ph idx="1" type="body"/>
          </p:nvPr>
        </p:nvSpPr>
        <p:spPr>
          <a:xfrm>
            <a:off x="616500" y="926713"/>
            <a:ext cx="38853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500"/>
              <a:buNone/>
            </a:pPr>
            <a:r>
              <a:rPr lang="en" sz="2000">
                <a:latin typeface="Inter Medium"/>
                <a:ea typeface="Inter Medium"/>
                <a:cs typeface="Inter Medium"/>
                <a:sym typeface="Inter Medium"/>
              </a:rPr>
              <a:t>Delivery</a:t>
            </a:r>
            <a:endParaRPr/>
          </a:p>
          <a:p>
            <a:pPr indent="-323850" lvl="0" marL="457200" rtl="0" algn="l">
              <a:lnSpc>
                <a:spcPct val="115000"/>
              </a:lnSpc>
              <a:spcBef>
                <a:spcPts val="1200"/>
              </a:spcBef>
              <a:spcAft>
                <a:spcPts val="0"/>
              </a:spcAft>
              <a:buSzPts val="1500"/>
              <a:buChar char="➔"/>
            </a:pPr>
            <a:r>
              <a:rPr lang="en"/>
              <a:t>Auto prepare &amp; track release </a:t>
            </a:r>
            <a:br>
              <a:rPr lang="en"/>
            </a:br>
            <a:r>
              <a:rPr lang="en"/>
              <a:t>to prod </a:t>
            </a:r>
            <a:br>
              <a:rPr lang="en"/>
            </a:br>
            <a:endParaRPr/>
          </a:p>
          <a:p>
            <a:pPr indent="-323850" lvl="0" marL="457200" rtl="0" algn="l">
              <a:lnSpc>
                <a:spcPct val="115000"/>
              </a:lnSpc>
              <a:spcBef>
                <a:spcPts val="0"/>
              </a:spcBef>
              <a:spcAft>
                <a:spcPts val="0"/>
              </a:spcAft>
              <a:buSzPts val="1500"/>
              <a:buChar char="➔"/>
            </a:pPr>
            <a:r>
              <a:rPr lang="en"/>
              <a:t>Deploy to prod when approved </a:t>
            </a:r>
            <a:br>
              <a:rPr lang="en"/>
            </a:br>
            <a:r>
              <a:rPr lang="en"/>
              <a:t>with a few clicks</a:t>
            </a:r>
            <a:endParaRPr/>
          </a:p>
        </p:txBody>
      </p:sp>
      <p:sp>
        <p:nvSpPr>
          <p:cNvPr id="288" name="Google Shape;288;p8"/>
          <p:cNvSpPr txBox="1"/>
          <p:nvPr>
            <p:ph idx="2" type="body"/>
          </p:nvPr>
        </p:nvSpPr>
        <p:spPr>
          <a:xfrm>
            <a:off x="4640724" y="926713"/>
            <a:ext cx="3885300" cy="3416400"/>
          </a:xfrm>
          <a:prstGeom prst="rect">
            <a:avLst/>
          </a:prstGeom>
          <a:noFill/>
          <a:ln>
            <a:noFill/>
          </a:ln>
        </p:spPr>
        <p:txBody>
          <a:bodyPr anchorCtr="0" anchor="t" bIns="91425" lIns="91425" spcFirstLastPara="1" rIns="91425" wrap="square" tIns="91425">
            <a:normAutofit/>
          </a:bodyPr>
          <a:lstStyle/>
          <a:p>
            <a:pPr indent="0" lvl="0" marL="0" rtl="0" algn="l">
              <a:lnSpc>
                <a:spcPct val="115000"/>
              </a:lnSpc>
              <a:spcBef>
                <a:spcPts val="0"/>
              </a:spcBef>
              <a:spcAft>
                <a:spcPts val="0"/>
              </a:spcAft>
              <a:buSzPts val="1500"/>
              <a:buNone/>
            </a:pPr>
            <a:r>
              <a:rPr lang="en" sz="2000">
                <a:latin typeface="Inter Medium"/>
                <a:ea typeface="Inter Medium"/>
                <a:cs typeface="Inter Medium"/>
                <a:sym typeface="Inter Medium"/>
              </a:rPr>
              <a:t>Deployment</a:t>
            </a:r>
            <a:endParaRPr/>
          </a:p>
          <a:p>
            <a:pPr indent="-323850" lvl="0" marL="457200" rtl="0" algn="l">
              <a:lnSpc>
                <a:spcPct val="115000"/>
              </a:lnSpc>
              <a:spcBef>
                <a:spcPts val="1200"/>
              </a:spcBef>
              <a:spcAft>
                <a:spcPts val="0"/>
              </a:spcAft>
              <a:buSzPts val="1500"/>
              <a:buChar char="➔"/>
            </a:pPr>
            <a:r>
              <a:rPr lang="en"/>
              <a:t>Every change to source code is deployed to prod </a:t>
            </a:r>
            <a:r>
              <a:rPr lang="en">
                <a:latin typeface="Inter Medium"/>
                <a:ea typeface="Inter Medium"/>
                <a:cs typeface="Inter Medium"/>
                <a:sym typeface="Inter Medium"/>
              </a:rPr>
              <a:t>without</a:t>
            </a:r>
            <a:r>
              <a:rPr lang="en"/>
              <a:t> approval </a:t>
            </a:r>
            <a:br>
              <a:rPr lang="en"/>
            </a:br>
            <a:endParaRPr/>
          </a:p>
          <a:p>
            <a:pPr indent="-323850" lvl="0" marL="457200" rtl="0" algn="l">
              <a:lnSpc>
                <a:spcPct val="115000"/>
              </a:lnSpc>
              <a:spcBef>
                <a:spcPts val="0"/>
              </a:spcBef>
              <a:spcAft>
                <a:spcPts val="0"/>
              </a:spcAft>
              <a:buSzPts val="1500"/>
              <a:buChar char="➔"/>
            </a:pPr>
            <a:r>
              <a:rPr lang="en"/>
              <a:t>Ensure all quality checks </a:t>
            </a:r>
            <a:br>
              <a:rPr lang="en"/>
            </a:br>
            <a:r>
              <a:rPr lang="en"/>
              <a:t>are passed</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2" name="Shape 292"/>
        <p:cNvGrpSpPr/>
        <p:nvPr/>
      </p:nvGrpSpPr>
      <p:grpSpPr>
        <a:xfrm>
          <a:off x="0" y="0"/>
          <a:ext cx="0" cy="0"/>
          <a:chOff x="0" y="0"/>
          <a:chExt cx="0" cy="0"/>
        </a:xfrm>
      </p:grpSpPr>
      <p:sp>
        <p:nvSpPr>
          <p:cNvPr id="293" name="Google Shape;293;p9"/>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p>
            <a:pPr indent="0" lvl="0" marL="0" rtl="0" algn="l">
              <a:lnSpc>
                <a:spcPct val="100000"/>
              </a:lnSpc>
              <a:spcBef>
                <a:spcPts val="0"/>
              </a:spcBef>
              <a:spcAft>
                <a:spcPts val="0"/>
              </a:spcAft>
              <a:buSzPts val="4500"/>
              <a:buNone/>
            </a:pPr>
            <a:r>
              <a:rPr lang="en"/>
              <a:t>CI CD Practices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7" name="Shape 297"/>
        <p:cNvGrpSpPr/>
        <p:nvPr/>
      </p:nvGrpSpPr>
      <p:grpSpPr>
        <a:xfrm>
          <a:off x="0" y="0"/>
          <a:ext cx="0" cy="0"/>
          <a:chOff x="0" y="0"/>
          <a:chExt cx="0" cy="0"/>
        </a:xfrm>
      </p:grpSpPr>
      <p:sp>
        <p:nvSpPr>
          <p:cNvPr id="298" name="Google Shape;298;p10"/>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CI Practices</a:t>
            </a:r>
            <a:endParaRPr/>
          </a:p>
        </p:txBody>
      </p:sp>
      <p:sp>
        <p:nvSpPr>
          <p:cNvPr id="299" name="Google Shape;299;p10"/>
          <p:cNvSpPr txBox="1"/>
          <p:nvPr/>
        </p:nvSpPr>
        <p:spPr>
          <a:xfrm>
            <a:off x="983213" y="1716225"/>
            <a:ext cx="78036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0" name="Google Shape;300;p10"/>
          <p:cNvSpPr txBox="1"/>
          <p:nvPr/>
        </p:nvSpPr>
        <p:spPr>
          <a:xfrm>
            <a:off x="1127513" y="1737175"/>
            <a:ext cx="6960300" cy="2391000"/>
          </a:xfrm>
          <a:prstGeom prst="rect">
            <a:avLst/>
          </a:prstGeom>
          <a:noFill/>
          <a:ln>
            <a:noFill/>
          </a:ln>
        </p:spPr>
        <p:txBody>
          <a:bodyPr anchorCtr="0" anchor="t" bIns="0" lIns="0" spcFirstLastPara="1" rIns="0" wrap="square" tIns="0">
            <a:noAutofit/>
          </a:bodyPr>
          <a:lstStyle/>
          <a:p>
            <a:pPr indent="0" lvl="0" marL="0" marR="0" rtl="0" algn="ctr">
              <a:lnSpc>
                <a:spcPct val="115000"/>
              </a:lnSpc>
              <a:spcBef>
                <a:spcPts val="1000"/>
              </a:spcBef>
              <a:spcAft>
                <a:spcPts val="0"/>
              </a:spcAft>
              <a:buClr>
                <a:srgbClr val="000000"/>
              </a:buClr>
              <a:buSzPts val="1700"/>
              <a:buFont typeface="Arial"/>
              <a:buNone/>
            </a:pPr>
            <a:r>
              <a:rPr b="1" i="0" lang="en" sz="1700" u="none" cap="none" strike="noStrike">
                <a:solidFill>
                  <a:schemeClr val="accent1"/>
                </a:solidFill>
                <a:latin typeface="Inter"/>
                <a:ea typeface="Inter"/>
                <a:cs typeface="Inter"/>
                <a:sym typeface="Inter"/>
              </a:rPr>
              <a:t>Decoupled Stages:</a:t>
            </a:r>
            <a:r>
              <a:rPr b="0" i="0" lang="en" sz="1700" u="none" cap="none" strike="noStrike">
                <a:solidFill>
                  <a:schemeClr val="accent1"/>
                </a:solidFill>
                <a:latin typeface="Inter"/>
                <a:ea typeface="Inter"/>
                <a:cs typeface="Inter"/>
                <a:sym typeface="Inter"/>
              </a:rPr>
              <a:t> Each CI step executes a single task</a:t>
            </a:r>
            <a:endParaRPr b="0" i="0" sz="1700" u="none" cap="none" strike="noStrike">
              <a:solidFill>
                <a:schemeClr val="accent1"/>
              </a:solidFill>
              <a:latin typeface="Inter"/>
              <a:ea typeface="Inter"/>
              <a:cs typeface="Inter"/>
              <a:sym typeface="Inter"/>
            </a:endParaRPr>
          </a:p>
          <a:p>
            <a:pPr indent="0" lvl="0" marL="0" marR="0" rtl="0" algn="ctr">
              <a:lnSpc>
                <a:spcPct val="115000"/>
              </a:lnSpc>
              <a:spcBef>
                <a:spcPts val="1600"/>
              </a:spcBef>
              <a:spcAft>
                <a:spcPts val="0"/>
              </a:spcAft>
              <a:buClr>
                <a:srgbClr val="000000"/>
              </a:buClr>
              <a:buSzPts val="1700"/>
              <a:buFont typeface="Arial"/>
              <a:buNone/>
            </a:pPr>
            <a:r>
              <a:rPr b="1" i="0" lang="en" sz="1700" u="none" cap="none" strike="noStrike">
                <a:solidFill>
                  <a:schemeClr val="accent1"/>
                </a:solidFill>
                <a:latin typeface="Inter"/>
                <a:ea typeface="Inter"/>
                <a:cs typeface="Inter"/>
                <a:sym typeface="Inter"/>
              </a:rPr>
              <a:t>Repeatable:</a:t>
            </a:r>
            <a:r>
              <a:rPr b="0" i="0" lang="en" sz="1700" u="none" cap="none" strike="noStrike">
                <a:solidFill>
                  <a:schemeClr val="accent1"/>
                </a:solidFill>
                <a:latin typeface="Inter"/>
                <a:ea typeface="Inter"/>
                <a:cs typeface="Inter"/>
                <a:sym typeface="Inter"/>
              </a:rPr>
              <a:t> Automated in a way that is consistently repeatable</a:t>
            </a:r>
            <a:endParaRPr b="0" i="0" sz="1700" u="none" cap="none" strike="noStrike">
              <a:solidFill>
                <a:schemeClr val="accent1"/>
              </a:solidFill>
              <a:latin typeface="Inter"/>
              <a:ea typeface="Inter"/>
              <a:cs typeface="Inter"/>
              <a:sym typeface="Inter"/>
            </a:endParaRPr>
          </a:p>
          <a:p>
            <a:pPr indent="0" lvl="0" marL="0" marR="0" rtl="0" algn="ctr">
              <a:lnSpc>
                <a:spcPct val="115000"/>
              </a:lnSpc>
              <a:spcBef>
                <a:spcPts val="1600"/>
              </a:spcBef>
              <a:spcAft>
                <a:spcPts val="0"/>
              </a:spcAft>
              <a:buClr>
                <a:srgbClr val="000000"/>
              </a:buClr>
              <a:buSzPts val="1700"/>
              <a:buFont typeface="Arial"/>
              <a:buNone/>
            </a:pPr>
            <a:r>
              <a:rPr b="1" i="0" lang="en" sz="1700" u="none" cap="none" strike="noStrike">
                <a:solidFill>
                  <a:schemeClr val="accent1"/>
                </a:solidFill>
                <a:latin typeface="Inter"/>
                <a:ea typeface="Inter"/>
                <a:cs typeface="Inter"/>
                <a:sym typeface="Inter"/>
              </a:rPr>
              <a:t>Fail fast: </a:t>
            </a:r>
            <a:r>
              <a:rPr b="0" i="0" lang="en" sz="1700" u="none" cap="none" strike="noStrike">
                <a:solidFill>
                  <a:schemeClr val="accent1"/>
                </a:solidFill>
                <a:latin typeface="Inter"/>
                <a:ea typeface="Inter"/>
                <a:cs typeface="Inter"/>
                <a:sym typeface="Inter"/>
              </a:rPr>
              <a:t>Fail at first sign of trouble</a:t>
            </a:r>
            <a:endParaRPr b="0" i="0" sz="1700" u="none" cap="none" strike="noStrike">
              <a:solidFill>
                <a:schemeClr val="accent1"/>
              </a:solidFill>
              <a:latin typeface="Inter"/>
              <a:ea typeface="Inter"/>
              <a:cs typeface="Inter"/>
              <a:sym typeface="Inter"/>
            </a:endParaRPr>
          </a:p>
          <a:p>
            <a:pPr indent="0" lvl="0" marL="0" marR="0" rtl="0" algn="ctr">
              <a:lnSpc>
                <a:spcPct val="115000"/>
              </a:lnSpc>
              <a:spcBef>
                <a:spcPts val="1600"/>
              </a:spcBef>
              <a:spcAft>
                <a:spcPts val="1600"/>
              </a:spcAft>
              <a:buClr>
                <a:srgbClr val="000000"/>
              </a:buClr>
              <a:buSzPts val="1300"/>
              <a:buFont typeface="Arial"/>
              <a:buNone/>
            </a:pPr>
            <a:r>
              <a:t/>
            </a:r>
            <a:endParaRPr b="1" i="0" sz="1300" u="none" cap="none" strike="noStrike">
              <a:solidFill>
                <a:srgbClr val="3D5B58"/>
              </a:solidFill>
              <a:latin typeface="Montserrat"/>
              <a:ea typeface="Montserrat"/>
              <a:cs typeface="Montserrat"/>
              <a:sym typeface="Montserrat"/>
            </a:endParaRPr>
          </a:p>
        </p:txBody>
      </p:sp>
      <p:cxnSp>
        <p:nvCxnSpPr>
          <p:cNvPr id="301" name="Google Shape;301;p10"/>
          <p:cNvCxnSpPr/>
          <p:nvPr/>
        </p:nvCxnSpPr>
        <p:spPr>
          <a:xfrm>
            <a:off x="814386" y="2244700"/>
            <a:ext cx="7619100" cy="0"/>
          </a:xfrm>
          <a:prstGeom prst="straightConnector1">
            <a:avLst/>
          </a:prstGeom>
          <a:noFill/>
          <a:ln cap="flat" cmpd="sng" w="19050">
            <a:solidFill>
              <a:schemeClr val="lt1"/>
            </a:solidFill>
            <a:prstDash val="solid"/>
            <a:round/>
            <a:headEnd len="sm" w="sm" type="none"/>
            <a:tailEnd len="sm" w="sm" type="none"/>
          </a:ln>
        </p:spPr>
      </p:cxnSp>
      <p:cxnSp>
        <p:nvCxnSpPr>
          <p:cNvPr id="302" name="Google Shape;302;p10"/>
          <p:cNvCxnSpPr/>
          <p:nvPr/>
        </p:nvCxnSpPr>
        <p:spPr>
          <a:xfrm>
            <a:off x="814386" y="2749550"/>
            <a:ext cx="7619100" cy="0"/>
          </a:xfrm>
          <a:prstGeom prst="straightConnector1">
            <a:avLst/>
          </a:prstGeom>
          <a:noFill/>
          <a:ln cap="flat" cmpd="sng" w="19050">
            <a:solidFill>
              <a:schemeClr val="lt1"/>
            </a:solidFill>
            <a:prstDash val="solid"/>
            <a:round/>
            <a:headEnd len="sm" w="sm" type="none"/>
            <a:tailEnd len="sm" w="sm" type="none"/>
          </a:ln>
        </p:spPr>
      </p:cxn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06" name="Shape 306"/>
        <p:cNvGrpSpPr/>
        <p:nvPr/>
      </p:nvGrpSpPr>
      <p:grpSpPr>
        <a:xfrm>
          <a:off x="0" y="0"/>
          <a:ext cx="0" cy="0"/>
          <a:chOff x="0" y="0"/>
          <a:chExt cx="0" cy="0"/>
        </a:xfrm>
      </p:grpSpPr>
      <p:sp>
        <p:nvSpPr>
          <p:cNvPr id="307" name="Google Shape;307;p11"/>
          <p:cNvSpPr txBox="1"/>
          <p:nvPr/>
        </p:nvSpPr>
        <p:spPr>
          <a:xfrm>
            <a:off x="2632575" y="4035750"/>
            <a:ext cx="3880200" cy="3387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000"/>
              <a:buFont typeface="Arial"/>
              <a:buNone/>
            </a:pPr>
            <a:r>
              <a:rPr b="1" i="0" lang="en" sz="1000" u="none" cap="none" strike="noStrike">
                <a:solidFill>
                  <a:schemeClr val="accent1"/>
                </a:solidFill>
                <a:latin typeface="Montserrat"/>
                <a:ea typeface="Montserrat"/>
                <a:cs typeface="Montserrat"/>
                <a:sym typeface="Montserrat"/>
              </a:rPr>
              <a:t>https://martinfowler.com/bliki/TestPyramid.html</a:t>
            </a:r>
            <a:endParaRPr b="1" i="0" sz="1000" u="none" cap="none" strike="noStrike">
              <a:solidFill>
                <a:schemeClr val="accent1"/>
              </a:solidFill>
              <a:latin typeface="Montserrat"/>
              <a:ea typeface="Montserrat"/>
              <a:cs typeface="Montserrat"/>
              <a:sym typeface="Montserrat"/>
            </a:endParaRPr>
          </a:p>
        </p:txBody>
      </p:sp>
      <p:sp>
        <p:nvSpPr>
          <p:cNvPr id="308" name="Google Shape;308;p11"/>
          <p:cNvSpPr/>
          <p:nvPr/>
        </p:nvSpPr>
        <p:spPr>
          <a:xfrm>
            <a:off x="3882550" y="823200"/>
            <a:ext cx="1121400" cy="947100"/>
          </a:xfrm>
          <a:prstGeom prst="rect">
            <a:avLst/>
          </a:prstGeom>
          <a:solidFill>
            <a:schemeClr val="lt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09" name="Google Shape;309;p11"/>
          <p:cNvSpPr/>
          <p:nvPr/>
        </p:nvSpPr>
        <p:spPr>
          <a:xfrm>
            <a:off x="3087550" y="1912412"/>
            <a:ext cx="2931300" cy="947100"/>
          </a:xfrm>
          <a:prstGeom prst="rect">
            <a:avLst/>
          </a:prstGeom>
          <a:solidFill>
            <a:schemeClr val="dk2"/>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0" name="Google Shape;310;p11"/>
          <p:cNvSpPr/>
          <p:nvPr/>
        </p:nvSpPr>
        <p:spPr>
          <a:xfrm>
            <a:off x="2613025" y="3001623"/>
            <a:ext cx="3880200" cy="947100"/>
          </a:xfrm>
          <a:prstGeom prst="rect">
            <a:avLst/>
          </a:prstGeom>
          <a:solidFill>
            <a:schemeClr val="accent1"/>
          </a:solidFill>
          <a:ln>
            <a:noFill/>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11" name="Google Shape;311;p11"/>
          <p:cNvSpPr txBox="1"/>
          <p:nvPr/>
        </p:nvSpPr>
        <p:spPr>
          <a:xfrm>
            <a:off x="4022575" y="1083225"/>
            <a:ext cx="778500" cy="4617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800"/>
              <a:buFont typeface="Arial"/>
              <a:buNone/>
            </a:pPr>
            <a:r>
              <a:rPr b="0" i="0" lang="en" sz="1800" u="none" cap="none" strike="noStrike">
                <a:solidFill>
                  <a:schemeClr val="accent3"/>
                </a:solidFill>
                <a:latin typeface="Inter Medium"/>
                <a:ea typeface="Inter Medium"/>
                <a:cs typeface="Inter Medium"/>
                <a:sym typeface="Inter Medium"/>
              </a:rPr>
              <a:t>UI</a:t>
            </a:r>
            <a:endParaRPr b="0" i="0" sz="1800" u="none" cap="none" strike="noStrike">
              <a:solidFill>
                <a:schemeClr val="accent3"/>
              </a:solidFill>
              <a:latin typeface="Inter Medium"/>
              <a:ea typeface="Inter Medium"/>
              <a:cs typeface="Inter Medium"/>
              <a:sym typeface="Inter Medium"/>
            </a:endParaRPr>
          </a:p>
        </p:txBody>
      </p:sp>
      <p:sp>
        <p:nvSpPr>
          <p:cNvPr id="312" name="Google Shape;312;p11"/>
          <p:cNvSpPr txBox="1"/>
          <p:nvPr/>
        </p:nvSpPr>
        <p:spPr>
          <a:xfrm>
            <a:off x="3107025" y="2155100"/>
            <a:ext cx="2931300" cy="4617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800"/>
              <a:buFont typeface="Arial"/>
              <a:buNone/>
            </a:pPr>
            <a:r>
              <a:rPr b="0" i="0" lang="en" sz="1800" u="none" cap="none" strike="noStrike">
                <a:solidFill>
                  <a:schemeClr val="accent3"/>
                </a:solidFill>
                <a:latin typeface="Inter Medium"/>
                <a:ea typeface="Inter Medium"/>
                <a:cs typeface="Inter Medium"/>
                <a:sym typeface="Inter Medium"/>
              </a:rPr>
              <a:t>Service</a:t>
            </a:r>
            <a:endParaRPr b="0" i="0" sz="1800" u="none" cap="none" strike="noStrike">
              <a:solidFill>
                <a:schemeClr val="accent3"/>
              </a:solidFill>
              <a:latin typeface="Inter Medium"/>
              <a:ea typeface="Inter Medium"/>
              <a:cs typeface="Inter Medium"/>
              <a:sym typeface="Inter Medium"/>
            </a:endParaRPr>
          </a:p>
        </p:txBody>
      </p:sp>
      <p:sp>
        <p:nvSpPr>
          <p:cNvPr id="313" name="Google Shape;313;p11"/>
          <p:cNvSpPr txBox="1"/>
          <p:nvPr/>
        </p:nvSpPr>
        <p:spPr>
          <a:xfrm>
            <a:off x="2613125" y="3216775"/>
            <a:ext cx="3880200" cy="4617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800"/>
              <a:buFont typeface="Arial"/>
              <a:buNone/>
            </a:pPr>
            <a:r>
              <a:rPr b="0" i="0" lang="en" sz="1800" u="none" cap="none" strike="noStrike">
                <a:solidFill>
                  <a:schemeClr val="lt1"/>
                </a:solidFill>
                <a:latin typeface="Inter Medium"/>
                <a:ea typeface="Inter Medium"/>
                <a:cs typeface="Inter Medium"/>
                <a:sym typeface="Inter Medium"/>
              </a:rPr>
              <a:t>Unit</a:t>
            </a:r>
            <a:endParaRPr b="0" i="0" sz="1800" u="none" cap="none" strike="noStrike">
              <a:solidFill>
                <a:schemeClr val="lt1"/>
              </a:solidFill>
              <a:latin typeface="Inter Medium"/>
              <a:ea typeface="Inter Medium"/>
              <a:cs typeface="Inter Medium"/>
              <a:sym typeface="Inter Medium"/>
            </a:endParaRPr>
          </a:p>
        </p:txBody>
      </p:sp>
      <p:pic>
        <p:nvPicPr>
          <p:cNvPr id="314" name="Google Shape;314;p11"/>
          <p:cNvPicPr preferRelativeResize="0"/>
          <p:nvPr/>
        </p:nvPicPr>
        <p:blipFill rotWithShape="1">
          <a:blip r:embed="rId3">
            <a:alphaModFix/>
          </a:blip>
          <a:srcRect b="0" l="0" r="0" t="0"/>
          <a:stretch/>
        </p:blipFill>
        <p:spPr>
          <a:xfrm>
            <a:off x="7049824" y="832325"/>
            <a:ext cx="661549" cy="661873"/>
          </a:xfrm>
          <a:prstGeom prst="rect">
            <a:avLst/>
          </a:prstGeom>
          <a:noFill/>
          <a:ln>
            <a:noFill/>
          </a:ln>
        </p:spPr>
      </p:pic>
      <p:pic>
        <p:nvPicPr>
          <p:cNvPr id="315" name="Google Shape;315;p11"/>
          <p:cNvPicPr preferRelativeResize="0"/>
          <p:nvPr/>
        </p:nvPicPr>
        <p:blipFill rotWithShape="1">
          <a:blip r:embed="rId4">
            <a:alphaModFix/>
          </a:blip>
          <a:srcRect b="0" l="0" r="0" t="0"/>
          <a:stretch/>
        </p:blipFill>
        <p:spPr>
          <a:xfrm flipH="1">
            <a:off x="1094725" y="769050"/>
            <a:ext cx="910423" cy="910423"/>
          </a:xfrm>
          <a:prstGeom prst="rect">
            <a:avLst/>
          </a:prstGeom>
          <a:noFill/>
          <a:ln>
            <a:noFill/>
          </a:ln>
        </p:spPr>
      </p:pic>
      <p:pic>
        <p:nvPicPr>
          <p:cNvPr id="316" name="Google Shape;316;p11"/>
          <p:cNvPicPr preferRelativeResize="0"/>
          <p:nvPr/>
        </p:nvPicPr>
        <p:blipFill rotWithShape="1">
          <a:blip r:embed="rId5">
            <a:alphaModFix/>
          </a:blip>
          <a:srcRect b="0" l="0" r="0" t="0"/>
          <a:stretch/>
        </p:blipFill>
        <p:spPr>
          <a:xfrm>
            <a:off x="1114950" y="3216775"/>
            <a:ext cx="869975" cy="869975"/>
          </a:xfrm>
          <a:prstGeom prst="rect">
            <a:avLst/>
          </a:prstGeom>
          <a:noFill/>
          <a:ln>
            <a:noFill/>
          </a:ln>
        </p:spPr>
      </p:pic>
      <p:pic>
        <p:nvPicPr>
          <p:cNvPr id="317" name="Google Shape;317;p11"/>
          <p:cNvPicPr preferRelativeResize="0"/>
          <p:nvPr/>
        </p:nvPicPr>
        <p:blipFill rotWithShape="1">
          <a:blip r:embed="rId3">
            <a:alphaModFix/>
          </a:blip>
          <a:srcRect b="0" l="0" r="0" t="0"/>
          <a:stretch/>
        </p:blipFill>
        <p:spPr>
          <a:xfrm>
            <a:off x="7336254" y="832325"/>
            <a:ext cx="661549" cy="661873"/>
          </a:xfrm>
          <a:prstGeom prst="rect">
            <a:avLst/>
          </a:prstGeom>
          <a:noFill/>
          <a:ln>
            <a:noFill/>
          </a:ln>
        </p:spPr>
      </p:pic>
      <p:pic>
        <p:nvPicPr>
          <p:cNvPr id="318" name="Google Shape;318;p11"/>
          <p:cNvPicPr preferRelativeResize="0"/>
          <p:nvPr/>
        </p:nvPicPr>
        <p:blipFill rotWithShape="1">
          <a:blip r:embed="rId3">
            <a:alphaModFix/>
          </a:blip>
          <a:srcRect b="0" l="0" r="0" t="0"/>
          <a:stretch/>
        </p:blipFill>
        <p:spPr>
          <a:xfrm>
            <a:off x="7627249" y="832325"/>
            <a:ext cx="661549" cy="661873"/>
          </a:xfrm>
          <a:prstGeom prst="rect">
            <a:avLst/>
          </a:prstGeom>
          <a:noFill/>
          <a:ln>
            <a:noFill/>
          </a:ln>
        </p:spPr>
      </p:pic>
      <p:pic>
        <p:nvPicPr>
          <p:cNvPr id="319" name="Google Shape;319;p11"/>
          <p:cNvPicPr preferRelativeResize="0"/>
          <p:nvPr/>
        </p:nvPicPr>
        <p:blipFill rotWithShape="1">
          <a:blip r:embed="rId3">
            <a:alphaModFix/>
          </a:blip>
          <a:srcRect b="0" l="0" r="0" t="0"/>
          <a:stretch/>
        </p:blipFill>
        <p:spPr>
          <a:xfrm>
            <a:off x="7049824" y="3268600"/>
            <a:ext cx="661549" cy="661873"/>
          </a:xfrm>
          <a:prstGeom prst="rect">
            <a:avLst/>
          </a:prstGeom>
          <a:noFill/>
          <a:ln>
            <a:noFill/>
          </a:ln>
        </p:spPr>
      </p:pic>
      <p:cxnSp>
        <p:nvCxnSpPr>
          <p:cNvPr id="320" name="Google Shape;320;p11"/>
          <p:cNvCxnSpPr/>
          <p:nvPr/>
        </p:nvCxnSpPr>
        <p:spPr>
          <a:xfrm>
            <a:off x="2268275" y="1086175"/>
            <a:ext cx="0" cy="2868300"/>
          </a:xfrm>
          <a:prstGeom prst="straightConnector1">
            <a:avLst/>
          </a:prstGeom>
          <a:noFill/>
          <a:ln cap="flat" cmpd="sng" w="19050">
            <a:solidFill>
              <a:schemeClr val="dk2"/>
            </a:solidFill>
            <a:prstDash val="solid"/>
            <a:round/>
            <a:headEnd len="med" w="med" type="triangle"/>
            <a:tailEnd len="med" w="med" type="triangle"/>
          </a:ln>
        </p:spPr>
      </p:cxnSp>
      <p:cxnSp>
        <p:nvCxnSpPr>
          <p:cNvPr id="321" name="Google Shape;321;p11"/>
          <p:cNvCxnSpPr/>
          <p:nvPr/>
        </p:nvCxnSpPr>
        <p:spPr>
          <a:xfrm>
            <a:off x="6829788" y="1095625"/>
            <a:ext cx="6000" cy="2849400"/>
          </a:xfrm>
          <a:prstGeom prst="straightConnector1">
            <a:avLst/>
          </a:prstGeom>
          <a:noFill/>
          <a:ln cap="flat" cmpd="sng" w="19050">
            <a:solidFill>
              <a:schemeClr val="dk2"/>
            </a:solidFill>
            <a:prstDash val="solid"/>
            <a:round/>
            <a:headEnd len="med" w="med" type="triangle"/>
            <a:tailEnd len="med" w="med" type="triangle"/>
          </a:ln>
        </p:spPr>
      </p:cxn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5" name="Shape 325"/>
        <p:cNvGrpSpPr/>
        <p:nvPr/>
      </p:nvGrpSpPr>
      <p:grpSpPr>
        <a:xfrm>
          <a:off x="0" y="0"/>
          <a:ext cx="0" cy="0"/>
          <a:chOff x="0" y="0"/>
          <a:chExt cx="0" cy="0"/>
        </a:xfrm>
      </p:grpSpPr>
      <p:sp>
        <p:nvSpPr>
          <p:cNvPr id="326" name="Google Shape;326;p12"/>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CD practices</a:t>
            </a:r>
            <a:endParaRPr/>
          </a:p>
        </p:txBody>
      </p:sp>
      <p:sp>
        <p:nvSpPr>
          <p:cNvPr id="327" name="Google Shape;327;p12"/>
          <p:cNvSpPr txBox="1"/>
          <p:nvPr/>
        </p:nvSpPr>
        <p:spPr>
          <a:xfrm>
            <a:off x="927888" y="1552825"/>
            <a:ext cx="7803600" cy="4002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28" name="Google Shape;328;p12"/>
          <p:cNvSpPr txBox="1"/>
          <p:nvPr/>
        </p:nvSpPr>
        <p:spPr>
          <a:xfrm>
            <a:off x="1148388" y="1573775"/>
            <a:ext cx="6960300" cy="2391000"/>
          </a:xfrm>
          <a:prstGeom prst="rect">
            <a:avLst/>
          </a:prstGeom>
          <a:noFill/>
          <a:ln>
            <a:noFill/>
          </a:ln>
        </p:spPr>
        <p:txBody>
          <a:bodyPr anchorCtr="0" anchor="t" bIns="0" lIns="0" spcFirstLastPara="1" rIns="0" wrap="square" tIns="0">
            <a:noAutofit/>
          </a:bodyPr>
          <a:lstStyle/>
          <a:p>
            <a:pPr indent="0" lvl="0" marL="0" marR="0" rtl="0" algn="ctr">
              <a:lnSpc>
                <a:spcPct val="115000"/>
              </a:lnSpc>
              <a:spcBef>
                <a:spcPts val="1000"/>
              </a:spcBef>
              <a:spcAft>
                <a:spcPts val="0"/>
              </a:spcAft>
              <a:buClr>
                <a:srgbClr val="000000"/>
              </a:buClr>
              <a:buSzPts val="1700"/>
              <a:buFont typeface="Arial"/>
              <a:buNone/>
            </a:pPr>
            <a:r>
              <a:rPr b="1" i="0" lang="en" sz="1700" u="none" cap="none" strike="noStrike">
                <a:solidFill>
                  <a:schemeClr val="accent1"/>
                </a:solidFill>
                <a:latin typeface="Inter"/>
                <a:ea typeface="Inter"/>
                <a:cs typeface="Inter"/>
                <a:sym typeface="Inter"/>
              </a:rPr>
              <a:t>Holistic approach:</a:t>
            </a:r>
            <a:r>
              <a:rPr b="0" i="0" lang="en" sz="1700" u="none" cap="none" strike="noStrike">
                <a:solidFill>
                  <a:schemeClr val="accent1"/>
                </a:solidFill>
                <a:latin typeface="Inter"/>
                <a:ea typeface="Inter"/>
                <a:cs typeface="Inter"/>
                <a:sym typeface="Inter"/>
              </a:rPr>
              <a:t> Deploy: App, Infra, Cnfig, Data</a:t>
            </a:r>
            <a:endParaRPr b="0" i="0" sz="1700" u="none" cap="none" strike="noStrike">
              <a:solidFill>
                <a:schemeClr val="accent1"/>
              </a:solidFill>
              <a:latin typeface="Inter"/>
              <a:ea typeface="Inter"/>
              <a:cs typeface="Inter"/>
              <a:sym typeface="Inter"/>
            </a:endParaRPr>
          </a:p>
          <a:p>
            <a:pPr indent="0" lvl="0" marL="0" marR="0" rtl="0" algn="ctr">
              <a:lnSpc>
                <a:spcPct val="115000"/>
              </a:lnSpc>
              <a:spcBef>
                <a:spcPts val="1600"/>
              </a:spcBef>
              <a:spcAft>
                <a:spcPts val="0"/>
              </a:spcAft>
              <a:buClr>
                <a:srgbClr val="000000"/>
              </a:buClr>
              <a:buSzPts val="1700"/>
              <a:buFont typeface="Arial"/>
              <a:buNone/>
            </a:pPr>
            <a:r>
              <a:rPr b="1" i="0" lang="en" sz="1700" u="none" cap="none" strike="noStrike">
                <a:solidFill>
                  <a:schemeClr val="accent1"/>
                </a:solidFill>
                <a:latin typeface="Inter"/>
                <a:ea typeface="Inter"/>
                <a:cs typeface="Inter"/>
                <a:sym typeface="Inter"/>
              </a:rPr>
              <a:t>Environment Pipelines: </a:t>
            </a:r>
            <a:r>
              <a:rPr b="0" i="0" lang="en" sz="1700" u="none" cap="none" strike="noStrike">
                <a:solidFill>
                  <a:schemeClr val="accent1"/>
                </a:solidFill>
                <a:latin typeface="Inter"/>
                <a:ea typeface="Inter"/>
                <a:cs typeface="Inter"/>
                <a:sym typeface="Inter"/>
              </a:rPr>
              <a:t>Increase confidence as you </a:t>
            </a:r>
            <a:br>
              <a:rPr b="0" i="0" lang="en" sz="1700" u="none" cap="none" strike="noStrike">
                <a:solidFill>
                  <a:schemeClr val="accent1"/>
                </a:solidFill>
                <a:latin typeface="Inter"/>
                <a:ea typeface="Inter"/>
                <a:cs typeface="Inter"/>
                <a:sym typeface="Inter"/>
              </a:rPr>
            </a:br>
            <a:r>
              <a:rPr b="0" i="0" lang="en" sz="1700" u="none" cap="none" strike="noStrike">
                <a:solidFill>
                  <a:schemeClr val="accent1"/>
                </a:solidFill>
                <a:latin typeface="Inter"/>
                <a:ea typeface="Inter"/>
                <a:cs typeface="Inter"/>
                <a:sym typeface="Inter"/>
              </a:rPr>
              <a:t>move towards prod</a:t>
            </a:r>
            <a:endParaRPr b="0" i="0" sz="1700" u="none" cap="none" strike="noStrike">
              <a:solidFill>
                <a:schemeClr val="accent1"/>
              </a:solidFill>
              <a:latin typeface="Inter"/>
              <a:ea typeface="Inter"/>
              <a:cs typeface="Inter"/>
              <a:sym typeface="Inter"/>
            </a:endParaRPr>
          </a:p>
          <a:p>
            <a:pPr indent="0" lvl="0" marL="0" marR="0" rtl="0" algn="ctr">
              <a:lnSpc>
                <a:spcPct val="115000"/>
              </a:lnSpc>
              <a:spcBef>
                <a:spcPts val="1600"/>
              </a:spcBef>
              <a:spcAft>
                <a:spcPts val="0"/>
              </a:spcAft>
              <a:buClr>
                <a:srgbClr val="000000"/>
              </a:buClr>
              <a:buSzPts val="1700"/>
              <a:buFont typeface="Arial"/>
              <a:buNone/>
            </a:pPr>
            <a:r>
              <a:rPr b="1" i="0" lang="en" sz="1700" u="none" cap="none" strike="noStrike">
                <a:solidFill>
                  <a:schemeClr val="accent1"/>
                </a:solidFill>
                <a:latin typeface="Inter"/>
                <a:ea typeface="Inter"/>
                <a:cs typeface="Inter"/>
                <a:sym typeface="Inter"/>
              </a:rPr>
              <a:t>Unique Version:</a:t>
            </a:r>
            <a:r>
              <a:rPr b="0" i="0" lang="en" sz="1700" u="none" cap="none" strike="noStrike">
                <a:solidFill>
                  <a:schemeClr val="accent1"/>
                </a:solidFill>
                <a:latin typeface="Inter"/>
                <a:ea typeface="Inter"/>
                <a:cs typeface="Inter"/>
                <a:sym typeface="Inter"/>
              </a:rPr>
              <a:t> Know state of system at anytime, demonstrate difference between current &amp; future state</a:t>
            </a:r>
            <a:endParaRPr b="0" i="0" sz="1700" u="none" cap="none" strike="noStrike">
              <a:solidFill>
                <a:schemeClr val="accent1"/>
              </a:solidFill>
              <a:latin typeface="Inter"/>
              <a:ea typeface="Inter"/>
              <a:cs typeface="Inter"/>
              <a:sym typeface="Inter"/>
            </a:endParaRPr>
          </a:p>
          <a:p>
            <a:pPr indent="0" lvl="0" marL="0" marR="0" rtl="0" algn="ctr">
              <a:lnSpc>
                <a:spcPct val="115000"/>
              </a:lnSpc>
              <a:spcBef>
                <a:spcPts val="1600"/>
              </a:spcBef>
              <a:spcAft>
                <a:spcPts val="1600"/>
              </a:spcAft>
              <a:buClr>
                <a:srgbClr val="000000"/>
              </a:buClr>
              <a:buSzPts val="1300"/>
              <a:buFont typeface="Arial"/>
              <a:buNone/>
            </a:pPr>
            <a:r>
              <a:t/>
            </a:r>
            <a:endParaRPr b="0" i="0" sz="1300" u="none" cap="none" strike="noStrike">
              <a:solidFill>
                <a:schemeClr val="accent1"/>
              </a:solidFill>
              <a:latin typeface="Inter"/>
              <a:ea typeface="Inter"/>
              <a:cs typeface="Inter"/>
              <a:sym typeface="Inter"/>
            </a:endParaRPr>
          </a:p>
        </p:txBody>
      </p:sp>
      <p:cxnSp>
        <p:nvCxnSpPr>
          <p:cNvPr id="329" name="Google Shape;329;p12"/>
          <p:cNvCxnSpPr/>
          <p:nvPr/>
        </p:nvCxnSpPr>
        <p:spPr>
          <a:xfrm>
            <a:off x="869714" y="2089650"/>
            <a:ext cx="7397700" cy="0"/>
          </a:xfrm>
          <a:prstGeom prst="straightConnector1">
            <a:avLst/>
          </a:prstGeom>
          <a:noFill/>
          <a:ln cap="flat" cmpd="sng" w="19050">
            <a:solidFill>
              <a:schemeClr val="lt1"/>
            </a:solidFill>
            <a:prstDash val="solid"/>
            <a:round/>
            <a:headEnd len="sm" w="sm" type="none"/>
            <a:tailEnd len="sm" w="sm" type="none"/>
          </a:ln>
        </p:spPr>
      </p:cxnSp>
      <p:cxnSp>
        <p:nvCxnSpPr>
          <p:cNvPr id="330" name="Google Shape;330;p12"/>
          <p:cNvCxnSpPr/>
          <p:nvPr/>
        </p:nvCxnSpPr>
        <p:spPr>
          <a:xfrm>
            <a:off x="869714" y="2904550"/>
            <a:ext cx="7397700" cy="0"/>
          </a:xfrm>
          <a:prstGeom prst="straightConnector1">
            <a:avLst/>
          </a:prstGeom>
          <a:noFill/>
          <a:ln cap="flat" cmpd="sng" w="19050">
            <a:solidFill>
              <a:schemeClr val="lt1"/>
            </a:solidFill>
            <a:prstDash val="solid"/>
            <a:round/>
            <a:headEnd len="sm" w="sm" type="none"/>
            <a:tailEnd len="sm" w="sm" type="none"/>
          </a:ln>
        </p:spPr>
      </p:cxn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4" name="Shape 334"/>
        <p:cNvGrpSpPr/>
        <p:nvPr/>
      </p:nvGrpSpPr>
      <p:grpSpPr>
        <a:xfrm>
          <a:off x="0" y="0"/>
          <a:ext cx="0" cy="0"/>
          <a:chOff x="0" y="0"/>
          <a:chExt cx="0" cy="0"/>
        </a:xfrm>
      </p:grpSpPr>
      <p:sp>
        <p:nvSpPr>
          <p:cNvPr id="335" name="Google Shape;335;p13"/>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p>
            <a:pPr indent="0" lvl="0" marL="0" rtl="0" algn="l">
              <a:lnSpc>
                <a:spcPct val="100000"/>
              </a:lnSpc>
              <a:spcBef>
                <a:spcPts val="0"/>
              </a:spcBef>
              <a:spcAft>
                <a:spcPts val="0"/>
              </a:spcAft>
              <a:buSzPts val="4500"/>
              <a:buNone/>
            </a:pPr>
            <a:r>
              <a:rPr lang="en"/>
              <a:t>Pipeline Flow</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39" name="Shape 339"/>
        <p:cNvGrpSpPr/>
        <p:nvPr/>
      </p:nvGrpSpPr>
      <p:grpSpPr>
        <a:xfrm>
          <a:off x="0" y="0"/>
          <a:ext cx="0" cy="0"/>
          <a:chOff x="0" y="0"/>
          <a:chExt cx="0" cy="0"/>
        </a:xfrm>
      </p:grpSpPr>
      <p:sp>
        <p:nvSpPr>
          <p:cNvPr id="340" name="Google Shape;340;p14"/>
          <p:cNvSpPr/>
          <p:nvPr/>
        </p:nvSpPr>
        <p:spPr>
          <a:xfrm>
            <a:off x="998123" y="1661325"/>
            <a:ext cx="1289400" cy="390000"/>
          </a:xfrm>
          <a:prstGeom prst="roundRect">
            <a:avLst>
              <a:gd fmla="val 16667" name="adj"/>
            </a:avLst>
          </a:prstGeom>
          <a:solidFill>
            <a:schemeClr val="accen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Inter Medium"/>
                <a:ea typeface="Inter Medium"/>
                <a:cs typeface="Inter Medium"/>
                <a:sym typeface="Inter Medium"/>
              </a:rPr>
              <a:t>Application</a:t>
            </a:r>
            <a:endParaRPr b="0" i="0" sz="1200" u="none" cap="none" strike="noStrike">
              <a:solidFill>
                <a:schemeClr val="lt1"/>
              </a:solidFill>
              <a:latin typeface="Inter Medium"/>
              <a:ea typeface="Inter Medium"/>
              <a:cs typeface="Inter Medium"/>
              <a:sym typeface="Inter Medium"/>
            </a:endParaRPr>
          </a:p>
        </p:txBody>
      </p:sp>
      <p:sp>
        <p:nvSpPr>
          <p:cNvPr id="341" name="Google Shape;341;p14"/>
          <p:cNvSpPr/>
          <p:nvPr/>
        </p:nvSpPr>
        <p:spPr>
          <a:xfrm>
            <a:off x="998123" y="2462975"/>
            <a:ext cx="1289400" cy="390000"/>
          </a:xfrm>
          <a:prstGeom prst="roundRect">
            <a:avLst>
              <a:gd fmla="val 16667" name="adj"/>
            </a:avLst>
          </a:prstGeom>
          <a:solidFill>
            <a:schemeClr val="accen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Inter Medium"/>
                <a:ea typeface="Inter Medium"/>
                <a:cs typeface="Inter Medium"/>
                <a:sym typeface="Inter Medium"/>
              </a:rPr>
              <a:t>Configuration</a:t>
            </a:r>
            <a:endParaRPr b="0" i="0" sz="1200" u="none" cap="none" strike="noStrike">
              <a:solidFill>
                <a:schemeClr val="lt1"/>
              </a:solidFill>
              <a:latin typeface="Inter Medium"/>
              <a:ea typeface="Inter Medium"/>
              <a:cs typeface="Inter Medium"/>
              <a:sym typeface="Inter Medium"/>
            </a:endParaRPr>
          </a:p>
        </p:txBody>
      </p:sp>
      <p:sp>
        <p:nvSpPr>
          <p:cNvPr id="342" name="Google Shape;342;p14"/>
          <p:cNvSpPr/>
          <p:nvPr/>
        </p:nvSpPr>
        <p:spPr>
          <a:xfrm>
            <a:off x="998123" y="3250388"/>
            <a:ext cx="1289400" cy="390000"/>
          </a:xfrm>
          <a:prstGeom prst="roundRect">
            <a:avLst>
              <a:gd fmla="val 16667" name="adj"/>
            </a:avLst>
          </a:prstGeom>
          <a:solidFill>
            <a:schemeClr val="accen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Inter Medium"/>
                <a:ea typeface="Inter Medium"/>
                <a:cs typeface="Inter Medium"/>
                <a:sym typeface="Inter Medium"/>
              </a:rPr>
              <a:t>Infrastructure</a:t>
            </a:r>
            <a:endParaRPr b="0" i="0" sz="1200" u="none" cap="none" strike="noStrike">
              <a:solidFill>
                <a:schemeClr val="lt1"/>
              </a:solidFill>
              <a:latin typeface="Inter Medium"/>
              <a:ea typeface="Inter Medium"/>
              <a:cs typeface="Inter Medium"/>
              <a:sym typeface="Inter Medium"/>
            </a:endParaRPr>
          </a:p>
        </p:txBody>
      </p:sp>
      <p:sp>
        <p:nvSpPr>
          <p:cNvPr id="343" name="Google Shape;343;p14"/>
          <p:cNvSpPr/>
          <p:nvPr/>
        </p:nvSpPr>
        <p:spPr>
          <a:xfrm>
            <a:off x="3832473" y="2513425"/>
            <a:ext cx="1289400" cy="390000"/>
          </a:xfrm>
          <a:prstGeom prst="roundRect">
            <a:avLst>
              <a:gd fmla="val 16667" name="adj"/>
            </a:avLst>
          </a:prstGeom>
          <a:solidFill>
            <a:schemeClr val="accent5"/>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accent1"/>
                </a:solidFill>
                <a:latin typeface="Inter Medium"/>
                <a:ea typeface="Inter Medium"/>
                <a:cs typeface="Inter Medium"/>
                <a:sym typeface="Inter Medium"/>
              </a:rPr>
              <a:t>Dev</a:t>
            </a:r>
            <a:endParaRPr b="0" i="0" sz="1200" u="none" cap="none" strike="noStrike">
              <a:solidFill>
                <a:schemeClr val="accent1"/>
              </a:solidFill>
              <a:latin typeface="Inter Medium"/>
              <a:ea typeface="Inter Medium"/>
              <a:cs typeface="Inter Medium"/>
              <a:sym typeface="Inter Medium"/>
            </a:endParaRPr>
          </a:p>
        </p:txBody>
      </p:sp>
      <p:sp>
        <p:nvSpPr>
          <p:cNvPr id="344" name="Google Shape;344;p14"/>
          <p:cNvSpPr/>
          <p:nvPr/>
        </p:nvSpPr>
        <p:spPr>
          <a:xfrm>
            <a:off x="3702875" y="2182375"/>
            <a:ext cx="4443000" cy="1081200"/>
          </a:xfrm>
          <a:prstGeom prst="rightArrow">
            <a:avLst>
              <a:gd fmla="val 50000" name="adj1"/>
              <a:gd fmla="val 50000" name="adj2"/>
            </a:avLst>
          </a:prstGeom>
          <a:noFill/>
          <a:ln cap="flat" cmpd="sng" w="9525">
            <a:solidFill>
              <a:schemeClr val="accent1"/>
            </a:solidFill>
            <a:prstDash val="dash"/>
            <a:round/>
            <a:headEnd len="sm" w="sm" type="none"/>
            <a:tailEnd len="sm" w="sm" type="none"/>
          </a:ln>
          <a:effectLst>
            <a:outerShdw blurRad="128588" rotWithShape="0" algn="bl" dir="5040000" dist="38100">
              <a:srgbClr val="000000">
                <a:alpha val="8627"/>
              </a:srgbClr>
            </a:outerShdw>
          </a:effectLst>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345" name="Google Shape;345;p14"/>
          <p:cNvSpPr/>
          <p:nvPr/>
        </p:nvSpPr>
        <p:spPr>
          <a:xfrm>
            <a:off x="5250448" y="2513425"/>
            <a:ext cx="1289400" cy="390000"/>
          </a:xfrm>
          <a:prstGeom prst="roundRect">
            <a:avLst>
              <a:gd fmla="val 16667" name="adj"/>
            </a:avLst>
          </a:prstGeom>
          <a:solidFill>
            <a:schemeClr val="accent5"/>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accent1"/>
                </a:solidFill>
                <a:latin typeface="Inter Medium"/>
                <a:ea typeface="Inter Medium"/>
                <a:cs typeface="Inter Medium"/>
                <a:sym typeface="Inter Medium"/>
              </a:rPr>
              <a:t>UAT</a:t>
            </a:r>
            <a:endParaRPr b="0" i="0" sz="1200" u="none" cap="none" strike="noStrike">
              <a:solidFill>
                <a:schemeClr val="accent1"/>
              </a:solidFill>
              <a:latin typeface="Inter Medium"/>
              <a:ea typeface="Inter Medium"/>
              <a:cs typeface="Inter Medium"/>
              <a:sym typeface="Inter Medium"/>
            </a:endParaRPr>
          </a:p>
        </p:txBody>
      </p:sp>
      <p:sp>
        <p:nvSpPr>
          <p:cNvPr id="346" name="Google Shape;346;p14"/>
          <p:cNvSpPr/>
          <p:nvPr/>
        </p:nvSpPr>
        <p:spPr>
          <a:xfrm>
            <a:off x="6668423" y="2513425"/>
            <a:ext cx="1289400" cy="390000"/>
          </a:xfrm>
          <a:prstGeom prst="roundRect">
            <a:avLst>
              <a:gd fmla="val 16667" name="adj"/>
            </a:avLst>
          </a:prstGeom>
          <a:solidFill>
            <a:schemeClr val="accent5"/>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accent1"/>
                </a:solidFill>
                <a:latin typeface="Inter Medium"/>
                <a:ea typeface="Inter Medium"/>
                <a:cs typeface="Inter Medium"/>
                <a:sym typeface="Inter Medium"/>
              </a:rPr>
              <a:t>Prod</a:t>
            </a:r>
            <a:endParaRPr b="0" i="0" sz="1200" u="none" cap="none" strike="noStrike">
              <a:solidFill>
                <a:schemeClr val="accent1"/>
              </a:solidFill>
              <a:latin typeface="Inter Medium"/>
              <a:ea typeface="Inter Medium"/>
              <a:cs typeface="Inter Medium"/>
              <a:sym typeface="Inter Medium"/>
            </a:endParaRPr>
          </a:p>
        </p:txBody>
      </p:sp>
      <p:cxnSp>
        <p:nvCxnSpPr>
          <p:cNvPr id="347" name="Google Shape;347;p14"/>
          <p:cNvCxnSpPr/>
          <p:nvPr/>
        </p:nvCxnSpPr>
        <p:spPr>
          <a:xfrm>
            <a:off x="2549238" y="2657975"/>
            <a:ext cx="891900" cy="0"/>
          </a:xfrm>
          <a:prstGeom prst="straightConnector1">
            <a:avLst/>
          </a:prstGeom>
          <a:noFill/>
          <a:ln cap="flat" cmpd="sng" w="19050">
            <a:solidFill>
              <a:schemeClr val="dk2"/>
            </a:solidFill>
            <a:prstDash val="solid"/>
            <a:round/>
            <a:headEnd len="sm" w="sm" type="none"/>
            <a:tailEnd len="med" w="med" type="triangle"/>
          </a:ln>
        </p:spPr>
      </p:cxnSp>
      <p:cxnSp>
        <p:nvCxnSpPr>
          <p:cNvPr id="348" name="Google Shape;348;p14"/>
          <p:cNvCxnSpPr/>
          <p:nvPr/>
        </p:nvCxnSpPr>
        <p:spPr>
          <a:xfrm flipH="1" rot="10800000">
            <a:off x="2549238" y="2877500"/>
            <a:ext cx="891000" cy="567900"/>
          </a:xfrm>
          <a:prstGeom prst="straightConnector1">
            <a:avLst/>
          </a:prstGeom>
          <a:noFill/>
          <a:ln cap="flat" cmpd="sng" w="19050">
            <a:solidFill>
              <a:schemeClr val="dk2"/>
            </a:solidFill>
            <a:prstDash val="solid"/>
            <a:round/>
            <a:headEnd len="sm" w="sm" type="none"/>
            <a:tailEnd len="med" w="med" type="triangle"/>
          </a:ln>
        </p:spPr>
      </p:cxnSp>
      <p:cxnSp>
        <p:nvCxnSpPr>
          <p:cNvPr id="349" name="Google Shape;349;p14"/>
          <p:cNvCxnSpPr/>
          <p:nvPr/>
        </p:nvCxnSpPr>
        <p:spPr>
          <a:xfrm>
            <a:off x="2549238" y="1870550"/>
            <a:ext cx="915300" cy="582900"/>
          </a:xfrm>
          <a:prstGeom prst="straightConnector1">
            <a:avLst/>
          </a:prstGeom>
          <a:noFill/>
          <a:ln cap="flat" cmpd="sng" w="19050">
            <a:solidFill>
              <a:schemeClr val="dk2"/>
            </a:solidFill>
            <a:prstDash val="solid"/>
            <a:round/>
            <a:headEnd len="sm" w="sm" type="none"/>
            <a:tailEnd len="med" w="med" type="triangle"/>
          </a:ln>
        </p:spPr>
      </p:cxn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3" name="Shape 353"/>
        <p:cNvGrpSpPr/>
        <p:nvPr/>
      </p:nvGrpSpPr>
      <p:grpSpPr>
        <a:xfrm>
          <a:off x="0" y="0"/>
          <a:ext cx="0" cy="0"/>
          <a:chOff x="0" y="0"/>
          <a:chExt cx="0" cy="0"/>
        </a:xfrm>
      </p:grpSpPr>
      <p:sp>
        <p:nvSpPr>
          <p:cNvPr id="354" name="Google Shape;354;p15"/>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p>
            <a:pPr indent="0" lvl="0" marL="0" rtl="0" algn="l">
              <a:lnSpc>
                <a:spcPct val="100000"/>
              </a:lnSpc>
              <a:spcBef>
                <a:spcPts val="0"/>
              </a:spcBef>
              <a:spcAft>
                <a:spcPts val="0"/>
              </a:spcAft>
              <a:buSzPts val="4500"/>
              <a:buNone/>
            </a:pPr>
            <a:r>
              <a:rPr lang="en"/>
              <a:t>Options</a:t>
            </a:r>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58" name="Shape 358"/>
        <p:cNvGrpSpPr/>
        <p:nvPr/>
      </p:nvGrpSpPr>
      <p:grpSpPr>
        <a:xfrm>
          <a:off x="0" y="0"/>
          <a:ext cx="0" cy="0"/>
          <a:chOff x="0" y="0"/>
          <a:chExt cx="0" cy="0"/>
        </a:xfrm>
      </p:grpSpPr>
      <p:pic>
        <p:nvPicPr>
          <p:cNvPr id="359" name="Google Shape;359;p16"/>
          <p:cNvPicPr preferRelativeResize="0"/>
          <p:nvPr/>
        </p:nvPicPr>
        <p:blipFill rotWithShape="1">
          <a:blip r:embed="rId3">
            <a:alphaModFix/>
          </a:blip>
          <a:srcRect b="1419" l="0" r="0" t="0"/>
          <a:stretch/>
        </p:blipFill>
        <p:spPr>
          <a:xfrm>
            <a:off x="2081100" y="358975"/>
            <a:ext cx="5036550" cy="3954625"/>
          </a:xfrm>
          <a:prstGeom prst="rect">
            <a:avLst/>
          </a:prstGeom>
          <a:noFill/>
          <a:ln>
            <a:noFill/>
          </a:ln>
        </p:spPr>
      </p:pic>
      <p:sp>
        <p:nvSpPr>
          <p:cNvPr id="360" name="Google Shape;360;p16"/>
          <p:cNvSpPr txBox="1"/>
          <p:nvPr/>
        </p:nvSpPr>
        <p:spPr>
          <a:xfrm>
            <a:off x="3617525" y="4366800"/>
            <a:ext cx="4250400" cy="3387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000"/>
              <a:buFont typeface="Arial"/>
              <a:buNone/>
            </a:pPr>
            <a:r>
              <a:rPr b="0" i="0" lang="en" sz="1000" u="none" cap="none" strike="noStrike">
                <a:solidFill>
                  <a:schemeClr val="accent1"/>
                </a:solidFill>
                <a:latin typeface="Inter Medium"/>
                <a:ea typeface="Inter Medium"/>
                <a:cs typeface="Inter Medium"/>
                <a:sym typeface="Inter Medium"/>
              </a:rPr>
              <a:t>https://l.cncf.io</a:t>
            </a:r>
            <a:endParaRPr b="0" i="0" sz="1000" u="none" cap="none" strike="noStrike">
              <a:solidFill>
                <a:schemeClr val="accent1"/>
              </a:solidFill>
              <a:latin typeface="Inter Medium"/>
              <a:ea typeface="Inter Medium"/>
              <a:cs typeface="Inter Medium"/>
              <a:sym typeface="Inter Medium"/>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4" name="Shape 364"/>
        <p:cNvGrpSpPr/>
        <p:nvPr/>
      </p:nvGrpSpPr>
      <p:grpSpPr>
        <a:xfrm>
          <a:off x="0" y="0"/>
          <a:ext cx="0" cy="0"/>
          <a:chOff x="0" y="0"/>
          <a:chExt cx="0" cy="0"/>
        </a:xfrm>
      </p:grpSpPr>
      <p:sp>
        <p:nvSpPr>
          <p:cNvPr id="365" name="Google Shape;365;p17"/>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p>
            <a:pPr indent="0" lvl="0" marL="0" rtl="0" algn="l">
              <a:lnSpc>
                <a:spcPct val="100000"/>
              </a:lnSpc>
              <a:spcBef>
                <a:spcPts val="0"/>
              </a:spcBef>
              <a:spcAft>
                <a:spcPts val="0"/>
              </a:spcAft>
              <a:buSzPts val="4500"/>
              <a:buNone/>
            </a:pPr>
            <a:r>
              <a:rPr lang="en"/>
              <a:t>GitHub Actions</a:t>
            </a:r>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69" name="Shape 369"/>
        <p:cNvGrpSpPr/>
        <p:nvPr/>
      </p:nvGrpSpPr>
      <p:grpSpPr>
        <a:xfrm>
          <a:off x="0" y="0"/>
          <a:ext cx="0" cy="0"/>
          <a:chOff x="0" y="0"/>
          <a:chExt cx="0" cy="0"/>
        </a:xfrm>
      </p:grpSpPr>
      <p:sp>
        <p:nvSpPr>
          <p:cNvPr id="370" name="Google Shape;370;p18"/>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GitHub actions</a:t>
            </a:r>
            <a:endParaRPr/>
          </a:p>
        </p:txBody>
      </p:sp>
      <p:sp>
        <p:nvSpPr>
          <p:cNvPr id="371" name="Google Shape;371;p18"/>
          <p:cNvSpPr txBox="1"/>
          <p:nvPr>
            <p:ph idx="1" type="body"/>
          </p:nvPr>
        </p:nvSpPr>
        <p:spPr>
          <a:xfrm>
            <a:off x="540300" y="1304875"/>
            <a:ext cx="6096600" cy="3312900"/>
          </a:xfrm>
          <a:prstGeom prst="rect">
            <a:avLst/>
          </a:prstGeom>
          <a:noFill/>
          <a:ln>
            <a:noFill/>
          </a:ln>
        </p:spPr>
        <p:txBody>
          <a:bodyPr anchorCtr="0" anchor="t" bIns="91425" lIns="91425" spcFirstLastPara="1" rIns="91425" wrap="square" tIns="91425">
            <a:normAutofit/>
          </a:bodyPr>
          <a:lstStyle/>
          <a:p>
            <a:pPr indent="-336550" lvl="0" marL="457200" rtl="0" algn="l">
              <a:lnSpc>
                <a:spcPct val="115000"/>
              </a:lnSpc>
              <a:spcBef>
                <a:spcPts val="0"/>
              </a:spcBef>
              <a:spcAft>
                <a:spcPts val="0"/>
              </a:spcAft>
              <a:buClr>
                <a:srgbClr val="3D5B58"/>
              </a:buClr>
              <a:buSzPts val="1700"/>
              <a:buChar char="●"/>
            </a:pPr>
            <a:r>
              <a:rPr lang="en" sz="1700"/>
              <a:t>CI CD tool fully integrated with Github</a:t>
            </a:r>
            <a:endParaRPr sz="1700">
              <a:solidFill>
                <a:srgbClr val="3D5B58"/>
              </a:solidFill>
            </a:endParaRPr>
          </a:p>
          <a:p>
            <a:pPr indent="-336550" lvl="0" marL="457200" rtl="0" algn="l">
              <a:lnSpc>
                <a:spcPct val="115000"/>
              </a:lnSpc>
              <a:spcBef>
                <a:spcPts val="1000"/>
              </a:spcBef>
              <a:spcAft>
                <a:spcPts val="0"/>
              </a:spcAft>
              <a:buClr>
                <a:srgbClr val="3D5B58"/>
              </a:buClr>
              <a:buSzPts val="1700"/>
              <a:buChar char="●"/>
            </a:pPr>
            <a:r>
              <a:rPr lang="en" sz="1700"/>
              <a:t>Responds to Github Events</a:t>
            </a:r>
            <a:endParaRPr sz="1700"/>
          </a:p>
          <a:p>
            <a:pPr indent="-336550" lvl="0" marL="457200" rtl="0" algn="l">
              <a:lnSpc>
                <a:spcPct val="115000"/>
              </a:lnSpc>
              <a:spcBef>
                <a:spcPts val="1000"/>
              </a:spcBef>
              <a:spcAft>
                <a:spcPts val="0"/>
              </a:spcAft>
              <a:buSzPts val="1700"/>
              <a:buChar char="●"/>
            </a:pPr>
            <a:r>
              <a:rPr lang="en" sz="1700"/>
              <a:t>Community workflow</a:t>
            </a:r>
            <a:endParaRPr sz="1700"/>
          </a:p>
          <a:p>
            <a:pPr indent="-336550" lvl="0" marL="457200" rtl="0" algn="l">
              <a:lnSpc>
                <a:spcPct val="115000"/>
              </a:lnSpc>
              <a:spcBef>
                <a:spcPts val="1000"/>
              </a:spcBef>
              <a:spcAft>
                <a:spcPts val="1000"/>
              </a:spcAft>
              <a:buSzPts val="1700"/>
              <a:buChar char="●"/>
            </a:pPr>
            <a:r>
              <a:rPr lang="en" sz="1700"/>
              <a:t>Deploy to any platform, any language &amp; any cloud</a:t>
            </a:r>
            <a:endParaRPr sz="170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75" name="Shape 375"/>
        <p:cNvGrpSpPr/>
        <p:nvPr/>
      </p:nvGrpSpPr>
      <p:grpSpPr>
        <a:xfrm>
          <a:off x="0" y="0"/>
          <a:ext cx="0" cy="0"/>
          <a:chOff x="0" y="0"/>
          <a:chExt cx="0" cy="0"/>
        </a:xfrm>
      </p:grpSpPr>
      <p:sp>
        <p:nvSpPr>
          <p:cNvPr id="376" name="Google Shape;376;p19"/>
          <p:cNvSpPr/>
          <p:nvPr/>
        </p:nvSpPr>
        <p:spPr>
          <a:xfrm>
            <a:off x="1190985" y="2368600"/>
            <a:ext cx="1289400" cy="390000"/>
          </a:xfrm>
          <a:prstGeom prst="roundRect">
            <a:avLst>
              <a:gd fmla="val 16667" name="adj"/>
            </a:avLst>
          </a:prstGeom>
          <a:solidFill>
            <a:schemeClr val="accen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Inter Medium"/>
                <a:ea typeface="Inter Medium"/>
                <a:cs typeface="Inter Medium"/>
                <a:sym typeface="Inter Medium"/>
              </a:rPr>
              <a:t>Events</a:t>
            </a:r>
            <a:endParaRPr b="0" i="0" sz="1200" u="none" cap="none" strike="noStrike">
              <a:solidFill>
                <a:schemeClr val="lt1"/>
              </a:solidFill>
              <a:latin typeface="Inter Medium"/>
              <a:ea typeface="Inter Medium"/>
              <a:cs typeface="Inter Medium"/>
              <a:sym typeface="Inter Medium"/>
            </a:endParaRPr>
          </a:p>
        </p:txBody>
      </p:sp>
      <p:sp>
        <p:nvSpPr>
          <p:cNvPr id="377" name="Google Shape;377;p19"/>
          <p:cNvSpPr/>
          <p:nvPr/>
        </p:nvSpPr>
        <p:spPr>
          <a:xfrm>
            <a:off x="3964210" y="2368600"/>
            <a:ext cx="1289400" cy="390000"/>
          </a:xfrm>
          <a:prstGeom prst="roundRect">
            <a:avLst>
              <a:gd fmla="val 16667" name="adj"/>
            </a:avLst>
          </a:prstGeom>
          <a:solidFill>
            <a:schemeClr val="accen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Inter Medium"/>
                <a:ea typeface="Inter Medium"/>
                <a:cs typeface="Inter Medium"/>
                <a:sym typeface="Inter Medium"/>
              </a:rPr>
              <a:t>Workflows</a:t>
            </a:r>
            <a:endParaRPr b="0" i="0" sz="1200" u="none" cap="none" strike="noStrike">
              <a:solidFill>
                <a:schemeClr val="lt1"/>
              </a:solidFill>
              <a:latin typeface="Inter Medium"/>
              <a:ea typeface="Inter Medium"/>
              <a:cs typeface="Inter Medium"/>
              <a:sym typeface="Inter Medium"/>
            </a:endParaRPr>
          </a:p>
        </p:txBody>
      </p:sp>
      <p:sp>
        <p:nvSpPr>
          <p:cNvPr id="378" name="Google Shape;378;p19"/>
          <p:cNvSpPr/>
          <p:nvPr/>
        </p:nvSpPr>
        <p:spPr>
          <a:xfrm>
            <a:off x="6663610" y="2368600"/>
            <a:ext cx="1289400" cy="390000"/>
          </a:xfrm>
          <a:prstGeom prst="roundRect">
            <a:avLst>
              <a:gd fmla="val 16667" name="adj"/>
            </a:avLst>
          </a:prstGeom>
          <a:solidFill>
            <a:schemeClr val="accen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200"/>
              <a:buFont typeface="Arial"/>
              <a:buNone/>
            </a:pPr>
            <a:r>
              <a:rPr b="0" i="0" lang="en" sz="1200" u="none" cap="none" strike="noStrike">
                <a:solidFill>
                  <a:schemeClr val="lt1"/>
                </a:solidFill>
                <a:latin typeface="Inter Medium"/>
                <a:ea typeface="Inter Medium"/>
                <a:cs typeface="Inter Medium"/>
                <a:sym typeface="Inter Medium"/>
              </a:rPr>
              <a:t>Actions</a:t>
            </a:r>
            <a:endParaRPr b="0" i="0" sz="1200" u="none" cap="none" strike="noStrike">
              <a:solidFill>
                <a:schemeClr val="lt1"/>
              </a:solidFill>
              <a:latin typeface="Inter Medium"/>
              <a:ea typeface="Inter Medium"/>
              <a:cs typeface="Inter Medium"/>
              <a:sym typeface="Inter Medium"/>
            </a:endParaRPr>
          </a:p>
        </p:txBody>
      </p:sp>
      <p:sp>
        <p:nvSpPr>
          <p:cNvPr id="379" name="Google Shape;379;p19"/>
          <p:cNvSpPr txBox="1"/>
          <p:nvPr/>
        </p:nvSpPr>
        <p:spPr>
          <a:xfrm>
            <a:off x="2696738" y="2223028"/>
            <a:ext cx="9909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chemeClr val="accent1"/>
                </a:solidFill>
                <a:latin typeface="Roboto Mono"/>
                <a:ea typeface="Roboto Mono"/>
                <a:cs typeface="Roboto Mono"/>
                <a:sym typeface="Roboto Mono"/>
              </a:rPr>
              <a:t>trigger</a:t>
            </a:r>
            <a:endParaRPr b="0" i="0" sz="1400" u="none" cap="none" strike="noStrike">
              <a:solidFill>
                <a:schemeClr val="accent1"/>
              </a:solidFill>
              <a:latin typeface="Roboto Mono"/>
              <a:ea typeface="Roboto Mono"/>
              <a:cs typeface="Roboto Mono"/>
              <a:sym typeface="Roboto Mono"/>
            </a:endParaRPr>
          </a:p>
        </p:txBody>
      </p:sp>
      <p:sp>
        <p:nvSpPr>
          <p:cNvPr id="380" name="Google Shape;380;p19"/>
          <p:cNvSpPr txBox="1"/>
          <p:nvPr/>
        </p:nvSpPr>
        <p:spPr>
          <a:xfrm>
            <a:off x="5433088" y="2254478"/>
            <a:ext cx="9909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chemeClr val="accent1"/>
                </a:solidFill>
                <a:latin typeface="Roboto Mono"/>
                <a:ea typeface="Roboto Mono"/>
                <a:cs typeface="Roboto Mono"/>
                <a:sym typeface="Roboto Mono"/>
              </a:rPr>
              <a:t>use</a:t>
            </a:r>
            <a:endParaRPr b="0" i="0" sz="1400" u="none" cap="none" strike="noStrike">
              <a:solidFill>
                <a:schemeClr val="accent1"/>
              </a:solidFill>
              <a:latin typeface="Roboto Mono"/>
              <a:ea typeface="Roboto Mono"/>
              <a:cs typeface="Roboto Mono"/>
              <a:sym typeface="Roboto Mono"/>
            </a:endParaRPr>
          </a:p>
        </p:txBody>
      </p:sp>
      <p:cxnSp>
        <p:nvCxnSpPr>
          <p:cNvPr id="381" name="Google Shape;381;p19"/>
          <p:cNvCxnSpPr/>
          <p:nvPr/>
        </p:nvCxnSpPr>
        <p:spPr>
          <a:xfrm>
            <a:off x="2776338" y="2636975"/>
            <a:ext cx="891900" cy="0"/>
          </a:xfrm>
          <a:prstGeom prst="straightConnector1">
            <a:avLst/>
          </a:prstGeom>
          <a:noFill/>
          <a:ln cap="flat" cmpd="sng" w="19050">
            <a:solidFill>
              <a:schemeClr val="dk2"/>
            </a:solidFill>
            <a:prstDash val="solid"/>
            <a:round/>
            <a:headEnd len="sm" w="sm" type="none"/>
            <a:tailEnd len="med" w="med" type="triangle"/>
          </a:ln>
        </p:spPr>
      </p:cxnSp>
      <p:cxnSp>
        <p:nvCxnSpPr>
          <p:cNvPr id="382" name="Google Shape;382;p19"/>
          <p:cNvCxnSpPr/>
          <p:nvPr/>
        </p:nvCxnSpPr>
        <p:spPr>
          <a:xfrm>
            <a:off x="5512663" y="2636975"/>
            <a:ext cx="891900" cy="0"/>
          </a:xfrm>
          <a:prstGeom prst="straightConnector1">
            <a:avLst/>
          </a:prstGeom>
          <a:noFill/>
          <a:ln cap="flat" cmpd="sng" w="19050">
            <a:solidFill>
              <a:schemeClr val="dk2"/>
            </a:solidFill>
            <a:prstDash val="solid"/>
            <a:round/>
            <a:headEnd len="sm" w="sm" type="none"/>
            <a:tailEnd len="med" w="med" type="triangle"/>
          </a:ln>
        </p:spPr>
      </p:cxn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386" name="Shape 386"/>
        <p:cNvGrpSpPr/>
        <p:nvPr/>
      </p:nvGrpSpPr>
      <p:grpSpPr>
        <a:xfrm>
          <a:off x="0" y="0"/>
          <a:ext cx="0" cy="0"/>
          <a:chOff x="0" y="0"/>
          <a:chExt cx="0" cy="0"/>
        </a:xfrm>
      </p:grpSpPr>
      <p:sp>
        <p:nvSpPr>
          <p:cNvPr id="387" name="Google Shape;387;p20"/>
          <p:cNvSpPr txBox="1"/>
          <p:nvPr/>
        </p:nvSpPr>
        <p:spPr>
          <a:xfrm>
            <a:off x="167275" y="1444975"/>
            <a:ext cx="1212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chemeClr val="accent1"/>
                </a:solidFill>
                <a:latin typeface="Inter Medium"/>
                <a:ea typeface="Inter Medium"/>
                <a:cs typeface="Inter Medium"/>
                <a:sym typeface="Inter Medium"/>
              </a:rPr>
              <a:t>Workflows</a:t>
            </a:r>
            <a:endParaRPr b="0" i="0" sz="1400" u="none" cap="none" strike="noStrike">
              <a:solidFill>
                <a:schemeClr val="accent1"/>
              </a:solidFill>
              <a:latin typeface="Inter Medium"/>
              <a:ea typeface="Inter Medium"/>
              <a:cs typeface="Inter Medium"/>
              <a:sym typeface="Inter Medium"/>
            </a:endParaRPr>
          </a:p>
        </p:txBody>
      </p:sp>
      <p:sp>
        <p:nvSpPr>
          <p:cNvPr id="388" name="Google Shape;388;p20"/>
          <p:cNvSpPr txBox="1"/>
          <p:nvPr/>
        </p:nvSpPr>
        <p:spPr>
          <a:xfrm>
            <a:off x="3737100" y="91080"/>
            <a:ext cx="1212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chemeClr val="accent1"/>
                </a:solidFill>
                <a:latin typeface="Inter Medium"/>
                <a:ea typeface="Inter Medium"/>
                <a:cs typeface="Inter Medium"/>
                <a:sym typeface="Inter Medium"/>
              </a:rPr>
              <a:t>Repository</a:t>
            </a:r>
            <a:endParaRPr b="0" i="0" sz="1400" u="none" cap="none" strike="noStrike">
              <a:solidFill>
                <a:schemeClr val="accent1"/>
              </a:solidFill>
              <a:latin typeface="Inter Medium"/>
              <a:ea typeface="Inter Medium"/>
              <a:cs typeface="Inter Medium"/>
              <a:sym typeface="Inter Medium"/>
            </a:endParaRPr>
          </a:p>
        </p:txBody>
      </p:sp>
      <p:sp>
        <p:nvSpPr>
          <p:cNvPr id="389" name="Google Shape;389;p20"/>
          <p:cNvSpPr/>
          <p:nvPr/>
        </p:nvSpPr>
        <p:spPr>
          <a:xfrm>
            <a:off x="3609900" y="502425"/>
            <a:ext cx="1467000" cy="212700"/>
          </a:xfrm>
          <a:prstGeom prst="roundRect">
            <a:avLst>
              <a:gd fmla="val 16667" name="adj"/>
            </a:avLst>
          </a:prstGeom>
          <a:solidFill>
            <a:schemeClr val="lt2"/>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3"/>
                </a:solidFill>
                <a:latin typeface="Roboto Mono"/>
                <a:ea typeface="Roboto Mono"/>
                <a:cs typeface="Roboto Mono"/>
                <a:sym typeface="Roboto Mono"/>
              </a:rPr>
              <a:t>.github/workflows/</a:t>
            </a:r>
            <a:endParaRPr b="0" i="0" sz="900" u="none" cap="none" strike="noStrike">
              <a:solidFill>
                <a:schemeClr val="accent3"/>
              </a:solidFill>
              <a:latin typeface="Roboto Mono"/>
              <a:ea typeface="Roboto Mono"/>
              <a:cs typeface="Roboto Mono"/>
              <a:sym typeface="Roboto Mono"/>
            </a:endParaRPr>
          </a:p>
        </p:txBody>
      </p:sp>
      <p:sp>
        <p:nvSpPr>
          <p:cNvPr id="390" name="Google Shape;390;p20"/>
          <p:cNvSpPr/>
          <p:nvPr/>
        </p:nvSpPr>
        <p:spPr>
          <a:xfrm>
            <a:off x="2188125" y="1310898"/>
            <a:ext cx="660900" cy="212700"/>
          </a:xfrm>
          <a:prstGeom prst="roundRect">
            <a:avLst>
              <a:gd fmla="val 16667" name="adj"/>
            </a:avLst>
          </a:prstGeom>
          <a:solidFill>
            <a:schemeClr val="lt2"/>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3"/>
                </a:solidFill>
                <a:latin typeface="Roboto Mono"/>
                <a:ea typeface="Roboto Mono"/>
                <a:cs typeface="Roboto Mono"/>
                <a:sym typeface="Roboto Mono"/>
              </a:rPr>
              <a:t>*.yml</a:t>
            </a:r>
            <a:endParaRPr b="0" i="0" sz="900" u="none" cap="none" strike="noStrike">
              <a:solidFill>
                <a:schemeClr val="accent3"/>
              </a:solidFill>
              <a:latin typeface="Roboto Mono"/>
              <a:ea typeface="Roboto Mono"/>
              <a:cs typeface="Roboto Mono"/>
              <a:sym typeface="Roboto Mono"/>
            </a:endParaRPr>
          </a:p>
        </p:txBody>
      </p:sp>
      <p:sp>
        <p:nvSpPr>
          <p:cNvPr id="391" name="Google Shape;391;p20"/>
          <p:cNvSpPr/>
          <p:nvPr/>
        </p:nvSpPr>
        <p:spPr>
          <a:xfrm>
            <a:off x="2188125" y="1609473"/>
            <a:ext cx="6609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EVENT</a:t>
            </a:r>
            <a:endParaRPr b="0" i="0" sz="900" u="none" cap="none" strike="noStrike">
              <a:solidFill>
                <a:schemeClr val="accent1"/>
              </a:solidFill>
              <a:latin typeface="Inter"/>
              <a:ea typeface="Inter"/>
              <a:cs typeface="Inter"/>
              <a:sym typeface="Inter"/>
            </a:endParaRPr>
          </a:p>
        </p:txBody>
      </p:sp>
      <p:sp>
        <p:nvSpPr>
          <p:cNvPr id="392" name="Google Shape;392;p20"/>
          <p:cNvSpPr/>
          <p:nvPr/>
        </p:nvSpPr>
        <p:spPr>
          <a:xfrm>
            <a:off x="2833600" y="2565038"/>
            <a:ext cx="7785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RUNNER</a:t>
            </a:r>
            <a:endParaRPr b="0" i="0" sz="900" u="none" cap="none" strike="noStrike">
              <a:solidFill>
                <a:schemeClr val="accent1"/>
              </a:solidFill>
              <a:latin typeface="Inter"/>
              <a:ea typeface="Inter"/>
              <a:cs typeface="Inter"/>
              <a:sym typeface="Inter"/>
            </a:endParaRPr>
          </a:p>
        </p:txBody>
      </p:sp>
      <p:sp>
        <p:nvSpPr>
          <p:cNvPr id="393" name="Google Shape;393;p20"/>
          <p:cNvSpPr/>
          <p:nvPr/>
        </p:nvSpPr>
        <p:spPr>
          <a:xfrm>
            <a:off x="5094937" y="3566933"/>
            <a:ext cx="9105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SHELL CMD</a:t>
            </a:r>
            <a:endParaRPr b="0" i="0" sz="900" u="none" cap="none" strike="noStrike">
              <a:solidFill>
                <a:schemeClr val="accent1"/>
              </a:solidFill>
              <a:latin typeface="Inter"/>
              <a:ea typeface="Inter"/>
              <a:cs typeface="Inter"/>
              <a:sym typeface="Inter"/>
            </a:endParaRPr>
          </a:p>
        </p:txBody>
      </p:sp>
      <p:sp>
        <p:nvSpPr>
          <p:cNvPr id="394" name="Google Shape;394;p20"/>
          <p:cNvSpPr/>
          <p:nvPr/>
        </p:nvSpPr>
        <p:spPr>
          <a:xfrm>
            <a:off x="6492175" y="3566933"/>
            <a:ext cx="7785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ACTION</a:t>
            </a:r>
            <a:endParaRPr b="0" i="0" sz="900" u="none" cap="none" strike="noStrike">
              <a:solidFill>
                <a:schemeClr val="accent1"/>
              </a:solidFill>
              <a:latin typeface="Inter"/>
              <a:ea typeface="Inter"/>
              <a:cs typeface="Inter"/>
              <a:sym typeface="Inter"/>
            </a:endParaRPr>
          </a:p>
        </p:txBody>
      </p:sp>
      <p:sp>
        <p:nvSpPr>
          <p:cNvPr id="395" name="Google Shape;395;p20"/>
          <p:cNvSpPr txBox="1"/>
          <p:nvPr/>
        </p:nvSpPr>
        <p:spPr>
          <a:xfrm>
            <a:off x="1987200" y="1831848"/>
            <a:ext cx="1062600" cy="3540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Workflows</a:t>
            </a:r>
            <a:endParaRPr b="0" i="0" sz="1100" u="none" cap="none" strike="noStrike">
              <a:solidFill>
                <a:schemeClr val="accent1"/>
              </a:solidFill>
              <a:latin typeface="Inter Medium"/>
              <a:ea typeface="Inter Medium"/>
              <a:cs typeface="Inter Medium"/>
              <a:sym typeface="Inter Medium"/>
            </a:endParaRPr>
          </a:p>
        </p:txBody>
      </p:sp>
      <p:sp>
        <p:nvSpPr>
          <p:cNvPr id="396" name="Google Shape;396;p20"/>
          <p:cNvSpPr/>
          <p:nvPr/>
        </p:nvSpPr>
        <p:spPr>
          <a:xfrm>
            <a:off x="4013025" y="1310898"/>
            <a:ext cx="660900" cy="212700"/>
          </a:xfrm>
          <a:prstGeom prst="roundRect">
            <a:avLst>
              <a:gd fmla="val 16667" name="adj"/>
            </a:avLst>
          </a:prstGeom>
          <a:solidFill>
            <a:schemeClr val="lt2"/>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3"/>
                </a:solidFill>
                <a:latin typeface="Roboto Mono"/>
                <a:ea typeface="Roboto Mono"/>
                <a:cs typeface="Roboto Mono"/>
                <a:sym typeface="Roboto Mono"/>
              </a:rPr>
              <a:t>*.yml</a:t>
            </a:r>
            <a:endParaRPr b="0" i="0" sz="900" u="none" cap="none" strike="noStrike">
              <a:solidFill>
                <a:schemeClr val="accent3"/>
              </a:solidFill>
              <a:latin typeface="Roboto Mono"/>
              <a:ea typeface="Roboto Mono"/>
              <a:cs typeface="Roboto Mono"/>
              <a:sym typeface="Roboto Mono"/>
            </a:endParaRPr>
          </a:p>
        </p:txBody>
      </p:sp>
      <p:sp>
        <p:nvSpPr>
          <p:cNvPr id="397" name="Google Shape;397;p20"/>
          <p:cNvSpPr/>
          <p:nvPr/>
        </p:nvSpPr>
        <p:spPr>
          <a:xfrm>
            <a:off x="4013025" y="1609473"/>
            <a:ext cx="6609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EVENT</a:t>
            </a:r>
            <a:endParaRPr b="0" i="0" sz="900" u="none" cap="none" strike="noStrike">
              <a:solidFill>
                <a:schemeClr val="accent1"/>
              </a:solidFill>
              <a:latin typeface="Inter"/>
              <a:ea typeface="Inter"/>
              <a:cs typeface="Inter"/>
              <a:sym typeface="Inter"/>
            </a:endParaRPr>
          </a:p>
        </p:txBody>
      </p:sp>
      <p:sp>
        <p:nvSpPr>
          <p:cNvPr id="398" name="Google Shape;398;p20"/>
          <p:cNvSpPr txBox="1"/>
          <p:nvPr/>
        </p:nvSpPr>
        <p:spPr>
          <a:xfrm>
            <a:off x="3812100" y="1831848"/>
            <a:ext cx="1062600" cy="3540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Workflows</a:t>
            </a:r>
            <a:endParaRPr b="0" i="0" sz="1100" u="none" cap="none" strike="noStrike">
              <a:solidFill>
                <a:schemeClr val="accent1"/>
              </a:solidFill>
              <a:latin typeface="Inter Medium"/>
              <a:ea typeface="Inter Medium"/>
              <a:cs typeface="Inter Medium"/>
              <a:sym typeface="Inter Medium"/>
            </a:endParaRPr>
          </a:p>
        </p:txBody>
      </p:sp>
      <p:sp>
        <p:nvSpPr>
          <p:cNvPr id="399" name="Google Shape;399;p20"/>
          <p:cNvSpPr/>
          <p:nvPr/>
        </p:nvSpPr>
        <p:spPr>
          <a:xfrm>
            <a:off x="6038700" y="1310898"/>
            <a:ext cx="660900" cy="212700"/>
          </a:xfrm>
          <a:prstGeom prst="roundRect">
            <a:avLst>
              <a:gd fmla="val 16667" name="adj"/>
            </a:avLst>
          </a:prstGeom>
          <a:solidFill>
            <a:schemeClr val="lt2"/>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3"/>
                </a:solidFill>
                <a:latin typeface="Roboto Mono"/>
                <a:ea typeface="Roboto Mono"/>
                <a:cs typeface="Roboto Mono"/>
                <a:sym typeface="Roboto Mono"/>
              </a:rPr>
              <a:t>*.yml</a:t>
            </a:r>
            <a:endParaRPr b="0" i="0" sz="900" u="none" cap="none" strike="noStrike">
              <a:solidFill>
                <a:schemeClr val="accent3"/>
              </a:solidFill>
              <a:latin typeface="Roboto Mono"/>
              <a:ea typeface="Roboto Mono"/>
              <a:cs typeface="Roboto Mono"/>
              <a:sym typeface="Roboto Mono"/>
            </a:endParaRPr>
          </a:p>
        </p:txBody>
      </p:sp>
      <p:sp>
        <p:nvSpPr>
          <p:cNvPr id="400" name="Google Shape;400;p20"/>
          <p:cNvSpPr/>
          <p:nvPr/>
        </p:nvSpPr>
        <p:spPr>
          <a:xfrm>
            <a:off x="6038700" y="1609473"/>
            <a:ext cx="6609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EVENT</a:t>
            </a:r>
            <a:endParaRPr b="0" i="0" sz="900" u="none" cap="none" strike="noStrike">
              <a:solidFill>
                <a:schemeClr val="accent1"/>
              </a:solidFill>
              <a:latin typeface="Inter"/>
              <a:ea typeface="Inter"/>
              <a:cs typeface="Inter"/>
              <a:sym typeface="Inter"/>
            </a:endParaRPr>
          </a:p>
        </p:txBody>
      </p:sp>
      <p:sp>
        <p:nvSpPr>
          <p:cNvPr id="401" name="Google Shape;401;p20"/>
          <p:cNvSpPr txBox="1"/>
          <p:nvPr/>
        </p:nvSpPr>
        <p:spPr>
          <a:xfrm>
            <a:off x="5837775" y="1831848"/>
            <a:ext cx="1062600" cy="3540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Workflows</a:t>
            </a:r>
            <a:endParaRPr b="0" i="0" sz="1100" u="none" cap="none" strike="noStrike">
              <a:solidFill>
                <a:schemeClr val="accent1"/>
              </a:solidFill>
              <a:latin typeface="Inter Medium"/>
              <a:ea typeface="Inter Medium"/>
              <a:cs typeface="Inter Medium"/>
              <a:sym typeface="Inter Medium"/>
            </a:endParaRPr>
          </a:p>
        </p:txBody>
      </p:sp>
      <p:cxnSp>
        <p:nvCxnSpPr>
          <p:cNvPr id="402" name="Google Shape;402;p20"/>
          <p:cNvCxnSpPr/>
          <p:nvPr/>
        </p:nvCxnSpPr>
        <p:spPr>
          <a:xfrm>
            <a:off x="239700" y="961790"/>
            <a:ext cx="8664600" cy="0"/>
          </a:xfrm>
          <a:prstGeom prst="straightConnector1">
            <a:avLst/>
          </a:prstGeom>
          <a:noFill/>
          <a:ln cap="flat" cmpd="sng" w="9525">
            <a:solidFill>
              <a:schemeClr val="accent1"/>
            </a:solidFill>
            <a:prstDash val="dash"/>
            <a:round/>
            <a:headEnd len="sm" w="sm" type="none"/>
            <a:tailEnd len="sm" w="sm" type="none"/>
          </a:ln>
        </p:spPr>
      </p:cxnSp>
      <p:cxnSp>
        <p:nvCxnSpPr>
          <p:cNvPr id="403" name="Google Shape;403;p20"/>
          <p:cNvCxnSpPr/>
          <p:nvPr/>
        </p:nvCxnSpPr>
        <p:spPr>
          <a:xfrm>
            <a:off x="239775" y="2250328"/>
            <a:ext cx="8664600" cy="0"/>
          </a:xfrm>
          <a:prstGeom prst="straightConnector1">
            <a:avLst/>
          </a:prstGeom>
          <a:noFill/>
          <a:ln cap="flat" cmpd="sng" w="9525">
            <a:solidFill>
              <a:schemeClr val="accent1"/>
            </a:solidFill>
            <a:prstDash val="dash"/>
            <a:round/>
            <a:headEnd len="sm" w="sm" type="none"/>
            <a:tailEnd len="sm" w="sm" type="none"/>
          </a:ln>
        </p:spPr>
      </p:cxnSp>
      <p:sp>
        <p:nvSpPr>
          <p:cNvPr id="404" name="Google Shape;404;p20"/>
          <p:cNvSpPr txBox="1"/>
          <p:nvPr/>
        </p:nvSpPr>
        <p:spPr>
          <a:xfrm>
            <a:off x="203450" y="2635163"/>
            <a:ext cx="1212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chemeClr val="accent1"/>
                </a:solidFill>
                <a:latin typeface="Inter Medium"/>
                <a:ea typeface="Inter Medium"/>
                <a:cs typeface="Inter Medium"/>
                <a:sym typeface="Inter Medium"/>
              </a:rPr>
              <a:t>Jobs</a:t>
            </a:r>
            <a:endParaRPr b="0" i="0" sz="1400" u="none" cap="none" strike="noStrike">
              <a:solidFill>
                <a:schemeClr val="accent1"/>
              </a:solidFill>
              <a:latin typeface="Inter Medium"/>
              <a:ea typeface="Inter Medium"/>
              <a:cs typeface="Inter Medium"/>
              <a:sym typeface="Inter Medium"/>
            </a:endParaRPr>
          </a:p>
        </p:txBody>
      </p:sp>
      <p:sp>
        <p:nvSpPr>
          <p:cNvPr id="405" name="Google Shape;405;p20"/>
          <p:cNvSpPr txBox="1"/>
          <p:nvPr/>
        </p:nvSpPr>
        <p:spPr>
          <a:xfrm>
            <a:off x="2691475" y="2771810"/>
            <a:ext cx="1062600" cy="3540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Job</a:t>
            </a:r>
            <a:endParaRPr b="0" i="0" sz="1100" u="none" cap="none" strike="noStrike">
              <a:solidFill>
                <a:schemeClr val="accent1"/>
              </a:solidFill>
              <a:latin typeface="Inter Medium"/>
              <a:ea typeface="Inter Medium"/>
              <a:cs typeface="Inter Medium"/>
              <a:sym typeface="Inter Medium"/>
            </a:endParaRPr>
          </a:p>
        </p:txBody>
      </p:sp>
      <p:cxnSp>
        <p:nvCxnSpPr>
          <p:cNvPr id="406" name="Google Shape;406;p20"/>
          <p:cNvCxnSpPr/>
          <p:nvPr/>
        </p:nvCxnSpPr>
        <p:spPr>
          <a:xfrm>
            <a:off x="275950" y="3364315"/>
            <a:ext cx="8664600" cy="0"/>
          </a:xfrm>
          <a:prstGeom prst="straightConnector1">
            <a:avLst/>
          </a:prstGeom>
          <a:noFill/>
          <a:ln cap="flat" cmpd="sng" w="9525">
            <a:solidFill>
              <a:schemeClr val="accent1"/>
            </a:solidFill>
            <a:prstDash val="dash"/>
            <a:round/>
            <a:headEnd len="sm" w="sm" type="none"/>
            <a:tailEnd len="sm" w="sm" type="none"/>
          </a:ln>
        </p:spPr>
      </p:cxnSp>
      <p:sp>
        <p:nvSpPr>
          <p:cNvPr id="407" name="Google Shape;407;p20"/>
          <p:cNvSpPr txBox="1"/>
          <p:nvPr/>
        </p:nvSpPr>
        <p:spPr>
          <a:xfrm>
            <a:off x="203450" y="3695375"/>
            <a:ext cx="1212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chemeClr val="accent1"/>
                </a:solidFill>
                <a:latin typeface="Inter Medium"/>
                <a:ea typeface="Inter Medium"/>
                <a:cs typeface="Inter Medium"/>
                <a:sym typeface="Inter Medium"/>
              </a:rPr>
              <a:t>Steps</a:t>
            </a:r>
            <a:endParaRPr b="0" i="0" sz="1400" u="none" cap="none" strike="noStrike">
              <a:solidFill>
                <a:schemeClr val="accent1"/>
              </a:solidFill>
              <a:latin typeface="Inter Medium"/>
              <a:ea typeface="Inter Medium"/>
              <a:cs typeface="Inter Medium"/>
              <a:sym typeface="Inter Medium"/>
            </a:endParaRPr>
          </a:p>
        </p:txBody>
      </p:sp>
      <p:sp>
        <p:nvSpPr>
          <p:cNvPr id="408" name="Google Shape;408;p20"/>
          <p:cNvSpPr txBox="1"/>
          <p:nvPr/>
        </p:nvSpPr>
        <p:spPr>
          <a:xfrm>
            <a:off x="4565375" y="3501560"/>
            <a:ext cx="596100" cy="354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Step</a:t>
            </a:r>
            <a:endParaRPr b="0" i="0" sz="1100" u="none" cap="none" strike="noStrike">
              <a:solidFill>
                <a:schemeClr val="accent1"/>
              </a:solidFill>
              <a:latin typeface="Inter Medium"/>
              <a:ea typeface="Inter Medium"/>
              <a:cs typeface="Inter Medium"/>
              <a:sym typeface="Inter Medium"/>
            </a:endParaRPr>
          </a:p>
        </p:txBody>
      </p:sp>
      <p:sp>
        <p:nvSpPr>
          <p:cNvPr id="409" name="Google Shape;409;p20"/>
          <p:cNvSpPr/>
          <p:nvPr/>
        </p:nvSpPr>
        <p:spPr>
          <a:xfrm>
            <a:off x="3954300" y="2565038"/>
            <a:ext cx="7785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RUNNER</a:t>
            </a:r>
            <a:endParaRPr b="0" i="0" sz="900" u="none" cap="none" strike="noStrike">
              <a:solidFill>
                <a:schemeClr val="accent1"/>
              </a:solidFill>
              <a:latin typeface="Inter"/>
              <a:ea typeface="Inter"/>
              <a:cs typeface="Inter"/>
              <a:sym typeface="Inter"/>
            </a:endParaRPr>
          </a:p>
        </p:txBody>
      </p:sp>
      <p:sp>
        <p:nvSpPr>
          <p:cNvPr id="410" name="Google Shape;410;p20"/>
          <p:cNvSpPr txBox="1"/>
          <p:nvPr/>
        </p:nvSpPr>
        <p:spPr>
          <a:xfrm>
            <a:off x="3812175" y="2771810"/>
            <a:ext cx="1062600" cy="3540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Job</a:t>
            </a:r>
            <a:endParaRPr b="0" i="0" sz="1100" u="none" cap="none" strike="noStrike">
              <a:solidFill>
                <a:schemeClr val="accent1"/>
              </a:solidFill>
              <a:latin typeface="Inter Medium"/>
              <a:ea typeface="Inter Medium"/>
              <a:cs typeface="Inter Medium"/>
              <a:sym typeface="Inter Medium"/>
            </a:endParaRPr>
          </a:p>
        </p:txBody>
      </p:sp>
      <p:sp>
        <p:nvSpPr>
          <p:cNvPr id="411" name="Google Shape;411;p20"/>
          <p:cNvSpPr/>
          <p:nvPr/>
        </p:nvSpPr>
        <p:spPr>
          <a:xfrm>
            <a:off x="5075000" y="2565038"/>
            <a:ext cx="7785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RUNNER</a:t>
            </a:r>
            <a:endParaRPr b="0" i="0" sz="900" u="none" cap="none" strike="noStrike">
              <a:solidFill>
                <a:schemeClr val="accent1"/>
              </a:solidFill>
              <a:latin typeface="Inter"/>
              <a:ea typeface="Inter"/>
              <a:cs typeface="Inter"/>
              <a:sym typeface="Inter"/>
            </a:endParaRPr>
          </a:p>
        </p:txBody>
      </p:sp>
      <p:sp>
        <p:nvSpPr>
          <p:cNvPr id="412" name="Google Shape;412;p20"/>
          <p:cNvSpPr txBox="1"/>
          <p:nvPr/>
        </p:nvSpPr>
        <p:spPr>
          <a:xfrm>
            <a:off x="4932875" y="2771810"/>
            <a:ext cx="1062600" cy="3540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Job</a:t>
            </a:r>
            <a:endParaRPr b="0" i="0" sz="1100" u="none" cap="none" strike="noStrike">
              <a:solidFill>
                <a:schemeClr val="accent1"/>
              </a:solidFill>
              <a:latin typeface="Inter Medium"/>
              <a:ea typeface="Inter Medium"/>
              <a:cs typeface="Inter Medium"/>
              <a:sym typeface="Inter Medium"/>
            </a:endParaRPr>
          </a:p>
        </p:txBody>
      </p:sp>
      <p:sp>
        <p:nvSpPr>
          <p:cNvPr id="413" name="Google Shape;413;p20"/>
          <p:cNvSpPr txBox="1"/>
          <p:nvPr/>
        </p:nvSpPr>
        <p:spPr>
          <a:xfrm>
            <a:off x="4565375" y="3902985"/>
            <a:ext cx="596100" cy="354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Step</a:t>
            </a:r>
            <a:endParaRPr b="0" i="0" sz="1100" u="none" cap="none" strike="noStrike">
              <a:solidFill>
                <a:schemeClr val="accent1"/>
              </a:solidFill>
              <a:latin typeface="Inter Medium"/>
              <a:ea typeface="Inter Medium"/>
              <a:cs typeface="Inter Medium"/>
              <a:sym typeface="Inter Medium"/>
            </a:endParaRPr>
          </a:p>
        </p:txBody>
      </p:sp>
      <p:sp>
        <p:nvSpPr>
          <p:cNvPr id="414" name="Google Shape;414;p20"/>
          <p:cNvSpPr txBox="1"/>
          <p:nvPr/>
        </p:nvSpPr>
        <p:spPr>
          <a:xfrm>
            <a:off x="4565375" y="4304410"/>
            <a:ext cx="596100" cy="354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Step</a:t>
            </a:r>
            <a:endParaRPr b="0" i="0" sz="1100" u="none" cap="none" strike="noStrike">
              <a:solidFill>
                <a:schemeClr val="accent1"/>
              </a:solidFill>
              <a:latin typeface="Inter Medium"/>
              <a:ea typeface="Inter Medium"/>
              <a:cs typeface="Inter Medium"/>
              <a:sym typeface="Inter Medium"/>
            </a:endParaRPr>
          </a:p>
        </p:txBody>
      </p:sp>
      <p:sp>
        <p:nvSpPr>
          <p:cNvPr id="415" name="Google Shape;415;p20"/>
          <p:cNvSpPr/>
          <p:nvPr/>
        </p:nvSpPr>
        <p:spPr>
          <a:xfrm>
            <a:off x="5094937" y="3973633"/>
            <a:ext cx="9105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SHELL CMD</a:t>
            </a:r>
            <a:endParaRPr b="0" i="0" sz="900" u="none" cap="none" strike="noStrike">
              <a:solidFill>
                <a:schemeClr val="accent1"/>
              </a:solidFill>
              <a:latin typeface="Inter"/>
              <a:ea typeface="Inter"/>
              <a:cs typeface="Inter"/>
              <a:sym typeface="Inter"/>
            </a:endParaRPr>
          </a:p>
        </p:txBody>
      </p:sp>
      <p:sp>
        <p:nvSpPr>
          <p:cNvPr id="416" name="Google Shape;416;p20"/>
          <p:cNvSpPr/>
          <p:nvPr/>
        </p:nvSpPr>
        <p:spPr>
          <a:xfrm>
            <a:off x="5094937" y="4380333"/>
            <a:ext cx="9105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SHELL CMD</a:t>
            </a:r>
            <a:endParaRPr b="0" i="0" sz="900" u="none" cap="none" strike="noStrike">
              <a:solidFill>
                <a:schemeClr val="accent1"/>
              </a:solidFill>
              <a:latin typeface="Inter"/>
              <a:ea typeface="Inter"/>
              <a:cs typeface="Inter"/>
              <a:sym typeface="Inter"/>
            </a:endParaRPr>
          </a:p>
        </p:txBody>
      </p:sp>
      <p:sp>
        <p:nvSpPr>
          <p:cNvPr id="417" name="Google Shape;417;p20"/>
          <p:cNvSpPr txBox="1"/>
          <p:nvPr/>
        </p:nvSpPr>
        <p:spPr>
          <a:xfrm>
            <a:off x="6066375" y="3526485"/>
            <a:ext cx="596100" cy="354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or</a:t>
            </a:r>
            <a:endParaRPr b="0" i="0" sz="1100" u="none" cap="none" strike="noStrike">
              <a:solidFill>
                <a:schemeClr val="accent1"/>
              </a:solidFill>
              <a:latin typeface="Inter Medium"/>
              <a:ea typeface="Inter Medium"/>
              <a:cs typeface="Inter Medium"/>
              <a:sym typeface="Inter Medium"/>
            </a:endParaRPr>
          </a:p>
        </p:txBody>
      </p:sp>
      <p:sp>
        <p:nvSpPr>
          <p:cNvPr id="418" name="Google Shape;418;p20"/>
          <p:cNvSpPr txBox="1"/>
          <p:nvPr/>
        </p:nvSpPr>
        <p:spPr>
          <a:xfrm>
            <a:off x="6066375" y="3927910"/>
            <a:ext cx="596100" cy="354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or</a:t>
            </a:r>
            <a:endParaRPr b="0" i="0" sz="1100" u="none" cap="none" strike="noStrike">
              <a:solidFill>
                <a:schemeClr val="accent1"/>
              </a:solidFill>
              <a:latin typeface="Inter Medium"/>
              <a:ea typeface="Inter Medium"/>
              <a:cs typeface="Inter Medium"/>
              <a:sym typeface="Inter Medium"/>
            </a:endParaRPr>
          </a:p>
        </p:txBody>
      </p:sp>
      <p:sp>
        <p:nvSpPr>
          <p:cNvPr id="419" name="Google Shape;419;p20"/>
          <p:cNvSpPr txBox="1"/>
          <p:nvPr/>
        </p:nvSpPr>
        <p:spPr>
          <a:xfrm>
            <a:off x="6066375" y="4329335"/>
            <a:ext cx="596100" cy="3540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100"/>
              <a:buFont typeface="Arial"/>
              <a:buNone/>
            </a:pPr>
            <a:r>
              <a:rPr b="0" i="0" lang="en" sz="1100" u="none" cap="none" strike="noStrike">
                <a:solidFill>
                  <a:schemeClr val="accent1"/>
                </a:solidFill>
                <a:latin typeface="Inter Medium"/>
                <a:ea typeface="Inter Medium"/>
                <a:cs typeface="Inter Medium"/>
                <a:sym typeface="Inter Medium"/>
              </a:rPr>
              <a:t>or</a:t>
            </a:r>
            <a:endParaRPr b="0" i="0" sz="1100" u="none" cap="none" strike="noStrike">
              <a:solidFill>
                <a:schemeClr val="accent1"/>
              </a:solidFill>
              <a:latin typeface="Inter Medium"/>
              <a:ea typeface="Inter Medium"/>
              <a:cs typeface="Inter Medium"/>
              <a:sym typeface="Inter Medium"/>
            </a:endParaRPr>
          </a:p>
        </p:txBody>
      </p:sp>
      <p:sp>
        <p:nvSpPr>
          <p:cNvPr id="420" name="Google Shape;420;p20"/>
          <p:cNvSpPr/>
          <p:nvPr/>
        </p:nvSpPr>
        <p:spPr>
          <a:xfrm>
            <a:off x="6492175" y="3973633"/>
            <a:ext cx="7785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ACTION</a:t>
            </a:r>
            <a:endParaRPr b="0" i="0" sz="900" u="none" cap="none" strike="noStrike">
              <a:solidFill>
                <a:schemeClr val="accent1"/>
              </a:solidFill>
              <a:latin typeface="Inter"/>
              <a:ea typeface="Inter"/>
              <a:cs typeface="Inter"/>
              <a:sym typeface="Inter"/>
            </a:endParaRPr>
          </a:p>
        </p:txBody>
      </p:sp>
      <p:sp>
        <p:nvSpPr>
          <p:cNvPr id="421" name="Google Shape;421;p20"/>
          <p:cNvSpPr/>
          <p:nvPr/>
        </p:nvSpPr>
        <p:spPr>
          <a:xfrm>
            <a:off x="6492175" y="4380333"/>
            <a:ext cx="778500" cy="212700"/>
          </a:xfrm>
          <a:prstGeom prst="roundRect">
            <a:avLst>
              <a:gd fmla="val 16667" name="adj"/>
            </a:avLst>
          </a:prstGeom>
          <a:solidFill>
            <a:schemeClr val="lt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ACTION</a:t>
            </a:r>
            <a:endParaRPr b="0" i="0" sz="900" u="none" cap="none" strike="noStrike">
              <a:solidFill>
                <a:schemeClr val="accent1"/>
              </a:solidFill>
              <a:latin typeface="Inter"/>
              <a:ea typeface="Inter"/>
              <a:cs typeface="Inter"/>
              <a:sym typeface="Inter"/>
            </a:endParaRPr>
          </a:p>
        </p:txBody>
      </p:sp>
      <p:sp>
        <p:nvSpPr>
          <p:cNvPr id="422" name="Google Shape;422;p20"/>
          <p:cNvSpPr txBox="1"/>
          <p:nvPr/>
        </p:nvSpPr>
        <p:spPr>
          <a:xfrm>
            <a:off x="7691775" y="1444975"/>
            <a:ext cx="1212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chemeClr val="accent1"/>
                </a:solidFill>
                <a:latin typeface="Inter Medium"/>
                <a:ea typeface="Inter Medium"/>
                <a:cs typeface="Inter Medium"/>
                <a:sym typeface="Inter Medium"/>
              </a:rPr>
              <a:t>Parallel</a:t>
            </a:r>
            <a:endParaRPr b="0" i="0" sz="1400" u="none" cap="none" strike="noStrike">
              <a:solidFill>
                <a:schemeClr val="accent1"/>
              </a:solidFill>
              <a:latin typeface="Inter Medium"/>
              <a:ea typeface="Inter Medium"/>
              <a:cs typeface="Inter Medium"/>
              <a:sym typeface="Inter Medium"/>
            </a:endParaRPr>
          </a:p>
        </p:txBody>
      </p:sp>
      <p:sp>
        <p:nvSpPr>
          <p:cNvPr id="423" name="Google Shape;423;p20"/>
          <p:cNvSpPr txBox="1"/>
          <p:nvPr/>
        </p:nvSpPr>
        <p:spPr>
          <a:xfrm>
            <a:off x="7728100" y="2402738"/>
            <a:ext cx="1212600" cy="8313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chemeClr val="accent1"/>
                </a:solidFill>
                <a:latin typeface="Inter Medium"/>
                <a:ea typeface="Inter Medium"/>
                <a:cs typeface="Inter Medium"/>
                <a:sym typeface="Inter Medium"/>
              </a:rPr>
              <a:t>Parallel (default)/ sequential</a:t>
            </a:r>
            <a:endParaRPr b="0" i="0" sz="1400" u="none" cap="none" strike="noStrike">
              <a:solidFill>
                <a:schemeClr val="accent1"/>
              </a:solidFill>
              <a:latin typeface="Inter Medium"/>
              <a:ea typeface="Inter Medium"/>
              <a:cs typeface="Inter Medium"/>
              <a:sym typeface="Inter Medium"/>
            </a:endParaRPr>
          </a:p>
        </p:txBody>
      </p:sp>
      <p:sp>
        <p:nvSpPr>
          <p:cNvPr id="424" name="Google Shape;424;p20"/>
          <p:cNvSpPr txBox="1"/>
          <p:nvPr/>
        </p:nvSpPr>
        <p:spPr>
          <a:xfrm>
            <a:off x="7757425" y="3695375"/>
            <a:ext cx="1212600" cy="400200"/>
          </a:xfrm>
          <a:prstGeom prst="rect">
            <a:avLst/>
          </a:prstGeom>
          <a:noFill/>
          <a:ln>
            <a:noFill/>
          </a:ln>
        </p:spPr>
        <p:txBody>
          <a:bodyPr anchorCtr="0" anchor="t" bIns="91425" lIns="91425" spcFirstLastPara="1" rIns="91425" wrap="square" tIns="91425">
            <a:spAutoFit/>
          </a:bodyPr>
          <a:lstStyle/>
          <a:p>
            <a:pPr indent="0" lvl="0" marL="0" marR="0" rtl="0" algn="ctr">
              <a:lnSpc>
                <a:spcPct val="100000"/>
              </a:lnSpc>
              <a:spcBef>
                <a:spcPts val="0"/>
              </a:spcBef>
              <a:spcAft>
                <a:spcPts val="0"/>
              </a:spcAft>
              <a:buClr>
                <a:srgbClr val="000000"/>
              </a:buClr>
              <a:buSzPts val="1400"/>
              <a:buFont typeface="Arial"/>
              <a:buNone/>
            </a:pPr>
            <a:r>
              <a:rPr b="0" i="0" lang="en" sz="1400" u="none" cap="none" strike="noStrike">
                <a:solidFill>
                  <a:schemeClr val="accent1"/>
                </a:solidFill>
                <a:latin typeface="Inter Medium"/>
                <a:ea typeface="Inter Medium"/>
                <a:cs typeface="Inter Medium"/>
                <a:sym typeface="Inter Medium"/>
              </a:rPr>
              <a:t>Sequential</a:t>
            </a:r>
            <a:endParaRPr b="0" i="0" sz="1400" u="none" cap="none" strike="noStrike">
              <a:solidFill>
                <a:schemeClr val="accent1"/>
              </a:solidFill>
              <a:latin typeface="Inter Medium"/>
              <a:ea typeface="Inter Medium"/>
              <a:cs typeface="Inter Medium"/>
              <a:sym typeface="Inter Medium"/>
            </a:endParaRPr>
          </a:p>
        </p:txBody>
      </p:sp>
      <p:cxnSp>
        <p:nvCxnSpPr>
          <p:cNvPr id="425" name="Google Shape;425;p20"/>
          <p:cNvCxnSpPr/>
          <p:nvPr/>
        </p:nvCxnSpPr>
        <p:spPr>
          <a:xfrm rot="10800000">
            <a:off x="2539700" y="1104075"/>
            <a:ext cx="0" cy="183900"/>
          </a:xfrm>
          <a:prstGeom prst="straightConnector1">
            <a:avLst/>
          </a:prstGeom>
          <a:noFill/>
          <a:ln cap="flat" cmpd="sng" w="9525">
            <a:solidFill>
              <a:schemeClr val="dk2"/>
            </a:solidFill>
            <a:prstDash val="solid"/>
            <a:round/>
            <a:headEnd len="sm" w="sm" type="none"/>
            <a:tailEnd len="sm" w="sm" type="none"/>
          </a:ln>
        </p:spPr>
      </p:cxnSp>
      <p:cxnSp>
        <p:nvCxnSpPr>
          <p:cNvPr id="426" name="Google Shape;426;p20"/>
          <p:cNvCxnSpPr>
            <a:endCxn id="389" idx="2"/>
          </p:cNvCxnSpPr>
          <p:nvPr/>
        </p:nvCxnSpPr>
        <p:spPr>
          <a:xfrm rot="10800000">
            <a:off x="4343400" y="715125"/>
            <a:ext cx="0" cy="551400"/>
          </a:xfrm>
          <a:prstGeom prst="straightConnector1">
            <a:avLst/>
          </a:prstGeom>
          <a:noFill/>
          <a:ln cap="flat" cmpd="sng" w="9525">
            <a:solidFill>
              <a:schemeClr val="dk2"/>
            </a:solidFill>
            <a:prstDash val="solid"/>
            <a:round/>
            <a:headEnd len="sm" w="sm" type="none"/>
            <a:tailEnd len="sm" w="sm" type="none"/>
          </a:ln>
        </p:spPr>
      </p:cxnSp>
      <p:cxnSp>
        <p:nvCxnSpPr>
          <p:cNvPr id="427" name="Google Shape;427;p20"/>
          <p:cNvCxnSpPr/>
          <p:nvPr/>
        </p:nvCxnSpPr>
        <p:spPr>
          <a:xfrm>
            <a:off x="2548050" y="1128125"/>
            <a:ext cx="3872400" cy="0"/>
          </a:xfrm>
          <a:prstGeom prst="straightConnector1">
            <a:avLst/>
          </a:prstGeom>
          <a:noFill/>
          <a:ln cap="flat" cmpd="sng" w="9525">
            <a:solidFill>
              <a:schemeClr val="dk2"/>
            </a:solidFill>
            <a:prstDash val="solid"/>
            <a:round/>
            <a:headEnd len="sm" w="sm" type="none"/>
            <a:tailEnd len="sm" w="sm" type="none"/>
          </a:ln>
        </p:spPr>
      </p:cxnSp>
      <p:cxnSp>
        <p:nvCxnSpPr>
          <p:cNvPr id="428" name="Google Shape;428;p20"/>
          <p:cNvCxnSpPr/>
          <p:nvPr/>
        </p:nvCxnSpPr>
        <p:spPr>
          <a:xfrm rot="10800000">
            <a:off x="6420450" y="1104075"/>
            <a:ext cx="0" cy="183900"/>
          </a:xfrm>
          <a:prstGeom prst="straightConnector1">
            <a:avLst/>
          </a:prstGeom>
          <a:noFill/>
          <a:ln cap="flat" cmpd="sng" w="9525">
            <a:solidFill>
              <a:schemeClr val="dk2"/>
            </a:solidFill>
            <a:prstDash val="solid"/>
            <a:round/>
            <a:headEnd len="sm" w="sm" type="none"/>
            <a:tailEnd len="sm" w="sm" type="none"/>
          </a:ln>
        </p:spPr>
      </p:cxnSp>
      <p:cxnSp>
        <p:nvCxnSpPr>
          <p:cNvPr id="429" name="Google Shape;429;p20"/>
          <p:cNvCxnSpPr/>
          <p:nvPr/>
        </p:nvCxnSpPr>
        <p:spPr>
          <a:xfrm rot="10800000">
            <a:off x="3217125" y="2386500"/>
            <a:ext cx="0" cy="183900"/>
          </a:xfrm>
          <a:prstGeom prst="straightConnector1">
            <a:avLst/>
          </a:prstGeom>
          <a:noFill/>
          <a:ln cap="flat" cmpd="sng" w="9525">
            <a:solidFill>
              <a:schemeClr val="dk2"/>
            </a:solidFill>
            <a:prstDash val="solid"/>
            <a:round/>
            <a:headEnd len="sm" w="sm" type="none"/>
            <a:tailEnd len="sm" w="sm" type="none"/>
          </a:ln>
        </p:spPr>
      </p:cxnSp>
      <p:cxnSp>
        <p:nvCxnSpPr>
          <p:cNvPr id="430" name="Google Shape;430;p20"/>
          <p:cNvCxnSpPr>
            <a:stCxn id="409" idx="0"/>
            <a:endCxn id="398" idx="2"/>
          </p:cNvCxnSpPr>
          <p:nvPr/>
        </p:nvCxnSpPr>
        <p:spPr>
          <a:xfrm rot="10800000">
            <a:off x="4343550" y="2185838"/>
            <a:ext cx="0" cy="379200"/>
          </a:xfrm>
          <a:prstGeom prst="straightConnector1">
            <a:avLst/>
          </a:prstGeom>
          <a:noFill/>
          <a:ln cap="flat" cmpd="sng" w="9525">
            <a:solidFill>
              <a:schemeClr val="dk2"/>
            </a:solidFill>
            <a:prstDash val="solid"/>
            <a:round/>
            <a:headEnd len="sm" w="sm" type="none"/>
            <a:tailEnd len="sm" w="sm" type="none"/>
          </a:ln>
        </p:spPr>
      </p:cxnSp>
      <p:cxnSp>
        <p:nvCxnSpPr>
          <p:cNvPr id="431" name="Google Shape;431;p20"/>
          <p:cNvCxnSpPr/>
          <p:nvPr/>
        </p:nvCxnSpPr>
        <p:spPr>
          <a:xfrm>
            <a:off x="3222056" y="2410550"/>
            <a:ext cx="2286600" cy="0"/>
          </a:xfrm>
          <a:prstGeom prst="straightConnector1">
            <a:avLst/>
          </a:prstGeom>
          <a:noFill/>
          <a:ln cap="flat" cmpd="sng" w="9525">
            <a:solidFill>
              <a:schemeClr val="dk2"/>
            </a:solidFill>
            <a:prstDash val="solid"/>
            <a:round/>
            <a:headEnd len="sm" w="sm" type="none"/>
            <a:tailEnd len="sm" w="sm" type="none"/>
          </a:ln>
        </p:spPr>
      </p:cxnSp>
      <p:cxnSp>
        <p:nvCxnSpPr>
          <p:cNvPr id="432" name="Google Shape;432;p20"/>
          <p:cNvCxnSpPr/>
          <p:nvPr/>
        </p:nvCxnSpPr>
        <p:spPr>
          <a:xfrm rot="10800000">
            <a:off x="5508700" y="2386500"/>
            <a:ext cx="0" cy="183900"/>
          </a:xfrm>
          <a:prstGeom prst="straightConnector1">
            <a:avLst/>
          </a:prstGeom>
          <a:noFill/>
          <a:ln cap="flat" cmpd="sng" w="9525">
            <a:solidFill>
              <a:schemeClr val="dk2"/>
            </a:solidFill>
            <a:prstDash val="solid"/>
            <a:round/>
            <a:headEnd len="sm" w="sm" type="none"/>
            <a:tailEnd len="sm" w="sm" type="none"/>
          </a:ln>
        </p:spPr>
      </p:cxnSp>
      <p:cxnSp>
        <p:nvCxnSpPr>
          <p:cNvPr id="433" name="Google Shape;433;p20"/>
          <p:cNvCxnSpPr/>
          <p:nvPr/>
        </p:nvCxnSpPr>
        <p:spPr>
          <a:xfrm flipH="1" rot="10800000">
            <a:off x="4321100" y="3091425"/>
            <a:ext cx="22500" cy="1649700"/>
          </a:xfrm>
          <a:prstGeom prst="straightConnector1">
            <a:avLst/>
          </a:prstGeom>
          <a:noFill/>
          <a:ln cap="flat" cmpd="sng" w="9525">
            <a:solidFill>
              <a:schemeClr val="dk2"/>
            </a:solidFill>
            <a:prstDash val="solid"/>
            <a:round/>
            <a:headEnd len="sm" w="sm" type="none"/>
            <a:tailEnd len="sm" w="sm" type="none"/>
          </a:ln>
        </p:spPr>
      </p:cxnSp>
      <p:cxnSp>
        <p:nvCxnSpPr>
          <p:cNvPr id="434" name="Google Shape;434;p20"/>
          <p:cNvCxnSpPr/>
          <p:nvPr/>
        </p:nvCxnSpPr>
        <p:spPr>
          <a:xfrm>
            <a:off x="4440019" y="3598063"/>
            <a:ext cx="0" cy="183900"/>
          </a:xfrm>
          <a:prstGeom prst="straightConnector1">
            <a:avLst/>
          </a:prstGeom>
          <a:noFill/>
          <a:ln cap="flat" cmpd="sng" w="9525">
            <a:solidFill>
              <a:schemeClr val="dk2"/>
            </a:solidFill>
            <a:prstDash val="solid"/>
            <a:round/>
            <a:headEnd len="sm" w="sm" type="none"/>
            <a:tailEnd len="sm" w="sm" type="none"/>
          </a:ln>
        </p:spPr>
      </p:cxnSp>
      <p:cxnSp>
        <p:nvCxnSpPr>
          <p:cNvPr id="435" name="Google Shape;435;p20"/>
          <p:cNvCxnSpPr/>
          <p:nvPr/>
        </p:nvCxnSpPr>
        <p:spPr>
          <a:xfrm>
            <a:off x="4440019" y="3996377"/>
            <a:ext cx="0" cy="183900"/>
          </a:xfrm>
          <a:prstGeom prst="straightConnector1">
            <a:avLst/>
          </a:prstGeom>
          <a:noFill/>
          <a:ln cap="flat" cmpd="sng" w="9525">
            <a:solidFill>
              <a:schemeClr val="dk2"/>
            </a:solidFill>
            <a:prstDash val="solid"/>
            <a:round/>
            <a:headEnd len="sm" w="sm" type="none"/>
            <a:tailEnd len="sm" w="sm" type="none"/>
          </a:ln>
        </p:spPr>
      </p:cxnSp>
      <p:cxnSp>
        <p:nvCxnSpPr>
          <p:cNvPr id="436" name="Google Shape;436;p20"/>
          <p:cNvCxnSpPr/>
          <p:nvPr/>
        </p:nvCxnSpPr>
        <p:spPr>
          <a:xfrm>
            <a:off x="4431656" y="4386513"/>
            <a:ext cx="0" cy="183900"/>
          </a:xfrm>
          <a:prstGeom prst="straightConnector1">
            <a:avLst/>
          </a:prstGeom>
          <a:noFill/>
          <a:ln cap="flat" cmpd="sng" w="9525">
            <a:solidFill>
              <a:schemeClr val="dk2"/>
            </a:solidFill>
            <a:prstDash val="solid"/>
            <a:round/>
            <a:headEnd len="sm" w="sm" type="none"/>
            <a:tailEnd len="sm" w="sm" type="none"/>
          </a:ln>
        </p:spPr>
      </p:cxn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40" name="Shape 440"/>
        <p:cNvGrpSpPr/>
        <p:nvPr/>
      </p:nvGrpSpPr>
      <p:grpSpPr>
        <a:xfrm>
          <a:off x="0" y="0"/>
          <a:ext cx="0" cy="0"/>
          <a:chOff x="0" y="0"/>
          <a:chExt cx="0" cy="0"/>
        </a:xfrm>
      </p:grpSpPr>
      <p:sp>
        <p:nvSpPr>
          <p:cNvPr id="441" name="Google Shape;441;p21"/>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Keywords</a:t>
            </a:r>
            <a:endParaRPr/>
          </a:p>
        </p:txBody>
      </p:sp>
      <p:sp>
        <p:nvSpPr>
          <p:cNvPr id="442" name="Google Shape;442;p21"/>
          <p:cNvSpPr txBox="1"/>
          <p:nvPr/>
        </p:nvSpPr>
        <p:spPr>
          <a:xfrm>
            <a:off x="864825" y="1362876"/>
            <a:ext cx="7077000" cy="2640300"/>
          </a:xfrm>
          <a:prstGeom prst="rect">
            <a:avLst/>
          </a:prstGeom>
          <a:noFill/>
          <a:ln>
            <a:noFill/>
          </a:ln>
        </p:spPr>
        <p:txBody>
          <a:bodyPr anchorCtr="0" anchor="t" bIns="0" lIns="0" spcFirstLastPara="1" rIns="0" wrap="square" tIns="0">
            <a:noAutofit/>
          </a:bodyPr>
          <a:lstStyle/>
          <a:p>
            <a:pPr indent="0" lvl="0" marL="0" marR="0" rtl="0" algn="ctr">
              <a:lnSpc>
                <a:spcPct val="115000"/>
              </a:lnSpc>
              <a:spcBef>
                <a:spcPts val="1000"/>
              </a:spcBef>
              <a:spcAft>
                <a:spcPts val="0"/>
              </a:spcAft>
              <a:buClr>
                <a:srgbClr val="000000"/>
              </a:buClr>
              <a:buSzPts val="1300"/>
              <a:buFont typeface="Arial"/>
              <a:buNone/>
            </a:pPr>
            <a:r>
              <a:rPr b="1" i="0" lang="en" sz="1300" u="none" cap="none" strike="noStrike">
                <a:solidFill>
                  <a:schemeClr val="accent1"/>
                </a:solidFill>
                <a:latin typeface="Inter"/>
                <a:ea typeface="Inter"/>
                <a:cs typeface="Inter"/>
                <a:sym typeface="Inter"/>
              </a:rPr>
              <a:t>Workflows: </a:t>
            </a:r>
            <a:r>
              <a:rPr b="0" i="0" lang="en" sz="1300" u="none" cap="none" strike="noStrike">
                <a:solidFill>
                  <a:schemeClr val="accent1"/>
                </a:solidFill>
                <a:latin typeface="Inter"/>
                <a:ea typeface="Inter"/>
                <a:cs typeface="Inter"/>
                <a:sym typeface="Inter"/>
              </a:rPr>
              <a:t>Every repo contains one or more workflows, defined as                               YAML in .github/workflows directory</a:t>
            </a:r>
            <a:endParaRPr b="0" i="0" sz="1300" u="none" cap="none" strike="noStrike">
              <a:solidFill>
                <a:schemeClr val="accent1"/>
              </a:solidFill>
              <a:latin typeface="Inter"/>
              <a:ea typeface="Inter"/>
              <a:cs typeface="Inter"/>
              <a:sym typeface="Inter"/>
            </a:endParaRPr>
          </a:p>
          <a:p>
            <a:pPr indent="0" lvl="0" marL="0" marR="0" rtl="0" algn="ctr">
              <a:lnSpc>
                <a:spcPct val="115000"/>
              </a:lnSpc>
              <a:spcBef>
                <a:spcPts val="1600"/>
              </a:spcBef>
              <a:spcAft>
                <a:spcPts val="0"/>
              </a:spcAft>
              <a:buClr>
                <a:srgbClr val="000000"/>
              </a:buClr>
              <a:buSzPts val="1300"/>
              <a:buFont typeface="Arial"/>
              <a:buNone/>
            </a:pPr>
            <a:r>
              <a:rPr b="1" i="0" lang="en" sz="1300" u="none" cap="none" strike="noStrike">
                <a:solidFill>
                  <a:schemeClr val="accent1"/>
                </a:solidFill>
                <a:latin typeface="Inter"/>
                <a:ea typeface="Inter"/>
                <a:cs typeface="Inter"/>
                <a:sym typeface="Inter"/>
              </a:rPr>
              <a:t>Events: </a:t>
            </a:r>
            <a:r>
              <a:rPr b="0" i="0" lang="en" sz="1300" u="none" cap="none" strike="noStrike">
                <a:solidFill>
                  <a:schemeClr val="accent1"/>
                </a:solidFill>
                <a:latin typeface="Inter"/>
                <a:ea typeface="Inter"/>
                <a:cs typeface="Inter"/>
                <a:sym typeface="Inter"/>
              </a:rPr>
              <a:t>push, pull, pr, scheduled event: cron job, external event </a:t>
            </a:r>
            <a:endParaRPr b="0" i="0" sz="1300" u="none" cap="none" strike="noStrike">
              <a:solidFill>
                <a:schemeClr val="accent1"/>
              </a:solidFill>
              <a:latin typeface="Inter"/>
              <a:ea typeface="Inter"/>
              <a:cs typeface="Inter"/>
              <a:sym typeface="Inter"/>
            </a:endParaRPr>
          </a:p>
          <a:p>
            <a:pPr indent="0" lvl="0" marL="0" marR="0" rtl="0" algn="ctr">
              <a:lnSpc>
                <a:spcPct val="115000"/>
              </a:lnSpc>
              <a:spcBef>
                <a:spcPts val="1600"/>
              </a:spcBef>
              <a:spcAft>
                <a:spcPts val="0"/>
              </a:spcAft>
              <a:buClr>
                <a:srgbClr val="000000"/>
              </a:buClr>
              <a:buSzPts val="1300"/>
              <a:buFont typeface="Arial"/>
              <a:buNone/>
            </a:pPr>
            <a:r>
              <a:rPr b="1" i="0" lang="en" sz="1300" u="none" cap="none" strike="noStrike">
                <a:solidFill>
                  <a:schemeClr val="accent1"/>
                </a:solidFill>
                <a:latin typeface="Inter"/>
                <a:ea typeface="Inter"/>
                <a:cs typeface="Inter"/>
                <a:sym typeface="Inter"/>
              </a:rPr>
              <a:t>Job:</a:t>
            </a:r>
            <a:r>
              <a:rPr b="0" i="0" lang="en" sz="1300" u="none" cap="none" strike="noStrike">
                <a:solidFill>
                  <a:schemeClr val="accent1"/>
                </a:solidFill>
                <a:latin typeface="Inter"/>
                <a:ea typeface="Inter"/>
                <a:cs typeface="Inter"/>
                <a:sym typeface="Inter"/>
              </a:rPr>
              <a:t> Workflow contains one or more Jobs: set of commands when workflow is triggered</a:t>
            </a:r>
            <a:endParaRPr b="0" i="0" sz="1300" u="none" cap="none" strike="noStrike">
              <a:solidFill>
                <a:schemeClr val="accent1"/>
              </a:solidFill>
              <a:latin typeface="Inter"/>
              <a:ea typeface="Inter"/>
              <a:cs typeface="Inter"/>
              <a:sym typeface="Inter"/>
            </a:endParaRPr>
          </a:p>
          <a:p>
            <a:pPr indent="0" lvl="0" marL="0" marR="0" rtl="0" algn="ctr">
              <a:lnSpc>
                <a:spcPct val="115000"/>
              </a:lnSpc>
              <a:spcBef>
                <a:spcPts val="1600"/>
              </a:spcBef>
              <a:spcAft>
                <a:spcPts val="0"/>
              </a:spcAft>
              <a:buClr>
                <a:srgbClr val="000000"/>
              </a:buClr>
              <a:buSzPts val="1300"/>
              <a:buFont typeface="Arial"/>
              <a:buNone/>
            </a:pPr>
            <a:r>
              <a:rPr b="1" i="0" lang="en" sz="1300" u="none" cap="none" strike="noStrike">
                <a:solidFill>
                  <a:schemeClr val="accent1"/>
                </a:solidFill>
                <a:latin typeface="Inter"/>
                <a:ea typeface="Inter"/>
                <a:cs typeface="Inter"/>
                <a:sym typeface="Inter"/>
              </a:rPr>
              <a:t>Runner: </a:t>
            </a:r>
            <a:r>
              <a:rPr b="0" i="0" lang="en" sz="1300" u="none" cap="none" strike="noStrike">
                <a:solidFill>
                  <a:schemeClr val="accent1"/>
                </a:solidFill>
                <a:latin typeface="Inter"/>
                <a:ea typeface="Inter"/>
                <a:cs typeface="Inter"/>
                <a:sym typeface="Inter"/>
              </a:rPr>
              <a:t>Each job has a runner: linux, Windows, macOS, self-hosted </a:t>
            </a:r>
            <a:endParaRPr b="0" i="0" sz="1300" u="none" cap="none" strike="noStrike">
              <a:solidFill>
                <a:schemeClr val="accent1"/>
              </a:solidFill>
              <a:latin typeface="Inter"/>
              <a:ea typeface="Inter"/>
              <a:cs typeface="Inter"/>
              <a:sym typeface="Inter"/>
            </a:endParaRPr>
          </a:p>
          <a:p>
            <a:pPr indent="0" lvl="0" marL="0" marR="0" rtl="0" algn="ctr">
              <a:lnSpc>
                <a:spcPct val="115000"/>
              </a:lnSpc>
              <a:spcBef>
                <a:spcPts val="1600"/>
              </a:spcBef>
              <a:spcAft>
                <a:spcPts val="0"/>
              </a:spcAft>
              <a:buClr>
                <a:srgbClr val="000000"/>
              </a:buClr>
              <a:buSzPts val="1300"/>
              <a:buFont typeface="Arial"/>
              <a:buNone/>
            </a:pPr>
            <a:r>
              <a:rPr b="1" i="0" lang="en" sz="1300" u="none" cap="none" strike="noStrike">
                <a:solidFill>
                  <a:schemeClr val="accent1"/>
                </a:solidFill>
                <a:latin typeface="Inter"/>
                <a:ea typeface="Inter"/>
                <a:cs typeface="Inter"/>
                <a:sym typeface="Inter"/>
              </a:rPr>
              <a:t>Steps:</a:t>
            </a:r>
            <a:r>
              <a:rPr b="0" i="0" lang="en" sz="1300" u="none" cap="none" strike="noStrike">
                <a:solidFill>
                  <a:schemeClr val="accent1"/>
                </a:solidFill>
                <a:latin typeface="Inter"/>
                <a:ea typeface="Inter"/>
                <a:cs typeface="Inter"/>
                <a:sym typeface="Inter"/>
              </a:rPr>
              <a:t> Shell command or an Action</a:t>
            </a:r>
            <a:endParaRPr b="0" i="0" sz="1300" u="none" cap="none" strike="noStrike">
              <a:solidFill>
                <a:schemeClr val="accent1"/>
              </a:solidFill>
              <a:latin typeface="Inter"/>
              <a:ea typeface="Inter"/>
              <a:cs typeface="Inter"/>
              <a:sym typeface="Inter"/>
            </a:endParaRPr>
          </a:p>
          <a:p>
            <a:pPr indent="0" lvl="0" marL="0" marR="0" rtl="0" algn="ctr">
              <a:lnSpc>
                <a:spcPct val="115000"/>
              </a:lnSpc>
              <a:spcBef>
                <a:spcPts val="1600"/>
              </a:spcBef>
              <a:spcAft>
                <a:spcPts val="1600"/>
              </a:spcAft>
              <a:buClr>
                <a:srgbClr val="000000"/>
              </a:buClr>
              <a:buSzPts val="1300"/>
              <a:buFont typeface="Arial"/>
              <a:buNone/>
            </a:pPr>
            <a:r>
              <a:rPr b="1" i="0" lang="en" sz="1300" u="none" cap="none" strike="noStrike">
                <a:solidFill>
                  <a:schemeClr val="accent1"/>
                </a:solidFill>
                <a:latin typeface="Inter"/>
                <a:ea typeface="Inter"/>
                <a:cs typeface="Inter"/>
                <a:sym typeface="Inter"/>
              </a:rPr>
              <a:t>Action: </a:t>
            </a:r>
            <a:r>
              <a:rPr b="0" i="0" lang="en" sz="1300" u="none" cap="none" strike="noStrike">
                <a:solidFill>
                  <a:schemeClr val="accent1"/>
                </a:solidFill>
                <a:latin typeface="Inter"/>
                <a:ea typeface="Inter"/>
                <a:cs typeface="Inter"/>
                <a:sym typeface="Inter"/>
              </a:rPr>
              <a:t>A unit of reusable code that can be included as a step of a job</a:t>
            </a:r>
            <a:endParaRPr b="0" i="0" sz="1300" u="none" cap="none" strike="noStrike">
              <a:solidFill>
                <a:schemeClr val="accent1"/>
              </a:solidFill>
              <a:latin typeface="Inter"/>
              <a:ea typeface="Inter"/>
              <a:cs typeface="Inter"/>
              <a:sym typeface="Inter"/>
            </a:endParaRPr>
          </a:p>
        </p:txBody>
      </p:sp>
      <p:cxnSp>
        <p:nvCxnSpPr>
          <p:cNvPr id="443" name="Google Shape;443;p21"/>
          <p:cNvCxnSpPr/>
          <p:nvPr/>
        </p:nvCxnSpPr>
        <p:spPr>
          <a:xfrm>
            <a:off x="1205243" y="2043394"/>
            <a:ext cx="6266100" cy="0"/>
          </a:xfrm>
          <a:prstGeom prst="straightConnector1">
            <a:avLst/>
          </a:prstGeom>
          <a:noFill/>
          <a:ln cap="flat" cmpd="sng" w="9525">
            <a:solidFill>
              <a:schemeClr val="lt1"/>
            </a:solidFill>
            <a:prstDash val="solid"/>
            <a:round/>
            <a:headEnd len="sm" w="sm" type="none"/>
            <a:tailEnd len="sm" w="sm" type="none"/>
          </a:ln>
        </p:spPr>
      </p:cxnSp>
      <p:cxnSp>
        <p:nvCxnSpPr>
          <p:cNvPr id="444" name="Google Shape;444;p21"/>
          <p:cNvCxnSpPr/>
          <p:nvPr/>
        </p:nvCxnSpPr>
        <p:spPr>
          <a:xfrm>
            <a:off x="1205243" y="2494098"/>
            <a:ext cx="6266100" cy="0"/>
          </a:xfrm>
          <a:prstGeom prst="straightConnector1">
            <a:avLst/>
          </a:prstGeom>
          <a:noFill/>
          <a:ln cap="flat" cmpd="sng" w="9525">
            <a:solidFill>
              <a:schemeClr val="lt1"/>
            </a:solidFill>
            <a:prstDash val="solid"/>
            <a:round/>
            <a:headEnd len="sm" w="sm" type="none"/>
            <a:tailEnd len="sm" w="sm" type="none"/>
          </a:ln>
        </p:spPr>
      </p:cxnSp>
      <p:cxnSp>
        <p:nvCxnSpPr>
          <p:cNvPr id="445" name="Google Shape;445;p21"/>
          <p:cNvCxnSpPr/>
          <p:nvPr/>
        </p:nvCxnSpPr>
        <p:spPr>
          <a:xfrm>
            <a:off x="1205243" y="2943582"/>
            <a:ext cx="6266100" cy="0"/>
          </a:xfrm>
          <a:prstGeom prst="straightConnector1">
            <a:avLst/>
          </a:prstGeom>
          <a:noFill/>
          <a:ln cap="flat" cmpd="sng" w="9525">
            <a:solidFill>
              <a:schemeClr val="lt1"/>
            </a:solidFill>
            <a:prstDash val="solid"/>
            <a:round/>
            <a:headEnd len="sm" w="sm" type="none"/>
            <a:tailEnd len="sm" w="sm" type="none"/>
          </a:ln>
        </p:spPr>
      </p:cxnSp>
      <p:cxnSp>
        <p:nvCxnSpPr>
          <p:cNvPr id="446" name="Google Shape;446;p21"/>
          <p:cNvCxnSpPr/>
          <p:nvPr/>
        </p:nvCxnSpPr>
        <p:spPr>
          <a:xfrm>
            <a:off x="1205243" y="3350811"/>
            <a:ext cx="6266100" cy="0"/>
          </a:xfrm>
          <a:prstGeom prst="straightConnector1">
            <a:avLst/>
          </a:prstGeom>
          <a:noFill/>
          <a:ln cap="flat" cmpd="sng" w="9525">
            <a:solidFill>
              <a:schemeClr val="lt1"/>
            </a:solidFill>
            <a:prstDash val="solid"/>
            <a:round/>
            <a:headEnd len="sm" w="sm" type="none"/>
            <a:tailEnd len="sm" w="sm" type="none"/>
          </a:ln>
        </p:spPr>
      </p:cxnSp>
      <p:cxnSp>
        <p:nvCxnSpPr>
          <p:cNvPr id="447" name="Google Shape;447;p21"/>
          <p:cNvCxnSpPr/>
          <p:nvPr/>
        </p:nvCxnSpPr>
        <p:spPr>
          <a:xfrm>
            <a:off x="1270268" y="3758019"/>
            <a:ext cx="6266100" cy="0"/>
          </a:xfrm>
          <a:prstGeom prst="straightConnector1">
            <a:avLst/>
          </a:prstGeom>
          <a:noFill/>
          <a:ln cap="flat" cmpd="sng" w="9525">
            <a:solidFill>
              <a:schemeClr val="lt1"/>
            </a:solidFill>
            <a:prstDash val="solid"/>
            <a:round/>
            <a:headEnd len="sm" w="sm" type="none"/>
            <a:tailEnd len="sm" w="sm" type="none"/>
          </a:ln>
        </p:spPr>
      </p:cxn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1" name="Shape 451"/>
        <p:cNvGrpSpPr/>
        <p:nvPr/>
      </p:nvGrpSpPr>
      <p:grpSpPr>
        <a:xfrm>
          <a:off x="0" y="0"/>
          <a:ext cx="0" cy="0"/>
          <a:chOff x="0" y="0"/>
          <a:chExt cx="0" cy="0"/>
        </a:xfrm>
      </p:grpSpPr>
      <p:sp>
        <p:nvSpPr>
          <p:cNvPr id="452" name="Google Shape;452;p22"/>
          <p:cNvSpPr txBox="1"/>
          <p:nvPr/>
        </p:nvSpPr>
        <p:spPr>
          <a:xfrm>
            <a:off x="1615700" y="1089325"/>
            <a:ext cx="5337900" cy="2970600"/>
          </a:xfrm>
          <a:prstGeom prst="rect">
            <a:avLst/>
          </a:prstGeom>
          <a:solidFill>
            <a:srgbClr val="F5F5F5"/>
          </a:solid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2100"/>
              <a:buFont typeface="Arial"/>
              <a:buNone/>
            </a:pPr>
            <a:r>
              <a:rPr b="0" i="0" lang="en" sz="2100" u="none" cap="none" strike="noStrike">
                <a:solidFill>
                  <a:srgbClr val="3D5B58"/>
                </a:solidFill>
                <a:latin typeface="Roboto Mono"/>
                <a:ea typeface="Roboto Mono"/>
                <a:cs typeface="Roboto Mono"/>
                <a:sym typeface="Roboto Mono"/>
              </a:rPr>
              <a:t>name: hello-world</a:t>
            </a:r>
            <a:endParaRPr b="0" i="0" sz="21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100"/>
              <a:buFont typeface="Arial"/>
              <a:buNone/>
            </a:pPr>
            <a:r>
              <a:rPr b="0" i="0" lang="en" sz="2100" u="none" cap="none" strike="noStrike">
                <a:solidFill>
                  <a:srgbClr val="3D5B58"/>
                </a:solidFill>
                <a:latin typeface="Roboto Mono"/>
                <a:ea typeface="Roboto Mono"/>
                <a:cs typeface="Roboto Mono"/>
                <a:sym typeface="Roboto Mono"/>
              </a:rPr>
              <a:t>on: push</a:t>
            </a:r>
            <a:endParaRPr b="0" i="0" sz="21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100"/>
              <a:buFont typeface="Arial"/>
              <a:buNone/>
            </a:pPr>
            <a:r>
              <a:rPr b="0" i="0" lang="en" sz="2100" u="none" cap="none" strike="noStrike">
                <a:solidFill>
                  <a:srgbClr val="3D5B58"/>
                </a:solidFill>
                <a:latin typeface="Roboto Mono"/>
                <a:ea typeface="Roboto Mono"/>
                <a:cs typeface="Roboto Mono"/>
                <a:sym typeface="Roboto Mono"/>
              </a:rPr>
              <a:t>jobs:</a:t>
            </a:r>
            <a:endParaRPr b="0" i="0" sz="21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100"/>
              <a:buFont typeface="Arial"/>
              <a:buNone/>
            </a:pPr>
            <a:r>
              <a:rPr b="0" i="0" lang="en" sz="2100" u="none" cap="none" strike="noStrike">
                <a:solidFill>
                  <a:srgbClr val="3D5B58"/>
                </a:solidFill>
                <a:latin typeface="Roboto Mono"/>
                <a:ea typeface="Roboto Mono"/>
                <a:cs typeface="Roboto Mono"/>
                <a:sym typeface="Roboto Mono"/>
              </a:rPr>
              <a:t>  my-job:</a:t>
            </a:r>
            <a:endParaRPr b="0" i="0" sz="21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100"/>
              <a:buFont typeface="Arial"/>
              <a:buNone/>
            </a:pPr>
            <a:r>
              <a:rPr b="0" i="0" lang="en" sz="2100" u="none" cap="none" strike="noStrike">
                <a:solidFill>
                  <a:srgbClr val="3D5B58"/>
                </a:solidFill>
                <a:latin typeface="Roboto Mono"/>
                <a:ea typeface="Roboto Mono"/>
                <a:cs typeface="Roboto Mono"/>
                <a:sym typeface="Roboto Mono"/>
              </a:rPr>
              <a:t>    runs-on: ubuntu-latest</a:t>
            </a:r>
            <a:endParaRPr b="0" i="0" sz="21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100"/>
              <a:buFont typeface="Arial"/>
              <a:buNone/>
            </a:pPr>
            <a:r>
              <a:rPr b="0" i="0" lang="en" sz="2100" u="none" cap="none" strike="noStrike">
                <a:solidFill>
                  <a:srgbClr val="3D5B58"/>
                </a:solidFill>
                <a:latin typeface="Roboto Mono"/>
                <a:ea typeface="Roboto Mono"/>
                <a:cs typeface="Roboto Mono"/>
                <a:sym typeface="Roboto Mono"/>
              </a:rPr>
              <a:t>    steps:</a:t>
            </a:r>
            <a:endParaRPr b="0" i="0" sz="21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2100"/>
              <a:buFont typeface="Arial"/>
              <a:buNone/>
            </a:pPr>
            <a:r>
              <a:rPr b="0" i="0" lang="en" sz="2100" u="none" cap="none" strike="noStrike">
                <a:solidFill>
                  <a:srgbClr val="3D5B58"/>
                </a:solidFill>
                <a:latin typeface="Roboto Mono"/>
                <a:ea typeface="Roboto Mono"/>
                <a:cs typeface="Roboto Mono"/>
                <a:sym typeface="Roboto Mono"/>
              </a:rPr>
              <a:t>      - name: my-step</a:t>
            </a:r>
            <a:endParaRPr b="0" i="0" sz="21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chemeClr val="dk1"/>
              </a:buClr>
              <a:buSzPts val="1100"/>
              <a:buFont typeface="Arial"/>
              <a:buNone/>
            </a:pPr>
            <a:r>
              <a:rPr b="0" i="0" lang="en" sz="2100" u="none" cap="none" strike="noStrike">
                <a:solidFill>
                  <a:srgbClr val="3D5B58"/>
                </a:solidFill>
                <a:latin typeface="Roboto Mono"/>
                <a:ea typeface="Roboto Mono"/>
                <a:cs typeface="Roboto Mono"/>
                <a:sym typeface="Roboto Mono"/>
              </a:rPr>
              <a:t>        run: echo "Hello World!"</a:t>
            </a:r>
            <a:endParaRPr b="0" i="0" sz="2100" u="none" cap="none" strike="noStrike">
              <a:solidFill>
                <a:srgbClr val="3D5B58"/>
              </a:solidFill>
              <a:latin typeface="Roboto Mono"/>
              <a:ea typeface="Roboto Mono"/>
              <a:cs typeface="Roboto Mono"/>
              <a:sym typeface="Roboto Mono"/>
            </a:endParaRPr>
          </a:p>
          <a:p>
            <a:pPr indent="0" lvl="0" marL="0" marR="0" rtl="0" algn="l">
              <a:lnSpc>
                <a:spcPct val="100000"/>
              </a:lnSpc>
              <a:spcBef>
                <a:spcPts val="0"/>
              </a:spcBef>
              <a:spcAft>
                <a:spcPts val="0"/>
              </a:spcAft>
              <a:buClr>
                <a:srgbClr val="000000"/>
              </a:buClr>
              <a:buSzPts val="1300"/>
              <a:buFont typeface="Arial"/>
              <a:buNone/>
            </a:pPr>
            <a:r>
              <a:t/>
            </a:r>
            <a:endParaRPr b="0" i="0" sz="1300" u="none" cap="none" strike="noStrike">
              <a:solidFill>
                <a:srgbClr val="3D5B58"/>
              </a:solidFill>
              <a:latin typeface="Roboto Mono"/>
              <a:ea typeface="Roboto Mono"/>
              <a:cs typeface="Roboto Mono"/>
              <a:sym typeface="Roboto Mono"/>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56" name="Shape 456"/>
        <p:cNvGrpSpPr/>
        <p:nvPr/>
      </p:nvGrpSpPr>
      <p:grpSpPr>
        <a:xfrm>
          <a:off x="0" y="0"/>
          <a:ext cx="0" cy="0"/>
          <a:chOff x="0" y="0"/>
          <a:chExt cx="0" cy="0"/>
        </a:xfrm>
      </p:grpSpPr>
      <p:pic>
        <p:nvPicPr>
          <p:cNvPr id="457" name="Google Shape;457;p23"/>
          <p:cNvPicPr preferRelativeResize="0"/>
          <p:nvPr/>
        </p:nvPicPr>
        <p:blipFill rotWithShape="1">
          <a:blip r:embed="rId3">
            <a:alphaModFix/>
          </a:blip>
          <a:srcRect b="0" l="0" r="0" t="0"/>
          <a:stretch/>
        </p:blipFill>
        <p:spPr>
          <a:xfrm>
            <a:off x="384425" y="684475"/>
            <a:ext cx="7565275" cy="712425"/>
          </a:xfrm>
          <a:prstGeom prst="rect">
            <a:avLst/>
          </a:prstGeom>
          <a:noFill/>
          <a:ln>
            <a:noFill/>
          </a:ln>
        </p:spPr>
      </p:pic>
      <p:pic>
        <p:nvPicPr>
          <p:cNvPr id="458" name="Google Shape;458;p23"/>
          <p:cNvPicPr preferRelativeResize="0"/>
          <p:nvPr/>
        </p:nvPicPr>
        <p:blipFill rotWithShape="1">
          <a:blip r:embed="rId4">
            <a:alphaModFix/>
          </a:blip>
          <a:srcRect b="0" l="0" r="0" t="0"/>
          <a:stretch/>
        </p:blipFill>
        <p:spPr>
          <a:xfrm>
            <a:off x="356800" y="1907900"/>
            <a:ext cx="7620526" cy="2158025"/>
          </a:xfrm>
          <a:prstGeom prst="rect">
            <a:avLst/>
          </a:prstGeom>
          <a:noFill/>
          <a:ln>
            <a:noFill/>
          </a:ln>
        </p:spPr>
      </p:pic>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2" name="Shape 462"/>
        <p:cNvGrpSpPr/>
        <p:nvPr/>
      </p:nvGrpSpPr>
      <p:grpSpPr>
        <a:xfrm>
          <a:off x="0" y="0"/>
          <a:ext cx="0" cy="0"/>
          <a:chOff x="0" y="0"/>
          <a:chExt cx="0" cy="0"/>
        </a:xfrm>
      </p:grpSpPr>
      <p:pic>
        <p:nvPicPr>
          <p:cNvPr id="463" name="Google Shape;463;p24"/>
          <p:cNvPicPr preferRelativeResize="0"/>
          <p:nvPr/>
        </p:nvPicPr>
        <p:blipFill rotWithShape="1">
          <a:blip r:embed="rId3">
            <a:alphaModFix/>
          </a:blip>
          <a:srcRect b="0" l="0" r="0" t="0"/>
          <a:stretch/>
        </p:blipFill>
        <p:spPr>
          <a:xfrm>
            <a:off x="2736350" y="1027775"/>
            <a:ext cx="3465000" cy="2930100"/>
          </a:xfrm>
          <a:prstGeom prst="roundRect">
            <a:avLst>
              <a:gd fmla="val 4815" name="adj"/>
            </a:avLst>
          </a:prstGeom>
          <a:noFill/>
          <a:ln>
            <a:noFill/>
          </a:ln>
        </p:spPr>
      </p:pic>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67" name="Shape 467"/>
        <p:cNvGrpSpPr/>
        <p:nvPr/>
      </p:nvGrpSpPr>
      <p:grpSpPr>
        <a:xfrm>
          <a:off x="0" y="0"/>
          <a:ext cx="0" cy="0"/>
          <a:chOff x="0" y="0"/>
          <a:chExt cx="0" cy="0"/>
        </a:xfrm>
      </p:grpSpPr>
      <p:sp>
        <p:nvSpPr>
          <p:cNvPr id="468" name="Google Shape;468;p25"/>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GitHub Actions Usage</a:t>
            </a:r>
            <a:endParaRPr/>
          </a:p>
        </p:txBody>
      </p:sp>
      <p:sp>
        <p:nvSpPr>
          <p:cNvPr id="469" name="Google Shape;469;p25"/>
          <p:cNvSpPr txBox="1"/>
          <p:nvPr>
            <p:ph idx="1" type="body"/>
          </p:nvPr>
        </p:nvSpPr>
        <p:spPr>
          <a:xfrm>
            <a:off x="540300" y="1304875"/>
            <a:ext cx="3902400" cy="3312900"/>
          </a:xfrm>
          <a:prstGeom prst="rect">
            <a:avLst/>
          </a:prstGeom>
          <a:noFill/>
          <a:ln>
            <a:noFill/>
          </a:ln>
        </p:spPr>
        <p:txBody>
          <a:bodyPr anchorCtr="0" anchor="t" bIns="91425" lIns="91425" spcFirstLastPara="1" rIns="91425" wrap="square" tIns="91425">
            <a:normAutofit/>
          </a:bodyPr>
          <a:lstStyle/>
          <a:p>
            <a:pPr indent="-317500" lvl="0" marL="457200" rtl="0" algn="l">
              <a:lnSpc>
                <a:spcPct val="115000"/>
              </a:lnSpc>
              <a:spcBef>
                <a:spcPts val="0"/>
              </a:spcBef>
              <a:spcAft>
                <a:spcPts val="0"/>
              </a:spcAft>
              <a:buClr>
                <a:srgbClr val="3D5B58"/>
              </a:buClr>
              <a:buSzPts val="1400"/>
              <a:buChar char="●"/>
            </a:pPr>
            <a:r>
              <a:rPr lang="en" sz="1400"/>
              <a:t>Run Unit tests</a:t>
            </a:r>
            <a:endParaRPr sz="1400">
              <a:solidFill>
                <a:srgbClr val="3D5B58"/>
              </a:solidFill>
            </a:endParaRPr>
          </a:p>
          <a:p>
            <a:pPr indent="-317500" lvl="0" marL="457200" rtl="0" algn="l">
              <a:lnSpc>
                <a:spcPct val="115000"/>
              </a:lnSpc>
              <a:spcBef>
                <a:spcPts val="1000"/>
              </a:spcBef>
              <a:spcAft>
                <a:spcPts val="0"/>
              </a:spcAft>
              <a:buClr>
                <a:srgbClr val="3D5B58"/>
              </a:buClr>
              <a:buSzPts val="1400"/>
              <a:buChar char="●"/>
            </a:pPr>
            <a:r>
              <a:rPr lang="en" sz="1400"/>
              <a:t>Build Binaries</a:t>
            </a:r>
            <a:endParaRPr sz="1400"/>
          </a:p>
          <a:p>
            <a:pPr indent="-317500" lvl="0" marL="457200" rtl="0" algn="l">
              <a:lnSpc>
                <a:spcPct val="115000"/>
              </a:lnSpc>
              <a:spcBef>
                <a:spcPts val="1000"/>
              </a:spcBef>
              <a:spcAft>
                <a:spcPts val="0"/>
              </a:spcAft>
              <a:buSzPts val="1400"/>
              <a:buChar char="●"/>
            </a:pPr>
            <a:r>
              <a:rPr lang="en" sz="1400"/>
              <a:t>Create release artifacts</a:t>
            </a:r>
            <a:endParaRPr sz="1400"/>
          </a:p>
          <a:p>
            <a:pPr indent="-317500" lvl="0" marL="457200" rtl="0" algn="l">
              <a:lnSpc>
                <a:spcPct val="115000"/>
              </a:lnSpc>
              <a:spcBef>
                <a:spcPts val="1000"/>
              </a:spcBef>
              <a:spcAft>
                <a:spcPts val="1000"/>
              </a:spcAft>
              <a:buSzPts val="1400"/>
              <a:buChar char="●"/>
            </a:pPr>
            <a:r>
              <a:rPr lang="en" sz="1400"/>
              <a:t>Deploy to any platform, any language &amp; any cloud</a:t>
            </a:r>
            <a:endParaRPr sz="1400"/>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473" name="Shape 473"/>
        <p:cNvGrpSpPr/>
        <p:nvPr/>
      </p:nvGrpSpPr>
      <p:grpSpPr>
        <a:xfrm>
          <a:off x="0" y="0"/>
          <a:ext cx="0" cy="0"/>
          <a:chOff x="0" y="0"/>
          <a:chExt cx="0" cy="0"/>
        </a:xfrm>
      </p:grpSpPr>
      <p:grpSp>
        <p:nvGrpSpPr>
          <p:cNvPr id="474" name="Google Shape;474;p26"/>
          <p:cNvGrpSpPr/>
          <p:nvPr/>
        </p:nvGrpSpPr>
        <p:grpSpPr>
          <a:xfrm>
            <a:off x="5302475" y="1714750"/>
            <a:ext cx="2955600" cy="2413250"/>
            <a:chOff x="4712125" y="882250"/>
            <a:chExt cx="2955600" cy="2413250"/>
          </a:xfrm>
        </p:grpSpPr>
        <p:sp>
          <p:nvSpPr>
            <p:cNvPr id="475" name="Google Shape;475;p26"/>
            <p:cNvSpPr/>
            <p:nvPr/>
          </p:nvSpPr>
          <p:spPr>
            <a:xfrm>
              <a:off x="4712125" y="917100"/>
              <a:ext cx="2955600" cy="2378400"/>
            </a:xfrm>
            <a:prstGeom prst="rect">
              <a:avLst/>
            </a:prstGeom>
            <a:solidFill>
              <a:schemeClr val="lt1"/>
            </a:solidFill>
            <a:ln cap="flat" cmpd="sng" w="9525">
              <a:solidFill>
                <a:srgbClr val="3D5B58"/>
              </a:solidFill>
              <a:prstDash val="dash"/>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76" name="Google Shape;476;p26"/>
            <p:cNvSpPr txBox="1"/>
            <p:nvPr/>
          </p:nvSpPr>
          <p:spPr>
            <a:xfrm>
              <a:off x="4902299" y="882250"/>
              <a:ext cx="890400" cy="369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chemeClr val="accent1"/>
                  </a:solidFill>
                  <a:latin typeface="Inter SemiBold"/>
                  <a:ea typeface="Inter SemiBold"/>
                  <a:cs typeface="Inter SemiBold"/>
                  <a:sym typeface="Inter SemiBold"/>
                </a:rPr>
                <a:t>Azure</a:t>
              </a:r>
              <a:endParaRPr b="0" i="0" sz="1200" u="none" cap="none" strike="noStrike">
                <a:solidFill>
                  <a:schemeClr val="accent1"/>
                </a:solidFill>
                <a:latin typeface="Inter SemiBold"/>
                <a:ea typeface="Inter SemiBold"/>
                <a:cs typeface="Inter SemiBold"/>
                <a:sym typeface="Inter SemiBold"/>
              </a:endParaRPr>
            </a:p>
          </p:txBody>
        </p:sp>
      </p:grpSp>
      <p:sp>
        <p:nvSpPr>
          <p:cNvPr id="477" name="Google Shape;477;p26"/>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Development </a:t>
            </a:r>
            <a:endParaRPr/>
          </a:p>
        </p:txBody>
      </p:sp>
      <p:grpSp>
        <p:nvGrpSpPr>
          <p:cNvPr id="478" name="Google Shape;478;p26"/>
          <p:cNvGrpSpPr/>
          <p:nvPr/>
        </p:nvGrpSpPr>
        <p:grpSpPr>
          <a:xfrm>
            <a:off x="885924" y="2664503"/>
            <a:ext cx="836747" cy="1118700"/>
            <a:chOff x="295574" y="2012403"/>
            <a:chExt cx="836747" cy="1118700"/>
          </a:xfrm>
        </p:grpSpPr>
        <p:sp>
          <p:nvSpPr>
            <p:cNvPr id="479" name="Google Shape;479;p26"/>
            <p:cNvSpPr/>
            <p:nvPr/>
          </p:nvSpPr>
          <p:spPr>
            <a:xfrm>
              <a:off x="295574" y="2012403"/>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0" name="Google Shape;480;p26"/>
            <p:cNvSpPr/>
            <p:nvPr/>
          </p:nvSpPr>
          <p:spPr>
            <a:xfrm>
              <a:off x="295621" y="2758518"/>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Medium"/>
                  <a:ea typeface="Inter Medium"/>
                  <a:cs typeface="Inter Medium"/>
                  <a:sym typeface="Inter Medium"/>
                </a:rPr>
                <a:t>Dev / Support</a:t>
              </a:r>
              <a:endParaRPr b="0" i="0" sz="900" u="none" cap="none" strike="noStrike">
                <a:solidFill>
                  <a:schemeClr val="accent1"/>
                </a:solidFill>
                <a:latin typeface="Inter Medium"/>
                <a:ea typeface="Inter Medium"/>
                <a:cs typeface="Inter Medium"/>
                <a:sym typeface="Inter Medium"/>
              </a:endParaRPr>
            </a:p>
          </p:txBody>
        </p:sp>
        <p:pic>
          <p:nvPicPr>
            <p:cNvPr id="481" name="Google Shape;481;p26"/>
            <p:cNvPicPr preferRelativeResize="0"/>
            <p:nvPr/>
          </p:nvPicPr>
          <p:blipFill rotWithShape="1">
            <a:blip r:embed="rId3">
              <a:alphaModFix/>
            </a:blip>
            <a:srcRect b="53530" l="35251" r="31075" t="10094"/>
            <a:stretch/>
          </p:blipFill>
          <p:spPr>
            <a:xfrm>
              <a:off x="463350" y="2141373"/>
              <a:ext cx="501162" cy="541701"/>
            </a:xfrm>
            <a:prstGeom prst="rect">
              <a:avLst/>
            </a:prstGeom>
            <a:noFill/>
            <a:ln>
              <a:noFill/>
            </a:ln>
          </p:spPr>
        </p:pic>
      </p:grpSp>
      <p:grpSp>
        <p:nvGrpSpPr>
          <p:cNvPr id="482" name="Google Shape;482;p26"/>
          <p:cNvGrpSpPr/>
          <p:nvPr/>
        </p:nvGrpSpPr>
        <p:grpSpPr>
          <a:xfrm>
            <a:off x="3866707" y="2593065"/>
            <a:ext cx="836703" cy="1118700"/>
            <a:chOff x="3951295" y="2607253"/>
            <a:chExt cx="836703" cy="1118700"/>
          </a:xfrm>
        </p:grpSpPr>
        <p:grpSp>
          <p:nvGrpSpPr>
            <p:cNvPr id="483" name="Google Shape;483;p26"/>
            <p:cNvGrpSpPr/>
            <p:nvPr/>
          </p:nvGrpSpPr>
          <p:grpSpPr>
            <a:xfrm>
              <a:off x="3951295" y="2607253"/>
              <a:ext cx="836703" cy="1118700"/>
              <a:chOff x="2273845" y="1953603"/>
              <a:chExt cx="836703" cy="1118700"/>
            </a:xfrm>
          </p:grpSpPr>
          <p:sp>
            <p:nvSpPr>
              <p:cNvPr id="484" name="Google Shape;484;p26"/>
              <p:cNvSpPr/>
              <p:nvPr/>
            </p:nvSpPr>
            <p:spPr>
              <a:xfrm>
                <a:off x="2273848" y="1953603"/>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85" name="Google Shape;485;p26"/>
              <p:cNvSpPr/>
              <p:nvPr/>
            </p:nvSpPr>
            <p:spPr>
              <a:xfrm>
                <a:off x="2273845" y="2758518"/>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Medium"/>
                    <a:ea typeface="Inter Medium"/>
                    <a:cs typeface="Inter Medium"/>
                    <a:sym typeface="Inter Medium"/>
                  </a:rPr>
                  <a:t>Github Actions </a:t>
                </a:r>
                <a:endParaRPr b="0" i="0" sz="900" u="none" cap="none" strike="noStrike">
                  <a:solidFill>
                    <a:schemeClr val="accent1"/>
                  </a:solidFill>
                  <a:latin typeface="Inter Medium"/>
                  <a:ea typeface="Inter Medium"/>
                  <a:cs typeface="Inter Medium"/>
                  <a:sym typeface="Inter Medium"/>
                </a:endParaRPr>
              </a:p>
            </p:txBody>
          </p:sp>
        </p:grpSp>
        <p:pic>
          <p:nvPicPr>
            <p:cNvPr id="486" name="Google Shape;486;p26"/>
            <p:cNvPicPr preferRelativeResize="0"/>
            <p:nvPr/>
          </p:nvPicPr>
          <p:blipFill rotWithShape="1">
            <a:blip r:embed="rId4">
              <a:alphaModFix/>
            </a:blip>
            <a:srcRect b="0" l="0" r="0" t="0"/>
            <a:stretch/>
          </p:blipFill>
          <p:spPr>
            <a:xfrm>
              <a:off x="4079275" y="2714075"/>
              <a:ext cx="580750" cy="580750"/>
            </a:xfrm>
            <a:prstGeom prst="rect">
              <a:avLst/>
            </a:prstGeom>
            <a:noFill/>
            <a:ln>
              <a:noFill/>
            </a:ln>
          </p:spPr>
        </p:pic>
      </p:grpSp>
      <p:sp>
        <p:nvSpPr>
          <p:cNvPr id="487" name="Google Shape;487;p26"/>
          <p:cNvSpPr/>
          <p:nvPr/>
        </p:nvSpPr>
        <p:spPr>
          <a:xfrm>
            <a:off x="6428144" y="1904350"/>
            <a:ext cx="1224600" cy="390000"/>
          </a:xfrm>
          <a:prstGeom prst="roundRect">
            <a:avLst>
              <a:gd fmla="val 16667" name="adj"/>
            </a:avLst>
          </a:prstGeom>
          <a:solidFill>
            <a:srgbClr val="F5F5F5"/>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000"/>
              <a:buFont typeface="Arial"/>
              <a:buNone/>
            </a:pPr>
            <a:r>
              <a:rPr b="0" i="0" lang="en" sz="1000" u="none" cap="none" strike="noStrike">
                <a:solidFill>
                  <a:schemeClr val="accent1"/>
                </a:solidFill>
                <a:latin typeface="Inter"/>
                <a:ea typeface="Inter"/>
                <a:cs typeface="Inter"/>
                <a:sym typeface="Inter"/>
              </a:rPr>
              <a:t>Container Registry</a:t>
            </a:r>
            <a:endParaRPr b="0" i="0" sz="1000" u="none" cap="none" strike="noStrike">
              <a:solidFill>
                <a:schemeClr val="accent1"/>
              </a:solidFill>
              <a:latin typeface="Inter"/>
              <a:ea typeface="Inter"/>
              <a:cs typeface="Inter"/>
              <a:sym typeface="Inter"/>
            </a:endParaRPr>
          </a:p>
        </p:txBody>
      </p:sp>
      <p:grpSp>
        <p:nvGrpSpPr>
          <p:cNvPr id="488" name="Google Shape;488;p26"/>
          <p:cNvGrpSpPr/>
          <p:nvPr/>
        </p:nvGrpSpPr>
        <p:grpSpPr>
          <a:xfrm>
            <a:off x="6575757" y="2735578"/>
            <a:ext cx="836703" cy="1118700"/>
            <a:chOff x="2273845" y="1953603"/>
            <a:chExt cx="836703" cy="1118700"/>
          </a:xfrm>
        </p:grpSpPr>
        <p:sp>
          <p:nvSpPr>
            <p:cNvPr id="489" name="Google Shape;489;p26"/>
            <p:cNvSpPr/>
            <p:nvPr/>
          </p:nvSpPr>
          <p:spPr>
            <a:xfrm>
              <a:off x="2273848" y="1953603"/>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0" name="Google Shape;490;p26"/>
            <p:cNvSpPr/>
            <p:nvPr/>
          </p:nvSpPr>
          <p:spPr>
            <a:xfrm>
              <a:off x="2273845" y="2758518"/>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Container</a:t>
              </a:r>
              <a:endParaRPr b="0" i="0" sz="900" u="none" cap="none" strike="noStrike">
                <a:solidFill>
                  <a:schemeClr val="accent1"/>
                </a:solidFill>
                <a:latin typeface="Inter"/>
                <a:ea typeface="Inter"/>
                <a:cs typeface="Inter"/>
                <a:sym typeface="Inter"/>
              </a:endParaRPr>
            </a:p>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Apps</a:t>
              </a:r>
              <a:endParaRPr b="0" i="0" sz="900" u="none" cap="none" strike="noStrike">
                <a:solidFill>
                  <a:schemeClr val="accent1"/>
                </a:solidFill>
                <a:latin typeface="Inter"/>
                <a:ea typeface="Inter"/>
                <a:cs typeface="Inter"/>
                <a:sym typeface="Inter"/>
              </a:endParaRPr>
            </a:p>
          </p:txBody>
        </p:sp>
      </p:grpSp>
      <p:pic>
        <p:nvPicPr>
          <p:cNvPr id="491" name="Google Shape;491;p26"/>
          <p:cNvPicPr preferRelativeResize="0"/>
          <p:nvPr/>
        </p:nvPicPr>
        <p:blipFill rotWithShape="1">
          <a:blip r:embed="rId5">
            <a:alphaModFix/>
          </a:blip>
          <a:srcRect b="0" l="19218" r="18646" t="18797"/>
          <a:stretch/>
        </p:blipFill>
        <p:spPr>
          <a:xfrm>
            <a:off x="6696812" y="2866038"/>
            <a:ext cx="594576" cy="572775"/>
          </a:xfrm>
          <a:prstGeom prst="rect">
            <a:avLst/>
          </a:prstGeom>
          <a:noFill/>
          <a:ln>
            <a:noFill/>
          </a:ln>
        </p:spPr>
      </p:pic>
      <p:grpSp>
        <p:nvGrpSpPr>
          <p:cNvPr id="492" name="Google Shape;492;p26"/>
          <p:cNvGrpSpPr/>
          <p:nvPr/>
        </p:nvGrpSpPr>
        <p:grpSpPr>
          <a:xfrm>
            <a:off x="2359936" y="2664503"/>
            <a:ext cx="836706" cy="1118700"/>
            <a:chOff x="2280724" y="1262040"/>
            <a:chExt cx="836706" cy="1118700"/>
          </a:xfrm>
        </p:grpSpPr>
        <p:sp>
          <p:nvSpPr>
            <p:cNvPr id="493" name="Google Shape;493;p26"/>
            <p:cNvSpPr/>
            <p:nvPr/>
          </p:nvSpPr>
          <p:spPr>
            <a:xfrm>
              <a:off x="2280724" y="1262040"/>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494" name="Google Shape;494;p26"/>
            <p:cNvSpPr/>
            <p:nvPr/>
          </p:nvSpPr>
          <p:spPr>
            <a:xfrm>
              <a:off x="2280730" y="2085106"/>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Medium"/>
                  <a:ea typeface="Inter Medium"/>
                  <a:cs typeface="Inter Medium"/>
                  <a:sym typeface="Inter Medium"/>
                </a:rPr>
                <a:t>Github </a:t>
              </a:r>
              <a:endParaRPr b="0" i="0" sz="900" u="none" cap="none" strike="noStrike">
                <a:solidFill>
                  <a:schemeClr val="accent1"/>
                </a:solidFill>
                <a:latin typeface="Inter Medium"/>
                <a:ea typeface="Inter Medium"/>
                <a:cs typeface="Inter Medium"/>
                <a:sym typeface="Inter Medium"/>
              </a:endParaRPr>
            </a:p>
          </p:txBody>
        </p:sp>
        <p:pic>
          <p:nvPicPr>
            <p:cNvPr id="495" name="Google Shape;495;p26"/>
            <p:cNvPicPr preferRelativeResize="0"/>
            <p:nvPr/>
          </p:nvPicPr>
          <p:blipFill rotWithShape="1">
            <a:blip r:embed="rId6">
              <a:alphaModFix/>
            </a:blip>
            <a:srcRect b="0" l="0" r="0" t="0"/>
            <a:stretch/>
          </p:blipFill>
          <p:spPr>
            <a:xfrm>
              <a:off x="2405338" y="1386825"/>
              <a:ext cx="587475" cy="587475"/>
            </a:xfrm>
            <a:prstGeom prst="rect">
              <a:avLst/>
            </a:prstGeom>
            <a:noFill/>
            <a:ln>
              <a:noFill/>
            </a:ln>
          </p:spPr>
        </p:pic>
      </p:grpSp>
      <p:cxnSp>
        <p:nvCxnSpPr>
          <p:cNvPr id="496" name="Google Shape;496;p26"/>
          <p:cNvCxnSpPr/>
          <p:nvPr/>
        </p:nvCxnSpPr>
        <p:spPr>
          <a:xfrm>
            <a:off x="4825069" y="3327549"/>
            <a:ext cx="1629000" cy="0"/>
          </a:xfrm>
          <a:prstGeom prst="straightConnector1">
            <a:avLst/>
          </a:prstGeom>
          <a:noFill/>
          <a:ln cap="flat" cmpd="sng" w="19050">
            <a:solidFill>
              <a:schemeClr val="dk2"/>
            </a:solidFill>
            <a:prstDash val="solid"/>
            <a:round/>
            <a:headEnd len="sm" w="sm" type="none"/>
            <a:tailEnd len="med" w="med" type="triangle"/>
          </a:ln>
        </p:spPr>
      </p:cxnSp>
      <p:cxnSp>
        <p:nvCxnSpPr>
          <p:cNvPr id="497" name="Google Shape;497;p26"/>
          <p:cNvCxnSpPr/>
          <p:nvPr/>
        </p:nvCxnSpPr>
        <p:spPr>
          <a:xfrm flipH="1" rot="10800000">
            <a:off x="4773500" y="2176300"/>
            <a:ext cx="1522800" cy="878400"/>
          </a:xfrm>
          <a:prstGeom prst="straightConnector1">
            <a:avLst/>
          </a:prstGeom>
          <a:noFill/>
          <a:ln cap="flat" cmpd="sng" w="19050">
            <a:solidFill>
              <a:schemeClr val="dk2"/>
            </a:solidFill>
            <a:prstDash val="solid"/>
            <a:round/>
            <a:headEnd len="sm" w="sm" type="none"/>
            <a:tailEnd len="med" w="med" type="triangle"/>
          </a:ln>
        </p:spPr>
      </p:cxnSp>
      <p:cxnSp>
        <p:nvCxnSpPr>
          <p:cNvPr id="498" name="Google Shape;498;p26"/>
          <p:cNvCxnSpPr/>
          <p:nvPr/>
        </p:nvCxnSpPr>
        <p:spPr>
          <a:xfrm>
            <a:off x="3320925" y="3256475"/>
            <a:ext cx="421500" cy="0"/>
          </a:xfrm>
          <a:prstGeom prst="straightConnector1">
            <a:avLst/>
          </a:prstGeom>
          <a:noFill/>
          <a:ln cap="flat" cmpd="sng" w="19050">
            <a:solidFill>
              <a:schemeClr val="dk2"/>
            </a:solidFill>
            <a:prstDash val="solid"/>
            <a:round/>
            <a:headEnd len="sm" w="sm" type="none"/>
            <a:tailEnd len="med" w="med" type="triangle"/>
          </a:ln>
        </p:spPr>
      </p:cxnSp>
      <p:cxnSp>
        <p:nvCxnSpPr>
          <p:cNvPr id="499" name="Google Shape;499;p26"/>
          <p:cNvCxnSpPr/>
          <p:nvPr/>
        </p:nvCxnSpPr>
        <p:spPr>
          <a:xfrm>
            <a:off x="1830550" y="3256475"/>
            <a:ext cx="421500" cy="0"/>
          </a:xfrm>
          <a:prstGeom prst="straightConnector1">
            <a:avLst/>
          </a:prstGeom>
          <a:noFill/>
          <a:ln cap="flat" cmpd="sng" w="19050">
            <a:solidFill>
              <a:schemeClr val="dk2"/>
            </a:solidFill>
            <a:prstDash val="solid"/>
            <a:round/>
            <a:headEnd len="sm" w="sm" type="none"/>
            <a:tailEnd len="med" w="med" type="triangle"/>
          </a:ln>
        </p:spPr>
      </p:cxnSp>
      <p:cxnSp>
        <p:nvCxnSpPr>
          <p:cNvPr id="500" name="Google Shape;500;p26"/>
          <p:cNvCxnSpPr/>
          <p:nvPr/>
        </p:nvCxnSpPr>
        <p:spPr>
          <a:xfrm rot="10800000">
            <a:off x="6994110" y="2324803"/>
            <a:ext cx="0" cy="367200"/>
          </a:xfrm>
          <a:prstGeom prst="straightConnector1">
            <a:avLst/>
          </a:prstGeom>
          <a:noFill/>
          <a:ln cap="flat" cmpd="sng" w="19050">
            <a:solidFill>
              <a:schemeClr val="dk2"/>
            </a:solidFill>
            <a:prstDash val="solid"/>
            <a:round/>
            <a:headEnd len="sm" w="sm" type="none"/>
            <a:tailEnd len="med" w="med" type="triangl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7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474"/>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04" name="Shape 504"/>
        <p:cNvGrpSpPr/>
        <p:nvPr/>
      </p:nvGrpSpPr>
      <p:grpSpPr>
        <a:xfrm>
          <a:off x="0" y="0"/>
          <a:ext cx="0" cy="0"/>
          <a:chOff x="0" y="0"/>
          <a:chExt cx="0" cy="0"/>
        </a:xfrm>
      </p:grpSpPr>
      <p:sp>
        <p:nvSpPr>
          <p:cNvPr id="505" name="Google Shape;505;p27"/>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p>
            <a:pPr indent="0" lvl="0" marL="0" rtl="0" algn="l">
              <a:lnSpc>
                <a:spcPct val="100000"/>
              </a:lnSpc>
              <a:spcBef>
                <a:spcPts val="0"/>
              </a:spcBef>
              <a:spcAft>
                <a:spcPts val="0"/>
              </a:spcAft>
              <a:buSzPts val="4500"/>
              <a:buNone/>
            </a:pPr>
            <a:r>
              <a:rPr lang="en"/>
              <a:t>Unapproved Changes to Environment?</a:t>
            </a:r>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dk1"/>
        </a:solidFill>
      </p:bgPr>
    </p:bg>
    <p:spTree>
      <p:nvGrpSpPr>
        <p:cNvPr id="509" name="Shape 509"/>
        <p:cNvGrpSpPr/>
        <p:nvPr/>
      </p:nvGrpSpPr>
      <p:grpSpPr>
        <a:xfrm>
          <a:off x="0" y="0"/>
          <a:ext cx="0" cy="0"/>
          <a:chOff x="0" y="0"/>
          <a:chExt cx="0" cy="0"/>
        </a:xfrm>
      </p:grpSpPr>
      <p:grpSp>
        <p:nvGrpSpPr>
          <p:cNvPr id="510" name="Google Shape;510;p28"/>
          <p:cNvGrpSpPr/>
          <p:nvPr/>
        </p:nvGrpSpPr>
        <p:grpSpPr>
          <a:xfrm>
            <a:off x="5302475" y="1747375"/>
            <a:ext cx="2955600" cy="2413250"/>
            <a:chOff x="4712125" y="882250"/>
            <a:chExt cx="2955600" cy="2413250"/>
          </a:xfrm>
        </p:grpSpPr>
        <p:sp>
          <p:nvSpPr>
            <p:cNvPr id="511" name="Google Shape;511;p28"/>
            <p:cNvSpPr/>
            <p:nvPr/>
          </p:nvSpPr>
          <p:spPr>
            <a:xfrm>
              <a:off x="4712125" y="917100"/>
              <a:ext cx="2955600" cy="2378400"/>
            </a:xfrm>
            <a:prstGeom prst="rect">
              <a:avLst/>
            </a:prstGeom>
            <a:solidFill>
              <a:schemeClr val="lt1"/>
            </a:solidFill>
            <a:ln cap="flat" cmpd="sng" w="9525">
              <a:solidFill>
                <a:schemeClr val="accent1"/>
              </a:solidFill>
              <a:prstDash val="dash"/>
              <a:round/>
              <a:headEnd len="sm" w="sm" type="none"/>
              <a:tailEnd len="sm" w="sm" type="none"/>
            </a:ln>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2" name="Google Shape;512;p28"/>
            <p:cNvSpPr txBox="1"/>
            <p:nvPr/>
          </p:nvSpPr>
          <p:spPr>
            <a:xfrm>
              <a:off x="4902299" y="882250"/>
              <a:ext cx="890400" cy="369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1200"/>
                <a:buFont typeface="Arial"/>
                <a:buNone/>
              </a:pPr>
              <a:r>
                <a:rPr b="0" i="0" lang="en" sz="1200" u="none" cap="none" strike="noStrike">
                  <a:solidFill>
                    <a:schemeClr val="accent1"/>
                  </a:solidFill>
                  <a:latin typeface="Inter Medium"/>
                  <a:ea typeface="Inter Medium"/>
                  <a:cs typeface="Inter Medium"/>
                  <a:sym typeface="Inter Medium"/>
                </a:rPr>
                <a:t>Azure</a:t>
              </a:r>
              <a:endParaRPr b="0" i="0" sz="1200" u="none" cap="none" strike="noStrike">
                <a:solidFill>
                  <a:schemeClr val="accent1"/>
                </a:solidFill>
                <a:latin typeface="Inter Medium"/>
                <a:ea typeface="Inter Medium"/>
                <a:cs typeface="Inter Medium"/>
                <a:sym typeface="Inter Medium"/>
              </a:endParaRPr>
            </a:p>
          </p:txBody>
        </p:sp>
      </p:grpSp>
      <p:sp>
        <p:nvSpPr>
          <p:cNvPr id="513" name="Google Shape;513;p28"/>
          <p:cNvSpPr txBox="1"/>
          <p:nvPr>
            <p:ph type="title"/>
          </p:nvPr>
        </p:nvSpPr>
        <p:spPr>
          <a:xfrm>
            <a:off x="540300" y="521225"/>
            <a:ext cx="8520600" cy="572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Development </a:t>
            </a:r>
            <a:endParaRPr/>
          </a:p>
        </p:txBody>
      </p:sp>
      <p:grpSp>
        <p:nvGrpSpPr>
          <p:cNvPr id="514" name="Google Shape;514;p28"/>
          <p:cNvGrpSpPr/>
          <p:nvPr/>
        </p:nvGrpSpPr>
        <p:grpSpPr>
          <a:xfrm>
            <a:off x="885924" y="2697128"/>
            <a:ext cx="836747" cy="1118700"/>
            <a:chOff x="295574" y="2012403"/>
            <a:chExt cx="836747" cy="1118700"/>
          </a:xfrm>
        </p:grpSpPr>
        <p:sp>
          <p:nvSpPr>
            <p:cNvPr id="515" name="Google Shape;515;p28"/>
            <p:cNvSpPr/>
            <p:nvPr/>
          </p:nvSpPr>
          <p:spPr>
            <a:xfrm>
              <a:off x="295574" y="2012403"/>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16" name="Google Shape;516;p28"/>
            <p:cNvSpPr/>
            <p:nvPr/>
          </p:nvSpPr>
          <p:spPr>
            <a:xfrm>
              <a:off x="295621" y="2758518"/>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Medium"/>
                  <a:ea typeface="Inter Medium"/>
                  <a:cs typeface="Inter Medium"/>
                  <a:sym typeface="Inter Medium"/>
                </a:rPr>
                <a:t>Dev / Support</a:t>
              </a:r>
              <a:endParaRPr b="0" i="0" sz="900" u="none" cap="none" strike="noStrike">
                <a:solidFill>
                  <a:schemeClr val="accent1"/>
                </a:solidFill>
                <a:latin typeface="Inter Medium"/>
                <a:ea typeface="Inter Medium"/>
                <a:cs typeface="Inter Medium"/>
                <a:sym typeface="Inter Medium"/>
              </a:endParaRPr>
            </a:p>
          </p:txBody>
        </p:sp>
        <p:pic>
          <p:nvPicPr>
            <p:cNvPr id="517" name="Google Shape;517;p28"/>
            <p:cNvPicPr preferRelativeResize="0"/>
            <p:nvPr/>
          </p:nvPicPr>
          <p:blipFill rotWithShape="1">
            <a:blip r:embed="rId3">
              <a:alphaModFix/>
            </a:blip>
            <a:srcRect b="53530" l="35251" r="31075" t="10094"/>
            <a:stretch/>
          </p:blipFill>
          <p:spPr>
            <a:xfrm>
              <a:off x="463350" y="2141373"/>
              <a:ext cx="501162" cy="541701"/>
            </a:xfrm>
            <a:prstGeom prst="rect">
              <a:avLst/>
            </a:prstGeom>
            <a:noFill/>
            <a:ln>
              <a:noFill/>
            </a:ln>
          </p:spPr>
        </p:pic>
      </p:grpSp>
      <p:grpSp>
        <p:nvGrpSpPr>
          <p:cNvPr id="518" name="Google Shape;518;p28"/>
          <p:cNvGrpSpPr/>
          <p:nvPr/>
        </p:nvGrpSpPr>
        <p:grpSpPr>
          <a:xfrm>
            <a:off x="3866707" y="2625690"/>
            <a:ext cx="836703" cy="1118700"/>
            <a:chOff x="3951295" y="2607253"/>
            <a:chExt cx="836703" cy="1118700"/>
          </a:xfrm>
        </p:grpSpPr>
        <p:grpSp>
          <p:nvGrpSpPr>
            <p:cNvPr id="519" name="Google Shape;519;p28"/>
            <p:cNvGrpSpPr/>
            <p:nvPr/>
          </p:nvGrpSpPr>
          <p:grpSpPr>
            <a:xfrm>
              <a:off x="3951295" y="2607253"/>
              <a:ext cx="836703" cy="1118700"/>
              <a:chOff x="2273845" y="1953603"/>
              <a:chExt cx="836703" cy="1118700"/>
            </a:xfrm>
          </p:grpSpPr>
          <p:sp>
            <p:nvSpPr>
              <p:cNvPr id="520" name="Google Shape;520;p28"/>
              <p:cNvSpPr/>
              <p:nvPr/>
            </p:nvSpPr>
            <p:spPr>
              <a:xfrm>
                <a:off x="2273848" y="1953603"/>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1" name="Google Shape;521;p28"/>
              <p:cNvSpPr/>
              <p:nvPr/>
            </p:nvSpPr>
            <p:spPr>
              <a:xfrm>
                <a:off x="2273845" y="2758518"/>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Medium"/>
                    <a:ea typeface="Inter Medium"/>
                    <a:cs typeface="Inter Medium"/>
                    <a:sym typeface="Inter Medium"/>
                  </a:rPr>
                  <a:t>Github Actions </a:t>
                </a:r>
                <a:endParaRPr b="0" i="0" sz="900" u="none" cap="none" strike="noStrike">
                  <a:solidFill>
                    <a:schemeClr val="accent1"/>
                  </a:solidFill>
                  <a:latin typeface="Inter Medium"/>
                  <a:ea typeface="Inter Medium"/>
                  <a:cs typeface="Inter Medium"/>
                  <a:sym typeface="Inter Medium"/>
                </a:endParaRPr>
              </a:p>
            </p:txBody>
          </p:sp>
        </p:grpSp>
        <p:pic>
          <p:nvPicPr>
            <p:cNvPr id="522" name="Google Shape;522;p28"/>
            <p:cNvPicPr preferRelativeResize="0"/>
            <p:nvPr/>
          </p:nvPicPr>
          <p:blipFill rotWithShape="1">
            <a:blip r:embed="rId4">
              <a:alphaModFix/>
            </a:blip>
            <a:srcRect b="0" l="0" r="0" t="0"/>
            <a:stretch/>
          </p:blipFill>
          <p:spPr>
            <a:xfrm>
              <a:off x="4079275" y="2714075"/>
              <a:ext cx="580750" cy="580750"/>
            </a:xfrm>
            <a:prstGeom prst="rect">
              <a:avLst/>
            </a:prstGeom>
            <a:noFill/>
            <a:ln>
              <a:noFill/>
            </a:ln>
          </p:spPr>
        </p:pic>
      </p:grpSp>
      <p:sp>
        <p:nvSpPr>
          <p:cNvPr id="523" name="Google Shape;523;p28"/>
          <p:cNvSpPr/>
          <p:nvPr/>
        </p:nvSpPr>
        <p:spPr>
          <a:xfrm>
            <a:off x="6428144" y="1936975"/>
            <a:ext cx="1224600" cy="390000"/>
          </a:xfrm>
          <a:prstGeom prst="roundRect">
            <a:avLst>
              <a:gd fmla="val 16667" name="adj"/>
            </a:avLst>
          </a:prstGeom>
          <a:solidFill>
            <a:schemeClr val="dk1"/>
          </a:solidFill>
          <a:ln>
            <a:noFill/>
          </a:ln>
          <a:effectLst>
            <a:outerShdw blurRad="57150" rotWithShape="0" algn="bl" dir="5400000" dist="19050">
              <a:srgbClr val="000000">
                <a:alpha val="49803"/>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1000"/>
              <a:buFont typeface="Arial"/>
              <a:buNone/>
            </a:pPr>
            <a:r>
              <a:rPr b="0" i="0" lang="en" sz="1000" u="none" cap="none" strike="noStrike">
                <a:solidFill>
                  <a:schemeClr val="accent1"/>
                </a:solidFill>
                <a:latin typeface="Inter"/>
                <a:ea typeface="Inter"/>
                <a:cs typeface="Inter"/>
                <a:sym typeface="Inter"/>
              </a:rPr>
              <a:t>Container Registry</a:t>
            </a:r>
            <a:endParaRPr b="0" i="0" sz="1000" u="none" cap="none" strike="noStrike">
              <a:solidFill>
                <a:schemeClr val="accent1"/>
              </a:solidFill>
              <a:latin typeface="Inter"/>
              <a:ea typeface="Inter"/>
              <a:cs typeface="Inter"/>
              <a:sym typeface="Inter"/>
            </a:endParaRPr>
          </a:p>
        </p:txBody>
      </p:sp>
      <p:grpSp>
        <p:nvGrpSpPr>
          <p:cNvPr id="524" name="Google Shape;524;p28"/>
          <p:cNvGrpSpPr/>
          <p:nvPr/>
        </p:nvGrpSpPr>
        <p:grpSpPr>
          <a:xfrm>
            <a:off x="6575757" y="2768203"/>
            <a:ext cx="836703" cy="1118700"/>
            <a:chOff x="2273845" y="1953603"/>
            <a:chExt cx="836703" cy="1118700"/>
          </a:xfrm>
        </p:grpSpPr>
        <p:sp>
          <p:nvSpPr>
            <p:cNvPr id="525" name="Google Shape;525;p28"/>
            <p:cNvSpPr/>
            <p:nvPr/>
          </p:nvSpPr>
          <p:spPr>
            <a:xfrm>
              <a:off x="2273848" y="1953603"/>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26" name="Google Shape;526;p28"/>
            <p:cNvSpPr/>
            <p:nvPr/>
          </p:nvSpPr>
          <p:spPr>
            <a:xfrm>
              <a:off x="2273845" y="2758518"/>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Container</a:t>
              </a:r>
              <a:endParaRPr b="0" i="0" sz="900" u="none" cap="none" strike="noStrike">
                <a:solidFill>
                  <a:schemeClr val="accent1"/>
                </a:solidFill>
                <a:latin typeface="Inter"/>
                <a:ea typeface="Inter"/>
                <a:cs typeface="Inter"/>
                <a:sym typeface="Inter"/>
              </a:endParaRPr>
            </a:p>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a:ea typeface="Inter"/>
                  <a:cs typeface="Inter"/>
                  <a:sym typeface="Inter"/>
                </a:rPr>
                <a:t>Apps</a:t>
              </a:r>
              <a:endParaRPr b="0" i="0" sz="900" u="none" cap="none" strike="noStrike">
                <a:solidFill>
                  <a:schemeClr val="accent1"/>
                </a:solidFill>
                <a:latin typeface="Inter"/>
                <a:ea typeface="Inter"/>
                <a:cs typeface="Inter"/>
                <a:sym typeface="Inter"/>
              </a:endParaRPr>
            </a:p>
          </p:txBody>
        </p:sp>
      </p:grpSp>
      <p:pic>
        <p:nvPicPr>
          <p:cNvPr id="527" name="Google Shape;527;p28"/>
          <p:cNvPicPr preferRelativeResize="0"/>
          <p:nvPr/>
        </p:nvPicPr>
        <p:blipFill rotWithShape="1">
          <a:blip r:embed="rId5">
            <a:alphaModFix/>
          </a:blip>
          <a:srcRect b="0" l="19218" r="18646" t="18797"/>
          <a:stretch/>
        </p:blipFill>
        <p:spPr>
          <a:xfrm>
            <a:off x="6696812" y="2898663"/>
            <a:ext cx="594576" cy="572775"/>
          </a:xfrm>
          <a:prstGeom prst="rect">
            <a:avLst/>
          </a:prstGeom>
          <a:noFill/>
          <a:ln>
            <a:noFill/>
          </a:ln>
        </p:spPr>
      </p:pic>
      <p:cxnSp>
        <p:nvCxnSpPr>
          <p:cNvPr id="528" name="Google Shape;528;p28"/>
          <p:cNvCxnSpPr>
            <a:stCxn id="525" idx="0"/>
          </p:cNvCxnSpPr>
          <p:nvPr/>
        </p:nvCxnSpPr>
        <p:spPr>
          <a:xfrm rot="10800000">
            <a:off x="6994110" y="2401003"/>
            <a:ext cx="0" cy="367200"/>
          </a:xfrm>
          <a:prstGeom prst="straightConnector1">
            <a:avLst/>
          </a:prstGeom>
          <a:noFill/>
          <a:ln cap="flat" cmpd="sng" w="19050">
            <a:solidFill>
              <a:schemeClr val="dk2"/>
            </a:solidFill>
            <a:prstDash val="solid"/>
            <a:round/>
            <a:headEnd len="sm" w="sm" type="none"/>
            <a:tailEnd len="med" w="med" type="triangle"/>
          </a:ln>
        </p:spPr>
      </p:cxnSp>
      <p:grpSp>
        <p:nvGrpSpPr>
          <p:cNvPr id="529" name="Google Shape;529;p28"/>
          <p:cNvGrpSpPr/>
          <p:nvPr/>
        </p:nvGrpSpPr>
        <p:grpSpPr>
          <a:xfrm>
            <a:off x="2359936" y="2697128"/>
            <a:ext cx="836706" cy="1118700"/>
            <a:chOff x="2280724" y="1262040"/>
            <a:chExt cx="836706" cy="1118700"/>
          </a:xfrm>
        </p:grpSpPr>
        <p:sp>
          <p:nvSpPr>
            <p:cNvPr id="530" name="Google Shape;530;p28"/>
            <p:cNvSpPr/>
            <p:nvPr/>
          </p:nvSpPr>
          <p:spPr>
            <a:xfrm>
              <a:off x="2280724" y="1262040"/>
              <a:ext cx="836700" cy="1118700"/>
            </a:xfrm>
            <a:prstGeom prst="roundRect">
              <a:avLst>
                <a:gd fmla="val 16667" name="adj"/>
              </a:avLst>
            </a:prstGeom>
            <a:solidFill>
              <a:srgbClr val="FFFFFF"/>
            </a:solidFill>
            <a:ln>
              <a:noFill/>
            </a:ln>
            <a:effectLst>
              <a:outerShdw blurRad="142875" rotWithShape="0" algn="bl" dir="4800000" dist="19050">
                <a:srgbClr val="000000">
                  <a:alpha val="11764"/>
                </a:srgbClr>
              </a:outerShdw>
            </a:effectLst>
          </p:spPr>
          <p:txBody>
            <a:bodyPr anchorCtr="0" anchor="ctr" bIns="91425" lIns="91425" spcFirstLastPara="1" rIns="91425" wrap="square" tIns="91425">
              <a:noAutofit/>
            </a:bodyPr>
            <a:lstStyle/>
            <a:p>
              <a:pPr indent="0" lvl="0" marL="0" marR="0" rtl="0" algn="l">
                <a:lnSpc>
                  <a:spcPct val="100000"/>
                </a:lnSpc>
                <a:spcBef>
                  <a:spcPts val="0"/>
                </a:spcBef>
                <a:spcAft>
                  <a:spcPts val="0"/>
                </a:spcAft>
                <a:buClr>
                  <a:srgbClr val="000000"/>
                </a:buClr>
                <a:buSzPts val="1400"/>
                <a:buFont typeface="Arial"/>
                <a:buNone/>
              </a:pPr>
              <a:r>
                <a:t/>
              </a:r>
              <a:endParaRPr b="0" i="0" sz="1400" u="none" cap="none" strike="noStrike">
                <a:solidFill>
                  <a:srgbClr val="000000"/>
                </a:solidFill>
                <a:latin typeface="Arial"/>
                <a:ea typeface="Arial"/>
                <a:cs typeface="Arial"/>
                <a:sym typeface="Arial"/>
              </a:endParaRPr>
            </a:p>
          </p:txBody>
        </p:sp>
        <p:sp>
          <p:nvSpPr>
            <p:cNvPr id="531" name="Google Shape;531;p28"/>
            <p:cNvSpPr/>
            <p:nvPr/>
          </p:nvSpPr>
          <p:spPr>
            <a:xfrm>
              <a:off x="2280730" y="2085106"/>
              <a:ext cx="836700" cy="222900"/>
            </a:xfrm>
            <a:prstGeom prst="rect">
              <a:avLst/>
            </a:prstGeom>
            <a:noFill/>
            <a:ln>
              <a:noFill/>
            </a:ln>
            <a:effectLst>
              <a:outerShdw blurRad="128588" rotWithShape="0" algn="bl" dir="5040000" dist="38100">
                <a:srgbClr val="000000">
                  <a:alpha val="8627"/>
                </a:srgbClr>
              </a:outerShdw>
            </a:effectLst>
          </p:spPr>
          <p:txBody>
            <a:bodyPr anchorCtr="0" anchor="ctr" bIns="91425" lIns="91425" spcFirstLastPara="1" rIns="91425" wrap="square" tIns="91425">
              <a:noAutofit/>
            </a:bodyPr>
            <a:lstStyle/>
            <a:p>
              <a:pPr indent="0" lvl="0" marL="0" marR="0" rtl="0" algn="ctr">
                <a:lnSpc>
                  <a:spcPct val="100000"/>
                </a:lnSpc>
                <a:spcBef>
                  <a:spcPts val="0"/>
                </a:spcBef>
                <a:spcAft>
                  <a:spcPts val="0"/>
                </a:spcAft>
                <a:buClr>
                  <a:srgbClr val="000000"/>
                </a:buClr>
                <a:buSzPts val="900"/>
                <a:buFont typeface="Arial"/>
                <a:buNone/>
              </a:pPr>
              <a:r>
                <a:rPr b="0" i="0" lang="en" sz="900" u="none" cap="none" strike="noStrike">
                  <a:solidFill>
                    <a:schemeClr val="accent1"/>
                  </a:solidFill>
                  <a:latin typeface="Inter Medium"/>
                  <a:ea typeface="Inter Medium"/>
                  <a:cs typeface="Inter Medium"/>
                  <a:sym typeface="Inter Medium"/>
                </a:rPr>
                <a:t>Github </a:t>
              </a:r>
              <a:endParaRPr b="0" i="0" sz="900" u="none" cap="none" strike="noStrike">
                <a:solidFill>
                  <a:schemeClr val="accent1"/>
                </a:solidFill>
                <a:latin typeface="Inter Medium"/>
                <a:ea typeface="Inter Medium"/>
                <a:cs typeface="Inter Medium"/>
                <a:sym typeface="Inter Medium"/>
              </a:endParaRPr>
            </a:p>
          </p:txBody>
        </p:sp>
        <p:pic>
          <p:nvPicPr>
            <p:cNvPr id="532" name="Google Shape;532;p28"/>
            <p:cNvPicPr preferRelativeResize="0"/>
            <p:nvPr/>
          </p:nvPicPr>
          <p:blipFill rotWithShape="1">
            <a:blip r:embed="rId6">
              <a:alphaModFix/>
            </a:blip>
            <a:srcRect b="0" l="0" r="0" t="0"/>
            <a:stretch/>
          </p:blipFill>
          <p:spPr>
            <a:xfrm>
              <a:off x="2405338" y="1386825"/>
              <a:ext cx="587475" cy="587475"/>
            </a:xfrm>
            <a:prstGeom prst="rect">
              <a:avLst/>
            </a:prstGeom>
            <a:noFill/>
            <a:ln>
              <a:noFill/>
            </a:ln>
          </p:spPr>
        </p:pic>
      </p:grpSp>
      <p:cxnSp>
        <p:nvCxnSpPr>
          <p:cNvPr id="533" name="Google Shape;533;p28"/>
          <p:cNvCxnSpPr/>
          <p:nvPr/>
        </p:nvCxnSpPr>
        <p:spPr>
          <a:xfrm>
            <a:off x="4825069" y="3327549"/>
            <a:ext cx="1629000" cy="0"/>
          </a:xfrm>
          <a:prstGeom prst="straightConnector1">
            <a:avLst/>
          </a:prstGeom>
          <a:noFill/>
          <a:ln cap="flat" cmpd="sng" w="19050">
            <a:solidFill>
              <a:schemeClr val="dk2"/>
            </a:solidFill>
            <a:prstDash val="solid"/>
            <a:round/>
            <a:headEnd len="sm" w="sm" type="none"/>
            <a:tailEnd len="med" w="med" type="triangle"/>
          </a:ln>
        </p:spPr>
      </p:cxnSp>
      <p:cxnSp>
        <p:nvCxnSpPr>
          <p:cNvPr id="534" name="Google Shape;534;p28"/>
          <p:cNvCxnSpPr/>
          <p:nvPr/>
        </p:nvCxnSpPr>
        <p:spPr>
          <a:xfrm flipH="1" rot="10800000">
            <a:off x="4773500" y="2176300"/>
            <a:ext cx="1522800" cy="878400"/>
          </a:xfrm>
          <a:prstGeom prst="straightConnector1">
            <a:avLst/>
          </a:prstGeom>
          <a:noFill/>
          <a:ln cap="flat" cmpd="sng" w="19050">
            <a:solidFill>
              <a:schemeClr val="dk2"/>
            </a:solidFill>
            <a:prstDash val="solid"/>
            <a:round/>
            <a:headEnd len="sm" w="sm" type="none"/>
            <a:tailEnd len="med" w="med" type="triangle"/>
          </a:ln>
        </p:spPr>
      </p:cxnSp>
      <p:cxnSp>
        <p:nvCxnSpPr>
          <p:cNvPr id="535" name="Google Shape;535;p28"/>
          <p:cNvCxnSpPr/>
          <p:nvPr/>
        </p:nvCxnSpPr>
        <p:spPr>
          <a:xfrm>
            <a:off x="3320925" y="3256475"/>
            <a:ext cx="421500" cy="0"/>
          </a:xfrm>
          <a:prstGeom prst="straightConnector1">
            <a:avLst/>
          </a:prstGeom>
          <a:noFill/>
          <a:ln cap="flat" cmpd="sng" w="19050">
            <a:solidFill>
              <a:schemeClr val="dk2"/>
            </a:solidFill>
            <a:prstDash val="solid"/>
            <a:round/>
            <a:headEnd len="sm" w="sm" type="none"/>
            <a:tailEnd len="med" w="med" type="triangle"/>
          </a:ln>
        </p:spPr>
      </p:cxnSp>
      <p:cxnSp>
        <p:nvCxnSpPr>
          <p:cNvPr id="536" name="Google Shape;536;p28"/>
          <p:cNvCxnSpPr/>
          <p:nvPr/>
        </p:nvCxnSpPr>
        <p:spPr>
          <a:xfrm>
            <a:off x="1830550" y="3256475"/>
            <a:ext cx="421500" cy="0"/>
          </a:xfrm>
          <a:prstGeom prst="straightConnector1">
            <a:avLst/>
          </a:prstGeom>
          <a:noFill/>
          <a:ln cap="flat" cmpd="sng" w="19050">
            <a:solidFill>
              <a:schemeClr val="dk2"/>
            </a:solidFill>
            <a:prstDash val="solid"/>
            <a:round/>
            <a:headEnd len="sm" w="sm" type="none"/>
            <a:tailEnd len="med" w="med" type="triangl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1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510"/>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0" name="Shape 540"/>
        <p:cNvGrpSpPr/>
        <p:nvPr/>
      </p:nvGrpSpPr>
      <p:grpSpPr>
        <a:xfrm>
          <a:off x="0" y="0"/>
          <a:ext cx="0" cy="0"/>
          <a:chOff x="0" y="0"/>
          <a:chExt cx="0" cy="0"/>
        </a:xfrm>
      </p:grpSpPr>
      <p:sp>
        <p:nvSpPr>
          <p:cNvPr id="541" name="Google Shape;541;p29"/>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p>
            <a:pPr indent="0" lvl="0" marL="0" rtl="0" algn="l">
              <a:lnSpc>
                <a:spcPct val="100000"/>
              </a:lnSpc>
              <a:spcBef>
                <a:spcPts val="0"/>
              </a:spcBef>
              <a:spcAft>
                <a:spcPts val="0"/>
              </a:spcAft>
              <a:buSzPts val="4500"/>
              <a:buNone/>
            </a:pPr>
            <a:r>
              <a:rPr lang="en"/>
              <a:t>Summary</a:t>
            </a:r>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45" name="Shape 545"/>
        <p:cNvGrpSpPr/>
        <p:nvPr/>
      </p:nvGrpSpPr>
      <p:grpSpPr>
        <a:xfrm>
          <a:off x="0" y="0"/>
          <a:ext cx="0" cy="0"/>
          <a:chOff x="0" y="0"/>
          <a:chExt cx="0" cy="0"/>
        </a:xfrm>
      </p:grpSpPr>
      <p:sp>
        <p:nvSpPr>
          <p:cNvPr id="546" name="Google Shape;546;p30"/>
          <p:cNvSpPr txBox="1"/>
          <p:nvPr>
            <p:ph type="ctrTitle"/>
          </p:nvPr>
        </p:nvSpPr>
        <p:spPr>
          <a:xfrm>
            <a:off x="541675" y="1522925"/>
            <a:ext cx="8290500" cy="2052600"/>
          </a:xfrm>
          <a:prstGeom prst="rect">
            <a:avLst/>
          </a:prstGeom>
          <a:noFill/>
          <a:ln>
            <a:noFill/>
          </a:ln>
        </p:spPr>
        <p:txBody>
          <a:bodyPr anchorCtr="0" anchor="ctr" bIns="91425" lIns="91425" spcFirstLastPara="1" rIns="91425" wrap="square" tIns="91425">
            <a:normAutofit/>
          </a:bodyPr>
          <a:lstStyle/>
          <a:p>
            <a:pPr indent="0" lvl="0" marL="0" rtl="0" algn="l">
              <a:lnSpc>
                <a:spcPct val="100000"/>
              </a:lnSpc>
              <a:spcBef>
                <a:spcPts val="0"/>
              </a:spcBef>
              <a:spcAft>
                <a:spcPts val="0"/>
              </a:spcAft>
              <a:buSzPts val="4500"/>
              <a:buNone/>
            </a:pPr>
            <a:r>
              <a:rPr lang="en"/>
              <a:t>Labs</a:t>
            </a:r>
            <a:endParaRPr/>
          </a:p>
          <a:p>
            <a:pPr indent="0" lvl="0" marL="0" rtl="0" algn="l">
              <a:lnSpc>
                <a:spcPct val="100000"/>
              </a:lnSpc>
              <a:spcBef>
                <a:spcPts val="0"/>
              </a:spcBef>
              <a:spcAft>
                <a:spcPts val="0"/>
              </a:spcAft>
              <a:buSzPts val="4500"/>
              <a:buNone/>
            </a:pPr>
            <a:r>
              <a:t/>
            </a:r>
            <a:endParaRPr/>
          </a:p>
        </p:txBody>
      </p:sp>
      <p:sp>
        <p:nvSpPr>
          <p:cNvPr id="547" name="Google Shape;547;p30"/>
          <p:cNvSpPr txBox="1"/>
          <p:nvPr>
            <p:ph idx="4294967295" type="title"/>
          </p:nvPr>
        </p:nvSpPr>
        <p:spPr>
          <a:xfrm>
            <a:off x="541675" y="2996975"/>
            <a:ext cx="6748800" cy="765300"/>
          </a:xfrm>
          <a:prstGeom prst="rect">
            <a:avLst/>
          </a:prstGeom>
          <a:noFill/>
          <a:ln>
            <a:noFill/>
          </a:ln>
        </p:spPr>
        <p:txBody>
          <a:bodyPr anchorCtr="0" anchor="t" bIns="91425" lIns="91425" spcFirstLastPara="1" rIns="91425" wrap="square" tIns="91425">
            <a:normAutofit fontScale="90000"/>
          </a:bodyPr>
          <a:lstStyle/>
          <a:p>
            <a:pPr indent="0" lvl="0" marL="0" rtl="0" algn="l">
              <a:lnSpc>
                <a:spcPct val="100000"/>
              </a:lnSpc>
              <a:spcBef>
                <a:spcPts val="0"/>
              </a:spcBef>
              <a:spcAft>
                <a:spcPts val="0"/>
              </a:spcAft>
              <a:buSzPct val="79365"/>
              <a:buNone/>
            </a:pPr>
            <a:r>
              <a:rPr b="1" lang="en" sz="3500">
                <a:solidFill>
                  <a:schemeClr val="dk1"/>
                </a:solidFill>
              </a:rPr>
              <a:t>bit.ly/usw-training</a:t>
            </a:r>
            <a:endParaRPr b="1" sz="3500">
              <a:solidFill>
                <a:schemeClr val="dk1"/>
              </a:solidFill>
            </a:endParaRPr>
          </a:p>
          <a:p>
            <a:pPr indent="0" lvl="0" marL="0" rtl="0" algn="l">
              <a:lnSpc>
                <a:spcPct val="100000"/>
              </a:lnSpc>
              <a:spcBef>
                <a:spcPts val="0"/>
              </a:spcBef>
              <a:spcAft>
                <a:spcPts val="0"/>
              </a:spcAft>
              <a:buSzPct val="111111"/>
              <a:buNone/>
            </a:pPr>
            <a:r>
              <a:t/>
            </a:r>
            <a:endParaRPr sz="2500"/>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51" name="Shape 551"/>
        <p:cNvGrpSpPr/>
        <p:nvPr/>
      </p:nvGrpSpPr>
      <p:grpSpPr>
        <a:xfrm>
          <a:off x="0" y="0"/>
          <a:ext cx="0" cy="0"/>
          <a:chOff x="0" y="0"/>
          <a:chExt cx="0" cy="0"/>
        </a:xfrm>
      </p:grpSpPr>
      <p:sp>
        <p:nvSpPr>
          <p:cNvPr id="552" name="Google Shape;552;p31"/>
          <p:cNvSpPr txBox="1"/>
          <p:nvPr>
            <p:ph idx="4294967295" type="title"/>
          </p:nvPr>
        </p:nvSpPr>
        <p:spPr>
          <a:xfrm>
            <a:off x="826400" y="819925"/>
            <a:ext cx="7491300" cy="3467700"/>
          </a:xfrm>
          <a:prstGeom prst="rect">
            <a:avLst/>
          </a:prstGeom>
          <a:noFill/>
          <a:ln>
            <a:noFill/>
          </a:ln>
        </p:spPr>
        <p:txBody>
          <a:bodyPr anchorCtr="0" anchor="t" bIns="91425" lIns="91425" spcFirstLastPara="1" rIns="91425" wrap="square" tIns="91425">
            <a:normAutofit/>
          </a:bodyPr>
          <a:lstStyle/>
          <a:p>
            <a:pPr indent="0" lvl="0" marL="0" rtl="0" algn="l">
              <a:lnSpc>
                <a:spcPct val="100000"/>
              </a:lnSpc>
              <a:spcBef>
                <a:spcPts val="0"/>
              </a:spcBef>
              <a:spcAft>
                <a:spcPts val="0"/>
              </a:spcAft>
              <a:buSzPts val="2500"/>
              <a:buNone/>
            </a:pPr>
            <a:r>
              <a:rPr lang="en"/>
              <a:t>Thank You</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imple Light">
  <a:themeElements>
    <a:clrScheme name="Simple Light">
      <a:dk1>
        <a:srgbClr val="FFFFFF"/>
      </a:dk1>
      <a:lt1>
        <a:srgbClr val="C4BBFF"/>
      </a:lt1>
      <a:dk2>
        <a:srgbClr val="1578E4"/>
      </a:dk2>
      <a:lt2>
        <a:srgbClr val="66ADF8"/>
      </a:lt2>
      <a:accent1>
        <a:srgbClr val="022859"/>
      </a:accent1>
      <a:accent2>
        <a:srgbClr val="FFFFFF"/>
      </a:accent2>
      <a:accent3>
        <a:srgbClr val="022859"/>
      </a:accent3>
      <a:accent4>
        <a:srgbClr val="C4BBFF"/>
      </a:accent4>
      <a:accent5>
        <a:srgbClr val="66ADF8"/>
      </a:accent5>
      <a:accent6>
        <a:srgbClr val="1578E4"/>
      </a:accent6>
      <a:hlink>
        <a:srgbClr val="1578E4"/>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