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4"/>
    <p:restoredTop sz="94648"/>
  </p:normalViewPr>
  <p:slideViewPr>
    <p:cSldViewPr snapToGrid="0" snapToObjects="1">
      <p:cViewPr varScale="1">
        <p:scale>
          <a:sx n="85" d="100"/>
          <a:sy n="85" d="100"/>
        </p:scale>
        <p:origin x="200" y="2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9B784-ABAC-6743-ABA5-18850015DF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DBE352-8DA8-2C49-BD97-B7EE03884F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5DEF9-B437-0543-A21A-421BEE90C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15F3F-2808-FA41-874D-D25814840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84D1DD-77B3-A749-BC73-0FE2689FB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25609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C4715-B562-8D42-8C99-EE9C92914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10F6A-D814-FC4A-9599-45AD16731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8B4C0-CB96-2941-9E66-5CCEA09D2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5C6A6-3610-8545-9D83-28B50CA58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E0492-3730-4448-943B-D4B38229D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1591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2FF02-C491-404E-9452-776253AD9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418468-AA43-EC40-BBF3-20B841F94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4EC53-B932-F741-92BE-FCB2D5482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92295-77D0-C943-BECF-90FAE40A0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618744-8B69-B445-AAF6-938F53EBA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04719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AFE0D-8AA3-FB4B-B90A-9C077F564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4ACE5-6B4E-7849-9A55-448AF5D4A6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D72D04-591A-5E43-A9D2-018723C00A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042034-6288-C444-9F64-480E560FB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0ACD0-B36B-344E-B8F3-D8DF1051A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054DC5-42FA-CA48-BEFC-35B34E6CF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52313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2DAFE-20C0-6B48-9031-1EE100A17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71BC1-AB78-9C4B-8C29-263BB6182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76DCF4-48A9-4343-A25B-346689F024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EF7F2F-082C-4C44-9EBD-FE07394325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31AD5D-BEE3-354A-A9FE-C21306EAD5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B86DC1-7258-114B-95C2-13A6DACCB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CD17AC-32EE-E440-9A01-93339A0E3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A7E329-E580-1D44-8727-381059E0F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6754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6DE81-7C3E-1B40-952D-141CA519C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053886-52E0-AA45-9C4C-89DFC13B4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A11FDB-1F78-5543-B482-0DADCECEA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B0F4F3-BF75-B045-A911-20EEBD781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56974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779838-AD8E-EA4A-AEA7-80E970A8B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4AF776-520E-FB48-958A-B4EAF8D42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0B0825-4D30-A44E-AC50-4D601585A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52361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CD6DD-D507-4945-AEFF-856AFA769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F111F-71CC-904A-AA12-1647C1CB2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61784F-0FF6-7146-A6C3-7EBF8948B1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899737-482A-C045-B630-DD07D26B6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822C54-68ED-504E-8378-B4B57E44F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461037-71B9-7343-B064-13D3F7E27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7490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A4638-26F0-CE41-8F45-290BE0982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B8D2F8-B74A-014B-8D70-58C2CA1E1C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2A65F9-62B4-DC49-96A0-E391F4DE51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AAF338-1AD4-E340-A385-7ED2936D2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D5D0BE-F86A-3847-9DA1-F3746AD79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0B7240-DA19-2944-9203-D48D6FE49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77846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76050-747E-554E-AB43-4F0E7C41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F284D3-5B00-DA49-BBE0-BADC827EFF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5FC49-7895-6C41-B0C8-EA1E2CCC4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4754FE-A436-AF4F-8E34-FD73A7DC0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A69DAF-1B1D-1D4D-9A3D-9DA101471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9365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5E8C6D-45A2-9047-B7EA-B974B555DF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B685EE-0ACA-A544-A6B4-94F276F47E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9EE09-9809-B546-83E4-BABAAF57D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4C061-AB44-8141-8325-5E5EE5681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C6617-77BA-1D45-B4FB-4E9B2BCBF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3493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C68471-AF9E-5740-86F2-FB69A6EED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CE9D61-6DBF-3144-97F0-12AFFDC4E1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C0D79-723E-7C45-9023-BC8B861BC2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634FE-FBCA-9E42-BF0D-F601A62AD9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4B21C-B1DE-744A-847F-594ED01315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53039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7ABA32C-D70C-784B-98A0-F2A1431DDD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8275" y="0"/>
            <a:ext cx="48654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888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0</Words>
  <Application>Microsoft Macintosh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2</cp:revision>
  <dcterms:created xsi:type="dcterms:W3CDTF">2021-10-06T21:18:20Z</dcterms:created>
  <dcterms:modified xsi:type="dcterms:W3CDTF">2021-10-06T21:22:57Z</dcterms:modified>
</cp:coreProperties>
</file>