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DE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C26948-81A0-4683-B064-8FFE9BF92519}" v="58" dt="2023-05-16T14:48:39.4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5036" autoAdjust="0"/>
  </p:normalViewPr>
  <p:slideViewPr>
    <p:cSldViewPr snapToGrid="0">
      <p:cViewPr varScale="1">
        <p:scale>
          <a:sx n="105" d="100"/>
          <a:sy n="105" d="100"/>
        </p:scale>
        <p:origin x="72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FDC26948-81A0-4683-B064-8FFE9BF92519}"/>
    <pc:docChg chg="undo custSel modSld">
      <pc:chgData name="Biatrice Bogos" userId="032b47c63b49b01c" providerId="LiveId" clId="{FDC26948-81A0-4683-B064-8FFE9BF92519}" dt="2023-05-16T14:51:47.974" v="538" actId="123"/>
      <pc:docMkLst>
        <pc:docMk/>
      </pc:docMkLst>
      <pc:sldChg chg="modSp mod">
        <pc:chgData name="Biatrice Bogos" userId="032b47c63b49b01c" providerId="LiveId" clId="{FDC26948-81A0-4683-B064-8FFE9BF92519}" dt="2023-05-16T13:52:26.924" v="462" actId="13926"/>
        <pc:sldMkLst>
          <pc:docMk/>
          <pc:sldMk cId="896899737" sldId="256"/>
        </pc:sldMkLst>
        <pc:spChg chg="mod">
          <ac:chgData name="Biatrice Bogos" userId="032b47c63b49b01c" providerId="LiveId" clId="{FDC26948-81A0-4683-B064-8FFE9BF92519}" dt="2023-05-16T13:52:26.924" v="462" actId="13926"/>
          <ac:spMkLst>
            <pc:docMk/>
            <pc:sldMk cId="896899737" sldId="256"/>
            <ac:spMk id="3" creationId="{C44F96B2-85D3-6891-3602-42E832815825}"/>
          </ac:spMkLst>
        </pc:spChg>
        <pc:spChg chg="mod">
          <ac:chgData name="Biatrice Bogos" userId="032b47c63b49b01c" providerId="LiveId" clId="{FDC26948-81A0-4683-B064-8FFE9BF92519}" dt="2023-05-16T13:04:40.519" v="70" actId="20577"/>
          <ac:spMkLst>
            <pc:docMk/>
            <pc:sldMk cId="896899737" sldId="256"/>
            <ac:spMk id="4" creationId="{F251FDC1-AA0E-643C-8805-C65C18955DE3}"/>
          </ac:spMkLst>
        </pc:spChg>
        <pc:spChg chg="mod">
          <ac:chgData name="Biatrice Bogos" userId="032b47c63b49b01c" providerId="LiveId" clId="{FDC26948-81A0-4683-B064-8FFE9BF92519}" dt="2023-05-16T13:52:22.148" v="460" actId="13926"/>
          <ac:spMkLst>
            <pc:docMk/>
            <pc:sldMk cId="896899737" sldId="256"/>
            <ac:spMk id="5" creationId="{16B6B15F-4DA0-7815-4BA0-B031ED364823}"/>
          </ac:spMkLst>
        </pc:spChg>
      </pc:sldChg>
      <pc:sldChg chg="modSp mod">
        <pc:chgData name="Biatrice Bogos" userId="032b47c63b49b01c" providerId="LiveId" clId="{FDC26948-81A0-4683-B064-8FFE9BF92519}" dt="2023-05-16T13:55:40.880" v="499" actId="27636"/>
        <pc:sldMkLst>
          <pc:docMk/>
          <pc:sldMk cId="26157533" sldId="257"/>
        </pc:sldMkLst>
        <pc:spChg chg="mod">
          <ac:chgData name="Biatrice Bogos" userId="032b47c63b49b01c" providerId="LiveId" clId="{FDC26948-81A0-4683-B064-8FFE9BF92519}" dt="2023-05-16T13:52:35.811" v="466" actId="13926"/>
          <ac:spMkLst>
            <pc:docMk/>
            <pc:sldMk cId="26157533" sldId="257"/>
            <ac:spMk id="2" creationId="{D46B0835-4569-AE95-12E0-E1E380403AAB}"/>
          </ac:spMkLst>
        </pc:spChg>
        <pc:spChg chg="mod">
          <ac:chgData name="Biatrice Bogos" userId="032b47c63b49b01c" providerId="LiveId" clId="{FDC26948-81A0-4683-B064-8FFE9BF92519}" dt="2023-05-16T13:55:40.880" v="499" actId="27636"/>
          <ac:spMkLst>
            <pc:docMk/>
            <pc:sldMk cId="26157533" sldId="257"/>
            <ac:spMk id="3" creationId="{C44F96B2-85D3-6891-3602-42E832815825}"/>
          </ac:spMkLst>
        </pc:spChg>
        <pc:spChg chg="mod">
          <ac:chgData name="Biatrice Bogos" userId="032b47c63b49b01c" providerId="LiveId" clId="{FDC26948-81A0-4683-B064-8FFE9BF92519}" dt="2023-05-16T13:05:38.514" v="86" actId="20577"/>
          <ac:spMkLst>
            <pc:docMk/>
            <pc:sldMk cId="26157533" sldId="257"/>
            <ac:spMk id="4" creationId="{AAE2B796-AC44-01EF-38D1-28007A5BE183}"/>
          </ac:spMkLst>
        </pc:spChg>
      </pc:sldChg>
      <pc:sldChg chg="modSp mod">
        <pc:chgData name="Biatrice Bogos" userId="032b47c63b49b01c" providerId="LiveId" clId="{FDC26948-81A0-4683-B064-8FFE9BF92519}" dt="2023-05-16T13:52:48.073" v="472" actId="13926"/>
        <pc:sldMkLst>
          <pc:docMk/>
          <pc:sldMk cId="3407635679" sldId="258"/>
        </pc:sldMkLst>
        <pc:spChg chg="mod">
          <ac:chgData name="Biatrice Bogos" userId="032b47c63b49b01c" providerId="LiveId" clId="{FDC26948-81A0-4683-B064-8FFE9BF92519}" dt="2023-05-16T13:52:48.073" v="472" actId="13926"/>
          <ac:spMkLst>
            <pc:docMk/>
            <pc:sldMk cId="3407635679" sldId="258"/>
            <ac:spMk id="2" creationId="{5BD98A39-A563-D393-2CE9-B20221DC44BF}"/>
          </ac:spMkLst>
        </pc:spChg>
        <pc:spChg chg="mod">
          <ac:chgData name="Biatrice Bogos" userId="032b47c63b49b01c" providerId="LiveId" clId="{FDC26948-81A0-4683-B064-8FFE9BF92519}" dt="2023-05-16T13:52:45.071" v="470" actId="13926"/>
          <ac:spMkLst>
            <pc:docMk/>
            <pc:sldMk cId="3407635679" sldId="258"/>
            <ac:spMk id="3" creationId="{66A8DDC8-08B0-6BEE-6E83-71B55A476D32}"/>
          </ac:spMkLst>
        </pc:spChg>
      </pc:sldChg>
      <pc:sldChg chg="modSp mod">
        <pc:chgData name="Biatrice Bogos" userId="032b47c63b49b01c" providerId="LiveId" clId="{FDC26948-81A0-4683-B064-8FFE9BF92519}" dt="2023-05-16T13:52:58.411" v="476" actId="13926"/>
        <pc:sldMkLst>
          <pc:docMk/>
          <pc:sldMk cId="560825908" sldId="259"/>
        </pc:sldMkLst>
        <pc:spChg chg="mod">
          <ac:chgData name="Biatrice Bogos" userId="032b47c63b49b01c" providerId="LiveId" clId="{FDC26948-81A0-4683-B064-8FFE9BF92519}" dt="2023-05-16T13:52:54.768" v="474" actId="13926"/>
          <ac:spMkLst>
            <pc:docMk/>
            <pc:sldMk cId="560825908" sldId="259"/>
            <ac:spMk id="2" creationId="{C1509CDA-31F5-15A4-1756-FCC46C274301}"/>
          </ac:spMkLst>
        </pc:spChg>
        <pc:spChg chg="mod">
          <ac:chgData name="Biatrice Bogos" userId="032b47c63b49b01c" providerId="LiveId" clId="{FDC26948-81A0-4683-B064-8FFE9BF92519}" dt="2023-05-16T13:52:58.411" v="476" actId="13926"/>
          <ac:spMkLst>
            <pc:docMk/>
            <pc:sldMk cId="560825908" sldId="259"/>
            <ac:spMk id="3" creationId="{9B2D174D-F018-7C09-A6FC-4F66D4289A71}"/>
          </ac:spMkLst>
        </pc:spChg>
        <pc:spChg chg="mod">
          <ac:chgData name="Biatrice Bogos" userId="032b47c63b49b01c" providerId="LiveId" clId="{FDC26948-81A0-4683-B064-8FFE9BF92519}" dt="2023-05-16T13:11:09.129" v="239" actId="1076"/>
          <ac:spMkLst>
            <pc:docMk/>
            <pc:sldMk cId="560825908" sldId="259"/>
            <ac:spMk id="4" creationId="{A41BF987-430C-7ED2-C060-E7F80ADC82C5}"/>
          </ac:spMkLst>
        </pc:spChg>
      </pc:sldChg>
      <pc:sldChg chg="modSp mod">
        <pc:chgData name="Biatrice Bogos" userId="032b47c63b49b01c" providerId="LiveId" clId="{FDC26948-81A0-4683-B064-8FFE9BF92519}" dt="2023-05-16T13:53:29.739" v="484" actId="122"/>
        <pc:sldMkLst>
          <pc:docMk/>
          <pc:sldMk cId="1937260419" sldId="260"/>
        </pc:sldMkLst>
        <pc:spChg chg="mod">
          <ac:chgData name="Biatrice Bogos" userId="032b47c63b49b01c" providerId="LiveId" clId="{FDC26948-81A0-4683-B064-8FFE9BF92519}" dt="2023-05-16T13:53:29.739" v="484" actId="122"/>
          <ac:spMkLst>
            <pc:docMk/>
            <pc:sldMk cId="1937260419" sldId="260"/>
            <ac:spMk id="2" creationId="{CF97FF63-6D10-2AA0-9D5C-FB09BF261650}"/>
          </ac:spMkLst>
        </pc:spChg>
        <pc:spChg chg="mod">
          <ac:chgData name="Biatrice Bogos" userId="032b47c63b49b01c" providerId="LiveId" clId="{FDC26948-81A0-4683-B064-8FFE9BF92519}" dt="2023-05-16T13:53:14.626" v="480" actId="13926"/>
          <ac:spMkLst>
            <pc:docMk/>
            <pc:sldMk cId="1937260419" sldId="260"/>
            <ac:spMk id="3" creationId="{65E924C4-9DA5-73D3-C938-3B91DEB2A986}"/>
          </ac:spMkLst>
        </pc:spChg>
        <pc:spChg chg="mod">
          <ac:chgData name="Biatrice Bogos" userId="032b47c63b49b01c" providerId="LiveId" clId="{FDC26948-81A0-4683-B064-8FFE9BF92519}" dt="2023-05-16T13:30:24.184" v="318" actId="121"/>
          <ac:spMkLst>
            <pc:docMk/>
            <pc:sldMk cId="1937260419" sldId="260"/>
            <ac:spMk id="4" creationId="{DDA81D66-B107-12CF-5948-C98786B94C0F}"/>
          </ac:spMkLst>
        </pc:spChg>
      </pc:sldChg>
      <pc:sldChg chg="modSp mod">
        <pc:chgData name="Biatrice Bogos" userId="032b47c63b49b01c" providerId="LiveId" clId="{FDC26948-81A0-4683-B064-8FFE9BF92519}" dt="2023-05-16T13:56:18.177" v="506" actId="20577"/>
        <pc:sldMkLst>
          <pc:docMk/>
          <pc:sldMk cId="2487068819" sldId="261"/>
        </pc:sldMkLst>
        <pc:spChg chg="mod">
          <ac:chgData name="Biatrice Bogos" userId="032b47c63b49b01c" providerId="LiveId" clId="{FDC26948-81A0-4683-B064-8FFE9BF92519}" dt="2023-05-16T13:53:24.359" v="483" actId="122"/>
          <ac:spMkLst>
            <pc:docMk/>
            <pc:sldMk cId="2487068819" sldId="261"/>
            <ac:spMk id="2" creationId="{4279B892-40EC-0F5B-3BC1-CF18459B6A80}"/>
          </ac:spMkLst>
        </pc:spChg>
        <pc:spChg chg="mod">
          <ac:chgData name="Biatrice Bogos" userId="032b47c63b49b01c" providerId="LiveId" clId="{FDC26948-81A0-4683-B064-8FFE9BF92519}" dt="2023-05-16T13:54:49.806" v="491" actId="20577"/>
          <ac:spMkLst>
            <pc:docMk/>
            <pc:sldMk cId="2487068819" sldId="261"/>
            <ac:spMk id="3" creationId="{5BB74ECF-0B95-B53B-0016-AF062F78C4DF}"/>
          </ac:spMkLst>
        </pc:spChg>
        <pc:spChg chg="mod">
          <ac:chgData name="Biatrice Bogos" userId="032b47c63b49b01c" providerId="LiveId" clId="{FDC26948-81A0-4683-B064-8FFE9BF92519}" dt="2023-05-16T13:56:18.177" v="506" actId="20577"/>
          <ac:spMkLst>
            <pc:docMk/>
            <pc:sldMk cId="2487068819" sldId="261"/>
            <ac:spMk id="4" creationId="{9DD62420-87E0-BB1F-F4B3-E0A032205EF9}"/>
          </ac:spMkLst>
        </pc:spChg>
      </pc:sldChg>
      <pc:sldChg chg="modSp mod">
        <pc:chgData name="Biatrice Bogos" userId="032b47c63b49b01c" providerId="LiveId" clId="{FDC26948-81A0-4683-B064-8FFE9BF92519}" dt="2023-05-16T13:59:24.498" v="516" actId="122"/>
        <pc:sldMkLst>
          <pc:docMk/>
          <pc:sldMk cId="1826219197" sldId="262"/>
        </pc:sldMkLst>
        <pc:spChg chg="mod">
          <ac:chgData name="Biatrice Bogos" userId="032b47c63b49b01c" providerId="LiveId" clId="{FDC26948-81A0-4683-B064-8FFE9BF92519}" dt="2023-05-16T13:59:24.498" v="516" actId="122"/>
          <ac:spMkLst>
            <pc:docMk/>
            <pc:sldMk cId="1826219197" sldId="262"/>
            <ac:spMk id="2" creationId="{AC619522-975E-C688-42EC-5DC751BCF2A1}"/>
          </ac:spMkLst>
        </pc:spChg>
        <pc:spChg chg="mod">
          <ac:chgData name="Biatrice Bogos" userId="032b47c63b49b01c" providerId="LiveId" clId="{FDC26948-81A0-4683-B064-8FFE9BF92519}" dt="2023-05-16T13:59:13.646" v="513" actId="14100"/>
          <ac:spMkLst>
            <pc:docMk/>
            <pc:sldMk cId="1826219197" sldId="262"/>
            <ac:spMk id="6" creationId="{9D7246F7-20C8-8616-7210-011136F63686}"/>
          </ac:spMkLst>
        </pc:spChg>
        <pc:spChg chg="mod">
          <ac:chgData name="Biatrice Bogos" userId="032b47c63b49b01c" providerId="LiveId" clId="{FDC26948-81A0-4683-B064-8FFE9BF92519}" dt="2023-05-16T13:44:21.551" v="377" actId="1076"/>
          <ac:spMkLst>
            <pc:docMk/>
            <pc:sldMk cId="1826219197" sldId="262"/>
            <ac:spMk id="7" creationId="{3D2F1C7F-5933-F92C-C096-8248518E6535}"/>
          </ac:spMkLst>
        </pc:spChg>
        <pc:picChg chg="mod">
          <ac:chgData name="Biatrice Bogos" userId="032b47c63b49b01c" providerId="LiveId" clId="{FDC26948-81A0-4683-B064-8FFE9BF92519}" dt="2023-05-16T13:44:17.425" v="376" actId="1076"/>
          <ac:picMkLst>
            <pc:docMk/>
            <pc:sldMk cId="1826219197" sldId="262"/>
            <ac:picMk id="7170" creationId="{2E3ABB35-8FF9-C14F-E1DF-0F925F59ED28}"/>
          </ac:picMkLst>
        </pc:picChg>
      </pc:sldChg>
      <pc:sldChg chg="modSp mod">
        <pc:chgData name="Biatrice Bogos" userId="032b47c63b49b01c" providerId="LiveId" clId="{FDC26948-81A0-4683-B064-8FFE9BF92519}" dt="2023-05-16T13:52:09.384" v="458" actId="13926"/>
        <pc:sldMkLst>
          <pc:docMk/>
          <pc:sldMk cId="773031059" sldId="263"/>
        </pc:sldMkLst>
        <pc:spChg chg="mod">
          <ac:chgData name="Biatrice Bogos" userId="032b47c63b49b01c" providerId="LiveId" clId="{FDC26948-81A0-4683-B064-8FFE9BF92519}" dt="2023-05-16T13:52:09.384" v="458" actId="13926"/>
          <ac:spMkLst>
            <pc:docMk/>
            <pc:sldMk cId="773031059" sldId="263"/>
            <ac:spMk id="2" creationId="{8406BBEC-B955-AC5D-492B-ED0A528CA9BA}"/>
          </ac:spMkLst>
        </pc:spChg>
        <pc:spChg chg="mod">
          <ac:chgData name="Biatrice Bogos" userId="032b47c63b49b01c" providerId="LiveId" clId="{FDC26948-81A0-4683-B064-8FFE9BF92519}" dt="2023-05-16T13:51:59.768" v="455" actId="13926"/>
          <ac:spMkLst>
            <pc:docMk/>
            <pc:sldMk cId="773031059" sldId="263"/>
            <ac:spMk id="3" creationId="{4B9D9DBA-47BE-6F03-9BA1-1688CDF3DA4A}"/>
          </ac:spMkLst>
        </pc:spChg>
        <pc:spChg chg="mod">
          <ac:chgData name="Biatrice Bogos" userId="032b47c63b49b01c" providerId="LiveId" clId="{FDC26948-81A0-4683-B064-8FFE9BF92519}" dt="2023-05-16T13:39:53.448" v="346" actId="255"/>
          <ac:spMkLst>
            <pc:docMk/>
            <pc:sldMk cId="773031059" sldId="263"/>
            <ac:spMk id="4" creationId="{A09D511D-DB38-5E50-FB96-C00E50A57518}"/>
          </ac:spMkLst>
        </pc:spChg>
        <pc:picChg chg="mod">
          <ac:chgData name="Biatrice Bogos" userId="032b47c63b49b01c" providerId="LiveId" clId="{FDC26948-81A0-4683-B064-8FFE9BF92519}" dt="2023-05-16T13:39:24.944" v="339" actId="1076"/>
          <ac:picMkLst>
            <pc:docMk/>
            <pc:sldMk cId="773031059" sldId="263"/>
            <ac:picMk id="8194" creationId="{9DCDB371-8C30-9367-0267-EA69F2A9EEA0}"/>
          </ac:picMkLst>
        </pc:picChg>
      </pc:sldChg>
      <pc:sldChg chg="addSp delSp modSp mod">
        <pc:chgData name="Biatrice Bogos" userId="032b47c63b49b01c" providerId="LiveId" clId="{FDC26948-81A0-4683-B064-8FFE9BF92519}" dt="2023-05-16T13:58:49.508" v="509" actId="123"/>
        <pc:sldMkLst>
          <pc:docMk/>
          <pc:sldMk cId="892396279" sldId="264"/>
        </pc:sldMkLst>
        <pc:spChg chg="mod">
          <ac:chgData name="Biatrice Bogos" userId="032b47c63b49b01c" providerId="LiveId" clId="{FDC26948-81A0-4683-B064-8FFE9BF92519}" dt="2023-05-16T13:50:53.527" v="450" actId="13926"/>
          <ac:spMkLst>
            <pc:docMk/>
            <pc:sldMk cId="892396279" sldId="264"/>
            <ac:spMk id="2" creationId="{68021ABD-689B-03FA-164B-89336006EFA2}"/>
          </ac:spMkLst>
        </pc:spChg>
        <pc:spChg chg="del mod">
          <ac:chgData name="Biatrice Bogos" userId="032b47c63b49b01c" providerId="LiveId" clId="{FDC26948-81A0-4683-B064-8FFE9BF92519}" dt="2023-05-16T13:46:37.419" v="395" actId="26606"/>
          <ac:spMkLst>
            <pc:docMk/>
            <pc:sldMk cId="892396279" sldId="264"/>
            <ac:spMk id="3" creationId="{92F03179-A186-767D-2544-043AFCDB179F}"/>
          </ac:spMkLst>
        </pc:spChg>
        <pc:spChg chg="mod">
          <ac:chgData name="Biatrice Bogos" userId="032b47c63b49b01c" providerId="LiveId" clId="{FDC26948-81A0-4683-B064-8FFE9BF92519}" dt="2023-05-16T13:50:11.646" v="440" actId="1076"/>
          <ac:spMkLst>
            <pc:docMk/>
            <pc:sldMk cId="892396279" sldId="264"/>
            <ac:spMk id="6" creationId="{8845A282-BB41-3A4B-3D1A-1EC3E9EB6AF0}"/>
          </ac:spMkLst>
        </pc:spChg>
        <pc:graphicFrameChg chg="add mod modGraphic">
          <ac:chgData name="Biatrice Bogos" userId="032b47c63b49b01c" providerId="LiveId" clId="{FDC26948-81A0-4683-B064-8FFE9BF92519}" dt="2023-05-16T13:58:49.508" v="509" actId="123"/>
          <ac:graphicFrameMkLst>
            <pc:docMk/>
            <pc:sldMk cId="892396279" sldId="264"/>
            <ac:graphicFrameMk id="1028" creationId="{0762AA16-7105-BEBD-60CA-140B79DBC3D1}"/>
          </ac:graphicFrameMkLst>
        </pc:graphicFrameChg>
        <pc:picChg chg="mod">
          <ac:chgData name="Biatrice Bogos" userId="032b47c63b49b01c" providerId="LiveId" clId="{FDC26948-81A0-4683-B064-8FFE9BF92519}" dt="2023-05-16T13:50:15.886" v="441" actId="1076"/>
          <ac:picMkLst>
            <pc:docMk/>
            <pc:sldMk cId="892396279" sldId="264"/>
            <ac:picMk id="1026" creationId="{4C429529-9967-A3B8-9228-8B3D3E1636A7}"/>
          </ac:picMkLst>
        </pc:picChg>
      </pc:sldChg>
      <pc:sldChg chg="modSp mod">
        <pc:chgData name="Biatrice Bogos" userId="032b47c63b49b01c" providerId="LiveId" clId="{FDC26948-81A0-4683-B064-8FFE9BF92519}" dt="2023-05-16T14:51:47.974" v="538" actId="123"/>
        <pc:sldMkLst>
          <pc:docMk/>
          <pc:sldMk cId="1225924275" sldId="265"/>
        </pc:sldMkLst>
        <pc:spChg chg="mod">
          <ac:chgData name="Biatrice Bogos" userId="032b47c63b49b01c" providerId="LiveId" clId="{FDC26948-81A0-4683-B064-8FFE9BF92519}" dt="2023-05-16T13:55:10.471" v="493" actId="13926"/>
          <ac:spMkLst>
            <pc:docMk/>
            <pc:sldMk cId="1225924275" sldId="265"/>
            <ac:spMk id="2" creationId="{708FE079-DF5C-AAD7-00FF-CDA4AEB994C6}"/>
          </ac:spMkLst>
        </pc:spChg>
        <pc:spChg chg="mod">
          <ac:chgData name="Biatrice Bogos" userId="032b47c63b49b01c" providerId="LiveId" clId="{FDC26948-81A0-4683-B064-8FFE9BF92519}" dt="2023-05-16T14:51:47.974" v="538" actId="123"/>
          <ac:spMkLst>
            <pc:docMk/>
            <pc:sldMk cId="1225924275" sldId="265"/>
            <ac:spMk id="7" creationId="{CCF49475-573F-B665-30C5-174DFC2267FD}"/>
          </ac:spMkLst>
        </pc:spChg>
      </pc:sldChg>
    </pc:docChg>
  </pc:docChgLst>
  <pc:docChgLst>
    <pc:chgData name="Cristea Violeta" userId="2a476301bba84637" providerId="LiveId" clId="{75FE86FE-68AE-46B4-A91E-589BE4654238}"/>
    <pc:docChg chg="undo redo custSel addSld modSld">
      <pc:chgData name="Cristea Violeta" userId="2a476301bba84637" providerId="LiveId" clId="{75FE86FE-68AE-46B4-A91E-589BE4654238}" dt="2023-05-16T06:19:48.535" v="1801" actId="20577"/>
      <pc:docMkLst>
        <pc:docMk/>
      </pc:docMkLst>
      <pc:sldChg chg="modSp mod setBg">
        <pc:chgData name="Cristea Violeta" userId="2a476301bba84637" providerId="LiveId" clId="{75FE86FE-68AE-46B4-A91E-589BE4654238}" dt="2023-05-16T06:12:05.549" v="1746" actId="20577"/>
        <pc:sldMkLst>
          <pc:docMk/>
          <pc:sldMk cId="896899737" sldId="256"/>
        </pc:sldMkLst>
        <pc:spChg chg="mod">
          <ac:chgData name="Cristea Violeta" userId="2a476301bba84637" providerId="LiveId" clId="{75FE86FE-68AE-46B4-A91E-589BE4654238}" dt="2023-05-16T06:12:05.549" v="1746" actId="20577"/>
          <ac:spMkLst>
            <pc:docMk/>
            <pc:sldMk cId="896899737" sldId="256"/>
            <ac:spMk id="4" creationId="{F251FDC1-AA0E-643C-8805-C65C18955DE3}"/>
          </ac:spMkLst>
        </pc:spChg>
      </pc:sldChg>
      <pc:sldChg chg="addSp modSp mod setBg">
        <pc:chgData name="Cristea Violeta" userId="2a476301bba84637" providerId="LiveId" clId="{75FE86FE-68AE-46B4-A91E-589BE4654238}" dt="2023-05-15T20:51:40.303" v="439" actId="1076"/>
        <pc:sldMkLst>
          <pc:docMk/>
          <pc:sldMk cId="26157533" sldId="257"/>
        </pc:sldMkLst>
        <pc:spChg chg="mod">
          <ac:chgData name="Cristea Violeta" userId="2a476301bba84637" providerId="LiveId" clId="{75FE86FE-68AE-46B4-A91E-589BE4654238}" dt="2023-05-15T20:46:03.633" v="315" actId="14100"/>
          <ac:spMkLst>
            <pc:docMk/>
            <pc:sldMk cId="26157533" sldId="257"/>
            <ac:spMk id="3" creationId="{C44F96B2-85D3-6891-3602-42E832815825}"/>
          </ac:spMkLst>
        </pc:spChg>
        <pc:spChg chg="add mod">
          <ac:chgData name="Cristea Violeta" userId="2a476301bba84637" providerId="LiveId" clId="{75FE86FE-68AE-46B4-A91E-589BE4654238}" dt="2023-05-15T20:51:40.303" v="439" actId="1076"/>
          <ac:spMkLst>
            <pc:docMk/>
            <pc:sldMk cId="26157533" sldId="257"/>
            <ac:spMk id="4" creationId="{AAE2B796-AC44-01EF-38D1-28007A5BE183}"/>
          </ac:spMkLst>
        </pc:spChg>
        <pc:picChg chg="add mod">
          <ac:chgData name="Cristea Violeta" userId="2a476301bba84637" providerId="LiveId" clId="{75FE86FE-68AE-46B4-A91E-589BE4654238}" dt="2023-05-15T20:46:25.745" v="320" actId="14100"/>
          <ac:picMkLst>
            <pc:docMk/>
            <pc:sldMk cId="26157533" sldId="257"/>
            <ac:picMk id="2050" creationId="{0F477431-0DD0-2677-5AE6-36E1954077C3}"/>
          </ac:picMkLst>
        </pc:picChg>
      </pc:sldChg>
      <pc:sldChg chg="addSp modSp mod setBg">
        <pc:chgData name="Cristea Violeta" userId="2a476301bba84637" providerId="LiveId" clId="{75FE86FE-68AE-46B4-A91E-589BE4654238}" dt="2023-05-16T06:13:28.391" v="1755" actId="20577"/>
        <pc:sldMkLst>
          <pc:docMk/>
          <pc:sldMk cId="3407635679" sldId="258"/>
        </pc:sldMkLst>
        <pc:spChg chg="mod">
          <ac:chgData name="Cristea Violeta" userId="2a476301bba84637" providerId="LiveId" clId="{75FE86FE-68AE-46B4-A91E-589BE4654238}" dt="2023-05-16T06:13:28.391" v="1755" actId="20577"/>
          <ac:spMkLst>
            <pc:docMk/>
            <pc:sldMk cId="3407635679" sldId="258"/>
            <ac:spMk id="3" creationId="{66A8DDC8-08B0-6BEE-6E83-71B55A476D32}"/>
          </ac:spMkLst>
        </pc:spChg>
        <pc:picChg chg="add mod">
          <ac:chgData name="Cristea Violeta" userId="2a476301bba84637" providerId="LiveId" clId="{75FE86FE-68AE-46B4-A91E-589BE4654238}" dt="2023-05-15T20:49:22.796" v="390" actId="14100"/>
          <ac:picMkLst>
            <pc:docMk/>
            <pc:sldMk cId="3407635679" sldId="258"/>
            <ac:picMk id="3074" creationId="{89D81F44-A367-0FE7-A80B-194AD1C15341}"/>
          </ac:picMkLst>
        </pc:picChg>
      </pc:sldChg>
      <pc:sldChg chg="addSp modSp mod setBg">
        <pc:chgData name="Cristea Violeta" userId="2a476301bba84637" providerId="LiveId" clId="{75FE86FE-68AE-46B4-A91E-589BE4654238}" dt="2023-05-15T20:55:08.674" v="961" actId="1076"/>
        <pc:sldMkLst>
          <pc:docMk/>
          <pc:sldMk cId="560825908" sldId="259"/>
        </pc:sldMkLst>
        <pc:spChg chg="mod">
          <ac:chgData name="Cristea Violeta" userId="2a476301bba84637" providerId="LiveId" clId="{75FE86FE-68AE-46B4-A91E-589BE4654238}" dt="2023-05-15T20:10:28.177" v="0" actId="113"/>
          <ac:spMkLst>
            <pc:docMk/>
            <pc:sldMk cId="560825908" sldId="259"/>
            <ac:spMk id="2" creationId="{C1509CDA-31F5-15A4-1756-FCC46C274301}"/>
          </ac:spMkLst>
        </pc:spChg>
        <pc:spChg chg="add mod">
          <ac:chgData name="Cristea Violeta" userId="2a476301bba84637" providerId="LiveId" clId="{75FE86FE-68AE-46B4-A91E-589BE4654238}" dt="2023-05-15T20:55:08.674" v="961" actId="1076"/>
          <ac:spMkLst>
            <pc:docMk/>
            <pc:sldMk cId="560825908" sldId="259"/>
            <ac:spMk id="4" creationId="{A41BF987-430C-7ED2-C060-E7F80ADC82C5}"/>
          </ac:spMkLst>
        </pc:spChg>
        <pc:picChg chg="add mod">
          <ac:chgData name="Cristea Violeta" userId="2a476301bba84637" providerId="LiveId" clId="{75FE86FE-68AE-46B4-A91E-589BE4654238}" dt="2023-05-15T20:51:35.600" v="437" actId="14100"/>
          <ac:picMkLst>
            <pc:docMk/>
            <pc:sldMk cId="560825908" sldId="259"/>
            <ac:picMk id="4098" creationId="{5FA3F16A-088E-04B4-0555-B7817EEBF5AD}"/>
          </ac:picMkLst>
        </pc:picChg>
      </pc:sldChg>
      <pc:sldChg chg="addSp modSp mod setBg">
        <pc:chgData name="Cristea Violeta" userId="2a476301bba84637" providerId="LiveId" clId="{75FE86FE-68AE-46B4-A91E-589BE4654238}" dt="2023-05-15T21:28:23.006" v="1730" actId="14100"/>
        <pc:sldMkLst>
          <pc:docMk/>
          <pc:sldMk cId="1937260419" sldId="260"/>
        </pc:sldMkLst>
        <pc:spChg chg="mod">
          <ac:chgData name="Cristea Violeta" userId="2a476301bba84637" providerId="LiveId" clId="{75FE86FE-68AE-46B4-A91E-589BE4654238}" dt="2023-05-15T21:28:23.006" v="1730" actId="14100"/>
          <ac:spMkLst>
            <pc:docMk/>
            <pc:sldMk cId="1937260419" sldId="260"/>
            <ac:spMk id="2" creationId="{CF97FF63-6D10-2AA0-9D5C-FB09BF261650}"/>
          </ac:spMkLst>
        </pc:spChg>
        <pc:spChg chg="mod">
          <ac:chgData name="Cristea Violeta" userId="2a476301bba84637" providerId="LiveId" clId="{75FE86FE-68AE-46B4-A91E-589BE4654238}" dt="2023-05-15T21:16:27.842" v="1718" actId="5793"/>
          <ac:spMkLst>
            <pc:docMk/>
            <pc:sldMk cId="1937260419" sldId="260"/>
            <ac:spMk id="3" creationId="{65E924C4-9DA5-73D3-C938-3B91DEB2A986}"/>
          </ac:spMkLst>
        </pc:spChg>
        <pc:spChg chg="add mod">
          <ac:chgData name="Cristea Violeta" userId="2a476301bba84637" providerId="LiveId" clId="{75FE86FE-68AE-46B4-A91E-589BE4654238}" dt="2023-05-15T20:55:39.740" v="967" actId="14100"/>
          <ac:spMkLst>
            <pc:docMk/>
            <pc:sldMk cId="1937260419" sldId="260"/>
            <ac:spMk id="4" creationId="{DDA81D66-B107-12CF-5948-C98786B94C0F}"/>
          </ac:spMkLst>
        </pc:spChg>
        <pc:picChg chg="add mod">
          <ac:chgData name="Cristea Violeta" userId="2a476301bba84637" providerId="LiveId" clId="{75FE86FE-68AE-46B4-A91E-589BE4654238}" dt="2023-05-15T20:54:08.325" v="808" actId="14100"/>
          <ac:picMkLst>
            <pc:docMk/>
            <pc:sldMk cId="1937260419" sldId="260"/>
            <ac:picMk id="5122" creationId="{BDAA34CD-7622-4FCA-D0D4-85375477855F}"/>
          </ac:picMkLst>
        </pc:picChg>
      </pc:sldChg>
      <pc:sldChg chg="addSp modSp new mod modTransition setBg">
        <pc:chgData name="Cristea Violeta" userId="2a476301bba84637" providerId="LiveId" clId="{75FE86FE-68AE-46B4-A91E-589BE4654238}" dt="2023-05-15T21:04:47.442" v="1499" actId="2711"/>
        <pc:sldMkLst>
          <pc:docMk/>
          <pc:sldMk cId="2487068819" sldId="261"/>
        </pc:sldMkLst>
        <pc:spChg chg="mod">
          <ac:chgData name="Cristea Violeta" userId="2a476301bba84637" providerId="LiveId" clId="{75FE86FE-68AE-46B4-A91E-589BE4654238}" dt="2023-05-15T20:16:04.411" v="27" actId="255"/>
          <ac:spMkLst>
            <pc:docMk/>
            <pc:sldMk cId="2487068819" sldId="261"/>
            <ac:spMk id="2" creationId="{4279B892-40EC-0F5B-3BC1-CF18459B6A80}"/>
          </ac:spMkLst>
        </pc:spChg>
        <pc:spChg chg="mod">
          <ac:chgData name="Cristea Violeta" userId="2a476301bba84637" providerId="LiveId" clId="{75FE86FE-68AE-46B4-A91E-589BE4654238}" dt="2023-05-15T21:03:06.298" v="1455" actId="14100"/>
          <ac:spMkLst>
            <pc:docMk/>
            <pc:sldMk cId="2487068819" sldId="261"/>
            <ac:spMk id="3" creationId="{5BB74ECF-0B95-B53B-0016-AF062F78C4DF}"/>
          </ac:spMkLst>
        </pc:spChg>
        <pc:spChg chg="add mod">
          <ac:chgData name="Cristea Violeta" userId="2a476301bba84637" providerId="LiveId" clId="{75FE86FE-68AE-46B4-A91E-589BE4654238}" dt="2023-05-15T21:04:47.442" v="1499" actId="2711"/>
          <ac:spMkLst>
            <pc:docMk/>
            <pc:sldMk cId="2487068819" sldId="261"/>
            <ac:spMk id="4" creationId="{9DD62420-87E0-BB1F-F4B3-E0A032205EF9}"/>
          </ac:spMkLst>
        </pc:spChg>
        <pc:picChg chg="add mod">
          <ac:chgData name="Cristea Violeta" userId="2a476301bba84637" providerId="LiveId" clId="{75FE86FE-68AE-46B4-A91E-589BE4654238}" dt="2023-05-15T21:03:24.787" v="1467"/>
          <ac:picMkLst>
            <pc:docMk/>
            <pc:sldMk cId="2487068819" sldId="261"/>
            <ac:picMk id="6146" creationId="{2FB4B2C2-C1B0-D9DD-0314-E6E8055D3A01}"/>
          </ac:picMkLst>
        </pc:picChg>
      </pc:sldChg>
      <pc:sldChg chg="addSp delSp modSp new mod setBg">
        <pc:chgData name="Cristea Violeta" userId="2a476301bba84637" providerId="LiveId" clId="{75FE86FE-68AE-46B4-A91E-589BE4654238}" dt="2023-05-15T21:08:03.582" v="1560"/>
        <pc:sldMkLst>
          <pc:docMk/>
          <pc:sldMk cId="1826219197" sldId="262"/>
        </pc:sldMkLst>
        <pc:spChg chg="mod">
          <ac:chgData name="Cristea Violeta" userId="2a476301bba84637" providerId="LiveId" clId="{75FE86FE-68AE-46B4-A91E-589BE4654238}" dt="2023-05-15T21:06:31.600" v="1508" actId="14100"/>
          <ac:spMkLst>
            <pc:docMk/>
            <pc:sldMk cId="1826219197" sldId="262"/>
            <ac:spMk id="2" creationId="{AC619522-975E-C688-42EC-5DC751BCF2A1}"/>
          </ac:spMkLst>
        </pc:spChg>
        <pc:spChg chg="del">
          <ac:chgData name="Cristea Violeta" userId="2a476301bba84637" providerId="LiveId" clId="{75FE86FE-68AE-46B4-A91E-589BE4654238}" dt="2023-05-15T20:24:52.035" v="96"/>
          <ac:spMkLst>
            <pc:docMk/>
            <pc:sldMk cId="1826219197" sldId="262"/>
            <ac:spMk id="3" creationId="{D277AC6C-71D8-346C-C270-00523328D19A}"/>
          </ac:spMkLst>
        </pc:spChg>
        <pc:spChg chg="add del mod">
          <ac:chgData name="Cristea Violeta" userId="2a476301bba84637" providerId="LiveId" clId="{75FE86FE-68AE-46B4-A91E-589BE4654238}" dt="2023-05-15T20:24:50.624" v="95" actId="21"/>
          <ac:spMkLst>
            <pc:docMk/>
            <pc:sldMk cId="1826219197" sldId="262"/>
            <ac:spMk id="5" creationId="{61B1BC8C-A22E-90D0-1776-DF4DD1ADB3F2}"/>
          </ac:spMkLst>
        </pc:spChg>
        <pc:spChg chg="add mod">
          <ac:chgData name="Cristea Violeta" userId="2a476301bba84637" providerId="LiveId" clId="{75FE86FE-68AE-46B4-A91E-589BE4654238}" dt="2023-05-15T21:06:13.080" v="1502" actId="14100"/>
          <ac:spMkLst>
            <pc:docMk/>
            <pc:sldMk cId="1826219197" sldId="262"/>
            <ac:spMk id="6" creationId="{9D7246F7-20C8-8616-7210-011136F63686}"/>
          </ac:spMkLst>
        </pc:spChg>
        <pc:spChg chg="add mod">
          <ac:chgData name="Cristea Violeta" userId="2a476301bba84637" providerId="LiveId" clId="{75FE86FE-68AE-46B4-A91E-589BE4654238}" dt="2023-05-15T21:07:45.125" v="1535" actId="1076"/>
          <ac:spMkLst>
            <pc:docMk/>
            <pc:sldMk cId="1826219197" sldId="262"/>
            <ac:spMk id="7" creationId="{3D2F1C7F-5933-F92C-C096-8248518E6535}"/>
          </ac:spMkLst>
        </pc:spChg>
        <pc:picChg chg="add mod">
          <ac:chgData name="Cristea Violeta" userId="2a476301bba84637" providerId="LiveId" clId="{75FE86FE-68AE-46B4-A91E-589BE4654238}" dt="2023-05-15T21:06:32.886" v="1509" actId="1076"/>
          <ac:picMkLst>
            <pc:docMk/>
            <pc:sldMk cId="1826219197" sldId="262"/>
            <ac:picMk id="7170" creationId="{2E3ABB35-8FF9-C14F-E1DF-0F925F59ED28}"/>
          </ac:picMkLst>
        </pc:picChg>
      </pc:sldChg>
      <pc:sldChg chg="addSp modSp new mod setBg">
        <pc:chgData name="Cristea Violeta" userId="2a476301bba84637" providerId="LiveId" clId="{75FE86FE-68AE-46B4-A91E-589BE4654238}" dt="2023-05-15T21:17:17.227" v="1727" actId="20577"/>
        <pc:sldMkLst>
          <pc:docMk/>
          <pc:sldMk cId="773031059" sldId="263"/>
        </pc:sldMkLst>
        <pc:spChg chg="mod">
          <ac:chgData name="Cristea Violeta" userId="2a476301bba84637" providerId="LiveId" clId="{75FE86FE-68AE-46B4-A91E-589BE4654238}" dt="2023-05-15T20:23:09.366" v="86" actId="255"/>
          <ac:spMkLst>
            <pc:docMk/>
            <pc:sldMk cId="773031059" sldId="263"/>
            <ac:spMk id="2" creationId="{8406BBEC-B955-AC5D-492B-ED0A528CA9BA}"/>
          </ac:spMkLst>
        </pc:spChg>
        <pc:spChg chg="mod">
          <ac:chgData name="Cristea Violeta" userId="2a476301bba84637" providerId="LiveId" clId="{75FE86FE-68AE-46B4-A91E-589BE4654238}" dt="2023-05-15T21:17:17.227" v="1727" actId="20577"/>
          <ac:spMkLst>
            <pc:docMk/>
            <pc:sldMk cId="773031059" sldId="263"/>
            <ac:spMk id="3" creationId="{4B9D9DBA-47BE-6F03-9BA1-1688CDF3DA4A}"/>
          </ac:spMkLst>
        </pc:spChg>
        <pc:spChg chg="add mod">
          <ac:chgData name="Cristea Violeta" userId="2a476301bba84637" providerId="LiveId" clId="{75FE86FE-68AE-46B4-A91E-589BE4654238}" dt="2023-05-15T21:11:03.257" v="1585" actId="2711"/>
          <ac:spMkLst>
            <pc:docMk/>
            <pc:sldMk cId="773031059" sldId="263"/>
            <ac:spMk id="4" creationId="{A09D511D-DB38-5E50-FB96-C00E50A57518}"/>
          </ac:spMkLst>
        </pc:spChg>
        <pc:picChg chg="add mod">
          <ac:chgData name="Cristea Violeta" userId="2a476301bba84637" providerId="LiveId" clId="{75FE86FE-68AE-46B4-A91E-589BE4654238}" dt="2023-05-15T21:10:21.838" v="1576" actId="14100"/>
          <ac:picMkLst>
            <pc:docMk/>
            <pc:sldMk cId="773031059" sldId="263"/>
            <ac:picMk id="8194" creationId="{9DCDB371-8C30-9367-0267-EA69F2A9EEA0}"/>
          </ac:picMkLst>
        </pc:picChg>
      </pc:sldChg>
      <pc:sldChg chg="addSp delSp modSp new mod setBg">
        <pc:chgData name="Cristea Violeta" userId="2a476301bba84637" providerId="LiveId" clId="{75FE86FE-68AE-46B4-A91E-589BE4654238}" dt="2023-05-16T06:19:48.535" v="1801" actId="20577"/>
        <pc:sldMkLst>
          <pc:docMk/>
          <pc:sldMk cId="892396279" sldId="264"/>
        </pc:sldMkLst>
        <pc:spChg chg="mod">
          <ac:chgData name="Cristea Violeta" userId="2a476301bba84637" providerId="LiveId" clId="{75FE86FE-68AE-46B4-A91E-589BE4654238}" dt="2023-05-15T21:13:36.331" v="1620" actId="14100"/>
          <ac:spMkLst>
            <pc:docMk/>
            <pc:sldMk cId="892396279" sldId="264"/>
            <ac:spMk id="2" creationId="{68021ABD-689B-03FA-164B-89336006EFA2}"/>
          </ac:spMkLst>
        </pc:spChg>
        <pc:spChg chg="mod">
          <ac:chgData name="Cristea Violeta" userId="2a476301bba84637" providerId="LiveId" clId="{75FE86FE-68AE-46B4-A91E-589BE4654238}" dt="2023-05-15T21:40:48.468" v="1736" actId="20577"/>
          <ac:spMkLst>
            <pc:docMk/>
            <pc:sldMk cId="892396279" sldId="264"/>
            <ac:spMk id="3" creationId="{92F03179-A186-767D-2544-043AFCDB179F}"/>
          </ac:spMkLst>
        </pc:spChg>
        <pc:spChg chg="add del mod">
          <ac:chgData name="Cristea Violeta" userId="2a476301bba84637" providerId="LiveId" clId="{75FE86FE-68AE-46B4-A91E-589BE4654238}" dt="2023-05-15T21:13:53.817" v="1625" actId="21"/>
          <ac:spMkLst>
            <pc:docMk/>
            <pc:sldMk cId="892396279" sldId="264"/>
            <ac:spMk id="4" creationId="{F230F714-E370-8E24-0991-905492229EE7}"/>
          </ac:spMkLst>
        </pc:spChg>
        <pc:spChg chg="add del mod">
          <ac:chgData name="Cristea Violeta" userId="2a476301bba84637" providerId="LiveId" clId="{75FE86FE-68AE-46B4-A91E-589BE4654238}" dt="2023-05-15T21:14:07.383" v="1629"/>
          <ac:spMkLst>
            <pc:docMk/>
            <pc:sldMk cId="892396279" sldId="264"/>
            <ac:spMk id="5" creationId="{63883CB9-8557-250B-E2B6-BCBE93DEA393}"/>
          </ac:spMkLst>
        </pc:spChg>
        <pc:spChg chg="add mod">
          <ac:chgData name="Cristea Violeta" userId="2a476301bba84637" providerId="LiveId" clId="{75FE86FE-68AE-46B4-A91E-589BE4654238}" dt="2023-05-16T06:19:48.535" v="1801" actId="20577"/>
          <ac:spMkLst>
            <pc:docMk/>
            <pc:sldMk cId="892396279" sldId="264"/>
            <ac:spMk id="6" creationId="{8845A282-BB41-3A4B-3D1A-1EC3E9EB6AF0}"/>
          </ac:spMkLst>
        </pc:spChg>
        <pc:picChg chg="add mod">
          <ac:chgData name="Cristea Violeta" userId="2a476301bba84637" providerId="LiveId" clId="{75FE86FE-68AE-46B4-A91E-589BE4654238}" dt="2023-05-16T06:19:20.643" v="1770" actId="14100"/>
          <ac:picMkLst>
            <pc:docMk/>
            <pc:sldMk cId="892396279" sldId="264"/>
            <ac:picMk id="1026" creationId="{4C429529-9967-A3B8-9228-8B3D3E1636A7}"/>
          </ac:picMkLst>
        </pc:picChg>
        <pc:picChg chg="add del mod">
          <ac:chgData name="Cristea Violeta" userId="2a476301bba84637" providerId="LiveId" clId="{75FE86FE-68AE-46B4-A91E-589BE4654238}" dt="2023-05-16T06:18:27.612" v="1756" actId="21"/>
          <ac:picMkLst>
            <pc:docMk/>
            <pc:sldMk cId="892396279" sldId="264"/>
            <ac:picMk id="9218" creationId="{6C3878B0-4AC9-862E-E866-C4B49EE60F77}"/>
          </ac:picMkLst>
        </pc:picChg>
        <pc:picChg chg="add del">
          <ac:chgData name="Cristea Violeta" userId="2a476301bba84637" providerId="LiveId" clId="{75FE86FE-68AE-46B4-A91E-589BE4654238}" dt="2023-05-15T21:13:53.817" v="1625" actId="21"/>
          <ac:picMkLst>
            <pc:docMk/>
            <pc:sldMk cId="892396279" sldId="264"/>
            <ac:picMk id="9220" creationId="{85823018-D55B-D647-C07A-000D500E3B9E}"/>
          </ac:picMkLst>
        </pc:picChg>
      </pc:sldChg>
      <pc:sldChg chg="addSp delSp modSp new mod setBg">
        <pc:chgData name="Cristea Violeta" userId="2a476301bba84637" providerId="LiveId" clId="{75FE86FE-68AE-46B4-A91E-589BE4654238}" dt="2023-05-15T21:38:06.915" v="1732" actId="21"/>
        <pc:sldMkLst>
          <pc:docMk/>
          <pc:sldMk cId="1225924275" sldId="265"/>
        </pc:sldMkLst>
        <pc:spChg chg="mod">
          <ac:chgData name="Cristea Violeta" userId="2a476301bba84637" providerId="LiveId" clId="{75FE86FE-68AE-46B4-A91E-589BE4654238}" dt="2023-05-15T20:42:56.905" v="307" actId="14100"/>
          <ac:spMkLst>
            <pc:docMk/>
            <pc:sldMk cId="1225924275" sldId="265"/>
            <ac:spMk id="2" creationId="{708FE079-DF5C-AAD7-00FF-CDA4AEB994C6}"/>
          </ac:spMkLst>
        </pc:spChg>
        <pc:spChg chg="del mod">
          <ac:chgData name="Cristea Violeta" userId="2a476301bba84637" providerId="LiveId" clId="{75FE86FE-68AE-46B4-A91E-589BE4654238}" dt="2023-05-15T20:42:02.053" v="297"/>
          <ac:spMkLst>
            <pc:docMk/>
            <pc:sldMk cId="1225924275" sldId="265"/>
            <ac:spMk id="3" creationId="{11201BF0-756C-1B2B-FDD8-27221BE673A4}"/>
          </ac:spMkLst>
        </pc:spChg>
        <pc:spChg chg="add del mod">
          <ac:chgData name="Cristea Violeta" userId="2a476301bba84637" providerId="LiveId" clId="{75FE86FE-68AE-46B4-A91E-589BE4654238}" dt="2023-05-15T21:38:06.915" v="1732" actId="21"/>
          <ac:spMkLst>
            <pc:docMk/>
            <pc:sldMk cId="1225924275" sldId="265"/>
            <ac:spMk id="4" creationId="{47C7190E-C899-559C-42F3-7F55B7A1B3AE}"/>
          </ac:spMkLst>
        </pc:spChg>
        <pc:spChg chg="add del">
          <ac:chgData name="Cristea Violeta" userId="2a476301bba84637" providerId="LiveId" clId="{75FE86FE-68AE-46B4-A91E-589BE4654238}" dt="2023-05-15T20:42:00.612" v="296" actId="21"/>
          <ac:spMkLst>
            <pc:docMk/>
            <pc:sldMk cId="1225924275" sldId="265"/>
            <ac:spMk id="6" creationId="{5C3B8737-67C7-14E5-1E50-9FD7CEA3FF2A}"/>
          </ac:spMkLst>
        </pc:spChg>
        <pc:spChg chg="add mod">
          <ac:chgData name="Cristea Violeta" userId="2a476301bba84637" providerId="LiveId" clId="{75FE86FE-68AE-46B4-A91E-589BE4654238}" dt="2023-05-15T20:43:10.914" v="311" actId="20577"/>
          <ac:spMkLst>
            <pc:docMk/>
            <pc:sldMk cId="1225924275" sldId="265"/>
            <ac:spMk id="7" creationId="{CCF49475-573F-B665-30C5-174DFC2267F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ECF22B-91D6-4C69-BEC8-0E9EDEC9419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390872D-F3F7-431A-AC36-78050545809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The hospitality industry, exemplified by exceptional brands such as Six Senses UK, is a dynamic and complex sector that requires a keen understanding of customer requirements, operational efficiency, and sustainability. </a:t>
          </a:r>
        </a:p>
      </dgm:t>
    </dgm:pt>
    <dgm:pt modelId="{A2193D40-E44E-4B99-8AC7-6483CF8D56B9}" type="parTrans" cxnId="{0344EBF5-85D0-40DB-A03D-E9F77B371ED7}">
      <dgm:prSet/>
      <dgm:spPr/>
      <dgm:t>
        <a:bodyPr/>
        <a:lstStyle/>
        <a:p>
          <a:endParaRPr lang="en-US"/>
        </a:p>
      </dgm:t>
    </dgm:pt>
    <dgm:pt modelId="{CE025144-E024-4F2C-92D0-6FBD2DEBFE41}" type="sibTrans" cxnId="{0344EBF5-85D0-40DB-A03D-E9F77B371ED7}">
      <dgm:prSet/>
      <dgm:spPr/>
      <dgm:t>
        <a:bodyPr/>
        <a:lstStyle/>
        <a:p>
          <a:endParaRPr lang="en-US"/>
        </a:p>
      </dgm:t>
    </dgm:pt>
    <dgm:pt modelId="{633BAC01-912D-4E89-A773-722CFDCE4511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Consistency in providing high-quality service, coupled with a proactive and anticipatory approach to service, increases visitor satisfaction and loyalty. As it offers opportunities for streamlining services and enhancing guest convenience.</a:t>
          </a:r>
        </a:p>
      </dgm:t>
    </dgm:pt>
    <dgm:pt modelId="{7D15AB10-E36F-43C1-90CE-D24EC0C54F7B}" type="parTrans" cxnId="{C6296D16-F075-447E-B929-334048CAA8B8}">
      <dgm:prSet/>
      <dgm:spPr/>
      <dgm:t>
        <a:bodyPr/>
        <a:lstStyle/>
        <a:p>
          <a:endParaRPr lang="en-US"/>
        </a:p>
      </dgm:t>
    </dgm:pt>
    <dgm:pt modelId="{26A80112-8615-4D3D-9CCD-22B93D415726}" type="sibTrans" cxnId="{C6296D16-F075-447E-B929-334048CAA8B8}">
      <dgm:prSet/>
      <dgm:spPr/>
      <dgm:t>
        <a:bodyPr/>
        <a:lstStyle/>
        <a:p>
          <a:endParaRPr lang="en-US"/>
        </a:p>
      </dgm:t>
    </dgm:pt>
    <dgm:pt modelId="{AE486C5D-EB11-44DE-A9FA-26EDCC9006A6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In today's hospitality industry, a </a:t>
          </a:r>
          <a:r>
            <a:rPr lang="en-GB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commitment</a:t>
          </a:r>
          <a:r>
            <a:rPr lang="en-US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 to sustainability is crucial, both in terms of operations and the impact on local communities. Six Senses UK exemplifies a brand that has embraced these key principles by emphasizing wellness, luxury, and sustainability, thereby establishing the standard for exceptional hospitality. ices and enhancing visitor convenience, technology cannot be ignored.</a:t>
          </a:r>
        </a:p>
      </dgm:t>
    </dgm:pt>
    <dgm:pt modelId="{1CD6EB55-119C-4711-AC02-662F86922B92}" type="parTrans" cxnId="{E5E9F289-54A3-4064-9585-E5F40FB85A47}">
      <dgm:prSet/>
      <dgm:spPr/>
      <dgm:t>
        <a:bodyPr/>
        <a:lstStyle/>
        <a:p>
          <a:endParaRPr lang="en-US"/>
        </a:p>
      </dgm:t>
    </dgm:pt>
    <dgm:pt modelId="{06E294FD-BE90-45B5-9C7D-5A7D3602EA5F}" type="sibTrans" cxnId="{E5E9F289-54A3-4064-9585-E5F40FB85A47}">
      <dgm:prSet/>
      <dgm:spPr/>
      <dgm:t>
        <a:bodyPr/>
        <a:lstStyle/>
        <a:p>
          <a:endParaRPr lang="en-US"/>
        </a:p>
      </dgm:t>
    </dgm:pt>
    <dgm:pt modelId="{5A5A5B6E-D434-40F9-A4E0-23AAC1B74177}" type="pres">
      <dgm:prSet presAssocID="{4CECF22B-91D6-4C69-BEC8-0E9EDEC94195}" presName="vert0" presStyleCnt="0">
        <dgm:presLayoutVars>
          <dgm:dir/>
          <dgm:animOne val="branch"/>
          <dgm:animLvl val="lvl"/>
        </dgm:presLayoutVars>
      </dgm:prSet>
      <dgm:spPr/>
    </dgm:pt>
    <dgm:pt modelId="{DA3E7761-72F1-46B5-A06C-19016F1CB8E5}" type="pres">
      <dgm:prSet presAssocID="{4390872D-F3F7-431A-AC36-780505458094}" presName="thickLine" presStyleLbl="alignNode1" presStyleIdx="0" presStyleCnt="3"/>
      <dgm:spPr/>
    </dgm:pt>
    <dgm:pt modelId="{714B9740-5426-43A7-A180-EE40315EC2FC}" type="pres">
      <dgm:prSet presAssocID="{4390872D-F3F7-431A-AC36-780505458094}" presName="horz1" presStyleCnt="0"/>
      <dgm:spPr/>
    </dgm:pt>
    <dgm:pt modelId="{B6FA7AB5-7BC4-485A-9271-F7666E8AE493}" type="pres">
      <dgm:prSet presAssocID="{4390872D-F3F7-431A-AC36-780505458094}" presName="tx1" presStyleLbl="revTx" presStyleIdx="0" presStyleCnt="3"/>
      <dgm:spPr/>
    </dgm:pt>
    <dgm:pt modelId="{15782EC9-E746-4586-A447-B3F1D64F3B56}" type="pres">
      <dgm:prSet presAssocID="{4390872D-F3F7-431A-AC36-780505458094}" presName="vert1" presStyleCnt="0"/>
      <dgm:spPr/>
    </dgm:pt>
    <dgm:pt modelId="{45E60190-4797-4F3F-BA8B-AD4B74D0A27D}" type="pres">
      <dgm:prSet presAssocID="{633BAC01-912D-4E89-A773-722CFDCE4511}" presName="thickLine" presStyleLbl="alignNode1" presStyleIdx="1" presStyleCnt="3"/>
      <dgm:spPr/>
    </dgm:pt>
    <dgm:pt modelId="{A5933BA0-D520-41CF-BC4F-1C4B373C18CD}" type="pres">
      <dgm:prSet presAssocID="{633BAC01-912D-4E89-A773-722CFDCE4511}" presName="horz1" presStyleCnt="0"/>
      <dgm:spPr/>
    </dgm:pt>
    <dgm:pt modelId="{500030AC-A95D-4CDB-8B96-1E8A6E4C19AD}" type="pres">
      <dgm:prSet presAssocID="{633BAC01-912D-4E89-A773-722CFDCE4511}" presName="tx1" presStyleLbl="revTx" presStyleIdx="1" presStyleCnt="3"/>
      <dgm:spPr/>
    </dgm:pt>
    <dgm:pt modelId="{06259C37-70CC-4393-AC58-479B96015B13}" type="pres">
      <dgm:prSet presAssocID="{633BAC01-912D-4E89-A773-722CFDCE4511}" presName="vert1" presStyleCnt="0"/>
      <dgm:spPr/>
    </dgm:pt>
    <dgm:pt modelId="{C402D503-338F-4226-9A77-E1D89DA2A35F}" type="pres">
      <dgm:prSet presAssocID="{AE486C5D-EB11-44DE-A9FA-26EDCC9006A6}" presName="thickLine" presStyleLbl="alignNode1" presStyleIdx="2" presStyleCnt="3"/>
      <dgm:spPr/>
    </dgm:pt>
    <dgm:pt modelId="{7708C7D2-C4B1-4581-B425-5B1659D53DD3}" type="pres">
      <dgm:prSet presAssocID="{AE486C5D-EB11-44DE-A9FA-26EDCC9006A6}" presName="horz1" presStyleCnt="0"/>
      <dgm:spPr/>
    </dgm:pt>
    <dgm:pt modelId="{28E7160B-3089-410E-8093-AF53D33718AD}" type="pres">
      <dgm:prSet presAssocID="{AE486C5D-EB11-44DE-A9FA-26EDCC9006A6}" presName="tx1" presStyleLbl="revTx" presStyleIdx="2" presStyleCnt="3"/>
      <dgm:spPr/>
    </dgm:pt>
    <dgm:pt modelId="{67ED03C7-3574-447A-837C-3EC0DBBCB09E}" type="pres">
      <dgm:prSet presAssocID="{AE486C5D-EB11-44DE-A9FA-26EDCC9006A6}" presName="vert1" presStyleCnt="0"/>
      <dgm:spPr/>
    </dgm:pt>
  </dgm:ptLst>
  <dgm:cxnLst>
    <dgm:cxn modelId="{C6296D16-F075-447E-B929-334048CAA8B8}" srcId="{4CECF22B-91D6-4C69-BEC8-0E9EDEC94195}" destId="{633BAC01-912D-4E89-A773-722CFDCE4511}" srcOrd="1" destOrd="0" parTransId="{7D15AB10-E36F-43C1-90CE-D24EC0C54F7B}" sibTransId="{26A80112-8615-4D3D-9CCD-22B93D415726}"/>
    <dgm:cxn modelId="{3FF24F24-DA04-42D1-B599-9941EB068294}" type="presOf" srcId="{4CECF22B-91D6-4C69-BEC8-0E9EDEC94195}" destId="{5A5A5B6E-D434-40F9-A4E0-23AAC1B74177}" srcOrd="0" destOrd="0" presId="urn:microsoft.com/office/officeart/2008/layout/LinedList"/>
    <dgm:cxn modelId="{4325B747-BC96-4D73-813A-5395868A75BE}" type="presOf" srcId="{4390872D-F3F7-431A-AC36-780505458094}" destId="{B6FA7AB5-7BC4-485A-9271-F7666E8AE493}" srcOrd="0" destOrd="0" presId="urn:microsoft.com/office/officeart/2008/layout/LinedList"/>
    <dgm:cxn modelId="{5FE12849-694E-41FE-B77A-9119B87C2807}" type="presOf" srcId="{AE486C5D-EB11-44DE-A9FA-26EDCC9006A6}" destId="{28E7160B-3089-410E-8093-AF53D33718AD}" srcOrd="0" destOrd="0" presId="urn:microsoft.com/office/officeart/2008/layout/LinedList"/>
    <dgm:cxn modelId="{06F5FF83-5504-46FD-9CEF-DA619586CDCC}" type="presOf" srcId="{633BAC01-912D-4E89-A773-722CFDCE4511}" destId="{500030AC-A95D-4CDB-8B96-1E8A6E4C19AD}" srcOrd="0" destOrd="0" presId="urn:microsoft.com/office/officeart/2008/layout/LinedList"/>
    <dgm:cxn modelId="{E5E9F289-54A3-4064-9585-E5F40FB85A47}" srcId="{4CECF22B-91D6-4C69-BEC8-0E9EDEC94195}" destId="{AE486C5D-EB11-44DE-A9FA-26EDCC9006A6}" srcOrd="2" destOrd="0" parTransId="{1CD6EB55-119C-4711-AC02-662F86922B92}" sibTransId="{06E294FD-BE90-45B5-9C7D-5A7D3602EA5F}"/>
    <dgm:cxn modelId="{0344EBF5-85D0-40DB-A03D-E9F77B371ED7}" srcId="{4CECF22B-91D6-4C69-BEC8-0E9EDEC94195}" destId="{4390872D-F3F7-431A-AC36-780505458094}" srcOrd="0" destOrd="0" parTransId="{A2193D40-E44E-4B99-8AC7-6483CF8D56B9}" sibTransId="{CE025144-E024-4F2C-92D0-6FBD2DEBFE41}"/>
    <dgm:cxn modelId="{C5A0A565-E083-4F1F-BB47-EB334061D707}" type="presParOf" srcId="{5A5A5B6E-D434-40F9-A4E0-23AAC1B74177}" destId="{DA3E7761-72F1-46B5-A06C-19016F1CB8E5}" srcOrd="0" destOrd="0" presId="urn:microsoft.com/office/officeart/2008/layout/LinedList"/>
    <dgm:cxn modelId="{9D160ECC-CD35-45B7-B9E0-1100190B3512}" type="presParOf" srcId="{5A5A5B6E-D434-40F9-A4E0-23AAC1B74177}" destId="{714B9740-5426-43A7-A180-EE40315EC2FC}" srcOrd="1" destOrd="0" presId="urn:microsoft.com/office/officeart/2008/layout/LinedList"/>
    <dgm:cxn modelId="{6FD15A99-E1CD-45A3-B52D-BCA4BA182B18}" type="presParOf" srcId="{714B9740-5426-43A7-A180-EE40315EC2FC}" destId="{B6FA7AB5-7BC4-485A-9271-F7666E8AE493}" srcOrd="0" destOrd="0" presId="urn:microsoft.com/office/officeart/2008/layout/LinedList"/>
    <dgm:cxn modelId="{A3C8481B-19DD-485B-80A8-AE4DCF8239E6}" type="presParOf" srcId="{714B9740-5426-43A7-A180-EE40315EC2FC}" destId="{15782EC9-E746-4586-A447-B3F1D64F3B56}" srcOrd="1" destOrd="0" presId="urn:microsoft.com/office/officeart/2008/layout/LinedList"/>
    <dgm:cxn modelId="{6C225831-1DDC-4FE4-85C2-48D07EB12929}" type="presParOf" srcId="{5A5A5B6E-D434-40F9-A4E0-23AAC1B74177}" destId="{45E60190-4797-4F3F-BA8B-AD4B74D0A27D}" srcOrd="2" destOrd="0" presId="urn:microsoft.com/office/officeart/2008/layout/LinedList"/>
    <dgm:cxn modelId="{C7D2900B-44FB-467B-A982-F3B802126800}" type="presParOf" srcId="{5A5A5B6E-D434-40F9-A4E0-23AAC1B74177}" destId="{A5933BA0-D520-41CF-BC4F-1C4B373C18CD}" srcOrd="3" destOrd="0" presId="urn:microsoft.com/office/officeart/2008/layout/LinedList"/>
    <dgm:cxn modelId="{E2DF5C08-38BB-486C-BFDA-019DDE3EF8A5}" type="presParOf" srcId="{A5933BA0-D520-41CF-BC4F-1C4B373C18CD}" destId="{500030AC-A95D-4CDB-8B96-1E8A6E4C19AD}" srcOrd="0" destOrd="0" presId="urn:microsoft.com/office/officeart/2008/layout/LinedList"/>
    <dgm:cxn modelId="{7CA577B7-33C8-4D13-9243-6A71FE1D448A}" type="presParOf" srcId="{A5933BA0-D520-41CF-BC4F-1C4B373C18CD}" destId="{06259C37-70CC-4393-AC58-479B96015B13}" srcOrd="1" destOrd="0" presId="urn:microsoft.com/office/officeart/2008/layout/LinedList"/>
    <dgm:cxn modelId="{20629858-4BAB-4532-B284-7CE10CAE8B18}" type="presParOf" srcId="{5A5A5B6E-D434-40F9-A4E0-23AAC1B74177}" destId="{C402D503-338F-4226-9A77-E1D89DA2A35F}" srcOrd="4" destOrd="0" presId="urn:microsoft.com/office/officeart/2008/layout/LinedList"/>
    <dgm:cxn modelId="{EA9357E9-A291-4595-B316-CF7559F55D29}" type="presParOf" srcId="{5A5A5B6E-D434-40F9-A4E0-23AAC1B74177}" destId="{7708C7D2-C4B1-4581-B425-5B1659D53DD3}" srcOrd="5" destOrd="0" presId="urn:microsoft.com/office/officeart/2008/layout/LinedList"/>
    <dgm:cxn modelId="{EAB2500F-95CF-4EB3-B56F-A1FA540687B1}" type="presParOf" srcId="{7708C7D2-C4B1-4581-B425-5B1659D53DD3}" destId="{28E7160B-3089-410E-8093-AF53D33718AD}" srcOrd="0" destOrd="0" presId="urn:microsoft.com/office/officeart/2008/layout/LinedList"/>
    <dgm:cxn modelId="{50D128DD-A16C-45BB-B4AC-CEFB2606E2CC}" type="presParOf" srcId="{7708C7D2-C4B1-4581-B425-5B1659D53DD3}" destId="{67ED03C7-3574-447A-837C-3EC0DBBCB0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3E7761-72F1-46B5-A06C-19016F1CB8E5}">
      <dsp:nvSpPr>
        <dsp:cNvPr id="0" name=""/>
        <dsp:cNvSpPr/>
      </dsp:nvSpPr>
      <dsp:spPr>
        <a:xfrm>
          <a:off x="0" y="1843"/>
          <a:ext cx="6610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A7AB5-7BC4-485A-9271-F7666E8AE493}">
      <dsp:nvSpPr>
        <dsp:cNvPr id="0" name=""/>
        <dsp:cNvSpPr/>
      </dsp:nvSpPr>
      <dsp:spPr>
        <a:xfrm>
          <a:off x="0" y="1843"/>
          <a:ext cx="6610523" cy="1257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just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The hospitality industry, exemplified by exceptional brands such as Six Senses UK, is a dynamic and complex sector that requires a keen understanding of customer requirements, operational efficiency, and sustainability. </a:t>
          </a:r>
        </a:p>
      </dsp:txBody>
      <dsp:txXfrm>
        <a:off x="0" y="1843"/>
        <a:ext cx="6610523" cy="1257249"/>
      </dsp:txXfrm>
    </dsp:sp>
    <dsp:sp modelId="{45E60190-4797-4F3F-BA8B-AD4B74D0A27D}">
      <dsp:nvSpPr>
        <dsp:cNvPr id="0" name=""/>
        <dsp:cNvSpPr/>
      </dsp:nvSpPr>
      <dsp:spPr>
        <a:xfrm>
          <a:off x="0" y="1259092"/>
          <a:ext cx="6610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030AC-A95D-4CDB-8B96-1E8A6E4C19AD}">
      <dsp:nvSpPr>
        <dsp:cNvPr id="0" name=""/>
        <dsp:cNvSpPr/>
      </dsp:nvSpPr>
      <dsp:spPr>
        <a:xfrm>
          <a:off x="0" y="1259092"/>
          <a:ext cx="6610523" cy="1257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just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Consistency in providing high-quality service, coupled with a proactive and anticipatory approach to service, increases visitor satisfaction and loyalty. As it offers opportunities for streamlining services and enhancing guest convenience.</a:t>
          </a:r>
        </a:p>
      </dsp:txBody>
      <dsp:txXfrm>
        <a:off x="0" y="1259092"/>
        <a:ext cx="6610523" cy="1257249"/>
      </dsp:txXfrm>
    </dsp:sp>
    <dsp:sp modelId="{C402D503-338F-4226-9A77-E1D89DA2A35F}">
      <dsp:nvSpPr>
        <dsp:cNvPr id="0" name=""/>
        <dsp:cNvSpPr/>
      </dsp:nvSpPr>
      <dsp:spPr>
        <a:xfrm>
          <a:off x="0" y="2516342"/>
          <a:ext cx="6610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E7160B-3089-410E-8093-AF53D33718AD}">
      <dsp:nvSpPr>
        <dsp:cNvPr id="0" name=""/>
        <dsp:cNvSpPr/>
      </dsp:nvSpPr>
      <dsp:spPr>
        <a:xfrm>
          <a:off x="0" y="2516342"/>
          <a:ext cx="6610523" cy="1257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just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In today's hospitality industry, a </a:t>
          </a:r>
          <a:r>
            <a:rPr lang="en-GB" sz="1200" kern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commitment</a:t>
          </a:r>
          <a:r>
            <a:rPr lang="en-US" sz="1200" kern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 to sustainability is crucial, both in terms of operations and the impact on local communities. Six Senses UK exemplifies a brand that has embraced these key principles by emphasizing wellness, luxury, and sustainability, thereby establishing the standard for exceptional hospitality. ices and enhancing visitor convenience, technology cannot be ignored.</a:t>
          </a:r>
        </a:p>
      </dsp:txBody>
      <dsp:txXfrm>
        <a:off x="0" y="2516342"/>
        <a:ext cx="6610523" cy="12572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3E298-81A5-7F73-C7CA-519412A7FB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5A69B2-C3E7-D4E0-9922-19A70C8C5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58350-CC47-5519-ACE7-E73A9709F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953EB-FDB0-9056-DC43-C12B6EF32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646BE-817B-7EAD-64BA-EF0593D89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753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BE850-E661-3257-7DB2-38A6F7C19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3AD84-A7F7-F334-BF64-53069E7CC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8759B-D31C-7404-47F1-290B19E2F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39A297-2BF5-C7D6-4422-7DBBF2EB7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F48C9-3435-74F6-2B0D-F15FE5D05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56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DD88-61B6-CC39-AB41-52859BC49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DEDE80-FFE9-9A99-2F96-37529BF7A6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E7266-6219-9D00-CE5D-9A7795068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021EC-C153-35A0-7339-D8F03AED3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79855-F5B9-BE60-6D62-2178002E7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187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A6719-E897-89C4-CCD0-1C02397B7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D16D7-AD86-6D8B-5FBC-D4E07492F4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15BA70-C558-A598-DC73-C16BE4F619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3A4CDA-F628-52A2-4829-F87018D12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7D50F4-8AAF-A8E1-85D3-AA4FACBAF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EA29E-B54F-1B5E-862F-6E41CC7C6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878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E29BE-C1BE-E2EC-11A0-ACF7DFD52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7182B1-4754-C6CC-6A88-06E32D3AC9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849AB-2843-80BF-FBD6-785C26AB85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84D382-4474-2876-5CBC-37236D3EC4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AF7E-C5F8-23E5-6B0B-142CE73A7E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68CF58-91D3-D88F-AC97-5700A6DEB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99E1FC-9AAB-D201-C6E5-FB6E7DF5C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989931-0B1B-70F0-A8D0-DB2B3BDF8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62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2C78D-9D77-CA69-7BEF-8D7D22D10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70EF10-2D2A-DAB2-97C9-EEB635EB3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0D5C90-2E3C-A040-D4C7-424B3103A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792C7E-6CF8-4F13-AA4A-9FEF5B0E8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451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945679-C3A4-BC11-A6D5-D0CC968F7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CDFD5A-5844-BCA5-3C92-3815BC46B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EC536C-4E46-A432-4464-6DBEB88E1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92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B618B-05D9-D5C1-F91D-C25157DA5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B6EAF-D8D4-1240-48EF-A494FEF22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D485FB-7DF2-E4A0-1C62-3F489BC670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CF2276-5E76-4203-F8B5-CC93097FF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0B8640-6D88-ED8D-4C0D-015E90B96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1A945B-23B8-F659-EE9C-0CDEA287F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56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45D01-D44F-D2B9-6A9C-37F65D7E9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434A4D-FF43-8A2D-D24A-F5E69F496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B4C136-A523-501F-BA11-5267CF82F4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6002E9-FB3F-ED69-25A3-7EF24539D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0489A-EFEA-A34B-27ED-4B19FCA41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323830-68D7-BC2B-E2B6-50070B802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304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095F7-AA97-D9FB-5F71-4DD60F5CB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A3043F-A593-68A0-1545-1EA56BCF9B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8E270-E8D5-6ACC-B404-A015577BB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C7333-0B5D-FF42-CCA1-8298D2B32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0D1484-EDF1-A0BA-FD94-E4BD54E59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239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5BEC90-F6D5-BDAD-88EB-543E70E6D3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CB733B-632C-FD0B-31DB-B108A39AF2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2A9F2C-303C-8E02-38BF-5682D0019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13C82-BE8E-4C5F-675C-164CCEE68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0E50AF-7530-71BD-E253-41D4CA128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216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C2951E-C47E-FBD9-8D16-1B36B92D1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BD617E-DAE9-012F-4AD9-F0B53E115C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69A8F-2F22-5ACF-C990-E3A8102795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9771D2-DB37-4813-AA53-4F225CFC828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ABA19-4B5F-45B3-F40F-C811E7D152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0D1B96-A6D4-B108-956C-C14C25547A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291ADD-7EF3-43AB-B36C-FB0451BE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779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xsenses.com/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27000">
              <a:schemeClr val="accent1">
                <a:lumMod val="45000"/>
                <a:lumOff val="55000"/>
                <a:alpha val="3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44F96B2-85D3-6891-3602-42E8328158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187820"/>
            <a:ext cx="9000932" cy="1518234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Lecturer name: Luciana </a:t>
            </a:r>
            <a:r>
              <a:rPr lang="en-GB" sz="2000" dirty="0" err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Suardi</a:t>
            </a:r>
            <a:endParaRPr lang="en-GB" sz="20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Student ID:2230717</a:t>
            </a:r>
          </a:p>
          <a:p>
            <a:pPr algn="l"/>
            <a:r>
              <a:rPr lang="en-GB" sz="20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2000" dirty="0" err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name:Mihai</a:t>
            </a:r>
            <a:r>
              <a:rPr lang="en-GB" sz="20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Gabriel Simion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49CFD04-C9AC-2A68-7D3B-1448BF5BB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625150"/>
            <a:ext cx="3359020" cy="309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51FDC1-AA0E-643C-8805-C65C18955DE3}"/>
              </a:ext>
            </a:extLst>
          </p:cNvPr>
          <p:cNvSpPr txBox="1"/>
          <p:nvPr/>
        </p:nvSpPr>
        <p:spPr>
          <a:xfrm>
            <a:off x="1399593" y="3722914"/>
            <a:ext cx="348342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(Six Senses, 2023, Insights)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B6B15F-4DA0-7815-4BA0-B031ED364823}"/>
              </a:ext>
            </a:extLst>
          </p:cNvPr>
          <p:cNvSpPr txBox="1"/>
          <p:nvPr/>
        </p:nvSpPr>
        <p:spPr>
          <a:xfrm>
            <a:off x="5007427" y="1276738"/>
            <a:ext cx="62795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Hospitality and Guest Services       </a:t>
            </a:r>
            <a:r>
              <a:rPr lang="en-GB" sz="2400" b="1" i="0" u="none" strike="noStrike" baseline="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BMIH4003</a:t>
            </a:r>
          </a:p>
          <a:p>
            <a:pPr algn="ctr"/>
            <a:endParaRPr lang="en-GB" sz="2400" b="1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i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Six Senses</a:t>
            </a:r>
          </a:p>
        </p:txBody>
      </p:sp>
    </p:spTree>
    <p:extLst>
      <p:ext uri="{BB962C8B-B14F-4D97-AF65-F5344CB8AC3E}">
        <p14:creationId xmlns:p14="http://schemas.microsoft.com/office/powerpoint/2010/main" val="89689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B0835-4569-AE95-12E0-E1E380403A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0344" y="718457"/>
            <a:ext cx="2230015" cy="410547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F96B2-85D3-6891-3602-42E8328158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0931" y="1539551"/>
            <a:ext cx="4051039" cy="4153677"/>
          </a:xfrm>
        </p:spPr>
        <p:txBody>
          <a:bodyPr>
            <a:normAutofit fontScale="77500" lnSpcReduction="20000"/>
          </a:bodyPr>
          <a:lstStyle/>
          <a:p>
            <a:pPr marL="342900" indent="-342900" algn="l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342900" indent="-342900" algn="l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</a:p>
          <a:p>
            <a:pPr marL="342900" indent="-342900" algn="l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Nature, scope and role of the guest facilities</a:t>
            </a:r>
          </a:p>
          <a:p>
            <a:pPr marL="342900" indent="-342900" algn="l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role and function of the guest facilities</a:t>
            </a:r>
          </a:p>
          <a:p>
            <a:pPr marL="342900" indent="-342900" algn="l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Significance of Hospitality</a:t>
            </a:r>
          </a:p>
          <a:p>
            <a:pPr marL="342900" indent="-342900" algn="l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How to surpass guest expectations</a:t>
            </a:r>
          </a:p>
          <a:p>
            <a:pPr marL="342900" indent="-342900" algn="l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 algn="l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F477431-0DD0-2677-5AE6-36E1954077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050" y="1640263"/>
            <a:ext cx="5129371" cy="2884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E2B796-AC44-01EF-38D1-28007A5BE183}"/>
              </a:ext>
            </a:extLst>
          </p:cNvPr>
          <p:cNvSpPr txBox="1"/>
          <p:nvPr/>
        </p:nvSpPr>
        <p:spPr>
          <a:xfrm>
            <a:off x="8874773" y="4644833"/>
            <a:ext cx="26583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(Six Senses, 2019, Sixsenses.com)</a:t>
            </a:r>
          </a:p>
        </p:txBody>
      </p:sp>
    </p:spTree>
    <p:extLst>
      <p:ext uri="{BB962C8B-B14F-4D97-AF65-F5344CB8AC3E}">
        <p14:creationId xmlns:p14="http://schemas.microsoft.com/office/powerpoint/2010/main" val="26157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42000">
              <a:schemeClr val="accent1">
                <a:lumMod val="45000"/>
                <a:lumOff val="55000"/>
                <a:alpha val="3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98A39-A563-D393-2CE9-B20221DC4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8DDC8-08B0-6BEE-6E83-71B55A476D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64" y="1602557"/>
            <a:ext cx="6754928" cy="440142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Six Senses IHG UK is a distinctive brand within the InterContinental Hotels Group (IHG) that is renowned for its distinctive approach to hospitality and adherence to eco-friendly practices (IHG Developments, n.d.)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200" noProof="1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noProof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brand focuses on developing resorts and hotels that harmonise with the natural and cultural landscape, providing guests with an experience that transcends traditional hospitality (Six Senses, 2019).</a:t>
            </a:r>
          </a:p>
          <a:p>
            <a:pPr algn="just">
              <a:lnSpc>
                <a:spcPct val="150000"/>
              </a:lnSpc>
            </a:pPr>
            <a:endParaRPr lang="en-GB" sz="1200" noProof="1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noProof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Six Senses UK properties are designed with a blend of opulence and comfort, integrating with their surroundings </a:t>
            </a:r>
          </a:p>
          <a:p>
            <a:pPr algn="just">
              <a:lnSpc>
                <a:spcPct val="150000"/>
              </a:lnSpc>
            </a:pPr>
            <a:endParaRPr lang="en-GB" sz="1200" noProof="1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noProof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brand offers state-of-the-art wellness facilities and individualised programmes designed to improve visitors physical, mental, and spiritual well-being (Six Senses, 2019).</a:t>
            </a:r>
          </a:p>
        </p:txBody>
      </p:sp>
      <p:pic>
        <p:nvPicPr>
          <p:cNvPr id="3074" name="Picture 2" descr="Plastic Freedom Six Senses Sustainability ">
            <a:extLst>
              <a:ext uri="{FF2B5EF4-FFF2-40B4-BE49-F238E27FC236}">
                <a16:creationId xmlns:a16="http://schemas.microsoft.com/office/drawing/2014/main" id="{89D81F44-A367-0FE7-A80B-194AD1C153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694" y="-1"/>
            <a:ext cx="5197306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7635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4000">
              <a:srgbClr val="ABC0E4"/>
            </a:gs>
            <a:gs pos="91000">
              <a:srgbClr val="FF0000">
                <a:lumMod val="13000"/>
              </a:srgbClr>
            </a:gs>
            <a:gs pos="28000">
              <a:schemeClr val="accent1">
                <a:lumMod val="45000"/>
                <a:lumOff val="55000"/>
                <a:alpha val="30000"/>
              </a:schemeClr>
            </a:gs>
            <a:gs pos="100000">
              <a:schemeClr val="accent1">
                <a:lumMod val="45000"/>
                <a:lumOff val="55000"/>
                <a:alpha val="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09CDA-31F5-15A4-1756-FCC46C274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1136" y="729343"/>
            <a:ext cx="6368143" cy="1255259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D174D-F018-7C09-A6FC-4F66D4289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57" y="2225616"/>
            <a:ext cx="7395097" cy="358532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Those desiring a blend of luxury and sustainability in their hospitality choices are Six Senses UK's primary customers </a:t>
            </a:r>
            <a:r>
              <a:rPr lang="en-GB" sz="1200" b="0" i="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 (IHG Development, n.d.).</a:t>
            </a:r>
            <a:endParaRPr lang="en-US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These consumers value comprehensive experiences that are in harmony with the natural and cultural landscape, which is the unique selling proposition of the Six Senses brand (Wood, 2015).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Significant proportions of Six Senses UK's clientele are sustainability-minded, in line with the brand's commitment to environmental and community conservation initiatives (Walker, 2013).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Food-conscious consumers who value organic and locally sourced culinary options are also an important consumer segment  (Johnston, Clark, &amp; </a:t>
            </a:r>
            <a:r>
              <a:rPr lang="en-GB" sz="1200" dirty="0" err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Shulver</a:t>
            </a: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2012) .</a:t>
            </a:r>
          </a:p>
        </p:txBody>
      </p:sp>
      <p:pic>
        <p:nvPicPr>
          <p:cNvPr id="4098" name="Picture 2" descr="16 ways to stay sustainably">
            <a:extLst>
              <a:ext uri="{FF2B5EF4-FFF2-40B4-BE49-F238E27FC236}">
                <a16:creationId xmlns:a16="http://schemas.microsoft.com/office/drawing/2014/main" id="{5FA3F16A-088E-04B4-0555-B7817EEBF5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21" y="1670117"/>
            <a:ext cx="3585327" cy="3585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1BF987-430C-7ED2-C060-E7F80ADC82C5}"/>
              </a:ext>
            </a:extLst>
          </p:cNvPr>
          <p:cNvSpPr txBox="1"/>
          <p:nvPr/>
        </p:nvSpPr>
        <p:spPr>
          <a:xfrm>
            <a:off x="1470580" y="5391378"/>
            <a:ext cx="28374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(Six Senses, 2019, Sixsenses.com)</a:t>
            </a:r>
          </a:p>
        </p:txBody>
      </p:sp>
    </p:spTree>
    <p:extLst>
      <p:ext uri="{BB962C8B-B14F-4D97-AF65-F5344CB8AC3E}">
        <p14:creationId xmlns:p14="http://schemas.microsoft.com/office/powerpoint/2010/main" val="560825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4000">
              <a:srgbClr val="ABC0E4"/>
            </a:gs>
            <a:gs pos="30000">
              <a:srgbClr val="FF0000">
                <a:lumMod val="13000"/>
                <a:alpha val="77000"/>
              </a:srgbClr>
            </a:gs>
            <a:gs pos="28000">
              <a:schemeClr val="accent1">
                <a:lumMod val="45000"/>
                <a:lumOff val="55000"/>
                <a:alpha val="30000"/>
              </a:schemeClr>
            </a:gs>
            <a:gs pos="69000">
              <a:schemeClr val="accent1">
                <a:lumMod val="45000"/>
                <a:lumOff val="55000"/>
                <a:alpha val="0"/>
              </a:schemeClr>
            </a:gs>
            <a:gs pos="85000">
              <a:schemeClr val="accent1">
                <a:lumMod val="30000"/>
                <a:lumOff val="70000"/>
              </a:schemeClr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7FF63-6D10-2AA0-9D5C-FB09BF261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205" y="365125"/>
            <a:ext cx="10929595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Nature, scope and role of the guest facilities</a:t>
            </a:r>
            <a:br>
              <a:rPr lang="en-GB" sz="44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924C4-9DA5-73D3-C938-3B91DEB2A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206" y="1319753"/>
            <a:ext cx="7098384" cy="553824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visitor facilities are designed to provide an immersive, opulent experience that is consistent with natural and cultural settings.(</a:t>
            </a:r>
            <a:r>
              <a:rPr lang="en-GB" sz="1200" dirty="0" err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Six Senses integrate wellness programmes, sustainable practises, and locally-inspired experiences to provide a holistic, one-of-a-kind visitor experience (Six Senses, 2019).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Guest facilities play a significant role in defining the Six Senses UK brand image. They are essential to Six Senses UK's capacity to provide a luxury experience that is centred on wellness and sustainability, thereby setting it apart from other hospitality brands (People 1st, 2017).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nature, scope, and function of Six Senses UK's guest facilities demonstrate the brand's commitment to providing a holistic, immersive visitor experience that transcends conventional hospitality (</a:t>
            </a:r>
            <a:r>
              <a:rPr lang="en-GB" sz="1200" dirty="0" err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</p:txBody>
      </p:sp>
      <p:pic>
        <p:nvPicPr>
          <p:cNvPr id="5122" name="Picture 2" descr="Six Senses Yoga is ">
            <a:extLst>
              <a:ext uri="{FF2B5EF4-FFF2-40B4-BE49-F238E27FC236}">
                <a16:creationId xmlns:a16="http://schemas.microsoft.com/office/drawing/2014/main" id="{BDAA34CD-7622-4FCA-D0D4-8537547785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992" y="970961"/>
            <a:ext cx="4528008" cy="588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A81D66-B107-12CF-5948-C98786B94C0F}"/>
              </a:ext>
            </a:extLst>
          </p:cNvPr>
          <p:cNvSpPr txBox="1"/>
          <p:nvPr/>
        </p:nvSpPr>
        <p:spPr>
          <a:xfrm>
            <a:off x="9693896" y="1000238"/>
            <a:ext cx="2498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(Six Senses, 2019, Sixsenses.com)</a:t>
            </a:r>
          </a:p>
        </p:txBody>
      </p:sp>
    </p:spTree>
    <p:extLst>
      <p:ext uri="{BB962C8B-B14F-4D97-AF65-F5344CB8AC3E}">
        <p14:creationId xmlns:p14="http://schemas.microsoft.com/office/powerpoint/2010/main" val="1937260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rgbClr val="C7DEB2"/>
            </a:gs>
            <a:gs pos="30000">
              <a:srgbClr val="FF0000">
                <a:lumMod val="13000"/>
                <a:alpha val="77000"/>
              </a:srgbClr>
            </a:gs>
            <a:gs pos="12000">
              <a:schemeClr val="accent1">
                <a:lumMod val="45000"/>
                <a:lumOff val="55000"/>
                <a:alpha val="0"/>
              </a:schemeClr>
            </a:gs>
            <a:gs pos="69000">
              <a:schemeClr val="accent1">
                <a:lumMod val="45000"/>
                <a:lumOff val="55000"/>
                <a:alpha val="0"/>
              </a:schemeClr>
            </a:gs>
            <a:gs pos="85000">
              <a:schemeClr val="accent1">
                <a:lumMod val="30000"/>
                <a:lumOff val="7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9B892-40EC-0F5B-3BC1-CF18459B6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role and function of the guest facilities</a:t>
            </a:r>
            <a:br>
              <a:rPr lang="en-GB" sz="44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74ECF-0B95-B53B-0016-AF062F78C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799" y="1404594"/>
            <a:ext cx="6823463" cy="495849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primary purpose of Six Senses UK's visitor facilities is to ensure guest satisfaction and improve their overall experience. In a competitive hospitality market, the ability to meet and exceed traveller expectations is crucial (Walker, 2013).</a:t>
            </a:r>
          </a:p>
          <a:p>
            <a:pPr algn="just">
              <a:lnSpc>
                <a:spcPct val="150000"/>
              </a:lnSpc>
            </a:pPr>
            <a:endParaRPr lang="en-GB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Guest facilities serve to demonstrate the brand's dedication to sustainability. Incorporating sustainable </a:t>
            </a: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practises</a:t>
            </a: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and initiatives, they contribute to the larger objective of environmentally responsible hospitality (O'Fallon &amp; Rutherford, 2010).</a:t>
            </a:r>
          </a:p>
          <a:p>
            <a:pPr algn="just">
              <a:lnSpc>
                <a:spcPct val="150000"/>
              </a:lnSpc>
            </a:pPr>
            <a:endParaRPr lang="en-US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Six Senses frequently reflect local culture and heritage, providing guests with a sense of place and an authentic local experience (O'Gorman, 2010) 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guest facilities play a crucial role in establishing and strengthening the brand image. They embody the brand's promises, values, and unique selling propositions (People 1st, 2017).</a:t>
            </a:r>
            <a:endParaRPr lang="en-GB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Six Senses Yao Noi - Ocean_Panorama_Pool Villa">
            <a:extLst>
              <a:ext uri="{FF2B5EF4-FFF2-40B4-BE49-F238E27FC236}">
                <a16:creationId xmlns:a16="http://schemas.microsoft.com/office/drawing/2014/main" id="{2FB4B2C2-C1B0-D9DD-0314-E6E8055D3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170" y="1788736"/>
            <a:ext cx="4942031" cy="3280527"/>
          </a:xfrm>
          <a:prstGeom prst="rect">
            <a:avLst/>
          </a:prstGeom>
          <a:gradFill>
            <a:gsLst>
              <a:gs pos="94000">
                <a:srgbClr val="ABC0E4"/>
              </a:gs>
              <a:gs pos="30000">
                <a:srgbClr val="FF0000">
                  <a:lumMod val="13000"/>
                  <a:alpha val="77000"/>
                </a:srgbClr>
              </a:gs>
              <a:gs pos="12000">
                <a:schemeClr val="accent1">
                  <a:lumMod val="45000"/>
                  <a:lumOff val="55000"/>
                  <a:alpha val="0"/>
                </a:schemeClr>
              </a:gs>
              <a:gs pos="69000">
                <a:schemeClr val="accent1">
                  <a:lumMod val="45000"/>
                  <a:lumOff val="55000"/>
                  <a:alpha val="0"/>
                </a:schemeClr>
              </a:gs>
              <a:gs pos="85000">
                <a:schemeClr val="accent1">
                  <a:lumMod val="30000"/>
                  <a:lumOff val="70000"/>
                </a:schemeClr>
              </a:gs>
            </a:gsLst>
            <a:lin ang="13500000" scaled="1"/>
          </a:gradFill>
          <a:effectLst>
            <a:reflection endPos="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D62420-87E0-BB1F-F4B3-E0A032205EF9}"/>
              </a:ext>
            </a:extLst>
          </p:cNvPr>
          <p:cNvSpPr txBox="1"/>
          <p:nvPr/>
        </p:nvSpPr>
        <p:spPr>
          <a:xfrm>
            <a:off x="8191107" y="5167311"/>
            <a:ext cx="467729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(Retail &amp; Leisure International, 2019, Retail &amp; Leisure International)</a:t>
            </a:r>
          </a:p>
        </p:txBody>
      </p:sp>
    </p:spTree>
    <p:extLst>
      <p:ext uri="{BB962C8B-B14F-4D97-AF65-F5344CB8AC3E}">
        <p14:creationId xmlns:p14="http://schemas.microsoft.com/office/powerpoint/2010/main" val="248706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7000">
              <a:schemeClr val="accent2">
                <a:lumMod val="60000"/>
                <a:lumOff val="40000"/>
              </a:schemeClr>
            </a:gs>
            <a:gs pos="54000">
              <a:srgbClr val="FF0000">
                <a:lumMod val="13000"/>
                <a:alpha val="77000"/>
              </a:srgbClr>
            </a:gs>
            <a:gs pos="12000">
              <a:schemeClr val="accent1">
                <a:lumMod val="45000"/>
                <a:lumOff val="55000"/>
                <a:alpha val="0"/>
              </a:schemeClr>
            </a:gs>
            <a:gs pos="69000">
              <a:schemeClr val="accent1">
                <a:lumMod val="45000"/>
                <a:lumOff val="55000"/>
                <a:alpha val="0"/>
              </a:schemeClr>
            </a:gs>
            <a:gs pos="85000">
              <a:schemeClr val="accent1">
                <a:lumMod val="30000"/>
                <a:lumOff val="70000"/>
              </a:schemeClr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19522-975E-C688-42EC-5DC751BCF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6755"/>
            <a:ext cx="4384249" cy="2211273"/>
          </a:xfrm>
        </p:spPr>
        <p:txBody>
          <a:bodyPr/>
          <a:lstStyle/>
          <a:p>
            <a:pPr algn="ctr"/>
            <a:r>
              <a:rPr lang="en-GB" sz="2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Significance of Hospitality</a:t>
            </a:r>
            <a:br>
              <a:rPr lang="en-GB" sz="44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7246F7-20C8-8616-7210-011136F6368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76258" y="2373860"/>
            <a:ext cx="6077482" cy="32128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Hospitality is at the heart of Six Senses' operations, with a focus on delivering exceptional, impression-making visitor experiences  (Wood, 2015). 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By emphasizing hospitality, Six Senses can invest in staff training and development, enabling them to provide individualized service that exceeds guests' expectations (People 1st, 2017).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Extraordinary hospitality increases visitor loyalty and retention, which is essential for the long-term success of the brand (</a:t>
            </a:r>
            <a:r>
              <a:rPr lang="en-US" sz="1200" dirty="0" err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 strong commitment to hospitality contributes to Six Senses reputation as a prominent luxury wellness brand, attracting discerning travelers and generating positive word-of-mouth (Walker, 2013).</a:t>
            </a:r>
            <a:endParaRPr lang="en-GB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A rendering of Six Senses London">
            <a:extLst>
              <a:ext uri="{FF2B5EF4-FFF2-40B4-BE49-F238E27FC236}">
                <a16:creationId xmlns:a16="http://schemas.microsoft.com/office/drawing/2014/main" id="{2E3ABB35-8FF9-C14F-E1DF-0F925F59E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52" y="2373859"/>
            <a:ext cx="5602271" cy="3734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2F1C7F-5933-F92C-C096-8248518E6535}"/>
              </a:ext>
            </a:extLst>
          </p:cNvPr>
          <p:cNvSpPr txBox="1"/>
          <p:nvPr/>
        </p:nvSpPr>
        <p:spPr>
          <a:xfrm>
            <a:off x="2438008" y="6129845"/>
            <a:ext cx="33465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(Ben T. 2021, Sleeper)</a:t>
            </a:r>
          </a:p>
        </p:txBody>
      </p:sp>
    </p:spTree>
    <p:extLst>
      <p:ext uri="{BB962C8B-B14F-4D97-AF65-F5344CB8AC3E}">
        <p14:creationId xmlns:p14="http://schemas.microsoft.com/office/powerpoint/2010/main" val="1826219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2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6BBEC-B955-AC5D-492B-ED0A528CA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How to surpass guest expectations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D9DBA-47BE-6F03-9BA1-1688CDF3D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8" y="1159497"/>
            <a:ext cx="11755224" cy="281861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Exceeding the expectations of guests requires a combination of personalized service, attentive staff, unique experiences, exceptional facilities, anticipatory service, consistent service quality, constructive feedback, and technology integration.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Customizing the experience based on individual preferences and requirements is a crucial strategy for exceeding expectations (Wood, 2015).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Staff that is attentive to the needs of guests and responsive to their requests can significantly improve the guest experience (People 1st, 2017).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Providing guests with unique, unforgettable experiences that they cannot find elsewhere is an effective way to exceed their expectations (</a:t>
            </a:r>
            <a:r>
              <a:rPr lang="en-US" sz="1200" dirty="0" err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Facilities of Exceptional Quality: High-quality, well-maintained facilities and amenities are also essential to exceed traveler expectations (O'Fallon &amp; Rutherford, 2010).</a:t>
            </a:r>
            <a:endParaRPr lang="en-GB" sz="12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9DCDB371-8C30-9367-0267-EA69F2A9EE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6073" y="3586423"/>
            <a:ext cx="6517065" cy="286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9D511D-DB38-5E50-FB96-C00E50A57518}"/>
              </a:ext>
            </a:extLst>
          </p:cNvPr>
          <p:cNvSpPr txBox="1"/>
          <p:nvPr/>
        </p:nvSpPr>
        <p:spPr>
          <a:xfrm>
            <a:off x="4804415" y="6492875"/>
            <a:ext cx="295059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i="1" dirty="0">
                <a:latin typeface="Arial" panose="020B0604020202020204" pitchFamily="34" charset="0"/>
                <a:cs typeface="Arial" panose="020B0604020202020204" pitchFamily="34" charset="0"/>
              </a:rPr>
              <a:t>(TripAdvisor (n.d.) Six Sense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3031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7000">
              <a:schemeClr val="bg2">
                <a:lumMod val="75000"/>
              </a:schemeClr>
            </a:gs>
            <a:gs pos="43950">
              <a:srgbClr val="666072"/>
            </a:gs>
            <a:gs pos="19000">
              <a:srgbClr val="FF0000">
                <a:lumMod val="13000"/>
                <a:alpha val="77000"/>
              </a:srgbClr>
            </a:gs>
            <a:gs pos="12000">
              <a:schemeClr val="accent1">
                <a:lumMod val="45000"/>
                <a:lumOff val="55000"/>
                <a:alpha val="0"/>
              </a:schemeClr>
            </a:gs>
            <a:gs pos="43000">
              <a:schemeClr val="accent1">
                <a:lumMod val="45000"/>
                <a:lumOff val="55000"/>
                <a:alpha val="0"/>
              </a:schemeClr>
            </a:gs>
            <a:gs pos="85000">
              <a:schemeClr val="accent1">
                <a:lumMod val="30000"/>
                <a:lumOff val="70000"/>
              </a:schemeClr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21ABD-689B-03FA-164B-89336006E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1557" y="228507"/>
            <a:ext cx="7993930" cy="1376312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28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0762AA16-7105-BEBD-60CA-140B79DBC3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1718780"/>
              </p:ext>
            </p:extLst>
          </p:nvPr>
        </p:nvGraphicFramePr>
        <p:xfrm>
          <a:off x="478972" y="1541282"/>
          <a:ext cx="6610523" cy="37754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845A282-BB41-3A4B-3D1A-1EC3E9EB6AF0}"/>
              </a:ext>
            </a:extLst>
          </p:cNvPr>
          <p:cNvSpPr txBox="1"/>
          <p:nvPr/>
        </p:nvSpPr>
        <p:spPr>
          <a:xfrm>
            <a:off x="7541532" y="4146154"/>
            <a:ext cx="4471416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(Reynolds E. 2022, Robb Report)</a:t>
            </a: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026" name="Picture 2" descr="Six Senses London The Whiteley members club">
            <a:extLst>
              <a:ext uri="{FF2B5EF4-FFF2-40B4-BE49-F238E27FC236}">
                <a16:creationId xmlns:a16="http://schemas.microsoft.com/office/drawing/2014/main" id="{4C429529-9967-A3B8-9228-8B3D3E163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764" y="1604819"/>
            <a:ext cx="4297446" cy="2406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396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6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FE079-DF5C-AAD7-00FF-CDA4AEB99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88" y="-122547"/>
            <a:ext cx="10844212" cy="131032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8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F49475-573F-B665-30C5-174DFC2267F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77072" y="744717"/>
            <a:ext cx="11575442" cy="36847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endParaRPr lang="en-GB" sz="1200" b="0" i="0" dirty="0">
              <a:solidFill>
                <a:schemeClr val="bg1"/>
              </a:solidFill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 err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M. (2015) Five Star Service: How to deliver Exceptional Customer Service, Pearson, London</a:t>
            </a:r>
            <a:endParaRPr lang="en-GB" sz="1200" b="0" i="0" dirty="0">
              <a:solidFill>
                <a:schemeClr val="bg1"/>
              </a:solidFill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b="0" i="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IHG Development. (n.d.). </a:t>
            </a:r>
            <a:r>
              <a:rPr lang="en-GB" sz="1200" b="0" i="1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Six Senses</a:t>
            </a:r>
            <a:r>
              <a:rPr lang="en-GB" sz="1200" b="0" i="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https://development.ihg.com/hotel-brands/six-senses [Accessed 1 May 2023].</a:t>
            </a:r>
          </a:p>
          <a:p>
            <a:pPr algn="just"/>
            <a:r>
              <a:rPr lang="en-GB" sz="1200" b="0" i="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Johnston, R. Clark, G. &amp; </a:t>
            </a:r>
            <a:r>
              <a:rPr lang="en-GB" sz="1200" dirty="0" err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Shulver</a:t>
            </a: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M. (2012) Service Operations Management, Pearson, London 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O'Fallon, M.J. and Rutherford, D.G., 2010. Hotel management and operations, 5th Ed, John Wiley &amp; Sons. 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O’Gorman, K. (2010) The Origins of Hospitality and Tourism, Goodfellow, Oxford </a:t>
            </a:r>
            <a:endParaRPr lang="en-GB" sz="1200" b="0" i="0" dirty="0">
              <a:solidFill>
                <a:schemeClr val="bg1"/>
              </a:solidFill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People 1st (2017) The performance &amp; talent management revolution, PF, Uxbridge. </a:t>
            </a:r>
            <a:endParaRPr lang="en-GB" sz="1200" b="0" i="0" dirty="0">
              <a:solidFill>
                <a:schemeClr val="bg1"/>
              </a:solidFill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b="0" i="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Six Senses (2019). </a:t>
            </a:r>
            <a:r>
              <a:rPr lang="en-GB" sz="1200" b="0" i="1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Luxury Resorts, Five Star Hotels, Luxury Spa Resorts | Six Senses</a:t>
            </a:r>
            <a:r>
              <a:rPr lang="en-GB" sz="1200" b="0" i="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[online] Sixsenses.com. Available at: </a:t>
            </a:r>
            <a:r>
              <a:rPr lang="en-GB" sz="1200" b="0" i="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https://www.sixsenses.com/en</a:t>
            </a:r>
            <a:r>
              <a:rPr lang="en-GB" sz="1200" b="0" i="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 err="1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V. (2014) Principles of Management for the Hospitality Industry, Butterworth Heineman, Oxford</a:t>
            </a:r>
            <a:endParaRPr lang="en-GB" sz="1200" b="0" i="0" dirty="0">
              <a:solidFill>
                <a:schemeClr val="bg1"/>
              </a:solidFill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b="0" i="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Walker, J. (2013) Introduction to Hospitality Management, Pearson, London 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Wood, R.C., 2015. Hospitality Management: a brief introduction, Sage, London </a:t>
            </a:r>
            <a:endParaRPr lang="en-GB" sz="1200" b="0" i="0" dirty="0">
              <a:solidFill>
                <a:schemeClr val="bg1"/>
              </a:solidFill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endParaRPr lang="en-US" sz="12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59242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1834</TotalTime>
  <Words>1265</Words>
  <Application>Microsoft Office PowerPoint</Application>
  <PresentationFormat>Ecran lat</PresentationFormat>
  <Paragraphs>79</Paragraphs>
  <Slides>10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Prezentare PowerPoint</vt:lpstr>
      <vt:lpstr>Contents</vt:lpstr>
      <vt:lpstr>Introduction</vt:lpstr>
      <vt:lpstr>Main consumers</vt:lpstr>
      <vt:lpstr>Nature, scope and role of the guest facilities </vt:lpstr>
      <vt:lpstr>The role and function of the guest facilities </vt:lpstr>
      <vt:lpstr>Significance of Hospitality </vt:lpstr>
      <vt:lpstr>How to surpass guest expectations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Mihai Simion</dc:creator>
  <cp:lastModifiedBy>Mihai Simion (2230717)</cp:lastModifiedBy>
  <cp:revision>2</cp:revision>
  <dcterms:created xsi:type="dcterms:W3CDTF">2023-05-14T17:04:04Z</dcterms:created>
  <dcterms:modified xsi:type="dcterms:W3CDTF">2023-05-18T12:21:24Z</dcterms:modified>
</cp:coreProperties>
</file>