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0" r:id="rId5"/>
  </p:sldMasterIdLst>
  <p:notesMasterIdLst>
    <p:notesMasterId r:id="rId41"/>
  </p:notesMasterIdLst>
  <p:sldIdLst>
    <p:sldId id="256" r:id="rId6"/>
    <p:sldId id="258" r:id="rId7"/>
    <p:sldId id="257" r:id="rId8"/>
    <p:sldId id="259" r:id="rId9"/>
    <p:sldId id="260" r:id="rId10"/>
    <p:sldId id="261" r:id="rId11"/>
    <p:sldId id="267" r:id="rId12"/>
    <p:sldId id="262" r:id="rId13"/>
    <p:sldId id="264" r:id="rId14"/>
    <p:sldId id="263" r:id="rId15"/>
    <p:sldId id="268" r:id="rId16"/>
    <p:sldId id="266" r:id="rId17"/>
    <p:sldId id="265" r:id="rId18"/>
    <p:sldId id="338" r:id="rId19"/>
    <p:sldId id="269" r:id="rId20"/>
    <p:sldId id="271" r:id="rId21"/>
    <p:sldId id="272" r:id="rId22"/>
    <p:sldId id="273" r:id="rId23"/>
    <p:sldId id="317" r:id="rId24"/>
    <p:sldId id="319" r:id="rId25"/>
    <p:sldId id="325" r:id="rId26"/>
    <p:sldId id="274" r:id="rId27"/>
    <p:sldId id="326" r:id="rId28"/>
    <p:sldId id="320" r:id="rId29"/>
    <p:sldId id="327" r:id="rId30"/>
    <p:sldId id="328" r:id="rId31"/>
    <p:sldId id="334" r:id="rId32"/>
    <p:sldId id="335" r:id="rId33"/>
    <p:sldId id="329" r:id="rId34"/>
    <p:sldId id="330" r:id="rId35"/>
    <p:sldId id="331" r:id="rId36"/>
    <p:sldId id="332" r:id="rId37"/>
    <p:sldId id="333" r:id="rId38"/>
    <p:sldId id="336" r:id="rId39"/>
    <p:sldId id="337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F92E84-B5BA-4216-A0AE-1E8C8524D833}" v="1150" dt="2025-10-13T18:11:08.0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9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A90024-82B5-4CF7-8B03-7DD2CEBEF9AB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21EC1AC-FD5A-4E5F-8BD9-8E169513591A}">
      <dgm:prSet/>
      <dgm:spPr/>
      <dgm:t>
        <a:bodyPr/>
        <a:lstStyle/>
        <a:p>
          <a:r>
            <a:rPr lang="en-GB" dirty="0"/>
            <a:t>Recap on last sessions learning </a:t>
          </a:r>
          <a:endParaRPr lang="en-US" dirty="0"/>
        </a:p>
      </dgm:t>
    </dgm:pt>
    <dgm:pt modelId="{3D28D39B-967C-4DE4-B890-66A480555E5D}" type="parTrans" cxnId="{F8852A97-6D6F-4369-A840-EDC591E670C6}">
      <dgm:prSet/>
      <dgm:spPr/>
      <dgm:t>
        <a:bodyPr/>
        <a:lstStyle/>
        <a:p>
          <a:endParaRPr lang="en-US"/>
        </a:p>
      </dgm:t>
    </dgm:pt>
    <dgm:pt modelId="{D9DBBAA2-A5DD-4C6A-979E-6FB7E44D98AD}" type="sibTrans" cxnId="{F8852A97-6D6F-4369-A840-EDC591E670C6}">
      <dgm:prSet/>
      <dgm:spPr/>
      <dgm:t>
        <a:bodyPr/>
        <a:lstStyle/>
        <a:p>
          <a:endParaRPr lang="en-US"/>
        </a:p>
      </dgm:t>
    </dgm:pt>
    <dgm:pt modelId="{69D968C0-D52F-4C20-B1FB-0F4E0A428E8B}">
      <dgm:prSet/>
      <dgm:spPr/>
      <dgm:t>
        <a:bodyPr/>
        <a:lstStyle/>
        <a:p>
          <a:r>
            <a:rPr lang="en-GB" dirty="0"/>
            <a:t>Explore additions to active listening and relationship building</a:t>
          </a:r>
          <a:endParaRPr lang="en-US" dirty="0"/>
        </a:p>
      </dgm:t>
    </dgm:pt>
    <dgm:pt modelId="{2E0A7875-162F-469D-A81D-1E3AAA757771}" type="parTrans" cxnId="{B00CD948-9D1D-4B70-A646-7A6FC804A0E5}">
      <dgm:prSet/>
      <dgm:spPr/>
      <dgm:t>
        <a:bodyPr/>
        <a:lstStyle/>
        <a:p>
          <a:endParaRPr lang="en-US"/>
        </a:p>
      </dgm:t>
    </dgm:pt>
    <dgm:pt modelId="{F3D7CAE4-438C-4C0D-B78F-8B656391D599}" type="sibTrans" cxnId="{B00CD948-9D1D-4B70-A646-7A6FC804A0E5}">
      <dgm:prSet/>
      <dgm:spPr/>
      <dgm:t>
        <a:bodyPr/>
        <a:lstStyle/>
        <a:p>
          <a:endParaRPr lang="en-US"/>
        </a:p>
      </dgm:t>
    </dgm:pt>
    <dgm:pt modelId="{B6AC22C2-5AD4-43A1-977F-25B19E33784E}" type="pres">
      <dgm:prSet presAssocID="{4DA90024-82B5-4CF7-8B03-7DD2CEBEF9AB}" presName="linear" presStyleCnt="0">
        <dgm:presLayoutVars>
          <dgm:animLvl val="lvl"/>
          <dgm:resizeHandles val="exact"/>
        </dgm:presLayoutVars>
      </dgm:prSet>
      <dgm:spPr/>
    </dgm:pt>
    <dgm:pt modelId="{A5E0791F-2E1C-44EE-8E37-5A501163E235}" type="pres">
      <dgm:prSet presAssocID="{C21EC1AC-FD5A-4E5F-8BD9-8E169513591A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4A4F6CF-2CD9-4126-93FE-D7A0EFDFBA32}" type="pres">
      <dgm:prSet presAssocID="{D9DBBAA2-A5DD-4C6A-979E-6FB7E44D98AD}" presName="spacer" presStyleCnt="0"/>
      <dgm:spPr/>
    </dgm:pt>
    <dgm:pt modelId="{6C311987-2E0D-421A-B8C4-41204116CF88}" type="pres">
      <dgm:prSet presAssocID="{69D968C0-D52F-4C20-B1FB-0F4E0A428E8B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B00CD948-9D1D-4B70-A646-7A6FC804A0E5}" srcId="{4DA90024-82B5-4CF7-8B03-7DD2CEBEF9AB}" destId="{69D968C0-D52F-4C20-B1FB-0F4E0A428E8B}" srcOrd="1" destOrd="0" parTransId="{2E0A7875-162F-469D-A81D-1E3AAA757771}" sibTransId="{F3D7CAE4-438C-4C0D-B78F-8B656391D599}"/>
    <dgm:cxn modelId="{9E79F577-7D2B-4280-A20F-259428535E6D}" type="presOf" srcId="{4DA90024-82B5-4CF7-8B03-7DD2CEBEF9AB}" destId="{B6AC22C2-5AD4-43A1-977F-25B19E33784E}" srcOrd="0" destOrd="0" presId="urn:microsoft.com/office/officeart/2005/8/layout/vList2"/>
    <dgm:cxn modelId="{F67A998C-C593-4B30-8143-4499C2A3E9C4}" type="presOf" srcId="{69D968C0-D52F-4C20-B1FB-0F4E0A428E8B}" destId="{6C311987-2E0D-421A-B8C4-41204116CF88}" srcOrd="0" destOrd="0" presId="urn:microsoft.com/office/officeart/2005/8/layout/vList2"/>
    <dgm:cxn modelId="{F8852A97-6D6F-4369-A840-EDC591E670C6}" srcId="{4DA90024-82B5-4CF7-8B03-7DD2CEBEF9AB}" destId="{C21EC1AC-FD5A-4E5F-8BD9-8E169513591A}" srcOrd="0" destOrd="0" parTransId="{3D28D39B-967C-4DE4-B890-66A480555E5D}" sibTransId="{D9DBBAA2-A5DD-4C6A-979E-6FB7E44D98AD}"/>
    <dgm:cxn modelId="{07087AE0-028D-4D7D-92F9-E3DDD01946E7}" type="presOf" srcId="{C21EC1AC-FD5A-4E5F-8BD9-8E169513591A}" destId="{A5E0791F-2E1C-44EE-8E37-5A501163E235}" srcOrd="0" destOrd="0" presId="urn:microsoft.com/office/officeart/2005/8/layout/vList2"/>
    <dgm:cxn modelId="{5A12C2CD-39E4-4243-AC8C-AA0F5BE593E4}" type="presParOf" srcId="{B6AC22C2-5AD4-43A1-977F-25B19E33784E}" destId="{A5E0791F-2E1C-44EE-8E37-5A501163E235}" srcOrd="0" destOrd="0" presId="urn:microsoft.com/office/officeart/2005/8/layout/vList2"/>
    <dgm:cxn modelId="{885C9C90-0820-4405-898F-FD8695C71DC8}" type="presParOf" srcId="{B6AC22C2-5AD4-43A1-977F-25B19E33784E}" destId="{A4A4F6CF-2CD9-4126-93FE-D7A0EFDFBA32}" srcOrd="1" destOrd="0" presId="urn:microsoft.com/office/officeart/2005/8/layout/vList2"/>
    <dgm:cxn modelId="{93153B0C-80B9-4B84-914D-C136AE1C5A13}" type="presParOf" srcId="{B6AC22C2-5AD4-43A1-977F-25B19E33784E}" destId="{6C311987-2E0D-421A-B8C4-41204116CF88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5A73E7D-A291-42E8-8C6A-D9076B3DDE15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C471AB66-4652-4E7F-981E-54DD2B8FAA29}">
      <dgm:prSet phldrT="[Text]" phldr="0"/>
      <dgm:spPr/>
      <dgm:t>
        <a:bodyPr/>
        <a:lstStyle/>
        <a:p>
          <a:r>
            <a:rPr lang="en-GB" dirty="0"/>
            <a:t>Anxiety</a:t>
          </a:r>
        </a:p>
      </dgm:t>
    </dgm:pt>
    <dgm:pt modelId="{FBE7AF80-4DED-47BB-96BE-76C4866BFADE}" type="parTrans" cxnId="{C94A7025-424F-4E64-AF9E-2F975082FBE4}">
      <dgm:prSet/>
      <dgm:spPr/>
      <dgm:t>
        <a:bodyPr/>
        <a:lstStyle/>
        <a:p>
          <a:endParaRPr lang="en-GB"/>
        </a:p>
      </dgm:t>
    </dgm:pt>
    <dgm:pt modelId="{59964D65-0D1F-477C-A9EF-9404F48690E8}" type="sibTrans" cxnId="{C94A7025-424F-4E64-AF9E-2F975082FBE4}">
      <dgm:prSet/>
      <dgm:spPr/>
      <dgm:t>
        <a:bodyPr/>
        <a:lstStyle/>
        <a:p>
          <a:endParaRPr lang="en-GB"/>
        </a:p>
      </dgm:t>
    </dgm:pt>
    <dgm:pt modelId="{F4DCC244-4168-41C7-8C2A-1BB3FA6BDBD3}">
      <dgm:prSet phldrT="[Text]"/>
      <dgm:spPr/>
      <dgm:t>
        <a:bodyPr/>
        <a:lstStyle/>
        <a:p>
          <a:r>
            <a:rPr lang="en-GB" dirty="0"/>
            <a:t>Can make it difficult to process information which can lead to  misunderstandings</a:t>
          </a:r>
        </a:p>
      </dgm:t>
    </dgm:pt>
    <dgm:pt modelId="{877957DA-2C76-4271-A078-A530B77BBFE4}" type="parTrans" cxnId="{9DF321C4-D9C3-4D66-A0A9-722163DC8AF0}">
      <dgm:prSet/>
      <dgm:spPr/>
      <dgm:t>
        <a:bodyPr/>
        <a:lstStyle/>
        <a:p>
          <a:endParaRPr lang="en-GB"/>
        </a:p>
      </dgm:t>
    </dgm:pt>
    <dgm:pt modelId="{52A214E8-4688-4BB6-954B-6FC10C8BADB6}" type="sibTrans" cxnId="{9DF321C4-D9C3-4D66-A0A9-722163DC8AF0}">
      <dgm:prSet/>
      <dgm:spPr/>
      <dgm:t>
        <a:bodyPr/>
        <a:lstStyle/>
        <a:p>
          <a:endParaRPr lang="en-GB"/>
        </a:p>
      </dgm:t>
    </dgm:pt>
    <dgm:pt modelId="{E5BEB854-8B6C-4FB3-8C92-7F9D0CCB5FB8}">
      <dgm:prSet phldrT="[Text]" phldr="0"/>
      <dgm:spPr/>
      <dgm:t>
        <a:bodyPr/>
        <a:lstStyle/>
        <a:p>
          <a:r>
            <a:rPr lang="en-GB" dirty="0"/>
            <a:t>Can create a barrier to open discussions</a:t>
          </a:r>
        </a:p>
      </dgm:t>
    </dgm:pt>
    <dgm:pt modelId="{C9B96971-1E0B-4066-A78B-EB36CF760C70}" type="parTrans" cxnId="{6941C3C7-8F9E-4B98-8452-00D06F62B847}">
      <dgm:prSet/>
      <dgm:spPr/>
      <dgm:t>
        <a:bodyPr/>
        <a:lstStyle/>
        <a:p>
          <a:endParaRPr lang="en-GB"/>
        </a:p>
      </dgm:t>
    </dgm:pt>
    <dgm:pt modelId="{237B453C-C66B-4E95-AF51-825EC1D415F4}" type="sibTrans" cxnId="{6941C3C7-8F9E-4B98-8452-00D06F62B847}">
      <dgm:prSet/>
      <dgm:spPr/>
      <dgm:t>
        <a:bodyPr/>
        <a:lstStyle/>
        <a:p>
          <a:endParaRPr lang="en-GB"/>
        </a:p>
      </dgm:t>
    </dgm:pt>
    <dgm:pt modelId="{F935760C-5BF8-4FC8-A73F-50081562EEAF}">
      <dgm:prSet phldrT="[Text]" phldr="0"/>
      <dgm:spPr/>
      <dgm:t>
        <a:bodyPr/>
        <a:lstStyle/>
        <a:p>
          <a:r>
            <a:rPr lang="en-GB" dirty="0"/>
            <a:t>Fear</a:t>
          </a:r>
        </a:p>
      </dgm:t>
    </dgm:pt>
    <dgm:pt modelId="{998BED2A-81BF-437C-95A8-4F403BF68449}" type="parTrans" cxnId="{B3BD20DF-F169-4E9C-8711-8A091C7CEC56}">
      <dgm:prSet/>
      <dgm:spPr/>
      <dgm:t>
        <a:bodyPr/>
        <a:lstStyle/>
        <a:p>
          <a:endParaRPr lang="en-GB"/>
        </a:p>
      </dgm:t>
    </dgm:pt>
    <dgm:pt modelId="{43C19C94-20F5-4399-80BD-CA04C95B5EC8}" type="sibTrans" cxnId="{B3BD20DF-F169-4E9C-8711-8A091C7CEC56}">
      <dgm:prSet/>
      <dgm:spPr/>
      <dgm:t>
        <a:bodyPr/>
        <a:lstStyle/>
        <a:p>
          <a:endParaRPr lang="en-GB"/>
        </a:p>
      </dgm:t>
    </dgm:pt>
    <dgm:pt modelId="{D62F38DF-DB51-4A4A-953E-4EF6465A5578}">
      <dgm:prSet phldrT="[Text]" phldr="0"/>
      <dgm:spPr/>
      <dgm:t>
        <a:bodyPr/>
        <a:lstStyle/>
        <a:p>
          <a:r>
            <a:rPr lang="en-GB" dirty="0"/>
            <a:t>Fear or being misunderstood or judged</a:t>
          </a:r>
        </a:p>
      </dgm:t>
    </dgm:pt>
    <dgm:pt modelId="{73B53062-7AB1-4C54-92FD-4D657F56DEC0}" type="parTrans" cxnId="{797CA6D6-6715-4201-9AB2-6EF2DD8C9646}">
      <dgm:prSet/>
      <dgm:spPr/>
      <dgm:t>
        <a:bodyPr/>
        <a:lstStyle/>
        <a:p>
          <a:endParaRPr lang="en-GB"/>
        </a:p>
      </dgm:t>
    </dgm:pt>
    <dgm:pt modelId="{0C23C919-24F4-48C3-8BD9-111023F557F1}" type="sibTrans" cxnId="{797CA6D6-6715-4201-9AB2-6EF2DD8C9646}">
      <dgm:prSet/>
      <dgm:spPr/>
      <dgm:t>
        <a:bodyPr/>
        <a:lstStyle/>
        <a:p>
          <a:endParaRPr lang="en-GB"/>
        </a:p>
      </dgm:t>
    </dgm:pt>
    <dgm:pt modelId="{79C6AC28-5354-406E-ADC1-AA320A7A809D}">
      <dgm:prSet phldrT="[Text]" phldr="0"/>
      <dgm:spPr/>
      <dgm:t>
        <a:bodyPr/>
        <a:lstStyle/>
        <a:p>
          <a:r>
            <a:rPr lang="en-GB" dirty="0"/>
            <a:t>Fear of negative feedback if they express themselves</a:t>
          </a:r>
        </a:p>
      </dgm:t>
    </dgm:pt>
    <dgm:pt modelId="{2C128966-3C35-4AA2-908E-D1E939912EF8}" type="parTrans" cxnId="{AE2B6AA4-8297-45EC-AEC6-0AA217FBD99E}">
      <dgm:prSet/>
      <dgm:spPr/>
      <dgm:t>
        <a:bodyPr/>
        <a:lstStyle/>
        <a:p>
          <a:endParaRPr lang="en-GB"/>
        </a:p>
      </dgm:t>
    </dgm:pt>
    <dgm:pt modelId="{16F2D0BE-A7DF-4BDC-B878-56F4B7659C2C}" type="sibTrans" cxnId="{AE2B6AA4-8297-45EC-AEC6-0AA217FBD99E}">
      <dgm:prSet/>
      <dgm:spPr/>
      <dgm:t>
        <a:bodyPr/>
        <a:lstStyle/>
        <a:p>
          <a:endParaRPr lang="en-GB"/>
        </a:p>
      </dgm:t>
    </dgm:pt>
    <dgm:pt modelId="{6BF7AE8F-CE04-4160-9DEB-7D5DADFA76AE}">
      <dgm:prSet phldrT="[Text]" phldr="0"/>
      <dgm:spPr/>
      <dgm:t>
        <a:bodyPr/>
        <a:lstStyle/>
        <a:p>
          <a:r>
            <a:rPr lang="en-GB" dirty="0"/>
            <a:t>Anger</a:t>
          </a:r>
        </a:p>
      </dgm:t>
    </dgm:pt>
    <dgm:pt modelId="{52A81305-AAA8-47ED-8969-11434D66CF50}" type="parTrans" cxnId="{673AB2EF-FA7D-451C-98CE-080352E528B3}">
      <dgm:prSet/>
      <dgm:spPr/>
      <dgm:t>
        <a:bodyPr/>
        <a:lstStyle/>
        <a:p>
          <a:endParaRPr lang="en-GB"/>
        </a:p>
      </dgm:t>
    </dgm:pt>
    <dgm:pt modelId="{24222AA8-A6D7-4489-9A88-8E82D2B41301}" type="sibTrans" cxnId="{673AB2EF-FA7D-451C-98CE-080352E528B3}">
      <dgm:prSet/>
      <dgm:spPr/>
      <dgm:t>
        <a:bodyPr/>
        <a:lstStyle/>
        <a:p>
          <a:endParaRPr lang="en-GB"/>
        </a:p>
      </dgm:t>
    </dgm:pt>
    <dgm:pt modelId="{1FFFFCA5-79B9-402C-8CEB-1970BB6435BE}">
      <dgm:prSet phldrT="[Text]" phldr="0"/>
      <dgm:spPr/>
      <dgm:t>
        <a:bodyPr/>
        <a:lstStyle/>
        <a:p>
          <a:r>
            <a:rPr lang="en-GB" dirty="0"/>
            <a:t>Strong negative emotions can cloud a person’s judgement</a:t>
          </a:r>
        </a:p>
      </dgm:t>
    </dgm:pt>
    <dgm:pt modelId="{BC61F42D-83CF-404A-99B1-00692D1A3CDA}" type="parTrans" cxnId="{D9C0D73B-FB06-4960-871A-944BDA11CF4C}">
      <dgm:prSet/>
      <dgm:spPr/>
      <dgm:t>
        <a:bodyPr/>
        <a:lstStyle/>
        <a:p>
          <a:endParaRPr lang="en-GB"/>
        </a:p>
      </dgm:t>
    </dgm:pt>
    <dgm:pt modelId="{B17994CF-A6F9-4888-AB34-C8BC048661A5}" type="sibTrans" cxnId="{D9C0D73B-FB06-4960-871A-944BDA11CF4C}">
      <dgm:prSet/>
      <dgm:spPr/>
      <dgm:t>
        <a:bodyPr/>
        <a:lstStyle/>
        <a:p>
          <a:endParaRPr lang="en-GB"/>
        </a:p>
      </dgm:t>
    </dgm:pt>
    <dgm:pt modelId="{CC283B49-8905-4634-8B91-6447DE32319D}">
      <dgm:prSet phldrT="[Text]" phldr="0"/>
      <dgm:spPr/>
      <dgm:t>
        <a:bodyPr/>
        <a:lstStyle/>
        <a:p>
          <a:r>
            <a:rPr lang="en-GB" dirty="0"/>
            <a:t>Can lead to defensive  reactions </a:t>
          </a:r>
        </a:p>
      </dgm:t>
    </dgm:pt>
    <dgm:pt modelId="{F6B7FC0E-53CD-40CB-A401-EAFC5961CA11}" type="parTrans" cxnId="{C8D88778-D2F6-45CF-8E1B-0E7902F168F1}">
      <dgm:prSet/>
      <dgm:spPr/>
      <dgm:t>
        <a:bodyPr/>
        <a:lstStyle/>
        <a:p>
          <a:endParaRPr lang="en-GB"/>
        </a:p>
      </dgm:t>
    </dgm:pt>
    <dgm:pt modelId="{804E3BCF-4923-425D-ADAA-E806FAFEA4D0}" type="sibTrans" cxnId="{C8D88778-D2F6-45CF-8E1B-0E7902F168F1}">
      <dgm:prSet/>
      <dgm:spPr/>
      <dgm:t>
        <a:bodyPr/>
        <a:lstStyle/>
        <a:p>
          <a:endParaRPr lang="en-GB"/>
        </a:p>
      </dgm:t>
    </dgm:pt>
    <dgm:pt modelId="{FA2338D5-596A-48A6-9EEC-45EB93CCEF8C}" type="pres">
      <dgm:prSet presAssocID="{85A73E7D-A291-42E8-8C6A-D9076B3DDE15}" presName="Name0" presStyleCnt="0">
        <dgm:presLayoutVars>
          <dgm:dir/>
          <dgm:animLvl val="lvl"/>
          <dgm:resizeHandles val="exact"/>
        </dgm:presLayoutVars>
      </dgm:prSet>
      <dgm:spPr/>
    </dgm:pt>
    <dgm:pt modelId="{20C19CD9-F9C3-4BEF-912A-568BE60A739E}" type="pres">
      <dgm:prSet presAssocID="{C471AB66-4652-4E7F-981E-54DD2B8FAA29}" presName="linNode" presStyleCnt="0"/>
      <dgm:spPr/>
    </dgm:pt>
    <dgm:pt modelId="{D32D50C7-8CC2-4384-8FE9-C1B767D99C56}" type="pres">
      <dgm:prSet presAssocID="{C471AB66-4652-4E7F-981E-54DD2B8FAA29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E8A899F5-D06E-4E15-9745-DC96EC3FCAD3}" type="pres">
      <dgm:prSet presAssocID="{C471AB66-4652-4E7F-981E-54DD2B8FAA29}" presName="descendantText" presStyleLbl="alignAccFollowNode1" presStyleIdx="0" presStyleCnt="3">
        <dgm:presLayoutVars>
          <dgm:bulletEnabled val="1"/>
        </dgm:presLayoutVars>
      </dgm:prSet>
      <dgm:spPr/>
    </dgm:pt>
    <dgm:pt modelId="{5F6A5B9C-C746-4A7B-9B64-7B84F5A926DB}" type="pres">
      <dgm:prSet presAssocID="{59964D65-0D1F-477C-A9EF-9404F48690E8}" presName="sp" presStyleCnt="0"/>
      <dgm:spPr/>
    </dgm:pt>
    <dgm:pt modelId="{F39F7BCF-4C5B-4B23-BAC9-BF82EF04A46D}" type="pres">
      <dgm:prSet presAssocID="{F935760C-5BF8-4FC8-A73F-50081562EEAF}" presName="linNode" presStyleCnt="0"/>
      <dgm:spPr/>
    </dgm:pt>
    <dgm:pt modelId="{5776EFA6-5F1A-42FF-AEA4-3DF2A3389053}" type="pres">
      <dgm:prSet presAssocID="{F935760C-5BF8-4FC8-A73F-50081562EEAF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B2BCBEE8-C707-4BE1-8A68-7360CFAB41A2}" type="pres">
      <dgm:prSet presAssocID="{F935760C-5BF8-4FC8-A73F-50081562EEAF}" presName="descendantText" presStyleLbl="alignAccFollowNode1" presStyleIdx="1" presStyleCnt="3">
        <dgm:presLayoutVars>
          <dgm:bulletEnabled val="1"/>
        </dgm:presLayoutVars>
      </dgm:prSet>
      <dgm:spPr/>
    </dgm:pt>
    <dgm:pt modelId="{7D30C2B7-25DA-4BCF-8BF2-5B35D9F21F60}" type="pres">
      <dgm:prSet presAssocID="{43C19C94-20F5-4399-80BD-CA04C95B5EC8}" presName="sp" presStyleCnt="0"/>
      <dgm:spPr/>
    </dgm:pt>
    <dgm:pt modelId="{475EC0CE-2A11-4F2F-9AFC-FBAD0EE8322E}" type="pres">
      <dgm:prSet presAssocID="{6BF7AE8F-CE04-4160-9DEB-7D5DADFA76AE}" presName="linNode" presStyleCnt="0"/>
      <dgm:spPr/>
    </dgm:pt>
    <dgm:pt modelId="{BA8FE030-0A8E-40A5-AD40-952336F8A0FA}" type="pres">
      <dgm:prSet presAssocID="{6BF7AE8F-CE04-4160-9DEB-7D5DADFA76AE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CC22AF28-B79C-429D-8BF2-29B14B31D3BA}" type="pres">
      <dgm:prSet presAssocID="{6BF7AE8F-CE04-4160-9DEB-7D5DADFA76AE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86835C12-AB6F-4AFC-9061-8655B1A425B2}" type="presOf" srcId="{85A73E7D-A291-42E8-8C6A-D9076B3DDE15}" destId="{FA2338D5-596A-48A6-9EEC-45EB93CCEF8C}" srcOrd="0" destOrd="0" presId="urn:microsoft.com/office/officeart/2005/8/layout/vList5"/>
    <dgm:cxn modelId="{C94A7025-424F-4E64-AF9E-2F975082FBE4}" srcId="{85A73E7D-A291-42E8-8C6A-D9076B3DDE15}" destId="{C471AB66-4652-4E7F-981E-54DD2B8FAA29}" srcOrd="0" destOrd="0" parTransId="{FBE7AF80-4DED-47BB-96BE-76C4866BFADE}" sibTransId="{59964D65-0D1F-477C-A9EF-9404F48690E8}"/>
    <dgm:cxn modelId="{356F0729-00B7-4F02-957C-8B8010D5487D}" type="presOf" srcId="{79C6AC28-5354-406E-ADC1-AA320A7A809D}" destId="{B2BCBEE8-C707-4BE1-8A68-7360CFAB41A2}" srcOrd="0" destOrd="1" presId="urn:microsoft.com/office/officeart/2005/8/layout/vList5"/>
    <dgm:cxn modelId="{D9C0D73B-FB06-4960-871A-944BDA11CF4C}" srcId="{6BF7AE8F-CE04-4160-9DEB-7D5DADFA76AE}" destId="{1FFFFCA5-79B9-402C-8CEB-1970BB6435BE}" srcOrd="0" destOrd="0" parTransId="{BC61F42D-83CF-404A-99B1-00692D1A3CDA}" sibTransId="{B17994CF-A6F9-4888-AB34-C8BC048661A5}"/>
    <dgm:cxn modelId="{EFB30073-0A01-4A04-B904-ABBBC8076625}" type="presOf" srcId="{C471AB66-4652-4E7F-981E-54DD2B8FAA29}" destId="{D32D50C7-8CC2-4384-8FE9-C1B767D99C56}" srcOrd="0" destOrd="0" presId="urn:microsoft.com/office/officeart/2005/8/layout/vList5"/>
    <dgm:cxn modelId="{C8D88778-D2F6-45CF-8E1B-0E7902F168F1}" srcId="{6BF7AE8F-CE04-4160-9DEB-7D5DADFA76AE}" destId="{CC283B49-8905-4634-8B91-6447DE32319D}" srcOrd="1" destOrd="0" parTransId="{F6B7FC0E-53CD-40CB-A401-EAFC5961CA11}" sibTransId="{804E3BCF-4923-425D-ADAA-E806FAFEA4D0}"/>
    <dgm:cxn modelId="{1C2C9681-4F60-493A-8A18-44B71E6E7321}" type="presOf" srcId="{1FFFFCA5-79B9-402C-8CEB-1970BB6435BE}" destId="{CC22AF28-B79C-429D-8BF2-29B14B31D3BA}" srcOrd="0" destOrd="0" presId="urn:microsoft.com/office/officeart/2005/8/layout/vList5"/>
    <dgm:cxn modelId="{C163748D-9382-4F12-9442-0EF59B83C4D5}" type="presOf" srcId="{F935760C-5BF8-4FC8-A73F-50081562EEAF}" destId="{5776EFA6-5F1A-42FF-AEA4-3DF2A3389053}" srcOrd="0" destOrd="0" presId="urn:microsoft.com/office/officeart/2005/8/layout/vList5"/>
    <dgm:cxn modelId="{595443A4-10FD-4A3A-BD8B-266BA5D96241}" type="presOf" srcId="{CC283B49-8905-4634-8B91-6447DE32319D}" destId="{CC22AF28-B79C-429D-8BF2-29B14B31D3BA}" srcOrd="0" destOrd="1" presId="urn:microsoft.com/office/officeart/2005/8/layout/vList5"/>
    <dgm:cxn modelId="{AE2B6AA4-8297-45EC-AEC6-0AA217FBD99E}" srcId="{F935760C-5BF8-4FC8-A73F-50081562EEAF}" destId="{79C6AC28-5354-406E-ADC1-AA320A7A809D}" srcOrd="1" destOrd="0" parTransId="{2C128966-3C35-4AA2-908E-D1E939912EF8}" sibTransId="{16F2D0BE-A7DF-4BDC-B878-56F4B7659C2C}"/>
    <dgm:cxn modelId="{AD66CFA6-123B-4160-BC20-66C57B255F7C}" type="presOf" srcId="{D62F38DF-DB51-4A4A-953E-4EF6465A5578}" destId="{B2BCBEE8-C707-4BE1-8A68-7360CFAB41A2}" srcOrd="0" destOrd="0" presId="urn:microsoft.com/office/officeart/2005/8/layout/vList5"/>
    <dgm:cxn modelId="{9DF321C4-D9C3-4D66-A0A9-722163DC8AF0}" srcId="{C471AB66-4652-4E7F-981E-54DD2B8FAA29}" destId="{F4DCC244-4168-41C7-8C2A-1BB3FA6BDBD3}" srcOrd="0" destOrd="0" parTransId="{877957DA-2C76-4271-A078-A530B77BBFE4}" sibTransId="{52A214E8-4688-4BB6-954B-6FC10C8BADB6}"/>
    <dgm:cxn modelId="{5B4F63C5-C748-43F8-AFAE-7ADCD1929B39}" type="presOf" srcId="{6BF7AE8F-CE04-4160-9DEB-7D5DADFA76AE}" destId="{BA8FE030-0A8E-40A5-AD40-952336F8A0FA}" srcOrd="0" destOrd="0" presId="urn:microsoft.com/office/officeart/2005/8/layout/vList5"/>
    <dgm:cxn modelId="{6941C3C7-8F9E-4B98-8452-00D06F62B847}" srcId="{C471AB66-4652-4E7F-981E-54DD2B8FAA29}" destId="{E5BEB854-8B6C-4FB3-8C92-7F9D0CCB5FB8}" srcOrd="1" destOrd="0" parTransId="{C9B96971-1E0B-4066-A78B-EB36CF760C70}" sibTransId="{237B453C-C66B-4E95-AF51-825EC1D415F4}"/>
    <dgm:cxn modelId="{EAA0CDC9-0871-4FEF-AA4B-8ACB2333B363}" type="presOf" srcId="{E5BEB854-8B6C-4FB3-8C92-7F9D0CCB5FB8}" destId="{E8A899F5-D06E-4E15-9745-DC96EC3FCAD3}" srcOrd="0" destOrd="1" presId="urn:microsoft.com/office/officeart/2005/8/layout/vList5"/>
    <dgm:cxn modelId="{797CA6D6-6715-4201-9AB2-6EF2DD8C9646}" srcId="{F935760C-5BF8-4FC8-A73F-50081562EEAF}" destId="{D62F38DF-DB51-4A4A-953E-4EF6465A5578}" srcOrd="0" destOrd="0" parTransId="{73B53062-7AB1-4C54-92FD-4D657F56DEC0}" sibTransId="{0C23C919-24F4-48C3-8BD9-111023F557F1}"/>
    <dgm:cxn modelId="{B3BD20DF-F169-4E9C-8711-8A091C7CEC56}" srcId="{85A73E7D-A291-42E8-8C6A-D9076B3DDE15}" destId="{F935760C-5BF8-4FC8-A73F-50081562EEAF}" srcOrd="1" destOrd="0" parTransId="{998BED2A-81BF-437C-95A8-4F403BF68449}" sibTransId="{43C19C94-20F5-4399-80BD-CA04C95B5EC8}"/>
    <dgm:cxn modelId="{673AB2EF-FA7D-451C-98CE-080352E528B3}" srcId="{85A73E7D-A291-42E8-8C6A-D9076B3DDE15}" destId="{6BF7AE8F-CE04-4160-9DEB-7D5DADFA76AE}" srcOrd="2" destOrd="0" parTransId="{52A81305-AAA8-47ED-8969-11434D66CF50}" sibTransId="{24222AA8-A6D7-4489-9A88-8E82D2B41301}"/>
    <dgm:cxn modelId="{91A070F2-2789-4882-83B4-2670684F0FB3}" type="presOf" srcId="{F4DCC244-4168-41C7-8C2A-1BB3FA6BDBD3}" destId="{E8A899F5-D06E-4E15-9745-DC96EC3FCAD3}" srcOrd="0" destOrd="0" presId="urn:microsoft.com/office/officeart/2005/8/layout/vList5"/>
    <dgm:cxn modelId="{A16CD54F-A2E9-4D38-BCB4-A612366FEC13}" type="presParOf" srcId="{FA2338D5-596A-48A6-9EEC-45EB93CCEF8C}" destId="{20C19CD9-F9C3-4BEF-912A-568BE60A739E}" srcOrd="0" destOrd="0" presId="urn:microsoft.com/office/officeart/2005/8/layout/vList5"/>
    <dgm:cxn modelId="{9ACE2FFC-C15F-4892-BED4-390F22B9F8C2}" type="presParOf" srcId="{20C19CD9-F9C3-4BEF-912A-568BE60A739E}" destId="{D32D50C7-8CC2-4384-8FE9-C1B767D99C56}" srcOrd="0" destOrd="0" presId="urn:microsoft.com/office/officeart/2005/8/layout/vList5"/>
    <dgm:cxn modelId="{CE4232F6-E05C-4D2B-9414-4620F4F2F36C}" type="presParOf" srcId="{20C19CD9-F9C3-4BEF-912A-568BE60A739E}" destId="{E8A899F5-D06E-4E15-9745-DC96EC3FCAD3}" srcOrd="1" destOrd="0" presId="urn:microsoft.com/office/officeart/2005/8/layout/vList5"/>
    <dgm:cxn modelId="{3B4EE9A4-EC55-4B6F-8196-3EF4B4F2940E}" type="presParOf" srcId="{FA2338D5-596A-48A6-9EEC-45EB93CCEF8C}" destId="{5F6A5B9C-C746-4A7B-9B64-7B84F5A926DB}" srcOrd="1" destOrd="0" presId="urn:microsoft.com/office/officeart/2005/8/layout/vList5"/>
    <dgm:cxn modelId="{4536075F-8C83-4BB1-88BE-24230FB88446}" type="presParOf" srcId="{FA2338D5-596A-48A6-9EEC-45EB93CCEF8C}" destId="{F39F7BCF-4C5B-4B23-BAC9-BF82EF04A46D}" srcOrd="2" destOrd="0" presId="urn:microsoft.com/office/officeart/2005/8/layout/vList5"/>
    <dgm:cxn modelId="{9EE6AB50-D853-4F09-9022-ACF528F32713}" type="presParOf" srcId="{F39F7BCF-4C5B-4B23-BAC9-BF82EF04A46D}" destId="{5776EFA6-5F1A-42FF-AEA4-3DF2A3389053}" srcOrd="0" destOrd="0" presId="urn:microsoft.com/office/officeart/2005/8/layout/vList5"/>
    <dgm:cxn modelId="{BD1BCA18-1B18-44CF-B887-C756E16DBAE6}" type="presParOf" srcId="{F39F7BCF-4C5B-4B23-BAC9-BF82EF04A46D}" destId="{B2BCBEE8-C707-4BE1-8A68-7360CFAB41A2}" srcOrd="1" destOrd="0" presId="urn:microsoft.com/office/officeart/2005/8/layout/vList5"/>
    <dgm:cxn modelId="{279ECEC4-5BCB-4682-8D1F-225D30B2A88F}" type="presParOf" srcId="{FA2338D5-596A-48A6-9EEC-45EB93CCEF8C}" destId="{7D30C2B7-25DA-4BCF-8BF2-5B35D9F21F60}" srcOrd="3" destOrd="0" presId="urn:microsoft.com/office/officeart/2005/8/layout/vList5"/>
    <dgm:cxn modelId="{76209774-94D7-4669-8B3E-81265093C366}" type="presParOf" srcId="{FA2338D5-596A-48A6-9EEC-45EB93CCEF8C}" destId="{475EC0CE-2A11-4F2F-9AFC-FBAD0EE8322E}" srcOrd="4" destOrd="0" presId="urn:microsoft.com/office/officeart/2005/8/layout/vList5"/>
    <dgm:cxn modelId="{0B2956B7-50CA-41A5-B165-47AD469394F2}" type="presParOf" srcId="{475EC0CE-2A11-4F2F-9AFC-FBAD0EE8322E}" destId="{BA8FE030-0A8E-40A5-AD40-952336F8A0FA}" srcOrd="0" destOrd="0" presId="urn:microsoft.com/office/officeart/2005/8/layout/vList5"/>
    <dgm:cxn modelId="{7AB50A8F-35B4-4855-AE0C-BEB368C16EF6}" type="presParOf" srcId="{475EC0CE-2A11-4F2F-9AFC-FBAD0EE8322E}" destId="{CC22AF28-B79C-429D-8BF2-29B14B31D3BA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96374E0-0C0D-48A3-8C09-D1CBDAA52453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9128BE75-7045-4CA1-9B41-E642E0211473}">
      <dgm:prSet phldrT="[Text]" phldr="0"/>
      <dgm:spPr/>
      <dgm:t>
        <a:bodyPr/>
        <a:lstStyle/>
        <a:p>
          <a:r>
            <a:rPr lang="en-GB" dirty="0"/>
            <a:t>Pride</a:t>
          </a:r>
        </a:p>
      </dgm:t>
    </dgm:pt>
    <dgm:pt modelId="{E7155EEF-88BA-400C-BE61-12BFE99B5348}" type="parTrans" cxnId="{C492E888-4283-4543-9A51-C95993CE2EA8}">
      <dgm:prSet/>
      <dgm:spPr/>
      <dgm:t>
        <a:bodyPr/>
        <a:lstStyle/>
        <a:p>
          <a:endParaRPr lang="en-GB"/>
        </a:p>
      </dgm:t>
    </dgm:pt>
    <dgm:pt modelId="{F5F5E60B-7593-4316-AE9A-78C4834FA5AF}" type="sibTrans" cxnId="{C492E888-4283-4543-9A51-C95993CE2EA8}">
      <dgm:prSet/>
      <dgm:spPr/>
      <dgm:t>
        <a:bodyPr/>
        <a:lstStyle/>
        <a:p>
          <a:endParaRPr lang="en-GB"/>
        </a:p>
      </dgm:t>
    </dgm:pt>
    <dgm:pt modelId="{A30C8A54-E166-4057-A57B-27295F718DA3}">
      <dgm:prSet phldrT="[Text]" phldr="0"/>
      <dgm:spPr/>
      <dgm:t>
        <a:bodyPr/>
        <a:lstStyle/>
        <a:p>
          <a:r>
            <a:rPr lang="en-GB" dirty="0"/>
            <a:t>Unwillingness to express vulnerability</a:t>
          </a:r>
        </a:p>
      </dgm:t>
    </dgm:pt>
    <dgm:pt modelId="{8C97B142-0D28-4B49-A03F-29A734B28486}" type="parTrans" cxnId="{89A24344-0461-4353-BF49-FE14B427F4A9}">
      <dgm:prSet/>
      <dgm:spPr/>
      <dgm:t>
        <a:bodyPr/>
        <a:lstStyle/>
        <a:p>
          <a:endParaRPr lang="en-GB"/>
        </a:p>
      </dgm:t>
    </dgm:pt>
    <dgm:pt modelId="{3B3EAC83-1457-4B15-96E2-FE662678207C}" type="sibTrans" cxnId="{89A24344-0461-4353-BF49-FE14B427F4A9}">
      <dgm:prSet/>
      <dgm:spPr/>
      <dgm:t>
        <a:bodyPr/>
        <a:lstStyle/>
        <a:p>
          <a:endParaRPr lang="en-GB"/>
        </a:p>
      </dgm:t>
    </dgm:pt>
    <dgm:pt modelId="{8DBC216A-BF9A-4B23-B930-F945F5BD9899}">
      <dgm:prSet phldrT="[Text]" phldr="0"/>
      <dgm:spPr/>
      <dgm:t>
        <a:bodyPr/>
        <a:lstStyle/>
        <a:p>
          <a:r>
            <a:rPr lang="en-GB" dirty="0"/>
            <a:t>Inability to view other perspectives can cause tensions</a:t>
          </a:r>
        </a:p>
      </dgm:t>
    </dgm:pt>
    <dgm:pt modelId="{47269A3D-44F5-4FDB-84A1-58E179AE71D2}" type="parTrans" cxnId="{5163D7BB-286D-457D-B13E-E2C716689626}">
      <dgm:prSet/>
      <dgm:spPr/>
      <dgm:t>
        <a:bodyPr/>
        <a:lstStyle/>
        <a:p>
          <a:endParaRPr lang="en-GB"/>
        </a:p>
      </dgm:t>
    </dgm:pt>
    <dgm:pt modelId="{B0DDCBC3-C55B-47DD-8D5B-0AB9A3BC2A0A}" type="sibTrans" cxnId="{5163D7BB-286D-457D-B13E-E2C716689626}">
      <dgm:prSet/>
      <dgm:spPr/>
      <dgm:t>
        <a:bodyPr/>
        <a:lstStyle/>
        <a:p>
          <a:endParaRPr lang="en-GB"/>
        </a:p>
      </dgm:t>
    </dgm:pt>
    <dgm:pt modelId="{AE1CDF1E-1136-43CC-A11D-E367C6FD26A0}">
      <dgm:prSet phldrT="[Text]" phldr="0"/>
      <dgm:spPr/>
      <dgm:t>
        <a:bodyPr/>
        <a:lstStyle/>
        <a:p>
          <a:r>
            <a:rPr lang="en-GB" dirty="0"/>
            <a:t>Stress</a:t>
          </a:r>
        </a:p>
      </dgm:t>
    </dgm:pt>
    <dgm:pt modelId="{D6390788-DD95-419E-BD44-B6FCF2835E8C}" type="parTrans" cxnId="{8538C697-FB1B-489B-A319-C224061F94C2}">
      <dgm:prSet/>
      <dgm:spPr/>
      <dgm:t>
        <a:bodyPr/>
        <a:lstStyle/>
        <a:p>
          <a:endParaRPr lang="en-GB"/>
        </a:p>
      </dgm:t>
    </dgm:pt>
    <dgm:pt modelId="{D7720848-5194-4979-84A9-2ABD7D88CB73}" type="sibTrans" cxnId="{8538C697-FB1B-489B-A319-C224061F94C2}">
      <dgm:prSet/>
      <dgm:spPr/>
      <dgm:t>
        <a:bodyPr/>
        <a:lstStyle/>
        <a:p>
          <a:endParaRPr lang="en-GB"/>
        </a:p>
      </dgm:t>
    </dgm:pt>
    <dgm:pt modelId="{48BAA854-E3C9-4F7B-808F-1F3CEBEEA861}">
      <dgm:prSet phldrT="[Text]" phldr="0"/>
      <dgm:spPr/>
      <dgm:t>
        <a:bodyPr/>
        <a:lstStyle/>
        <a:p>
          <a:r>
            <a:rPr lang="en-GB" dirty="0"/>
            <a:t>Can preoccupy the mind, making it difficult to form meaningful conversation</a:t>
          </a:r>
        </a:p>
      </dgm:t>
    </dgm:pt>
    <dgm:pt modelId="{B6544D86-A4B5-4EED-BB83-DF8CB3E2992A}" type="parTrans" cxnId="{FFB97BF9-A398-4053-BB84-A114D927A677}">
      <dgm:prSet/>
      <dgm:spPr/>
      <dgm:t>
        <a:bodyPr/>
        <a:lstStyle/>
        <a:p>
          <a:endParaRPr lang="en-GB"/>
        </a:p>
      </dgm:t>
    </dgm:pt>
    <dgm:pt modelId="{32631EA8-7536-4FE3-9CD6-6F3E78A40B3F}" type="sibTrans" cxnId="{FFB97BF9-A398-4053-BB84-A114D927A677}">
      <dgm:prSet/>
      <dgm:spPr/>
      <dgm:t>
        <a:bodyPr/>
        <a:lstStyle/>
        <a:p>
          <a:endParaRPr lang="en-GB"/>
        </a:p>
      </dgm:t>
    </dgm:pt>
    <dgm:pt modelId="{8C18E4D7-82CC-4FF3-859E-66A1D0750007}">
      <dgm:prSet phldrT="[Text]" phldr="0"/>
      <dgm:spPr/>
      <dgm:t>
        <a:bodyPr/>
        <a:lstStyle/>
        <a:p>
          <a:r>
            <a:rPr lang="en-GB" dirty="0"/>
            <a:t>Can impact on the person’s ability to process information leading to misunderstandings</a:t>
          </a:r>
        </a:p>
      </dgm:t>
    </dgm:pt>
    <dgm:pt modelId="{525021FC-2831-4EED-94D6-081D6428C2E9}" type="parTrans" cxnId="{FDCDB94A-51BE-4321-9939-BBF068BDA941}">
      <dgm:prSet/>
      <dgm:spPr/>
      <dgm:t>
        <a:bodyPr/>
        <a:lstStyle/>
        <a:p>
          <a:endParaRPr lang="en-GB"/>
        </a:p>
      </dgm:t>
    </dgm:pt>
    <dgm:pt modelId="{8ABD182B-16C8-42EC-97DA-E920CFEB58C4}" type="sibTrans" cxnId="{FDCDB94A-51BE-4321-9939-BBF068BDA941}">
      <dgm:prSet/>
      <dgm:spPr/>
      <dgm:t>
        <a:bodyPr/>
        <a:lstStyle/>
        <a:p>
          <a:endParaRPr lang="en-GB"/>
        </a:p>
      </dgm:t>
    </dgm:pt>
    <dgm:pt modelId="{F7EB0E21-EB6C-44F0-816B-26730F75B37F}">
      <dgm:prSet phldrT="[Text]" phldr="0"/>
      <dgm:spPr/>
      <dgm:t>
        <a:bodyPr/>
        <a:lstStyle/>
        <a:p>
          <a:r>
            <a:rPr lang="en-GB" dirty="0"/>
            <a:t>Mistrust</a:t>
          </a:r>
        </a:p>
      </dgm:t>
    </dgm:pt>
    <dgm:pt modelId="{673E09C1-1547-4E35-B523-06355BAAC90C}" type="parTrans" cxnId="{1A3D8477-8F6C-469F-B2B3-9C1F81CF6424}">
      <dgm:prSet/>
      <dgm:spPr/>
      <dgm:t>
        <a:bodyPr/>
        <a:lstStyle/>
        <a:p>
          <a:endParaRPr lang="en-GB"/>
        </a:p>
      </dgm:t>
    </dgm:pt>
    <dgm:pt modelId="{FD97E3DA-3AA1-46EA-8F36-51CD4D0FACB2}" type="sibTrans" cxnId="{1A3D8477-8F6C-469F-B2B3-9C1F81CF6424}">
      <dgm:prSet/>
      <dgm:spPr/>
      <dgm:t>
        <a:bodyPr/>
        <a:lstStyle/>
        <a:p>
          <a:endParaRPr lang="en-GB"/>
        </a:p>
      </dgm:t>
    </dgm:pt>
    <dgm:pt modelId="{70962AC9-2736-4FB6-943E-F589F05F237F}">
      <dgm:prSet phldrT="[Text]" phldr="0"/>
      <dgm:spPr/>
      <dgm:t>
        <a:bodyPr/>
        <a:lstStyle/>
        <a:p>
          <a:r>
            <a:rPr lang="en-GB" dirty="0"/>
            <a:t>Past experiences could cause a sense of mistrust, guardedness, suspicion </a:t>
          </a:r>
        </a:p>
      </dgm:t>
    </dgm:pt>
    <dgm:pt modelId="{52FFE005-98C9-4443-B7C6-15DB6539EEC3}" type="parTrans" cxnId="{7DF1A191-6F7A-4F0C-9802-BE9B66CFD282}">
      <dgm:prSet/>
      <dgm:spPr/>
      <dgm:t>
        <a:bodyPr/>
        <a:lstStyle/>
        <a:p>
          <a:endParaRPr lang="en-GB"/>
        </a:p>
      </dgm:t>
    </dgm:pt>
    <dgm:pt modelId="{59DF1F29-1F65-4951-BE9D-70DD1AB9C1AB}" type="sibTrans" cxnId="{7DF1A191-6F7A-4F0C-9802-BE9B66CFD282}">
      <dgm:prSet/>
      <dgm:spPr/>
      <dgm:t>
        <a:bodyPr/>
        <a:lstStyle/>
        <a:p>
          <a:endParaRPr lang="en-GB"/>
        </a:p>
      </dgm:t>
    </dgm:pt>
    <dgm:pt modelId="{2A3BC7A7-1E9C-45CB-958E-1384BE976BA3}">
      <dgm:prSet phldrT="[Text]" phldr="0"/>
      <dgm:spPr/>
      <dgm:t>
        <a:bodyPr/>
        <a:lstStyle/>
        <a:p>
          <a:r>
            <a:rPr lang="en-GB" dirty="0"/>
            <a:t>Barrier sending or receiving information/misinterpreting intentions</a:t>
          </a:r>
        </a:p>
      </dgm:t>
    </dgm:pt>
    <dgm:pt modelId="{EB97D4AB-C7F7-4AB5-AFEE-E1FF02827FFE}" type="parTrans" cxnId="{475A387A-DD5C-4B65-ACDD-C12BBBFF50C0}">
      <dgm:prSet/>
      <dgm:spPr/>
      <dgm:t>
        <a:bodyPr/>
        <a:lstStyle/>
        <a:p>
          <a:endParaRPr lang="en-GB"/>
        </a:p>
      </dgm:t>
    </dgm:pt>
    <dgm:pt modelId="{0456D11F-AEFC-4484-BA5C-730898A7BBB3}" type="sibTrans" cxnId="{475A387A-DD5C-4B65-ACDD-C12BBBFF50C0}">
      <dgm:prSet/>
      <dgm:spPr/>
      <dgm:t>
        <a:bodyPr/>
        <a:lstStyle/>
        <a:p>
          <a:endParaRPr lang="en-GB"/>
        </a:p>
      </dgm:t>
    </dgm:pt>
    <dgm:pt modelId="{1C6D69AF-9C6B-40EB-B3C6-425A7E58FF46}" type="pres">
      <dgm:prSet presAssocID="{696374E0-0C0D-48A3-8C09-D1CBDAA52453}" presName="Name0" presStyleCnt="0">
        <dgm:presLayoutVars>
          <dgm:dir/>
          <dgm:animLvl val="lvl"/>
          <dgm:resizeHandles val="exact"/>
        </dgm:presLayoutVars>
      </dgm:prSet>
      <dgm:spPr/>
    </dgm:pt>
    <dgm:pt modelId="{F68A662B-1D6D-46CF-93D7-34784CC26338}" type="pres">
      <dgm:prSet presAssocID="{9128BE75-7045-4CA1-9B41-E642E0211473}" presName="linNode" presStyleCnt="0"/>
      <dgm:spPr/>
    </dgm:pt>
    <dgm:pt modelId="{7531EBA1-8A14-4AF5-9738-B171D09F93CF}" type="pres">
      <dgm:prSet presAssocID="{9128BE75-7045-4CA1-9B41-E642E0211473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003325A2-D7DC-4E1C-BB0C-6BCDE32CFA93}" type="pres">
      <dgm:prSet presAssocID="{9128BE75-7045-4CA1-9B41-E642E0211473}" presName="descendantText" presStyleLbl="alignAccFollowNode1" presStyleIdx="0" presStyleCnt="3">
        <dgm:presLayoutVars>
          <dgm:bulletEnabled val="1"/>
        </dgm:presLayoutVars>
      </dgm:prSet>
      <dgm:spPr/>
    </dgm:pt>
    <dgm:pt modelId="{57A57A07-AABA-4970-9070-AF67A8D5DFE9}" type="pres">
      <dgm:prSet presAssocID="{F5F5E60B-7593-4316-AE9A-78C4834FA5AF}" presName="sp" presStyleCnt="0"/>
      <dgm:spPr/>
    </dgm:pt>
    <dgm:pt modelId="{C759DD4C-E878-4267-8B1F-92EA4BEBA701}" type="pres">
      <dgm:prSet presAssocID="{AE1CDF1E-1136-43CC-A11D-E367C6FD26A0}" presName="linNode" presStyleCnt="0"/>
      <dgm:spPr/>
    </dgm:pt>
    <dgm:pt modelId="{F8AA7636-3659-4B58-BF93-C51437477E33}" type="pres">
      <dgm:prSet presAssocID="{AE1CDF1E-1136-43CC-A11D-E367C6FD26A0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E56B8145-32E9-4A62-9C1A-291CCE732FB1}" type="pres">
      <dgm:prSet presAssocID="{AE1CDF1E-1136-43CC-A11D-E367C6FD26A0}" presName="descendantText" presStyleLbl="alignAccFollowNode1" presStyleIdx="1" presStyleCnt="3">
        <dgm:presLayoutVars>
          <dgm:bulletEnabled val="1"/>
        </dgm:presLayoutVars>
      </dgm:prSet>
      <dgm:spPr/>
    </dgm:pt>
    <dgm:pt modelId="{93E35B3B-5E1E-41BB-B33B-B3ADF27EDEBA}" type="pres">
      <dgm:prSet presAssocID="{D7720848-5194-4979-84A9-2ABD7D88CB73}" presName="sp" presStyleCnt="0"/>
      <dgm:spPr/>
    </dgm:pt>
    <dgm:pt modelId="{A4010121-F68C-4C93-B64D-E65D6C00D7BC}" type="pres">
      <dgm:prSet presAssocID="{F7EB0E21-EB6C-44F0-816B-26730F75B37F}" presName="linNode" presStyleCnt="0"/>
      <dgm:spPr/>
    </dgm:pt>
    <dgm:pt modelId="{83BFD8EE-AB60-4A8B-AB3F-C1500F8D1F4B}" type="pres">
      <dgm:prSet presAssocID="{F7EB0E21-EB6C-44F0-816B-26730F75B37F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6CD78D83-41CB-45EA-B509-67F5FEBD61B3}" type="pres">
      <dgm:prSet presAssocID="{F7EB0E21-EB6C-44F0-816B-26730F75B37F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E483490C-2F85-4613-9E52-6AD508010F1F}" type="presOf" srcId="{48BAA854-E3C9-4F7B-808F-1F3CEBEEA861}" destId="{E56B8145-32E9-4A62-9C1A-291CCE732FB1}" srcOrd="0" destOrd="0" presId="urn:microsoft.com/office/officeart/2005/8/layout/vList5"/>
    <dgm:cxn modelId="{277F5629-D6A9-47ED-AEE4-8A66FC62585D}" type="presOf" srcId="{696374E0-0C0D-48A3-8C09-D1CBDAA52453}" destId="{1C6D69AF-9C6B-40EB-B3C6-425A7E58FF46}" srcOrd="0" destOrd="0" presId="urn:microsoft.com/office/officeart/2005/8/layout/vList5"/>
    <dgm:cxn modelId="{BC9A3B32-0D09-4861-951E-D4E6CE941C9D}" type="presOf" srcId="{A30C8A54-E166-4057-A57B-27295F718DA3}" destId="{003325A2-D7DC-4E1C-BB0C-6BCDE32CFA93}" srcOrd="0" destOrd="0" presId="urn:microsoft.com/office/officeart/2005/8/layout/vList5"/>
    <dgm:cxn modelId="{655D6237-5716-4D61-AD12-E0BAED042F61}" type="presOf" srcId="{F7EB0E21-EB6C-44F0-816B-26730F75B37F}" destId="{83BFD8EE-AB60-4A8B-AB3F-C1500F8D1F4B}" srcOrd="0" destOrd="0" presId="urn:microsoft.com/office/officeart/2005/8/layout/vList5"/>
    <dgm:cxn modelId="{D3BB9441-2801-4B2C-93FB-C2757D3ACFA2}" type="presOf" srcId="{8DBC216A-BF9A-4B23-B930-F945F5BD9899}" destId="{003325A2-D7DC-4E1C-BB0C-6BCDE32CFA93}" srcOrd="0" destOrd="1" presId="urn:microsoft.com/office/officeart/2005/8/layout/vList5"/>
    <dgm:cxn modelId="{55C75662-BBA8-44BC-A564-519BA30F82C5}" type="presOf" srcId="{2A3BC7A7-1E9C-45CB-958E-1384BE976BA3}" destId="{6CD78D83-41CB-45EA-B509-67F5FEBD61B3}" srcOrd="0" destOrd="1" presId="urn:microsoft.com/office/officeart/2005/8/layout/vList5"/>
    <dgm:cxn modelId="{89A24344-0461-4353-BF49-FE14B427F4A9}" srcId="{9128BE75-7045-4CA1-9B41-E642E0211473}" destId="{A30C8A54-E166-4057-A57B-27295F718DA3}" srcOrd="0" destOrd="0" parTransId="{8C97B142-0D28-4B49-A03F-29A734B28486}" sibTransId="{3B3EAC83-1457-4B15-96E2-FE662678207C}"/>
    <dgm:cxn modelId="{6D755566-46CB-4426-86DD-2242276939A7}" type="presOf" srcId="{AE1CDF1E-1136-43CC-A11D-E367C6FD26A0}" destId="{F8AA7636-3659-4B58-BF93-C51437477E33}" srcOrd="0" destOrd="0" presId="urn:microsoft.com/office/officeart/2005/8/layout/vList5"/>
    <dgm:cxn modelId="{0F82B469-5FC0-463A-95E7-BC0FEFA48AD2}" type="presOf" srcId="{8C18E4D7-82CC-4FF3-859E-66A1D0750007}" destId="{E56B8145-32E9-4A62-9C1A-291CCE732FB1}" srcOrd="0" destOrd="1" presId="urn:microsoft.com/office/officeart/2005/8/layout/vList5"/>
    <dgm:cxn modelId="{FDCDB94A-51BE-4321-9939-BBF068BDA941}" srcId="{AE1CDF1E-1136-43CC-A11D-E367C6FD26A0}" destId="{8C18E4D7-82CC-4FF3-859E-66A1D0750007}" srcOrd="1" destOrd="0" parTransId="{525021FC-2831-4EED-94D6-081D6428C2E9}" sibTransId="{8ABD182B-16C8-42EC-97DA-E920CFEB58C4}"/>
    <dgm:cxn modelId="{1A3D8477-8F6C-469F-B2B3-9C1F81CF6424}" srcId="{696374E0-0C0D-48A3-8C09-D1CBDAA52453}" destId="{F7EB0E21-EB6C-44F0-816B-26730F75B37F}" srcOrd="2" destOrd="0" parTransId="{673E09C1-1547-4E35-B523-06355BAAC90C}" sibTransId="{FD97E3DA-3AA1-46EA-8F36-51CD4D0FACB2}"/>
    <dgm:cxn modelId="{475A387A-DD5C-4B65-ACDD-C12BBBFF50C0}" srcId="{F7EB0E21-EB6C-44F0-816B-26730F75B37F}" destId="{2A3BC7A7-1E9C-45CB-958E-1384BE976BA3}" srcOrd="1" destOrd="0" parTransId="{EB97D4AB-C7F7-4AB5-AFEE-E1FF02827FFE}" sibTransId="{0456D11F-AEFC-4484-BA5C-730898A7BBB3}"/>
    <dgm:cxn modelId="{03245980-CFD5-4CDD-8787-BDC6B5E1B407}" type="presOf" srcId="{9128BE75-7045-4CA1-9B41-E642E0211473}" destId="{7531EBA1-8A14-4AF5-9738-B171D09F93CF}" srcOrd="0" destOrd="0" presId="urn:microsoft.com/office/officeart/2005/8/layout/vList5"/>
    <dgm:cxn modelId="{C492E888-4283-4543-9A51-C95993CE2EA8}" srcId="{696374E0-0C0D-48A3-8C09-D1CBDAA52453}" destId="{9128BE75-7045-4CA1-9B41-E642E0211473}" srcOrd="0" destOrd="0" parTransId="{E7155EEF-88BA-400C-BE61-12BFE99B5348}" sibTransId="{F5F5E60B-7593-4316-AE9A-78C4834FA5AF}"/>
    <dgm:cxn modelId="{7DF1A191-6F7A-4F0C-9802-BE9B66CFD282}" srcId="{F7EB0E21-EB6C-44F0-816B-26730F75B37F}" destId="{70962AC9-2736-4FB6-943E-F589F05F237F}" srcOrd="0" destOrd="0" parTransId="{52FFE005-98C9-4443-B7C6-15DB6539EEC3}" sibTransId="{59DF1F29-1F65-4951-BE9D-70DD1AB9C1AB}"/>
    <dgm:cxn modelId="{8538C697-FB1B-489B-A319-C224061F94C2}" srcId="{696374E0-0C0D-48A3-8C09-D1CBDAA52453}" destId="{AE1CDF1E-1136-43CC-A11D-E367C6FD26A0}" srcOrd="1" destOrd="0" parTransId="{D6390788-DD95-419E-BD44-B6FCF2835E8C}" sibTransId="{D7720848-5194-4979-84A9-2ABD7D88CB73}"/>
    <dgm:cxn modelId="{0D233BB4-313E-4B36-B8AC-B46C93925DD4}" type="presOf" srcId="{70962AC9-2736-4FB6-943E-F589F05F237F}" destId="{6CD78D83-41CB-45EA-B509-67F5FEBD61B3}" srcOrd="0" destOrd="0" presId="urn:microsoft.com/office/officeart/2005/8/layout/vList5"/>
    <dgm:cxn modelId="{5163D7BB-286D-457D-B13E-E2C716689626}" srcId="{9128BE75-7045-4CA1-9B41-E642E0211473}" destId="{8DBC216A-BF9A-4B23-B930-F945F5BD9899}" srcOrd="1" destOrd="0" parTransId="{47269A3D-44F5-4FDB-84A1-58E179AE71D2}" sibTransId="{B0DDCBC3-C55B-47DD-8D5B-0AB9A3BC2A0A}"/>
    <dgm:cxn modelId="{FFB97BF9-A398-4053-BB84-A114D927A677}" srcId="{AE1CDF1E-1136-43CC-A11D-E367C6FD26A0}" destId="{48BAA854-E3C9-4F7B-808F-1F3CEBEEA861}" srcOrd="0" destOrd="0" parTransId="{B6544D86-A4B5-4EED-BB83-DF8CB3E2992A}" sibTransId="{32631EA8-7536-4FE3-9CD6-6F3E78A40B3F}"/>
    <dgm:cxn modelId="{D01F3404-EBE6-4727-9864-3439D1504662}" type="presParOf" srcId="{1C6D69AF-9C6B-40EB-B3C6-425A7E58FF46}" destId="{F68A662B-1D6D-46CF-93D7-34784CC26338}" srcOrd="0" destOrd="0" presId="urn:microsoft.com/office/officeart/2005/8/layout/vList5"/>
    <dgm:cxn modelId="{77795B0F-3388-4070-8D43-619B4FC8C68B}" type="presParOf" srcId="{F68A662B-1D6D-46CF-93D7-34784CC26338}" destId="{7531EBA1-8A14-4AF5-9738-B171D09F93CF}" srcOrd="0" destOrd="0" presId="urn:microsoft.com/office/officeart/2005/8/layout/vList5"/>
    <dgm:cxn modelId="{00D7EE91-6ABF-4E6E-8644-CB6F9E1C6782}" type="presParOf" srcId="{F68A662B-1D6D-46CF-93D7-34784CC26338}" destId="{003325A2-D7DC-4E1C-BB0C-6BCDE32CFA93}" srcOrd="1" destOrd="0" presId="urn:microsoft.com/office/officeart/2005/8/layout/vList5"/>
    <dgm:cxn modelId="{D908517A-DD2C-48A7-AF9E-7B55508262E8}" type="presParOf" srcId="{1C6D69AF-9C6B-40EB-B3C6-425A7E58FF46}" destId="{57A57A07-AABA-4970-9070-AF67A8D5DFE9}" srcOrd="1" destOrd="0" presId="urn:microsoft.com/office/officeart/2005/8/layout/vList5"/>
    <dgm:cxn modelId="{61094F60-BD99-4991-84A2-0EFB97C206FD}" type="presParOf" srcId="{1C6D69AF-9C6B-40EB-B3C6-425A7E58FF46}" destId="{C759DD4C-E878-4267-8B1F-92EA4BEBA701}" srcOrd="2" destOrd="0" presId="urn:microsoft.com/office/officeart/2005/8/layout/vList5"/>
    <dgm:cxn modelId="{942062E4-EA71-411F-B9DA-8DBB54E8C9A9}" type="presParOf" srcId="{C759DD4C-E878-4267-8B1F-92EA4BEBA701}" destId="{F8AA7636-3659-4B58-BF93-C51437477E33}" srcOrd="0" destOrd="0" presId="urn:microsoft.com/office/officeart/2005/8/layout/vList5"/>
    <dgm:cxn modelId="{3169CD03-B730-425A-8679-480823F9DE50}" type="presParOf" srcId="{C759DD4C-E878-4267-8B1F-92EA4BEBA701}" destId="{E56B8145-32E9-4A62-9C1A-291CCE732FB1}" srcOrd="1" destOrd="0" presId="urn:microsoft.com/office/officeart/2005/8/layout/vList5"/>
    <dgm:cxn modelId="{A46D8AAB-6F30-4E5F-A3B5-5B70D714F7CB}" type="presParOf" srcId="{1C6D69AF-9C6B-40EB-B3C6-425A7E58FF46}" destId="{93E35B3B-5E1E-41BB-B33B-B3ADF27EDEBA}" srcOrd="3" destOrd="0" presId="urn:microsoft.com/office/officeart/2005/8/layout/vList5"/>
    <dgm:cxn modelId="{C1FF7859-5E8C-4A12-A596-F3DDD1C23E20}" type="presParOf" srcId="{1C6D69AF-9C6B-40EB-B3C6-425A7E58FF46}" destId="{A4010121-F68C-4C93-B64D-E65D6C00D7BC}" srcOrd="4" destOrd="0" presId="urn:microsoft.com/office/officeart/2005/8/layout/vList5"/>
    <dgm:cxn modelId="{5A645899-1CD1-4E38-80BB-B504251E1A3F}" type="presParOf" srcId="{A4010121-F68C-4C93-B64D-E65D6C00D7BC}" destId="{83BFD8EE-AB60-4A8B-AB3F-C1500F8D1F4B}" srcOrd="0" destOrd="0" presId="urn:microsoft.com/office/officeart/2005/8/layout/vList5"/>
    <dgm:cxn modelId="{4087AA36-B2C3-41B4-8575-81562A6C5322}" type="presParOf" srcId="{A4010121-F68C-4C93-B64D-E65D6C00D7BC}" destId="{6CD78D83-41CB-45EA-B509-67F5FEBD61B3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87AC06C-EE7F-4341-89D8-66805BAC460B}" type="doc">
      <dgm:prSet loTypeId="urn:microsoft.com/office/officeart/2005/8/layout/hierarchy3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141321C-AE06-4B27-935E-AE794648D5C7}">
      <dgm:prSet/>
      <dgm:spPr/>
      <dgm:t>
        <a:bodyPr/>
        <a:lstStyle/>
        <a:p>
          <a:r>
            <a:rPr lang="en-GB"/>
            <a:t>Conflict models</a:t>
          </a:r>
          <a:endParaRPr lang="en-US"/>
        </a:p>
      </dgm:t>
    </dgm:pt>
    <dgm:pt modelId="{81AFE9AB-BB96-4253-8991-19C005C58D70}" type="parTrans" cxnId="{0BCFB602-5E72-44A9-B0AA-8E43260EE673}">
      <dgm:prSet/>
      <dgm:spPr/>
      <dgm:t>
        <a:bodyPr/>
        <a:lstStyle/>
        <a:p>
          <a:endParaRPr lang="en-US"/>
        </a:p>
      </dgm:t>
    </dgm:pt>
    <dgm:pt modelId="{A7BA62EE-E5C1-42F6-8B70-2FAA48EB9972}" type="sibTrans" cxnId="{0BCFB602-5E72-44A9-B0AA-8E43260EE673}">
      <dgm:prSet/>
      <dgm:spPr/>
      <dgm:t>
        <a:bodyPr/>
        <a:lstStyle/>
        <a:p>
          <a:endParaRPr lang="en-US"/>
        </a:p>
      </dgm:t>
    </dgm:pt>
    <dgm:pt modelId="{8EA15DE0-982D-43AA-AD9F-79C935C25510}">
      <dgm:prSet/>
      <dgm:spPr/>
      <dgm:t>
        <a:bodyPr/>
        <a:lstStyle/>
        <a:p>
          <a:r>
            <a:rPr lang="en-GB"/>
            <a:t>Recap on academic skills and assignments</a:t>
          </a:r>
          <a:endParaRPr lang="en-US"/>
        </a:p>
      </dgm:t>
    </dgm:pt>
    <dgm:pt modelId="{529D5BD5-A776-40F1-B655-36FF84940267}" type="parTrans" cxnId="{E0AB2A61-97A9-421F-89B4-9B7B94531C27}">
      <dgm:prSet/>
      <dgm:spPr/>
      <dgm:t>
        <a:bodyPr/>
        <a:lstStyle/>
        <a:p>
          <a:endParaRPr lang="en-US"/>
        </a:p>
      </dgm:t>
    </dgm:pt>
    <dgm:pt modelId="{D5D76DF2-9B41-4DC8-BF95-E64D525123C4}" type="sibTrans" cxnId="{E0AB2A61-97A9-421F-89B4-9B7B94531C27}">
      <dgm:prSet/>
      <dgm:spPr/>
      <dgm:t>
        <a:bodyPr/>
        <a:lstStyle/>
        <a:p>
          <a:endParaRPr lang="en-US"/>
        </a:p>
      </dgm:t>
    </dgm:pt>
    <dgm:pt modelId="{0F730AD0-CD43-4380-AF1D-C8C03B4C7A0C}" type="pres">
      <dgm:prSet presAssocID="{687AC06C-EE7F-4341-89D8-66805BAC460B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A894D40D-8AEF-44A4-80AD-D3CDE6F46B37}" type="pres">
      <dgm:prSet presAssocID="{0141321C-AE06-4B27-935E-AE794648D5C7}" presName="root" presStyleCnt="0"/>
      <dgm:spPr/>
    </dgm:pt>
    <dgm:pt modelId="{08CE3D06-4C47-4A33-894A-E2728BFC6245}" type="pres">
      <dgm:prSet presAssocID="{0141321C-AE06-4B27-935E-AE794648D5C7}" presName="rootComposite" presStyleCnt="0"/>
      <dgm:spPr/>
    </dgm:pt>
    <dgm:pt modelId="{F7F9AD02-918D-4907-94A5-340016CE8F93}" type="pres">
      <dgm:prSet presAssocID="{0141321C-AE06-4B27-935E-AE794648D5C7}" presName="rootText" presStyleLbl="node1" presStyleIdx="0" presStyleCnt="2"/>
      <dgm:spPr/>
    </dgm:pt>
    <dgm:pt modelId="{1A02F23C-8C11-4BE4-A59A-FDFE5866DA14}" type="pres">
      <dgm:prSet presAssocID="{0141321C-AE06-4B27-935E-AE794648D5C7}" presName="rootConnector" presStyleLbl="node1" presStyleIdx="0" presStyleCnt="2"/>
      <dgm:spPr/>
    </dgm:pt>
    <dgm:pt modelId="{16A5FF60-C623-4591-BEE0-B16CA8EC6633}" type="pres">
      <dgm:prSet presAssocID="{0141321C-AE06-4B27-935E-AE794648D5C7}" presName="childShape" presStyleCnt="0"/>
      <dgm:spPr/>
    </dgm:pt>
    <dgm:pt modelId="{AFFFBBD3-CC2E-43EF-9E03-229A21154594}" type="pres">
      <dgm:prSet presAssocID="{8EA15DE0-982D-43AA-AD9F-79C935C25510}" presName="root" presStyleCnt="0"/>
      <dgm:spPr/>
    </dgm:pt>
    <dgm:pt modelId="{0E4E688E-A49F-44CD-820E-6E322A90E299}" type="pres">
      <dgm:prSet presAssocID="{8EA15DE0-982D-43AA-AD9F-79C935C25510}" presName="rootComposite" presStyleCnt="0"/>
      <dgm:spPr/>
    </dgm:pt>
    <dgm:pt modelId="{37E5A269-79F5-42BA-9FDA-E5FE22EF65B8}" type="pres">
      <dgm:prSet presAssocID="{8EA15DE0-982D-43AA-AD9F-79C935C25510}" presName="rootText" presStyleLbl="node1" presStyleIdx="1" presStyleCnt="2"/>
      <dgm:spPr/>
    </dgm:pt>
    <dgm:pt modelId="{FE69C6C3-22EE-4258-A7C1-6F4C2E70162D}" type="pres">
      <dgm:prSet presAssocID="{8EA15DE0-982D-43AA-AD9F-79C935C25510}" presName="rootConnector" presStyleLbl="node1" presStyleIdx="1" presStyleCnt="2"/>
      <dgm:spPr/>
    </dgm:pt>
    <dgm:pt modelId="{D86DA5DD-A6ED-4254-8F19-A855B71BB17A}" type="pres">
      <dgm:prSet presAssocID="{8EA15DE0-982D-43AA-AD9F-79C935C25510}" presName="childShape" presStyleCnt="0"/>
      <dgm:spPr/>
    </dgm:pt>
  </dgm:ptLst>
  <dgm:cxnLst>
    <dgm:cxn modelId="{0BCFB602-5E72-44A9-B0AA-8E43260EE673}" srcId="{687AC06C-EE7F-4341-89D8-66805BAC460B}" destId="{0141321C-AE06-4B27-935E-AE794648D5C7}" srcOrd="0" destOrd="0" parTransId="{81AFE9AB-BB96-4253-8991-19C005C58D70}" sibTransId="{A7BA62EE-E5C1-42F6-8B70-2FAA48EB9972}"/>
    <dgm:cxn modelId="{0BD46F07-7265-44AB-9AB4-1CD571CB48EA}" type="presOf" srcId="{8EA15DE0-982D-43AA-AD9F-79C935C25510}" destId="{37E5A269-79F5-42BA-9FDA-E5FE22EF65B8}" srcOrd="0" destOrd="0" presId="urn:microsoft.com/office/officeart/2005/8/layout/hierarchy3"/>
    <dgm:cxn modelId="{E0AB2A61-97A9-421F-89B4-9B7B94531C27}" srcId="{687AC06C-EE7F-4341-89D8-66805BAC460B}" destId="{8EA15DE0-982D-43AA-AD9F-79C935C25510}" srcOrd="1" destOrd="0" parTransId="{529D5BD5-A776-40F1-B655-36FF84940267}" sibTransId="{D5D76DF2-9B41-4DC8-BF95-E64D525123C4}"/>
    <dgm:cxn modelId="{90CAF647-7E80-4FF1-ADF5-D51B31714272}" type="presOf" srcId="{8EA15DE0-982D-43AA-AD9F-79C935C25510}" destId="{FE69C6C3-22EE-4258-A7C1-6F4C2E70162D}" srcOrd="1" destOrd="0" presId="urn:microsoft.com/office/officeart/2005/8/layout/hierarchy3"/>
    <dgm:cxn modelId="{42F0DED3-75CE-4249-A9E9-C43513B8F53A}" type="presOf" srcId="{0141321C-AE06-4B27-935E-AE794648D5C7}" destId="{1A02F23C-8C11-4BE4-A59A-FDFE5866DA14}" srcOrd="1" destOrd="0" presId="urn:microsoft.com/office/officeart/2005/8/layout/hierarchy3"/>
    <dgm:cxn modelId="{508798F8-073F-4F79-A85B-CD8A13469306}" type="presOf" srcId="{687AC06C-EE7F-4341-89D8-66805BAC460B}" destId="{0F730AD0-CD43-4380-AF1D-C8C03B4C7A0C}" srcOrd="0" destOrd="0" presId="urn:microsoft.com/office/officeart/2005/8/layout/hierarchy3"/>
    <dgm:cxn modelId="{09BFA3FF-91C7-4A75-BDAD-04A1BA6C9E56}" type="presOf" srcId="{0141321C-AE06-4B27-935E-AE794648D5C7}" destId="{F7F9AD02-918D-4907-94A5-340016CE8F93}" srcOrd="0" destOrd="0" presId="urn:microsoft.com/office/officeart/2005/8/layout/hierarchy3"/>
    <dgm:cxn modelId="{A7F799A3-79D7-4AF8-8C56-6D15A5156A92}" type="presParOf" srcId="{0F730AD0-CD43-4380-AF1D-C8C03B4C7A0C}" destId="{A894D40D-8AEF-44A4-80AD-D3CDE6F46B37}" srcOrd="0" destOrd="0" presId="urn:microsoft.com/office/officeart/2005/8/layout/hierarchy3"/>
    <dgm:cxn modelId="{183DDC82-BA54-4A81-8EEA-E9481828900D}" type="presParOf" srcId="{A894D40D-8AEF-44A4-80AD-D3CDE6F46B37}" destId="{08CE3D06-4C47-4A33-894A-E2728BFC6245}" srcOrd="0" destOrd="0" presId="urn:microsoft.com/office/officeart/2005/8/layout/hierarchy3"/>
    <dgm:cxn modelId="{5BC26603-E89D-457C-AA67-12340FE08BCB}" type="presParOf" srcId="{08CE3D06-4C47-4A33-894A-E2728BFC6245}" destId="{F7F9AD02-918D-4907-94A5-340016CE8F93}" srcOrd="0" destOrd="0" presId="urn:microsoft.com/office/officeart/2005/8/layout/hierarchy3"/>
    <dgm:cxn modelId="{73BB05A6-55F9-4E99-AAE8-A01D13D3B4FC}" type="presParOf" srcId="{08CE3D06-4C47-4A33-894A-E2728BFC6245}" destId="{1A02F23C-8C11-4BE4-A59A-FDFE5866DA14}" srcOrd="1" destOrd="0" presId="urn:microsoft.com/office/officeart/2005/8/layout/hierarchy3"/>
    <dgm:cxn modelId="{42E324B9-3EC5-4173-B23D-72E5D5EFBCC7}" type="presParOf" srcId="{A894D40D-8AEF-44A4-80AD-D3CDE6F46B37}" destId="{16A5FF60-C623-4591-BEE0-B16CA8EC6633}" srcOrd="1" destOrd="0" presId="urn:microsoft.com/office/officeart/2005/8/layout/hierarchy3"/>
    <dgm:cxn modelId="{04B51DAD-A9BA-4474-A02D-728E3A549CE2}" type="presParOf" srcId="{0F730AD0-CD43-4380-AF1D-C8C03B4C7A0C}" destId="{AFFFBBD3-CC2E-43EF-9E03-229A21154594}" srcOrd="1" destOrd="0" presId="urn:microsoft.com/office/officeart/2005/8/layout/hierarchy3"/>
    <dgm:cxn modelId="{B796CB1F-D5A7-4B54-B03A-EB74FEFC5104}" type="presParOf" srcId="{AFFFBBD3-CC2E-43EF-9E03-229A21154594}" destId="{0E4E688E-A49F-44CD-820E-6E322A90E299}" srcOrd="0" destOrd="0" presId="urn:microsoft.com/office/officeart/2005/8/layout/hierarchy3"/>
    <dgm:cxn modelId="{E5BE0F14-CFD5-4272-9E81-CDDA9B5B52F0}" type="presParOf" srcId="{0E4E688E-A49F-44CD-820E-6E322A90E299}" destId="{37E5A269-79F5-42BA-9FDA-E5FE22EF65B8}" srcOrd="0" destOrd="0" presId="urn:microsoft.com/office/officeart/2005/8/layout/hierarchy3"/>
    <dgm:cxn modelId="{17AD2861-CF0D-46E4-A714-15575823462F}" type="presParOf" srcId="{0E4E688E-A49F-44CD-820E-6E322A90E299}" destId="{FE69C6C3-22EE-4258-A7C1-6F4C2E70162D}" srcOrd="1" destOrd="0" presId="urn:microsoft.com/office/officeart/2005/8/layout/hierarchy3"/>
    <dgm:cxn modelId="{227C1185-91F6-4BD9-89FA-58BF00BDED4C}" type="presParOf" srcId="{AFFFBBD3-CC2E-43EF-9E03-229A21154594}" destId="{D86DA5DD-A6ED-4254-8F19-A855B71BB17A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E0791F-2E1C-44EE-8E37-5A501163E235}">
      <dsp:nvSpPr>
        <dsp:cNvPr id="0" name=""/>
        <dsp:cNvSpPr/>
      </dsp:nvSpPr>
      <dsp:spPr>
        <a:xfrm>
          <a:off x="0" y="30070"/>
          <a:ext cx="6666833" cy="262920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/>
            <a:t>Recap on last sessions learning </a:t>
          </a:r>
          <a:endParaRPr lang="en-US" sz="4700" kern="1200" dirty="0"/>
        </a:p>
      </dsp:txBody>
      <dsp:txXfrm>
        <a:off x="128347" y="158417"/>
        <a:ext cx="6410139" cy="2372515"/>
      </dsp:txXfrm>
    </dsp:sp>
    <dsp:sp modelId="{6C311987-2E0D-421A-B8C4-41204116CF88}">
      <dsp:nvSpPr>
        <dsp:cNvPr id="0" name=""/>
        <dsp:cNvSpPr/>
      </dsp:nvSpPr>
      <dsp:spPr>
        <a:xfrm>
          <a:off x="0" y="2794640"/>
          <a:ext cx="6666833" cy="2629209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 dirty="0"/>
            <a:t>Explore additions to active listening and relationship building</a:t>
          </a:r>
          <a:endParaRPr lang="en-US" sz="4700" kern="1200" dirty="0"/>
        </a:p>
      </dsp:txBody>
      <dsp:txXfrm>
        <a:off x="128347" y="2922987"/>
        <a:ext cx="6410139" cy="23725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A899F5-D06E-4E15-9745-DC96EC3FCAD3}">
      <dsp:nvSpPr>
        <dsp:cNvPr id="0" name=""/>
        <dsp:cNvSpPr/>
      </dsp:nvSpPr>
      <dsp:spPr>
        <a:xfrm rot="5400000">
          <a:off x="6796958" y="-2629531"/>
          <a:ext cx="1453108" cy="7080953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Can make it difficult to process information which can lead to  misunderstandings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Can create a barrier to open discussions</a:t>
          </a:r>
        </a:p>
      </dsp:txBody>
      <dsp:txXfrm rot="-5400000">
        <a:off x="3983036" y="255326"/>
        <a:ext cx="7010018" cy="1311238"/>
      </dsp:txXfrm>
    </dsp:sp>
    <dsp:sp modelId="{D32D50C7-8CC2-4384-8FE9-C1B767D99C56}">
      <dsp:nvSpPr>
        <dsp:cNvPr id="0" name=""/>
        <dsp:cNvSpPr/>
      </dsp:nvSpPr>
      <dsp:spPr>
        <a:xfrm>
          <a:off x="0" y="2752"/>
          <a:ext cx="3983036" cy="181638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Anxiety</a:t>
          </a:r>
        </a:p>
      </dsp:txBody>
      <dsp:txXfrm>
        <a:off x="88669" y="91421"/>
        <a:ext cx="3805698" cy="1639048"/>
      </dsp:txXfrm>
    </dsp:sp>
    <dsp:sp modelId="{B2BCBEE8-C707-4BE1-8A68-7360CFAB41A2}">
      <dsp:nvSpPr>
        <dsp:cNvPr id="0" name=""/>
        <dsp:cNvSpPr/>
      </dsp:nvSpPr>
      <dsp:spPr>
        <a:xfrm rot="5400000">
          <a:off x="6796958" y="-722326"/>
          <a:ext cx="1453108" cy="7080953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Fear or being misunderstood or judged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Fear of negative feedback if they express themselves</a:t>
          </a:r>
        </a:p>
      </dsp:txBody>
      <dsp:txXfrm rot="-5400000">
        <a:off x="3983036" y="2162531"/>
        <a:ext cx="7010018" cy="1311238"/>
      </dsp:txXfrm>
    </dsp:sp>
    <dsp:sp modelId="{5776EFA6-5F1A-42FF-AEA4-3DF2A3389053}">
      <dsp:nvSpPr>
        <dsp:cNvPr id="0" name=""/>
        <dsp:cNvSpPr/>
      </dsp:nvSpPr>
      <dsp:spPr>
        <a:xfrm>
          <a:off x="0" y="1909957"/>
          <a:ext cx="3983036" cy="1816386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Fear</a:t>
          </a:r>
        </a:p>
      </dsp:txBody>
      <dsp:txXfrm>
        <a:off x="88669" y="1998626"/>
        <a:ext cx="3805698" cy="1639048"/>
      </dsp:txXfrm>
    </dsp:sp>
    <dsp:sp modelId="{CC22AF28-B79C-429D-8BF2-29B14B31D3BA}">
      <dsp:nvSpPr>
        <dsp:cNvPr id="0" name=""/>
        <dsp:cNvSpPr/>
      </dsp:nvSpPr>
      <dsp:spPr>
        <a:xfrm rot="5400000">
          <a:off x="6796958" y="1184879"/>
          <a:ext cx="1453108" cy="7080953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51435" rIns="102870" bIns="51435" numCol="1" spcCol="1270" anchor="ctr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Strong negative emotions can cloud a person’s judgement</a:t>
          </a:r>
        </a:p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Can lead to defensive  reactions </a:t>
          </a:r>
        </a:p>
      </dsp:txBody>
      <dsp:txXfrm rot="-5400000">
        <a:off x="3983036" y="4069737"/>
        <a:ext cx="7010018" cy="1311238"/>
      </dsp:txXfrm>
    </dsp:sp>
    <dsp:sp modelId="{BA8FE030-0A8E-40A5-AD40-952336F8A0FA}">
      <dsp:nvSpPr>
        <dsp:cNvPr id="0" name=""/>
        <dsp:cNvSpPr/>
      </dsp:nvSpPr>
      <dsp:spPr>
        <a:xfrm>
          <a:off x="0" y="3817162"/>
          <a:ext cx="3983036" cy="181638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Anger</a:t>
          </a:r>
        </a:p>
      </dsp:txBody>
      <dsp:txXfrm>
        <a:off x="88669" y="3905831"/>
        <a:ext cx="3805698" cy="163904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3325A2-D7DC-4E1C-BB0C-6BCDE32CFA93}">
      <dsp:nvSpPr>
        <dsp:cNvPr id="0" name=""/>
        <dsp:cNvSpPr/>
      </dsp:nvSpPr>
      <dsp:spPr>
        <a:xfrm rot="5400000">
          <a:off x="6940616" y="-2698546"/>
          <a:ext cx="1449506" cy="7214465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Unwillingness to express vulnerability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Inability to view other perspectives can cause tensions</a:t>
          </a:r>
        </a:p>
      </dsp:txBody>
      <dsp:txXfrm rot="-5400000">
        <a:off x="4058137" y="254692"/>
        <a:ext cx="7143706" cy="1307988"/>
      </dsp:txXfrm>
    </dsp:sp>
    <dsp:sp modelId="{7531EBA1-8A14-4AF5-9738-B171D09F93CF}">
      <dsp:nvSpPr>
        <dsp:cNvPr id="0" name=""/>
        <dsp:cNvSpPr/>
      </dsp:nvSpPr>
      <dsp:spPr>
        <a:xfrm>
          <a:off x="0" y="2745"/>
          <a:ext cx="4058137" cy="181188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Pride</a:t>
          </a:r>
        </a:p>
      </dsp:txBody>
      <dsp:txXfrm>
        <a:off x="88449" y="91194"/>
        <a:ext cx="3881239" cy="1634984"/>
      </dsp:txXfrm>
    </dsp:sp>
    <dsp:sp modelId="{E56B8145-32E9-4A62-9C1A-291CCE732FB1}">
      <dsp:nvSpPr>
        <dsp:cNvPr id="0" name=""/>
        <dsp:cNvSpPr/>
      </dsp:nvSpPr>
      <dsp:spPr>
        <a:xfrm rot="5400000">
          <a:off x="6940616" y="-796069"/>
          <a:ext cx="1449506" cy="7214465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Can preoccupy the mind, making it difficult to form meaningful conversation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Can impact on the person’s ability to process information leading to misunderstandings</a:t>
          </a:r>
        </a:p>
      </dsp:txBody>
      <dsp:txXfrm rot="-5400000">
        <a:off x="4058137" y="2157169"/>
        <a:ext cx="7143706" cy="1307988"/>
      </dsp:txXfrm>
    </dsp:sp>
    <dsp:sp modelId="{F8AA7636-3659-4B58-BF93-C51437477E33}">
      <dsp:nvSpPr>
        <dsp:cNvPr id="0" name=""/>
        <dsp:cNvSpPr/>
      </dsp:nvSpPr>
      <dsp:spPr>
        <a:xfrm>
          <a:off x="0" y="1905222"/>
          <a:ext cx="4058137" cy="181188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Stress</a:t>
          </a:r>
        </a:p>
      </dsp:txBody>
      <dsp:txXfrm>
        <a:off x="88449" y="1993671"/>
        <a:ext cx="3881239" cy="1634984"/>
      </dsp:txXfrm>
    </dsp:sp>
    <dsp:sp modelId="{6CD78D83-41CB-45EA-B509-67F5FEBD61B3}">
      <dsp:nvSpPr>
        <dsp:cNvPr id="0" name=""/>
        <dsp:cNvSpPr/>
      </dsp:nvSpPr>
      <dsp:spPr>
        <a:xfrm rot="5400000">
          <a:off x="6940616" y="1106407"/>
          <a:ext cx="1449506" cy="7214465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Past experiences could cause a sense of mistrust, guardedness, suspicion 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Barrier sending or receiving information/misinterpreting intentions</a:t>
          </a:r>
        </a:p>
      </dsp:txBody>
      <dsp:txXfrm rot="-5400000">
        <a:off x="4058137" y="4059646"/>
        <a:ext cx="7143706" cy="1307988"/>
      </dsp:txXfrm>
    </dsp:sp>
    <dsp:sp modelId="{83BFD8EE-AB60-4A8B-AB3F-C1500F8D1F4B}">
      <dsp:nvSpPr>
        <dsp:cNvPr id="0" name=""/>
        <dsp:cNvSpPr/>
      </dsp:nvSpPr>
      <dsp:spPr>
        <a:xfrm>
          <a:off x="0" y="3807698"/>
          <a:ext cx="4058137" cy="181188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0" lvl="0" indent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Mistrust</a:t>
          </a:r>
        </a:p>
      </dsp:txBody>
      <dsp:txXfrm>
        <a:off x="88449" y="3896147"/>
        <a:ext cx="3881239" cy="163498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F9AD02-918D-4907-94A5-340016CE8F93}">
      <dsp:nvSpPr>
        <dsp:cNvPr id="0" name=""/>
        <dsp:cNvSpPr/>
      </dsp:nvSpPr>
      <dsp:spPr>
        <a:xfrm>
          <a:off x="1283" y="806323"/>
          <a:ext cx="4672458" cy="233622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58420" rIns="87630" bIns="5842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Conflict models</a:t>
          </a:r>
          <a:endParaRPr lang="en-US" sz="4600" kern="1200"/>
        </a:p>
      </dsp:txBody>
      <dsp:txXfrm>
        <a:off x="69709" y="874749"/>
        <a:ext cx="4535606" cy="2199377"/>
      </dsp:txXfrm>
    </dsp:sp>
    <dsp:sp modelId="{37E5A269-79F5-42BA-9FDA-E5FE22EF65B8}">
      <dsp:nvSpPr>
        <dsp:cNvPr id="0" name=""/>
        <dsp:cNvSpPr/>
      </dsp:nvSpPr>
      <dsp:spPr>
        <a:xfrm>
          <a:off x="5841857" y="806323"/>
          <a:ext cx="4672458" cy="2336229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58420" rIns="87630" bIns="5842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Recap on academic skills and assignments</a:t>
          </a:r>
          <a:endParaRPr lang="en-US" sz="4600" kern="1200"/>
        </a:p>
      </dsp:txBody>
      <dsp:txXfrm>
        <a:off x="5910283" y="874749"/>
        <a:ext cx="4535606" cy="21993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766326-AD37-4E74-B604-146728E59D82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B215933-D1FB-443A-9E1A-8496A37057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826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215933-D1FB-443A-9E1A-8496A37057E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92497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215933-D1FB-443A-9E1A-8496A37057E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0294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B8B270D-091D-4ED2-8C85-0898DD7D9F2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480042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B215933-D1FB-443A-9E1A-8496A37057E7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4130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FAFF58-04CF-1F5F-8267-8E2E9725A0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F0FB99-F4DF-14E7-8360-6AADDCDC23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4B88F0-53A9-2E6D-ED99-AAF20F672B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EB125-0F57-4BF1-9DDE-F934EF1ED294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5B0A3E-F1EF-6784-5A9A-6FC6C37602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5FE05-DC79-3E4C-9FC6-B994A77490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5582F-3A7B-4D16-9F38-DFE07D6CD6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2734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D09D5-F44A-F34F-E1B5-1D97F04565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642D09-AE23-6B04-7F47-190200026C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EB5788-AB8D-D231-FD3E-2C326749B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EB125-0F57-4BF1-9DDE-F934EF1ED294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5B0032-FA0B-7A4E-244B-055764BC75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895954-9609-167E-627D-30F632DE2E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5582F-3A7B-4D16-9F38-DFE07D6CD6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969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E77A0-6D19-740C-87B6-7A7285BF4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86C80C-69B9-AC74-5297-9505A80F2B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10B1BA-A28E-8F37-AC12-879871A33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EB125-0F57-4BF1-9DDE-F934EF1ED294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5D5425-C782-B00F-BF02-69C3FDB436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1F339-C4CB-9EF3-5B1F-19DAC773F0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5582F-3A7B-4D16-9F38-DFE07D6CD6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85341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34CB9-BFF7-D2F2-0339-2BA284EE45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41C610-7A50-D8BB-570B-93E8077258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53FB15-37F1-AE7D-39E2-F911B600D5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B5640F-7F5D-D943-FDAF-B41595775E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EB125-0F57-4BF1-9DDE-F934EF1ED294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B7ACAB-B45D-4BDC-AD56-55DEE79D20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278419-3F0D-F547-4E91-5B7ADDFC5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5582F-3A7B-4D16-9F38-DFE07D6CD6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6615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90A3A-A13F-CF00-33E0-001CEEF1C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6B6A1E-7208-6C99-FBDF-9AB1016AFD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2DFF5B-72BB-426F-3E07-19E2185DC6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AA8C038-F134-1479-B670-99E8CE84E4E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829351-9755-35F3-31B0-F72DBFD998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FD9D93-5334-8E9D-655B-E206FD55BB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EB125-0F57-4BF1-9DDE-F934EF1ED294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2A7047-36BC-6E2A-B8CA-86FDC46609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12A9EE-399E-5545-1ACA-EA6AA84D1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5582F-3A7B-4D16-9F38-DFE07D6CD6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1095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057E8-F110-A957-FD47-8D54FEB671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936E3A-8C76-CF7D-A56C-6E1A56A185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EB125-0F57-4BF1-9DDE-F934EF1ED294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B97230-3D1F-2858-8BF5-29C080E6E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0A5A4A-B216-E62C-00AC-CFDF880ED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5582F-3A7B-4D16-9F38-DFE07D6CD6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917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9BFFC6-6740-E6ED-535E-9ED59AB2C3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EB125-0F57-4BF1-9DDE-F934EF1ED294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630DAD7-B5BB-38FE-E173-8EF439BAD2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42FE04E-447C-CA9D-A7A8-1453D2E32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5582F-3A7B-4D16-9F38-DFE07D6CD6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4824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76106-2BCA-143D-4F25-D9F4CFE4D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BEDCE4-A904-230D-D037-AA39BE6431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7BA881-6C54-6C58-6EF7-DA3025B51F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B3C481-AE55-48EE-AF02-020644E3A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EB125-0F57-4BF1-9DDE-F934EF1ED294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EA74CF-B8FC-7A95-DE28-A983BDCDC6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8EB453-C1E1-DD59-B2DD-03BFCA6903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5582F-3A7B-4D16-9F38-DFE07D6CD6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660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83E4A-AF9B-81EE-6CE8-6C51983D7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9F97FD-6942-DE8A-691B-5A7DA57494B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05A7C3-47F2-374C-AE77-2E003BB095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A2C84B7-0348-2779-B9E2-B3EF627B4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EB125-0F57-4BF1-9DDE-F934EF1ED294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C58FBC-BA83-5C7A-1066-4D4E319E4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8B47AE-AEB2-ED63-7DE3-E9B00CAD7E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5582F-3A7B-4D16-9F38-DFE07D6CD6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384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5337D-0A0C-888B-2243-B25358402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27DC3D0-6E58-F601-6BAB-F6D35B4DC6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0A2244-D616-6C5C-1C68-318260D4A5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EB125-0F57-4BF1-9DDE-F934EF1ED294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53FCBE-F462-1BF1-6C69-2F264A5AF2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E94FAC-79E2-C8DF-685B-EEC28263D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5582F-3A7B-4D16-9F38-DFE07D6CD6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007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195BA1-C239-342A-651F-231AC0B6D1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DB5D446-891F-A450-B9D3-DF6354C3E7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7C6AB-CF42-C11F-2FBB-BCECB5ECED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9EB125-0F57-4BF1-9DDE-F934EF1ED294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8E769B-EB2E-8610-611C-6D7455374A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A0A4E-8D95-9B5B-88CC-018F333F20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95582F-3A7B-4D16-9F38-DFE07D6CD6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71897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79551A-E5CB-EDC7-31D8-F1D7C73937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A25339-B7C4-C7D4-322C-094A849D351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30F409-55B0-DBFC-B996-8E772F4BF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E0165D-6D2D-4B7B-34DC-690860CAF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F8B381-10B3-2F5A-E44C-8FA2DDF359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39146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7E21F-9B53-F938-998F-C6ED8D8EC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75D5AA-DC37-A1BF-0BDE-9ABCD41AC7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1F9C77-2799-7950-A28A-3BD7A0FE7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CA193F-775D-BBF9-EAB7-FC1FFBE06F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AC2DF2-FE25-BCDD-9BA0-A8EB29D61B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F2BD96E-3838-45D2-9031-D3AF67C920A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028825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795A57-B3A3-8E66-F978-098AD07F8B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709FF9-B71C-4684-7B29-D7CC5AA89A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4045DB-AC26-7CDD-19E6-BE0F00205D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B12080-4836-B8EC-740B-722D56C695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E8AB4B-1405-20F5-8286-589FB0EC9C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911943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5E8F7-805C-C215-9877-947D84475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67251A-A5DA-FBED-2061-CFC35F7446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FAEE43-E94F-6112-866E-F75D15C728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6F5C39-0CC4-24BD-C7C6-519E6070AE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6D2AE7-3AA2-4DAD-DCB6-00CFEAE57A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FAAF55-DBAC-ED9B-7CAA-B3114CFFA4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507451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9DBC6-340B-3FE7-A986-853426972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518681-799D-2201-8B18-DED07E125A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EC5F8F-1ACC-7164-2F20-CBB8BA2ACE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C2AB20-B5CA-62F5-338F-F9029EB0173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EAECCA9-77DA-6E5D-AFFC-801E70BFB19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D9E6F6C-90F1-8933-4916-68FD7D835F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7A181B-AD3E-607F-E8DE-5CDA5D7A2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667113-D194-F5FE-5311-C5769201CC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26033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DC20B-FEAA-517C-65B0-8CCEF94AA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1258F4-8606-F1F8-CEBE-1F84D5806D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7DDACC-E837-B035-BF8D-10B085B9E6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B39629-D464-D7F8-2467-C82287C60A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9186599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1EA6694-C9D8-2707-BA99-9EEADC25E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3B5D421-C143-7112-ED1B-81A6D98F18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11A18D7-005B-3B45-2F91-A99DC9091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993420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23F531-6782-D83B-462C-2D457DCE9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8FBA9-95DD-8304-943D-B597C195A6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19B879-A193-FCA4-AED6-1B464C00BF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95E8F1-EA3F-F92A-65F6-1DD60F5EF5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C4E064-460D-27F1-EA57-A4BB30DCB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132290-B74E-86E1-3232-C70728A237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5966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D45C0-B6D5-C0A6-34E8-4E2163195A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6D640BF-9F58-8D2F-09A8-4CACBD8C6F8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F2E697-31AE-E12E-CF43-B10FBEB976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DF0A0F-C11E-EB4D-92B7-77D334D1E6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BF9F24-269B-FB3A-05FA-3A441D8D25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88CEDA-5F91-908C-0614-AA89B14701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618093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9629A-5C4C-972D-039B-FCE5BD9086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9DC52B-DFDE-2FA5-B90D-9F794AA07B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9558A9-9A20-B11B-AEA8-F445E12404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B42826-1597-95C3-3B11-44ACB20249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F3ED22-BF3C-F8FB-19E4-1B55CDA110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7397905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380058-C3ED-40A5-269D-65C387D8960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051AB4-0A65-C865-B0FA-B9D5EF2D76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928448-B7E5-8BE3-1C11-209B720235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1D9B0B-8CDC-4B89-5344-C882BC64A3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E74472-A4B0-B529-B167-7560E33DCC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5483629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7C0FA93-7C0D-4CC0-BB42-DF569688ED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bg1">
                  <a:alpha val="2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563402"/>
            <a:ext cx="4075200" cy="2058573"/>
          </a:xfrm>
        </p:spPr>
        <p:txBody>
          <a:bodyPr rtlCol="0">
            <a:noAutofit/>
          </a:bodyPr>
          <a:lstStyle>
            <a:lvl1pPr algn="ctr"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20" name="Subtitle 7">
            <a:extLst>
              <a:ext uri="{FF2B5EF4-FFF2-40B4-BE49-F238E27FC236}">
                <a16:creationId xmlns:a16="http://schemas.microsoft.com/office/drawing/2014/main" id="{C2777538-58E6-494C-A27B-B70346B0F39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90000" y="4248000"/>
            <a:ext cx="4075200" cy="1520975"/>
          </a:xfr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Subtitle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C9D32952-2D0C-4A3E-9354-E014C717894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54800" y="563563"/>
            <a:ext cx="4995863" cy="2706687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92FA415D-7F98-4C81-A18F-A114BF021CC5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654800" y="3587750"/>
            <a:ext cx="4995863" cy="269875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grpSp>
        <p:nvGrpSpPr>
          <p:cNvPr id="6" name="Group 5" hidden="1">
            <a:extLst>
              <a:ext uri="{FF2B5EF4-FFF2-40B4-BE49-F238E27FC236}">
                <a16:creationId xmlns:a16="http://schemas.microsoft.com/office/drawing/2014/main" id="{36D3DA45-FD99-405B-8BF9-260DD97C0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19525" y="2840038"/>
            <a:ext cx="2216150" cy="1177924"/>
            <a:chOff x="4987925" y="2840038"/>
            <a:chExt cx="2216150" cy="1177924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C5C2A03C-F372-4C6D-929D-FD97AD4396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E8FEDBB3-0BD6-41BC-BB57-9FEC2E96C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720702" y="2912637"/>
              <a:ext cx="1080000" cy="1080000"/>
              <a:chOff x="6879023" y="2912637"/>
              <a:chExt cx="1080000" cy="1080000"/>
            </a:xfrm>
          </p:grpSpPr>
          <p:grpSp>
            <p:nvGrpSpPr>
              <p:cNvPr id="9" name="Group 8">
                <a:extLst>
                  <a:ext uri="{FF2B5EF4-FFF2-40B4-BE49-F238E27FC236}">
                    <a16:creationId xmlns:a16="http://schemas.microsoft.com/office/drawing/2014/main" id="{7D12B81D-3F14-4DA1-BECA-669824832A0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7260443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14" name="Freeform 68">
                  <a:extLst>
                    <a:ext uri="{FF2B5EF4-FFF2-40B4-BE49-F238E27FC236}">
                      <a16:creationId xmlns:a16="http://schemas.microsoft.com/office/drawing/2014/main" id="{EA11E57D-88DD-4899-907A-2A5772002FE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15" name="Freeform 69">
                  <a:extLst>
                    <a:ext uri="{FF2B5EF4-FFF2-40B4-BE49-F238E27FC236}">
                      <a16:creationId xmlns:a16="http://schemas.microsoft.com/office/drawing/2014/main" id="{7A5AEE18-30A4-4777-975F-02D107A171B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16" name="Line 70">
                  <a:extLst>
                    <a:ext uri="{FF2B5EF4-FFF2-40B4-BE49-F238E27FC236}">
                      <a16:creationId xmlns:a16="http://schemas.microsoft.com/office/drawing/2014/main" id="{39EA21FB-AE36-478E-9770-CB842814390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</p:grpSp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BC45D5C4-2D3A-4F84-BED1-D9B75234B0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916369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11" name="Freeform 68">
                  <a:extLst>
                    <a:ext uri="{FF2B5EF4-FFF2-40B4-BE49-F238E27FC236}">
                      <a16:creationId xmlns:a16="http://schemas.microsoft.com/office/drawing/2014/main" id="{259762E8-7432-4501-9FE5-92B04D37C76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12" name="Freeform 69">
                  <a:extLst>
                    <a:ext uri="{FF2B5EF4-FFF2-40B4-BE49-F238E27FC236}">
                      <a16:creationId xmlns:a16="http://schemas.microsoft.com/office/drawing/2014/main" id="{FF91FD3E-0148-4B50-8906-7D9CD382A35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13" name="Line 70">
                  <a:extLst>
                    <a:ext uri="{FF2B5EF4-FFF2-40B4-BE49-F238E27FC236}">
                      <a16:creationId xmlns:a16="http://schemas.microsoft.com/office/drawing/2014/main" id="{506FA1AD-488A-4FD4-A79F-4343698EA73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366365328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4522" y="874663"/>
            <a:ext cx="4650901" cy="2334637"/>
          </a:xfrm>
        </p:spPr>
        <p:txBody>
          <a:bodyPr rtlCol="0">
            <a:normAutofit/>
          </a:bodyPr>
          <a:lstStyle>
            <a:lvl1pPr algn="ctr">
              <a:defRPr sz="4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grpSp>
        <p:nvGrpSpPr>
          <p:cNvPr id="6" name="Group 5" hidden="1">
            <a:extLst>
              <a:ext uri="{FF2B5EF4-FFF2-40B4-BE49-F238E27FC236}">
                <a16:creationId xmlns:a16="http://schemas.microsoft.com/office/drawing/2014/main" id="{F44A4473-D4D4-4E24-B542-C5D63C28D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53976" y="457964"/>
            <a:ext cx="6009066" cy="5914582"/>
            <a:chOff x="6153976" y="457964"/>
            <a:chExt cx="6009066" cy="5914582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14CA4A32-A016-460F-8B99-22A5D265B4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9012621" y="2980002"/>
              <a:ext cx="317159" cy="932400"/>
              <a:chOff x="6376988" y="280988"/>
              <a:chExt cx="633413" cy="1862138"/>
            </a:xfrm>
          </p:grpSpPr>
          <p:sp>
            <p:nvSpPr>
              <p:cNvPr id="86" name="Freeform 68">
                <a:extLst>
                  <a:ext uri="{FF2B5EF4-FFF2-40B4-BE49-F238E27FC236}">
                    <a16:creationId xmlns:a16="http://schemas.microsoft.com/office/drawing/2014/main" id="{84DB1BC2-B158-4DA5-9164-843E6B566C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376988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87" name="Freeform 69">
                <a:extLst>
                  <a:ext uri="{FF2B5EF4-FFF2-40B4-BE49-F238E27FC236}">
                    <a16:creationId xmlns:a16="http://schemas.microsoft.com/office/drawing/2014/main" id="{751FDE2E-D749-401E-B3BA-66B2F52318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6076" y="280988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88" name="Line 70">
                <a:extLst>
                  <a:ext uri="{FF2B5EF4-FFF2-40B4-BE49-F238E27FC236}">
                    <a16:creationId xmlns:a16="http://schemas.microsoft.com/office/drawing/2014/main" id="{49546377-E2EE-4854-AA84-5575789BAFD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696076" y="280988"/>
                <a:ext cx="0" cy="1862138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04FCC465-42B8-456F-951F-8C51A42F97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324466" y="457964"/>
              <a:ext cx="3838576" cy="5838297"/>
              <a:chOff x="8324466" y="457964"/>
              <a:chExt cx="3838576" cy="5838297"/>
            </a:xfrm>
          </p:grpSpPr>
          <p:sp>
            <p:nvSpPr>
              <p:cNvPr id="48" name="Oval 47">
                <a:extLst>
                  <a:ext uri="{FF2B5EF4-FFF2-40B4-BE49-F238E27FC236}">
                    <a16:creationId xmlns:a16="http://schemas.microsoft.com/office/drawing/2014/main" id="{3D7F8A9A-8A53-4FD3-855C-C49B035CE8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>
                <a:off x="11319026" y="5955846"/>
                <a:ext cx="340415" cy="340415"/>
              </a:xfrm>
              <a:prstGeom prst="ellipse">
                <a:avLst/>
              </a:pr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49" name="Group 48">
                <a:extLst>
                  <a:ext uri="{FF2B5EF4-FFF2-40B4-BE49-F238E27FC236}">
                    <a16:creationId xmlns:a16="http://schemas.microsoft.com/office/drawing/2014/main" id="{AC347F99-AC7C-4DB2-8AAF-9E2A7AE629C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015028" y="2840007"/>
                <a:ext cx="2457452" cy="3838576"/>
                <a:chOff x="587375" y="280987"/>
                <a:chExt cx="2457452" cy="3838576"/>
              </a:xfrm>
            </p:grpSpPr>
            <p:sp>
              <p:nvSpPr>
                <p:cNvPr id="64" name="Freeform 64">
                  <a:extLst>
                    <a:ext uri="{FF2B5EF4-FFF2-40B4-BE49-F238E27FC236}">
                      <a16:creationId xmlns:a16="http://schemas.microsoft.com/office/drawing/2014/main" id="{89B06C37-E219-479D-B324-0DC7D056517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2" y="1443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65" name="Freeform 81">
                  <a:extLst>
                    <a:ext uri="{FF2B5EF4-FFF2-40B4-BE49-F238E27FC236}">
                      <a16:creationId xmlns:a16="http://schemas.microsoft.com/office/drawing/2014/main" id="{29A1D878-CEA2-41DC-8638-A8523167266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205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66" name="Freeform 61">
                  <a:extLst>
                    <a:ext uri="{FF2B5EF4-FFF2-40B4-BE49-F238E27FC236}">
                      <a16:creationId xmlns:a16="http://schemas.microsoft.com/office/drawing/2014/main" id="{99394209-57ED-4126-A8DC-0862D1FA11E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67" name="Freeform 78">
                  <a:extLst>
                    <a:ext uri="{FF2B5EF4-FFF2-40B4-BE49-F238E27FC236}">
                      <a16:creationId xmlns:a16="http://schemas.microsoft.com/office/drawing/2014/main" id="{A48B0004-4618-4D71-88D1-A2FEE4F0ADE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7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68" name="Freeform 84">
                  <a:extLst>
                    <a:ext uri="{FF2B5EF4-FFF2-40B4-BE49-F238E27FC236}">
                      <a16:creationId xmlns:a16="http://schemas.microsoft.com/office/drawing/2014/main" id="{4D1C172B-2446-428A-A518-FE1B5FCE0D3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69" name="Freeform 87">
                  <a:extLst>
                    <a:ext uri="{FF2B5EF4-FFF2-40B4-BE49-F238E27FC236}">
                      <a16:creationId xmlns:a16="http://schemas.microsoft.com/office/drawing/2014/main" id="{E359C795-FCC1-401F-B0B6-F722AE632AA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967037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70" name="Freeform 60">
                  <a:extLst>
                    <a:ext uri="{FF2B5EF4-FFF2-40B4-BE49-F238E27FC236}">
                      <a16:creationId xmlns:a16="http://schemas.microsoft.com/office/drawing/2014/main" id="{8260D102-71BB-497E-A5CF-743FB59874D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0987"/>
                  <a:ext cx="319088" cy="1419225"/>
                </a:xfrm>
                <a:custGeom>
                  <a:avLst/>
                  <a:gdLst>
                    <a:gd name="T0" fmla="*/ 0 w 67"/>
                    <a:gd name="T1" fmla="*/ 0 h 298"/>
                    <a:gd name="T2" fmla="*/ 0 w 67"/>
                    <a:gd name="T3" fmla="*/ 298 h 298"/>
                    <a:gd name="T4" fmla="*/ 67 w 67"/>
                    <a:gd name="T5" fmla="*/ 149 h 298"/>
                    <a:gd name="T6" fmla="*/ 0 w 67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7" y="208"/>
                        <a:pt x="67" y="149"/>
                      </a:cubicBezTo>
                      <a:cubicBezTo>
                        <a:pt x="67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71" name="Freeform 59">
                  <a:extLst>
                    <a:ext uri="{FF2B5EF4-FFF2-40B4-BE49-F238E27FC236}">
                      <a16:creationId xmlns:a16="http://schemas.microsoft.com/office/drawing/2014/main" id="{811E3D98-A5FB-4BDE-A07D-A03EB898C67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497013" y="280987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72" name="Freeform 62">
                  <a:extLst>
                    <a:ext uri="{FF2B5EF4-FFF2-40B4-BE49-F238E27FC236}">
                      <a16:creationId xmlns:a16="http://schemas.microsoft.com/office/drawing/2014/main" id="{9E48CE7F-B4EF-4629-8706-6838C171EF0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5" y="1390651"/>
                  <a:ext cx="1228725" cy="761999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73" name="Freeform 65">
                  <a:extLst>
                    <a:ext uri="{FF2B5EF4-FFF2-40B4-BE49-F238E27FC236}">
                      <a16:creationId xmlns:a16="http://schemas.microsoft.com/office/drawing/2014/main" id="{C8EBC77A-0887-4128-A73B-2C0165C6F94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1362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0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74" name="Freeform 79">
                  <a:extLst>
                    <a:ext uri="{FF2B5EF4-FFF2-40B4-BE49-F238E27FC236}">
                      <a16:creationId xmlns:a16="http://schemas.microsoft.com/office/drawing/2014/main" id="{7AF3D400-AAAA-47BD-922E-AA3A2AFA302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75" name="Freeform 82">
                  <a:extLst>
                    <a:ext uri="{FF2B5EF4-FFF2-40B4-BE49-F238E27FC236}">
                      <a16:creationId xmlns:a16="http://schemas.microsoft.com/office/drawing/2014/main" id="{B0A3E6A0-609D-427D-9D34-E7CF184B453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76" name="Freeform 85">
                  <a:extLst>
                    <a:ext uri="{FF2B5EF4-FFF2-40B4-BE49-F238E27FC236}">
                      <a16:creationId xmlns:a16="http://schemas.microsoft.com/office/drawing/2014/main" id="{DDE08965-A3F4-426A-924B-102A6F6FE27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77" name="Freeform 88">
                  <a:extLst>
                    <a:ext uri="{FF2B5EF4-FFF2-40B4-BE49-F238E27FC236}">
                      <a16:creationId xmlns:a16="http://schemas.microsoft.com/office/drawing/2014/main" id="{13FA8E6E-7F53-47E9-9BF8-1CD3130F42B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grpSp>
              <p:nvGrpSpPr>
                <p:cNvPr id="78" name="Group 77">
                  <a:extLst>
                    <a:ext uri="{FF2B5EF4-FFF2-40B4-BE49-F238E27FC236}">
                      <a16:creationId xmlns:a16="http://schemas.microsoft.com/office/drawing/2014/main" id="{7A8A9991-EF8F-4128-9DB7-A2FA8CF2F68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87376" y="280988"/>
                  <a:ext cx="2457450" cy="3838575"/>
                  <a:chOff x="587376" y="280988"/>
                  <a:chExt cx="2457450" cy="3838575"/>
                </a:xfrm>
              </p:grpSpPr>
              <p:sp>
                <p:nvSpPr>
                  <p:cNvPr id="79" name="Line 63">
                    <a:extLst>
                      <a:ext uri="{FF2B5EF4-FFF2-40B4-BE49-F238E27FC236}">
                        <a16:creationId xmlns:a16="http://schemas.microsoft.com/office/drawing/2014/main" id="{41E966B6-186E-4D17-B570-969B6951AC0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/>
                  </a:p>
                </p:txBody>
              </p:sp>
              <p:sp>
                <p:nvSpPr>
                  <p:cNvPr id="80" name="Line 66">
                    <a:extLst>
                      <a:ext uri="{FF2B5EF4-FFF2-40B4-BE49-F238E27FC236}">
                        <a16:creationId xmlns:a16="http://schemas.microsoft.com/office/drawing/2014/main" id="{918B08AD-5F3C-4FC5-8998-8524763C750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/>
                  </a:p>
                </p:txBody>
              </p:sp>
              <p:sp>
                <p:nvSpPr>
                  <p:cNvPr id="81" name="Line 67">
                    <a:extLst>
                      <a:ext uri="{FF2B5EF4-FFF2-40B4-BE49-F238E27FC236}">
                        <a16:creationId xmlns:a16="http://schemas.microsoft.com/office/drawing/2014/main" id="{EDF72260-B0A1-47A1-9459-FDF4600ACA6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80988"/>
                    <a:ext cx="0" cy="3838575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/>
                  </a:p>
                </p:txBody>
              </p:sp>
              <p:sp>
                <p:nvSpPr>
                  <p:cNvPr id="82" name="Line 80">
                    <a:extLst>
                      <a:ext uri="{FF2B5EF4-FFF2-40B4-BE49-F238E27FC236}">
                        <a16:creationId xmlns:a16="http://schemas.microsoft.com/office/drawing/2014/main" id="{C6A7FA58-53F7-4C2F-96D5-E97BB3CC679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/>
                  </a:p>
                </p:txBody>
              </p:sp>
              <p:sp>
                <p:nvSpPr>
                  <p:cNvPr id="83" name="Line 83">
                    <a:extLst>
                      <a:ext uri="{FF2B5EF4-FFF2-40B4-BE49-F238E27FC236}">
                        <a16:creationId xmlns:a16="http://schemas.microsoft.com/office/drawing/2014/main" id="{1B986617-481E-450F-8FAD-CA3086A3E04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/>
                  </a:p>
                </p:txBody>
              </p:sp>
              <p:sp>
                <p:nvSpPr>
                  <p:cNvPr id="84" name="Line 86">
                    <a:extLst>
                      <a:ext uri="{FF2B5EF4-FFF2-40B4-BE49-F238E27FC236}">
                        <a16:creationId xmlns:a16="http://schemas.microsoft.com/office/drawing/2014/main" id="{4D24CAEB-B2FE-4796-8E6E-DB5148C380F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/>
                  </a:p>
                </p:txBody>
              </p:sp>
              <p:sp>
                <p:nvSpPr>
                  <p:cNvPr id="85" name="Line 89">
                    <a:extLst>
                      <a:ext uri="{FF2B5EF4-FFF2-40B4-BE49-F238E27FC236}">
                        <a16:creationId xmlns:a16="http://schemas.microsoft.com/office/drawing/2014/main" id="{3D577B03-E6D9-4FFA-A799-E504CBF8D71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/>
                  </a:p>
                </p:txBody>
              </p:sp>
            </p:grpSp>
          </p:grpSp>
          <p:grpSp>
            <p:nvGrpSpPr>
              <p:cNvPr id="50" name="Group 49">
                <a:extLst>
                  <a:ext uri="{FF2B5EF4-FFF2-40B4-BE49-F238E27FC236}">
                    <a16:creationId xmlns:a16="http://schemas.microsoft.com/office/drawing/2014/main" id="{43509C13-FDEE-45B0-B954-D80D6F38F00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56" name="Group 55">
                  <a:extLst>
                    <a:ext uri="{FF2B5EF4-FFF2-40B4-BE49-F238E27FC236}">
                      <a16:creationId xmlns:a16="http://schemas.microsoft.com/office/drawing/2014/main" id="{21FF647D-8D8A-43E8-A2E2-46D1117839F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60" name="Straight Connector 59">
                    <a:extLst>
                      <a:ext uri="{FF2B5EF4-FFF2-40B4-BE49-F238E27FC236}">
                        <a16:creationId xmlns:a16="http://schemas.microsoft.com/office/drawing/2014/main" id="{87B8728B-0A45-4551-99F0-CF33B850DA5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Grp="1" noRot="1" noChangeAspect="1" noMove="1" noResize="1" noEditPoints="1" noAdjustHandles="1" noChangeArrowheads="1" noChangeShapeType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61" name="Straight Connector 60">
                    <a:extLst>
                      <a:ext uri="{FF2B5EF4-FFF2-40B4-BE49-F238E27FC236}">
                        <a16:creationId xmlns:a16="http://schemas.microsoft.com/office/drawing/2014/main" id="{CCFAA15D-9EFC-4A70-AC98-CB3EF00C3A4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Grp="1" noRot="1" noChangeAspect="1" noMove="1" noResize="1" noEditPoints="1" noAdjustHandles="1" noChangeArrowheads="1" noChangeShapeType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62" name="Rectangle 30">
                    <a:extLst>
                      <a:ext uri="{FF2B5EF4-FFF2-40B4-BE49-F238E27FC236}">
                        <a16:creationId xmlns:a16="http://schemas.microsoft.com/office/drawing/2014/main" id="{AD80CCBD-3F02-48A0-A24E-5971D229517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n-US"/>
                  </a:p>
                </p:txBody>
              </p:sp>
              <p:sp>
                <p:nvSpPr>
                  <p:cNvPr id="63" name="Rectangle 30">
                    <a:extLst>
                      <a:ext uri="{FF2B5EF4-FFF2-40B4-BE49-F238E27FC236}">
                        <a16:creationId xmlns:a16="http://schemas.microsoft.com/office/drawing/2014/main" id="{AB5B7D34-5A4E-48DE-8893-0F022E4CC95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n-US"/>
                  </a:p>
                </p:txBody>
              </p:sp>
            </p:grpSp>
            <p:grpSp>
              <p:nvGrpSpPr>
                <p:cNvPr id="57" name="Group 56">
                  <a:extLst>
                    <a:ext uri="{FF2B5EF4-FFF2-40B4-BE49-F238E27FC236}">
                      <a16:creationId xmlns:a16="http://schemas.microsoft.com/office/drawing/2014/main" id="{2341ADC6-0CC2-46C0-BA6F-9D991366980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58" name="Freeform: Shape 57">
                    <a:extLst>
                      <a:ext uri="{FF2B5EF4-FFF2-40B4-BE49-F238E27FC236}">
                        <a16:creationId xmlns:a16="http://schemas.microsoft.com/office/drawing/2014/main" id="{A93316DB-546B-41BA-AD1B-94D5C467023D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59" name="Freeform: Shape 58">
                    <a:extLst>
                      <a:ext uri="{FF2B5EF4-FFF2-40B4-BE49-F238E27FC236}">
                        <a16:creationId xmlns:a16="http://schemas.microsoft.com/office/drawing/2014/main" id="{35105C82-44C4-41C2-96AE-ADE6DD1D712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51" name="Group 50">
                <a:extLst>
                  <a:ext uri="{FF2B5EF4-FFF2-40B4-BE49-F238E27FC236}">
                    <a16:creationId xmlns:a16="http://schemas.microsoft.com/office/drawing/2014/main" id="{A7A634F2-054C-4614-9ECB-96BE809893D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8" y="1917602"/>
                <a:ext cx="633413" cy="1862138"/>
                <a:chOff x="5959192" y="333389"/>
                <a:chExt cx="633413" cy="1862138"/>
              </a:xfrm>
            </p:grpSpPr>
            <p:grpSp>
              <p:nvGrpSpPr>
                <p:cNvPr id="52" name="Group 51">
                  <a:extLst>
                    <a:ext uri="{FF2B5EF4-FFF2-40B4-BE49-F238E27FC236}">
                      <a16:creationId xmlns:a16="http://schemas.microsoft.com/office/drawing/2014/main" id="{1764AB7F-1912-4909-A04A-C8D125467E1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54" name="Freeform 68">
                    <a:extLst>
                      <a:ext uri="{FF2B5EF4-FFF2-40B4-BE49-F238E27FC236}">
                        <a16:creationId xmlns:a16="http://schemas.microsoft.com/office/drawing/2014/main" id="{6B93639B-DE1C-4A46-A4B5-B88FD6FC201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/>
                  </a:p>
                </p:txBody>
              </p:sp>
              <p:sp>
                <p:nvSpPr>
                  <p:cNvPr id="55" name="Freeform 69">
                    <a:extLst>
                      <a:ext uri="{FF2B5EF4-FFF2-40B4-BE49-F238E27FC236}">
                        <a16:creationId xmlns:a16="http://schemas.microsoft.com/office/drawing/2014/main" id="{A6C5D17F-13E7-4861-A839-3C56ABD56C4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/>
                  </a:p>
                </p:txBody>
              </p:sp>
            </p:grpSp>
            <p:sp>
              <p:nvSpPr>
                <p:cNvPr id="53" name="Line 70">
                  <a:extLst>
                    <a:ext uri="{FF2B5EF4-FFF2-40B4-BE49-F238E27FC236}">
                      <a16:creationId xmlns:a16="http://schemas.microsoft.com/office/drawing/2014/main" id="{1C343C91-0F9E-4530-939D-2D9F15DF4A7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</p:grp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2109E9F-E572-4202-B7A6-630155DD5B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6153976" y="534249"/>
              <a:ext cx="3838576" cy="5838297"/>
              <a:chOff x="8324466" y="457964"/>
              <a:chExt cx="3838576" cy="5838297"/>
            </a:xfrm>
          </p:grpSpPr>
          <p:sp>
            <p:nvSpPr>
              <p:cNvPr id="10" name="Oval 9">
                <a:extLst>
                  <a:ext uri="{FF2B5EF4-FFF2-40B4-BE49-F238E27FC236}">
                    <a16:creationId xmlns:a16="http://schemas.microsoft.com/office/drawing/2014/main" id="{B4FF54B2-44F5-42F7-8353-111D80A8D2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>
                <a:off x="11319026" y="5955846"/>
                <a:ext cx="340415" cy="340415"/>
              </a:xfrm>
              <a:prstGeom prst="ellipse">
                <a:avLst/>
              </a:pr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19A2BBF4-4F54-4179-B672-AD4C8D58A30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015028" y="2840007"/>
                <a:ext cx="2457452" cy="3838576"/>
                <a:chOff x="587375" y="280987"/>
                <a:chExt cx="2457452" cy="3838576"/>
              </a:xfrm>
            </p:grpSpPr>
            <p:sp>
              <p:nvSpPr>
                <p:cNvPr id="26" name="Freeform 64">
                  <a:extLst>
                    <a:ext uri="{FF2B5EF4-FFF2-40B4-BE49-F238E27FC236}">
                      <a16:creationId xmlns:a16="http://schemas.microsoft.com/office/drawing/2014/main" id="{2F2D95CF-DAE2-4601-B9A6-233F4F2F307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2" y="1443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27" name="Freeform 81">
                  <a:extLst>
                    <a:ext uri="{FF2B5EF4-FFF2-40B4-BE49-F238E27FC236}">
                      <a16:creationId xmlns:a16="http://schemas.microsoft.com/office/drawing/2014/main" id="{3CD52B72-C30B-4570-A8AB-78CB884F8D0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205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28" name="Freeform 61">
                  <a:extLst>
                    <a:ext uri="{FF2B5EF4-FFF2-40B4-BE49-F238E27FC236}">
                      <a16:creationId xmlns:a16="http://schemas.microsoft.com/office/drawing/2014/main" id="{696A9FBF-C89D-4CF9-A1DC-C0275A3B326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29" name="Freeform 78">
                  <a:extLst>
                    <a:ext uri="{FF2B5EF4-FFF2-40B4-BE49-F238E27FC236}">
                      <a16:creationId xmlns:a16="http://schemas.microsoft.com/office/drawing/2014/main" id="{C50B0ACE-17B4-4F11-BA43-0159796B839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7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30" name="Freeform 84">
                  <a:extLst>
                    <a:ext uri="{FF2B5EF4-FFF2-40B4-BE49-F238E27FC236}">
                      <a16:creationId xmlns:a16="http://schemas.microsoft.com/office/drawing/2014/main" id="{F0346B01-7019-48B2-9BE7-3E90F590FD6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31" name="Freeform 87">
                  <a:extLst>
                    <a:ext uri="{FF2B5EF4-FFF2-40B4-BE49-F238E27FC236}">
                      <a16:creationId xmlns:a16="http://schemas.microsoft.com/office/drawing/2014/main" id="{5C186E4B-7559-4E95-9BDD-7DA75E0873B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967037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32" name="Freeform 60">
                  <a:extLst>
                    <a:ext uri="{FF2B5EF4-FFF2-40B4-BE49-F238E27FC236}">
                      <a16:creationId xmlns:a16="http://schemas.microsoft.com/office/drawing/2014/main" id="{4FFE117A-211E-4BD5-AB76-05026DEC6B5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0987"/>
                  <a:ext cx="319088" cy="1419225"/>
                </a:xfrm>
                <a:custGeom>
                  <a:avLst/>
                  <a:gdLst>
                    <a:gd name="T0" fmla="*/ 0 w 67"/>
                    <a:gd name="T1" fmla="*/ 0 h 298"/>
                    <a:gd name="T2" fmla="*/ 0 w 67"/>
                    <a:gd name="T3" fmla="*/ 298 h 298"/>
                    <a:gd name="T4" fmla="*/ 67 w 67"/>
                    <a:gd name="T5" fmla="*/ 149 h 298"/>
                    <a:gd name="T6" fmla="*/ 0 w 67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7" y="208"/>
                        <a:pt x="67" y="149"/>
                      </a:cubicBezTo>
                      <a:cubicBezTo>
                        <a:pt x="67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33" name="Freeform 59">
                  <a:extLst>
                    <a:ext uri="{FF2B5EF4-FFF2-40B4-BE49-F238E27FC236}">
                      <a16:creationId xmlns:a16="http://schemas.microsoft.com/office/drawing/2014/main" id="{5CC0C412-2859-4E97-924F-291318E6ADF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497013" y="280987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34" name="Freeform 62">
                  <a:extLst>
                    <a:ext uri="{FF2B5EF4-FFF2-40B4-BE49-F238E27FC236}">
                      <a16:creationId xmlns:a16="http://schemas.microsoft.com/office/drawing/2014/main" id="{AECE441C-0FBF-4F02-9781-35F2487E3C0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5" y="1390651"/>
                  <a:ext cx="1228725" cy="761999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35" name="Freeform 65">
                  <a:extLst>
                    <a:ext uri="{FF2B5EF4-FFF2-40B4-BE49-F238E27FC236}">
                      <a16:creationId xmlns:a16="http://schemas.microsoft.com/office/drawing/2014/main" id="{951A4317-3E34-41B4-BCD9-E6E0627C188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1362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0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36" name="Freeform 79">
                  <a:extLst>
                    <a:ext uri="{FF2B5EF4-FFF2-40B4-BE49-F238E27FC236}">
                      <a16:creationId xmlns:a16="http://schemas.microsoft.com/office/drawing/2014/main" id="{CE2D40E4-274B-4D43-801B-7B3BAF03E45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37" name="Freeform 82">
                  <a:extLst>
                    <a:ext uri="{FF2B5EF4-FFF2-40B4-BE49-F238E27FC236}">
                      <a16:creationId xmlns:a16="http://schemas.microsoft.com/office/drawing/2014/main" id="{2D939FC8-6395-4DCB-B28C-2342BFB72F2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38" name="Freeform 85">
                  <a:extLst>
                    <a:ext uri="{FF2B5EF4-FFF2-40B4-BE49-F238E27FC236}">
                      <a16:creationId xmlns:a16="http://schemas.microsoft.com/office/drawing/2014/main" id="{620FEEF2-AE91-48CA-8FE7-B50F83E1CF2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39" name="Freeform 88">
                  <a:extLst>
                    <a:ext uri="{FF2B5EF4-FFF2-40B4-BE49-F238E27FC236}">
                      <a16:creationId xmlns:a16="http://schemas.microsoft.com/office/drawing/2014/main" id="{27050D75-D26B-4BD3-A4A5-68DF13E9C13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grpSp>
              <p:nvGrpSpPr>
                <p:cNvPr id="40" name="Group 39">
                  <a:extLst>
                    <a:ext uri="{FF2B5EF4-FFF2-40B4-BE49-F238E27FC236}">
                      <a16:creationId xmlns:a16="http://schemas.microsoft.com/office/drawing/2014/main" id="{37668160-F5BE-4756-B84F-C68992BC7A5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87376" y="280988"/>
                  <a:ext cx="2457450" cy="3838575"/>
                  <a:chOff x="587376" y="280988"/>
                  <a:chExt cx="2457450" cy="3838575"/>
                </a:xfrm>
              </p:grpSpPr>
              <p:sp>
                <p:nvSpPr>
                  <p:cNvPr id="41" name="Line 63">
                    <a:extLst>
                      <a:ext uri="{FF2B5EF4-FFF2-40B4-BE49-F238E27FC236}">
                        <a16:creationId xmlns:a16="http://schemas.microsoft.com/office/drawing/2014/main" id="{E7F90261-4A5A-4C39-B4B3-FEBED04E345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/>
                  </a:p>
                </p:txBody>
              </p:sp>
              <p:sp>
                <p:nvSpPr>
                  <p:cNvPr id="42" name="Line 66">
                    <a:extLst>
                      <a:ext uri="{FF2B5EF4-FFF2-40B4-BE49-F238E27FC236}">
                        <a16:creationId xmlns:a16="http://schemas.microsoft.com/office/drawing/2014/main" id="{71681E7C-A7E8-4F01-9001-3FD1105E1B4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/>
                  </a:p>
                </p:txBody>
              </p:sp>
              <p:sp>
                <p:nvSpPr>
                  <p:cNvPr id="43" name="Line 67">
                    <a:extLst>
                      <a:ext uri="{FF2B5EF4-FFF2-40B4-BE49-F238E27FC236}">
                        <a16:creationId xmlns:a16="http://schemas.microsoft.com/office/drawing/2014/main" id="{901B0597-C838-4481-A49D-E8D85B631C7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80988"/>
                    <a:ext cx="0" cy="3838575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/>
                  </a:p>
                </p:txBody>
              </p:sp>
              <p:sp>
                <p:nvSpPr>
                  <p:cNvPr id="44" name="Line 80">
                    <a:extLst>
                      <a:ext uri="{FF2B5EF4-FFF2-40B4-BE49-F238E27FC236}">
                        <a16:creationId xmlns:a16="http://schemas.microsoft.com/office/drawing/2014/main" id="{23C2B0BF-A329-4A97-B3D5-545BC6813E2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/>
                  </a:p>
                </p:txBody>
              </p:sp>
              <p:sp>
                <p:nvSpPr>
                  <p:cNvPr id="45" name="Line 83">
                    <a:extLst>
                      <a:ext uri="{FF2B5EF4-FFF2-40B4-BE49-F238E27FC236}">
                        <a16:creationId xmlns:a16="http://schemas.microsoft.com/office/drawing/2014/main" id="{DBCCCA80-4FEE-4C79-8AF3-66B97054C84B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/>
                  </a:p>
                </p:txBody>
              </p:sp>
              <p:sp>
                <p:nvSpPr>
                  <p:cNvPr id="46" name="Line 86">
                    <a:extLst>
                      <a:ext uri="{FF2B5EF4-FFF2-40B4-BE49-F238E27FC236}">
                        <a16:creationId xmlns:a16="http://schemas.microsoft.com/office/drawing/2014/main" id="{4B9AD13F-808D-4464-989B-F40B3E77B746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/>
                  </a:p>
                </p:txBody>
              </p:sp>
              <p:sp>
                <p:nvSpPr>
                  <p:cNvPr id="47" name="Line 89">
                    <a:extLst>
                      <a:ext uri="{FF2B5EF4-FFF2-40B4-BE49-F238E27FC236}">
                        <a16:creationId xmlns:a16="http://schemas.microsoft.com/office/drawing/2014/main" id="{076473B5-E30F-4635-8789-51368A971BD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/>
                  </a:p>
                </p:txBody>
              </p:sp>
            </p:grpSp>
          </p:grpSp>
          <p:grpSp>
            <p:nvGrpSpPr>
              <p:cNvPr id="12" name="Group 11">
                <a:extLst>
                  <a:ext uri="{FF2B5EF4-FFF2-40B4-BE49-F238E27FC236}">
                    <a16:creationId xmlns:a16="http://schemas.microsoft.com/office/drawing/2014/main" id="{EF568995-35CF-4C80-A63C-82B47F1BA1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18" name="Group 17">
                  <a:extLst>
                    <a:ext uri="{FF2B5EF4-FFF2-40B4-BE49-F238E27FC236}">
                      <a16:creationId xmlns:a16="http://schemas.microsoft.com/office/drawing/2014/main" id="{99432608-19E2-4A3E-A68B-45C8E5DD471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22" name="Straight Connector 21">
                    <a:extLst>
                      <a:ext uri="{FF2B5EF4-FFF2-40B4-BE49-F238E27FC236}">
                        <a16:creationId xmlns:a16="http://schemas.microsoft.com/office/drawing/2014/main" id="{127A2810-84DE-450A-986B-DE8AF8AE6F1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Grp="1" noRot="1" noChangeAspect="1" noMove="1" noResize="1" noEditPoints="1" noAdjustHandles="1" noChangeArrowheads="1" noChangeShapeType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3" name="Straight Connector 22">
                    <a:extLst>
                      <a:ext uri="{FF2B5EF4-FFF2-40B4-BE49-F238E27FC236}">
                        <a16:creationId xmlns:a16="http://schemas.microsoft.com/office/drawing/2014/main" id="{1A56ED6A-BBD4-4005-A99D-65BCF8047CC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 noGrp="1" noRot="1" noChangeAspect="1" noMove="1" noResize="1" noEditPoints="1" noAdjustHandles="1" noChangeArrowheads="1" noChangeShapeType="1"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4" name="Rectangle 30">
                    <a:extLst>
                      <a:ext uri="{FF2B5EF4-FFF2-40B4-BE49-F238E27FC236}">
                        <a16:creationId xmlns:a16="http://schemas.microsoft.com/office/drawing/2014/main" id="{CFC0629C-AFCE-4D39-87D5-36EF1FE5CF8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n-US"/>
                  </a:p>
                </p:txBody>
              </p:sp>
              <p:sp>
                <p:nvSpPr>
                  <p:cNvPr id="25" name="Rectangle 30">
                    <a:extLst>
                      <a:ext uri="{FF2B5EF4-FFF2-40B4-BE49-F238E27FC236}">
                        <a16:creationId xmlns:a16="http://schemas.microsoft.com/office/drawing/2014/main" id="{81F3517A-93AD-4DF3-BEC7-E607A73E5E2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 rtl="0"/>
                    <a:endParaRPr lang="en-US"/>
                  </a:p>
                </p:txBody>
              </p:sp>
            </p:grpSp>
            <p:grpSp>
              <p:nvGrpSpPr>
                <p:cNvPr id="19" name="Group 18">
                  <a:extLst>
                    <a:ext uri="{FF2B5EF4-FFF2-40B4-BE49-F238E27FC236}">
                      <a16:creationId xmlns:a16="http://schemas.microsoft.com/office/drawing/2014/main" id="{4CBBC251-E8DD-438C-8733-7D65F461A44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20" name="Freeform: Shape 19">
                    <a:extLst>
                      <a:ext uri="{FF2B5EF4-FFF2-40B4-BE49-F238E27FC236}">
                        <a16:creationId xmlns:a16="http://schemas.microsoft.com/office/drawing/2014/main" id="{6A94A4D4-EFFA-4AE2-B533-75F01F0F006D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1" name="Freeform: Shape 20">
                    <a:extLst>
                      <a:ext uri="{FF2B5EF4-FFF2-40B4-BE49-F238E27FC236}">
                        <a16:creationId xmlns:a16="http://schemas.microsoft.com/office/drawing/2014/main" id="{1F4B0E1D-2F9C-444A-ADBA-BDE9F01D8DD3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5F5ACA0E-A5DF-4015-8FD4-FA7A53E9D1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8" y="1917602"/>
                <a:ext cx="633413" cy="1862138"/>
                <a:chOff x="5959192" y="333389"/>
                <a:chExt cx="633413" cy="1862138"/>
              </a:xfrm>
            </p:grpSpPr>
            <p:grpSp>
              <p:nvGrpSpPr>
                <p:cNvPr id="14" name="Group 13">
                  <a:extLst>
                    <a:ext uri="{FF2B5EF4-FFF2-40B4-BE49-F238E27FC236}">
                      <a16:creationId xmlns:a16="http://schemas.microsoft.com/office/drawing/2014/main" id="{5A4DCFFD-FD3C-42EA-862E-5B792D9020A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>
                  <a:grpSpLocks noGrp="1" noUngrp="1" noRot="1" noChangeAspect="1" noMove="1" noResize="1"/>
                </p:cNvGrp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16" name="Freeform 68">
                    <a:extLst>
                      <a:ext uri="{FF2B5EF4-FFF2-40B4-BE49-F238E27FC236}">
                        <a16:creationId xmlns:a16="http://schemas.microsoft.com/office/drawing/2014/main" id="{0089A8F3-7530-4C17-848C-580015C3EDCE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/>
                  </a:p>
                </p:txBody>
              </p:sp>
              <p:sp>
                <p:nvSpPr>
                  <p:cNvPr id="17" name="Freeform 69">
                    <a:extLst>
                      <a:ext uri="{FF2B5EF4-FFF2-40B4-BE49-F238E27FC236}">
                        <a16:creationId xmlns:a16="http://schemas.microsoft.com/office/drawing/2014/main" id="{61D8EA0C-1521-4C6D-8C09-DD6D8F1F221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Grp="1" noRot="1" noChangeAspect="1" noMove="1" noResize="1" noEditPoints="1" noAdjustHandles="1" noChangeArrowheads="1" noChangeShapeType="1" noTextEdit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rtlCol="0" anchor="t" anchorCtr="0" compatLnSpc="1">
                    <a:prstTxWarp prst="textNoShape">
                      <a:avLst/>
                    </a:prstTxWarp>
                  </a:bodyPr>
                  <a:lstStyle/>
                  <a:p>
                    <a:pPr rtl="0"/>
                    <a:endParaRPr lang="en-US"/>
                  </a:p>
                </p:txBody>
              </p:sp>
            </p:grpSp>
            <p:sp>
              <p:nvSpPr>
                <p:cNvPr id="15" name="Line 70">
                  <a:extLst>
                    <a:ext uri="{FF2B5EF4-FFF2-40B4-BE49-F238E27FC236}">
                      <a16:creationId xmlns:a16="http://schemas.microsoft.com/office/drawing/2014/main" id="{517033B6-6B8A-4BD6-9A52-BF9E9EFBD48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</p:grpSp>
        </p:grpSp>
      </p:grpSp>
      <p:cxnSp>
        <p:nvCxnSpPr>
          <p:cNvPr id="173" name="Straight Connector 172">
            <a:extLst>
              <a:ext uri="{FF2B5EF4-FFF2-40B4-BE49-F238E27FC236}">
                <a16:creationId xmlns:a16="http://schemas.microsoft.com/office/drawing/2014/main" id="{88D7A558-4107-4032-8E5F-99B4453691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38400" y="369087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5" name="Subtitle 2">
            <a:extLst>
              <a:ext uri="{FF2B5EF4-FFF2-40B4-BE49-F238E27FC236}">
                <a16:creationId xmlns:a16="http://schemas.microsoft.com/office/drawing/2014/main" id="{6B5BCC80-B184-4F6C-B3E3-CFC7F4C41C95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90000" y="4113213"/>
            <a:ext cx="4636800" cy="1655762"/>
          </a:xfrm>
        </p:spPr>
        <p:txBody>
          <a:bodyPr rtlCol="0">
            <a:norm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>
                <a:cs typeface="Calibri"/>
              </a:rPr>
              <a:t>Presenter name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5517478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07" y="536573"/>
            <a:ext cx="3856679" cy="1453003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A3805DED-0C97-4EF7-B1E1-0E016E0537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179125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3" name="Content Placeholder 2">
            <a:extLst>
              <a:ext uri="{FF2B5EF4-FFF2-40B4-BE49-F238E27FC236}">
                <a16:creationId xmlns:a16="http://schemas.microsoft.com/office/drawing/2014/main" id="{E4838519-F7BD-42C9-BDE6-B4D6DF7E1175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907606" y="2877018"/>
            <a:ext cx="3060000" cy="2938561"/>
          </a:xfrm>
        </p:spPr>
        <p:txBody>
          <a:bodyPr rtlCol="0">
            <a:normAutofit/>
          </a:bodyPr>
          <a:lstStyle>
            <a:lvl1pPr algn="ctr">
              <a:defRPr/>
            </a:lvl1pPr>
          </a:lstStyle>
          <a:p>
            <a:pPr marL="0" indent="0" algn="ctr" rtl="0">
              <a:buNone/>
            </a:pPr>
            <a:r>
              <a:rPr lang="en-GB" noProof="0"/>
              <a:t>Click to edit master text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0000" y="6357168"/>
            <a:ext cx="1480400" cy="461665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96947" y="6357600"/>
            <a:ext cx="6683376" cy="460800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EF1A84F6-2D30-446A-9D91-44FBCB82567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979987" y="0"/>
            <a:ext cx="7212013" cy="6858000"/>
          </a:xfrm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1166137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6600" y="536573"/>
            <a:ext cx="4078800" cy="1453003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5" name="Text Placeholder 94">
            <a:extLst>
              <a:ext uri="{FF2B5EF4-FFF2-40B4-BE49-F238E27FC236}">
                <a16:creationId xmlns:a16="http://schemas.microsoft.com/office/drawing/2014/main" id="{376C93AE-577A-4E39-B37B-F54DD619E8E9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3686175" y="2876550"/>
            <a:ext cx="4819650" cy="2875321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 baseline="0"/>
            </a:lvl1pPr>
            <a:lvl2pPr marL="360000" indent="0" algn="ctr">
              <a:buFont typeface="Arial" panose="020B0604020202020204" pitchFamily="34" charset="0"/>
              <a:buNone/>
              <a:defRPr/>
            </a:lvl2pPr>
            <a:lvl3pPr marL="720000" indent="0" algn="ctr">
              <a:buNone/>
              <a:defRPr/>
            </a:lvl3pPr>
            <a:lvl4pPr marL="1080000" indent="0" algn="ctr">
              <a:buFont typeface="Arial" panose="020B0604020202020204" pitchFamily="34" charset="0"/>
              <a:buNone/>
              <a:defRPr/>
            </a:lvl4pPr>
            <a:lvl5pPr marL="1440000" indent="0" algn="ctr">
              <a:buNone/>
              <a:defRPr/>
            </a:lvl5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  <p:grpSp>
        <p:nvGrpSpPr>
          <p:cNvPr id="6" name="Group 5" hidden="1">
            <a:extLst>
              <a:ext uri="{FF2B5EF4-FFF2-40B4-BE49-F238E27FC236}">
                <a16:creationId xmlns:a16="http://schemas.microsoft.com/office/drawing/2014/main" id="{4DF41F26-BFC3-471C-AEBF-8D613043F8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9766" y="716800"/>
            <a:ext cx="3838575" cy="5583025"/>
            <a:chOff x="199766" y="716800"/>
            <a:chExt cx="3838575" cy="5583025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CD3F709F-F0BC-4149-B83C-D6E0B13F9C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26" name="Freeform 64">
                <a:extLst>
                  <a:ext uri="{FF2B5EF4-FFF2-40B4-BE49-F238E27FC236}">
                    <a16:creationId xmlns:a16="http://schemas.microsoft.com/office/drawing/2014/main" id="{5C5EF830-776D-4D9D-B2AD-E2EF27FE2B3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27" name="Freeform 81">
                <a:extLst>
                  <a:ext uri="{FF2B5EF4-FFF2-40B4-BE49-F238E27FC236}">
                    <a16:creationId xmlns:a16="http://schemas.microsoft.com/office/drawing/2014/main" id="{24555386-DD07-47B5-8731-6188F044090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28" name="Freeform 61">
                <a:extLst>
                  <a:ext uri="{FF2B5EF4-FFF2-40B4-BE49-F238E27FC236}">
                    <a16:creationId xmlns:a16="http://schemas.microsoft.com/office/drawing/2014/main" id="{98AACD5A-587D-4523-8687-E39554A9EE4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29" name="Freeform 78">
                <a:extLst>
                  <a:ext uri="{FF2B5EF4-FFF2-40B4-BE49-F238E27FC236}">
                    <a16:creationId xmlns:a16="http://schemas.microsoft.com/office/drawing/2014/main" id="{056E6FE3-AE0B-4665-BDC4-C43B088EA3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30" name="Freeform 84">
                <a:extLst>
                  <a:ext uri="{FF2B5EF4-FFF2-40B4-BE49-F238E27FC236}">
                    <a16:creationId xmlns:a16="http://schemas.microsoft.com/office/drawing/2014/main" id="{3341E111-158B-46EB-85CF-76ACE2E63E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31" name="Freeform 87">
                <a:extLst>
                  <a:ext uri="{FF2B5EF4-FFF2-40B4-BE49-F238E27FC236}">
                    <a16:creationId xmlns:a16="http://schemas.microsoft.com/office/drawing/2014/main" id="{B6BAC346-F465-42C1-B326-511CDAAFCDA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32" name="Freeform 60">
                <a:extLst>
                  <a:ext uri="{FF2B5EF4-FFF2-40B4-BE49-F238E27FC236}">
                    <a16:creationId xmlns:a16="http://schemas.microsoft.com/office/drawing/2014/main" id="{41EFAE7C-FB00-406B-B543-258ECBA85C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33" name="Freeform 59">
                <a:extLst>
                  <a:ext uri="{FF2B5EF4-FFF2-40B4-BE49-F238E27FC236}">
                    <a16:creationId xmlns:a16="http://schemas.microsoft.com/office/drawing/2014/main" id="{7B8E44F7-B4B5-407F-8CBF-2EF396585AD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34" name="Freeform 62">
                <a:extLst>
                  <a:ext uri="{FF2B5EF4-FFF2-40B4-BE49-F238E27FC236}">
                    <a16:creationId xmlns:a16="http://schemas.microsoft.com/office/drawing/2014/main" id="{E5CB4BB7-46DD-4D14-AF85-0E13EFBA67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35" name="Freeform 65">
                <a:extLst>
                  <a:ext uri="{FF2B5EF4-FFF2-40B4-BE49-F238E27FC236}">
                    <a16:creationId xmlns:a16="http://schemas.microsoft.com/office/drawing/2014/main" id="{F7F8EDDC-B124-4CF0-9C0B-036D7E92030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36" name="Freeform 79">
                <a:extLst>
                  <a:ext uri="{FF2B5EF4-FFF2-40B4-BE49-F238E27FC236}">
                    <a16:creationId xmlns:a16="http://schemas.microsoft.com/office/drawing/2014/main" id="{F9979D20-23CA-44BF-94E4-277FAA877C4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37" name="Freeform 82">
                <a:extLst>
                  <a:ext uri="{FF2B5EF4-FFF2-40B4-BE49-F238E27FC236}">
                    <a16:creationId xmlns:a16="http://schemas.microsoft.com/office/drawing/2014/main" id="{64DA53E4-1E27-44B2-9EA5-375E3D20A76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38" name="Freeform 85">
                <a:extLst>
                  <a:ext uri="{FF2B5EF4-FFF2-40B4-BE49-F238E27FC236}">
                    <a16:creationId xmlns:a16="http://schemas.microsoft.com/office/drawing/2014/main" id="{AF41DBD5-F7CA-43C7-B477-6E93D8DC066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39" name="Freeform 88">
                <a:extLst>
                  <a:ext uri="{FF2B5EF4-FFF2-40B4-BE49-F238E27FC236}">
                    <a16:creationId xmlns:a16="http://schemas.microsoft.com/office/drawing/2014/main" id="{8DE355CC-A733-4109-AC9E-4E5E96E355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grpSp>
            <p:nvGrpSpPr>
              <p:cNvPr id="40" name="Group 39">
                <a:extLst>
                  <a:ext uri="{FF2B5EF4-FFF2-40B4-BE49-F238E27FC236}">
                    <a16:creationId xmlns:a16="http://schemas.microsoft.com/office/drawing/2014/main" id="{C60E99C1-AC1B-4267-A404-07CA28EA1A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41" name="Line 63">
                  <a:extLst>
                    <a:ext uri="{FF2B5EF4-FFF2-40B4-BE49-F238E27FC236}">
                      <a16:creationId xmlns:a16="http://schemas.microsoft.com/office/drawing/2014/main" id="{46BA754B-AF8C-4E32-B5D4-BD2CA1341E9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42" name="Line 66">
                  <a:extLst>
                    <a:ext uri="{FF2B5EF4-FFF2-40B4-BE49-F238E27FC236}">
                      <a16:creationId xmlns:a16="http://schemas.microsoft.com/office/drawing/2014/main" id="{AA7154F4-DAA9-42B8-9C79-E7D89EB9268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43" name="Line 67">
                  <a:extLst>
                    <a:ext uri="{FF2B5EF4-FFF2-40B4-BE49-F238E27FC236}">
                      <a16:creationId xmlns:a16="http://schemas.microsoft.com/office/drawing/2014/main" id="{CFCCE002-4181-4663-B8B4-5B5CC711B82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44" name="Line 80">
                  <a:extLst>
                    <a:ext uri="{FF2B5EF4-FFF2-40B4-BE49-F238E27FC236}">
                      <a16:creationId xmlns:a16="http://schemas.microsoft.com/office/drawing/2014/main" id="{B3C1286A-A92F-45A8-A144-C4EBF3B8BC1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45" name="Line 83">
                  <a:extLst>
                    <a:ext uri="{FF2B5EF4-FFF2-40B4-BE49-F238E27FC236}">
                      <a16:creationId xmlns:a16="http://schemas.microsoft.com/office/drawing/2014/main" id="{31993490-8FCD-4048-A2E8-0A217FF6561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46" name="Line 86">
                  <a:extLst>
                    <a:ext uri="{FF2B5EF4-FFF2-40B4-BE49-F238E27FC236}">
                      <a16:creationId xmlns:a16="http://schemas.microsoft.com/office/drawing/2014/main" id="{33AF3440-700A-44B0-A0D1-1E6301F187D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47" name="Line 89">
                  <a:extLst>
                    <a:ext uri="{FF2B5EF4-FFF2-40B4-BE49-F238E27FC236}">
                      <a16:creationId xmlns:a16="http://schemas.microsoft.com/office/drawing/2014/main" id="{F17E7CAB-5E29-47AC-91E8-B488D357FBD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</p:grp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D713AE0B-3A03-4CCB-B15E-CAF75D855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18" name="Group 17">
                <a:extLst>
                  <a:ext uri="{FF2B5EF4-FFF2-40B4-BE49-F238E27FC236}">
                    <a16:creationId xmlns:a16="http://schemas.microsoft.com/office/drawing/2014/main" id="{94CC0330-760F-4B4E-BE37-D345B5B2E8E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22" name="Straight Connector 21">
                  <a:extLst>
                    <a:ext uri="{FF2B5EF4-FFF2-40B4-BE49-F238E27FC236}">
                      <a16:creationId xmlns:a16="http://schemas.microsoft.com/office/drawing/2014/main" id="{8B6C8306-3715-4107-BA99-68EB308CA19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 noGrp="1" noRot="1" noChangeAspect="1" noMove="1" noResize="1" noEditPoints="1" noAdjustHandles="1" noChangeArrowheads="1" noChangeShapeType="1"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3" name="Straight Connector 22">
                  <a:extLst>
                    <a:ext uri="{FF2B5EF4-FFF2-40B4-BE49-F238E27FC236}">
                      <a16:creationId xmlns:a16="http://schemas.microsoft.com/office/drawing/2014/main" id="{5A4B3797-F2A4-43E3-B8F8-8BC4B0FBDE9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 noGrp="1" noRot="1" noChangeAspect="1" noMove="1" noResize="1" noEditPoints="1" noAdjustHandles="1" noChangeArrowheads="1" noChangeShapeType="1"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4" name="Rectangle 30">
                  <a:extLst>
                    <a:ext uri="{FF2B5EF4-FFF2-40B4-BE49-F238E27FC236}">
                      <a16:creationId xmlns:a16="http://schemas.microsoft.com/office/drawing/2014/main" id="{BB27766D-84D5-4D02-AE36-3149427B229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rtl="0"/>
                  <a:endParaRPr lang="en-US"/>
                </a:p>
              </p:txBody>
            </p:sp>
            <p:sp>
              <p:nvSpPr>
                <p:cNvPr id="25" name="Rectangle 30">
                  <a:extLst>
                    <a:ext uri="{FF2B5EF4-FFF2-40B4-BE49-F238E27FC236}">
                      <a16:creationId xmlns:a16="http://schemas.microsoft.com/office/drawing/2014/main" id="{8F1C8A62-8495-422A-9A73-9C59C603F62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rtl="0"/>
                  <a:endParaRPr lang="en-US"/>
                </a:p>
              </p:txBody>
            </p:sp>
          </p:grpSp>
          <p:grpSp>
            <p:nvGrpSpPr>
              <p:cNvPr id="19" name="Group 18">
                <a:extLst>
                  <a:ext uri="{FF2B5EF4-FFF2-40B4-BE49-F238E27FC236}">
                    <a16:creationId xmlns:a16="http://schemas.microsoft.com/office/drawing/2014/main" id="{B1CEBFBC-BC6E-4C5F-BEC4-DD2079D8E27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20" name="Freeform: Shape 19">
                  <a:extLst>
                    <a:ext uri="{FF2B5EF4-FFF2-40B4-BE49-F238E27FC236}">
                      <a16:creationId xmlns:a16="http://schemas.microsoft.com/office/drawing/2014/main" id="{969A298F-AA6C-4139-992B-E27C0854615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1" name="Freeform: Shape 20">
                  <a:extLst>
                    <a:ext uri="{FF2B5EF4-FFF2-40B4-BE49-F238E27FC236}">
                      <a16:creationId xmlns:a16="http://schemas.microsoft.com/office/drawing/2014/main" id="{972AA363-33A2-4979-9DE5-9FA8ACADE00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3822750-6B8C-4F83-9CAD-F924EF4937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58523E1A-71CD-4B09-A4F4-07F86003B4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15" name="Freeform 68">
                  <a:extLst>
                    <a:ext uri="{FF2B5EF4-FFF2-40B4-BE49-F238E27FC236}">
                      <a16:creationId xmlns:a16="http://schemas.microsoft.com/office/drawing/2014/main" id="{169972B1-6443-4F74-80F9-BB4943CD302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16" name="Freeform 69">
                  <a:extLst>
                    <a:ext uri="{FF2B5EF4-FFF2-40B4-BE49-F238E27FC236}">
                      <a16:creationId xmlns:a16="http://schemas.microsoft.com/office/drawing/2014/main" id="{EB69F32F-40CA-458E-B833-E909ADFDD93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17" name="Line 70">
                  <a:extLst>
                    <a:ext uri="{FF2B5EF4-FFF2-40B4-BE49-F238E27FC236}">
                      <a16:creationId xmlns:a16="http://schemas.microsoft.com/office/drawing/2014/main" id="{5B2FEC36-803B-49C9-8313-D558457B25A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</p:grpSp>
          <p:grpSp>
            <p:nvGrpSpPr>
              <p:cNvPr id="11" name="Group 10">
                <a:extLst>
                  <a:ext uri="{FF2B5EF4-FFF2-40B4-BE49-F238E27FC236}">
                    <a16:creationId xmlns:a16="http://schemas.microsoft.com/office/drawing/2014/main" id="{5178F1E3-F49B-4E7A-BA5C-B2BFD9A636E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12" name="Freeform 68">
                  <a:extLst>
                    <a:ext uri="{FF2B5EF4-FFF2-40B4-BE49-F238E27FC236}">
                      <a16:creationId xmlns:a16="http://schemas.microsoft.com/office/drawing/2014/main" id="{9F18055A-6D8B-4373-A010-59AE8C81384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13" name="Freeform 69">
                  <a:extLst>
                    <a:ext uri="{FF2B5EF4-FFF2-40B4-BE49-F238E27FC236}">
                      <a16:creationId xmlns:a16="http://schemas.microsoft.com/office/drawing/2014/main" id="{2612E838-0F14-4DE7-AD23-6A830785116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14" name="Line 70">
                  <a:extLst>
                    <a:ext uri="{FF2B5EF4-FFF2-40B4-BE49-F238E27FC236}">
                      <a16:creationId xmlns:a16="http://schemas.microsoft.com/office/drawing/2014/main" id="{AF3F8EED-B567-43E0-8B31-5A5E7AFB2DA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</p:grpSp>
        </p:grpSp>
      </p:grpSp>
      <p:grpSp>
        <p:nvGrpSpPr>
          <p:cNvPr id="48" name="Group 47" hidden="1">
            <a:extLst>
              <a:ext uri="{FF2B5EF4-FFF2-40B4-BE49-F238E27FC236}">
                <a16:creationId xmlns:a16="http://schemas.microsoft.com/office/drawing/2014/main" id="{952B8C31-9649-4E69-B31C-D77394EE23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153659" y="716800"/>
            <a:ext cx="3838575" cy="5583025"/>
            <a:chOff x="199766" y="716800"/>
            <a:chExt cx="3838575" cy="5583025"/>
          </a:xfrm>
        </p:grpSpPr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269D1249-EDCC-41AC-BA08-E670FB4E33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68" name="Freeform 64">
                <a:extLst>
                  <a:ext uri="{FF2B5EF4-FFF2-40B4-BE49-F238E27FC236}">
                    <a16:creationId xmlns:a16="http://schemas.microsoft.com/office/drawing/2014/main" id="{EA5EA6EB-846A-4897-AE83-5BDD96A4F21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69" name="Freeform 81">
                <a:extLst>
                  <a:ext uri="{FF2B5EF4-FFF2-40B4-BE49-F238E27FC236}">
                    <a16:creationId xmlns:a16="http://schemas.microsoft.com/office/drawing/2014/main" id="{185EF0DB-BE87-4CDD-823B-E665113797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70" name="Freeform 61">
                <a:extLst>
                  <a:ext uri="{FF2B5EF4-FFF2-40B4-BE49-F238E27FC236}">
                    <a16:creationId xmlns:a16="http://schemas.microsoft.com/office/drawing/2014/main" id="{9AC9E234-4400-46EB-92D7-9B53A68B91A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71" name="Freeform 78">
                <a:extLst>
                  <a:ext uri="{FF2B5EF4-FFF2-40B4-BE49-F238E27FC236}">
                    <a16:creationId xmlns:a16="http://schemas.microsoft.com/office/drawing/2014/main" id="{A0C06F74-3085-4BB3-9758-D9741597592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72" name="Freeform 84">
                <a:extLst>
                  <a:ext uri="{FF2B5EF4-FFF2-40B4-BE49-F238E27FC236}">
                    <a16:creationId xmlns:a16="http://schemas.microsoft.com/office/drawing/2014/main" id="{9EA54D9F-32B0-4B48-B93A-B5A9E3DC6B8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73" name="Freeform 87">
                <a:extLst>
                  <a:ext uri="{FF2B5EF4-FFF2-40B4-BE49-F238E27FC236}">
                    <a16:creationId xmlns:a16="http://schemas.microsoft.com/office/drawing/2014/main" id="{3858A715-B583-4779-A1D2-86822F2CB8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74" name="Freeform 60">
                <a:extLst>
                  <a:ext uri="{FF2B5EF4-FFF2-40B4-BE49-F238E27FC236}">
                    <a16:creationId xmlns:a16="http://schemas.microsoft.com/office/drawing/2014/main" id="{ECAE61B9-0396-4F89-85E9-EB174D639AF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75" name="Freeform 59">
                <a:extLst>
                  <a:ext uri="{FF2B5EF4-FFF2-40B4-BE49-F238E27FC236}">
                    <a16:creationId xmlns:a16="http://schemas.microsoft.com/office/drawing/2014/main" id="{46E4F030-726A-40ED-810F-C9F2379183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76" name="Freeform 62">
                <a:extLst>
                  <a:ext uri="{FF2B5EF4-FFF2-40B4-BE49-F238E27FC236}">
                    <a16:creationId xmlns:a16="http://schemas.microsoft.com/office/drawing/2014/main" id="{B3148C64-AE70-4F9D-B6CE-5C92B9922B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77" name="Freeform 65">
                <a:extLst>
                  <a:ext uri="{FF2B5EF4-FFF2-40B4-BE49-F238E27FC236}">
                    <a16:creationId xmlns:a16="http://schemas.microsoft.com/office/drawing/2014/main" id="{78C97992-BC56-40D7-A639-3D314871C83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78" name="Freeform 79">
                <a:extLst>
                  <a:ext uri="{FF2B5EF4-FFF2-40B4-BE49-F238E27FC236}">
                    <a16:creationId xmlns:a16="http://schemas.microsoft.com/office/drawing/2014/main" id="{469CAD99-0EFE-4B8E-922B-0C2BCFFD5D9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79" name="Freeform 82">
                <a:extLst>
                  <a:ext uri="{FF2B5EF4-FFF2-40B4-BE49-F238E27FC236}">
                    <a16:creationId xmlns:a16="http://schemas.microsoft.com/office/drawing/2014/main" id="{1D00B441-E5A3-4411-9B05-8E09BFF62D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80" name="Freeform 85">
                <a:extLst>
                  <a:ext uri="{FF2B5EF4-FFF2-40B4-BE49-F238E27FC236}">
                    <a16:creationId xmlns:a16="http://schemas.microsoft.com/office/drawing/2014/main" id="{3FFE4E0B-A703-4655-B55F-44B3A3902FF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sp>
            <p:nvSpPr>
              <p:cNvPr id="81" name="Freeform 88">
                <a:extLst>
                  <a:ext uri="{FF2B5EF4-FFF2-40B4-BE49-F238E27FC236}">
                    <a16:creationId xmlns:a16="http://schemas.microsoft.com/office/drawing/2014/main" id="{F19632C2-B953-4CD1-9EAA-5C1FEA3EFD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rtlCol="0" anchor="t" anchorCtr="0" compatLnSpc="1">
                <a:prstTxWarp prst="textNoShape">
                  <a:avLst/>
                </a:prstTxWarp>
              </a:bodyPr>
              <a:lstStyle/>
              <a:p>
                <a:pPr rtl="0"/>
                <a:endParaRPr lang="en-US"/>
              </a:p>
            </p:txBody>
          </p:sp>
          <p:grpSp>
            <p:nvGrpSpPr>
              <p:cNvPr id="82" name="Group 81">
                <a:extLst>
                  <a:ext uri="{FF2B5EF4-FFF2-40B4-BE49-F238E27FC236}">
                    <a16:creationId xmlns:a16="http://schemas.microsoft.com/office/drawing/2014/main" id="{DBDC3951-9E4C-4062-9B43-3038D9058A6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83" name="Line 63">
                  <a:extLst>
                    <a:ext uri="{FF2B5EF4-FFF2-40B4-BE49-F238E27FC236}">
                      <a16:creationId xmlns:a16="http://schemas.microsoft.com/office/drawing/2014/main" id="{2764EF0E-A104-46C9-B242-778009E49ED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84" name="Line 66">
                  <a:extLst>
                    <a:ext uri="{FF2B5EF4-FFF2-40B4-BE49-F238E27FC236}">
                      <a16:creationId xmlns:a16="http://schemas.microsoft.com/office/drawing/2014/main" id="{D0A8B652-41E0-456C-9C9F-1F0EC008914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85" name="Line 67">
                  <a:extLst>
                    <a:ext uri="{FF2B5EF4-FFF2-40B4-BE49-F238E27FC236}">
                      <a16:creationId xmlns:a16="http://schemas.microsoft.com/office/drawing/2014/main" id="{802E547A-C876-460C-B6A4-BCE8D39DA0A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86" name="Line 80">
                  <a:extLst>
                    <a:ext uri="{FF2B5EF4-FFF2-40B4-BE49-F238E27FC236}">
                      <a16:creationId xmlns:a16="http://schemas.microsoft.com/office/drawing/2014/main" id="{00363E6C-7B8D-4E1D-A93E-E73306E130D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87" name="Line 83">
                  <a:extLst>
                    <a:ext uri="{FF2B5EF4-FFF2-40B4-BE49-F238E27FC236}">
                      <a16:creationId xmlns:a16="http://schemas.microsoft.com/office/drawing/2014/main" id="{206E174F-B8D0-4FFD-A1B5-56BFC5CCE94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88" name="Line 86">
                  <a:extLst>
                    <a:ext uri="{FF2B5EF4-FFF2-40B4-BE49-F238E27FC236}">
                      <a16:creationId xmlns:a16="http://schemas.microsoft.com/office/drawing/2014/main" id="{3A10191E-76B5-4841-B32D-0DF6EAB639B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89" name="Line 89">
                  <a:extLst>
                    <a:ext uri="{FF2B5EF4-FFF2-40B4-BE49-F238E27FC236}">
                      <a16:creationId xmlns:a16="http://schemas.microsoft.com/office/drawing/2014/main" id="{CF67EF0B-5FE7-4D99-8B38-95B1706F07F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</p:grpSp>
        </p:grpSp>
        <p:grpSp>
          <p:nvGrpSpPr>
            <p:cNvPr id="50" name="Group 49">
              <a:extLst>
                <a:ext uri="{FF2B5EF4-FFF2-40B4-BE49-F238E27FC236}">
                  <a16:creationId xmlns:a16="http://schemas.microsoft.com/office/drawing/2014/main" id="{0B39CF0F-2997-4D96-8F17-211C97D87D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60" name="Group 59">
                <a:extLst>
                  <a:ext uri="{FF2B5EF4-FFF2-40B4-BE49-F238E27FC236}">
                    <a16:creationId xmlns:a16="http://schemas.microsoft.com/office/drawing/2014/main" id="{6408937D-7FFE-4D6C-AF79-1F60035CC7C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64" name="Straight Connector 63">
                  <a:extLst>
                    <a:ext uri="{FF2B5EF4-FFF2-40B4-BE49-F238E27FC236}">
                      <a16:creationId xmlns:a16="http://schemas.microsoft.com/office/drawing/2014/main" id="{749AA60A-BD5D-4647-AE8A-DF411C654BD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 noGrp="1" noRot="1" noChangeAspect="1" noMove="1" noResize="1" noEditPoints="1" noAdjustHandles="1" noChangeArrowheads="1" noChangeShapeType="1"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65" name="Straight Connector 64">
                  <a:extLst>
                    <a:ext uri="{FF2B5EF4-FFF2-40B4-BE49-F238E27FC236}">
                      <a16:creationId xmlns:a16="http://schemas.microsoft.com/office/drawing/2014/main" id="{3F335D2B-768D-4700-A35C-F54A7BD3525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 noGrp="1" noRot="1" noChangeAspect="1" noMove="1" noResize="1" noEditPoints="1" noAdjustHandles="1" noChangeArrowheads="1" noChangeShapeType="1"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66" name="Rectangle 30">
                  <a:extLst>
                    <a:ext uri="{FF2B5EF4-FFF2-40B4-BE49-F238E27FC236}">
                      <a16:creationId xmlns:a16="http://schemas.microsoft.com/office/drawing/2014/main" id="{B6F1EDEE-EDB1-4759-9339-8F60B631A31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rtl="0"/>
                  <a:endParaRPr lang="en-US"/>
                </a:p>
              </p:txBody>
            </p:sp>
            <p:sp>
              <p:nvSpPr>
                <p:cNvPr id="67" name="Rectangle 30">
                  <a:extLst>
                    <a:ext uri="{FF2B5EF4-FFF2-40B4-BE49-F238E27FC236}">
                      <a16:creationId xmlns:a16="http://schemas.microsoft.com/office/drawing/2014/main" id="{305D4D3B-BD5E-44BE-BE6A-4C918459301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 rtl="0"/>
                  <a:endParaRPr lang="en-US"/>
                </a:p>
              </p:txBody>
            </p:sp>
          </p:grpSp>
          <p:grpSp>
            <p:nvGrpSpPr>
              <p:cNvPr id="61" name="Group 60">
                <a:extLst>
                  <a:ext uri="{FF2B5EF4-FFF2-40B4-BE49-F238E27FC236}">
                    <a16:creationId xmlns:a16="http://schemas.microsoft.com/office/drawing/2014/main" id="{30748E9E-1F8D-4FB9-89D6-F5B35B5049F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62" name="Freeform: Shape 61">
                  <a:extLst>
                    <a:ext uri="{FF2B5EF4-FFF2-40B4-BE49-F238E27FC236}">
                      <a16:creationId xmlns:a16="http://schemas.microsoft.com/office/drawing/2014/main" id="{B56CFFBA-D942-451F-B4E0-133DEA264B0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63" name="Freeform: Shape 62">
                  <a:extLst>
                    <a:ext uri="{FF2B5EF4-FFF2-40B4-BE49-F238E27FC236}">
                      <a16:creationId xmlns:a16="http://schemas.microsoft.com/office/drawing/2014/main" id="{1B25F38B-03B2-435D-82ED-142D2AB4D19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E1A0A593-F414-4B02-A355-AC7A50A7E0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Grp="1" noUngrp="1" noRot="1" noChangeAspect="1" noMove="1" noResize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52" name="Group 51">
                <a:extLst>
                  <a:ext uri="{FF2B5EF4-FFF2-40B4-BE49-F238E27FC236}">
                    <a16:creationId xmlns:a16="http://schemas.microsoft.com/office/drawing/2014/main" id="{1BA06E81-194E-43F2-B418-BF8101EAAE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57" name="Freeform 68">
                  <a:extLst>
                    <a:ext uri="{FF2B5EF4-FFF2-40B4-BE49-F238E27FC236}">
                      <a16:creationId xmlns:a16="http://schemas.microsoft.com/office/drawing/2014/main" id="{ABE6BF78-8FF2-4595-9072-48ACEBE2079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58" name="Freeform 69">
                  <a:extLst>
                    <a:ext uri="{FF2B5EF4-FFF2-40B4-BE49-F238E27FC236}">
                      <a16:creationId xmlns:a16="http://schemas.microsoft.com/office/drawing/2014/main" id="{E182745B-1C12-49AC-97AD-501D806E9F6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59" name="Line 70">
                  <a:extLst>
                    <a:ext uri="{FF2B5EF4-FFF2-40B4-BE49-F238E27FC236}">
                      <a16:creationId xmlns:a16="http://schemas.microsoft.com/office/drawing/2014/main" id="{56B38515-A1C4-46D9-AEC6-E55E1CB7330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</p:grpSp>
          <p:grpSp>
            <p:nvGrpSpPr>
              <p:cNvPr id="53" name="Group 52">
                <a:extLst>
                  <a:ext uri="{FF2B5EF4-FFF2-40B4-BE49-F238E27FC236}">
                    <a16:creationId xmlns:a16="http://schemas.microsoft.com/office/drawing/2014/main" id="{C9A4424F-2DA0-4E5A-9291-0A5FCE5575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>
                <a:grpSpLocks noGrp="1" noUngrp="1" noRot="1" noChangeAspect="1" noMove="1" noResize="1"/>
              </p:cNvGrp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54" name="Freeform 68">
                  <a:extLst>
                    <a:ext uri="{FF2B5EF4-FFF2-40B4-BE49-F238E27FC236}">
                      <a16:creationId xmlns:a16="http://schemas.microsoft.com/office/drawing/2014/main" id="{8609BA22-8E70-41AA-BACA-C9F8A789B23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55" name="Freeform 69">
                  <a:extLst>
                    <a:ext uri="{FF2B5EF4-FFF2-40B4-BE49-F238E27FC236}">
                      <a16:creationId xmlns:a16="http://schemas.microsoft.com/office/drawing/2014/main" id="{C2F49FC5-EFC3-4A02-9782-EC06564A94A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  <p:sp>
              <p:nvSpPr>
                <p:cNvPr id="56" name="Line 70">
                  <a:extLst>
                    <a:ext uri="{FF2B5EF4-FFF2-40B4-BE49-F238E27FC236}">
                      <a16:creationId xmlns:a16="http://schemas.microsoft.com/office/drawing/2014/main" id="{782187F0-090B-4C65-B604-5DD33B4FF23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Grp="1" noRot="1" noChangeAspect="1" noMove="1" noResize="1" noEditPoints="1" noAdjustHandles="1" noChangeArrowheads="1" noChangeShapeType="1" noTextEdit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rtlCol="0" anchor="t" anchorCtr="0" compatLnSpc="1">
                  <a:prstTxWarp prst="textNoShape">
                    <a:avLst/>
                  </a:prstTxWarp>
                </a:bodyPr>
                <a:lstStyle/>
                <a:p>
                  <a:pPr rtl="0"/>
                  <a:endParaRPr lang="en-US"/>
                </a:p>
              </p:txBody>
            </p:sp>
          </p:grpSp>
        </p:grpSp>
      </p:grp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A3805DED-0C97-4EF7-B1E1-0E016E0537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0836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6" Type="http://schemas.openxmlformats.org/officeDocument/2006/relationships/theme" Target="../theme/theme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BFAEDE-775D-B6E1-D183-40CDECF37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F10E27-6D3F-2F97-7552-044A797843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E740EA-879D-122F-6BDE-825F5447D8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79EB125-0F57-4BF1-9DDE-F934EF1ED294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6372CB-04C5-12E3-8BC0-4F82FFCA11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84F853-9265-8818-3B06-7AB86F41FF2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95582F-3A7B-4D16-9F38-DFE07D6CD6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9915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27B3DA-D98F-1B43-FA2E-80B6A64156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2DB7CA-2AD6-E850-CFCC-9D549FD97E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AACA77-E18A-4B4B-BE50-8F3428C1B85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A77AF3-A879-6237-2DC9-90CC0F5B1DC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E5AD3-48D2-F697-372B-BE518C74AD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rtl="0"/>
            <a:fld id="{294A09A9-5501-47C1-A89A-A340965A2B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99335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  <p15:guide id="3" pos="240">
          <p15:clr>
            <a:srgbClr val="547EBF"/>
          </p15:clr>
        </p15:guide>
        <p15:guide id="4" orient="horz" pos="240">
          <p15:clr>
            <a:srgbClr val="547EBF"/>
          </p15:clr>
        </p15:guide>
        <p15:guide id="5" pos="7440">
          <p15:clr>
            <a:srgbClr val="547EBF"/>
          </p15:clr>
        </p15:guide>
        <p15:guide id="6" orient="horz" pos="4080">
          <p15:clr>
            <a:srgbClr val="547EBF"/>
          </p15:clr>
        </p15:guide>
        <p15:guide id="7" pos="3960">
          <p15:clr>
            <a:srgbClr val="547EBF"/>
          </p15:clr>
        </p15:guide>
        <p15:guide id="8" pos="3720">
          <p15:clr>
            <a:srgbClr val="547EBF"/>
          </p15:clr>
        </p15:guide>
        <p15:guide id="9" pos="2112">
          <p15:clr>
            <a:srgbClr val="547EBF"/>
          </p15:clr>
        </p15:guide>
        <p15:guide id="10" pos="1848">
          <p15:clr>
            <a:srgbClr val="547EBF"/>
          </p15:clr>
        </p15:guide>
        <p15:guide id="11" pos="5568">
          <p15:clr>
            <a:srgbClr val="547EBF"/>
          </p15:clr>
        </p15:guide>
        <p15:guide id="12" pos="5832">
          <p15:clr>
            <a:srgbClr val="547EBF"/>
          </p15:clr>
        </p15:guide>
        <p15:guide id="13" pos="4968">
          <p15:clr>
            <a:srgbClr val="9FCC3B"/>
          </p15:clr>
        </p15:guide>
        <p15:guide id="14" pos="5208">
          <p15:clr>
            <a:srgbClr val="9FCC3B"/>
          </p15:clr>
        </p15:guide>
        <p15:guide id="15" pos="2712">
          <p15:clr>
            <a:srgbClr val="9FCC3B"/>
          </p15:clr>
        </p15:guide>
        <p15:guide id="16" pos="2472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8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CFD865-5761-B81A-3BF5-AA72258560B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Communication skills </a:t>
            </a:r>
            <a:r>
              <a:rPr lang="en-GB" dirty="0" err="1"/>
              <a:t>Week:3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8CD0F3-6895-5231-6844-A4D5779A363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BMPL4020</a:t>
            </a:r>
            <a:endParaRPr lang="en-GB" dirty="0"/>
          </a:p>
          <a:p>
            <a:r>
              <a:rPr lang="en-GB" dirty="0"/>
              <a:t>M.HILL@uwtsd.ac.uk</a:t>
            </a:r>
          </a:p>
        </p:txBody>
      </p:sp>
    </p:spTree>
    <p:extLst>
      <p:ext uri="{BB962C8B-B14F-4D97-AF65-F5344CB8AC3E}">
        <p14:creationId xmlns:p14="http://schemas.microsoft.com/office/powerpoint/2010/main" val="26837559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31CA15-F58E-380C-85CA-2C0096028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Today’s session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DFE5869-2CC2-7355-9EBC-0BB746FD16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09038218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7935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5E0791F-2E1C-44EE-8E37-5A501163E2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C311987-2E0D-421A-B8C4-41204116CF8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7D8848-CE4A-D8BC-8BDA-51A3A4DAFA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8000">
                <a:solidFill>
                  <a:srgbClr val="FFFFFF"/>
                </a:solidFill>
              </a:rPr>
              <a:t>Recap on last session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141B1C-0294-5B5E-C9BA-B0877E7C65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2337" y="381935"/>
            <a:ext cx="6039831" cy="6333657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Active listening skill 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Giving the person your full attention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Repeating back or paraphrasing what the person has said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Shows that you have understood what has been said</a:t>
            </a:r>
          </a:p>
          <a:p>
            <a:endParaRPr lang="en-GB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How can we show these?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Verbal communication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Body Language 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tx1">
                    <a:alpha val="80000"/>
                  </a:schemeClr>
                </a:solidFill>
              </a:rPr>
              <a:t>Facial gestures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2699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687A1-9062-9898-AEC6-BF66B7450C3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04734" y="341313"/>
            <a:ext cx="9393238" cy="1054100"/>
          </a:xfrm>
        </p:spPr>
        <p:txBody>
          <a:bodyPr>
            <a:normAutofit/>
          </a:bodyPr>
          <a:lstStyle/>
          <a:p>
            <a:r>
              <a:rPr lang="en-GB" dirty="0"/>
              <a:t>How these work in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AF015-F5B9-3576-9CE0-E86705422A83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04734" y="1823334"/>
            <a:ext cx="7132716" cy="4833054"/>
          </a:xfrm>
        </p:spPr>
        <p:txBody>
          <a:bodyPr>
            <a:normAutofit/>
          </a:bodyPr>
          <a:lstStyle/>
          <a:p>
            <a:r>
              <a:rPr lang="en-GB" sz="2400" b="1" dirty="0"/>
              <a:t>Pay full attention</a:t>
            </a:r>
          </a:p>
          <a:p>
            <a:pPr marL="0" indent="0">
              <a:buNone/>
            </a:pPr>
            <a:r>
              <a:rPr lang="en-GB" sz="2400" dirty="0"/>
              <a:t>Focus on what the individual is saying, rather than focusing on how you will respond. Put away any distractions such as phones. </a:t>
            </a:r>
          </a:p>
          <a:p>
            <a:pPr marL="0" indent="0">
              <a:buNone/>
            </a:pPr>
            <a:r>
              <a:rPr lang="en-GB" sz="2400" dirty="0"/>
              <a:t>Listen to understand rather than to respond 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b="1" dirty="0"/>
              <a:t>Show you are listening</a:t>
            </a:r>
          </a:p>
          <a:p>
            <a:pPr marL="0" indent="0">
              <a:buNone/>
            </a:pPr>
            <a:r>
              <a:rPr lang="en-GB" sz="2400" dirty="0"/>
              <a:t>Use nonverbal cues to acknowledge that you are paying attention – nodding, maintaining eye contact, open body posture. </a:t>
            </a:r>
          </a:p>
          <a:p>
            <a:pPr marL="0" indent="0">
              <a:buNone/>
            </a:pPr>
            <a:r>
              <a:rPr lang="en-GB" sz="2400" dirty="0"/>
              <a:t>Verbal cues- oh right, uh huh, </a:t>
            </a:r>
          </a:p>
        </p:txBody>
      </p:sp>
      <p:pic>
        <p:nvPicPr>
          <p:cNvPr id="1026" name="Picture 2" descr="How to Communicate with Body Language &amp; Nonverbal Cues">
            <a:extLst>
              <a:ext uri="{FF2B5EF4-FFF2-40B4-BE49-F238E27FC236}">
                <a16:creationId xmlns:a16="http://schemas.microsoft.com/office/drawing/2014/main" id="{79293DE9-430F-BA3C-BB0F-3CB96A809C2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7744" b="7744"/>
          <a:stretch>
            <a:fillRect/>
          </a:stretch>
        </p:blipFill>
        <p:spPr bwMode="auto">
          <a:xfrm>
            <a:off x="7919883" y="4118322"/>
            <a:ext cx="4024697" cy="2739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ffective Listening Concept ...">
            <a:extLst>
              <a:ext uri="{FF2B5EF4-FFF2-40B4-BE49-F238E27FC236}">
                <a16:creationId xmlns:a16="http://schemas.microsoft.com/office/drawing/2014/main" id="{5739EB70-1005-A91B-4B5E-2A8F6EE7DE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7376" y="1823334"/>
            <a:ext cx="4182088" cy="2483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614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5" name="Rectangle 2064">
            <a:extLst>
              <a:ext uri="{FF2B5EF4-FFF2-40B4-BE49-F238E27FC236}">
                <a16:creationId xmlns:a16="http://schemas.microsoft.com/office/drawing/2014/main" id="{2CB962CF-61A3-4EF9-94F6-7C59B03295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34BAF-9EA8-B7B9-7DAB-D8CDDCF113B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368710" y="580039"/>
            <a:ext cx="7266895" cy="5697921"/>
          </a:xfrm>
        </p:spPr>
        <p:txBody>
          <a:bodyPr vert="horz" lIns="91440" tIns="45720" rIns="91440" bIns="45720" rtlCol="0">
            <a:noAutofit/>
          </a:bodyPr>
          <a:lstStyle/>
          <a:p>
            <a:endParaRPr lang="en-US" sz="2400" dirty="0"/>
          </a:p>
          <a:p>
            <a:r>
              <a:rPr lang="en-US" sz="2400" b="1" dirty="0"/>
              <a:t>Pay attention to their nonverbal cues </a:t>
            </a:r>
            <a:r>
              <a:rPr lang="en-US" sz="2400" dirty="0"/>
              <a:t>– body language</a:t>
            </a:r>
          </a:p>
          <a:p>
            <a:pPr marL="0" indent="0">
              <a:buNone/>
            </a:pPr>
            <a:r>
              <a:rPr lang="en-US" sz="2400" dirty="0"/>
              <a:t>This allows you to gain a better understanding of the person’s position, emotions and feelings </a:t>
            </a:r>
          </a:p>
          <a:p>
            <a:pPr marL="0" indent="0">
              <a:buNone/>
            </a:pPr>
            <a:r>
              <a:rPr lang="en-US" sz="2400" dirty="0"/>
              <a:t>e.g. if they are smiling, shaking, making themselves small (very important in policing to notice)</a:t>
            </a:r>
          </a:p>
          <a:p>
            <a:pPr marL="0"/>
            <a:endParaRPr lang="en-US" sz="2400" dirty="0"/>
          </a:p>
          <a:p>
            <a:endParaRPr lang="en-US" sz="2400" dirty="0"/>
          </a:p>
          <a:p>
            <a:r>
              <a:rPr lang="en-US" sz="2400" b="1" dirty="0"/>
              <a:t>Don’t interrupt </a:t>
            </a:r>
          </a:p>
          <a:p>
            <a:pPr marL="0" indent="0">
              <a:buNone/>
            </a:pPr>
            <a:r>
              <a:rPr lang="en-US" sz="2400" dirty="0"/>
              <a:t>Don’t interrupt with your own opinions while the person is speaking, wait until they have finished. When you interrupt a person speaking this can cause a barrier to further discussions.</a:t>
            </a:r>
          </a:p>
          <a:p>
            <a:endParaRPr lang="en-US" sz="2400" dirty="0"/>
          </a:p>
        </p:txBody>
      </p:sp>
      <p:pic>
        <p:nvPicPr>
          <p:cNvPr id="2052" name="Picture 4" descr="Why are people afraid of communicating ...">
            <a:extLst>
              <a:ext uri="{FF2B5EF4-FFF2-40B4-BE49-F238E27FC236}">
                <a16:creationId xmlns:a16="http://schemas.microsoft.com/office/drawing/2014/main" id="{A6956513-C3E7-C3F2-8380-3BC920BCC7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94018" y="528209"/>
            <a:ext cx="4199162" cy="279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4,800+ Cover Mouth Stock Illustrations ...">
            <a:extLst>
              <a:ext uri="{FF2B5EF4-FFF2-40B4-BE49-F238E27FC236}">
                <a16:creationId xmlns:a16="http://schemas.microsoft.com/office/drawing/2014/main" id="{0911403F-D034-07AB-BB66-B7D37C0FCC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94018" y="3745353"/>
            <a:ext cx="4199162" cy="2689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0155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3C89F8-0D2F-47FF-B903-15124826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81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5A0B7D-D0BB-42F5-EBBC-CE749C209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85461" y="1420622"/>
            <a:ext cx="7160357" cy="41648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8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How can we further develop conversations?</a:t>
            </a: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74359" y="583345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33139" y="8126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58819" y="103706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36425" y="5636680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rgbClr val="FFFFFF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45175" y="609675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rgbClr val="FFFFFF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2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54288" y="6238029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rgbClr val="FFFFFF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813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62D31-CD6C-0530-866B-6576D79FE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490537"/>
            <a:ext cx="5291663" cy="813607"/>
          </a:xfrm>
        </p:spPr>
        <p:txBody>
          <a:bodyPr anchor="b">
            <a:normAutofit/>
          </a:bodyPr>
          <a:lstStyle/>
          <a:p>
            <a:r>
              <a:rPr lang="en-GB" sz="4000" dirty="0"/>
              <a:t>Building rapport</a:t>
            </a:r>
          </a:p>
        </p:txBody>
      </p:sp>
      <p:pic>
        <p:nvPicPr>
          <p:cNvPr id="5" name="Picture 4" descr="People shaking hands">
            <a:extLst>
              <a:ext uri="{FF2B5EF4-FFF2-40B4-BE49-F238E27FC236}">
                <a16:creationId xmlns:a16="http://schemas.microsoft.com/office/drawing/2014/main" id="{4EDFF835-0102-1280-92B1-C780D81E389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830" r="22489" b="1"/>
          <a:stretch>
            <a:fillRect/>
          </a:stretch>
        </p:blipFill>
        <p:spPr>
          <a:xfrm>
            <a:off x="3" y="1587"/>
            <a:ext cx="5486397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43756-1DB8-B6EB-1704-45C6CEC064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4495" y="1543987"/>
            <a:ext cx="6387502" cy="499172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Making a connection with someone through trusting engagement, creating a common or harmonious ground that fosters respect and understanding of one another.</a:t>
            </a:r>
          </a:p>
          <a:p>
            <a:pPr marL="0" indent="0">
              <a:buNone/>
            </a:pPr>
            <a:r>
              <a:rPr lang="en-GB" sz="2400" dirty="0"/>
              <a:t> </a:t>
            </a:r>
          </a:p>
          <a:p>
            <a:pPr marL="0" indent="0">
              <a:buNone/>
            </a:pPr>
            <a:r>
              <a:rPr lang="en-GB" sz="2400" dirty="0"/>
              <a:t>- Be yourself </a:t>
            </a:r>
          </a:p>
          <a:p>
            <a:pPr marL="0" indent="0">
              <a:buNone/>
            </a:pPr>
            <a:r>
              <a:rPr lang="en-GB" sz="2400" dirty="0"/>
              <a:t>- Give genuine and sincere compliments</a:t>
            </a:r>
          </a:p>
          <a:p>
            <a:pPr>
              <a:buFontTx/>
              <a:buChar char="-"/>
            </a:pPr>
            <a:r>
              <a:rPr lang="en-GB" sz="2400" dirty="0"/>
              <a:t>Show interest and encourage deeper          responses</a:t>
            </a:r>
          </a:p>
          <a:p>
            <a:pPr marL="0" indent="0">
              <a:buNone/>
            </a:pPr>
            <a:r>
              <a:rPr lang="en-GB" sz="2400" dirty="0"/>
              <a:t>- Be friendly but respect boundaries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356090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52781C-715B-6303-3DB3-7040AEA36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000"/>
              <a:t>Withold judgmental</a:t>
            </a:r>
          </a:p>
        </p:txBody>
      </p:sp>
      <p:sp>
        <p:nvSpPr>
          <p:cNvPr id="308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B04740-0276-717B-56A6-3A43E7343E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843" y="2660904"/>
            <a:ext cx="6740305" cy="3547872"/>
          </a:xfrm>
        </p:spPr>
        <p:txBody>
          <a:bodyPr anchor="t">
            <a:noAutofit/>
          </a:bodyPr>
          <a:lstStyle/>
          <a:p>
            <a:r>
              <a:rPr lang="en-GB" sz="3200" dirty="0"/>
              <a:t>When communicating with a person </a:t>
            </a:r>
          </a:p>
          <a:p>
            <a:pPr>
              <a:buFontTx/>
              <a:buChar char="-"/>
            </a:pPr>
            <a:r>
              <a:rPr lang="en-GB" sz="3200" dirty="0"/>
              <a:t>Maintain an open mind </a:t>
            </a:r>
          </a:p>
          <a:p>
            <a:pPr>
              <a:buFontTx/>
              <a:buChar char="-"/>
            </a:pPr>
            <a:r>
              <a:rPr lang="en-GB" sz="3200" dirty="0"/>
              <a:t>Avoid forming opinions</a:t>
            </a:r>
          </a:p>
          <a:p>
            <a:pPr>
              <a:buFontTx/>
              <a:buChar char="-"/>
            </a:pPr>
            <a:r>
              <a:rPr lang="en-GB" sz="3200" dirty="0"/>
              <a:t>Don’t make assumptions</a:t>
            </a:r>
          </a:p>
          <a:p>
            <a:pPr>
              <a:buFontTx/>
              <a:buChar char="-"/>
            </a:pPr>
            <a:r>
              <a:rPr lang="en-GB" sz="3200" dirty="0"/>
              <a:t>Remain curious</a:t>
            </a:r>
          </a:p>
          <a:p>
            <a:pPr>
              <a:buFontTx/>
              <a:buChar char="-"/>
            </a:pPr>
            <a:r>
              <a:rPr lang="en-GB" sz="3200" dirty="0"/>
              <a:t>Remian neutral</a:t>
            </a:r>
          </a:p>
          <a:p>
            <a:endParaRPr lang="en-GB" sz="3200" dirty="0"/>
          </a:p>
        </p:txBody>
      </p:sp>
      <p:pic>
        <p:nvPicPr>
          <p:cNvPr id="3074" name="Picture 2" descr="16 Withhold Judgement Royalty-Free Images, Stock Photos &amp; Pictures |  Shutterstock">
            <a:extLst>
              <a:ext uri="{FF2B5EF4-FFF2-40B4-BE49-F238E27FC236}">
                <a16:creationId xmlns:a16="http://schemas.microsoft.com/office/drawing/2014/main" id="{60E0CBB0-B4CB-D916-2226-00FC4967734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279"/>
          <a:stretch>
            <a:fillRect/>
          </a:stretch>
        </p:blipFill>
        <p:spPr bwMode="auto">
          <a:xfrm>
            <a:off x="7493622" y="1509530"/>
            <a:ext cx="4698378" cy="4699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8838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FAFDD4-B518-F326-F789-3E9D49EE3C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 dirty="0"/>
              <a:t>Show empathy</a:t>
            </a:r>
          </a:p>
        </p:txBody>
      </p:sp>
      <p:sp>
        <p:nvSpPr>
          <p:cNvPr id="4105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580347-FBB1-E1A0-EF50-B018B273FB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764" y="2660904"/>
            <a:ext cx="5861154" cy="3547872"/>
          </a:xfrm>
        </p:spPr>
        <p:txBody>
          <a:bodyPr anchor="t">
            <a:noAutofit/>
          </a:bodyPr>
          <a:lstStyle/>
          <a:p>
            <a:pPr marR="0" lvl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</a:rPr>
              <a:t>Don’t say ‘</a:t>
            </a:r>
            <a:r>
              <a:rPr lang="en-GB" dirty="0">
                <a:latin typeface="Aptos" panose="02110004020202020204"/>
              </a:rPr>
              <a:t>I know how you feel’ as it puts your feelings into the mix </a:t>
            </a:r>
          </a:p>
          <a:p>
            <a:pPr marR="0" lvl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</a:rPr>
              <a:t>Validate their emotions or thoughts</a:t>
            </a:r>
          </a:p>
          <a:p>
            <a:pPr marR="0" lvl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Tx/>
              <a:buChar char="-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" panose="02110004020202020204"/>
              </a:rPr>
              <a:t>Keep them front and centre - Say, ‘that sounds tough’, ‘you’ve been through a lot’</a:t>
            </a:r>
          </a:p>
          <a:p>
            <a:endParaRPr lang="en-GB" dirty="0"/>
          </a:p>
        </p:txBody>
      </p:sp>
      <p:pic>
        <p:nvPicPr>
          <p:cNvPr id="4098" name="Picture 2" descr="Show Empathy in Customer Service ...">
            <a:extLst>
              <a:ext uri="{FF2B5EF4-FFF2-40B4-BE49-F238E27FC236}">
                <a16:creationId xmlns:a16="http://schemas.microsoft.com/office/drawing/2014/main" id="{9AB78BC4-CE6B-D4B5-E276-D7F028CD1A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80682" y="2391156"/>
            <a:ext cx="5255481" cy="3936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6569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6" name="Rectangle 5125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5040FB-7C2E-8431-F28F-72A707BF9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6159608" cy="1481328"/>
          </a:xfrm>
        </p:spPr>
        <p:txBody>
          <a:bodyPr anchor="b">
            <a:normAutofit/>
          </a:bodyPr>
          <a:lstStyle/>
          <a:p>
            <a:r>
              <a:rPr lang="en-GB" sz="5000" dirty="0"/>
              <a:t>Open ended questions</a:t>
            </a:r>
          </a:p>
        </p:txBody>
      </p:sp>
      <p:sp>
        <p:nvSpPr>
          <p:cNvPr id="5131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E1BE30-8108-7465-813B-9A8A3CFE02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360" y="2660904"/>
            <a:ext cx="6993810" cy="3676638"/>
          </a:xfrm>
        </p:spPr>
        <p:txBody>
          <a:bodyPr anchor="t">
            <a:noAutofit/>
          </a:bodyPr>
          <a:lstStyle/>
          <a:p>
            <a:r>
              <a:rPr lang="en-GB" dirty="0"/>
              <a:t>Open ended questions provide opportunity to develop the conversation</a:t>
            </a:r>
          </a:p>
          <a:p>
            <a:pPr>
              <a:buFontTx/>
              <a:buChar char="-"/>
            </a:pPr>
            <a:r>
              <a:rPr lang="en-GB" dirty="0"/>
              <a:t>Avoid questions that lead to yes or no responses</a:t>
            </a:r>
          </a:p>
          <a:p>
            <a:pPr>
              <a:buFontTx/>
              <a:buChar char="-"/>
            </a:pPr>
            <a:r>
              <a:rPr lang="en-GB" dirty="0"/>
              <a:t>Ask them to describe or explain</a:t>
            </a:r>
          </a:p>
          <a:p>
            <a:pPr>
              <a:buFontTx/>
              <a:buChar char="-"/>
            </a:pPr>
            <a:r>
              <a:rPr lang="en-GB" dirty="0"/>
              <a:t>Start questions with how, when, who?</a:t>
            </a:r>
          </a:p>
          <a:p>
            <a:pPr>
              <a:buFontTx/>
              <a:buChar char="-"/>
            </a:pPr>
            <a:r>
              <a:rPr lang="en-GB" dirty="0"/>
              <a:t>Tell me about a time where…….</a:t>
            </a:r>
          </a:p>
          <a:p>
            <a:pPr>
              <a:buFontTx/>
              <a:buChar char="-"/>
            </a:pPr>
            <a:r>
              <a:rPr lang="en-GB" dirty="0"/>
              <a:t>What did you think about……</a:t>
            </a:r>
          </a:p>
        </p:txBody>
      </p:sp>
      <p:pic>
        <p:nvPicPr>
          <p:cNvPr id="5124" name="Picture 4" descr="Open ended Questions">
            <a:extLst>
              <a:ext uri="{FF2B5EF4-FFF2-40B4-BE49-F238E27FC236}">
                <a16:creationId xmlns:a16="http://schemas.microsoft.com/office/drawing/2014/main" id="{29589EEF-F79A-1CD7-6513-822BC2C0BD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17406" y="2450418"/>
            <a:ext cx="4308234" cy="4097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5907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ECF652-A3FC-E846-790F-561670C506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440" y="350196"/>
            <a:ext cx="6355079" cy="162452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Why are these skills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C165B-7C9F-C152-16AE-4196D98B9A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7580" y="2285999"/>
            <a:ext cx="6529940" cy="4373881"/>
          </a:xfrm>
        </p:spPr>
        <p:txBody>
          <a:bodyPr anchor="ctr">
            <a:normAutofit/>
          </a:bodyPr>
          <a:lstStyle/>
          <a:p>
            <a:pPr>
              <a:buFontTx/>
              <a:buChar char="-"/>
            </a:pPr>
            <a:r>
              <a:rPr lang="en-GB" sz="2200" dirty="0"/>
              <a:t>It can aid in improving personal and professional relationships</a:t>
            </a:r>
          </a:p>
          <a:p>
            <a:pPr>
              <a:buFontTx/>
              <a:buChar char="-"/>
            </a:pPr>
            <a:r>
              <a:rPr lang="en-GB" sz="2200" dirty="0"/>
              <a:t>Increase productivity and efficiency</a:t>
            </a:r>
          </a:p>
          <a:p>
            <a:pPr>
              <a:buFontTx/>
              <a:buChar char="-"/>
            </a:pPr>
            <a:r>
              <a:rPr lang="en-GB" sz="2200" dirty="0"/>
              <a:t>Improve problem solving and conflict resolution</a:t>
            </a:r>
          </a:p>
          <a:p>
            <a:pPr>
              <a:buFontTx/>
              <a:buChar char="-"/>
            </a:pPr>
            <a:r>
              <a:rPr lang="en-GB" sz="2200" dirty="0"/>
              <a:t>Increase your confidence, self esteem and self expression</a:t>
            </a:r>
          </a:p>
          <a:p>
            <a:pPr>
              <a:buFontTx/>
              <a:buChar char="-"/>
            </a:pPr>
            <a:r>
              <a:rPr lang="en-GB" sz="2200" dirty="0"/>
              <a:t>Can improve how you respond to and or treat others</a:t>
            </a:r>
          </a:p>
          <a:p>
            <a:pPr>
              <a:buFontTx/>
              <a:buChar char="-"/>
            </a:pPr>
            <a:r>
              <a:rPr lang="en-GB" sz="2200" dirty="0"/>
              <a:t>Aid with team building and collaboration</a:t>
            </a:r>
          </a:p>
          <a:p>
            <a:pPr>
              <a:buFontTx/>
              <a:buChar char="-"/>
            </a:pPr>
            <a:r>
              <a:rPr lang="en-GB" sz="2200" dirty="0"/>
              <a:t>Provide opportunities to receive constructive feedback to aid personal development   </a:t>
            </a:r>
          </a:p>
        </p:txBody>
      </p:sp>
      <p:pic>
        <p:nvPicPr>
          <p:cNvPr id="5" name="Picture 4" descr="Hands-on top of each other">
            <a:extLst>
              <a:ext uri="{FF2B5EF4-FFF2-40B4-BE49-F238E27FC236}">
                <a16:creationId xmlns:a16="http://schemas.microsoft.com/office/drawing/2014/main" id="{056A4776-5B01-D1AA-0BAC-238B2A9723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1883" r="9185" b="1"/>
          <a:stretch>
            <a:fillRect/>
          </a:stretch>
        </p:blipFill>
        <p:spPr>
          <a:xfrm>
            <a:off x="6964680" y="1"/>
            <a:ext cx="523414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283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7DDA6-9F4E-1B75-F572-8E74E1926D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41004"/>
          </a:xfrm>
        </p:spPr>
        <p:txBody>
          <a:bodyPr/>
          <a:lstStyle/>
          <a:p>
            <a:pPr algn="ctr"/>
            <a:r>
              <a:rPr lang="en-GB" dirty="0"/>
              <a:t>Task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1E12DE-227E-9EF5-A8A2-0955A9D532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7" y="1106130"/>
            <a:ext cx="11282515" cy="5574889"/>
          </a:xfrm>
        </p:spPr>
        <p:txBody>
          <a:bodyPr>
            <a:normAutofit/>
          </a:bodyPr>
          <a:lstStyle/>
          <a:p>
            <a:r>
              <a:rPr lang="en-GB" dirty="0"/>
              <a:t>Using the cues below approach a peer and ask some of these questions to hold a conversation, aim to encourage detail. Aim to remember the responses to feed back to the class </a:t>
            </a:r>
          </a:p>
          <a:p>
            <a:pPr>
              <a:buFontTx/>
              <a:buChar char="-"/>
            </a:pPr>
            <a:r>
              <a:rPr lang="en-GB" dirty="0"/>
              <a:t>What inspired you to apply for this course?</a:t>
            </a:r>
          </a:p>
          <a:p>
            <a:pPr>
              <a:buFontTx/>
              <a:buChar char="-"/>
            </a:pPr>
            <a:r>
              <a:rPr lang="en-GB" dirty="0"/>
              <a:t>What did you get up to over the weekend?</a:t>
            </a:r>
          </a:p>
          <a:p>
            <a:pPr>
              <a:buFontTx/>
              <a:buChar char="-"/>
            </a:pPr>
            <a:r>
              <a:rPr lang="en-GB" dirty="0"/>
              <a:t>Describe to me any hobbies or passions that you have</a:t>
            </a:r>
          </a:p>
          <a:p>
            <a:pPr>
              <a:buFontTx/>
              <a:buChar char="-"/>
            </a:pPr>
            <a:r>
              <a:rPr lang="en-GB" dirty="0"/>
              <a:t>Who is your hero and why?</a:t>
            </a:r>
          </a:p>
          <a:p>
            <a:pPr>
              <a:buFontTx/>
              <a:buChar char="-"/>
            </a:pPr>
            <a:r>
              <a:rPr lang="en-GB" dirty="0"/>
              <a:t>Where do you see yourself in 10 years time if you had a magic wand</a:t>
            </a:r>
          </a:p>
          <a:p>
            <a:pPr>
              <a:buFontTx/>
              <a:buChar char="-"/>
            </a:pPr>
            <a:r>
              <a:rPr lang="en-GB" dirty="0"/>
              <a:t>Tell me about your favourite trip and why it was special</a:t>
            </a:r>
          </a:p>
          <a:p>
            <a:pPr>
              <a:buFontTx/>
              <a:buChar char="-"/>
            </a:pPr>
            <a:r>
              <a:rPr lang="en-GB" dirty="0"/>
              <a:t>What is on your bucker list</a:t>
            </a:r>
          </a:p>
          <a:p>
            <a:pPr>
              <a:buFontTx/>
              <a:buChar char="-"/>
            </a:pPr>
            <a:r>
              <a:rPr lang="en-GB" dirty="0"/>
              <a:t>Describe your favourite food and or food that you like cooking</a:t>
            </a:r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endParaRPr lang="en-GB" dirty="0"/>
          </a:p>
          <a:p>
            <a:pPr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73916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BC8ACA-6629-93F8-F3A3-5283EA2F3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40" y="304801"/>
            <a:ext cx="6476999" cy="1848464"/>
          </a:xfrm>
        </p:spPr>
        <p:txBody>
          <a:bodyPr anchor="ctr">
            <a:noAutofit/>
          </a:bodyPr>
          <a:lstStyle/>
          <a:p>
            <a:pPr algn="ctr"/>
            <a:r>
              <a:rPr lang="en-GB" sz="5400" dirty="0"/>
              <a:t>Risks to effective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B8E262-6F8E-ED56-C406-F24BFE6B0A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040" y="1447800"/>
            <a:ext cx="6156960" cy="5105399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dirty="0"/>
              <a:t>What are some barriers to effective communication?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What things can influence its ability?</a:t>
            </a:r>
          </a:p>
        </p:txBody>
      </p:sp>
      <p:pic>
        <p:nvPicPr>
          <p:cNvPr id="5" name="Picture 4" descr="A digital balance scale using circles">
            <a:extLst>
              <a:ext uri="{FF2B5EF4-FFF2-40B4-BE49-F238E27FC236}">
                <a16:creationId xmlns:a16="http://schemas.microsoft.com/office/drawing/2014/main" id="{2C38CFE6-0F5F-E2C9-74EB-6365B709AAA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818" r="25200" b="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35185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CCD686-CC6B-4CE1-6A18-BBD12B365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2" y="639193"/>
            <a:ext cx="3571810" cy="35735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Would you mind completing this survey please 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718B8F9-7D35-36F2-E609-3A2E11386C5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82847" y="640080"/>
            <a:ext cx="5557514" cy="5550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65659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3D rendering of game pieces tied together with a rope">
            <a:extLst>
              <a:ext uri="{FF2B5EF4-FFF2-40B4-BE49-F238E27FC236}">
                <a16:creationId xmlns:a16="http://schemas.microsoft.com/office/drawing/2014/main" id="{C7000136-BA56-CB5C-9E08-AEFB8E7493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19" r="29791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74BD59-3965-4CEE-78BB-6E00D6F06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pPr lvl="0"/>
            <a:r>
              <a:rPr lang="en-GB" dirty="0"/>
              <a:t>Emotional barriers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1F6AD6E-7AC2-0154-9FC5-E91B8F4381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961" y="2398426"/>
            <a:ext cx="5552164" cy="4131061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  <a:t>These are internal barriers to effective communication that prevent people from expressing themselves or interpreting messages correctly, lead to withdrawal or misunderstandings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412378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F192162-2FA1-0227-85D8-882D2A7F5F63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472533107"/>
              </p:ext>
            </p:extLst>
          </p:nvPr>
        </p:nvGraphicFramePr>
        <p:xfrm>
          <a:off x="564005" y="749509"/>
          <a:ext cx="11063990" cy="56363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88404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32D50C7-8CC2-4384-8FE9-C1B767D99C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8A899F5-D06E-4E15-9745-DC96EC3FCA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76EFA6-5F1A-42FF-AEA4-3DF2A33890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2BCBEE8-C707-4BE1-8A68-7360CFAB41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A8FE030-0A8E-40A5-AD40-952336F8A0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C22AF28-B79C-429D-8BF2-29B14B31D3B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6A5AB6D-AFD9-6113-86CB-9359828DB4B2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772864418"/>
              </p:ext>
            </p:extLst>
          </p:nvPr>
        </p:nvGraphicFramePr>
        <p:xfrm>
          <a:off x="459698" y="617836"/>
          <a:ext cx="11272603" cy="56223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45497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531EBA1-8A14-4AF5-9738-B171D09F93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03325A2-D7DC-4E1C-BB0C-6BCDE32CFA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8AA7636-3659-4B58-BF93-C51437477E3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56B8145-32E9-4A62-9C1A-291CCE732F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3BFD8EE-AB60-4A8B-AB3F-C1500F8D1F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CD78D83-41CB-45EA-B509-67F5FEBD61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A3F0A9-0F13-7AFA-A0C6-152F73D288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dirty="0"/>
              <a:t>Perceptual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2D9257-D3F5-4528-8612-089D596E3E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764" y="2263514"/>
            <a:ext cx="6056026" cy="4107305"/>
          </a:xfrm>
        </p:spPr>
        <p:txBody>
          <a:bodyPr>
            <a:normAutofit/>
          </a:bodyPr>
          <a:lstStyle/>
          <a:p>
            <a:r>
              <a:rPr lang="en-GB" dirty="0"/>
              <a:t>Internal barriers or obstacles that can interfere with engagement and lead to the same message being interpreted differently </a:t>
            </a:r>
          </a:p>
          <a:p>
            <a:r>
              <a:rPr lang="en-GB" dirty="0"/>
              <a:t>Bias - Conscious or unconscious </a:t>
            </a:r>
          </a:p>
          <a:p>
            <a:r>
              <a:rPr lang="en-GB" dirty="0"/>
              <a:t>Personal experiences</a:t>
            </a:r>
          </a:p>
          <a:p>
            <a:r>
              <a:rPr lang="en-GB" dirty="0"/>
              <a:t>Values</a:t>
            </a:r>
          </a:p>
          <a:p>
            <a:r>
              <a:rPr lang="en-GB" dirty="0"/>
              <a:t>Beliefs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FA24DD5-91B0-3624-EA4F-194228AD1A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263514"/>
            <a:ext cx="5089919" cy="3397520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02299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3" name="Rectangle 1042">
            <a:extLst>
              <a:ext uri="{FF2B5EF4-FFF2-40B4-BE49-F238E27FC236}">
                <a16:creationId xmlns:a16="http://schemas.microsoft.com/office/drawing/2014/main" id="{10EB215C-7839-4CEA-AA02-B8F7755F9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45" name="Freeform: Shape 1044">
            <a:extLst>
              <a:ext uri="{FF2B5EF4-FFF2-40B4-BE49-F238E27FC236}">
                <a16:creationId xmlns:a16="http://schemas.microsoft.com/office/drawing/2014/main" id="{91011C6D-05BE-4D99-8C11-A0E478B129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0915134" cy="2251389"/>
          </a:xfrm>
          <a:custGeom>
            <a:avLst/>
            <a:gdLst>
              <a:gd name="connsiteX0" fmla="*/ 0 w 10915134"/>
              <a:gd name="connsiteY0" fmla="*/ 0 h 2251389"/>
              <a:gd name="connsiteX1" fmla="*/ 10915134 w 10915134"/>
              <a:gd name="connsiteY1" fmla="*/ 0 h 2251389"/>
              <a:gd name="connsiteX2" fmla="*/ 10882980 w 10915134"/>
              <a:gd name="connsiteY2" fmla="*/ 49990 h 2251389"/>
              <a:gd name="connsiteX3" fmla="*/ 10834795 w 10915134"/>
              <a:gd name="connsiteY3" fmla="*/ 110024 h 2251389"/>
              <a:gd name="connsiteX4" fmla="*/ 10738392 w 10915134"/>
              <a:gd name="connsiteY4" fmla="*/ 165813 h 2251389"/>
              <a:gd name="connsiteX5" fmla="*/ 10633692 w 10915134"/>
              <a:gd name="connsiteY5" fmla="*/ 209264 h 2251389"/>
              <a:gd name="connsiteX6" fmla="*/ 10586800 w 10915134"/>
              <a:gd name="connsiteY6" fmla="*/ 239716 h 2251389"/>
              <a:gd name="connsiteX7" fmla="*/ 10501658 w 10915134"/>
              <a:gd name="connsiteY7" fmla="*/ 307174 h 2251389"/>
              <a:gd name="connsiteX8" fmla="*/ 10404067 w 10915134"/>
              <a:gd name="connsiteY8" fmla="*/ 412395 h 2251389"/>
              <a:gd name="connsiteX9" fmla="*/ 10380953 w 10915134"/>
              <a:gd name="connsiteY9" fmla="*/ 472334 h 2251389"/>
              <a:gd name="connsiteX10" fmla="*/ 10341416 w 10915134"/>
              <a:gd name="connsiteY10" fmla="*/ 504774 h 2251389"/>
              <a:gd name="connsiteX11" fmla="*/ 10326329 w 10915134"/>
              <a:gd name="connsiteY11" fmla="*/ 523459 h 2251389"/>
              <a:gd name="connsiteX12" fmla="*/ 10298289 w 10915134"/>
              <a:gd name="connsiteY12" fmla="*/ 532173 h 2251389"/>
              <a:gd name="connsiteX13" fmla="*/ 10243127 w 10915134"/>
              <a:gd name="connsiteY13" fmla="*/ 540715 h 2251389"/>
              <a:gd name="connsiteX14" fmla="*/ 10141243 w 10915134"/>
              <a:gd name="connsiteY14" fmla="*/ 592343 h 2251389"/>
              <a:gd name="connsiteX15" fmla="*/ 9940352 w 10915134"/>
              <a:gd name="connsiteY15" fmla="*/ 631518 h 2251389"/>
              <a:gd name="connsiteX16" fmla="*/ 9836226 w 10915134"/>
              <a:gd name="connsiteY16" fmla="*/ 660496 h 2251389"/>
              <a:gd name="connsiteX17" fmla="*/ 9686899 w 10915134"/>
              <a:gd name="connsiteY17" fmla="*/ 683782 h 2251389"/>
              <a:gd name="connsiteX18" fmla="*/ 9578209 w 10915134"/>
              <a:gd name="connsiteY18" fmla="*/ 709781 h 2251389"/>
              <a:gd name="connsiteX19" fmla="*/ 9437298 w 10915134"/>
              <a:gd name="connsiteY19" fmla="*/ 757337 h 2251389"/>
              <a:gd name="connsiteX20" fmla="*/ 9435498 w 10915134"/>
              <a:gd name="connsiteY20" fmla="*/ 759689 h 2251389"/>
              <a:gd name="connsiteX21" fmla="*/ 9413910 w 10915134"/>
              <a:gd name="connsiteY21" fmla="*/ 764531 h 2251389"/>
              <a:gd name="connsiteX22" fmla="*/ 9361370 w 10915134"/>
              <a:gd name="connsiteY22" fmla="*/ 760593 h 2251389"/>
              <a:gd name="connsiteX23" fmla="*/ 9356626 w 10915134"/>
              <a:gd name="connsiteY23" fmla="*/ 764594 h 2251389"/>
              <a:gd name="connsiteX24" fmla="*/ 9311281 w 10915134"/>
              <a:gd name="connsiteY24" fmla="*/ 769260 h 2251389"/>
              <a:gd name="connsiteX25" fmla="*/ 9311173 w 10915134"/>
              <a:gd name="connsiteY25" fmla="*/ 771337 h 2251389"/>
              <a:gd name="connsiteX26" fmla="*/ 9300658 w 10915134"/>
              <a:gd name="connsiteY26" fmla="*/ 781452 h 2251389"/>
              <a:gd name="connsiteX27" fmla="*/ 9279376 w 10915134"/>
              <a:gd name="connsiteY27" fmla="*/ 796188 h 2251389"/>
              <a:gd name="connsiteX28" fmla="*/ 9189502 w 10915134"/>
              <a:gd name="connsiteY28" fmla="*/ 860175 h 2251389"/>
              <a:gd name="connsiteX29" fmla="*/ 9180260 w 10915134"/>
              <a:gd name="connsiteY29" fmla="*/ 862300 h 2251389"/>
              <a:gd name="connsiteX30" fmla="*/ 9180186 w 10915134"/>
              <a:gd name="connsiteY30" fmla="*/ 862799 h 2251389"/>
              <a:gd name="connsiteX31" fmla="*/ 9170652 w 10915134"/>
              <a:gd name="connsiteY31" fmla="*/ 865945 h 2251389"/>
              <a:gd name="connsiteX32" fmla="*/ 9145484 w 10915134"/>
              <a:gd name="connsiteY32" fmla="*/ 870300 h 2251389"/>
              <a:gd name="connsiteX33" fmla="*/ 9140031 w 10915134"/>
              <a:gd name="connsiteY33" fmla="*/ 874741 h 2251389"/>
              <a:gd name="connsiteX34" fmla="*/ 9138892 w 10915134"/>
              <a:gd name="connsiteY34" fmla="*/ 880860 h 2251389"/>
              <a:gd name="connsiteX35" fmla="*/ 9107257 w 10915134"/>
              <a:gd name="connsiteY35" fmla="*/ 903704 h 2251389"/>
              <a:gd name="connsiteX36" fmla="*/ 9034880 w 10915134"/>
              <a:gd name="connsiteY36" fmla="*/ 948837 h 2251389"/>
              <a:gd name="connsiteX37" fmla="*/ 8950600 w 10915134"/>
              <a:gd name="connsiteY37" fmla="*/ 994853 h 2251389"/>
              <a:gd name="connsiteX38" fmla="*/ 8753014 w 10915134"/>
              <a:gd name="connsiteY38" fmla="*/ 1118658 h 2251389"/>
              <a:gd name="connsiteX39" fmla="*/ 8581094 w 10915134"/>
              <a:gd name="connsiteY39" fmla="*/ 1153261 h 2251389"/>
              <a:gd name="connsiteX40" fmla="*/ 8498175 w 10915134"/>
              <a:gd name="connsiteY40" fmla="*/ 1187969 h 2251389"/>
              <a:gd name="connsiteX41" fmla="*/ 8448788 w 10915134"/>
              <a:gd name="connsiteY41" fmla="*/ 1206463 h 2251389"/>
              <a:gd name="connsiteX42" fmla="*/ 8367996 w 10915134"/>
              <a:gd name="connsiteY42" fmla="*/ 1232783 h 2251389"/>
              <a:gd name="connsiteX43" fmla="*/ 8367423 w 10915134"/>
              <a:gd name="connsiteY43" fmla="*/ 1238278 h 2251389"/>
              <a:gd name="connsiteX44" fmla="*/ 8359640 w 10915134"/>
              <a:gd name="connsiteY44" fmla="*/ 1246782 h 2251389"/>
              <a:gd name="connsiteX45" fmla="*/ 8346100 w 10915134"/>
              <a:gd name="connsiteY45" fmla="*/ 1266142 h 2251389"/>
              <a:gd name="connsiteX46" fmla="*/ 8318833 w 10915134"/>
              <a:gd name="connsiteY46" fmla="*/ 1292714 h 2251389"/>
              <a:gd name="connsiteX47" fmla="*/ 8317719 w 10915134"/>
              <a:gd name="connsiteY47" fmla="*/ 1291904 h 2251389"/>
              <a:gd name="connsiteX48" fmla="*/ 8307730 w 10915134"/>
              <a:gd name="connsiteY48" fmla="*/ 1293984 h 2251389"/>
              <a:gd name="connsiteX49" fmla="*/ 8240756 w 10915134"/>
              <a:gd name="connsiteY49" fmla="*/ 1301537 h 2251389"/>
              <a:gd name="connsiteX50" fmla="*/ 8216639 w 10915134"/>
              <a:gd name="connsiteY50" fmla="*/ 1327887 h 2251389"/>
              <a:gd name="connsiteX51" fmla="*/ 8211337 w 10915134"/>
              <a:gd name="connsiteY51" fmla="*/ 1332570 h 2251389"/>
              <a:gd name="connsiteX52" fmla="*/ 8211048 w 10915134"/>
              <a:gd name="connsiteY52" fmla="*/ 1332403 h 2251389"/>
              <a:gd name="connsiteX53" fmla="*/ 8205085 w 10915134"/>
              <a:gd name="connsiteY53" fmla="*/ 1336831 h 2251389"/>
              <a:gd name="connsiteX54" fmla="*/ 8137554 w 10915134"/>
              <a:gd name="connsiteY54" fmla="*/ 1342145 h 2251389"/>
              <a:gd name="connsiteX55" fmla="*/ 8054564 w 10915134"/>
              <a:gd name="connsiteY55" fmla="*/ 1367911 h 2251389"/>
              <a:gd name="connsiteX56" fmla="*/ 7973237 w 10915134"/>
              <a:gd name="connsiteY56" fmla="*/ 1397544 h 2251389"/>
              <a:gd name="connsiteX57" fmla="*/ 7944198 w 10915134"/>
              <a:gd name="connsiteY57" fmla="*/ 1410276 h 2251389"/>
              <a:gd name="connsiteX58" fmla="*/ 7890643 w 10915134"/>
              <a:gd name="connsiteY58" fmla="*/ 1424144 h 2251389"/>
              <a:gd name="connsiteX59" fmla="*/ 7864997 w 10915134"/>
              <a:gd name="connsiteY59" fmla="*/ 1425023 h 2251389"/>
              <a:gd name="connsiteX60" fmla="*/ 7864067 w 10915134"/>
              <a:gd name="connsiteY60" fmla="*/ 1426002 h 2251389"/>
              <a:gd name="connsiteX61" fmla="*/ 7861153 w 10915134"/>
              <a:gd name="connsiteY61" fmla="*/ 1423038 h 2251389"/>
              <a:gd name="connsiteX62" fmla="*/ 7844586 w 10915134"/>
              <a:gd name="connsiteY62" fmla="*/ 1429169 h 2251389"/>
              <a:gd name="connsiteX63" fmla="*/ 7840350 w 10915134"/>
              <a:gd name="connsiteY63" fmla="*/ 1432451 h 2251389"/>
              <a:gd name="connsiteX64" fmla="*/ 7833722 w 10915134"/>
              <a:gd name="connsiteY64" fmla="*/ 1435148 h 2251389"/>
              <a:gd name="connsiteX65" fmla="*/ 7833492 w 10915134"/>
              <a:gd name="connsiteY65" fmla="*/ 1434901 h 2251389"/>
              <a:gd name="connsiteX66" fmla="*/ 7827413 w 10915134"/>
              <a:gd name="connsiteY66" fmla="*/ 1438043 h 2251389"/>
              <a:gd name="connsiteX67" fmla="*/ 7798463 w 10915134"/>
              <a:gd name="connsiteY67" fmla="*/ 1457407 h 2251389"/>
              <a:gd name="connsiteX68" fmla="*/ 7759015 w 10915134"/>
              <a:gd name="connsiteY68" fmla="*/ 1458666 h 2251389"/>
              <a:gd name="connsiteX69" fmla="*/ 7752684 w 10915134"/>
              <a:gd name="connsiteY69" fmla="*/ 1444792 h 2251389"/>
              <a:gd name="connsiteX70" fmla="*/ 7747867 w 10915134"/>
              <a:gd name="connsiteY70" fmla="*/ 1447976 h 2251389"/>
              <a:gd name="connsiteX71" fmla="*/ 7738750 w 10915134"/>
              <a:gd name="connsiteY71" fmla="*/ 1456574 h 2251389"/>
              <a:gd name="connsiteX72" fmla="*/ 7735619 w 10915134"/>
              <a:gd name="connsiteY72" fmla="*/ 1456320 h 2251389"/>
              <a:gd name="connsiteX73" fmla="*/ 7705072 w 10915134"/>
              <a:gd name="connsiteY73" fmla="*/ 1465768 h 2251389"/>
              <a:gd name="connsiteX74" fmla="*/ 7696073 w 10915134"/>
              <a:gd name="connsiteY74" fmla="*/ 1462212 h 2251389"/>
              <a:gd name="connsiteX75" fmla="*/ 7692096 w 10915134"/>
              <a:gd name="connsiteY75" fmla="*/ 1462163 h 2251389"/>
              <a:gd name="connsiteX76" fmla="*/ 7674689 w 10915134"/>
              <a:gd name="connsiteY76" fmla="*/ 1477613 h 2251389"/>
              <a:gd name="connsiteX77" fmla="*/ 7665348 w 10915134"/>
              <a:gd name="connsiteY77" fmla="*/ 1483862 h 2251389"/>
              <a:gd name="connsiteX78" fmla="*/ 7606276 w 10915134"/>
              <a:gd name="connsiteY78" fmla="*/ 1538521 h 2251389"/>
              <a:gd name="connsiteX79" fmla="*/ 7504695 w 10915134"/>
              <a:gd name="connsiteY79" fmla="*/ 1566686 h 2251389"/>
              <a:gd name="connsiteX80" fmla="*/ 7401270 w 10915134"/>
              <a:gd name="connsiteY80" fmla="*/ 1597361 h 2251389"/>
              <a:gd name="connsiteX81" fmla="*/ 7320321 w 10915134"/>
              <a:gd name="connsiteY81" fmla="*/ 1619535 h 2251389"/>
              <a:gd name="connsiteX82" fmla="*/ 7149526 w 10915134"/>
              <a:gd name="connsiteY82" fmla="*/ 1743630 h 2251389"/>
              <a:gd name="connsiteX83" fmla="*/ 7105391 w 10915134"/>
              <a:gd name="connsiteY83" fmla="*/ 1752328 h 2251389"/>
              <a:gd name="connsiteX84" fmla="*/ 7071654 w 10915134"/>
              <a:gd name="connsiteY84" fmla="*/ 1785091 h 2251389"/>
              <a:gd name="connsiteX85" fmla="*/ 7054359 w 10915134"/>
              <a:gd name="connsiteY85" fmla="*/ 1782439 h 2251389"/>
              <a:gd name="connsiteX86" fmla="*/ 7051319 w 10915134"/>
              <a:gd name="connsiteY86" fmla="*/ 1781706 h 2251389"/>
              <a:gd name="connsiteX87" fmla="*/ 7040377 w 10915134"/>
              <a:gd name="connsiteY87" fmla="*/ 1784767 h 2251389"/>
              <a:gd name="connsiteX88" fmla="*/ 7035771 w 10915134"/>
              <a:gd name="connsiteY88" fmla="*/ 1778137 h 2251389"/>
              <a:gd name="connsiteX89" fmla="*/ 7018208 w 10915134"/>
              <a:gd name="connsiteY89" fmla="*/ 1777373 h 2251389"/>
              <a:gd name="connsiteX90" fmla="*/ 6998493 w 10915134"/>
              <a:gd name="connsiteY90" fmla="*/ 1785098 h 2251389"/>
              <a:gd name="connsiteX91" fmla="*/ 6928288 w 10915134"/>
              <a:gd name="connsiteY91" fmla="*/ 1811732 h 2251389"/>
              <a:gd name="connsiteX92" fmla="*/ 6917773 w 10915134"/>
              <a:gd name="connsiteY92" fmla="*/ 1820666 h 2251389"/>
              <a:gd name="connsiteX93" fmla="*/ 6881789 w 10915134"/>
              <a:gd name="connsiteY93" fmla="*/ 1828309 h 2251389"/>
              <a:gd name="connsiteX94" fmla="*/ 6879926 w 10915134"/>
              <a:gd name="connsiteY94" fmla="*/ 1830591 h 2251389"/>
              <a:gd name="connsiteX95" fmla="*/ 6845508 w 10915134"/>
              <a:gd name="connsiteY95" fmla="*/ 1841035 h 2251389"/>
              <a:gd name="connsiteX96" fmla="*/ 6786683 w 10915134"/>
              <a:gd name="connsiteY96" fmla="*/ 1868367 h 2251389"/>
              <a:gd name="connsiteX97" fmla="*/ 6773874 w 10915134"/>
              <a:gd name="connsiteY97" fmla="*/ 1863267 h 2251389"/>
              <a:gd name="connsiteX98" fmla="*/ 6771241 w 10915134"/>
              <a:gd name="connsiteY98" fmla="*/ 1859449 h 2251389"/>
              <a:gd name="connsiteX99" fmla="*/ 6755065 w 10915134"/>
              <a:gd name="connsiteY99" fmla="*/ 1866822 h 2251389"/>
              <a:gd name="connsiteX100" fmla="*/ 6740854 w 10915134"/>
              <a:gd name="connsiteY100" fmla="*/ 1865352 h 2251389"/>
              <a:gd name="connsiteX101" fmla="*/ 6730997 w 10915134"/>
              <a:gd name="connsiteY101" fmla="*/ 1874155 h 2251389"/>
              <a:gd name="connsiteX102" fmla="*/ 6714212 w 10915134"/>
              <a:gd name="connsiteY102" fmla="*/ 1876293 h 2251389"/>
              <a:gd name="connsiteX103" fmla="*/ 6693130 w 10915134"/>
              <a:gd name="connsiteY103" fmla="*/ 1876808 h 2251389"/>
              <a:gd name="connsiteX104" fmla="*/ 6674405 w 10915134"/>
              <a:gd name="connsiteY104" fmla="*/ 1873459 h 2251389"/>
              <a:gd name="connsiteX105" fmla="*/ 6647714 w 10915134"/>
              <a:gd name="connsiteY105" fmla="*/ 1878941 h 2251389"/>
              <a:gd name="connsiteX106" fmla="*/ 6586613 w 10915134"/>
              <a:gd name="connsiteY106" fmla="*/ 1887053 h 2251389"/>
              <a:gd name="connsiteX107" fmla="*/ 6540424 w 10915134"/>
              <a:gd name="connsiteY107" fmla="*/ 1893269 h 2251389"/>
              <a:gd name="connsiteX108" fmla="*/ 6460034 w 10915134"/>
              <a:gd name="connsiteY108" fmla="*/ 1911286 h 2251389"/>
              <a:gd name="connsiteX109" fmla="*/ 6445449 w 10915134"/>
              <a:gd name="connsiteY109" fmla="*/ 1926499 h 2251389"/>
              <a:gd name="connsiteX110" fmla="*/ 6407092 w 10915134"/>
              <a:gd name="connsiteY110" fmla="*/ 1921993 h 2251389"/>
              <a:gd name="connsiteX111" fmla="*/ 6396332 w 10915134"/>
              <a:gd name="connsiteY111" fmla="*/ 1907025 h 2251389"/>
              <a:gd name="connsiteX112" fmla="*/ 6347048 w 10915134"/>
              <a:gd name="connsiteY112" fmla="*/ 1912130 h 2251389"/>
              <a:gd name="connsiteX113" fmla="*/ 6302270 w 10915134"/>
              <a:gd name="connsiteY113" fmla="*/ 1933613 h 2251389"/>
              <a:gd name="connsiteX114" fmla="*/ 6243078 w 10915134"/>
              <a:gd name="connsiteY114" fmla="*/ 1945644 h 2251389"/>
              <a:gd name="connsiteX115" fmla="*/ 6207738 w 10915134"/>
              <a:gd name="connsiteY115" fmla="*/ 1953011 h 2251389"/>
              <a:gd name="connsiteX116" fmla="*/ 6108781 w 10915134"/>
              <a:gd name="connsiteY116" fmla="*/ 1959474 h 2251389"/>
              <a:gd name="connsiteX117" fmla="*/ 6103698 w 10915134"/>
              <a:gd name="connsiteY117" fmla="*/ 1959304 h 2251389"/>
              <a:gd name="connsiteX118" fmla="*/ 6087017 w 10915134"/>
              <a:gd name="connsiteY118" fmla="*/ 1969078 h 2251389"/>
              <a:gd name="connsiteX119" fmla="*/ 6086313 w 10915134"/>
              <a:gd name="connsiteY119" fmla="*/ 1971580 h 2251389"/>
              <a:gd name="connsiteX120" fmla="*/ 6024291 w 10915134"/>
              <a:gd name="connsiteY120" fmla="*/ 1966761 h 2251389"/>
              <a:gd name="connsiteX121" fmla="*/ 6016853 w 10915134"/>
              <a:gd name="connsiteY121" fmla="*/ 1970526 h 2251389"/>
              <a:gd name="connsiteX122" fmla="*/ 5975404 w 10915134"/>
              <a:gd name="connsiteY122" fmla="*/ 1961749 h 2251389"/>
              <a:gd name="connsiteX123" fmla="*/ 5954536 w 10915134"/>
              <a:gd name="connsiteY123" fmla="*/ 1960220 h 2251389"/>
              <a:gd name="connsiteX124" fmla="*/ 5917280 w 10915134"/>
              <a:gd name="connsiteY124" fmla="*/ 1954478 h 2251389"/>
              <a:gd name="connsiteX125" fmla="*/ 5914232 w 10915134"/>
              <a:gd name="connsiteY125" fmla="*/ 1956919 h 2251389"/>
              <a:gd name="connsiteX126" fmla="*/ 5906850 w 10915134"/>
              <a:gd name="connsiteY126" fmla="*/ 1954702 h 2251389"/>
              <a:gd name="connsiteX127" fmla="*/ 5901461 w 10915134"/>
              <a:gd name="connsiteY127" fmla="*/ 1957577 h 2251389"/>
              <a:gd name="connsiteX128" fmla="*/ 5895317 w 10915134"/>
              <a:gd name="connsiteY128" fmla="*/ 1956828 h 2251389"/>
              <a:gd name="connsiteX129" fmla="*/ 5831128 w 10915134"/>
              <a:gd name="connsiteY129" fmla="*/ 1968382 h 2251389"/>
              <a:gd name="connsiteX130" fmla="*/ 5817261 w 10915134"/>
              <a:gd name="connsiteY130" fmla="*/ 1966124 h 2251389"/>
              <a:gd name="connsiteX131" fmla="*/ 5806791 w 10915134"/>
              <a:gd name="connsiteY131" fmla="*/ 1974713 h 2251389"/>
              <a:gd name="connsiteX132" fmla="*/ 5762574 w 10915134"/>
              <a:gd name="connsiteY132" fmla="*/ 1976973 h 2251389"/>
              <a:gd name="connsiteX133" fmla="*/ 5747297 w 10915134"/>
              <a:gd name="connsiteY133" fmla="*/ 1970252 h 2251389"/>
              <a:gd name="connsiteX134" fmla="*/ 5733169 w 10915134"/>
              <a:gd name="connsiteY134" fmla="*/ 1965433 h 2251389"/>
              <a:gd name="connsiteX135" fmla="*/ 5731338 w 10915134"/>
              <a:gd name="connsiteY135" fmla="*/ 1965447 h 2251389"/>
              <a:gd name="connsiteX136" fmla="*/ 5712957 w 10915134"/>
              <a:gd name="connsiteY136" fmla="*/ 1965596 h 2251389"/>
              <a:gd name="connsiteX137" fmla="*/ 5678760 w 10915134"/>
              <a:gd name="connsiteY137" fmla="*/ 1965873 h 2251389"/>
              <a:gd name="connsiteX138" fmla="*/ 5612457 w 10915134"/>
              <a:gd name="connsiteY138" fmla="*/ 1972287 h 2251389"/>
              <a:gd name="connsiteX139" fmla="*/ 5462439 w 10915134"/>
              <a:gd name="connsiteY139" fmla="*/ 1941766 h 2251389"/>
              <a:gd name="connsiteX140" fmla="*/ 5249426 w 10915134"/>
              <a:gd name="connsiteY140" fmla="*/ 1957993 h 2251389"/>
              <a:gd name="connsiteX141" fmla="*/ 4795460 w 10915134"/>
              <a:gd name="connsiteY141" fmla="*/ 2018541 h 2251389"/>
              <a:gd name="connsiteX142" fmla="*/ 4698875 w 10915134"/>
              <a:gd name="connsiteY142" fmla="*/ 2031693 h 2251389"/>
              <a:gd name="connsiteX143" fmla="*/ 4635334 w 10915134"/>
              <a:gd name="connsiteY143" fmla="*/ 2035504 h 2251389"/>
              <a:gd name="connsiteX144" fmla="*/ 4529228 w 10915134"/>
              <a:gd name="connsiteY144" fmla="*/ 2076609 h 2251389"/>
              <a:gd name="connsiteX145" fmla="*/ 4408461 w 10915134"/>
              <a:gd name="connsiteY145" fmla="*/ 2090939 h 2251389"/>
              <a:gd name="connsiteX146" fmla="*/ 4254651 w 10915134"/>
              <a:gd name="connsiteY146" fmla="*/ 2101730 h 2251389"/>
              <a:gd name="connsiteX147" fmla="*/ 4213233 w 10915134"/>
              <a:gd name="connsiteY147" fmla="*/ 2120326 h 2251389"/>
              <a:gd name="connsiteX148" fmla="*/ 4153938 w 10915134"/>
              <a:gd name="connsiteY148" fmla="*/ 2137520 h 2251389"/>
              <a:gd name="connsiteX149" fmla="*/ 4050969 w 10915134"/>
              <a:gd name="connsiteY149" fmla="*/ 2177971 h 2251389"/>
              <a:gd name="connsiteX150" fmla="*/ 3933162 w 10915134"/>
              <a:gd name="connsiteY150" fmla="*/ 2199509 h 2251389"/>
              <a:gd name="connsiteX151" fmla="*/ 3797609 w 10915134"/>
              <a:gd name="connsiteY151" fmla="*/ 2185813 h 2251389"/>
              <a:gd name="connsiteX152" fmla="*/ 3723511 w 10915134"/>
              <a:gd name="connsiteY152" fmla="*/ 2185401 h 2251389"/>
              <a:gd name="connsiteX153" fmla="*/ 3478465 w 10915134"/>
              <a:gd name="connsiteY153" fmla="*/ 2181087 h 2251389"/>
              <a:gd name="connsiteX154" fmla="*/ 3308996 w 10915134"/>
              <a:gd name="connsiteY154" fmla="*/ 2177978 h 2251389"/>
              <a:gd name="connsiteX155" fmla="*/ 3260282 w 10915134"/>
              <a:gd name="connsiteY155" fmla="*/ 2194479 h 2251389"/>
              <a:gd name="connsiteX156" fmla="*/ 3178557 w 10915134"/>
              <a:gd name="connsiteY156" fmla="*/ 2221451 h 2251389"/>
              <a:gd name="connsiteX157" fmla="*/ 3097074 w 10915134"/>
              <a:gd name="connsiteY157" fmla="*/ 2229837 h 2251389"/>
              <a:gd name="connsiteX158" fmla="*/ 3029944 w 10915134"/>
              <a:gd name="connsiteY158" fmla="*/ 2248531 h 2251389"/>
              <a:gd name="connsiteX159" fmla="*/ 2964870 w 10915134"/>
              <a:gd name="connsiteY159" fmla="*/ 2251389 h 2251389"/>
              <a:gd name="connsiteX160" fmla="*/ 2931496 w 10915134"/>
              <a:gd name="connsiteY160" fmla="*/ 2243024 h 2251389"/>
              <a:gd name="connsiteX161" fmla="*/ 2892959 w 10915134"/>
              <a:gd name="connsiteY161" fmla="*/ 2233969 h 2251389"/>
              <a:gd name="connsiteX162" fmla="*/ 2839074 w 10915134"/>
              <a:gd name="connsiteY162" fmla="*/ 2225008 h 2251389"/>
              <a:gd name="connsiteX163" fmla="*/ 2693779 w 10915134"/>
              <a:gd name="connsiteY163" fmla="*/ 2231570 h 2251389"/>
              <a:gd name="connsiteX164" fmla="*/ 2523799 w 10915134"/>
              <a:gd name="connsiteY164" fmla="*/ 2236547 h 2251389"/>
              <a:gd name="connsiteX165" fmla="*/ 2340069 w 10915134"/>
              <a:gd name="connsiteY165" fmla="*/ 2220699 h 2251389"/>
              <a:gd name="connsiteX166" fmla="*/ 2076408 w 10915134"/>
              <a:gd name="connsiteY166" fmla="*/ 2194398 h 2251389"/>
              <a:gd name="connsiteX167" fmla="*/ 1983593 w 10915134"/>
              <a:gd name="connsiteY167" fmla="*/ 2219360 h 2251389"/>
              <a:gd name="connsiteX168" fmla="*/ 1853105 w 10915134"/>
              <a:gd name="connsiteY168" fmla="*/ 2214141 h 2251389"/>
              <a:gd name="connsiteX169" fmla="*/ 1748511 w 10915134"/>
              <a:gd name="connsiteY169" fmla="*/ 2178472 h 2251389"/>
              <a:gd name="connsiteX170" fmla="*/ 1633422 w 10915134"/>
              <a:gd name="connsiteY170" fmla="*/ 2143415 h 2251389"/>
              <a:gd name="connsiteX171" fmla="*/ 1558946 w 10915134"/>
              <a:gd name="connsiteY171" fmla="*/ 2128843 h 2251389"/>
              <a:gd name="connsiteX172" fmla="*/ 1385344 w 10915134"/>
              <a:gd name="connsiteY172" fmla="*/ 2124817 h 2251389"/>
              <a:gd name="connsiteX173" fmla="*/ 1227473 w 10915134"/>
              <a:gd name="connsiteY173" fmla="*/ 2113291 h 2251389"/>
              <a:gd name="connsiteX174" fmla="*/ 1088711 w 10915134"/>
              <a:gd name="connsiteY174" fmla="*/ 2097947 h 2251389"/>
              <a:gd name="connsiteX175" fmla="*/ 939259 w 10915134"/>
              <a:gd name="connsiteY175" fmla="*/ 2073411 h 2251389"/>
              <a:gd name="connsiteX176" fmla="*/ 914345 w 10915134"/>
              <a:gd name="connsiteY176" fmla="*/ 2063135 h 2251389"/>
              <a:gd name="connsiteX177" fmla="*/ 879393 w 10915134"/>
              <a:gd name="connsiteY177" fmla="*/ 2068419 h 2251389"/>
              <a:gd name="connsiteX178" fmla="*/ 739242 w 10915134"/>
              <a:gd name="connsiteY178" fmla="*/ 2091539 h 2251389"/>
              <a:gd name="connsiteX179" fmla="*/ 628509 w 10915134"/>
              <a:gd name="connsiteY179" fmla="*/ 2108134 h 2251389"/>
              <a:gd name="connsiteX180" fmla="*/ 508046 w 10915134"/>
              <a:gd name="connsiteY180" fmla="*/ 2109851 h 2251389"/>
              <a:gd name="connsiteX181" fmla="*/ 408793 w 10915134"/>
              <a:gd name="connsiteY181" fmla="*/ 2105335 h 2251389"/>
              <a:gd name="connsiteX182" fmla="*/ 259142 w 10915134"/>
              <a:gd name="connsiteY182" fmla="*/ 2115883 h 2251389"/>
              <a:gd name="connsiteX183" fmla="*/ 91266 w 10915134"/>
              <a:gd name="connsiteY183" fmla="*/ 2135533 h 2251389"/>
              <a:gd name="connsiteX184" fmla="*/ 12251 w 10915134"/>
              <a:gd name="connsiteY184" fmla="*/ 2121489 h 2251389"/>
              <a:gd name="connsiteX185" fmla="*/ 0 w 10915134"/>
              <a:gd name="connsiteY185" fmla="*/ 2122164 h 22513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</a:cxnLst>
            <a:rect l="l" t="t" r="r" b="b"/>
            <a:pathLst>
              <a:path w="10915134" h="2251389">
                <a:moveTo>
                  <a:pt x="0" y="0"/>
                </a:moveTo>
                <a:lnTo>
                  <a:pt x="10915134" y="0"/>
                </a:lnTo>
                <a:lnTo>
                  <a:pt x="10882980" y="49990"/>
                </a:lnTo>
                <a:cubicBezTo>
                  <a:pt x="10880871" y="52147"/>
                  <a:pt x="10836905" y="107867"/>
                  <a:pt x="10834795" y="110024"/>
                </a:cubicBezTo>
                <a:cubicBezTo>
                  <a:pt x="10820319" y="128194"/>
                  <a:pt x="10762503" y="175620"/>
                  <a:pt x="10738392" y="165813"/>
                </a:cubicBezTo>
                <a:cubicBezTo>
                  <a:pt x="10748670" y="186392"/>
                  <a:pt x="10638347" y="188684"/>
                  <a:pt x="10633692" y="209264"/>
                </a:cubicBezTo>
                <a:cubicBezTo>
                  <a:pt x="10631767" y="225908"/>
                  <a:pt x="10597419" y="233945"/>
                  <a:pt x="10586800" y="239716"/>
                </a:cubicBezTo>
                <a:cubicBezTo>
                  <a:pt x="10579628" y="256520"/>
                  <a:pt x="10520682" y="224915"/>
                  <a:pt x="10501658" y="307174"/>
                </a:cubicBezTo>
                <a:cubicBezTo>
                  <a:pt x="10447727" y="313339"/>
                  <a:pt x="10447126" y="425780"/>
                  <a:pt x="10404067" y="412395"/>
                </a:cubicBezTo>
                <a:cubicBezTo>
                  <a:pt x="10392937" y="413598"/>
                  <a:pt x="10388815" y="467371"/>
                  <a:pt x="10380953" y="472334"/>
                </a:cubicBezTo>
                <a:lnTo>
                  <a:pt x="10341416" y="504774"/>
                </a:lnTo>
                <a:lnTo>
                  <a:pt x="10326329" y="523459"/>
                </a:lnTo>
                <a:lnTo>
                  <a:pt x="10298289" y="532173"/>
                </a:lnTo>
                <a:cubicBezTo>
                  <a:pt x="10284422" y="535049"/>
                  <a:pt x="10265952" y="533199"/>
                  <a:pt x="10243127" y="540715"/>
                </a:cubicBezTo>
                <a:cubicBezTo>
                  <a:pt x="10203910" y="562831"/>
                  <a:pt x="10165274" y="534580"/>
                  <a:pt x="10141243" y="592343"/>
                </a:cubicBezTo>
                <a:cubicBezTo>
                  <a:pt x="10059374" y="598371"/>
                  <a:pt x="10021953" y="650378"/>
                  <a:pt x="9940352" y="631518"/>
                </a:cubicBezTo>
                <a:cubicBezTo>
                  <a:pt x="9959797" y="646419"/>
                  <a:pt x="9860152" y="623282"/>
                  <a:pt x="9836226" y="660496"/>
                </a:cubicBezTo>
                <a:cubicBezTo>
                  <a:pt x="9788121" y="672556"/>
                  <a:pt x="9760988" y="668531"/>
                  <a:pt x="9686899" y="683782"/>
                </a:cubicBezTo>
                <a:cubicBezTo>
                  <a:pt x="9623800" y="700369"/>
                  <a:pt x="9613948" y="700871"/>
                  <a:pt x="9578209" y="709781"/>
                </a:cubicBezTo>
                <a:lnTo>
                  <a:pt x="9437298" y="757337"/>
                </a:lnTo>
                <a:lnTo>
                  <a:pt x="9435498" y="759689"/>
                </a:lnTo>
                <a:cubicBezTo>
                  <a:pt x="9426240" y="765982"/>
                  <a:pt x="9419508" y="766527"/>
                  <a:pt x="9413910" y="764531"/>
                </a:cubicBezTo>
                <a:lnTo>
                  <a:pt x="9361370" y="760593"/>
                </a:lnTo>
                <a:lnTo>
                  <a:pt x="9356626" y="764594"/>
                </a:lnTo>
                <a:lnTo>
                  <a:pt x="9311281" y="769260"/>
                </a:lnTo>
                <a:cubicBezTo>
                  <a:pt x="9311245" y="769953"/>
                  <a:pt x="9311210" y="770644"/>
                  <a:pt x="9311173" y="771337"/>
                </a:cubicBezTo>
                <a:cubicBezTo>
                  <a:pt x="9309900" y="776105"/>
                  <a:pt x="9307010" y="779823"/>
                  <a:pt x="9300658" y="781452"/>
                </a:cubicBezTo>
                <a:cubicBezTo>
                  <a:pt x="9318003" y="808459"/>
                  <a:pt x="9299643" y="793767"/>
                  <a:pt x="9279376" y="796188"/>
                </a:cubicBezTo>
                <a:cubicBezTo>
                  <a:pt x="9260850" y="809309"/>
                  <a:pt x="9206021" y="849156"/>
                  <a:pt x="9189502" y="860175"/>
                </a:cubicBezTo>
                <a:lnTo>
                  <a:pt x="9180260" y="862300"/>
                </a:lnTo>
                <a:cubicBezTo>
                  <a:pt x="9180236" y="862466"/>
                  <a:pt x="9180211" y="862633"/>
                  <a:pt x="9180186" y="862799"/>
                </a:cubicBezTo>
                <a:cubicBezTo>
                  <a:pt x="9178407" y="864232"/>
                  <a:pt x="9175456" y="865295"/>
                  <a:pt x="9170652" y="865945"/>
                </a:cubicBezTo>
                <a:lnTo>
                  <a:pt x="9145484" y="870300"/>
                </a:lnTo>
                <a:lnTo>
                  <a:pt x="9140031" y="874741"/>
                </a:lnTo>
                <a:lnTo>
                  <a:pt x="9138892" y="880860"/>
                </a:lnTo>
                <a:lnTo>
                  <a:pt x="9107257" y="903704"/>
                </a:lnTo>
                <a:cubicBezTo>
                  <a:pt x="9091321" y="899193"/>
                  <a:pt x="9043942" y="941365"/>
                  <a:pt x="9034880" y="948837"/>
                </a:cubicBezTo>
                <a:lnTo>
                  <a:pt x="8950600" y="994853"/>
                </a:lnTo>
                <a:cubicBezTo>
                  <a:pt x="8865196" y="1081843"/>
                  <a:pt x="8818875" y="1077389"/>
                  <a:pt x="8753014" y="1118658"/>
                </a:cubicBezTo>
                <a:cubicBezTo>
                  <a:pt x="8692981" y="1124704"/>
                  <a:pt x="8636332" y="1128410"/>
                  <a:pt x="8581094" y="1153261"/>
                </a:cubicBezTo>
                <a:cubicBezTo>
                  <a:pt x="8538621" y="1164812"/>
                  <a:pt x="8511758" y="1169577"/>
                  <a:pt x="8498175" y="1187969"/>
                </a:cubicBezTo>
                <a:lnTo>
                  <a:pt x="8448788" y="1206463"/>
                </a:lnTo>
                <a:lnTo>
                  <a:pt x="8367996" y="1232783"/>
                </a:lnTo>
                <a:cubicBezTo>
                  <a:pt x="8367806" y="1234615"/>
                  <a:pt x="8367614" y="1236446"/>
                  <a:pt x="8367423" y="1238278"/>
                </a:cubicBezTo>
                <a:lnTo>
                  <a:pt x="8359640" y="1246782"/>
                </a:lnTo>
                <a:lnTo>
                  <a:pt x="8346100" y="1266142"/>
                </a:lnTo>
                <a:lnTo>
                  <a:pt x="8318833" y="1292714"/>
                </a:lnTo>
                <a:lnTo>
                  <a:pt x="8317719" y="1291904"/>
                </a:lnTo>
                <a:cubicBezTo>
                  <a:pt x="8314688" y="1290662"/>
                  <a:pt x="8311461" y="1290840"/>
                  <a:pt x="8307730" y="1293984"/>
                </a:cubicBezTo>
                <a:cubicBezTo>
                  <a:pt x="8294903" y="1295590"/>
                  <a:pt x="8255937" y="1295887"/>
                  <a:pt x="8240756" y="1301537"/>
                </a:cubicBezTo>
                <a:cubicBezTo>
                  <a:pt x="8233324" y="1310481"/>
                  <a:pt x="8225256" y="1319366"/>
                  <a:pt x="8216639" y="1327887"/>
                </a:cubicBezTo>
                <a:lnTo>
                  <a:pt x="8211337" y="1332570"/>
                </a:lnTo>
                <a:lnTo>
                  <a:pt x="8211048" y="1332403"/>
                </a:lnTo>
                <a:cubicBezTo>
                  <a:pt x="8209501" y="1332874"/>
                  <a:pt x="8207607" y="1334206"/>
                  <a:pt x="8205085" y="1336831"/>
                </a:cubicBezTo>
                <a:lnTo>
                  <a:pt x="8137554" y="1342145"/>
                </a:lnTo>
                <a:cubicBezTo>
                  <a:pt x="8105705" y="1354688"/>
                  <a:pt x="8080446" y="1339423"/>
                  <a:pt x="8054564" y="1367911"/>
                </a:cubicBezTo>
                <a:cubicBezTo>
                  <a:pt x="8024726" y="1379555"/>
                  <a:pt x="7996957" y="1380148"/>
                  <a:pt x="7973237" y="1397544"/>
                </a:cubicBezTo>
                <a:cubicBezTo>
                  <a:pt x="7961439" y="1393972"/>
                  <a:pt x="7951168" y="1394796"/>
                  <a:pt x="7944198" y="1410276"/>
                </a:cubicBezTo>
                <a:cubicBezTo>
                  <a:pt x="7915673" y="1417804"/>
                  <a:pt x="7905583" y="1403950"/>
                  <a:pt x="7890643" y="1424144"/>
                </a:cubicBezTo>
                <a:cubicBezTo>
                  <a:pt x="7869590" y="1403678"/>
                  <a:pt x="7870757" y="1414314"/>
                  <a:pt x="7864997" y="1425023"/>
                </a:cubicBezTo>
                <a:lnTo>
                  <a:pt x="7864067" y="1426002"/>
                </a:lnTo>
                <a:lnTo>
                  <a:pt x="7861153" y="1423038"/>
                </a:lnTo>
                <a:lnTo>
                  <a:pt x="7844586" y="1429169"/>
                </a:lnTo>
                <a:lnTo>
                  <a:pt x="7840350" y="1432451"/>
                </a:lnTo>
                <a:cubicBezTo>
                  <a:pt x="7837357" y="1434345"/>
                  <a:pt x="7835272" y="1435129"/>
                  <a:pt x="7833722" y="1435148"/>
                </a:cubicBezTo>
                <a:lnTo>
                  <a:pt x="7833492" y="1434901"/>
                </a:lnTo>
                <a:lnTo>
                  <a:pt x="7827413" y="1438043"/>
                </a:lnTo>
                <a:cubicBezTo>
                  <a:pt x="7817294" y="1444069"/>
                  <a:pt x="7807591" y="1450613"/>
                  <a:pt x="7798463" y="1457407"/>
                </a:cubicBezTo>
                <a:cubicBezTo>
                  <a:pt x="7789625" y="1446704"/>
                  <a:pt x="7769649" y="1464040"/>
                  <a:pt x="7759015" y="1458666"/>
                </a:cubicBezTo>
                <a:lnTo>
                  <a:pt x="7752684" y="1444792"/>
                </a:lnTo>
                <a:lnTo>
                  <a:pt x="7747867" y="1447976"/>
                </a:lnTo>
                <a:lnTo>
                  <a:pt x="7738750" y="1456574"/>
                </a:lnTo>
                <a:cubicBezTo>
                  <a:pt x="7737328" y="1457741"/>
                  <a:pt x="7736297" y="1457914"/>
                  <a:pt x="7735619" y="1456320"/>
                </a:cubicBezTo>
                <a:cubicBezTo>
                  <a:pt x="7730006" y="1457852"/>
                  <a:pt x="7711662" y="1464787"/>
                  <a:pt x="7705072" y="1465768"/>
                </a:cubicBezTo>
                <a:lnTo>
                  <a:pt x="7696073" y="1462212"/>
                </a:lnTo>
                <a:lnTo>
                  <a:pt x="7692096" y="1462163"/>
                </a:lnTo>
                <a:lnTo>
                  <a:pt x="7674689" y="1477613"/>
                </a:lnTo>
                <a:lnTo>
                  <a:pt x="7665348" y="1483862"/>
                </a:lnTo>
                <a:lnTo>
                  <a:pt x="7606276" y="1538521"/>
                </a:lnTo>
                <a:lnTo>
                  <a:pt x="7504695" y="1566686"/>
                </a:lnTo>
                <a:cubicBezTo>
                  <a:pt x="7473718" y="1603709"/>
                  <a:pt x="7404436" y="1554658"/>
                  <a:pt x="7401270" y="1597361"/>
                </a:cubicBezTo>
                <a:cubicBezTo>
                  <a:pt x="7369238" y="1613154"/>
                  <a:pt x="7363418" y="1605164"/>
                  <a:pt x="7320321" y="1619535"/>
                </a:cubicBezTo>
                <a:cubicBezTo>
                  <a:pt x="7280514" y="1668809"/>
                  <a:pt x="7198683" y="1708462"/>
                  <a:pt x="7149526" y="1743630"/>
                </a:cubicBezTo>
                <a:cubicBezTo>
                  <a:pt x="7114410" y="1721934"/>
                  <a:pt x="7136043" y="1746476"/>
                  <a:pt x="7105391" y="1752328"/>
                </a:cubicBezTo>
                <a:cubicBezTo>
                  <a:pt x="7119677" y="1779725"/>
                  <a:pt x="7066212" y="1749779"/>
                  <a:pt x="7071654" y="1785091"/>
                </a:cubicBezTo>
                <a:cubicBezTo>
                  <a:pt x="7065905" y="1785038"/>
                  <a:pt x="7060161" y="1783873"/>
                  <a:pt x="7054359" y="1782439"/>
                </a:cubicBezTo>
                <a:lnTo>
                  <a:pt x="7051319" y="1781706"/>
                </a:lnTo>
                <a:lnTo>
                  <a:pt x="7040377" y="1784767"/>
                </a:lnTo>
                <a:lnTo>
                  <a:pt x="7035771" y="1778137"/>
                </a:lnTo>
                <a:lnTo>
                  <a:pt x="7018208" y="1777373"/>
                </a:lnTo>
                <a:cubicBezTo>
                  <a:pt x="7011866" y="1778247"/>
                  <a:pt x="7005318" y="1780539"/>
                  <a:pt x="6998493" y="1785098"/>
                </a:cubicBezTo>
                <a:cubicBezTo>
                  <a:pt x="6983689" y="1806072"/>
                  <a:pt x="6952865" y="1800516"/>
                  <a:pt x="6928288" y="1811732"/>
                </a:cubicBezTo>
                <a:lnTo>
                  <a:pt x="6917773" y="1820666"/>
                </a:lnTo>
                <a:lnTo>
                  <a:pt x="6881789" y="1828309"/>
                </a:lnTo>
                <a:lnTo>
                  <a:pt x="6879926" y="1830591"/>
                </a:lnTo>
                <a:cubicBezTo>
                  <a:pt x="6873880" y="1832712"/>
                  <a:pt x="6861049" y="1834739"/>
                  <a:pt x="6845508" y="1841035"/>
                </a:cubicBezTo>
                <a:lnTo>
                  <a:pt x="6786683" y="1868367"/>
                </a:lnTo>
                <a:lnTo>
                  <a:pt x="6773874" y="1863267"/>
                </a:lnTo>
                <a:lnTo>
                  <a:pt x="6771241" y="1859449"/>
                </a:lnTo>
                <a:lnTo>
                  <a:pt x="6755065" y="1866822"/>
                </a:lnTo>
                <a:lnTo>
                  <a:pt x="6740854" y="1865352"/>
                </a:lnTo>
                <a:lnTo>
                  <a:pt x="6730997" y="1874155"/>
                </a:lnTo>
                <a:lnTo>
                  <a:pt x="6714212" y="1876293"/>
                </a:lnTo>
                <a:cubicBezTo>
                  <a:pt x="6707919" y="1876308"/>
                  <a:pt x="6700834" y="1876122"/>
                  <a:pt x="6693130" y="1876808"/>
                </a:cubicBezTo>
                <a:lnTo>
                  <a:pt x="6674405" y="1873459"/>
                </a:lnTo>
                <a:lnTo>
                  <a:pt x="6647714" y="1878941"/>
                </a:lnTo>
                <a:cubicBezTo>
                  <a:pt x="6627122" y="1883360"/>
                  <a:pt x="6607220" y="1886896"/>
                  <a:pt x="6586613" y="1887053"/>
                </a:cubicBezTo>
                <a:cubicBezTo>
                  <a:pt x="6572205" y="1895536"/>
                  <a:pt x="6557706" y="1900239"/>
                  <a:pt x="6540424" y="1893269"/>
                </a:cubicBezTo>
                <a:cubicBezTo>
                  <a:pt x="6497538" y="1902769"/>
                  <a:pt x="6490601" y="1917381"/>
                  <a:pt x="6460034" y="1911286"/>
                </a:cubicBezTo>
                <a:cubicBezTo>
                  <a:pt x="6453811" y="1919532"/>
                  <a:pt x="6449254" y="1924158"/>
                  <a:pt x="6445449" y="1926499"/>
                </a:cubicBezTo>
                <a:cubicBezTo>
                  <a:pt x="6434030" y="1933525"/>
                  <a:pt x="6429411" y="1919994"/>
                  <a:pt x="6407092" y="1921993"/>
                </a:cubicBezTo>
                <a:cubicBezTo>
                  <a:pt x="6382682" y="1922166"/>
                  <a:pt x="6418607" y="1903450"/>
                  <a:pt x="6396332" y="1907025"/>
                </a:cubicBezTo>
                <a:cubicBezTo>
                  <a:pt x="6376015" y="1918727"/>
                  <a:pt x="6367614" y="1898795"/>
                  <a:pt x="6347048" y="1912130"/>
                </a:cubicBezTo>
                <a:cubicBezTo>
                  <a:pt x="6360109" y="1925598"/>
                  <a:pt x="6297691" y="1920276"/>
                  <a:pt x="6302270" y="1933613"/>
                </a:cubicBezTo>
                <a:cubicBezTo>
                  <a:pt x="6272680" y="1919839"/>
                  <a:pt x="6273323" y="1945036"/>
                  <a:pt x="6243078" y="1945644"/>
                </a:cubicBezTo>
                <a:cubicBezTo>
                  <a:pt x="6226744" y="1941607"/>
                  <a:pt x="6216828" y="1942552"/>
                  <a:pt x="6207738" y="1953011"/>
                </a:cubicBezTo>
                <a:cubicBezTo>
                  <a:pt x="6131633" y="1932600"/>
                  <a:pt x="6170923" y="1959774"/>
                  <a:pt x="6108781" y="1959474"/>
                </a:cubicBezTo>
                <a:lnTo>
                  <a:pt x="6103698" y="1959304"/>
                </a:lnTo>
                <a:lnTo>
                  <a:pt x="6087017" y="1969078"/>
                </a:lnTo>
                <a:cubicBezTo>
                  <a:pt x="6086783" y="1969912"/>
                  <a:pt x="6086547" y="1970745"/>
                  <a:pt x="6086313" y="1971580"/>
                </a:cubicBezTo>
                <a:lnTo>
                  <a:pt x="6024291" y="1966761"/>
                </a:lnTo>
                <a:lnTo>
                  <a:pt x="6016853" y="1970526"/>
                </a:lnTo>
                <a:lnTo>
                  <a:pt x="5975404" y="1961749"/>
                </a:lnTo>
                <a:lnTo>
                  <a:pt x="5954536" y="1960220"/>
                </a:lnTo>
                <a:lnTo>
                  <a:pt x="5917280" y="1954478"/>
                </a:lnTo>
                <a:lnTo>
                  <a:pt x="5914232" y="1956919"/>
                </a:lnTo>
                <a:lnTo>
                  <a:pt x="5906850" y="1954702"/>
                </a:lnTo>
                <a:lnTo>
                  <a:pt x="5901461" y="1957577"/>
                </a:lnTo>
                <a:lnTo>
                  <a:pt x="5895317" y="1956828"/>
                </a:lnTo>
                <a:cubicBezTo>
                  <a:pt x="5883595" y="1958629"/>
                  <a:pt x="5844137" y="1966833"/>
                  <a:pt x="5831128" y="1968382"/>
                </a:cubicBezTo>
                <a:lnTo>
                  <a:pt x="5817261" y="1966124"/>
                </a:lnTo>
                <a:lnTo>
                  <a:pt x="5806791" y="1974713"/>
                </a:lnTo>
                <a:lnTo>
                  <a:pt x="5762574" y="1976973"/>
                </a:lnTo>
                <a:lnTo>
                  <a:pt x="5747297" y="1970252"/>
                </a:lnTo>
                <a:lnTo>
                  <a:pt x="5733169" y="1965433"/>
                </a:lnTo>
                <a:lnTo>
                  <a:pt x="5731338" y="1965447"/>
                </a:lnTo>
                <a:lnTo>
                  <a:pt x="5712957" y="1965596"/>
                </a:lnTo>
                <a:lnTo>
                  <a:pt x="5678760" y="1965873"/>
                </a:lnTo>
                <a:cubicBezTo>
                  <a:pt x="5656934" y="1966331"/>
                  <a:pt x="5634795" y="1967772"/>
                  <a:pt x="5612457" y="1972287"/>
                </a:cubicBezTo>
                <a:cubicBezTo>
                  <a:pt x="5527023" y="1949966"/>
                  <a:pt x="5534401" y="1947926"/>
                  <a:pt x="5462439" y="1941766"/>
                </a:cubicBezTo>
                <a:cubicBezTo>
                  <a:pt x="5427425" y="1917624"/>
                  <a:pt x="5291183" y="1960519"/>
                  <a:pt x="5249426" y="1957993"/>
                </a:cubicBezTo>
                <a:cubicBezTo>
                  <a:pt x="5146406" y="1973328"/>
                  <a:pt x="4927624" y="2044719"/>
                  <a:pt x="4795460" y="2018541"/>
                </a:cubicBezTo>
                <a:cubicBezTo>
                  <a:pt x="4762844" y="2022395"/>
                  <a:pt x="4718233" y="2031407"/>
                  <a:pt x="4698875" y="2031693"/>
                </a:cubicBezTo>
                <a:lnTo>
                  <a:pt x="4635334" y="2035504"/>
                </a:lnTo>
                <a:lnTo>
                  <a:pt x="4529228" y="2076609"/>
                </a:lnTo>
                <a:cubicBezTo>
                  <a:pt x="4475152" y="2050383"/>
                  <a:pt x="4475600" y="2080729"/>
                  <a:pt x="4408461" y="2090939"/>
                </a:cubicBezTo>
                <a:cubicBezTo>
                  <a:pt x="4383821" y="2082708"/>
                  <a:pt x="4268804" y="2082966"/>
                  <a:pt x="4254651" y="2101730"/>
                </a:cubicBezTo>
                <a:cubicBezTo>
                  <a:pt x="4238862" y="2106286"/>
                  <a:pt x="4220313" y="2100544"/>
                  <a:pt x="4213233" y="2120326"/>
                </a:cubicBezTo>
                <a:cubicBezTo>
                  <a:pt x="4201430" y="2144259"/>
                  <a:pt x="4145731" y="2110137"/>
                  <a:pt x="4153938" y="2137520"/>
                </a:cubicBezTo>
                <a:cubicBezTo>
                  <a:pt x="4114396" y="2114195"/>
                  <a:pt x="4083806" y="2164553"/>
                  <a:pt x="4050969" y="2177971"/>
                </a:cubicBezTo>
                <a:cubicBezTo>
                  <a:pt x="4019767" y="2177378"/>
                  <a:pt x="4005088" y="2190554"/>
                  <a:pt x="3933162" y="2199509"/>
                </a:cubicBezTo>
                <a:cubicBezTo>
                  <a:pt x="3898830" y="2172322"/>
                  <a:pt x="3861284" y="2221170"/>
                  <a:pt x="3797609" y="2185813"/>
                </a:cubicBezTo>
                <a:cubicBezTo>
                  <a:pt x="3795667" y="2189772"/>
                  <a:pt x="3776702" y="2186188"/>
                  <a:pt x="3723511" y="2185401"/>
                </a:cubicBezTo>
                <a:cubicBezTo>
                  <a:pt x="3670320" y="2184613"/>
                  <a:pt x="3558625" y="2184230"/>
                  <a:pt x="3478465" y="2181087"/>
                </a:cubicBezTo>
                <a:cubicBezTo>
                  <a:pt x="3387474" y="2181789"/>
                  <a:pt x="3428499" y="2219948"/>
                  <a:pt x="3308996" y="2177978"/>
                </a:cubicBezTo>
                <a:cubicBezTo>
                  <a:pt x="3299910" y="2200517"/>
                  <a:pt x="3285785" y="2202748"/>
                  <a:pt x="3260282" y="2194479"/>
                </a:cubicBezTo>
                <a:cubicBezTo>
                  <a:pt x="3216295" y="2196427"/>
                  <a:pt x="3227371" y="2250251"/>
                  <a:pt x="3178557" y="2221451"/>
                </a:cubicBezTo>
                <a:cubicBezTo>
                  <a:pt x="3146795" y="2234329"/>
                  <a:pt x="3117401" y="2220418"/>
                  <a:pt x="3097074" y="2229837"/>
                </a:cubicBezTo>
                <a:lnTo>
                  <a:pt x="3029944" y="2248531"/>
                </a:lnTo>
                <a:cubicBezTo>
                  <a:pt x="2992804" y="2254069"/>
                  <a:pt x="2982389" y="2213943"/>
                  <a:pt x="2964870" y="2251389"/>
                </a:cubicBezTo>
                <a:lnTo>
                  <a:pt x="2931496" y="2243024"/>
                </a:lnTo>
                <a:lnTo>
                  <a:pt x="2892959" y="2233969"/>
                </a:lnTo>
                <a:cubicBezTo>
                  <a:pt x="2872669" y="2227791"/>
                  <a:pt x="2882203" y="2234774"/>
                  <a:pt x="2839074" y="2225008"/>
                </a:cubicBezTo>
                <a:cubicBezTo>
                  <a:pt x="2811442" y="2251884"/>
                  <a:pt x="2766379" y="2232117"/>
                  <a:pt x="2693779" y="2231570"/>
                </a:cubicBezTo>
                <a:lnTo>
                  <a:pt x="2523799" y="2236547"/>
                </a:lnTo>
                <a:cubicBezTo>
                  <a:pt x="2466172" y="2242686"/>
                  <a:pt x="2414634" y="2227724"/>
                  <a:pt x="2340069" y="2220699"/>
                </a:cubicBezTo>
                <a:cubicBezTo>
                  <a:pt x="2265503" y="2213674"/>
                  <a:pt x="2139796" y="2191971"/>
                  <a:pt x="2076408" y="2194398"/>
                </a:cubicBezTo>
                <a:cubicBezTo>
                  <a:pt x="2032508" y="2197562"/>
                  <a:pt x="2027933" y="2185141"/>
                  <a:pt x="1983593" y="2219360"/>
                </a:cubicBezTo>
                <a:cubicBezTo>
                  <a:pt x="1947094" y="2209205"/>
                  <a:pt x="1890960" y="2218305"/>
                  <a:pt x="1853105" y="2214141"/>
                </a:cubicBezTo>
                <a:cubicBezTo>
                  <a:pt x="1825748" y="2216625"/>
                  <a:pt x="1783192" y="2179879"/>
                  <a:pt x="1748511" y="2178472"/>
                </a:cubicBezTo>
                <a:cubicBezTo>
                  <a:pt x="1703498" y="2196202"/>
                  <a:pt x="1694831" y="2157630"/>
                  <a:pt x="1633422" y="2143415"/>
                </a:cubicBezTo>
                <a:cubicBezTo>
                  <a:pt x="1607630" y="2161065"/>
                  <a:pt x="1579060" y="2145077"/>
                  <a:pt x="1558946" y="2128843"/>
                </a:cubicBezTo>
                <a:cubicBezTo>
                  <a:pt x="1499069" y="2134267"/>
                  <a:pt x="1452565" y="2133855"/>
                  <a:pt x="1385344" y="2124817"/>
                </a:cubicBezTo>
                <a:cubicBezTo>
                  <a:pt x="1312492" y="2145463"/>
                  <a:pt x="1299315" y="2122756"/>
                  <a:pt x="1227473" y="2113291"/>
                </a:cubicBezTo>
                <a:cubicBezTo>
                  <a:pt x="1199075" y="2120045"/>
                  <a:pt x="1149241" y="2095660"/>
                  <a:pt x="1088711" y="2097947"/>
                </a:cubicBezTo>
                <a:cubicBezTo>
                  <a:pt x="1048569" y="2095382"/>
                  <a:pt x="1091396" y="2061344"/>
                  <a:pt x="939259" y="2073411"/>
                </a:cubicBezTo>
                <a:cubicBezTo>
                  <a:pt x="930603" y="2080267"/>
                  <a:pt x="912274" y="2072716"/>
                  <a:pt x="914345" y="2063135"/>
                </a:cubicBezTo>
                <a:cubicBezTo>
                  <a:pt x="904674" y="2065915"/>
                  <a:pt x="881392" y="2083881"/>
                  <a:pt x="879393" y="2068419"/>
                </a:cubicBezTo>
                <a:cubicBezTo>
                  <a:pt x="831068" y="2065554"/>
                  <a:pt x="782797" y="2073516"/>
                  <a:pt x="739242" y="2091539"/>
                </a:cubicBezTo>
                <a:cubicBezTo>
                  <a:pt x="713063" y="2085924"/>
                  <a:pt x="685973" y="2097939"/>
                  <a:pt x="628509" y="2108134"/>
                </a:cubicBezTo>
                <a:cubicBezTo>
                  <a:pt x="575136" y="2076613"/>
                  <a:pt x="570057" y="2131408"/>
                  <a:pt x="508046" y="2109851"/>
                </a:cubicBezTo>
                <a:cubicBezTo>
                  <a:pt x="473420" y="2105939"/>
                  <a:pt x="433697" y="2091842"/>
                  <a:pt x="408793" y="2105335"/>
                </a:cubicBezTo>
                <a:cubicBezTo>
                  <a:pt x="383633" y="2099507"/>
                  <a:pt x="299763" y="2118030"/>
                  <a:pt x="259142" y="2115883"/>
                </a:cubicBezTo>
                <a:cubicBezTo>
                  <a:pt x="191085" y="2103328"/>
                  <a:pt x="127146" y="2128850"/>
                  <a:pt x="91266" y="2135533"/>
                </a:cubicBezTo>
                <a:cubicBezTo>
                  <a:pt x="55346" y="2131669"/>
                  <a:pt x="37547" y="2122850"/>
                  <a:pt x="12251" y="2121489"/>
                </a:cubicBezTo>
                <a:lnTo>
                  <a:pt x="0" y="2122164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291CA1-5B8D-19D6-C168-9B471AB0D0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7" y="609600"/>
            <a:ext cx="5915197" cy="1010653"/>
          </a:xfrm>
        </p:spPr>
        <p:txBody>
          <a:bodyPr>
            <a:normAutofit/>
          </a:bodyPr>
          <a:lstStyle/>
          <a:p>
            <a:r>
              <a:rPr lang="en-GB" sz="5400"/>
              <a:t>Stereotypes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C072A6E-C8CC-1A45-EBEF-D466086A45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675" y="2246500"/>
            <a:ext cx="7338908" cy="42588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A stereotype is a widely held but fixed and oversimplified image or idea about something or someone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It is a belief system based on a few perceived characteristics – e.g. the way they look or behave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Example </a:t>
            </a:r>
          </a:p>
          <a:p>
            <a:pPr marL="0" indent="0">
              <a:buNone/>
            </a:pPr>
            <a:r>
              <a:rPr lang="en-GB" sz="2400" dirty="0"/>
              <a:t>Poor people are just lazy</a:t>
            </a:r>
          </a:p>
          <a:p>
            <a:pPr marL="0" indent="0">
              <a:buNone/>
            </a:pPr>
            <a:r>
              <a:rPr lang="en-GB" sz="2400" dirty="0"/>
              <a:t>People who wear glasses are nerds</a:t>
            </a:r>
          </a:p>
        </p:txBody>
      </p:sp>
      <p:sp>
        <p:nvSpPr>
          <p:cNvPr id="1047" name="Freeform: Shape 1046">
            <a:extLst>
              <a:ext uri="{FF2B5EF4-FFF2-40B4-BE49-F238E27FC236}">
                <a16:creationId xmlns:a16="http://schemas.microsoft.com/office/drawing/2014/main" id="{6BFFEA99-E831-4C3B-8D16-0EA4AB33F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5584" y="610517"/>
            <a:ext cx="4010943" cy="5636963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pic>
        <p:nvPicPr>
          <p:cNvPr id="1026" name="Picture 2" descr="Nerds in glasses new arrivals">
            <a:extLst>
              <a:ext uri="{FF2B5EF4-FFF2-40B4-BE49-F238E27FC236}">
                <a16:creationId xmlns:a16="http://schemas.microsoft.com/office/drawing/2014/main" id="{03A6324C-1962-785D-DEA6-919F51B038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443" r="22945" b="2"/>
          <a:stretch>
            <a:fillRect/>
          </a:stretch>
        </p:blipFill>
        <p:spPr bwMode="auto">
          <a:xfrm>
            <a:off x="7761092" y="771383"/>
            <a:ext cx="3684567" cy="53119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9" name="Freeform: Shape 1048">
            <a:extLst>
              <a:ext uri="{FF2B5EF4-FFF2-40B4-BE49-F238E27FC236}">
                <a16:creationId xmlns:a16="http://schemas.microsoft.com/office/drawing/2014/main" id="{3B9FD11D-7561-43C8-BE54-00D7DCF0E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5391" y="5800300"/>
            <a:ext cx="5736610" cy="1057702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4114838 w 5741575"/>
              <a:gd name="connsiteY74" fmla="*/ 238165 h 955271"/>
              <a:gd name="connsiteX75" fmla="*/ 4271023 w 5741575"/>
              <a:gd name="connsiteY75" fmla="*/ 241959 h 955271"/>
              <a:gd name="connsiteX76" fmla="*/ 4367397 w 5741575"/>
              <a:gd name="connsiteY76" fmla="*/ 271442 h 955271"/>
              <a:gd name="connsiteX77" fmla="*/ 4495366 w 5741575"/>
              <a:gd name="connsiteY77" fmla="*/ 271618 h 955271"/>
              <a:gd name="connsiteX78" fmla="*/ 4517347 w 5741575"/>
              <a:gd name="connsiteY78" fmla="*/ 275639 h 955271"/>
              <a:gd name="connsiteX79" fmla="*/ 4546116 w 5741575"/>
              <a:gd name="connsiteY79" fmla="*/ 268568 h 955271"/>
              <a:gd name="connsiteX80" fmla="*/ 4661259 w 5741575"/>
              <a:gd name="connsiteY80" fmla="*/ 238966 h 955271"/>
              <a:gd name="connsiteX81" fmla="*/ 4750403 w 5741575"/>
              <a:gd name="connsiteY81" fmla="*/ 204364 h 955271"/>
              <a:gd name="connsiteX82" fmla="*/ 4867614 w 5741575"/>
              <a:gd name="connsiteY82" fmla="*/ 208668 h 955271"/>
              <a:gd name="connsiteX83" fmla="*/ 4937036 w 5741575"/>
              <a:gd name="connsiteY83" fmla="*/ 195446 h 955271"/>
              <a:gd name="connsiteX84" fmla="*/ 5047626 w 5741575"/>
              <a:gd name="connsiteY84" fmla="*/ 149604 h 955271"/>
              <a:gd name="connsiteX85" fmla="*/ 5200247 w 5741575"/>
              <a:gd name="connsiteY85" fmla="*/ 142695 h 955271"/>
              <a:gd name="connsiteX86" fmla="*/ 5235691 w 5741575"/>
              <a:gd name="connsiteY86" fmla="*/ 173330 h 955271"/>
              <a:gd name="connsiteX87" fmla="*/ 5280133 w 5741575"/>
              <a:gd name="connsiteY87" fmla="*/ 189342 h 955271"/>
              <a:gd name="connsiteX88" fmla="*/ 5291963 w 5741575"/>
              <a:gd name="connsiteY88" fmla="*/ 139446 h 955271"/>
              <a:gd name="connsiteX89" fmla="*/ 5418472 w 5741575"/>
              <a:gd name="connsiteY89" fmla="*/ 89163 h 955271"/>
              <a:gd name="connsiteX90" fmla="*/ 5482354 w 5741575"/>
              <a:gd name="connsiteY90" fmla="*/ 69470 h 955271"/>
              <a:gd name="connsiteX91" fmla="*/ 5583280 w 5741575"/>
              <a:gd name="connsiteY91" fmla="*/ 49787 h 955271"/>
              <a:gd name="connsiteX92" fmla="*/ 5613766 w 5741575"/>
              <a:gd name="connsiteY92" fmla="*/ 41855 h 955271"/>
              <a:gd name="connsiteX93" fmla="*/ 5684952 w 5741575"/>
              <a:gd name="connsiteY93" fmla="*/ 26088 h 955271"/>
              <a:gd name="connsiteX94" fmla="*/ 5741575 w 5741575"/>
              <a:gd name="connsiteY94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873778 w 5741575"/>
              <a:gd name="connsiteY38" fmla="*/ 530130 h 955271"/>
              <a:gd name="connsiteX39" fmla="*/ 1988411 w 5741575"/>
              <a:gd name="connsiteY39" fmla="*/ 491599 h 955271"/>
              <a:gd name="connsiteX40" fmla="*/ 2085507 w 5741575"/>
              <a:gd name="connsiteY40" fmla="*/ 498527 h 955271"/>
              <a:gd name="connsiteX41" fmla="*/ 2090767 w 5741575"/>
              <a:gd name="connsiteY41" fmla="*/ 490616 h 955271"/>
              <a:gd name="connsiteX42" fmla="*/ 2151143 w 5741575"/>
              <a:gd name="connsiteY42" fmla="*/ 478332 h 955271"/>
              <a:gd name="connsiteX43" fmla="*/ 2378710 w 5741575"/>
              <a:gd name="connsiteY43" fmla="*/ 477570 h 955271"/>
              <a:gd name="connsiteX44" fmla="*/ 2496256 w 5741575"/>
              <a:gd name="connsiteY44" fmla="*/ 452396 h 955271"/>
              <a:gd name="connsiteX45" fmla="*/ 2535387 w 5741575"/>
              <a:gd name="connsiteY45" fmla="*/ 436645 h 955271"/>
              <a:gd name="connsiteX46" fmla="*/ 2601109 w 5741575"/>
              <a:gd name="connsiteY46" fmla="*/ 410678 h 955271"/>
              <a:gd name="connsiteX47" fmla="*/ 2643855 w 5741575"/>
              <a:gd name="connsiteY47" fmla="*/ 374482 h 955271"/>
              <a:gd name="connsiteX48" fmla="*/ 2657726 w 5741575"/>
              <a:gd name="connsiteY48" fmla="*/ 365841 h 955271"/>
              <a:gd name="connsiteX49" fmla="*/ 2687125 w 5741575"/>
              <a:gd name="connsiteY49" fmla="*/ 366820 h 955271"/>
              <a:gd name="connsiteX50" fmla="*/ 2697479 w 5741575"/>
              <a:gd name="connsiteY50" fmla="*/ 361430 h 955271"/>
              <a:gd name="connsiteX51" fmla="*/ 2701547 w 5741575"/>
              <a:gd name="connsiteY51" fmla="*/ 361545 h 955271"/>
              <a:gd name="connsiteX52" fmla="*/ 2711054 w 5741575"/>
              <a:gd name="connsiteY52" fmla="*/ 360597 h 955271"/>
              <a:gd name="connsiteX53" fmla="*/ 2710438 w 5741575"/>
              <a:gd name="connsiteY53" fmla="*/ 366958 h 955271"/>
              <a:gd name="connsiteX54" fmla="*/ 2722936 w 5741575"/>
              <a:gd name="connsiteY54" fmla="*/ 377633 h 955271"/>
              <a:gd name="connsiteX55" fmla="*/ 2777227 w 5741575"/>
              <a:gd name="connsiteY55" fmla="*/ 368972 h 955271"/>
              <a:gd name="connsiteX56" fmla="*/ 2779510 w 5741575"/>
              <a:gd name="connsiteY56" fmla="*/ 361652 h 955271"/>
              <a:gd name="connsiteX57" fmla="*/ 2786278 w 5741575"/>
              <a:gd name="connsiteY57" fmla="*/ 359869 h 955271"/>
              <a:gd name="connsiteX58" fmla="*/ 2792101 w 5741575"/>
              <a:gd name="connsiteY58" fmla="*/ 365927 h 955271"/>
              <a:gd name="connsiteX59" fmla="*/ 2885545 w 5741575"/>
              <a:gd name="connsiteY59" fmla="*/ 372818 h 955271"/>
              <a:gd name="connsiteX60" fmla="*/ 3009558 w 5741575"/>
              <a:gd name="connsiteY60" fmla="*/ 370573 h 955271"/>
              <a:gd name="connsiteX61" fmla="*/ 3095010 w 5741575"/>
              <a:gd name="connsiteY61" fmla="*/ 332454 h 955271"/>
              <a:gd name="connsiteX62" fmla="*/ 3103742 w 5741575"/>
              <a:gd name="connsiteY62" fmla="*/ 337974 h 955271"/>
              <a:gd name="connsiteX63" fmla="*/ 3165093 w 5741575"/>
              <a:gd name="connsiteY63" fmla="*/ 329459 h 955271"/>
              <a:gd name="connsiteX64" fmla="*/ 3373785 w 5741575"/>
              <a:gd name="connsiteY64" fmla="*/ 255680 h 955271"/>
              <a:gd name="connsiteX65" fmla="*/ 3493851 w 5741575"/>
              <a:gd name="connsiteY65" fmla="*/ 240255 h 955271"/>
              <a:gd name="connsiteX66" fmla="*/ 3537470 w 5741575"/>
              <a:gd name="connsiteY66" fmla="*/ 241867 h 955271"/>
              <a:gd name="connsiteX67" fmla="*/ 3610489 w 5741575"/>
              <a:gd name="connsiteY67" fmla="*/ 244128 h 955271"/>
              <a:gd name="connsiteX68" fmla="*/ 3667539 w 5741575"/>
              <a:gd name="connsiteY68" fmla="*/ 263271 h 955271"/>
              <a:gd name="connsiteX69" fmla="*/ 3727614 w 5741575"/>
              <a:gd name="connsiteY69" fmla="*/ 258245 h 955271"/>
              <a:gd name="connsiteX70" fmla="*/ 3738369 w 5741575"/>
              <a:gd name="connsiteY70" fmla="*/ 234506 h 955271"/>
              <a:gd name="connsiteX71" fmla="*/ 3803670 w 5741575"/>
              <a:gd name="connsiteY71" fmla="*/ 236457 h 955271"/>
              <a:gd name="connsiteX72" fmla="*/ 3903080 w 5741575"/>
              <a:gd name="connsiteY72" fmla="*/ 241890 h 955271"/>
              <a:gd name="connsiteX73" fmla="*/ 4114838 w 5741575"/>
              <a:gd name="connsiteY73" fmla="*/ 238165 h 955271"/>
              <a:gd name="connsiteX74" fmla="*/ 4271023 w 5741575"/>
              <a:gd name="connsiteY74" fmla="*/ 241959 h 955271"/>
              <a:gd name="connsiteX75" fmla="*/ 4367397 w 5741575"/>
              <a:gd name="connsiteY75" fmla="*/ 271442 h 955271"/>
              <a:gd name="connsiteX76" fmla="*/ 4495366 w 5741575"/>
              <a:gd name="connsiteY76" fmla="*/ 271618 h 955271"/>
              <a:gd name="connsiteX77" fmla="*/ 4517347 w 5741575"/>
              <a:gd name="connsiteY77" fmla="*/ 275639 h 955271"/>
              <a:gd name="connsiteX78" fmla="*/ 4546116 w 5741575"/>
              <a:gd name="connsiteY78" fmla="*/ 268568 h 955271"/>
              <a:gd name="connsiteX79" fmla="*/ 4661259 w 5741575"/>
              <a:gd name="connsiteY79" fmla="*/ 238966 h 955271"/>
              <a:gd name="connsiteX80" fmla="*/ 4750403 w 5741575"/>
              <a:gd name="connsiteY80" fmla="*/ 204364 h 955271"/>
              <a:gd name="connsiteX81" fmla="*/ 4867614 w 5741575"/>
              <a:gd name="connsiteY81" fmla="*/ 208668 h 955271"/>
              <a:gd name="connsiteX82" fmla="*/ 4937036 w 5741575"/>
              <a:gd name="connsiteY82" fmla="*/ 195446 h 955271"/>
              <a:gd name="connsiteX83" fmla="*/ 5047626 w 5741575"/>
              <a:gd name="connsiteY83" fmla="*/ 149604 h 955271"/>
              <a:gd name="connsiteX84" fmla="*/ 5200247 w 5741575"/>
              <a:gd name="connsiteY84" fmla="*/ 142695 h 955271"/>
              <a:gd name="connsiteX85" fmla="*/ 5235691 w 5741575"/>
              <a:gd name="connsiteY85" fmla="*/ 173330 h 955271"/>
              <a:gd name="connsiteX86" fmla="*/ 5280133 w 5741575"/>
              <a:gd name="connsiteY86" fmla="*/ 189342 h 955271"/>
              <a:gd name="connsiteX87" fmla="*/ 5291963 w 5741575"/>
              <a:gd name="connsiteY87" fmla="*/ 139446 h 955271"/>
              <a:gd name="connsiteX88" fmla="*/ 5418472 w 5741575"/>
              <a:gd name="connsiteY88" fmla="*/ 89163 h 955271"/>
              <a:gd name="connsiteX89" fmla="*/ 5482354 w 5741575"/>
              <a:gd name="connsiteY89" fmla="*/ 69470 h 955271"/>
              <a:gd name="connsiteX90" fmla="*/ 5583280 w 5741575"/>
              <a:gd name="connsiteY90" fmla="*/ 49787 h 955271"/>
              <a:gd name="connsiteX91" fmla="*/ 5613766 w 5741575"/>
              <a:gd name="connsiteY91" fmla="*/ 41855 h 955271"/>
              <a:gd name="connsiteX92" fmla="*/ 5684952 w 5741575"/>
              <a:gd name="connsiteY92" fmla="*/ 26088 h 955271"/>
              <a:gd name="connsiteX93" fmla="*/ 5741575 w 5741575"/>
              <a:gd name="connsiteY93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787156 w 5741575"/>
              <a:gd name="connsiteY22" fmla="*/ 838447 h 955271"/>
              <a:gd name="connsiteX23" fmla="*/ 898586 w 5741575"/>
              <a:gd name="connsiteY23" fmla="*/ 808502 h 955271"/>
              <a:gd name="connsiteX24" fmla="*/ 924063 w 5741575"/>
              <a:gd name="connsiteY24" fmla="*/ 770210 h 955271"/>
              <a:gd name="connsiteX25" fmla="*/ 1212574 w 5741575"/>
              <a:gd name="connsiteY25" fmla="*/ 724238 h 955271"/>
              <a:gd name="connsiteX26" fmla="*/ 1280768 w 5741575"/>
              <a:gd name="connsiteY26" fmla="*/ 699122 h 955271"/>
              <a:gd name="connsiteX27" fmla="*/ 1352027 w 5741575"/>
              <a:gd name="connsiteY27" fmla="*/ 704323 h 955271"/>
              <a:gd name="connsiteX28" fmla="*/ 1374314 w 5741575"/>
              <a:gd name="connsiteY28" fmla="*/ 688815 h 955271"/>
              <a:gd name="connsiteX29" fmla="*/ 1378034 w 5741575"/>
              <a:gd name="connsiteY29" fmla="*/ 685842 h 955271"/>
              <a:gd name="connsiteX30" fmla="*/ 1395604 w 5741575"/>
              <a:gd name="connsiteY30" fmla="*/ 680460 h 955271"/>
              <a:gd name="connsiteX31" fmla="*/ 1397206 w 5741575"/>
              <a:gd name="connsiteY31" fmla="*/ 670793 h 955271"/>
              <a:gd name="connsiteX32" fmla="*/ 1421250 w 5741575"/>
              <a:gd name="connsiteY32" fmla="*/ 656855 h 955271"/>
              <a:gd name="connsiteX33" fmla="*/ 1454524 w 5741575"/>
              <a:gd name="connsiteY33" fmla="*/ 649224 h 955271"/>
              <a:gd name="connsiteX34" fmla="*/ 1616217 w 5741575"/>
              <a:gd name="connsiteY34" fmla="*/ 622107 h 955271"/>
              <a:gd name="connsiteX35" fmla="*/ 1710928 w 5741575"/>
              <a:gd name="connsiteY35" fmla="*/ 600666 h 955271"/>
              <a:gd name="connsiteX36" fmla="*/ 1743718 w 5741575"/>
              <a:gd name="connsiteY36" fmla="*/ 584327 h 955271"/>
              <a:gd name="connsiteX37" fmla="*/ 1873778 w 5741575"/>
              <a:gd name="connsiteY37" fmla="*/ 530130 h 955271"/>
              <a:gd name="connsiteX38" fmla="*/ 1988411 w 5741575"/>
              <a:gd name="connsiteY38" fmla="*/ 491599 h 955271"/>
              <a:gd name="connsiteX39" fmla="*/ 2085507 w 5741575"/>
              <a:gd name="connsiteY39" fmla="*/ 498527 h 955271"/>
              <a:gd name="connsiteX40" fmla="*/ 2090767 w 5741575"/>
              <a:gd name="connsiteY40" fmla="*/ 490616 h 955271"/>
              <a:gd name="connsiteX41" fmla="*/ 2151143 w 5741575"/>
              <a:gd name="connsiteY41" fmla="*/ 478332 h 955271"/>
              <a:gd name="connsiteX42" fmla="*/ 2378710 w 5741575"/>
              <a:gd name="connsiteY42" fmla="*/ 477570 h 955271"/>
              <a:gd name="connsiteX43" fmla="*/ 2496256 w 5741575"/>
              <a:gd name="connsiteY43" fmla="*/ 452396 h 955271"/>
              <a:gd name="connsiteX44" fmla="*/ 2535387 w 5741575"/>
              <a:gd name="connsiteY44" fmla="*/ 436645 h 955271"/>
              <a:gd name="connsiteX45" fmla="*/ 2601109 w 5741575"/>
              <a:gd name="connsiteY45" fmla="*/ 410678 h 955271"/>
              <a:gd name="connsiteX46" fmla="*/ 2643855 w 5741575"/>
              <a:gd name="connsiteY46" fmla="*/ 374482 h 955271"/>
              <a:gd name="connsiteX47" fmla="*/ 2657726 w 5741575"/>
              <a:gd name="connsiteY47" fmla="*/ 365841 h 955271"/>
              <a:gd name="connsiteX48" fmla="*/ 2687125 w 5741575"/>
              <a:gd name="connsiteY48" fmla="*/ 366820 h 955271"/>
              <a:gd name="connsiteX49" fmla="*/ 2697479 w 5741575"/>
              <a:gd name="connsiteY49" fmla="*/ 361430 h 955271"/>
              <a:gd name="connsiteX50" fmla="*/ 2701547 w 5741575"/>
              <a:gd name="connsiteY50" fmla="*/ 361545 h 955271"/>
              <a:gd name="connsiteX51" fmla="*/ 2711054 w 5741575"/>
              <a:gd name="connsiteY51" fmla="*/ 360597 h 955271"/>
              <a:gd name="connsiteX52" fmla="*/ 2710438 w 5741575"/>
              <a:gd name="connsiteY52" fmla="*/ 366958 h 955271"/>
              <a:gd name="connsiteX53" fmla="*/ 2722936 w 5741575"/>
              <a:gd name="connsiteY53" fmla="*/ 377633 h 955271"/>
              <a:gd name="connsiteX54" fmla="*/ 2777227 w 5741575"/>
              <a:gd name="connsiteY54" fmla="*/ 368972 h 955271"/>
              <a:gd name="connsiteX55" fmla="*/ 2779510 w 5741575"/>
              <a:gd name="connsiteY55" fmla="*/ 361652 h 955271"/>
              <a:gd name="connsiteX56" fmla="*/ 2786278 w 5741575"/>
              <a:gd name="connsiteY56" fmla="*/ 359869 h 955271"/>
              <a:gd name="connsiteX57" fmla="*/ 2792101 w 5741575"/>
              <a:gd name="connsiteY57" fmla="*/ 365927 h 955271"/>
              <a:gd name="connsiteX58" fmla="*/ 2885545 w 5741575"/>
              <a:gd name="connsiteY58" fmla="*/ 372818 h 955271"/>
              <a:gd name="connsiteX59" fmla="*/ 3009558 w 5741575"/>
              <a:gd name="connsiteY59" fmla="*/ 370573 h 955271"/>
              <a:gd name="connsiteX60" fmla="*/ 3095010 w 5741575"/>
              <a:gd name="connsiteY60" fmla="*/ 332454 h 955271"/>
              <a:gd name="connsiteX61" fmla="*/ 3103742 w 5741575"/>
              <a:gd name="connsiteY61" fmla="*/ 337974 h 955271"/>
              <a:gd name="connsiteX62" fmla="*/ 3165093 w 5741575"/>
              <a:gd name="connsiteY62" fmla="*/ 329459 h 955271"/>
              <a:gd name="connsiteX63" fmla="*/ 3373785 w 5741575"/>
              <a:gd name="connsiteY63" fmla="*/ 255680 h 955271"/>
              <a:gd name="connsiteX64" fmla="*/ 3493851 w 5741575"/>
              <a:gd name="connsiteY64" fmla="*/ 240255 h 955271"/>
              <a:gd name="connsiteX65" fmla="*/ 3537470 w 5741575"/>
              <a:gd name="connsiteY65" fmla="*/ 241867 h 955271"/>
              <a:gd name="connsiteX66" fmla="*/ 3610489 w 5741575"/>
              <a:gd name="connsiteY66" fmla="*/ 244128 h 955271"/>
              <a:gd name="connsiteX67" fmla="*/ 3667539 w 5741575"/>
              <a:gd name="connsiteY67" fmla="*/ 263271 h 955271"/>
              <a:gd name="connsiteX68" fmla="*/ 3727614 w 5741575"/>
              <a:gd name="connsiteY68" fmla="*/ 258245 h 955271"/>
              <a:gd name="connsiteX69" fmla="*/ 3738369 w 5741575"/>
              <a:gd name="connsiteY69" fmla="*/ 234506 h 955271"/>
              <a:gd name="connsiteX70" fmla="*/ 3803670 w 5741575"/>
              <a:gd name="connsiteY70" fmla="*/ 236457 h 955271"/>
              <a:gd name="connsiteX71" fmla="*/ 3903080 w 5741575"/>
              <a:gd name="connsiteY71" fmla="*/ 241890 h 955271"/>
              <a:gd name="connsiteX72" fmla="*/ 4114838 w 5741575"/>
              <a:gd name="connsiteY72" fmla="*/ 238165 h 955271"/>
              <a:gd name="connsiteX73" fmla="*/ 4271023 w 5741575"/>
              <a:gd name="connsiteY73" fmla="*/ 241959 h 955271"/>
              <a:gd name="connsiteX74" fmla="*/ 4367397 w 5741575"/>
              <a:gd name="connsiteY74" fmla="*/ 271442 h 955271"/>
              <a:gd name="connsiteX75" fmla="*/ 4495366 w 5741575"/>
              <a:gd name="connsiteY75" fmla="*/ 271618 h 955271"/>
              <a:gd name="connsiteX76" fmla="*/ 4517347 w 5741575"/>
              <a:gd name="connsiteY76" fmla="*/ 275639 h 955271"/>
              <a:gd name="connsiteX77" fmla="*/ 4546116 w 5741575"/>
              <a:gd name="connsiteY77" fmla="*/ 268568 h 955271"/>
              <a:gd name="connsiteX78" fmla="*/ 4661259 w 5741575"/>
              <a:gd name="connsiteY78" fmla="*/ 238966 h 955271"/>
              <a:gd name="connsiteX79" fmla="*/ 4750403 w 5741575"/>
              <a:gd name="connsiteY79" fmla="*/ 204364 h 955271"/>
              <a:gd name="connsiteX80" fmla="*/ 4867614 w 5741575"/>
              <a:gd name="connsiteY80" fmla="*/ 208668 h 955271"/>
              <a:gd name="connsiteX81" fmla="*/ 4937036 w 5741575"/>
              <a:gd name="connsiteY81" fmla="*/ 195446 h 955271"/>
              <a:gd name="connsiteX82" fmla="*/ 5047626 w 5741575"/>
              <a:gd name="connsiteY82" fmla="*/ 149604 h 955271"/>
              <a:gd name="connsiteX83" fmla="*/ 5200247 w 5741575"/>
              <a:gd name="connsiteY83" fmla="*/ 142695 h 955271"/>
              <a:gd name="connsiteX84" fmla="*/ 5235691 w 5741575"/>
              <a:gd name="connsiteY84" fmla="*/ 173330 h 955271"/>
              <a:gd name="connsiteX85" fmla="*/ 5280133 w 5741575"/>
              <a:gd name="connsiteY85" fmla="*/ 189342 h 955271"/>
              <a:gd name="connsiteX86" fmla="*/ 5291963 w 5741575"/>
              <a:gd name="connsiteY86" fmla="*/ 139446 h 955271"/>
              <a:gd name="connsiteX87" fmla="*/ 5418472 w 5741575"/>
              <a:gd name="connsiteY87" fmla="*/ 89163 h 955271"/>
              <a:gd name="connsiteX88" fmla="*/ 5482354 w 5741575"/>
              <a:gd name="connsiteY88" fmla="*/ 69470 h 955271"/>
              <a:gd name="connsiteX89" fmla="*/ 5583280 w 5741575"/>
              <a:gd name="connsiteY89" fmla="*/ 49787 h 955271"/>
              <a:gd name="connsiteX90" fmla="*/ 5613766 w 5741575"/>
              <a:gd name="connsiteY90" fmla="*/ 41855 h 955271"/>
              <a:gd name="connsiteX91" fmla="*/ 5684952 w 5741575"/>
              <a:gd name="connsiteY91" fmla="*/ 26088 h 955271"/>
              <a:gd name="connsiteX92" fmla="*/ 5741575 w 5741575"/>
              <a:gd name="connsiteY9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898586 w 5741575"/>
              <a:gd name="connsiteY23" fmla="*/ 808502 h 955271"/>
              <a:gd name="connsiteX24" fmla="*/ 924063 w 5741575"/>
              <a:gd name="connsiteY24" fmla="*/ 770210 h 955271"/>
              <a:gd name="connsiteX25" fmla="*/ 1212574 w 5741575"/>
              <a:gd name="connsiteY25" fmla="*/ 724238 h 955271"/>
              <a:gd name="connsiteX26" fmla="*/ 1280768 w 5741575"/>
              <a:gd name="connsiteY26" fmla="*/ 699122 h 955271"/>
              <a:gd name="connsiteX27" fmla="*/ 1352027 w 5741575"/>
              <a:gd name="connsiteY27" fmla="*/ 704323 h 955271"/>
              <a:gd name="connsiteX28" fmla="*/ 1374314 w 5741575"/>
              <a:gd name="connsiteY28" fmla="*/ 688815 h 955271"/>
              <a:gd name="connsiteX29" fmla="*/ 1378034 w 5741575"/>
              <a:gd name="connsiteY29" fmla="*/ 685842 h 955271"/>
              <a:gd name="connsiteX30" fmla="*/ 1395604 w 5741575"/>
              <a:gd name="connsiteY30" fmla="*/ 680460 h 955271"/>
              <a:gd name="connsiteX31" fmla="*/ 1397206 w 5741575"/>
              <a:gd name="connsiteY31" fmla="*/ 670793 h 955271"/>
              <a:gd name="connsiteX32" fmla="*/ 1421250 w 5741575"/>
              <a:gd name="connsiteY32" fmla="*/ 656855 h 955271"/>
              <a:gd name="connsiteX33" fmla="*/ 1454524 w 5741575"/>
              <a:gd name="connsiteY33" fmla="*/ 649224 h 955271"/>
              <a:gd name="connsiteX34" fmla="*/ 1616217 w 5741575"/>
              <a:gd name="connsiteY34" fmla="*/ 622107 h 955271"/>
              <a:gd name="connsiteX35" fmla="*/ 1710928 w 5741575"/>
              <a:gd name="connsiteY35" fmla="*/ 600666 h 955271"/>
              <a:gd name="connsiteX36" fmla="*/ 1743718 w 5741575"/>
              <a:gd name="connsiteY36" fmla="*/ 584327 h 955271"/>
              <a:gd name="connsiteX37" fmla="*/ 1873778 w 5741575"/>
              <a:gd name="connsiteY37" fmla="*/ 530130 h 955271"/>
              <a:gd name="connsiteX38" fmla="*/ 1988411 w 5741575"/>
              <a:gd name="connsiteY38" fmla="*/ 491599 h 955271"/>
              <a:gd name="connsiteX39" fmla="*/ 2085507 w 5741575"/>
              <a:gd name="connsiteY39" fmla="*/ 498527 h 955271"/>
              <a:gd name="connsiteX40" fmla="*/ 2090767 w 5741575"/>
              <a:gd name="connsiteY40" fmla="*/ 490616 h 955271"/>
              <a:gd name="connsiteX41" fmla="*/ 2151143 w 5741575"/>
              <a:gd name="connsiteY41" fmla="*/ 478332 h 955271"/>
              <a:gd name="connsiteX42" fmla="*/ 2378710 w 5741575"/>
              <a:gd name="connsiteY42" fmla="*/ 477570 h 955271"/>
              <a:gd name="connsiteX43" fmla="*/ 2496256 w 5741575"/>
              <a:gd name="connsiteY43" fmla="*/ 452396 h 955271"/>
              <a:gd name="connsiteX44" fmla="*/ 2535387 w 5741575"/>
              <a:gd name="connsiteY44" fmla="*/ 436645 h 955271"/>
              <a:gd name="connsiteX45" fmla="*/ 2601109 w 5741575"/>
              <a:gd name="connsiteY45" fmla="*/ 410678 h 955271"/>
              <a:gd name="connsiteX46" fmla="*/ 2643855 w 5741575"/>
              <a:gd name="connsiteY46" fmla="*/ 374482 h 955271"/>
              <a:gd name="connsiteX47" fmla="*/ 2657726 w 5741575"/>
              <a:gd name="connsiteY47" fmla="*/ 365841 h 955271"/>
              <a:gd name="connsiteX48" fmla="*/ 2687125 w 5741575"/>
              <a:gd name="connsiteY48" fmla="*/ 366820 h 955271"/>
              <a:gd name="connsiteX49" fmla="*/ 2697479 w 5741575"/>
              <a:gd name="connsiteY49" fmla="*/ 361430 h 955271"/>
              <a:gd name="connsiteX50" fmla="*/ 2701547 w 5741575"/>
              <a:gd name="connsiteY50" fmla="*/ 361545 h 955271"/>
              <a:gd name="connsiteX51" fmla="*/ 2711054 w 5741575"/>
              <a:gd name="connsiteY51" fmla="*/ 360597 h 955271"/>
              <a:gd name="connsiteX52" fmla="*/ 2710438 w 5741575"/>
              <a:gd name="connsiteY52" fmla="*/ 366958 h 955271"/>
              <a:gd name="connsiteX53" fmla="*/ 2722936 w 5741575"/>
              <a:gd name="connsiteY53" fmla="*/ 377633 h 955271"/>
              <a:gd name="connsiteX54" fmla="*/ 2777227 w 5741575"/>
              <a:gd name="connsiteY54" fmla="*/ 368972 h 955271"/>
              <a:gd name="connsiteX55" fmla="*/ 2779510 w 5741575"/>
              <a:gd name="connsiteY55" fmla="*/ 361652 h 955271"/>
              <a:gd name="connsiteX56" fmla="*/ 2786278 w 5741575"/>
              <a:gd name="connsiteY56" fmla="*/ 359869 h 955271"/>
              <a:gd name="connsiteX57" fmla="*/ 2792101 w 5741575"/>
              <a:gd name="connsiteY57" fmla="*/ 365927 h 955271"/>
              <a:gd name="connsiteX58" fmla="*/ 2885545 w 5741575"/>
              <a:gd name="connsiteY58" fmla="*/ 372818 h 955271"/>
              <a:gd name="connsiteX59" fmla="*/ 3009558 w 5741575"/>
              <a:gd name="connsiteY59" fmla="*/ 370573 h 955271"/>
              <a:gd name="connsiteX60" fmla="*/ 3095010 w 5741575"/>
              <a:gd name="connsiteY60" fmla="*/ 332454 h 955271"/>
              <a:gd name="connsiteX61" fmla="*/ 3103742 w 5741575"/>
              <a:gd name="connsiteY61" fmla="*/ 337974 h 955271"/>
              <a:gd name="connsiteX62" fmla="*/ 3165093 w 5741575"/>
              <a:gd name="connsiteY62" fmla="*/ 329459 h 955271"/>
              <a:gd name="connsiteX63" fmla="*/ 3373785 w 5741575"/>
              <a:gd name="connsiteY63" fmla="*/ 255680 h 955271"/>
              <a:gd name="connsiteX64" fmla="*/ 3493851 w 5741575"/>
              <a:gd name="connsiteY64" fmla="*/ 240255 h 955271"/>
              <a:gd name="connsiteX65" fmla="*/ 3537470 w 5741575"/>
              <a:gd name="connsiteY65" fmla="*/ 241867 h 955271"/>
              <a:gd name="connsiteX66" fmla="*/ 3610489 w 5741575"/>
              <a:gd name="connsiteY66" fmla="*/ 244128 h 955271"/>
              <a:gd name="connsiteX67" fmla="*/ 3667539 w 5741575"/>
              <a:gd name="connsiteY67" fmla="*/ 263271 h 955271"/>
              <a:gd name="connsiteX68" fmla="*/ 3727614 w 5741575"/>
              <a:gd name="connsiteY68" fmla="*/ 258245 h 955271"/>
              <a:gd name="connsiteX69" fmla="*/ 3738369 w 5741575"/>
              <a:gd name="connsiteY69" fmla="*/ 234506 h 955271"/>
              <a:gd name="connsiteX70" fmla="*/ 3803670 w 5741575"/>
              <a:gd name="connsiteY70" fmla="*/ 236457 h 955271"/>
              <a:gd name="connsiteX71" fmla="*/ 3903080 w 5741575"/>
              <a:gd name="connsiteY71" fmla="*/ 241890 h 955271"/>
              <a:gd name="connsiteX72" fmla="*/ 4114838 w 5741575"/>
              <a:gd name="connsiteY72" fmla="*/ 238165 h 955271"/>
              <a:gd name="connsiteX73" fmla="*/ 4271023 w 5741575"/>
              <a:gd name="connsiteY73" fmla="*/ 241959 h 955271"/>
              <a:gd name="connsiteX74" fmla="*/ 4367397 w 5741575"/>
              <a:gd name="connsiteY74" fmla="*/ 271442 h 955271"/>
              <a:gd name="connsiteX75" fmla="*/ 4495366 w 5741575"/>
              <a:gd name="connsiteY75" fmla="*/ 271618 h 955271"/>
              <a:gd name="connsiteX76" fmla="*/ 4517347 w 5741575"/>
              <a:gd name="connsiteY76" fmla="*/ 275639 h 955271"/>
              <a:gd name="connsiteX77" fmla="*/ 4546116 w 5741575"/>
              <a:gd name="connsiteY77" fmla="*/ 268568 h 955271"/>
              <a:gd name="connsiteX78" fmla="*/ 4661259 w 5741575"/>
              <a:gd name="connsiteY78" fmla="*/ 238966 h 955271"/>
              <a:gd name="connsiteX79" fmla="*/ 4750403 w 5741575"/>
              <a:gd name="connsiteY79" fmla="*/ 204364 h 955271"/>
              <a:gd name="connsiteX80" fmla="*/ 4867614 w 5741575"/>
              <a:gd name="connsiteY80" fmla="*/ 208668 h 955271"/>
              <a:gd name="connsiteX81" fmla="*/ 4937036 w 5741575"/>
              <a:gd name="connsiteY81" fmla="*/ 195446 h 955271"/>
              <a:gd name="connsiteX82" fmla="*/ 5047626 w 5741575"/>
              <a:gd name="connsiteY82" fmla="*/ 149604 h 955271"/>
              <a:gd name="connsiteX83" fmla="*/ 5200247 w 5741575"/>
              <a:gd name="connsiteY83" fmla="*/ 142695 h 955271"/>
              <a:gd name="connsiteX84" fmla="*/ 5235691 w 5741575"/>
              <a:gd name="connsiteY84" fmla="*/ 173330 h 955271"/>
              <a:gd name="connsiteX85" fmla="*/ 5280133 w 5741575"/>
              <a:gd name="connsiteY85" fmla="*/ 189342 h 955271"/>
              <a:gd name="connsiteX86" fmla="*/ 5291963 w 5741575"/>
              <a:gd name="connsiteY86" fmla="*/ 139446 h 955271"/>
              <a:gd name="connsiteX87" fmla="*/ 5418472 w 5741575"/>
              <a:gd name="connsiteY87" fmla="*/ 89163 h 955271"/>
              <a:gd name="connsiteX88" fmla="*/ 5482354 w 5741575"/>
              <a:gd name="connsiteY88" fmla="*/ 69470 h 955271"/>
              <a:gd name="connsiteX89" fmla="*/ 5583280 w 5741575"/>
              <a:gd name="connsiteY89" fmla="*/ 49787 h 955271"/>
              <a:gd name="connsiteX90" fmla="*/ 5613766 w 5741575"/>
              <a:gd name="connsiteY90" fmla="*/ 41855 h 955271"/>
              <a:gd name="connsiteX91" fmla="*/ 5684952 w 5741575"/>
              <a:gd name="connsiteY91" fmla="*/ 26088 h 955271"/>
              <a:gd name="connsiteX92" fmla="*/ 5741575 w 5741575"/>
              <a:gd name="connsiteY9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898586 w 5741575"/>
              <a:gd name="connsiteY23" fmla="*/ 808502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477637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84157 w 5741575"/>
              <a:gd name="connsiteY19" fmla="*/ 867971 h 955271"/>
              <a:gd name="connsiteX20" fmla="*/ 477637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306299 w 5741575"/>
              <a:gd name="connsiteY16" fmla="*/ 873609 h 955271"/>
              <a:gd name="connsiteX17" fmla="*/ 331571 w 5741575"/>
              <a:gd name="connsiteY17" fmla="*/ 869866 h 955271"/>
              <a:gd name="connsiteX18" fmla="*/ 384157 w 5741575"/>
              <a:gd name="connsiteY18" fmla="*/ 867971 h 955271"/>
              <a:gd name="connsiteX19" fmla="*/ 477637 w 5741575"/>
              <a:gd name="connsiteY19" fmla="*/ 870334 h 955271"/>
              <a:gd name="connsiteX20" fmla="*/ 570239 w 5741575"/>
              <a:gd name="connsiteY20" fmla="*/ 829596 h 955271"/>
              <a:gd name="connsiteX21" fmla="*/ 787156 w 5741575"/>
              <a:gd name="connsiteY21" fmla="*/ 838447 h 955271"/>
              <a:gd name="connsiteX22" fmla="*/ 948872 w 5741575"/>
              <a:gd name="connsiteY22" fmla="*/ 772201 h 955271"/>
              <a:gd name="connsiteX23" fmla="*/ 1127089 w 5741575"/>
              <a:gd name="connsiteY23" fmla="*/ 746926 h 955271"/>
              <a:gd name="connsiteX24" fmla="*/ 1220426 w 5741575"/>
              <a:gd name="connsiteY24" fmla="*/ 721810 h 955271"/>
              <a:gd name="connsiteX25" fmla="*/ 1306771 w 5741575"/>
              <a:gd name="connsiteY25" fmla="*/ 717936 h 955271"/>
              <a:gd name="connsiteX26" fmla="*/ 1374314 w 5741575"/>
              <a:gd name="connsiteY26" fmla="*/ 688815 h 955271"/>
              <a:gd name="connsiteX27" fmla="*/ 1378034 w 5741575"/>
              <a:gd name="connsiteY27" fmla="*/ 685842 h 955271"/>
              <a:gd name="connsiteX28" fmla="*/ 1395604 w 5741575"/>
              <a:gd name="connsiteY28" fmla="*/ 680460 h 955271"/>
              <a:gd name="connsiteX29" fmla="*/ 1397206 w 5741575"/>
              <a:gd name="connsiteY29" fmla="*/ 670793 h 955271"/>
              <a:gd name="connsiteX30" fmla="*/ 1421250 w 5741575"/>
              <a:gd name="connsiteY30" fmla="*/ 656855 h 955271"/>
              <a:gd name="connsiteX31" fmla="*/ 1454524 w 5741575"/>
              <a:gd name="connsiteY31" fmla="*/ 649224 h 955271"/>
              <a:gd name="connsiteX32" fmla="*/ 1616217 w 5741575"/>
              <a:gd name="connsiteY32" fmla="*/ 622107 h 955271"/>
              <a:gd name="connsiteX33" fmla="*/ 1710928 w 5741575"/>
              <a:gd name="connsiteY33" fmla="*/ 600666 h 955271"/>
              <a:gd name="connsiteX34" fmla="*/ 1743718 w 5741575"/>
              <a:gd name="connsiteY34" fmla="*/ 584327 h 955271"/>
              <a:gd name="connsiteX35" fmla="*/ 1873778 w 5741575"/>
              <a:gd name="connsiteY35" fmla="*/ 530130 h 955271"/>
              <a:gd name="connsiteX36" fmla="*/ 1988411 w 5741575"/>
              <a:gd name="connsiteY36" fmla="*/ 491599 h 955271"/>
              <a:gd name="connsiteX37" fmla="*/ 2085507 w 5741575"/>
              <a:gd name="connsiteY37" fmla="*/ 498527 h 955271"/>
              <a:gd name="connsiteX38" fmla="*/ 2090767 w 5741575"/>
              <a:gd name="connsiteY38" fmla="*/ 490616 h 955271"/>
              <a:gd name="connsiteX39" fmla="*/ 2151143 w 5741575"/>
              <a:gd name="connsiteY39" fmla="*/ 478332 h 955271"/>
              <a:gd name="connsiteX40" fmla="*/ 2378710 w 5741575"/>
              <a:gd name="connsiteY40" fmla="*/ 477570 h 955271"/>
              <a:gd name="connsiteX41" fmla="*/ 2496256 w 5741575"/>
              <a:gd name="connsiteY41" fmla="*/ 452396 h 955271"/>
              <a:gd name="connsiteX42" fmla="*/ 2535387 w 5741575"/>
              <a:gd name="connsiteY42" fmla="*/ 436645 h 955271"/>
              <a:gd name="connsiteX43" fmla="*/ 2601109 w 5741575"/>
              <a:gd name="connsiteY43" fmla="*/ 410678 h 955271"/>
              <a:gd name="connsiteX44" fmla="*/ 2643855 w 5741575"/>
              <a:gd name="connsiteY44" fmla="*/ 374482 h 955271"/>
              <a:gd name="connsiteX45" fmla="*/ 2657726 w 5741575"/>
              <a:gd name="connsiteY45" fmla="*/ 365841 h 955271"/>
              <a:gd name="connsiteX46" fmla="*/ 2687125 w 5741575"/>
              <a:gd name="connsiteY46" fmla="*/ 366820 h 955271"/>
              <a:gd name="connsiteX47" fmla="*/ 2697479 w 5741575"/>
              <a:gd name="connsiteY47" fmla="*/ 361430 h 955271"/>
              <a:gd name="connsiteX48" fmla="*/ 2701547 w 5741575"/>
              <a:gd name="connsiteY48" fmla="*/ 361545 h 955271"/>
              <a:gd name="connsiteX49" fmla="*/ 2711054 w 5741575"/>
              <a:gd name="connsiteY49" fmla="*/ 360597 h 955271"/>
              <a:gd name="connsiteX50" fmla="*/ 2710438 w 5741575"/>
              <a:gd name="connsiteY50" fmla="*/ 366958 h 955271"/>
              <a:gd name="connsiteX51" fmla="*/ 2722936 w 5741575"/>
              <a:gd name="connsiteY51" fmla="*/ 377633 h 955271"/>
              <a:gd name="connsiteX52" fmla="*/ 2777227 w 5741575"/>
              <a:gd name="connsiteY52" fmla="*/ 368972 h 955271"/>
              <a:gd name="connsiteX53" fmla="*/ 2779510 w 5741575"/>
              <a:gd name="connsiteY53" fmla="*/ 361652 h 955271"/>
              <a:gd name="connsiteX54" fmla="*/ 2786278 w 5741575"/>
              <a:gd name="connsiteY54" fmla="*/ 359869 h 955271"/>
              <a:gd name="connsiteX55" fmla="*/ 2792101 w 5741575"/>
              <a:gd name="connsiteY55" fmla="*/ 365927 h 955271"/>
              <a:gd name="connsiteX56" fmla="*/ 2885545 w 5741575"/>
              <a:gd name="connsiteY56" fmla="*/ 372818 h 955271"/>
              <a:gd name="connsiteX57" fmla="*/ 3009558 w 5741575"/>
              <a:gd name="connsiteY57" fmla="*/ 370573 h 955271"/>
              <a:gd name="connsiteX58" fmla="*/ 3095010 w 5741575"/>
              <a:gd name="connsiteY58" fmla="*/ 332454 h 955271"/>
              <a:gd name="connsiteX59" fmla="*/ 3103742 w 5741575"/>
              <a:gd name="connsiteY59" fmla="*/ 337974 h 955271"/>
              <a:gd name="connsiteX60" fmla="*/ 3165093 w 5741575"/>
              <a:gd name="connsiteY60" fmla="*/ 329459 h 955271"/>
              <a:gd name="connsiteX61" fmla="*/ 3373785 w 5741575"/>
              <a:gd name="connsiteY61" fmla="*/ 255680 h 955271"/>
              <a:gd name="connsiteX62" fmla="*/ 3493851 w 5741575"/>
              <a:gd name="connsiteY62" fmla="*/ 240255 h 955271"/>
              <a:gd name="connsiteX63" fmla="*/ 3537470 w 5741575"/>
              <a:gd name="connsiteY63" fmla="*/ 241867 h 955271"/>
              <a:gd name="connsiteX64" fmla="*/ 3610489 w 5741575"/>
              <a:gd name="connsiteY64" fmla="*/ 244128 h 955271"/>
              <a:gd name="connsiteX65" fmla="*/ 3667539 w 5741575"/>
              <a:gd name="connsiteY65" fmla="*/ 263271 h 955271"/>
              <a:gd name="connsiteX66" fmla="*/ 3727614 w 5741575"/>
              <a:gd name="connsiteY66" fmla="*/ 258245 h 955271"/>
              <a:gd name="connsiteX67" fmla="*/ 3738369 w 5741575"/>
              <a:gd name="connsiteY67" fmla="*/ 234506 h 955271"/>
              <a:gd name="connsiteX68" fmla="*/ 3803670 w 5741575"/>
              <a:gd name="connsiteY68" fmla="*/ 236457 h 955271"/>
              <a:gd name="connsiteX69" fmla="*/ 3903080 w 5741575"/>
              <a:gd name="connsiteY69" fmla="*/ 241890 h 955271"/>
              <a:gd name="connsiteX70" fmla="*/ 4114838 w 5741575"/>
              <a:gd name="connsiteY70" fmla="*/ 238165 h 955271"/>
              <a:gd name="connsiteX71" fmla="*/ 4271023 w 5741575"/>
              <a:gd name="connsiteY71" fmla="*/ 241959 h 955271"/>
              <a:gd name="connsiteX72" fmla="*/ 4367397 w 5741575"/>
              <a:gd name="connsiteY72" fmla="*/ 271442 h 955271"/>
              <a:gd name="connsiteX73" fmla="*/ 4495366 w 5741575"/>
              <a:gd name="connsiteY73" fmla="*/ 271618 h 955271"/>
              <a:gd name="connsiteX74" fmla="*/ 4517347 w 5741575"/>
              <a:gd name="connsiteY74" fmla="*/ 275639 h 955271"/>
              <a:gd name="connsiteX75" fmla="*/ 4546116 w 5741575"/>
              <a:gd name="connsiteY75" fmla="*/ 268568 h 955271"/>
              <a:gd name="connsiteX76" fmla="*/ 4661259 w 5741575"/>
              <a:gd name="connsiteY76" fmla="*/ 238966 h 955271"/>
              <a:gd name="connsiteX77" fmla="*/ 4750403 w 5741575"/>
              <a:gd name="connsiteY77" fmla="*/ 204364 h 955271"/>
              <a:gd name="connsiteX78" fmla="*/ 4867614 w 5741575"/>
              <a:gd name="connsiteY78" fmla="*/ 208668 h 955271"/>
              <a:gd name="connsiteX79" fmla="*/ 4937036 w 5741575"/>
              <a:gd name="connsiteY79" fmla="*/ 195446 h 955271"/>
              <a:gd name="connsiteX80" fmla="*/ 5047626 w 5741575"/>
              <a:gd name="connsiteY80" fmla="*/ 149604 h 955271"/>
              <a:gd name="connsiteX81" fmla="*/ 5200247 w 5741575"/>
              <a:gd name="connsiteY81" fmla="*/ 142695 h 955271"/>
              <a:gd name="connsiteX82" fmla="*/ 5235691 w 5741575"/>
              <a:gd name="connsiteY82" fmla="*/ 173330 h 955271"/>
              <a:gd name="connsiteX83" fmla="*/ 5280133 w 5741575"/>
              <a:gd name="connsiteY83" fmla="*/ 189342 h 955271"/>
              <a:gd name="connsiteX84" fmla="*/ 5291963 w 5741575"/>
              <a:gd name="connsiteY84" fmla="*/ 139446 h 955271"/>
              <a:gd name="connsiteX85" fmla="*/ 5418472 w 5741575"/>
              <a:gd name="connsiteY85" fmla="*/ 89163 h 955271"/>
              <a:gd name="connsiteX86" fmla="*/ 5482354 w 5741575"/>
              <a:gd name="connsiteY86" fmla="*/ 69470 h 955271"/>
              <a:gd name="connsiteX87" fmla="*/ 5583280 w 5741575"/>
              <a:gd name="connsiteY87" fmla="*/ 49787 h 955271"/>
              <a:gd name="connsiteX88" fmla="*/ 5613766 w 5741575"/>
              <a:gd name="connsiteY88" fmla="*/ 41855 h 955271"/>
              <a:gd name="connsiteX89" fmla="*/ 5684952 w 5741575"/>
              <a:gd name="connsiteY89" fmla="*/ 26088 h 955271"/>
              <a:gd name="connsiteX90" fmla="*/ 5741575 w 5741575"/>
              <a:gd name="connsiteY90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306299 w 5741575"/>
              <a:gd name="connsiteY15" fmla="*/ 873609 h 955271"/>
              <a:gd name="connsiteX16" fmla="*/ 331571 w 5741575"/>
              <a:gd name="connsiteY16" fmla="*/ 869866 h 955271"/>
              <a:gd name="connsiteX17" fmla="*/ 384157 w 5741575"/>
              <a:gd name="connsiteY17" fmla="*/ 867971 h 955271"/>
              <a:gd name="connsiteX18" fmla="*/ 477637 w 5741575"/>
              <a:gd name="connsiteY18" fmla="*/ 870334 h 955271"/>
              <a:gd name="connsiteX19" fmla="*/ 570239 w 5741575"/>
              <a:gd name="connsiteY19" fmla="*/ 829596 h 955271"/>
              <a:gd name="connsiteX20" fmla="*/ 787156 w 5741575"/>
              <a:gd name="connsiteY20" fmla="*/ 838447 h 955271"/>
              <a:gd name="connsiteX21" fmla="*/ 948872 w 5741575"/>
              <a:gd name="connsiteY21" fmla="*/ 772201 h 955271"/>
              <a:gd name="connsiteX22" fmla="*/ 1127089 w 5741575"/>
              <a:gd name="connsiteY22" fmla="*/ 746926 h 955271"/>
              <a:gd name="connsiteX23" fmla="*/ 1220426 w 5741575"/>
              <a:gd name="connsiteY23" fmla="*/ 721810 h 955271"/>
              <a:gd name="connsiteX24" fmla="*/ 1306771 w 5741575"/>
              <a:gd name="connsiteY24" fmla="*/ 717936 h 955271"/>
              <a:gd name="connsiteX25" fmla="*/ 1374314 w 5741575"/>
              <a:gd name="connsiteY25" fmla="*/ 688815 h 955271"/>
              <a:gd name="connsiteX26" fmla="*/ 1378034 w 5741575"/>
              <a:gd name="connsiteY26" fmla="*/ 685842 h 955271"/>
              <a:gd name="connsiteX27" fmla="*/ 1395604 w 5741575"/>
              <a:gd name="connsiteY27" fmla="*/ 680460 h 955271"/>
              <a:gd name="connsiteX28" fmla="*/ 1397206 w 5741575"/>
              <a:gd name="connsiteY28" fmla="*/ 670793 h 955271"/>
              <a:gd name="connsiteX29" fmla="*/ 1421250 w 5741575"/>
              <a:gd name="connsiteY29" fmla="*/ 656855 h 955271"/>
              <a:gd name="connsiteX30" fmla="*/ 1454524 w 5741575"/>
              <a:gd name="connsiteY30" fmla="*/ 649224 h 955271"/>
              <a:gd name="connsiteX31" fmla="*/ 1616217 w 5741575"/>
              <a:gd name="connsiteY31" fmla="*/ 622107 h 955271"/>
              <a:gd name="connsiteX32" fmla="*/ 1710928 w 5741575"/>
              <a:gd name="connsiteY32" fmla="*/ 600666 h 955271"/>
              <a:gd name="connsiteX33" fmla="*/ 1743718 w 5741575"/>
              <a:gd name="connsiteY33" fmla="*/ 584327 h 955271"/>
              <a:gd name="connsiteX34" fmla="*/ 1873778 w 5741575"/>
              <a:gd name="connsiteY34" fmla="*/ 530130 h 955271"/>
              <a:gd name="connsiteX35" fmla="*/ 1988411 w 5741575"/>
              <a:gd name="connsiteY35" fmla="*/ 491599 h 955271"/>
              <a:gd name="connsiteX36" fmla="*/ 2085507 w 5741575"/>
              <a:gd name="connsiteY36" fmla="*/ 498527 h 955271"/>
              <a:gd name="connsiteX37" fmla="*/ 2090767 w 5741575"/>
              <a:gd name="connsiteY37" fmla="*/ 490616 h 955271"/>
              <a:gd name="connsiteX38" fmla="*/ 2151143 w 5741575"/>
              <a:gd name="connsiteY38" fmla="*/ 478332 h 955271"/>
              <a:gd name="connsiteX39" fmla="*/ 2378710 w 5741575"/>
              <a:gd name="connsiteY39" fmla="*/ 477570 h 955271"/>
              <a:gd name="connsiteX40" fmla="*/ 2496256 w 5741575"/>
              <a:gd name="connsiteY40" fmla="*/ 452396 h 955271"/>
              <a:gd name="connsiteX41" fmla="*/ 2535387 w 5741575"/>
              <a:gd name="connsiteY41" fmla="*/ 436645 h 955271"/>
              <a:gd name="connsiteX42" fmla="*/ 2601109 w 5741575"/>
              <a:gd name="connsiteY42" fmla="*/ 410678 h 955271"/>
              <a:gd name="connsiteX43" fmla="*/ 2643855 w 5741575"/>
              <a:gd name="connsiteY43" fmla="*/ 374482 h 955271"/>
              <a:gd name="connsiteX44" fmla="*/ 2657726 w 5741575"/>
              <a:gd name="connsiteY44" fmla="*/ 365841 h 955271"/>
              <a:gd name="connsiteX45" fmla="*/ 2687125 w 5741575"/>
              <a:gd name="connsiteY45" fmla="*/ 366820 h 955271"/>
              <a:gd name="connsiteX46" fmla="*/ 2697479 w 5741575"/>
              <a:gd name="connsiteY46" fmla="*/ 361430 h 955271"/>
              <a:gd name="connsiteX47" fmla="*/ 2701547 w 5741575"/>
              <a:gd name="connsiteY47" fmla="*/ 361545 h 955271"/>
              <a:gd name="connsiteX48" fmla="*/ 2711054 w 5741575"/>
              <a:gd name="connsiteY48" fmla="*/ 360597 h 955271"/>
              <a:gd name="connsiteX49" fmla="*/ 2710438 w 5741575"/>
              <a:gd name="connsiteY49" fmla="*/ 366958 h 955271"/>
              <a:gd name="connsiteX50" fmla="*/ 2722936 w 5741575"/>
              <a:gd name="connsiteY50" fmla="*/ 377633 h 955271"/>
              <a:gd name="connsiteX51" fmla="*/ 2777227 w 5741575"/>
              <a:gd name="connsiteY51" fmla="*/ 368972 h 955271"/>
              <a:gd name="connsiteX52" fmla="*/ 2779510 w 5741575"/>
              <a:gd name="connsiteY52" fmla="*/ 361652 h 955271"/>
              <a:gd name="connsiteX53" fmla="*/ 2786278 w 5741575"/>
              <a:gd name="connsiteY53" fmla="*/ 359869 h 955271"/>
              <a:gd name="connsiteX54" fmla="*/ 2792101 w 5741575"/>
              <a:gd name="connsiteY54" fmla="*/ 365927 h 955271"/>
              <a:gd name="connsiteX55" fmla="*/ 2885545 w 5741575"/>
              <a:gd name="connsiteY55" fmla="*/ 372818 h 955271"/>
              <a:gd name="connsiteX56" fmla="*/ 3009558 w 5741575"/>
              <a:gd name="connsiteY56" fmla="*/ 370573 h 955271"/>
              <a:gd name="connsiteX57" fmla="*/ 3095010 w 5741575"/>
              <a:gd name="connsiteY57" fmla="*/ 332454 h 955271"/>
              <a:gd name="connsiteX58" fmla="*/ 3103742 w 5741575"/>
              <a:gd name="connsiteY58" fmla="*/ 337974 h 955271"/>
              <a:gd name="connsiteX59" fmla="*/ 3165093 w 5741575"/>
              <a:gd name="connsiteY59" fmla="*/ 329459 h 955271"/>
              <a:gd name="connsiteX60" fmla="*/ 3373785 w 5741575"/>
              <a:gd name="connsiteY60" fmla="*/ 255680 h 955271"/>
              <a:gd name="connsiteX61" fmla="*/ 3493851 w 5741575"/>
              <a:gd name="connsiteY61" fmla="*/ 240255 h 955271"/>
              <a:gd name="connsiteX62" fmla="*/ 3537470 w 5741575"/>
              <a:gd name="connsiteY62" fmla="*/ 241867 h 955271"/>
              <a:gd name="connsiteX63" fmla="*/ 3610489 w 5741575"/>
              <a:gd name="connsiteY63" fmla="*/ 244128 h 955271"/>
              <a:gd name="connsiteX64" fmla="*/ 3667539 w 5741575"/>
              <a:gd name="connsiteY64" fmla="*/ 263271 h 955271"/>
              <a:gd name="connsiteX65" fmla="*/ 3727614 w 5741575"/>
              <a:gd name="connsiteY65" fmla="*/ 258245 h 955271"/>
              <a:gd name="connsiteX66" fmla="*/ 3738369 w 5741575"/>
              <a:gd name="connsiteY66" fmla="*/ 234506 h 955271"/>
              <a:gd name="connsiteX67" fmla="*/ 3803670 w 5741575"/>
              <a:gd name="connsiteY67" fmla="*/ 236457 h 955271"/>
              <a:gd name="connsiteX68" fmla="*/ 3903080 w 5741575"/>
              <a:gd name="connsiteY68" fmla="*/ 241890 h 955271"/>
              <a:gd name="connsiteX69" fmla="*/ 4114838 w 5741575"/>
              <a:gd name="connsiteY69" fmla="*/ 238165 h 955271"/>
              <a:gd name="connsiteX70" fmla="*/ 4271023 w 5741575"/>
              <a:gd name="connsiteY70" fmla="*/ 241959 h 955271"/>
              <a:gd name="connsiteX71" fmla="*/ 4367397 w 5741575"/>
              <a:gd name="connsiteY71" fmla="*/ 271442 h 955271"/>
              <a:gd name="connsiteX72" fmla="*/ 4495366 w 5741575"/>
              <a:gd name="connsiteY72" fmla="*/ 271618 h 955271"/>
              <a:gd name="connsiteX73" fmla="*/ 4517347 w 5741575"/>
              <a:gd name="connsiteY73" fmla="*/ 275639 h 955271"/>
              <a:gd name="connsiteX74" fmla="*/ 4546116 w 5741575"/>
              <a:gd name="connsiteY74" fmla="*/ 268568 h 955271"/>
              <a:gd name="connsiteX75" fmla="*/ 4661259 w 5741575"/>
              <a:gd name="connsiteY75" fmla="*/ 238966 h 955271"/>
              <a:gd name="connsiteX76" fmla="*/ 4750403 w 5741575"/>
              <a:gd name="connsiteY76" fmla="*/ 204364 h 955271"/>
              <a:gd name="connsiteX77" fmla="*/ 4867614 w 5741575"/>
              <a:gd name="connsiteY77" fmla="*/ 208668 h 955271"/>
              <a:gd name="connsiteX78" fmla="*/ 4937036 w 5741575"/>
              <a:gd name="connsiteY78" fmla="*/ 195446 h 955271"/>
              <a:gd name="connsiteX79" fmla="*/ 5047626 w 5741575"/>
              <a:gd name="connsiteY79" fmla="*/ 149604 h 955271"/>
              <a:gd name="connsiteX80" fmla="*/ 5200247 w 5741575"/>
              <a:gd name="connsiteY80" fmla="*/ 142695 h 955271"/>
              <a:gd name="connsiteX81" fmla="*/ 5235691 w 5741575"/>
              <a:gd name="connsiteY81" fmla="*/ 173330 h 955271"/>
              <a:gd name="connsiteX82" fmla="*/ 5280133 w 5741575"/>
              <a:gd name="connsiteY82" fmla="*/ 189342 h 955271"/>
              <a:gd name="connsiteX83" fmla="*/ 5291963 w 5741575"/>
              <a:gd name="connsiteY83" fmla="*/ 139446 h 955271"/>
              <a:gd name="connsiteX84" fmla="*/ 5418472 w 5741575"/>
              <a:gd name="connsiteY84" fmla="*/ 89163 h 955271"/>
              <a:gd name="connsiteX85" fmla="*/ 5482354 w 5741575"/>
              <a:gd name="connsiteY85" fmla="*/ 69470 h 955271"/>
              <a:gd name="connsiteX86" fmla="*/ 5583280 w 5741575"/>
              <a:gd name="connsiteY86" fmla="*/ 49787 h 955271"/>
              <a:gd name="connsiteX87" fmla="*/ 5613766 w 5741575"/>
              <a:gd name="connsiteY87" fmla="*/ 41855 h 955271"/>
              <a:gd name="connsiteX88" fmla="*/ 5684952 w 5741575"/>
              <a:gd name="connsiteY88" fmla="*/ 26088 h 955271"/>
              <a:gd name="connsiteX89" fmla="*/ 5741575 w 5741575"/>
              <a:gd name="connsiteY8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22923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306299 w 5741575"/>
              <a:gd name="connsiteY15" fmla="*/ 873609 h 955271"/>
              <a:gd name="connsiteX16" fmla="*/ 331571 w 5741575"/>
              <a:gd name="connsiteY16" fmla="*/ 869866 h 955271"/>
              <a:gd name="connsiteX17" fmla="*/ 384157 w 5741575"/>
              <a:gd name="connsiteY17" fmla="*/ 867971 h 955271"/>
              <a:gd name="connsiteX18" fmla="*/ 477637 w 5741575"/>
              <a:gd name="connsiteY18" fmla="*/ 870334 h 955271"/>
              <a:gd name="connsiteX19" fmla="*/ 570239 w 5741575"/>
              <a:gd name="connsiteY19" fmla="*/ 829596 h 955271"/>
              <a:gd name="connsiteX20" fmla="*/ 787156 w 5741575"/>
              <a:gd name="connsiteY20" fmla="*/ 838447 h 955271"/>
              <a:gd name="connsiteX21" fmla="*/ 948872 w 5741575"/>
              <a:gd name="connsiteY21" fmla="*/ 772201 h 955271"/>
              <a:gd name="connsiteX22" fmla="*/ 1127089 w 5741575"/>
              <a:gd name="connsiteY22" fmla="*/ 746926 h 955271"/>
              <a:gd name="connsiteX23" fmla="*/ 1220426 w 5741575"/>
              <a:gd name="connsiteY23" fmla="*/ 721810 h 955271"/>
              <a:gd name="connsiteX24" fmla="*/ 1306771 w 5741575"/>
              <a:gd name="connsiteY24" fmla="*/ 717936 h 955271"/>
              <a:gd name="connsiteX25" fmla="*/ 1374314 w 5741575"/>
              <a:gd name="connsiteY25" fmla="*/ 688815 h 955271"/>
              <a:gd name="connsiteX26" fmla="*/ 1378034 w 5741575"/>
              <a:gd name="connsiteY26" fmla="*/ 685842 h 955271"/>
              <a:gd name="connsiteX27" fmla="*/ 1395604 w 5741575"/>
              <a:gd name="connsiteY27" fmla="*/ 680460 h 955271"/>
              <a:gd name="connsiteX28" fmla="*/ 1397206 w 5741575"/>
              <a:gd name="connsiteY28" fmla="*/ 670793 h 955271"/>
              <a:gd name="connsiteX29" fmla="*/ 1421250 w 5741575"/>
              <a:gd name="connsiteY29" fmla="*/ 656855 h 955271"/>
              <a:gd name="connsiteX30" fmla="*/ 1454524 w 5741575"/>
              <a:gd name="connsiteY30" fmla="*/ 649224 h 955271"/>
              <a:gd name="connsiteX31" fmla="*/ 1616217 w 5741575"/>
              <a:gd name="connsiteY31" fmla="*/ 622107 h 955271"/>
              <a:gd name="connsiteX32" fmla="*/ 1710928 w 5741575"/>
              <a:gd name="connsiteY32" fmla="*/ 600666 h 955271"/>
              <a:gd name="connsiteX33" fmla="*/ 1743718 w 5741575"/>
              <a:gd name="connsiteY33" fmla="*/ 584327 h 955271"/>
              <a:gd name="connsiteX34" fmla="*/ 1873778 w 5741575"/>
              <a:gd name="connsiteY34" fmla="*/ 530130 h 955271"/>
              <a:gd name="connsiteX35" fmla="*/ 1988411 w 5741575"/>
              <a:gd name="connsiteY35" fmla="*/ 491599 h 955271"/>
              <a:gd name="connsiteX36" fmla="*/ 2085507 w 5741575"/>
              <a:gd name="connsiteY36" fmla="*/ 498527 h 955271"/>
              <a:gd name="connsiteX37" fmla="*/ 2090767 w 5741575"/>
              <a:gd name="connsiteY37" fmla="*/ 490616 h 955271"/>
              <a:gd name="connsiteX38" fmla="*/ 2151143 w 5741575"/>
              <a:gd name="connsiteY38" fmla="*/ 478332 h 955271"/>
              <a:gd name="connsiteX39" fmla="*/ 2378710 w 5741575"/>
              <a:gd name="connsiteY39" fmla="*/ 477570 h 955271"/>
              <a:gd name="connsiteX40" fmla="*/ 2496256 w 5741575"/>
              <a:gd name="connsiteY40" fmla="*/ 452396 h 955271"/>
              <a:gd name="connsiteX41" fmla="*/ 2535387 w 5741575"/>
              <a:gd name="connsiteY41" fmla="*/ 436645 h 955271"/>
              <a:gd name="connsiteX42" fmla="*/ 2601109 w 5741575"/>
              <a:gd name="connsiteY42" fmla="*/ 410678 h 955271"/>
              <a:gd name="connsiteX43" fmla="*/ 2643855 w 5741575"/>
              <a:gd name="connsiteY43" fmla="*/ 374482 h 955271"/>
              <a:gd name="connsiteX44" fmla="*/ 2657726 w 5741575"/>
              <a:gd name="connsiteY44" fmla="*/ 365841 h 955271"/>
              <a:gd name="connsiteX45" fmla="*/ 2687125 w 5741575"/>
              <a:gd name="connsiteY45" fmla="*/ 366820 h 955271"/>
              <a:gd name="connsiteX46" fmla="*/ 2697479 w 5741575"/>
              <a:gd name="connsiteY46" fmla="*/ 361430 h 955271"/>
              <a:gd name="connsiteX47" fmla="*/ 2701547 w 5741575"/>
              <a:gd name="connsiteY47" fmla="*/ 361545 h 955271"/>
              <a:gd name="connsiteX48" fmla="*/ 2711054 w 5741575"/>
              <a:gd name="connsiteY48" fmla="*/ 360597 h 955271"/>
              <a:gd name="connsiteX49" fmla="*/ 2710438 w 5741575"/>
              <a:gd name="connsiteY49" fmla="*/ 366958 h 955271"/>
              <a:gd name="connsiteX50" fmla="*/ 2722936 w 5741575"/>
              <a:gd name="connsiteY50" fmla="*/ 377633 h 955271"/>
              <a:gd name="connsiteX51" fmla="*/ 2777227 w 5741575"/>
              <a:gd name="connsiteY51" fmla="*/ 368972 h 955271"/>
              <a:gd name="connsiteX52" fmla="*/ 2779510 w 5741575"/>
              <a:gd name="connsiteY52" fmla="*/ 361652 h 955271"/>
              <a:gd name="connsiteX53" fmla="*/ 2786278 w 5741575"/>
              <a:gd name="connsiteY53" fmla="*/ 359869 h 955271"/>
              <a:gd name="connsiteX54" fmla="*/ 2792101 w 5741575"/>
              <a:gd name="connsiteY54" fmla="*/ 365927 h 955271"/>
              <a:gd name="connsiteX55" fmla="*/ 2885545 w 5741575"/>
              <a:gd name="connsiteY55" fmla="*/ 372818 h 955271"/>
              <a:gd name="connsiteX56" fmla="*/ 3009558 w 5741575"/>
              <a:gd name="connsiteY56" fmla="*/ 370573 h 955271"/>
              <a:gd name="connsiteX57" fmla="*/ 3095010 w 5741575"/>
              <a:gd name="connsiteY57" fmla="*/ 332454 h 955271"/>
              <a:gd name="connsiteX58" fmla="*/ 3103742 w 5741575"/>
              <a:gd name="connsiteY58" fmla="*/ 337974 h 955271"/>
              <a:gd name="connsiteX59" fmla="*/ 3165093 w 5741575"/>
              <a:gd name="connsiteY59" fmla="*/ 329459 h 955271"/>
              <a:gd name="connsiteX60" fmla="*/ 3373785 w 5741575"/>
              <a:gd name="connsiteY60" fmla="*/ 255680 h 955271"/>
              <a:gd name="connsiteX61" fmla="*/ 3493851 w 5741575"/>
              <a:gd name="connsiteY61" fmla="*/ 240255 h 955271"/>
              <a:gd name="connsiteX62" fmla="*/ 3537470 w 5741575"/>
              <a:gd name="connsiteY62" fmla="*/ 241867 h 955271"/>
              <a:gd name="connsiteX63" fmla="*/ 3610489 w 5741575"/>
              <a:gd name="connsiteY63" fmla="*/ 244128 h 955271"/>
              <a:gd name="connsiteX64" fmla="*/ 3667539 w 5741575"/>
              <a:gd name="connsiteY64" fmla="*/ 263271 h 955271"/>
              <a:gd name="connsiteX65" fmla="*/ 3727614 w 5741575"/>
              <a:gd name="connsiteY65" fmla="*/ 258245 h 955271"/>
              <a:gd name="connsiteX66" fmla="*/ 3738369 w 5741575"/>
              <a:gd name="connsiteY66" fmla="*/ 234506 h 955271"/>
              <a:gd name="connsiteX67" fmla="*/ 3803670 w 5741575"/>
              <a:gd name="connsiteY67" fmla="*/ 236457 h 955271"/>
              <a:gd name="connsiteX68" fmla="*/ 3903080 w 5741575"/>
              <a:gd name="connsiteY68" fmla="*/ 241890 h 955271"/>
              <a:gd name="connsiteX69" fmla="*/ 4114838 w 5741575"/>
              <a:gd name="connsiteY69" fmla="*/ 238165 h 955271"/>
              <a:gd name="connsiteX70" fmla="*/ 4271023 w 5741575"/>
              <a:gd name="connsiteY70" fmla="*/ 241959 h 955271"/>
              <a:gd name="connsiteX71" fmla="*/ 4367397 w 5741575"/>
              <a:gd name="connsiteY71" fmla="*/ 271442 h 955271"/>
              <a:gd name="connsiteX72" fmla="*/ 4495366 w 5741575"/>
              <a:gd name="connsiteY72" fmla="*/ 271618 h 955271"/>
              <a:gd name="connsiteX73" fmla="*/ 4517347 w 5741575"/>
              <a:gd name="connsiteY73" fmla="*/ 275639 h 955271"/>
              <a:gd name="connsiteX74" fmla="*/ 4546116 w 5741575"/>
              <a:gd name="connsiteY74" fmla="*/ 268568 h 955271"/>
              <a:gd name="connsiteX75" fmla="*/ 4661259 w 5741575"/>
              <a:gd name="connsiteY75" fmla="*/ 238966 h 955271"/>
              <a:gd name="connsiteX76" fmla="*/ 4750403 w 5741575"/>
              <a:gd name="connsiteY76" fmla="*/ 204364 h 955271"/>
              <a:gd name="connsiteX77" fmla="*/ 4867614 w 5741575"/>
              <a:gd name="connsiteY77" fmla="*/ 208668 h 955271"/>
              <a:gd name="connsiteX78" fmla="*/ 4937036 w 5741575"/>
              <a:gd name="connsiteY78" fmla="*/ 195446 h 955271"/>
              <a:gd name="connsiteX79" fmla="*/ 5047626 w 5741575"/>
              <a:gd name="connsiteY79" fmla="*/ 149604 h 955271"/>
              <a:gd name="connsiteX80" fmla="*/ 5200247 w 5741575"/>
              <a:gd name="connsiteY80" fmla="*/ 142695 h 955271"/>
              <a:gd name="connsiteX81" fmla="*/ 5235691 w 5741575"/>
              <a:gd name="connsiteY81" fmla="*/ 173330 h 955271"/>
              <a:gd name="connsiteX82" fmla="*/ 5280133 w 5741575"/>
              <a:gd name="connsiteY82" fmla="*/ 189342 h 955271"/>
              <a:gd name="connsiteX83" fmla="*/ 5291963 w 5741575"/>
              <a:gd name="connsiteY83" fmla="*/ 139446 h 955271"/>
              <a:gd name="connsiteX84" fmla="*/ 5418472 w 5741575"/>
              <a:gd name="connsiteY84" fmla="*/ 89163 h 955271"/>
              <a:gd name="connsiteX85" fmla="*/ 5482354 w 5741575"/>
              <a:gd name="connsiteY85" fmla="*/ 69470 h 955271"/>
              <a:gd name="connsiteX86" fmla="*/ 5583280 w 5741575"/>
              <a:gd name="connsiteY86" fmla="*/ 49787 h 955271"/>
              <a:gd name="connsiteX87" fmla="*/ 5613766 w 5741575"/>
              <a:gd name="connsiteY87" fmla="*/ 41855 h 955271"/>
              <a:gd name="connsiteX88" fmla="*/ 5684952 w 5741575"/>
              <a:gd name="connsiteY88" fmla="*/ 26088 h 955271"/>
              <a:gd name="connsiteX89" fmla="*/ 5741575 w 5741575"/>
              <a:gd name="connsiteY8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87156 w 5741575"/>
              <a:gd name="connsiteY19" fmla="*/ 838447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87156 w 5741575"/>
              <a:gd name="connsiteY19" fmla="*/ 838447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94753 w 5741575"/>
              <a:gd name="connsiteY29" fmla="*/ 644686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41364 w 5741575"/>
              <a:gd name="connsiteY28" fmla="*/ 661393 h 955271"/>
              <a:gd name="connsiteX29" fmla="*/ 1494753 w 5741575"/>
              <a:gd name="connsiteY29" fmla="*/ 644686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94753 w 5741575"/>
              <a:gd name="connsiteY28" fmla="*/ 644686 h 955271"/>
              <a:gd name="connsiteX29" fmla="*/ 1616217 w 5741575"/>
              <a:gd name="connsiteY29" fmla="*/ 622107 h 955271"/>
              <a:gd name="connsiteX30" fmla="*/ 1710928 w 5741575"/>
              <a:gd name="connsiteY30" fmla="*/ 600666 h 955271"/>
              <a:gd name="connsiteX31" fmla="*/ 1743718 w 5741575"/>
              <a:gd name="connsiteY31" fmla="*/ 584327 h 955271"/>
              <a:gd name="connsiteX32" fmla="*/ 1873778 w 5741575"/>
              <a:gd name="connsiteY32" fmla="*/ 530130 h 955271"/>
              <a:gd name="connsiteX33" fmla="*/ 1988411 w 5741575"/>
              <a:gd name="connsiteY33" fmla="*/ 491599 h 955271"/>
              <a:gd name="connsiteX34" fmla="*/ 2085507 w 5741575"/>
              <a:gd name="connsiteY34" fmla="*/ 498527 h 955271"/>
              <a:gd name="connsiteX35" fmla="*/ 2090767 w 5741575"/>
              <a:gd name="connsiteY35" fmla="*/ 490616 h 955271"/>
              <a:gd name="connsiteX36" fmla="*/ 2151143 w 5741575"/>
              <a:gd name="connsiteY36" fmla="*/ 478332 h 955271"/>
              <a:gd name="connsiteX37" fmla="*/ 2378710 w 5741575"/>
              <a:gd name="connsiteY37" fmla="*/ 477570 h 955271"/>
              <a:gd name="connsiteX38" fmla="*/ 2496256 w 5741575"/>
              <a:gd name="connsiteY38" fmla="*/ 452396 h 955271"/>
              <a:gd name="connsiteX39" fmla="*/ 2535387 w 5741575"/>
              <a:gd name="connsiteY39" fmla="*/ 436645 h 955271"/>
              <a:gd name="connsiteX40" fmla="*/ 2601109 w 5741575"/>
              <a:gd name="connsiteY40" fmla="*/ 410678 h 955271"/>
              <a:gd name="connsiteX41" fmla="*/ 2643855 w 5741575"/>
              <a:gd name="connsiteY41" fmla="*/ 374482 h 955271"/>
              <a:gd name="connsiteX42" fmla="*/ 2657726 w 5741575"/>
              <a:gd name="connsiteY42" fmla="*/ 365841 h 955271"/>
              <a:gd name="connsiteX43" fmla="*/ 2687125 w 5741575"/>
              <a:gd name="connsiteY43" fmla="*/ 366820 h 955271"/>
              <a:gd name="connsiteX44" fmla="*/ 2697479 w 5741575"/>
              <a:gd name="connsiteY44" fmla="*/ 361430 h 955271"/>
              <a:gd name="connsiteX45" fmla="*/ 2701547 w 5741575"/>
              <a:gd name="connsiteY45" fmla="*/ 361545 h 955271"/>
              <a:gd name="connsiteX46" fmla="*/ 2711054 w 5741575"/>
              <a:gd name="connsiteY46" fmla="*/ 360597 h 955271"/>
              <a:gd name="connsiteX47" fmla="*/ 2710438 w 5741575"/>
              <a:gd name="connsiteY47" fmla="*/ 366958 h 955271"/>
              <a:gd name="connsiteX48" fmla="*/ 2722936 w 5741575"/>
              <a:gd name="connsiteY48" fmla="*/ 377633 h 955271"/>
              <a:gd name="connsiteX49" fmla="*/ 2777227 w 5741575"/>
              <a:gd name="connsiteY49" fmla="*/ 368972 h 955271"/>
              <a:gd name="connsiteX50" fmla="*/ 2779510 w 5741575"/>
              <a:gd name="connsiteY50" fmla="*/ 361652 h 955271"/>
              <a:gd name="connsiteX51" fmla="*/ 2786278 w 5741575"/>
              <a:gd name="connsiteY51" fmla="*/ 359869 h 955271"/>
              <a:gd name="connsiteX52" fmla="*/ 2792101 w 5741575"/>
              <a:gd name="connsiteY52" fmla="*/ 365927 h 955271"/>
              <a:gd name="connsiteX53" fmla="*/ 2885545 w 5741575"/>
              <a:gd name="connsiteY53" fmla="*/ 372818 h 955271"/>
              <a:gd name="connsiteX54" fmla="*/ 3009558 w 5741575"/>
              <a:gd name="connsiteY54" fmla="*/ 370573 h 955271"/>
              <a:gd name="connsiteX55" fmla="*/ 3095010 w 5741575"/>
              <a:gd name="connsiteY55" fmla="*/ 332454 h 955271"/>
              <a:gd name="connsiteX56" fmla="*/ 3103742 w 5741575"/>
              <a:gd name="connsiteY56" fmla="*/ 337974 h 955271"/>
              <a:gd name="connsiteX57" fmla="*/ 3165093 w 5741575"/>
              <a:gd name="connsiteY57" fmla="*/ 329459 h 955271"/>
              <a:gd name="connsiteX58" fmla="*/ 3373785 w 5741575"/>
              <a:gd name="connsiteY58" fmla="*/ 255680 h 955271"/>
              <a:gd name="connsiteX59" fmla="*/ 3493851 w 5741575"/>
              <a:gd name="connsiteY59" fmla="*/ 240255 h 955271"/>
              <a:gd name="connsiteX60" fmla="*/ 3537470 w 5741575"/>
              <a:gd name="connsiteY60" fmla="*/ 241867 h 955271"/>
              <a:gd name="connsiteX61" fmla="*/ 3610489 w 5741575"/>
              <a:gd name="connsiteY61" fmla="*/ 244128 h 955271"/>
              <a:gd name="connsiteX62" fmla="*/ 3667539 w 5741575"/>
              <a:gd name="connsiteY62" fmla="*/ 263271 h 955271"/>
              <a:gd name="connsiteX63" fmla="*/ 3727614 w 5741575"/>
              <a:gd name="connsiteY63" fmla="*/ 258245 h 955271"/>
              <a:gd name="connsiteX64" fmla="*/ 3738369 w 5741575"/>
              <a:gd name="connsiteY64" fmla="*/ 234506 h 955271"/>
              <a:gd name="connsiteX65" fmla="*/ 3803670 w 5741575"/>
              <a:gd name="connsiteY65" fmla="*/ 236457 h 955271"/>
              <a:gd name="connsiteX66" fmla="*/ 3903080 w 5741575"/>
              <a:gd name="connsiteY66" fmla="*/ 241890 h 955271"/>
              <a:gd name="connsiteX67" fmla="*/ 4114838 w 5741575"/>
              <a:gd name="connsiteY67" fmla="*/ 238165 h 955271"/>
              <a:gd name="connsiteX68" fmla="*/ 4271023 w 5741575"/>
              <a:gd name="connsiteY68" fmla="*/ 241959 h 955271"/>
              <a:gd name="connsiteX69" fmla="*/ 4367397 w 5741575"/>
              <a:gd name="connsiteY69" fmla="*/ 271442 h 955271"/>
              <a:gd name="connsiteX70" fmla="*/ 4495366 w 5741575"/>
              <a:gd name="connsiteY70" fmla="*/ 271618 h 955271"/>
              <a:gd name="connsiteX71" fmla="*/ 4517347 w 5741575"/>
              <a:gd name="connsiteY71" fmla="*/ 275639 h 955271"/>
              <a:gd name="connsiteX72" fmla="*/ 4546116 w 5741575"/>
              <a:gd name="connsiteY72" fmla="*/ 268568 h 955271"/>
              <a:gd name="connsiteX73" fmla="*/ 4661259 w 5741575"/>
              <a:gd name="connsiteY73" fmla="*/ 238966 h 955271"/>
              <a:gd name="connsiteX74" fmla="*/ 4750403 w 5741575"/>
              <a:gd name="connsiteY74" fmla="*/ 204364 h 955271"/>
              <a:gd name="connsiteX75" fmla="*/ 4867614 w 5741575"/>
              <a:gd name="connsiteY75" fmla="*/ 208668 h 955271"/>
              <a:gd name="connsiteX76" fmla="*/ 4937036 w 5741575"/>
              <a:gd name="connsiteY76" fmla="*/ 195446 h 955271"/>
              <a:gd name="connsiteX77" fmla="*/ 5047626 w 5741575"/>
              <a:gd name="connsiteY77" fmla="*/ 149604 h 955271"/>
              <a:gd name="connsiteX78" fmla="*/ 5200247 w 5741575"/>
              <a:gd name="connsiteY78" fmla="*/ 142695 h 955271"/>
              <a:gd name="connsiteX79" fmla="*/ 5235691 w 5741575"/>
              <a:gd name="connsiteY79" fmla="*/ 173330 h 955271"/>
              <a:gd name="connsiteX80" fmla="*/ 5280133 w 5741575"/>
              <a:gd name="connsiteY80" fmla="*/ 189342 h 955271"/>
              <a:gd name="connsiteX81" fmla="*/ 5291963 w 5741575"/>
              <a:gd name="connsiteY81" fmla="*/ 139446 h 955271"/>
              <a:gd name="connsiteX82" fmla="*/ 5418472 w 5741575"/>
              <a:gd name="connsiteY82" fmla="*/ 89163 h 955271"/>
              <a:gd name="connsiteX83" fmla="*/ 5482354 w 5741575"/>
              <a:gd name="connsiteY83" fmla="*/ 69470 h 955271"/>
              <a:gd name="connsiteX84" fmla="*/ 5583280 w 5741575"/>
              <a:gd name="connsiteY84" fmla="*/ 49787 h 955271"/>
              <a:gd name="connsiteX85" fmla="*/ 5613766 w 5741575"/>
              <a:gd name="connsiteY85" fmla="*/ 41855 h 955271"/>
              <a:gd name="connsiteX86" fmla="*/ 5684952 w 5741575"/>
              <a:gd name="connsiteY86" fmla="*/ 26088 h 955271"/>
              <a:gd name="connsiteX87" fmla="*/ 5741575 w 5741575"/>
              <a:gd name="connsiteY8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306771 w 5741575"/>
              <a:gd name="connsiteY22" fmla="*/ 717936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395604 w 5741575"/>
              <a:gd name="connsiteY25" fmla="*/ 680460 h 955271"/>
              <a:gd name="connsiteX26" fmla="*/ 1397206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395604 w 5741575"/>
              <a:gd name="connsiteY25" fmla="*/ 680460 h 955271"/>
              <a:gd name="connsiteX26" fmla="*/ 1397206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395604 w 5741575"/>
              <a:gd name="connsiteY25" fmla="*/ 680460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42834 w 5741575"/>
              <a:gd name="connsiteY24" fmla="*/ 753906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42834 w 5741575"/>
              <a:gd name="connsiteY24" fmla="*/ 753906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77227 w 5741575"/>
              <a:gd name="connsiteY47" fmla="*/ 368972 h 955271"/>
              <a:gd name="connsiteX48" fmla="*/ 2779510 w 5741575"/>
              <a:gd name="connsiteY48" fmla="*/ 361652 h 955271"/>
              <a:gd name="connsiteX49" fmla="*/ 2786278 w 5741575"/>
              <a:gd name="connsiteY49" fmla="*/ 359869 h 955271"/>
              <a:gd name="connsiteX50" fmla="*/ 2792101 w 5741575"/>
              <a:gd name="connsiteY50" fmla="*/ 365927 h 955271"/>
              <a:gd name="connsiteX51" fmla="*/ 2885545 w 5741575"/>
              <a:gd name="connsiteY51" fmla="*/ 372818 h 955271"/>
              <a:gd name="connsiteX52" fmla="*/ 3009558 w 5741575"/>
              <a:gd name="connsiteY52" fmla="*/ 370573 h 955271"/>
              <a:gd name="connsiteX53" fmla="*/ 3095010 w 5741575"/>
              <a:gd name="connsiteY53" fmla="*/ 332454 h 955271"/>
              <a:gd name="connsiteX54" fmla="*/ 3103742 w 5741575"/>
              <a:gd name="connsiteY54" fmla="*/ 337974 h 955271"/>
              <a:gd name="connsiteX55" fmla="*/ 3165093 w 5741575"/>
              <a:gd name="connsiteY55" fmla="*/ 329459 h 955271"/>
              <a:gd name="connsiteX56" fmla="*/ 3373785 w 5741575"/>
              <a:gd name="connsiteY56" fmla="*/ 255680 h 955271"/>
              <a:gd name="connsiteX57" fmla="*/ 3493851 w 5741575"/>
              <a:gd name="connsiteY57" fmla="*/ 240255 h 955271"/>
              <a:gd name="connsiteX58" fmla="*/ 3537470 w 5741575"/>
              <a:gd name="connsiteY58" fmla="*/ 241867 h 955271"/>
              <a:gd name="connsiteX59" fmla="*/ 3610489 w 5741575"/>
              <a:gd name="connsiteY59" fmla="*/ 244128 h 955271"/>
              <a:gd name="connsiteX60" fmla="*/ 3667539 w 5741575"/>
              <a:gd name="connsiteY60" fmla="*/ 263271 h 955271"/>
              <a:gd name="connsiteX61" fmla="*/ 3727614 w 5741575"/>
              <a:gd name="connsiteY61" fmla="*/ 258245 h 955271"/>
              <a:gd name="connsiteX62" fmla="*/ 3738369 w 5741575"/>
              <a:gd name="connsiteY62" fmla="*/ 234506 h 955271"/>
              <a:gd name="connsiteX63" fmla="*/ 3803670 w 5741575"/>
              <a:gd name="connsiteY63" fmla="*/ 236457 h 955271"/>
              <a:gd name="connsiteX64" fmla="*/ 3903080 w 5741575"/>
              <a:gd name="connsiteY64" fmla="*/ 241890 h 955271"/>
              <a:gd name="connsiteX65" fmla="*/ 4114838 w 5741575"/>
              <a:gd name="connsiteY65" fmla="*/ 238165 h 955271"/>
              <a:gd name="connsiteX66" fmla="*/ 4271023 w 5741575"/>
              <a:gd name="connsiteY66" fmla="*/ 241959 h 955271"/>
              <a:gd name="connsiteX67" fmla="*/ 4367397 w 5741575"/>
              <a:gd name="connsiteY67" fmla="*/ 271442 h 955271"/>
              <a:gd name="connsiteX68" fmla="*/ 4495366 w 5741575"/>
              <a:gd name="connsiteY68" fmla="*/ 271618 h 955271"/>
              <a:gd name="connsiteX69" fmla="*/ 4517347 w 5741575"/>
              <a:gd name="connsiteY69" fmla="*/ 275639 h 955271"/>
              <a:gd name="connsiteX70" fmla="*/ 4546116 w 5741575"/>
              <a:gd name="connsiteY70" fmla="*/ 268568 h 955271"/>
              <a:gd name="connsiteX71" fmla="*/ 4661259 w 5741575"/>
              <a:gd name="connsiteY71" fmla="*/ 238966 h 955271"/>
              <a:gd name="connsiteX72" fmla="*/ 4750403 w 5741575"/>
              <a:gd name="connsiteY72" fmla="*/ 204364 h 955271"/>
              <a:gd name="connsiteX73" fmla="*/ 4867614 w 5741575"/>
              <a:gd name="connsiteY73" fmla="*/ 208668 h 955271"/>
              <a:gd name="connsiteX74" fmla="*/ 4937036 w 5741575"/>
              <a:gd name="connsiteY74" fmla="*/ 195446 h 955271"/>
              <a:gd name="connsiteX75" fmla="*/ 5047626 w 5741575"/>
              <a:gd name="connsiteY75" fmla="*/ 149604 h 955271"/>
              <a:gd name="connsiteX76" fmla="*/ 5200247 w 5741575"/>
              <a:gd name="connsiteY76" fmla="*/ 142695 h 955271"/>
              <a:gd name="connsiteX77" fmla="*/ 5235691 w 5741575"/>
              <a:gd name="connsiteY77" fmla="*/ 173330 h 955271"/>
              <a:gd name="connsiteX78" fmla="*/ 5280133 w 5741575"/>
              <a:gd name="connsiteY78" fmla="*/ 189342 h 955271"/>
              <a:gd name="connsiteX79" fmla="*/ 5291963 w 5741575"/>
              <a:gd name="connsiteY79" fmla="*/ 139446 h 955271"/>
              <a:gd name="connsiteX80" fmla="*/ 5418472 w 5741575"/>
              <a:gd name="connsiteY80" fmla="*/ 89163 h 955271"/>
              <a:gd name="connsiteX81" fmla="*/ 5482354 w 5741575"/>
              <a:gd name="connsiteY81" fmla="*/ 69470 h 955271"/>
              <a:gd name="connsiteX82" fmla="*/ 5583280 w 5741575"/>
              <a:gd name="connsiteY82" fmla="*/ 49787 h 955271"/>
              <a:gd name="connsiteX83" fmla="*/ 5613766 w 5741575"/>
              <a:gd name="connsiteY83" fmla="*/ 41855 h 955271"/>
              <a:gd name="connsiteX84" fmla="*/ 5684952 w 5741575"/>
              <a:gd name="connsiteY84" fmla="*/ 26088 h 955271"/>
              <a:gd name="connsiteX85" fmla="*/ 5741575 w 5741575"/>
              <a:gd name="connsiteY85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11050 w 5741575"/>
              <a:gd name="connsiteY47" fmla="*/ 358572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77227 w 5741575"/>
              <a:gd name="connsiteY47" fmla="*/ 368972 h 955271"/>
              <a:gd name="connsiteX48" fmla="*/ 2779510 w 5741575"/>
              <a:gd name="connsiteY48" fmla="*/ 361652 h 955271"/>
              <a:gd name="connsiteX49" fmla="*/ 2786278 w 5741575"/>
              <a:gd name="connsiteY49" fmla="*/ 359869 h 955271"/>
              <a:gd name="connsiteX50" fmla="*/ 2792101 w 5741575"/>
              <a:gd name="connsiteY50" fmla="*/ 365927 h 955271"/>
              <a:gd name="connsiteX51" fmla="*/ 2885545 w 5741575"/>
              <a:gd name="connsiteY51" fmla="*/ 372818 h 955271"/>
              <a:gd name="connsiteX52" fmla="*/ 3009558 w 5741575"/>
              <a:gd name="connsiteY52" fmla="*/ 370573 h 955271"/>
              <a:gd name="connsiteX53" fmla="*/ 3095010 w 5741575"/>
              <a:gd name="connsiteY53" fmla="*/ 332454 h 955271"/>
              <a:gd name="connsiteX54" fmla="*/ 3103742 w 5741575"/>
              <a:gd name="connsiteY54" fmla="*/ 337974 h 955271"/>
              <a:gd name="connsiteX55" fmla="*/ 3165093 w 5741575"/>
              <a:gd name="connsiteY55" fmla="*/ 329459 h 955271"/>
              <a:gd name="connsiteX56" fmla="*/ 3373785 w 5741575"/>
              <a:gd name="connsiteY56" fmla="*/ 255680 h 955271"/>
              <a:gd name="connsiteX57" fmla="*/ 3493851 w 5741575"/>
              <a:gd name="connsiteY57" fmla="*/ 240255 h 955271"/>
              <a:gd name="connsiteX58" fmla="*/ 3537470 w 5741575"/>
              <a:gd name="connsiteY58" fmla="*/ 241867 h 955271"/>
              <a:gd name="connsiteX59" fmla="*/ 3610489 w 5741575"/>
              <a:gd name="connsiteY59" fmla="*/ 244128 h 955271"/>
              <a:gd name="connsiteX60" fmla="*/ 3667539 w 5741575"/>
              <a:gd name="connsiteY60" fmla="*/ 263271 h 955271"/>
              <a:gd name="connsiteX61" fmla="*/ 3727614 w 5741575"/>
              <a:gd name="connsiteY61" fmla="*/ 258245 h 955271"/>
              <a:gd name="connsiteX62" fmla="*/ 3738369 w 5741575"/>
              <a:gd name="connsiteY62" fmla="*/ 234506 h 955271"/>
              <a:gd name="connsiteX63" fmla="*/ 3803670 w 5741575"/>
              <a:gd name="connsiteY63" fmla="*/ 236457 h 955271"/>
              <a:gd name="connsiteX64" fmla="*/ 3903080 w 5741575"/>
              <a:gd name="connsiteY64" fmla="*/ 241890 h 955271"/>
              <a:gd name="connsiteX65" fmla="*/ 4114838 w 5741575"/>
              <a:gd name="connsiteY65" fmla="*/ 238165 h 955271"/>
              <a:gd name="connsiteX66" fmla="*/ 4271023 w 5741575"/>
              <a:gd name="connsiteY66" fmla="*/ 241959 h 955271"/>
              <a:gd name="connsiteX67" fmla="*/ 4367397 w 5741575"/>
              <a:gd name="connsiteY67" fmla="*/ 271442 h 955271"/>
              <a:gd name="connsiteX68" fmla="*/ 4495366 w 5741575"/>
              <a:gd name="connsiteY68" fmla="*/ 271618 h 955271"/>
              <a:gd name="connsiteX69" fmla="*/ 4517347 w 5741575"/>
              <a:gd name="connsiteY69" fmla="*/ 275639 h 955271"/>
              <a:gd name="connsiteX70" fmla="*/ 4546116 w 5741575"/>
              <a:gd name="connsiteY70" fmla="*/ 268568 h 955271"/>
              <a:gd name="connsiteX71" fmla="*/ 4661259 w 5741575"/>
              <a:gd name="connsiteY71" fmla="*/ 238966 h 955271"/>
              <a:gd name="connsiteX72" fmla="*/ 4750403 w 5741575"/>
              <a:gd name="connsiteY72" fmla="*/ 204364 h 955271"/>
              <a:gd name="connsiteX73" fmla="*/ 4867614 w 5741575"/>
              <a:gd name="connsiteY73" fmla="*/ 208668 h 955271"/>
              <a:gd name="connsiteX74" fmla="*/ 4937036 w 5741575"/>
              <a:gd name="connsiteY74" fmla="*/ 195446 h 955271"/>
              <a:gd name="connsiteX75" fmla="*/ 5047626 w 5741575"/>
              <a:gd name="connsiteY75" fmla="*/ 149604 h 955271"/>
              <a:gd name="connsiteX76" fmla="*/ 5200247 w 5741575"/>
              <a:gd name="connsiteY76" fmla="*/ 142695 h 955271"/>
              <a:gd name="connsiteX77" fmla="*/ 5235691 w 5741575"/>
              <a:gd name="connsiteY77" fmla="*/ 173330 h 955271"/>
              <a:gd name="connsiteX78" fmla="*/ 5280133 w 5741575"/>
              <a:gd name="connsiteY78" fmla="*/ 189342 h 955271"/>
              <a:gd name="connsiteX79" fmla="*/ 5291963 w 5741575"/>
              <a:gd name="connsiteY79" fmla="*/ 139446 h 955271"/>
              <a:gd name="connsiteX80" fmla="*/ 5418472 w 5741575"/>
              <a:gd name="connsiteY80" fmla="*/ 89163 h 955271"/>
              <a:gd name="connsiteX81" fmla="*/ 5482354 w 5741575"/>
              <a:gd name="connsiteY81" fmla="*/ 69470 h 955271"/>
              <a:gd name="connsiteX82" fmla="*/ 5583280 w 5741575"/>
              <a:gd name="connsiteY82" fmla="*/ 49787 h 955271"/>
              <a:gd name="connsiteX83" fmla="*/ 5613766 w 5741575"/>
              <a:gd name="connsiteY83" fmla="*/ 41855 h 955271"/>
              <a:gd name="connsiteX84" fmla="*/ 5684952 w 5741575"/>
              <a:gd name="connsiteY84" fmla="*/ 26088 h 955271"/>
              <a:gd name="connsiteX85" fmla="*/ 5741575 w 5741575"/>
              <a:gd name="connsiteY85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779510 w 5741575"/>
              <a:gd name="connsiteY47" fmla="*/ 361652 h 955271"/>
              <a:gd name="connsiteX48" fmla="*/ 2786278 w 5741575"/>
              <a:gd name="connsiteY48" fmla="*/ 359869 h 955271"/>
              <a:gd name="connsiteX49" fmla="*/ 2792101 w 5741575"/>
              <a:gd name="connsiteY49" fmla="*/ 365927 h 955271"/>
              <a:gd name="connsiteX50" fmla="*/ 2885545 w 5741575"/>
              <a:gd name="connsiteY50" fmla="*/ 372818 h 955271"/>
              <a:gd name="connsiteX51" fmla="*/ 3009558 w 5741575"/>
              <a:gd name="connsiteY51" fmla="*/ 370573 h 955271"/>
              <a:gd name="connsiteX52" fmla="*/ 3095010 w 5741575"/>
              <a:gd name="connsiteY52" fmla="*/ 332454 h 955271"/>
              <a:gd name="connsiteX53" fmla="*/ 3103742 w 5741575"/>
              <a:gd name="connsiteY53" fmla="*/ 337974 h 955271"/>
              <a:gd name="connsiteX54" fmla="*/ 3165093 w 5741575"/>
              <a:gd name="connsiteY54" fmla="*/ 329459 h 955271"/>
              <a:gd name="connsiteX55" fmla="*/ 3373785 w 5741575"/>
              <a:gd name="connsiteY55" fmla="*/ 255680 h 955271"/>
              <a:gd name="connsiteX56" fmla="*/ 3493851 w 5741575"/>
              <a:gd name="connsiteY56" fmla="*/ 240255 h 955271"/>
              <a:gd name="connsiteX57" fmla="*/ 3537470 w 5741575"/>
              <a:gd name="connsiteY57" fmla="*/ 241867 h 955271"/>
              <a:gd name="connsiteX58" fmla="*/ 3610489 w 5741575"/>
              <a:gd name="connsiteY58" fmla="*/ 244128 h 955271"/>
              <a:gd name="connsiteX59" fmla="*/ 3667539 w 5741575"/>
              <a:gd name="connsiteY59" fmla="*/ 263271 h 955271"/>
              <a:gd name="connsiteX60" fmla="*/ 3727614 w 5741575"/>
              <a:gd name="connsiteY60" fmla="*/ 258245 h 955271"/>
              <a:gd name="connsiteX61" fmla="*/ 3738369 w 5741575"/>
              <a:gd name="connsiteY61" fmla="*/ 234506 h 955271"/>
              <a:gd name="connsiteX62" fmla="*/ 3803670 w 5741575"/>
              <a:gd name="connsiteY62" fmla="*/ 236457 h 955271"/>
              <a:gd name="connsiteX63" fmla="*/ 3903080 w 5741575"/>
              <a:gd name="connsiteY63" fmla="*/ 241890 h 955271"/>
              <a:gd name="connsiteX64" fmla="*/ 4114838 w 5741575"/>
              <a:gd name="connsiteY64" fmla="*/ 238165 h 955271"/>
              <a:gd name="connsiteX65" fmla="*/ 4271023 w 5741575"/>
              <a:gd name="connsiteY65" fmla="*/ 241959 h 955271"/>
              <a:gd name="connsiteX66" fmla="*/ 4367397 w 5741575"/>
              <a:gd name="connsiteY66" fmla="*/ 271442 h 955271"/>
              <a:gd name="connsiteX67" fmla="*/ 4495366 w 5741575"/>
              <a:gd name="connsiteY67" fmla="*/ 271618 h 955271"/>
              <a:gd name="connsiteX68" fmla="*/ 4517347 w 5741575"/>
              <a:gd name="connsiteY68" fmla="*/ 275639 h 955271"/>
              <a:gd name="connsiteX69" fmla="*/ 4546116 w 5741575"/>
              <a:gd name="connsiteY69" fmla="*/ 268568 h 955271"/>
              <a:gd name="connsiteX70" fmla="*/ 4661259 w 5741575"/>
              <a:gd name="connsiteY70" fmla="*/ 238966 h 955271"/>
              <a:gd name="connsiteX71" fmla="*/ 4750403 w 5741575"/>
              <a:gd name="connsiteY71" fmla="*/ 204364 h 955271"/>
              <a:gd name="connsiteX72" fmla="*/ 4867614 w 5741575"/>
              <a:gd name="connsiteY72" fmla="*/ 208668 h 955271"/>
              <a:gd name="connsiteX73" fmla="*/ 4937036 w 5741575"/>
              <a:gd name="connsiteY73" fmla="*/ 195446 h 955271"/>
              <a:gd name="connsiteX74" fmla="*/ 5047626 w 5741575"/>
              <a:gd name="connsiteY74" fmla="*/ 149604 h 955271"/>
              <a:gd name="connsiteX75" fmla="*/ 5200247 w 5741575"/>
              <a:gd name="connsiteY75" fmla="*/ 142695 h 955271"/>
              <a:gd name="connsiteX76" fmla="*/ 5235691 w 5741575"/>
              <a:gd name="connsiteY76" fmla="*/ 173330 h 955271"/>
              <a:gd name="connsiteX77" fmla="*/ 5280133 w 5741575"/>
              <a:gd name="connsiteY77" fmla="*/ 189342 h 955271"/>
              <a:gd name="connsiteX78" fmla="*/ 5291963 w 5741575"/>
              <a:gd name="connsiteY78" fmla="*/ 139446 h 955271"/>
              <a:gd name="connsiteX79" fmla="*/ 5418472 w 5741575"/>
              <a:gd name="connsiteY79" fmla="*/ 89163 h 955271"/>
              <a:gd name="connsiteX80" fmla="*/ 5482354 w 5741575"/>
              <a:gd name="connsiteY80" fmla="*/ 69470 h 955271"/>
              <a:gd name="connsiteX81" fmla="*/ 5583280 w 5741575"/>
              <a:gd name="connsiteY81" fmla="*/ 49787 h 955271"/>
              <a:gd name="connsiteX82" fmla="*/ 5613766 w 5741575"/>
              <a:gd name="connsiteY82" fmla="*/ 41855 h 955271"/>
              <a:gd name="connsiteX83" fmla="*/ 5684952 w 5741575"/>
              <a:gd name="connsiteY83" fmla="*/ 26088 h 955271"/>
              <a:gd name="connsiteX84" fmla="*/ 5741575 w 5741575"/>
              <a:gd name="connsiteY84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779510 w 5741575"/>
              <a:gd name="connsiteY47" fmla="*/ 361652 h 955271"/>
              <a:gd name="connsiteX48" fmla="*/ 2786278 w 5741575"/>
              <a:gd name="connsiteY48" fmla="*/ 359869 h 955271"/>
              <a:gd name="connsiteX49" fmla="*/ 2885545 w 5741575"/>
              <a:gd name="connsiteY49" fmla="*/ 372818 h 955271"/>
              <a:gd name="connsiteX50" fmla="*/ 3009558 w 5741575"/>
              <a:gd name="connsiteY50" fmla="*/ 370573 h 955271"/>
              <a:gd name="connsiteX51" fmla="*/ 3095010 w 5741575"/>
              <a:gd name="connsiteY51" fmla="*/ 332454 h 955271"/>
              <a:gd name="connsiteX52" fmla="*/ 3103742 w 5741575"/>
              <a:gd name="connsiteY52" fmla="*/ 337974 h 955271"/>
              <a:gd name="connsiteX53" fmla="*/ 3165093 w 5741575"/>
              <a:gd name="connsiteY53" fmla="*/ 329459 h 955271"/>
              <a:gd name="connsiteX54" fmla="*/ 3373785 w 5741575"/>
              <a:gd name="connsiteY54" fmla="*/ 255680 h 955271"/>
              <a:gd name="connsiteX55" fmla="*/ 3493851 w 5741575"/>
              <a:gd name="connsiteY55" fmla="*/ 240255 h 955271"/>
              <a:gd name="connsiteX56" fmla="*/ 3537470 w 5741575"/>
              <a:gd name="connsiteY56" fmla="*/ 241867 h 955271"/>
              <a:gd name="connsiteX57" fmla="*/ 3610489 w 5741575"/>
              <a:gd name="connsiteY57" fmla="*/ 244128 h 955271"/>
              <a:gd name="connsiteX58" fmla="*/ 3667539 w 5741575"/>
              <a:gd name="connsiteY58" fmla="*/ 263271 h 955271"/>
              <a:gd name="connsiteX59" fmla="*/ 3727614 w 5741575"/>
              <a:gd name="connsiteY59" fmla="*/ 258245 h 955271"/>
              <a:gd name="connsiteX60" fmla="*/ 3738369 w 5741575"/>
              <a:gd name="connsiteY60" fmla="*/ 234506 h 955271"/>
              <a:gd name="connsiteX61" fmla="*/ 3803670 w 5741575"/>
              <a:gd name="connsiteY61" fmla="*/ 236457 h 955271"/>
              <a:gd name="connsiteX62" fmla="*/ 3903080 w 5741575"/>
              <a:gd name="connsiteY62" fmla="*/ 241890 h 955271"/>
              <a:gd name="connsiteX63" fmla="*/ 4114838 w 5741575"/>
              <a:gd name="connsiteY63" fmla="*/ 238165 h 955271"/>
              <a:gd name="connsiteX64" fmla="*/ 4271023 w 5741575"/>
              <a:gd name="connsiteY64" fmla="*/ 241959 h 955271"/>
              <a:gd name="connsiteX65" fmla="*/ 4367397 w 5741575"/>
              <a:gd name="connsiteY65" fmla="*/ 271442 h 955271"/>
              <a:gd name="connsiteX66" fmla="*/ 4495366 w 5741575"/>
              <a:gd name="connsiteY66" fmla="*/ 271618 h 955271"/>
              <a:gd name="connsiteX67" fmla="*/ 4517347 w 5741575"/>
              <a:gd name="connsiteY67" fmla="*/ 275639 h 955271"/>
              <a:gd name="connsiteX68" fmla="*/ 4546116 w 5741575"/>
              <a:gd name="connsiteY68" fmla="*/ 268568 h 955271"/>
              <a:gd name="connsiteX69" fmla="*/ 4661259 w 5741575"/>
              <a:gd name="connsiteY69" fmla="*/ 238966 h 955271"/>
              <a:gd name="connsiteX70" fmla="*/ 4750403 w 5741575"/>
              <a:gd name="connsiteY70" fmla="*/ 204364 h 955271"/>
              <a:gd name="connsiteX71" fmla="*/ 4867614 w 5741575"/>
              <a:gd name="connsiteY71" fmla="*/ 208668 h 955271"/>
              <a:gd name="connsiteX72" fmla="*/ 4937036 w 5741575"/>
              <a:gd name="connsiteY72" fmla="*/ 195446 h 955271"/>
              <a:gd name="connsiteX73" fmla="*/ 5047626 w 5741575"/>
              <a:gd name="connsiteY73" fmla="*/ 149604 h 955271"/>
              <a:gd name="connsiteX74" fmla="*/ 5200247 w 5741575"/>
              <a:gd name="connsiteY74" fmla="*/ 142695 h 955271"/>
              <a:gd name="connsiteX75" fmla="*/ 5235691 w 5741575"/>
              <a:gd name="connsiteY75" fmla="*/ 173330 h 955271"/>
              <a:gd name="connsiteX76" fmla="*/ 5280133 w 5741575"/>
              <a:gd name="connsiteY76" fmla="*/ 189342 h 955271"/>
              <a:gd name="connsiteX77" fmla="*/ 5291963 w 5741575"/>
              <a:gd name="connsiteY77" fmla="*/ 139446 h 955271"/>
              <a:gd name="connsiteX78" fmla="*/ 5418472 w 5741575"/>
              <a:gd name="connsiteY78" fmla="*/ 89163 h 955271"/>
              <a:gd name="connsiteX79" fmla="*/ 5482354 w 5741575"/>
              <a:gd name="connsiteY79" fmla="*/ 69470 h 955271"/>
              <a:gd name="connsiteX80" fmla="*/ 5583280 w 5741575"/>
              <a:gd name="connsiteY80" fmla="*/ 49787 h 955271"/>
              <a:gd name="connsiteX81" fmla="*/ 5613766 w 5741575"/>
              <a:gd name="connsiteY81" fmla="*/ 41855 h 955271"/>
              <a:gd name="connsiteX82" fmla="*/ 5684952 w 5741575"/>
              <a:gd name="connsiteY82" fmla="*/ 26088 h 955271"/>
              <a:gd name="connsiteX83" fmla="*/ 5741575 w 5741575"/>
              <a:gd name="connsiteY83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779510 w 5741575"/>
              <a:gd name="connsiteY47" fmla="*/ 361652 h 955271"/>
              <a:gd name="connsiteX48" fmla="*/ 2885545 w 5741575"/>
              <a:gd name="connsiteY48" fmla="*/ 372818 h 955271"/>
              <a:gd name="connsiteX49" fmla="*/ 3009558 w 5741575"/>
              <a:gd name="connsiteY49" fmla="*/ 370573 h 955271"/>
              <a:gd name="connsiteX50" fmla="*/ 3095010 w 5741575"/>
              <a:gd name="connsiteY50" fmla="*/ 332454 h 955271"/>
              <a:gd name="connsiteX51" fmla="*/ 3103742 w 5741575"/>
              <a:gd name="connsiteY51" fmla="*/ 337974 h 955271"/>
              <a:gd name="connsiteX52" fmla="*/ 3165093 w 5741575"/>
              <a:gd name="connsiteY52" fmla="*/ 329459 h 955271"/>
              <a:gd name="connsiteX53" fmla="*/ 3373785 w 5741575"/>
              <a:gd name="connsiteY53" fmla="*/ 255680 h 955271"/>
              <a:gd name="connsiteX54" fmla="*/ 3493851 w 5741575"/>
              <a:gd name="connsiteY54" fmla="*/ 240255 h 955271"/>
              <a:gd name="connsiteX55" fmla="*/ 3537470 w 5741575"/>
              <a:gd name="connsiteY55" fmla="*/ 241867 h 955271"/>
              <a:gd name="connsiteX56" fmla="*/ 3610489 w 5741575"/>
              <a:gd name="connsiteY56" fmla="*/ 244128 h 955271"/>
              <a:gd name="connsiteX57" fmla="*/ 3667539 w 5741575"/>
              <a:gd name="connsiteY57" fmla="*/ 263271 h 955271"/>
              <a:gd name="connsiteX58" fmla="*/ 3727614 w 5741575"/>
              <a:gd name="connsiteY58" fmla="*/ 258245 h 955271"/>
              <a:gd name="connsiteX59" fmla="*/ 3738369 w 5741575"/>
              <a:gd name="connsiteY59" fmla="*/ 234506 h 955271"/>
              <a:gd name="connsiteX60" fmla="*/ 3803670 w 5741575"/>
              <a:gd name="connsiteY60" fmla="*/ 236457 h 955271"/>
              <a:gd name="connsiteX61" fmla="*/ 3903080 w 5741575"/>
              <a:gd name="connsiteY61" fmla="*/ 241890 h 955271"/>
              <a:gd name="connsiteX62" fmla="*/ 4114838 w 5741575"/>
              <a:gd name="connsiteY62" fmla="*/ 238165 h 955271"/>
              <a:gd name="connsiteX63" fmla="*/ 4271023 w 5741575"/>
              <a:gd name="connsiteY63" fmla="*/ 241959 h 955271"/>
              <a:gd name="connsiteX64" fmla="*/ 4367397 w 5741575"/>
              <a:gd name="connsiteY64" fmla="*/ 271442 h 955271"/>
              <a:gd name="connsiteX65" fmla="*/ 4495366 w 5741575"/>
              <a:gd name="connsiteY65" fmla="*/ 271618 h 955271"/>
              <a:gd name="connsiteX66" fmla="*/ 4517347 w 5741575"/>
              <a:gd name="connsiteY66" fmla="*/ 275639 h 955271"/>
              <a:gd name="connsiteX67" fmla="*/ 4546116 w 5741575"/>
              <a:gd name="connsiteY67" fmla="*/ 268568 h 955271"/>
              <a:gd name="connsiteX68" fmla="*/ 4661259 w 5741575"/>
              <a:gd name="connsiteY68" fmla="*/ 238966 h 955271"/>
              <a:gd name="connsiteX69" fmla="*/ 4750403 w 5741575"/>
              <a:gd name="connsiteY69" fmla="*/ 204364 h 955271"/>
              <a:gd name="connsiteX70" fmla="*/ 4867614 w 5741575"/>
              <a:gd name="connsiteY70" fmla="*/ 208668 h 955271"/>
              <a:gd name="connsiteX71" fmla="*/ 4937036 w 5741575"/>
              <a:gd name="connsiteY71" fmla="*/ 195446 h 955271"/>
              <a:gd name="connsiteX72" fmla="*/ 5047626 w 5741575"/>
              <a:gd name="connsiteY72" fmla="*/ 149604 h 955271"/>
              <a:gd name="connsiteX73" fmla="*/ 5200247 w 5741575"/>
              <a:gd name="connsiteY73" fmla="*/ 142695 h 955271"/>
              <a:gd name="connsiteX74" fmla="*/ 5235691 w 5741575"/>
              <a:gd name="connsiteY74" fmla="*/ 173330 h 955271"/>
              <a:gd name="connsiteX75" fmla="*/ 5280133 w 5741575"/>
              <a:gd name="connsiteY75" fmla="*/ 189342 h 955271"/>
              <a:gd name="connsiteX76" fmla="*/ 5291963 w 5741575"/>
              <a:gd name="connsiteY76" fmla="*/ 139446 h 955271"/>
              <a:gd name="connsiteX77" fmla="*/ 5418472 w 5741575"/>
              <a:gd name="connsiteY77" fmla="*/ 89163 h 955271"/>
              <a:gd name="connsiteX78" fmla="*/ 5482354 w 5741575"/>
              <a:gd name="connsiteY78" fmla="*/ 69470 h 955271"/>
              <a:gd name="connsiteX79" fmla="*/ 5583280 w 5741575"/>
              <a:gd name="connsiteY79" fmla="*/ 49787 h 955271"/>
              <a:gd name="connsiteX80" fmla="*/ 5613766 w 5741575"/>
              <a:gd name="connsiteY80" fmla="*/ 41855 h 955271"/>
              <a:gd name="connsiteX81" fmla="*/ 5684952 w 5741575"/>
              <a:gd name="connsiteY81" fmla="*/ 26088 h 955271"/>
              <a:gd name="connsiteX82" fmla="*/ 5741575 w 5741575"/>
              <a:gd name="connsiteY8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824768 w 5741575"/>
              <a:gd name="connsiteY47" fmla="*/ 361652 h 955271"/>
              <a:gd name="connsiteX48" fmla="*/ 2885545 w 5741575"/>
              <a:gd name="connsiteY48" fmla="*/ 372818 h 955271"/>
              <a:gd name="connsiteX49" fmla="*/ 3009558 w 5741575"/>
              <a:gd name="connsiteY49" fmla="*/ 370573 h 955271"/>
              <a:gd name="connsiteX50" fmla="*/ 3095010 w 5741575"/>
              <a:gd name="connsiteY50" fmla="*/ 332454 h 955271"/>
              <a:gd name="connsiteX51" fmla="*/ 3103742 w 5741575"/>
              <a:gd name="connsiteY51" fmla="*/ 337974 h 955271"/>
              <a:gd name="connsiteX52" fmla="*/ 3165093 w 5741575"/>
              <a:gd name="connsiteY52" fmla="*/ 329459 h 955271"/>
              <a:gd name="connsiteX53" fmla="*/ 3373785 w 5741575"/>
              <a:gd name="connsiteY53" fmla="*/ 255680 h 955271"/>
              <a:gd name="connsiteX54" fmla="*/ 3493851 w 5741575"/>
              <a:gd name="connsiteY54" fmla="*/ 240255 h 955271"/>
              <a:gd name="connsiteX55" fmla="*/ 3537470 w 5741575"/>
              <a:gd name="connsiteY55" fmla="*/ 241867 h 955271"/>
              <a:gd name="connsiteX56" fmla="*/ 3610489 w 5741575"/>
              <a:gd name="connsiteY56" fmla="*/ 244128 h 955271"/>
              <a:gd name="connsiteX57" fmla="*/ 3667539 w 5741575"/>
              <a:gd name="connsiteY57" fmla="*/ 263271 h 955271"/>
              <a:gd name="connsiteX58" fmla="*/ 3727614 w 5741575"/>
              <a:gd name="connsiteY58" fmla="*/ 258245 h 955271"/>
              <a:gd name="connsiteX59" fmla="*/ 3738369 w 5741575"/>
              <a:gd name="connsiteY59" fmla="*/ 234506 h 955271"/>
              <a:gd name="connsiteX60" fmla="*/ 3803670 w 5741575"/>
              <a:gd name="connsiteY60" fmla="*/ 236457 h 955271"/>
              <a:gd name="connsiteX61" fmla="*/ 3903080 w 5741575"/>
              <a:gd name="connsiteY61" fmla="*/ 241890 h 955271"/>
              <a:gd name="connsiteX62" fmla="*/ 4114838 w 5741575"/>
              <a:gd name="connsiteY62" fmla="*/ 238165 h 955271"/>
              <a:gd name="connsiteX63" fmla="*/ 4271023 w 5741575"/>
              <a:gd name="connsiteY63" fmla="*/ 241959 h 955271"/>
              <a:gd name="connsiteX64" fmla="*/ 4367397 w 5741575"/>
              <a:gd name="connsiteY64" fmla="*/ 271442 h 955271"/>
              <a:gd name="connsiteX65" fmla="*/ 4495366 w 5741575"/>
              <a:gd name="connsiteY65" fmla="*/ 271618 h 955271"/>
              <a:gd name="connsiteX66" fmla="*/ 4517347 w 5741575"/>
              <a:gd name="connsiteY66" fmla="*/ 275639 h 955271"/>
              <a:gd name="connsiteX67" fmla="*/ 4546116 w 5741575"/>
              <a:gd name="connsiteY67" fmla="*/ 268568 h 955271"/>
              <a:gd name="connsiteX68" fmla="*/ 4661259 w 5741575"/>
              <a:gd name="connsiteY68" fmla="*/ 238966 h 955271"/>
              <a:gd name="connsiteX69" fmla="*/ 4750403 w 5741575"/>
              <a:gd name="connsiteY69" fmla="*/ 204364 h 955271"/>
              <a:gd name="connsiteX70" fmla="*/ 4867614 w 5741575"/>
              <a:gd name="connsiteY70" fmla="*/ 208668 h 955271"/>
              <a:gd name="connsiteX71" fmla="*/ 4937036 w 5741575"/>
              <a:gd name="connsiteY71" fmla="*/ 195446 h 955271"/>
              <a:gd name="connsiteX72" fmla="*/ 5047626 w 5741575"/>
              <a:gd name="connsiteY72" fmla="*/ 149604 h 955271"/>
              <a:gd name="connsiteX73" fmla="*/ 5200247 w 5741575"/>
              <a:gd name="connsiteY73" fmla="*/ 142695 h 955271"/>
              <a:gd name="connsiteX74" fmla="*/ 5235691 w 5741575"/>
              <a:gd name="connsiteY74" fmla="*/ 173330 h 955271"/>
              <a:gd name="connsiteX75" fmla="*/ 5280133 w 5741575"/>
              <a:gd name="connsiteY75" fmla="*/ 189342 h 955271"/>
              <a:gd name="connsiteX76" fmla="*/ 5291963 w 5741575"/>
              <a:gd name="connsiteY76" fmla="*/ 139446 h 955271"/>
              <a:gd name="connsiteX77" fmla="*/ 5418472 w 5741575"/>
              <a:gd name="connsiteY77" fmla="*/ 89163 h 955271"/>
              <a:gd name="connsiteX78" fmla="*/ 5482354 w 5741575"/>
              <a:gd name="connsiteY78" fmla="*/ 69470 h 955271"/>
              <a:gd name="connsiteX79" fmla="*/ 5583280 w 5741575"/>
              <a:gd name="connsiteY79" fmla="*/ 49787 h 955271"/>
              <a:gd name="connsiteX80" fmla="*/ 5613766 w 5741575"/>
              <a:gd name="connsiteY80" fmla="*/ 41855 h 955271"/>
              <a:gd name="connsiteX81" fmla="*/ 5684952 w 5741575"/>
              <a:gd name="connsiteY81" fmla="*/ 26088 h 955271"/>
              <a:gd name="connsiteX82" fmla="*/ 5741575 w 5741575"/>
              <a:gd name="connsiteY8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35691 w 5741575"/>
              <a:gd name="connsiteY73" fmla="*/ 173330 h 955271"/>
              <a:gd name="connsiteX74" fmla="*/ 5280133 w 5741575"/>
              <a:gd name="connsiteY74" fmla="*/ 189342 h 955271"/>
              <a:gd name="connsiteX75" fmla="*/ 5291963 w 5741575"/>
              <a:gd name="connsiteY75" fmla="*/ 139446 h 955271"/>
              <a:gd name="connsiteX76" fmla="*/ 5418472 w 5741575"/>
              <a:gd name="connsiteY76" fmla="*/ 89163 h 955271"/>
              <a:gd name="connsiteX77" fmla="*/ 5482354 w 5741575"/>
              <a:gd name="connsiteY77" fmla="*/ 69470 h 955271"/>
              <a:gd name="connsiteX78" fmla="*/ 5583280 w 5741575"/>
              <a:gd name="connsiteY78" fmla="*/ 49787 h 955271"/>
              <a:gd name="connsiteX79" fmla="*/ 5613766 w 5741575"/>
              <a:gd name="connsiteY79" fmla="*/ 41855 h 955271"/>
              <a:gd name="connsiteX80" fmla="*/ 5684952 w 5741575"/>
              <a:gd name="connsiteY80" fmla="*/ 26088 h 955271"/>
              <a:gd name="connsiteX81" fmla="*/ 5741575 w 5741575"/>
              <a:gd name="connsiteY8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35691 w 5741575"/>
              <a:gd name="connsiteY73" fmla="*/ 173330 h 955271"/>
              <a:gd name="connsiteX74" fmla="*/ 5280133 w 5741575"/>
              <a:gd name="connsiteY74" fmla="*/ 189342 h 955271"/>
              <a:gd name="connsiteX75" fmla="*/ 5291963 w 5741575"/>
              <a:gd name="connsiteY75" fmla="*/ 139446 h 955271"/>
              <a:gd name="connsiteX76" fmla="*/ 5418472 w 5741575"/>
              <a:gd name="connsiteY76" fmla="*/ 89163 h 955271"/>
              <a:gd name="connsiteX77" fmla="*/ 5482354 w 5741575"/>
              <a:gd name="connsiteY77" fmla="*/ 69470 h 955271"/>
              <a:gd name="connsiteX78" fmla="*/ 5583280 w 5741575"/>
              <a:gd name="connsiteY78" fmla="*/ 49787 h 955271"/>
              <a:gd name="connsiteX79" fmla="*/ 5613766 w 5741575"/>
              <a:gd name="connsiteY79" fmla="*/ 41855 h 955271"/>
              <a:gd name="connsiteX80" fmla="*/ 5684952 w 5741575"/>
              <a:gd name="connsiteY80" fmla="*/ 26088 h 955271"/>
              <a:gd name="connsiteX81" fmla="*/ 5741575 w 5741575"/>
              <a:gd name="connsiteY8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35691 w 5741575"/>
              <a:gd name="connsiteY73" fmla="*/ 173330 h 955271"/>
              <a:gd name="connsiteX74" fmla="*/ 5291963 w 5741575"/>
              <a:gd name="connsiteY74" fmla="*/ 139446 h 955271"/>
              <a:gd name="connsiteX75" fmla="*/ 5418472 w 5741575"/>
              <a:gd name="connsiteY75" fmla="*/ 89163 h 955271"/>
              <a:gd name="connsiteX76" fmla="*/ 5482354 w 5741575"/>
              <a:gd name="connsiteY76" fmla="*/ 69470 h 955271"/>
              <a:gd name="connsiteX77" fmla="*/ 5583280 w 5741575"/>
              <a:gd name="connsiteY77" fmla="*/ 49787 h 955271"/>
              <a:gd name="connsiteX78" fmla="*/ 5613766 w 5741575"/>
              <a:gd name="connsiteY78" fmla="*/ 41855 h 955271"/>
              <a:gd name="connsiteX79" fmla="*/ 5684952 w 5741575"/>
              <a:gd name="connsiteY79" fmla="*/ 26088 h 955271"/>
              <a:gd name="connsiteX80" fmla="*/ 5741575 w 5741575"/>
              <a:gd name="connsiteY80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95264 w 5741575"/>
              <a:gd name="connsiteY51" fmla="*/ 293158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48998 w 5741575"/>
              <a:gd name="connsiteY50" fmla="*/ 315286 h 955271"/>
              <a:gd name="connsiteX51" fmla="*/ 3195264 w 5741575"/>
              <a:gd name="connsiteY51" fmla="*/ 293158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77227 w 5741575"/>
              <a:gd name="connsiteY44" fmla="*/ 368972 h 955271"/>
              <a:gd name="connsiteX45" fmla="*/ 2824768 w 5741575"/>
              <a:gd name="connsiteY45" fmla="*/ 361652 h 955271"/>
              <a:gd name="connsiteX46" fmla="*/ 2885545 w 5741575"/>
              <a:gd name="connsiteY46" fmla="*/ 372818 h 955271"/>
              <a:gd name="connsiteX47" fmla="*/ 3009558 w 5741575"/>
              <a:gd name="connsiteY47" fmla="*/ 370573 h 955271"/>
              <a:gd name="connsiteX48" fmla="*/ 3095010 w 5741575"/>
              <a:gd name="connsiteY48" fmla="*/ 332454 h 955271"/>
              <a:gd name="connsiteX49" fmla="*/ 3148998 w 5741575"/>
              <a:gd name="connsiteY49" fmla="*/ 315286 h 955271"/>
              <a:gd name="connsiteX50" fmla="*/ 3195264 w 5741575"/>
              <a:gd name="connsiteY50" fmla="*/ 293158 h 955271"/>
              <a:gd name="connsiteX51" fmla="*/ 3373785 w 5741575"/>
              <a:gd name="connsiteY51" fmla="*/ 255680 h 955271"/>
              <a:gd name="connsiteX52" fmla="*/ 3493851 w 5741575"/>
              <a:gd name="connsiteY52" fmla="*/ 240255 h 955271"/>
              <a:gd name="connsiteX53" fmla="*/ 3537470 w 5741575"/>
              <a:gd name="connsiteY53" fmla="*/ 241867 h 955271"/>
              <a:gd name="connsiteX54" fmla="*/ 3610489 w 5741575"/>
              <a:gd name="connsiteY54" fmla="*/ 244128 h 955271"/>
              <a:gd name="connsiteX55" fmla="*/ 3667539 w 5741575"/>
              <a:gd name="connsiteY55" fmla="*/ 263271 h 955271"/>
              <a:gd name="connsiteX56" fmla="*/ 3727614 w 5741575"/>
              <a:gd name="connsiteY56" fmla="*/ 258245 h 955271"/>
              <a:gd name="connsiteX57" fmla="*/ 3738369 w 5741575"/>
              <a:gd name="connsiteY57" fmla="*/ 234506 h 955271"/>
              <a:gd name="connsiteX58" fmla="*/ 3803670 w 5741575"/>
              <a:gd name="connsiteY58" fmla="*/ 236457 h 955271"/>
              <a:gd name="connsiteX59" fmla="*/ 3903080 w 5741575"/>
              <a:gd name="connsiteY59" fmla="*/ 241890 h 955271"/>
              <a:gd name="connsiteX60" fmla="*/ 4114838 w 5741575"/>
              <a:gd name="connsiteY60" fmla="*/ 238165 h 955271"/>
              <a:gd name="connsiteX61" fmla="*/ 4271023 w 5741575"/>
              <a:gd name="connsiteY61" fmla="*/ 241959 h 955271"/>
              <a:gd name="connsiteX62" fmla="*/ 4367397 w 5741575"/>
              <a:gd name="connsiteY62" fmla="*/ 271442 h 955271"/>
              <a:gd name="connsiteX63" fmla="*/ 4495366 w 5741575"/>
              <a:gd name="connsiteY63" fmla="*/ 271618 h 955271"/>
              <a:gd name="connsiteX64" fmla="*/ 4517347 w 5741575"/>
              <a:gd name="connsiteY64" fmla="*/ 275639 h 955271"/>
              <a:gd name="connsiteX65" fmla="*/ 4546116 w 5741575"/>
              <a:gd name="connsiteY65" fmla="*/ 268568 h 955271"/>
              <a:gd name="connsiteX66" fmla="*/ 4661259 w 5741575"/>
              <a:gd name="connsiteY66" fmla="*/ 238966 h 955271"/>
              <a:gd name="connsiteX67" fmla="*/ 4750403 w 5741575"/>
              <a:gd name="connsiteY67" fmla="*/ 204364 h 955271"/>
              <a:gd name="connsiteX68" fmla="*/ 4867614 w 5741575"/>
              <a:gd name="connsiteY68" fmla="*/ 208668 h 955271"/>
              <a:gd name="connsiteX69" fmla="*/ 4937036 w 5741575"/>
              <a:gd name="connsiteY69" fmla="*/ 195446 h 955271"/>
              <a:gd name="connsiteX70" fmla="*/ 5067740 w 5741575"/>
              <a:gd name="connsiteY70" fmla="*/ 172293 h 955271"/>
              <a:gd name="connsiteX71" fmla="*/ 5200247 w 5741575"/>
              <a:gd name="connsiteY71" fmla="*/ 142695 h 955271"/>
              <a:gd name="connsiteX72" fmla="*/ 5291963 w 5741575"/>
              <a:gd name="connsiteY72" fmla="*/ 139446 h 955271"/>
              <a:gd name="connsiteX73" fmla="*/ 5418472 w 5741575"/>
              <a:gd name="connsiteY73" fmla="*/ 89163 h 955271"/>
              <a:gd name="connsiteX74" fmla="*/ 5482354 w 5741575"/>
              <a:gd name="connsiteY74" fmla="*/ 69470 h 955271"/>
              <a:gd name="connsiteX75" fmla="*/ 5583280 w 5741575"/>
              <a:gd name="connsiteY75" fmla="*/ 49787 h 955271"/>
              <a:gd name="connsiteX76" fmla="*/ 5613766 w 5741575"/>
              <a:gd name="connsiteY76" fmla="*/ 41855 h 955271"/>
              <a:gd name="connsiteX77" fmla="*/ 5684952 w 5741575"/>
              <a:gd name="connsiteY77" fmla="*/ 26088 h 955271"/>
              <a:gd name="connsiteX78" fmla="*/ 5741575 w 5741575"/>
              <a:gd name="connsiteY7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91963 w 5741575"/>
              <a:gd name="connsiteY71" fmla="*/ 139446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91963 w 5741575"/>
              <a:gd name="connsiteY71" fmla="*/ 139446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373216 w 5741575"/>
              <a:gd name="connsiteY72" fmla="*/ 102777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373216 w 5741575"/>
              <a:gd name="connsiteY72" fmla="*/ 111851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373216 w 5741575"/>
              <a:gd name="connsiteY72" fmla="*/ 111851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59229" y="903950"/>
                </a:lnTo>
                <a:cubicBezTo>
                  <a:pt x="79290" y="895144"/>
                  <a:pt x="126084" y="908630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84157" y="867971"/>
                </a:lnTo>
                <a:lnTo>
                  <a:pt x="477637" y="870334"/>
                </a:lnTo>
                <a:cubicBezTo>
                  <a:pt x="485456" y="872042"/>
                  <a:pt x="563433" y="825458"/>
                  <a:pt x="570239" y="829596"/>
                </a:cubicBezTo>
                <a:cubicBezTo>
                  <a:pt x="641939" y="824282"/>
                  <a:pt x="685473" y="832029"/>
                  <a:pt x="772070" y="820296"/>
                </a:cubicBezTo>
                <a:cubicBezTo>
                  <a:pt x="833120" y="817018"/>
                  <a:pt x="871984" y="794388"/>
                  <a:pt x="948872" y="772201"/>
                </a:cubicBezTo>
                <a:cubicBezTo>
                  <a:pt x="1011630" y="801590"/>
                  <a:pt x="1039188" y="762914"/>
                  <a:pt x="1127089" y="746926"/>
                </a:cubicBezTo>
                <a:cubicBezTo>
                  <a:pt x="1186739" y="737882"/>
                  <a:pt x="1185110" y="732158"/>
                  <a:pt x="1226314" y="722473"/>
                </a:cubicBezTo>
                <a:cubicBezTo>
                  <a:pt x="1234331" y="718091"/>
                  <a:pt x="1271693" y="717214"/>
                  <a:pt x="1278773" y="711503"/>
                </a:cubicBezTo>
                <a:lnTo>
                  <a:pt x="1317691" y="708529"/>
                </a:lnTo>
                <a:lnTo>
                  <a:pt x="1360404" y="675922"/>
                </a:lnTo>
                <a:lnTo>
                  <a:pt x="1412292" y="670793"/>
                </a:lnTo>
                <a:lnTo>
                  <a:pt x="1494753" y="644686"/>
                </a:lnTo>
                <a:cubicBezTo>
                  <a:pt x="1542884" y="655944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70860" y="572571"/>
                  <a:pt x="1832996" y="545585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45486" y="367874"/>
                  <a:pt x="2657726" y="365841"/>
                </a:cubicBezTo>
                <a:cubicBezTo>
                  <a:pt x="2669966" y="363808"/>
                  <a:pt x="2707566" y="363569"/>
                  <a:pt x="2717296" y="362282"/>
                </a:cubicBezTo>
                <a:lnTo>
                  <a:pt x="2777227" y="368972"/>
                </a:lnTo>
                <a:lnTo>
                  <a:pt x="2824768" y="361652"/>
                </a:lnTo>
                <a:lnTo>
                  <a:pt x="2885545" y="372818"/>
                </a:ln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32289" y="321835"/>
                  <a:pt x="3148998" y="315286"/>
                </a:cubicBezTo>
                <a:cubicBezTo>
                  <a:pt x="3165707" y="308737"/>
                  <a:pt x="3180646" y="306766"/>
                  <a:pt x="3195264" y="293158"/>
                </a:cubicBezTo>
                <a:cubicBezTo>
                  <a:pt x="3267122" y="246372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54941" y="242175"/>
                  <a:pt x="4053514" y="238154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20874" y="2713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33435" y="175163"/>
                  <a:pt x="5067740" y="172293"/>
                </a:cubicBezTo>
                <a:cubicBezTo>
                  <a:pt x="5126160" y="173265"/>
                  <a:pt x="5172786" y="183138"/>
                  <a:pt x="5200247" y="142695"/>
                </a:cubicBezTo>
                <a:cubicBezTo>
                  <a:pt x="5240970" y="141002"/>
                  <a:pt x="5240507" y="134755"/>
                  <a:pt x="5276878" y="125833"/>
                </a:cubicBezTo>
                <a:cubicBezTo>
                  <a:pt x="5316470" y="106736"/>
                  <a:pt x="5327221" y="110178"/>
                  <a:pt x="5373216" y="111851"/>
                </a:cubicBezTo>
                <a:cubicBezTo>
                  <a:pt x="5382801" y="84741"/>
                  <a:pt x="5419294" y="93078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lnTo>
                  <a:pt x="5741575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1051" name="Rectangle 6">
            <a:extLst>
              <a:ext uri="{FF2B5EF4-FFF2-40B4-BE49-F238E27FC236}">
                <a16:creationId xmlns:a16="http://schemas.microsoft.com/office/drawing/2014/main" id="{8D91DE60-2C2D-4D7E-A6B4-C9499017DE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82623" y="6128773"/>
            <a:ext cx="1201506" cy="365125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88354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28" name="Rectangle 4127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BD46BE-ACD5-49D8-A8E0-6EC58E3933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Unconscious bias</a:t>
            </a:r>
          </a:p>
        </p:txBody>
      </p:sp>
      <p:sp>
        <p:nvSpPr>
          <p:cNvPr id="4130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E8A5765-42DD-4B91-AC18-F824F161AA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r>
              <a:rPr lang="en-GB" sz="2200"/>
              <a:t>Unconscious bias is when a person unintentionally/involuntarily makes judgements or holds a belief system about others, based on previous experiences, assumptions or interpretations</a:t>
            </a:r>
          </a:p>
          <a:p>
            <a:endParaRPr lang="en-GB" sz="2200"/>
          </a:p>
          <a:p>
            <a:r>
              <a:rPr lang="en-GB" sz="2200"/>
              <a:t>The term refers to attitudes and beliefs we hold towards social groups that occur outside of our conscious awareness yet influence our responses</a:t>
            </a:r>
          </a:p>
        </p:txBody>
      </p:sp>
      <p:pic>
        <p:nvPicPr>
          <p:cNvPr id="4098" name="Picture 2" descr="All You Want Is to Be Believed': The Impacts of Unconscious Bias in Health  Care - KFF Health News">
            <a:extLst>
              <a:ext uri="{FF2B5EF4-FFF2-40B4-BE49-F238E27FC236}">
                <a16:creationId xmlns:a16="http://schemas.microsoft.com/office/drawing/2014/main" id="{0736D725-EDF4-5296-F7E1-3C292131BC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911" r="17873" b="2"/>
          <a:stretch>
            <a:fillRect/>
          </a:stretch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7466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25A65-1607-67AC-6EC7-823A9E959A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62230"/>
          </a:xfrm>
        </p:spPr>
        <p:txBody>
          <a:bodyPr/>
          <a:lstStyle/>
          <a:p>
            <a:pPr algn="ctr"/>
            <a:r>
              <a:rPr lang="en-GB"/>
              <a:t>Different types of bias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393162-AC7C-9CE1-BAC1-69EB9A0E45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703" y="1460090"/>
            <a:ext cx="11253019" cy="5032785"/>
          </a:xfrm>
        </p:spPr>
        <p:txBody>
          <a:bodyPr>
            <a:normAutofit fontScale="92500"/>
          </a:bodyPr>
          <a:lstStyle/>
          <a:p>
            <a:r>
              <a:rPr lang="en-GB"/>
              <a:t>Halo/horns bias- </a:t>
            </a:r>
            <a:r>
              <a:rPr lang="en-GB" b="0" i="0">
                <a:effectLst/>
              </a:rPr>
              <a:t>where we allow a single trait, action, event or behaviour, halo (good) or horns (bad), to overshadow all others that follow. </a:t>
            </a:r>
            <a:endParaRPr lang="en-GB"/>
          </a:p>
          <a:p>
            <a:endParaRPr lang="en-GB"/>
          </a:p>
          <a:p>
            <a:r>
              <a:rPr lang="en-GB"/>
              <a:t>Beauty bias- When a person judges another based on how attractive they are</a:t>
            </a:r>
          </a:p>
          <a:p>
            <a:endParaRPr lang="en-GB"/>
          </a:p>
          <a:p>
            <a:r>
              <a:rPr lang="en-GB"/>
              <a:t>Affinity bias- The tendency to favour individuals who are similar to ourselves, whether through shared background, experiences, or interests.</a:t>
            </a:r>
          </a:p>
          <a:p>
            <a:endParaRPr lang="en-GB"/>
          </a:p>
          <a:p>
            <a:r>
              <a:rPr lang="en-GB"/>
              <a:t>Confirmation bias- </a:t>
            </a:r>
            <a:r>
              <a:rPr lang="en-GB" b="0" i="0">
                <a:effectLst/>
              </a:rPr>
              <a:t>The inclination to seek out and interpret information in a way that confirms one's existing beliefs or ideas, while disregarding contradictory evidence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451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3" name="Freeform: Shape 615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79F51A3D-B493-9924-C38A-E8EBB8AB04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dirty="0"/>
              <a:t>Cultural and or Language barriers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ACDAC18-091F-B5A5-70BB-5225B7C4DE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783" y="2203554"/>
            <a:ext cx="6160957" cy="4407108"/>
          </a:xfrm>
        </p:spPr>
        <p:txBody>
          <a:bodyPr>
            <a:noAutofit/>
          </a:bodyPr>
          <a:lstStyle/>
          <a:p>
            <a:r>
              <a:rPr lang="en-GB" sz="2400" dirty="0"/>
              <a:t>These are barriers that are barriers created due to differing cultures and or a lack of understanding of that culture</a:t>
            </a:r>
          </a:p>
          <a:p>
            <a:r>
              <a:rPr lang="en-GB" sz="2400" dirty="0"/>
              <a:t>E.g. Different expressions verbal and non-verbal</a:t>
            </a:r>
          </a:p>
          <a:p>
            <a:r>
              <a:rPr lang="en-GB" sz="2400" dirty="0"/>
              <a:t>Differing views or beliefs on personal space</a:t>
            </a:r>
          </a:p>
          <a:p>
            <a:r>
              <a:rPr lang="en-GB" sz="2400" dirty="0"/>
              <a:t>Etiquette- Varying levels of formality, eye contact</a:t>
            </a:r>
          </a:p>
          <a:p>
            <a:pPr marL="0" indent="0">
              <a:buNone/>
            </a:pPr>
            <a:r>
              <a:rPr lang="en-GB" sz="2400" dirty="0"/>
              <a:t>Not appreciating the differences can lead to offence being taken and thus, impacting upon the engagement.</a:t>
            </a:r>
          </a:p>
        </p:txBody>
      </p:sp>
      <p:sp>
        <p:nvSpPr>
          <p:cNvPr id="6155" name="Freeform: Shape 615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71B0004-2F8D-835A-B609-AD4D9E0059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1488" y="2439901"/>
            <a:ext cx="5084688" cy="3391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625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80" name="Rectangle 717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81" name="Freeform: Shape 718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1B59D5-C778-0C8B-9247-1FB5918F6F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/>
              <a:t>Substances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855296-6BBB-FCD2-CC88-106BC32E43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4403" y="2173574"/>
            <a:ext cx="7290951" cy="46844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Substances such as drugs, alcohol or prescribed medication can impact upon communication due to its ability to impair understanding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-Impaired cognitive function – substances can impact upon a person’s ability to process information making communication difficult</a:t>
            </a:r>
          </a:p>
          <a:p>
            <a:pPr marL="0" indent="0">
              <a:buNone/>
            </a:pPr>
            <a:r>
              <a:rPr lang="en-GB" sz="2400" dirty="0"/>
              <a:t>- Distortion – differing memory of an event. Altered reality</a:t>
            </a:r>
          </a:p>
          <a:p>
            <a:pPr marL="0" indent="0">
              <a:buNone/>
            </a:pPr>
            <a:r>
              <a:rPr lang="en-GB" sz="2400" dirty="0"/>
              <a:t>- Emotional dysregulation – Substances can impair mood and cause it to fluctuate, or heighten emotions</a:t>
            </a:r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7170" name="Picture 2" descr="Overcoming Barriers to Communication in Recovery">
            <a:extLst>
              <a:ext uri="{FF2B5EF4-FFF2-40B4-BE49-F238E27FC236}">
                <a16:creationId xmlns:a16="http://schemas.microsoft.com/office/drawing/2014/main" id="{416CCAFF-5464-EF4A-D6C3-CFB2C4EAA2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55356" y="2342133"/>
            <a:ext cx="4372240" cy="3279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9" name="Freeform: Shape 7178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7561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FFD48BC7-DC40-47DE-87EE-9F4B6ECB9A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E502BBC7-2C76-46F3-BC24-5985BC13DB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14425" y="0"/>
            <a:ext cx="9963150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139700" sx="102000" sy="102000" algn="ctr" rotWithShape="0">
              <a:schemeClr val="bg1">
                <a:lumMod val="85000"/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7F28D52-2A5F-4D23-81AE-7CB8B591C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664" y="0"/>
            <a:ext cx="9948672" cy="6858000"/>
          </a:xfrm>
          <a:custGeom>
            <a:avLst/>
            <a:gdLst>
              <a:gd name="connsiteX0" fmla="*/ 1595771 w 9963150"/>
              <a:gd name="connsiteY0" fmla="*/ 0 h 6858000"/>
              <a:gd name="connsiteX1" fmla="*/ 8367379 w 9963150"/>
              <a:gd name="connsiteY1" fmla="*/ 0 h 6858000"/>
              <a:gd name="connsiteX2" fmla="*/ 8504080 w 9963150"/>
              <a:gd name="connsiteY2" fmla="*/ 130333 h 6858000"/>
              <a:gd name="connsiteX3" fmla="*/ 9963150 w 9963150"/>
              <a:gd name="connsiteY3" fmla="*/ 3652838 h 6858000"/>
              <a:gd name="connsiteX4" fmla="*/ 8825600 w 9963150"/>
              <a:gd name="connsiteY4" fmla="*/ 6821583 h 6858000"/>
              <a:gd name="connsiteX5" fmla="*/ 8794055 w 9963150"/>
              <a:gd name="connsiteY5" fmla="*/ 6858000 h 6858000"/>
              <a:gd name="connsiteX6" fmla="*/ 1169096 w 9963150"/>
              <a:gd name="connsiteY6" fmla="*/ 6858000 h 6858000"/>
              <a:gd name="connsiteX7" fmla="*/ 1137550 w 9963150"/>
              <a:gd name="connsiteY7" fmla="*/ 6821583 h 6858000"/>
              <a:gd name="connsiteX8" fmla="*/ 0 w 9963150"/>
              <a:gd name="connsiteY8" fmla="*/ 3652838 h 6858000"/>
              <a:gd name="connsiteX9" fmla="*/ 1459070 w 9963150"/>
              <a:gd name="connsiteY9" fmla="*/ 13033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63150" h="6858000">
                <a:moveTo>
                  <a:pt x="1595771" y="0"/>
                </a:moveTo>
                <a:lnTo>
                  <a:pt x="8367379" y="0"/>
                </a:lnTo>
                <a:lnTo>
                  <a:pt x="8504080" y="130333"/>
                </a:lnTo>
                <a:cubicBezTo>
                  <a:pt x="9405568" y="1031820"/>
                  <a:pt x="9963150" y="2277214"/>
                  <a:pt x="9963150" y="3652838"/>
                </a:cubicBezTo>
                <a:cubicBezTo>
                  <a:pt x="9963150" y="4856509"/>
                  <a:pt x="9536251" y="5960473"/>
                  <a:pt x="8825600" y="6821583"/>
                </a:cubicBezTo>
                <a:lnTo>
                  <a:pt x="8794055" y="6858000"/>
                </a:lnTo>
                <a:lnTo>
                  <a:pt x="1169096" y="6858000"/>
                </a:lnTo>
                <a:lnTo>
                  <a:pt x="1137550" y="6821583"/>
                </a:lnTo>
                <a:cubicBezTo>
                  <a:pt x="426899" y="5960473"/>
                  <a:pt x="0" y="4856509"/>
                  <a:pt x="0" y="3652838"/>
                </a:cubicBezTo>
                <a:cubicBezTo>
                  <a:pt x="0" y="2277214"/>
                  <a:pt x="557582" y="1031820"/>
                  <a:pt x="1459070" y="130333"/>
                </a:cubicBez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927F4D-4132-4C9F-4FE3-9FF5ABD6254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524003" y="1999615"/>
            <a:ext cx="9144000" cy="2764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Can you think of a time that you experienced any of these barriers and how they impacted upon the communication or how you over came them?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629484E-3792-4B3D-89AD-7C8A1ED0E0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5524786"/>
            <a:ext cx="4754880" cy="2743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188981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Sticky notes with question marks">
            <a:extLst>
              <a:ext uri="{FF2B5EF4-FFF2-40B4-BE49-F238E27FC236}">
                <a16:creationId xmlns:a16="http://schemas.microsoft.com/office/drawing/2014/main" id="{4ED9AA5C-B188-6281-15AC-2697D622CDA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0162" b="5569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03F7B45-A1FA-6B02-2DD1-3CCDDDACB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>
                <a:solidFill>
                  <a:srgbClr val="FFFFFF"/>
                </a:solidFill>
              </a:rPr>
              <a:t>Any questions?</a:t>
            </a:r>
            <a:br>
              <a:rPr lang="en-US" sz="6000">
                <a:solidFill>
                  <a:srgbClr val="FFFFFF"/>
                </a:solidFill>
              </a:rPr>
            </a:br>
            <a:endParaRPr lang="en-US" sz="60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7656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Red ropes on a red surface">
            <a:extLst>
              <a:ext uri="{FF2B5EF4-FFF2-40B4-BE49-F238E27FC236}">
                <a16:creationId xmlns:a16="http://schemas.microsoft.com/office/drawing/2014/main" id="{11AD06EB-EEDC-1CAF-F5EB-FCA6279B07E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rcRect t="5468" b="782"/>
          <a:stretch>
            <a:fillRect/>
          </a:stretch>
        </p:blipFill>
        <p:spPr>
          <a:xfrm>
            <a:off x="54964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567EFF4-C475-DF23-68D1-4707F20EF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669" y="148002"/>
            <a:ext cx="9144000" cy="214549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>
                <a:solidFill>
                  <a:srgbClr val="FFFFFF"/>
                </a:solidFill>
              </a:rPr>
              <a:t>How can we overcome barriers?</a:t>
            </a:r>
          </a:p>
        </p:txBody>
      </p:sp>
    </p:spTree>
    <p:extLst>
      <p:ext uri="{BB962C8B-B14F-4D97-AF65-F5344CB8AC3E}">
        <p14:creationId xmlns:p14="http://schemas.microsoft.com/office/powerpoint/2010/main" val="42636093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78" name="Rectangle 11277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3F0BF4-C8C2-A689-77D8-EEB9CE9B4B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245" y="640080"/>
            <a:ext cx="5623859" cy="1481328"/>
          </a:xfrm>
        </p:spPr>
        <p:txBody>
          <a:bodyPr anchor="b">
            <a:noAutofit/>
          </a:bodyPr>
          <a:lstStyle/>
          <a:p>
            <a:r>
              <a:rPr lang="en-GB" dirty="0"/>
              <a:t>Develop our emotional intelligence </a:t>
            </a:r>
          </a:p>
        </p:txBody>
      </p:sp>
      <p:sp>
        <p:nvSpPr>
          <p:cNvPr id="11280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7170B-A7EB-1C65-41B0-6EDF3822F6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2245" y="2660904"/>
            <a:ext cx="5458967" cy="3547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sz="3200" dirty="0"/>
              <a:t>Emotional intelligence is the ability to recognise, understand and manage our own emotions as well recognise, understand and influence the emotions of others.</a:t>
            </a:r>
          </a:p>
        </p:txBody>
      </p:sp>
      <p:pic>
        <p:nvPicPr>
          <p:cNvPr id="11268" name="Picture 4" descr="Emotional Intelligence">
            <a:extLst>
              <a:ext uri="{FF2B5EF4-FFF2-40B4-BE49-F238E27FC236}">
                <a16:creationId xmlns:a16="http://schemas.microsoft.com/office/drawing/2014/main" id="{D4EDEBF7-3846-827C-8789-17851D596A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099048" y="699516"/>
            <a:ext cx="5458968" cy="5458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45539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8" name="Picture 6" descr="EI: Improve your Emotional intelligence – Inspired Journey towards greater  heights">
            <a:extLst>
              <a:ext uri="{FF2B5EF4-FFF2-40B4-BE49-F238E27FC236}">
                <a16:creationId xmlns:a16="http://schemas.microsoft.com/office/drawing/2014/main" id="{855B4EA3-A5F9-903A-9D22-9938D61E3288}"/>
              </a:ext>
            </a:extLst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5737" y="39962"/>
            <a:ext cx="6820525" cy="6818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656801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CD0EE9-9A32-F0D4-415E-E88EA2124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Emotional barriers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EB1FC2-87F6-B2C2-866F-7D2BA4F12D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442691" cy="6103542"/>
          </a:xfrm>
        </p:spPr>
        <p:txBody>
          <a:bodyPr anchor="ctr">
            <a:normAutofit/>
          </a:bodyPr>
          <a:lstStyle/>
          <a:p>
            <a:endParaRPr lang="en-GB" sz="3200" dirty="0"/>
          </a:p>
          <a:p>
            <a:r>
              <a:rPr lang="en-GB" sz="3200" dirty="0"/>
              <a:t>Slow down the interaction</a:t>
            </a:r>
          </a:p>
          <a:p>
            <a:r>
              <a:rPr lang="en-GB" sz="3200" dirty="0"/>
              <a:t>Reassure the person </a:t>
            </a:r>
          </a:p>
          <a:p>
            <a:r>
              <a:rPr lang="en-GB" sz="3200" dirty="0"/>
              <a:t>Find a quiet and calming environment</a:t>
            </a:r>
          </a:p>
          <a:p>
            <a:r>
              <a:rPr lang="en-GB" sz="3200" dirty="0"/>
              <a:t>Be patient and go at the other person’s speed</a:t>
            </a:r>
          </a:p>
          <a:p>
            <a:r>
              <a:rPr lang="en-GB" sz="3200" dirty="0"/>
              <a:t>Write things down </a:t>
            </a:r>
          </a:p>
          <a:p>
            <a:r>
              <a:rPr lang="en-GB" sz="3200" dirty="0"/>
              <a:t>Use a model such as Betari’s box </a:t>
            </a:r>
          </a:p>
          <a:p>
            <a:pPr marL="0" indent="0">
              <a:buNone/>
            </a:pPr>
            <a:r>
              <a:rPr lang="en-GB" sz="3200" dirty="0"/>
              <a:t> 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704706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198" name="Rectangle 8197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B12F6A-E889-AFF8-DBB4-AA493F855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3800"/>
              <a:t>What is Betari’s box model?</a:t>
            </a:r>
          </a:p>
        </p:txBody>
      </p:sp>
      <p:sp>
        <p:nvSpPr>
          <p:cNvPr id="8203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F81C0B-D3FC-F647-243C-B8BAA83017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103" y="2825496"/>
            <a:ext cx="4777464" cy="3392424"/>
          </a:xfrm>
        </p:spPr>
        <p:txBody>
          <a:bodyPr anchor="t">
            <a:normAutofit/>
          </a:bodyPr>
          <a:lstStyle/>
          <a:p>
            <a:r>
              <a:rPr lang="en-GB" dirty="0"/>
              <a:t>It is a cyclical model that helps us understand behaviours.</a:t>
            </a:r>
          </a:p>
          <a:p>
            <a:r>
              <a:rPr lang="en-GB" dirty="0"/>
              <a:t>How our behaviour can impact upon others and vice versa </a:t>
            </a:r>
          </a:p>
        </p:txBody>
      </p:sp>
      <p:pic>
        <p:nvPicPr>
          <p:cNvPr id="8196" name="Picture 4" descr="43 Betari box - Key Management Development Models, 3rd Edition [Book]">
            <a:extLst>
              <a:ext uri="{FF2B5EF4-FFF2-40B4-BE49-F238E27FC236}">
                <a16:creationId xmlns:a16="http://schemas.microsoft.com/office/drawing/2014/main" id="{DA128E31-CD1F-4698-CD20-B5A039758B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95624" y="1565290"/>
            <a:ext cx="5842274" cy="4026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9538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56" name="Rectangle 10255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58" name="Freeform: Shape 10257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C5B996-5500-D144-0041-1A22C0ABF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4784796" cy="1330840"/>
          </a:xfrm>
        </p:spPr>
        <p:txBody>
          <a:bodyPr>
            <a:normAutofit/>
          </a:bodyPr>
          <a:lstStyle/>
          <a:p>
            <a:r>
              <a:rPr lang="en-GB" dirty="0"/>
              <a:t>Perceptual barriers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D61929-5329-5564-BA15-1E3C5EA585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2"/>
            <a:ext cx="4438036" cy="3908585"/>
          </a:xfrm>
        </p:spPr>
        <p:txBody>
          <a:bodyPr>
            <a:normAutofit/>
          </a:bodyPr>
          <a:lstStyle/>
          <a:p>
            <a:r>
              <a:rPr lang="en-GB" sz="2000"/>
              <a:t>Be aware of your own beliefs and potential bias's</a:t>
            </a:r>
          </a:p>
          <a:p>
            <a:r>
              <a:rPr lang="en-GB" sz="2000"/>
              <a:t>Use reflective practice or reflection in action to amend your approaches if you realise that you may have perceptual barriers</a:t>
            </a:r>
          </a:p>
          <a:p>
            <a:r>
              <a:rPr lang="en-GB" sz="2000"/>
              <a:t>If the other person has these barriers, consider using reassurance, aim to build rapport to create a trusting relationship and respect boundaries </a:t>
            </a:r>
          </a:p>
        </p:txBody>
      </p:sp>
      <p:pic>
        <p:nvPicPr>
          <p:cNvPr id="10244" name="Picture 4" descr="Reflection - Self-Development | theCompleteMedic">
            <a:extLst>
              <a:ext uri="{FF2B5EF4-FFF2-40B4-BE49-F238E27FC236}">
                <a16:creationId xmlns:a16="http://schemas.microsoft.com/office/drawing/2014/main" id="{8ADE005C-5F13-CDCF-75EC-8D4933C8BB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65823" y="2482733"/>
            <a:ext cx="5506387" cy="24498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3983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3" name="Rectangle 9222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5" name="Freeform: Shape 9224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C84917-52C0-2BF8-1E24-EAD4922DCD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916" y="609600"/>
            <a:ext cx="5154914" cy="1130658"/>
          </a:xfrm>
        </p:spPr>
        <p:txBody>
          <a:bodyPr>
            <a:normAutofit/>
          </a:bodyPr>
          <a:lstStyle/>
          <a:p>
            <a:r>
              <a:rPr lang="en-GB" dirty="0"/>
              <a:t>Language barriers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825BF6-CFC5-FBB5-B093-552D1E23CD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715" y="1940440"/>
            <a:ext cx="5661285" cy="45930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If you find that you have a language barrier </a:t>
            </a:r>
          </a:p>
          <a:p>
            <a:r>
              <a:rPr lang="en-GB" dirty="0"/>
              <a:t>Use simple language, avoid jargon</a:t>
            </a:r>
          </a:p>
          <a:p>
            <a:r>
              <a:rPr lang="en-GB" dirty="0"/>
              <a:t>Use visual techniques such as gestures or images</a:t>
            </a:r>
          </a:p>
          <a:p>
            <a:r>
              <a:rPr lang="en-GB" dirty="0"/>
              <a:t>Use translation apps</a:t>
            </a:r>
          </a:p>
          <a:p>
            <a:r>
              <a:rPr lang="en-GB" dirty="0"/>
              <a:t>Utilise a translation service – police use language line</a:t>
            </a:r>
          </a:p>
          <a:p>
            <a:r>
              <a:rPr lang="en-GB" dirty="0"/>
              <a:t>Consider learning new languages </a:t>
            </a:r>
          </a:p>
        </p:txBody>
      </p:sp>
      <p:pic>
        <p:nvPicPr>
          <p:cNvPr id="9218" name="Picture 2" descr="Language Barriers in Communication">
            <a:extLst>
              <a:ext uri="{FF2B5EF4-FFF2-40B4-BE49-F238E27FC236}">
                <a16:creationId xmlns:a16="http://schemas.microsoft.com/office/drawing/2014/main" id="{655483BF-5289-2D57-CEE1-D009FBCCE5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637070" y="1740258"/>
            <a:ext cx="3981190" cy="3377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625231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F9CCAF-9E9D-111D-8A0B-7011EB72FD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400"/>
              <a:t>Cultural barriers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A581C-C9AD-1070-F631-3C12EA5FD1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4793" y="2660904"/>
            <a:ext cx="6595673" cy="3646656"/>
          </a:xfrm>
        </p:spPr>
        <p:txBody>
          <a:bodyPr anchor="t">
            <a:normAutofit/>
          </a:bodyPr>
          <a:lstStyle/>
          <a:p>
            <a:r>
              <a:rPr lang="en-GB" sz="3200" dirty="0"/>
              <a:t>Learn about other cultures</a:t>
            </a:r>
          </a:p>
          <a:p>
            <a:r>
              <a:rPr lang="en-GB" sz="3200" dirty="0"/>
              <a:t>If in doubt, ask how you could behave respectfully</a:t>
            </a:r>
          </a:p>
          <a:p>
            <a:r>
              <a:rPr lang="en-GB" sz="3200" dirty="0"/>
              <a:t>Respect boundaries </a:t>
            </a:r>
          </a:p>
          <a:p>
            <a:r>
              <a:rPr lang="en-GB" sz="3200" dirty="0"/>
              <a:t>If you make a mistake on something, give a sincere apology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6B344D-462D-26E1-8A1E-F45E5866A6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5279" y="350757"/>
            <a:ext cx="4497049" cy="6156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6467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AD630B4-4CCC-7B1D-1803-DAED942D7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agnifying glass and question mark">
            <a:extLst>
              <a:ext uri="{FF2B5EF4-FFF2-40B4-BE49-F238E27FC236}">
                <a16:creationId xmlns:a16="http://schemas.microsoft.com/office/drawing/2014/main" id="{BAB0479B-E5CF-232A-FB52-B478E58FC50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B54EE56-F08D-D9EB-580D-33906194BAB0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762000" y="1137434"/>
            <a:ext cx="7848600" cy="32044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Any questions?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9264613-F0F7-08CE-0ADF-98407A64DA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7102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E1398C-54A1-05D4-CD5F-1295133C1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Next week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379EF3-6AEB-8E1B-7B33-ED217E26E2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4495484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83717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e7fbce4-8ae7-4085-8b0a-9efa4c7cae6d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14" ma:contentTypeDescription="Create a new document." ma:contentTypeScope="" ma:versionID="427b61606a06da7df4b7caee41be988c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c34b9befed6912b610ce31ed53797ba8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SearchProperties" minOccurs="0"/>
                <xsd:element ref="ns3:_activity" minOccurs="0"/>
                <xsd:element ref="ns3:MediaServiceAutoTag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dexed="true" ma:internalName="MediaServiceDateTaken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F7E1343-E2CB-4D67-BC43-CEF66BE96CDF}">
  <ds:schemaRefs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purl.org/dc/terms/"/>
    <ds:schemaRef ds:uri="http://schemas.microsoft.com/office/infopath/2007/PartnerControls"/>
    <ds:schemaRef ds:uri="http://purl.org/dc/elements/1.1/"/>
    <ds:schemaRef ds:uri="4eb0a523-77d0-454a-93a8-50ca111d3c44"/>
    <ds:schemaRef ds:uri="0e7fbce4-8ae7-4085-8b0a-9efa4c7cae6d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1EA6F6D3-7F88-4FDF-B62F-BA718FF078B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36D7F53-4704-4FDE-B4F9-4C530DBB769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e7fbce4-8ae7-4085-8b0a-9efa4c7cae6d"/>
    <ds:schemaRef ds:uri="4eb0a523-77d0-454a-93a8-50ca111d3c4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4625</TotalTime>
  <Words>1368</Words>
  <Application>Microsoft Office PowerPoint</Application>
  <PresentationFormat>Widescreen</PresentationFormat>
  <Paragraphs>181</Paragraphs>
  <Slides>35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Aptos</vt:lpstr>
      <vt:lpstr>Aptos Display</vt:lpstr>
      <vt:lpstr>Arial</vt:lpstr>
      <vt:lpstr>Calibri</vt:lpstr>
      <vt:lpstr>Office Theme</vt:lpstr>
      <vt:lpstr>1_Office Theme</vt:lpstr>
      <vt:lpstr>Communication skills Week:3</vt:lpstr>
      <vt:lpstr>Today’s session</vt:lpstr>
      <vt:lpstr>Recap on last session</vt:lpstr>
      <vt:lpstr>How these work in practice</vt:lpstr>
      <vt:lpstr>PowerPoint Presentation</vt:lpstr>
      <vt:lpstr>How can we further develop conversations?</vt:lpstr>
      <vt:lpstr>Building rapport</vt:lpstr>
      <vt:lpstr>Withold judgmental</vt:lpstr>
      <vt:lpstr>Show empathy</vt:lpstr>
      <vt:lpstr>Open ended questions</vt:lpstr>
      <vt:lpstr>Why are these skills important?</vt:lpstr>
      <vt:lpstr>Task </vt:lpstr>
      <vt:lpstr>Risks to effective communication</vt:lpstr>
      <vt:lpstr>Would you mind completing this survey please </vt:lpstr>
      <vt:lpstr>Emotional barriers </vt:lpstr>
      <vt:lpstr>PowerPoint Presentation</vt:lpstr>
      <vt:lpstr>PowerPoint Presentation</vt:lpstr>
      <vt:lpstr>Perceptual barriers</vt:lpstr>
      <vt:lpstr>Stereotypes</vt:lpstr>
      <vt:lpstr>Unconscious bias</vt:lpstr>
      <vt:lpstr>Different types of bias</vt:lpstr>
      <vt:lpstr>Cultural and or Language barriers</vt:lpstr>
      <vt:lpstr>Substances</vt:lpstr>
      <vt:lpstr>Can you think of a time that you experienced any of these barriers and how they impacted upon the communication or how you over came them?</vt:lpstr>
      <vt:lpstr>Any questions? </vt:lpstr>
      <vt:lpstr>How can we overcome barriers?</vt:lpstr>
      <vt:lpstr>Develop our emotional intelligence </vt:lpstr>
      <vt:lpstr>PowerPoint Presentation</vt:lpstr>
      <vt:lpstr>Emotional barriers</vt:lpstr>
      <vt:lpstr>What is Betari’s box model?</vt:lpstr>
      <vt:lpstr>Perceptual barriers </vt:lpstr>
      <vt:lpstr>Language barriers </vt:lpstr>
      <vt:lpstr>Cultural barriers</vt:lpstr>
      <vt:lpstr>Any questions?</vt:lpstr>
      <vt:lpstr>Next week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Michelle Hill (IMH)</dc:creator>
  <cp:lastModifiedBy>Michelle Hill (IMH)</cp:lastModifiedBy>
  <cp:revision>2</cp:revision>
  <dcterms:created xsi:type="dcterms:W3CDTF">2025-10-10T13:06:58Z</dcterms:created>
  <dcterms:modified xsi:type="dcterms:W3CDTF">2025-10-14T09:41:03Z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