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9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F81F1-1C3A-E1FA-827A-C08D79CBF5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D29BFD-1DE9-623C-6CB6-06F081180F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F1F12-4666-68BD-7671-996EDA4C0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0EC7D0-2976-B8EF-C920-BD2E180E9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3A2B4-8542-F8BA-CC26-DF2D359AA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57039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74508-1079-92A4-C035-F981C1628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B78C6-B185-F34C-BE15-E417F32C8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D8A32-709C-9B57-09B4-965E464E3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22445-70E5-36BE-DA29-9DC647CE8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4D951-45F6-9B3E-EC5A-8166BAA30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8969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265B6-CE6E-99B2-05A6-208847F10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88070-8A46-B4F2-8B9E-9461912B5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33BAF-D638-A5D4-282A-AAD30E901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BF93F-1526-35A2-B7FF-82858210D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2B9F60-33C4-3B87-B363-4C14D3C85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53534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05DB8-220F-8A33-0FF1-681636210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47D64-977F-9011-90C9-74DF25C76C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08EB2F-168B-06CA-C8C8-D59C548B66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CD1FAB-2DDA-CCDE-DF76-6B9D08EE4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8343A-BD81-85C2-E096-AFE8BF962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F6A49B-6867-67F0-CA84-99DB14D0E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07143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9D502-405A-93C9-46AC-0D561C822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190D99-5389-FA6E-CF32-2586F170FB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8CE481-1AC6-7A4E-A170-818D706AC1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F56C44-AE79-D34D-84EA-6851FCDEF7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32598A-5508-D6FF-CCDA-AF6A849C84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290076-7B80-3530-CCB4-0FBEA030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035091-7AE1-5FBF-F18D-E0CCDEC18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C9524-A6DF-D6E7-99C6-3680668C9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07199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6FFB6-D8A8-880D-380B-ED3B25719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6F6A7-5DE8-DBEC-1B76-6381EFD64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22AEFD-4B21-A5EB-156E-AEF22947B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66D0AC-BBDC-1304-6AA2-5C274206C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7429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7C6DBB-EBE9-FEBA-2C71-C796237A1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E28E93-3BD2-2A17-F4F3-FE1BD94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4D5359-5568-4B9E-B403-AD42741C8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0633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4B9C4-F5CD-C926-BD5C-C0DC4AFFB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AE444-8E30-F6E8-B6E0-89DCA41F9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FEC5B3-AC52-95B9-99C9-A9BEE27DDA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2F14D5-907F-3D1A-A694-F581FCED9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2B88EA-3CFE-D215-A6FE-2471B551E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307F8-C0DA-04F5-B278-0F0346DD0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39069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0DDC3-00A4-AF03-377E-454BFC3A9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75A86B-3D47-0D76-612D-42FBB9530C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ED5576-3A37-21D4-15FE-95E017AC3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3624D8-9B45-BE17-5B2B-C1456BBCD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E72126-5A8C-6565-58C1-D970F6724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B1C41-0997-4705-0341-AA7D16338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91113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B825B-FE5E-3662-33A7-FF7C63F26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9E7AD0-57C5-DFB9-3467-CC5F87B8FA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8F05-E673-426A-98B9-35E2483B7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F68D4-B56E-B560-70FF-3470064DF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3EBD4-F746-417C-CC84-A9CEFEAB7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33045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051747-7029-D41F-546F-64DD8C7D6B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9D90AC-945E-3530-D3D3-391DB4D99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9F850-08E2-B17D-7150-F0EADE4F1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1218D4-3454-B801-BDB1-F65585B7C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5AD82-97D1-1EE9-58F3-B6A377FC3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8987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E4F764-33A3-59A0-3F64-D5D6F541B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0C3DCE-D3EC-3715-BFF8-A31B39FEAD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6043E-0F40-9D2C-1648-90286028D6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32786-EF96-4A26-B01D-6282E7754B7A}" type="datetimeFigureOut">
              <a:rPr lang="en-IN" smtClean="0"/>
              <a:t>20-04-2026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E9BDFC-83C8-2A87-39F8-749CCD73C1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69617-C370-46A4-9673-296F0EF135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4AC25-7AE7-4A63-A22B-55B7BBC597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7136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72AF5-8844-D227-803F-4B0A76863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073426"/>
            <a:ext cx="7766936" cy="297741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 in Digital Forensics: Opportunities and Limitations</a:t>
            </a:r>
            <a:endParaRPr lang="en-IN" sz="5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E7C3DB-9427-E0C8-536E-F8073B68B5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2635" y="4234069"/>
            <a:ext cx="8071368" cy="1550505"/>
          </a:xfrm>
        </p:spPr>
        <p:txBody>
          <a:bodyPr>
            <a:noAutofit/>
          </a:bodyPr>
          <a:lstStyle/>
          <a:p>
            <a:pPr algn="l"/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Likhitha Pyneni</a:t>
            </a:r>
          </a:p>
          <a:p>
            <a:pPr algn="l"/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 2509981</a:t>
            </a:r>
          </a:p>
          <a:p>
            <a:pPr algn="l"/>
            <a:endParaRPr lang="en-IN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301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3617A-AFAA-4239-C053-893F27C80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background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194D6-59D9-F4CE-747A-37A30F4BF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forensics (DF) increasingly relies on large, heterogeneous data (logs, images, memory dumps, network traces).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AI/ML offers automation for triage, feature extraction, classification, anomaly detection, and pattern discovery in DF.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challenge: balancing accuracy, speed, explainability, and legal admissibility of AI-driven conclusions.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Relevance to security, investigations, and cybercrime response in both public and private sectors.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52288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CEC42-FD21-6623-0305-EEFA96D09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developments in AI for DF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FBD70-7F62-80CE-8ED5-C174788AB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AI-assisted evidence triage and prioritization to speed investigations.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Deep learning for file/image/video forensics and memory forensics.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fusion and multi-modal analysis (logs + artifacts + network traces).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Generative AI and synthetic data to augment datasets (with caution about realism and bias).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Explainable AI (XAI) and model-agnostic explanations to support admissibility.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14076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81275-2529-6839-C286-43EB12C41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BFFB6-2CB8-78BF-03C8-B3091EB905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can AI be incorporated in DF processes in order to increase its efficiency and precision while ensuring that it is explainable, transparent, and legally valid?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issues involved: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Quality of the data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Generalizability of results across domains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Explainability for the investigators/judges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Robustness against manipulation</a:t>
            </a:r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8857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37223-92E9-B5D4-0A87-271394A3F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gap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61E88-9929-C420-A12D-FC9DD3B07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actual evaluation of AI in end-to-end DF operations.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standard datasets related to DF that are varied and publicly accessible.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in approaches to dealing with explainability and validation in order to ensure admissibility in courts.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of how humans can work together with AI in DF.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0930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019E2-9525-2E1C-90E1-CCDC8FFB2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21635"/>
          </a:xfrm>
        </p:spPr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F68A8-4412-A2AD-980D-F17B7094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10749"/>
            <a:ext cx="8596668" cy="5347252"/>
          </a:xfrm>
        </p:spPr>
        <p:txBody>
          <a:bodyPr>
            <a:no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Aim: To create, design, and evaluate an AI-based DF procedure that is efficient, precise, and interpretable and legally permissible.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Objectives: O1: To establish a theoretical framework for AI-assisted DF (data, models, HIL).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O2: To acquire or develop an ethically obtained DF data set (multimodal).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O3: To develop and test different AI/ML methods for triage, classification, and information extraction.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O4: To conduct a rigorous evaluation through performance measures and attacks.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O5: To conduct an analysis of interpretability, usability, and legal aspects.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O6: To develop guidelines and next steps.</a:t>
            </a:r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976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11530-9572-454F-6A8D-C4F85A557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(themes and gaps)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F72E4-E338-C1B4-BDCA-E49CCE8170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1: DF using AI improves the speed of analysis but calls for evaluation and reproducibility.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2: The need for an integrated approach to multi-modal DF using AI (file, memory, network).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3: Explainability and user-oriented evaluation must precede any court admissibility.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4: Data quality, bias, and data set restrictions limit generalization.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gaps: standardized data sets, full process studies, legal and ethical frameworks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752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A5C6E-2DE7-80A4-19BD-741235555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r>
              <a:rPr lang="en-I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0643C-8959-C656-4A92-6C69DE5CF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Approach: Mixed-methods approach, including both empirical and qualitative analysis.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Stages: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 1: Data processing – prepare the multi-modal dataset for DF; ethical and compliance considerations.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 2: Model building – use baseline and state-of-the-art AI techniques.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 3: Performance evaluation – quantitative measurements, robustness testing, ablation studies; qualitative user testing.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7562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02A3-5DE9-8D25-8C7F-977867986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38C04-F1AE-F0F2-05E7-C46A34CC1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Data-Model-Decision (DMD) architecture for AI-enabled DF:</a:t>
            </a:r>
          </a:p>
          <a:p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Data: data quality, source, and data privacy.</a:t>
            </a:r>
          </a:p>
          <a:p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Model: model accuracy, resilience, and model explainability (XAI).</a:t>
            </a:r>
          </a:p>
          <a:p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Decision: human verification, ethics, and legality.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95213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2C0E-A2F1-B26F-4A0C-F6A40294C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 and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04DD4-9DA0-FD21-DC05-19D2F2ACC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687" y="1868557"/>
            <a:ext cx="10124661" cy="4373217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Weeks 1-2: Data collection and approval of the ethical requirements.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Weeks 3-5: Base models development and features creation.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Weeks 6-8: Complex models development and explanations integration.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Weeks 9-10: Model evaluation and validation, "human-in-the-loop" experiment.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Weeks 11-12: Synthesis of results, recommendations, presentation of the project.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Resources: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Hardware: GPU/TPU for DL tests, storage facilities.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Software: Python, ML frameworks (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PyTorch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TensorFlow), DF tools,</a:t>
            </a:r>
          </a:p>
          <a:p>
            <a:pPr marL="457200" lvl="1" indent="0">
              <a:buNone/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data annotation tools.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Data: curated DF databases, licensing and ethics approval.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Human: supervision by a tutor, domain experts.</a:t>
            </a:r>
          </a:p>
          <a:p>
            <a:pPr lvl="1"/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68910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EF26D-73CD-4C2B-1BC0-95143DE67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43A4F-20ED-2037-BD97-4D6003859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Potentially relevant consequences: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Greater speed in performing triage and identifying evidence.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reliability in classifying artifacts and extracting evidence.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trust among investigators through explanations and audit trails.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Possible limitations: 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Generalizability issues due to differences between jurisdictions and types of data.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Bias and quality of datasets may influence practical application.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Processing costs and integration within current DF processes.</a:t>
            </a:r>
          </a:p>
        </p:txBody>
      </p:sp>
    </p:spTree>
    <p:extLst>
      <p:ext uri="{BB962C8B-B14F-4D97-AF65-F5344CB8AC3E}">
        <p14:creationId xmlns:p14="http://schemas.microsoft.com/office/powerpoint/2010/main" val="2340012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8696A-F378-98AD-91A6-AD0E962AF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37830-0D18-BADE-3F05-CDEBC0737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0870"/>
            <a:ext cx="10515600" cy="46761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.N. M. Karie, V. R.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Kebande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H. S. Venter, “A review of the impact of artificial intelligence on digital forensics,” Wiley Interdisciplinary Reviews: Forensic Science, vol. 2, no. 6, Art. no. e1384, Nov./Dec. 2020.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[2].A. Al-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Kaswan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Mahmoud, and M. Allman, “A survey of deep learning applications in digital forensics,” IEEE Access, vol. 11, pp. 50235–50258, 2023.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[3].G. Horsman, “The challenges of AI in digital forensics,” Forensic Science International: Digital Investigation, vol. 44, Art. no. 301508, Mar. 2023.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[4].S. L. Garfinkel, “Digital forensics research: The next 10 years,” Digital Investigation, vol. 7, pp. S64–S73, Aug. 2021.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[5]. D. Quick and K. K. R. Choo, “NLP for digital forensic triage,” Computers &amp; Security, vol. 112, Art. no. 102501, Jan. 2022.</a:t>
            </a:r>
          </a:p>
          <a:p>
            <a:pPr marL="0" indent="0">
              <a:buNone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598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11C26E-AE46-4694-2A29-7E5FC52738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2835" y="2404534"/>
            <a:ext cx="4999382" cy="1646302"/>
          </a:xfrm>
        </p:spPr>
        <p:txBody>
          <a:bodyPr>
            <a:norm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569150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</TotalTime>
  <Words>1002</Words>
  <Application>Microsoft Office PowerPoint</Application>
  <PresentationFormat>Widescreen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Artificial Intelligence in Digital Forensics: Opportunities and Limitations</vt:lpstr>
      <vt:lpstr>Research background </vt:lpstr>
      <vt:lpstr>Current developments in AI for DF</vt:lpstr>
      <vt:lpstr>Research problem</vt:lpstr>
      <vt:lpstr>Research gap</vt:lpstr>
      <vt:lpstr>Aim and objectives</vt:lpstr>
      <vt:lpstr>literature review (themes and gaps)</vt:lpstr>
      <vt:lpstr>Methodology </vt:lpstr>
      <vt:lpstr>Theoretical framework</vt:lpstr>
      <vt:lpstr>Project planning and resources</vt:lpstr>
      <vt:lpstr>Impact and limitations</vt:lpstr>
      <vt:lpstr>Reference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Likhitha Pyneni</dc:creator>
  <cp:lastModifiedBy>Likhitha Pyneni</cp:lastModifiedBy>
  <cp:revision>3</cp:revision>
  <dcterms:created xsi:type="dcterms:W3CDTF">2026-04-20T00:28:22Z</dcterms:created>
  <dcterms:modified xsi:type="dcterms:W3CDTF">2026-04-20T08:31:05Z</dcterms:modified>
</cp:coreProperties>
</file>