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4713"/>
  </p:normalViewPr>
  <p:slideViewPr>
    <p:cSldViewPr snapToGrid="0" snapToObjects="1" showGuides="1">
      <p:cViewPr varScale="1">
        <p:scale>
          <a:sx n="90" d="100"/>
          <a:sy n="90" d="100"/>
        </p:scale>
        <p:origin x="232" y="72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031C6D-2F73-3640-81B0-A907019E7C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F0EE48-B018-5743-ACDE-0B3E0D36C4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C6111-11B1-5848-AE30-AF2E5BB1C3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0C1FE-3F73-3E4F-95D5-74FA50440B5E}" type="datetimeFigureOut">
              <a:rPr lang="en-US" smtClean="0"/>
              <a:t>11/8/22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1566D7-D73F-A641-82BD-5B19DF7438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B4A028-850C-9A4E-A599-6600E3FB27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994F2-E48E-B140-A2CF-E2E0725CC7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86881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DDA01D-48D8-0B43-8332-E501FEFEDD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40FC96-AB58-AB49-8C3E-1763D19CAB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ED5AD5-EF4C-3E4F-A53F-BBD6641447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0C1FE-3F73-3E4F-95D5-74FA50440B5E}" type="datetimeFigureOut">
              <a:rPr lang="en-US" smtClean="0"/>
              <a:t>11/8/22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E6048E-C5EC-0C40-A6FB-22E8C16960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4AB6AB-C6BF-9647-BE07-81C21CE215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994F2-E48E-B140-A2CF-E2E0725CC7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84927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A7ACD-C325-AB40-9BEF-BAC66F3582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1CE8CA-A2A2-A14C-909D-3B7276624D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A9DABB-46B6-684D-B2D8-9DC192E822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0C1FE-3F73-3E4F-95D5-74FA50440B5E}" type="datetimeFigureOut">
              <a:rPr lang="en-US" smtClean="0"/>
              <a:t>11/8/22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A115D8-709D-D441-B713-5C6A78DBE5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7EBEAF-5459-CF42-A316-61663CE391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994F2-E48E-B140-A2CF-E2E0725CC7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9316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0A58A3-2A05-2246-AD69-F98380550B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AA9F99-D256-CA44-B68E-DABCF540205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837D1B-A3B5-1B4F-9E3F-BB5C994F9F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332BBD-4468-9F45-B337-F26CE4F495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0C1FE-3F73-3E4F-95D5-74FA50440B5E}" type="datetimeFigureOut">
              <a:rPr lang="en-US" smtClean="0"/>
              <a:t>11/8/22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92E7E8-3888-7841-8452-758E0585D2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341910-C28A-C944-B4D8-6160DFAE32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994F2-E48E-B140-A2CF-E2E0725CC7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090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26410-108E-0649-967E-32230FF056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1EBA09-F2B2-7846-92B8-73EB5FBE47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239C87-AA8F-9646-B795-C1F8AFAA66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BC5813C-2658-034E-B468-0DEA65C7FF9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E6315E5-E7F9-4A45-86B0-73A89D787A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BAE4FC0-DAF6-D44E-9A95-1681DA482C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0C1FE-3F73-3E4F-95D5-74FA50440B5E}" type="datetimeFigureOut">
              <a:rPr lang="en-US" smtClean="0"/>
              <a:t>11/8/22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B632F89-5576-A24E-A517-ED37EA76F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49DB95-7F5E-E645-9FC9-9CDF397A5F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994F2-E48E-B140-A2CF-E2E0725CC7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29711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0D31CC-3E54-AC4E-9FF2-7C919BD8EE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764D860-31C7-384B-93AD-5D291EC07B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0C1FE-3F73-3E4F-95D5-74FA50440B5E}" type="datetimeFigureOut">
              <a:rPr lang="en-US" smtClean="0"/>
              <a:t>11/8/22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E799D6-65D8-E641-836B-5498C336E8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EB3429-921D-DD41-8B55-37D26A6361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994F2-E48E-B140-A2CF-E2E0725CC7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24002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2F3B526-36EA-BA40-AA8F-19F203C9D7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0C1FE-3F73-3E4F-95D5-74FA50440B5E}" type="datetimeFigureOut">
              <a:rPr lang="en-US" smtClean="0"/>
              <a:t>11/8/22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AF2EA65-705B-E742-A134-822A1511C5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1363BD-148D-6642-9E38-B6019AEE67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994F2-E48E-B140-A2CF-E2E0725CC7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4288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EF7D0E-9FCB-B741-A0ED-7AB79B5B6A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BED05C-330E-8843-A3CF-FBA648FAED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42DF37-EA8F-574D-8F33-555E8532DC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FF008D-CE28-6245-8696-2C2BC86586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0C1FE-3F73-3E4F-95D5-74FA50440B5E}" type="datetimeFigureOut">
              <a:rPr lang="en-US" smtClean="0"/>
              <a:t>11/8/22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00AF12-2C33-D940-AC9E-C7F50445E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7E09A0-BFFC-EA4C-A37E-146734166D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994F2-E48E-B140-A2CF-E2E0725CC7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22623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AD4208-0870-584D-A9F6-8A069F246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7CBF837-AE29-DA45-98D7-C94D6348A56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8EFC4C-A853-3143-BAD4-D140C51A76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5E2F99-E14B-2A44-8174-86F65714A8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0C1FE-3F73-3E4F-95D5-74FA50440B5E}" type="datetimeFigureOut">
              <a:rPr lang="en-US" smtClean="0"/>
              <a:t>11/8/22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284D2D-21DF-3240-8340-47918382A4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15CFF6-771F-7943-B7BC-4B6D65B56C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994F2-E48E-B140-A2CF-E2E0725CC7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718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CD304A-0729-9548-9028-AF52F78D4F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5008D99-8ADC-6C42-9C61-F36B1E4572A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136B8E-8FAC-CD44-9974-88B9EE2F6C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0C1FE-3F73-3E4F-95D5-74FA50440B5E}" type="datetimeFigureOut">
              <a:rPr lang="en-US" smtClean="0"/>
              <a:t>11/8/22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CCEEF1-2C10-E244-A913-1C07F63BBD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50B45C-EA9F-E448-9F70-DF2B88F25A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994F2-E48E-B140-A2CF-E2E0725CC7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12345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2D09CFC-9CA9-824E-BC5D-44DFCA55E75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9E902B-8210-EA45-A71C-007492A86F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213DD-981D-7942-BEE3-6B9C69C7D5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0C1FE-3F73-3E4F-95D5-74FA50440B5E}" type="datetimeFigureOut">
              <a:rPr lang="en-US" smtClean="0"/>
              <a:t>11/8/22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48534D-E208-F346-AB3A-1EDB8C1455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DF03DD-CFB9-0E4E-AEEC-EFAA53945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994F2-E48E-B140-A2CF-E2E0725CC7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18182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0B5CB8E-9D46-A941-A968-B07125E063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AE37D6-C8EB-3C4F-A165-8891BC8B4F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370372-52B9-364D-A6B1-2FA3FFF22E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90C1FE-3F73-3E4F-95D5-74FA50440B5E}" type="datetimeFigureOut">
              <a:rPr lang="en-US" smtClean="0"/>
              <a:t>11/8/22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2406A1-0BC4-4649-999C-740628FF84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FBA2D7-C866-9242-9EF5-CBB3F2848A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4994F2-E48E-B140-A2CF-E2E0725CC7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23899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Rodrigo.faguilera@uwtsd.ac.uk" TargetMode="External"/><Relationship Id="rId2" Type="http://schemas.openxmlformats.org/officeDocument/2006/relationships/hyperlink" Target="https://upload.wikimedia.org/wikipedia/commons/0/0d/Es-espa%C3%B1ol.og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mailto:2017072@student.uwtsd.ac.uk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69FBBA-C899-3343-8A11-7EF8DAF7B3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76293" y="334538"/>
            <a:ext cx="7225990" cy="5307980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20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Foreign Language and Cultural Awareness-</a:t>
            </a:r>
            <a:b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0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Spanish- </a:t>
            </a:r>
            <a:r>
              <a:rPr lang="en-GB" sz="2000" b="1" i="1" u="sng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 tooltip="Es-español.oga"/>
              </a:rPr>
              <a:t>Español</a:t>
            </a:r>
            <a:b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0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BMIH5003</a:t>
            </a:r>
            <a:b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0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Rodrigo F. Aguilera</a:t>
            </a:r>
            <a:b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0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International Hotel Management</a:t>
            </a:r>
            <a:b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000" b="1" u="sng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Rodrigo.faguilera@uwtsd.ac.uk</a:t>
            </a:r>
            <a:b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0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Rukhsana</a:t>
            </a:r>
            <a:r>
              <a:rPr lang="en-GB" sz="20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khan</a:t>
            </a:r>
            <a:b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000" b="1" u="sng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2017072@student.uwtsd.ac.uk</a:t>
            </a:r>
            <a:b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0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2017072</a:t>
            </a:r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15495720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88B8C7F-5207-D34D-AF0A-12383792EB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80946" y="1862254"/>
            <a:ext cx="9787056" cy="4505092"/>
          </a:xfrm>
        </p:spPr>
        <p:txBody>
          <a:bodyPr>
            <a:norm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Buenos días! Hotel </a:t>
            </a:r>
            <a:r>
              <a:rPr lang="es-ES" sz="1600" dirty="0" err="1">
                <a:solidFill>
                  <a:srgbClr val="000000"/>
                </a:solidFill>
                <a:latin typeface="Calibri"/>
              </a:rPr>
              <a:t>Traveller</a:t>
            </a:r>
            <a:r>
              <a:rPr lang="es-ES" sz="1600" dirty="0">
                <a:solidFill>
                  <a:srgbClr val="000000"/>
                </a:solidFill>
                <a:latin typeface="Calibri"/>
              </a:rPr>
              <a:t> </a:t>
            </a:r>
            <a:r>
              <a:rPr lang="es-ES" sz="1600" dirty="0" err="1">
                <a:solidFill>
                  <a:srgbClr val="000000"/>
                </a:solidFill>
                <a:latin typeface="Calibri"/>
              </a:rPr>
              <a:t>dream</a:t>
            </a: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 Como le puedo ayudar? </a:t>
            </a:r>
            <a:r>
              <a:rPr lang="es-ES" sz="16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6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6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6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may</a:t>
            </a:r>
            <a:r>
              <a:rPr lang="es-ES" sz="16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I </a:t>
            </a:r>
            <a:r>
              <a:rPr lang="es-ES" sz="16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help</a:t>
            </a:r>
            <a:r>
              <a:rPr lang="es-ES" sz="16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6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you</a:t>
            </a:r>
            <a:r>
              <a:rPr lang="es-ES" sz="16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Sra.</a:t>
            </a:r>
            <a:r>
              <a:rPr lang="es-ES" sz="1600" dirty="0" err="1">
                <a:solidFill>
                  <a:srgbClr val="000000"/>
                </a:solidFill>
                <a:latin typeface="Calibri"/>
              </a:rPr>
              <a:t>rukhsana</a:t>
            </a: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	Buenos días! Me gustaría reservar una habitación en el hotel. </a:t>
            </a:r>
            <a:r>
              <a:rPr lang="es-ES" sz="16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6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Make</a:t>
            </a:r>
            <a:r>
              <a:rPr lang="es-ES" sz="16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a </a:t>
            </a:r>
            <a:r>
              <a:rPr lang="es-ES" sz="16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reservation</a:t>
            </a:r>
            <a:r>
              <a:rPr lang="es-ES" sz="16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bien. Como se llama usted?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Me llamo </a:t>
            </a:r>
            <a:r>
              <a:rPr lang="es-ES" sz="1600" dirty="0" err="1">
                <a:solidFill>
                  <a:srgbClr val="000000"/>
                </a:solidFill>
                <a:latin typeface="Calibri"/>
              </a:rPr>
              <a:t>Rukhsana</a:t>
            </a:r>
            <a:r>
              <a:rPr lang="es-ES" sz="1600" dirty="0">
                <a:solidFill>
                  <a:srgbClr val="000000"/>
                </a:solidFill>
                <a:latin typeface="Calibri"/>
              </a:rPr>
              <a:t> </a:t>
            </a:r>
            <a:r>
              <a:rPr lang="es-ES" sz="1600" dirty="0" err="1">
                <a:solidFill>
                  <a:srgbClr val="000000"/>
                </a:solidFill>
                <a:latin typeface="Calibri"/>
              </a:rPr>
              <a:t>khan</a:t>
            </a: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 Señora </a:t>
            </a:r>
            <a:r>
              <a:rPr lang="es-ES" sz="1600" dirty="0" err="1">
                <a:solidFill>
                  <a:srgbClr val="000000"/>
                </a:solidFill>
                <a:latin typeface="Calibri"/>
              </a:rPr>
              <a:t>khan</a:t>
            </a: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 Para cuantas personas? </a:t>
            </a:r>
            <a:r>
              <a:rPr lang="es-ES" sz="16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6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for</a:t>
            </a:r>
            <a:r>
              <a:rPr lang="es-ES" sz="16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6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6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6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many</a:t>
            </a:r>
            <a:r>
              <a:rPr lang="es-ES" sz="16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6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people</a:t>
            </a:r>
            <a:r>
              <a:rPr lang="es-ES" sz="16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Para cuatro</a:t>
            </a:r>
            <a:r>
              <a:rPr lang="es-ES" sz="1600" dirty="0">
                <a:solidFill>
                  <a:srgbClr val="000000"/>
                </a:solidFill>
                <a:latin typeface="Calibri"/>
              </a:rPr>
              <a:t> </a:t>
            </a: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personas.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Una o dos habitaciones?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Dos  </a:t>
            </a:r>
            <a:r>
              <a:rPr lang="es-ES" sz="16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habitación</a:t>
            </a:r>
            <a:r>
              <a:rPr lang="es-ES" sz="1600" dirty="0" err="1">
                <a:solidFill>
                  <a:srgbClr val="000000"/>
                </a:solidFill>
                <a:latin typeface="Calibri"/>
              </a:rPr>
              <a:t>es</a:t>
            </a:r>
            <a:r>
              <a:rPr lang="es-ES" sz="1600" dirty="0">
                <a:solidFill>
                  <a:srgbClr val="000000"/>
                </a:solidFill>
                <a:latin typeface="Calibri"/>
              </a:rPr>
              <a:t>.</a:t>
            </a:r>
            <a:endParaRPr lang="es-ES" sz="16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Cama doble o dos individuales? </a:t>
            </a:r>
            <a:r>
              <a:rPr lang="es-ES" sz="16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(doublé </a:t>
            </a:r>
            <a:r>
              <a:rPr lang="es-ES" sz="16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bed</a:t>
            </a:r>
            <a:r>
              <a:rPr lang="es-ES" sz="16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6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or</a:t>
            </a:r>
            <a:r>
              <a:rPr lang="es-ES" sz="16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2 singles)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</a:t>
            </a:r>
            <a:r>
              <a:rPr lang="es-ES" sz="1600" dirty="0">
                <a:solidFill>
                  <a:srgbClr val="000000"/>
                </a:solidFill>
                <a:latin typeface="Calibri"/>
              </a:rPr>
              <a:t>Dos </a:t>
            </a: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cama dobles.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Para que fecha?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Para el </a:t>
            </a:r>
            <a:r>
              <a:rPr lang="es-ES" sz="1600" dirty="0" err="1">
                <a:solidFill>
                  <a:srgbClr val="000000"/>
                </a:solidFill>
                <a:latin typeface="Calibri"/>
              </a:rPr>
              <a:t>quatro</a:t>
            </a: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de </a:t>
            </a:r>
            <a:r>
              <a:rPr lang="es-ES" sz="1600" dirty="0">
                <a:solidFill>
                  <a:srgbClr val="000000"/>
                </a:solidFill>
                <a:latin typeface="Calibri"/>
              </a:rPr>
              <a:t>febrero</a:t>
            </a: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de 2022(dos mil </a:t>
            </a:r>
            <a:r>
              <a:rPr lang="es-ES" sz="16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veintidos</a:t>
            </a: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Por cuantas noches? </a:t>
            </a:r>
            <a:r>
              <a:rPr lang="es-ES" sz="16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6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6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6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many</a:t>
            </a:r>
            <a:r>
              <a:rPr lang="es-ES" sz="16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6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nights</a:t>
            </a:r>
            <a:r>
              <a:rPr lang="es-ES" sz="16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Por </a:t>
            </a:r>
            <a:r>
              <a:rPr lang="es-ES" sz="1600" dirty="0">
                <a:solidFill>
                  <a:srgbClr val="000000"/>
                </a:solidFill>
                <a:latin typeface="Calibri"/>
              </a:rPr>
              <a:t>tres </a:t>
            </a: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noches.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Bueno. Todo esta reservado. </a:t>
            </a:r>
            <a:r>
              <a:rPr lang="es-ES" sz="16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6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Everything</a:t>
            </a:r>
            <a:r>
              <a:rPr lang="es-ES" sz="16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6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is</a:t>
            </a:r>
            <a:r>
              <a:rPr lang="es-ES" sz="16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6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reserved</a:t>
            </a:r>
            <a:r>
              <a:rPr lang="es-ES" sz="16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Genial! Muchas Gracias. Adiós.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Muchas gracias. Adiós. </a:t>
            </a:r>
          </a:p>
          <a:p>
            <a:endParaRPr lang="en-US" sz="1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E82275D-014E-C245-BE06-B6297CC075E1}"/>
              </a:ext>
            </a:extLst>
          </p:cNvPr>
          <p:cNvSpPr txBox="1"/>
          <p:nvPr/>
        </p:nvSpPr>
        <p:spPr>
          <a:xfrm>
            <a:off x="2219093" y="81403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5" name="TextBox 3">
            <a:extLst>
              <a:ext uri="{FF2B5EF4-FFF2-40B4-BE49-F238E27FC236}">
                <a16:creationId xmlns:a16="http://schemas.microsoft.com/office/drawing/2014/main" id="{CF7E0596-E518-AC49-A0CC-07B13B34FD23}"/>
              </a:ext>
            </a:extLst>
          </p:cNvPr>
          <p:cNvSpPr txBox="1"/>
          <p:nvPr/>
        </p:nvSpPr>
        <p:spPr>
          <a:xfrm>
            <a:off x="880946" y="565805"/>
            <a:ext cx="11777472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sng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Me </a:t>
            </a:r>
            <a:r>
              <a:rPr lang="en-GB" sz="3600" b="0" i="0" u="sng" strike="noStrike" kern="0" cap="none" spc="0" baseline="0" dirty="0" err="1">
                <a:solidFill>
                  <a:srgbClr val="000000"/>
                </a:solidFill>
                <a:uFillTx/>
                <a:latin typeface="Calibri"/>
              </a:rPr>
              <a:t>gustaria</a:t>
            </a:r>
            <a:r>
              <a:rPr lang="en-GB" sz="3600" b="0" i="0" u="sng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3600" b="0" i="0" u="sng" strike="noStrike" kern="0" cap="none" spc="0" baseline="0" dirty="0" err="1">
                <a:solidFill>
                  <a:srgbClr val="000000"/>
                </a:solidFill>
                <a:uFillTx/>
                <a:latin typeface="Calibri"/>
              </a:rPr>
              <a:t>hacer</a:t>
            </a:r>
            <a:r>
              <a:rPr lang="en-GB" sz="3600" b="0" i="0" u="sng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 una </a:t>
            </a:r>
            <a:r>
              <a:rPr lang="en-GB" sz="3600" b="0" i="0" u="sng" strike="noStrike" kern="0" cap="none" spc="0" baseline="0" dirty="0" err="1">
                <a:solidFill>
                  <a:srgbClr val="000000"/>
                </a:solidFill>
                <a:uFillTx/>
                <a:latin typeface="Calibri"/>
              </a:rPr>
              <a:t>reserva</a:t>
            </a:r>
            <a:r>
              <a:rPr lang="en-GB" sz="3600" b="0" i="0" u="sng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…</a:t>
            </a:r>
            <a:endParaRPr lang="en-GB" sz="3600" b="0" i="1" u="sng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2" name="Audio Recording 9 Nov 2022 at 13:02:50" descr="Audio Recording 9 Nov 2022 at 13:02:50">
            <a:hlinkClick r:id="" action="ppaction://media"/>
            <a:extLst>
              <a:ext uri="{FF2B5EF4-FFF2-40B4-BE49-F238E27FC236}">
                <a16:creationId xmlns:a16="http://schemas.microsoft.com/office/drawing/2014/main" id="{938502CA-EEE4-2C42-B26F-5D37CD8860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504112" y="2944812"/>
            <a:ext cx="812800" cy="116998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A7D0754-28D9-4E44-9AF3-A84122A69E54}"/>
              </a:ext>
            </a:extLst>
          </p:cNvPr>
          <p:cNvSpPr txBox="1"/>
          <p:nvPr/>
        </p:nvSpPr>
        <p:spPr>
          <a:xfrm>
            <a:off x="7729538" y="4114800"/>
            <a:ext cx="19859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Rukhsana</a:t>
            </a:r>
            <a:r>
              <a:rPr lang="en-US" dirty="0"/>
              <a:t> khan</a:t>
            </a:r>
          </a:p>
        </p:txBody>
      </p:sp>
    </p:spTree>
    <p:extLst>
      <p:ext uri="{BB962C8B-B14F-4D97-AF65-F5344CB8AC3E}">
        <p14:creationId xmlns:p14="http://schemas.microsoft.com/office/powerpoint/2010/main" val="955927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28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2209</TotalTime>
  <Words>263</Words>
  <Application>Microsoft Macintosh PowerPoint</Application>
  <PresentationFormat>Widescreen</PresentationFormat>
  <Paragraphs>20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Foreign Language and Cultural Awareness- Spanish- Español BMIH5003 Rodrigo F. Aguilera International Hotel Management Rodrigo.faguilera@uwtsd.ac.uk Rukhsana khan 2017072@student.uwtsd.ac.uk 2017072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Rukhsana Khan (2017072)</dc:creator>
  <cp:lastModifiedBy>Rukhsana Khan (2017072)</cp:lastModifiedBy>
  <cp:revision>9</cp:revision>
  <dcterms:created xsi:type="dcterms:W3CDTF">2022-11-04T09:37:45Z</dcterms:created>
  <dcterms:modified xsi:type="dcterms:W3CDTF">2022-11-09T13:06:42Z</dcterms:modified>
</cp:coreProperties>
</file>