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4a" ContentType="audi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3.xml" ContentType="application/vnd.openxmlformats-officedocument.presentationml.tags+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7" r:id="rId1"/>
    <p:sldMasterId id="2147483674" r:id="rId2"/>
  </p:sldMasterIdLst>
  <p:notesMasterIdLst>
    <p:notesMasterId r:id="rId26"/>
  </p:notesMasterIdLst>
  <p:sldIdLst>
    <p:sldId id="504" r:id="rId3"/>
    <p:sldId id="505" r:id="rId4"/>
    <p:sldId id="506" r:id="rId5"/>
    <p:sldId id="507" r:id="rId6"/>
    <p:sldId id="508" r:id="rId7"/>
    <p:sldId id="509" r:id="rId8"/>
    <p:sldId id="510" r:id="rId9"/>
    <p:sldId id="511" r:id="rId10"/>
    <p:sldId id="512" r:id="rId11"/>
    <p:sldId id="513" r:id="rId12"/>
    <p:sldId id="514" r:id="rId13"/>
    <p:sldId id="515" r:id="rId14"/>
    <p:sldId id="516" r:id="rId15"/>
    <p:sldId id="517" r:id="rId16"/>
    <p:sldId id="518" r:id="rId17"/>
    <p:sldId id="519" r:id="rId18"/>
    <p:sldId id="649" r:id="rId19"/>
    <p:sldId id="650" r:id="rId20"/>
    <p:sldId id="651" r:id="rId21"/>
    <p:sldId id="652" r:id="rId22"/>
    <p:sldId id="478" r:id="rId23"/>
    <p:sldId id="479" r:id="rId24"/>
    <p:sldId id="645"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2" autoAdjust="0"/>
    <p:restoredTop sz="94675" autoAdjust="0"/>
  </p:normalViewPr>
  <p:slideViewPr>
    <p:cSldViewPr snapToGrid="0">
      <p:cViewPr varScale="1">
        <p:scale>
          <a:sx n="106" d="100"/>
          <a:sy n="106" d="100"/>
        </p:scale>
        <p:origin x="792" y="114"/>
      </p:cViewPr>
      <p:guideLst/>
    </p:cSldViewPr>
  </p:slideViewPr>
  <p:outlineViewPr>
    <p:cViewPr>
      <p:scale>
        <a:sx n="33" d="100"/>
        <a:sy n="33" d="100"/>
      </p:scale>
      <p:origin x="0" y="-24519"/>
    </p:cViewPr>
  </p:outlineViewPr>
  <p:notesTextViewPr>
    <p:cViewPr>
      <p:scale>
        <a:sx n="200" d="100"/>
        <a:sy n="200" d="100"/>
      </p:scale>
      <p:origin x="0" y="0"/>
    </p:cViewPr>
  </p:notesTextViewPr>
  <p:sorterViewPr>
    <p:cViewPr>
      <p:scale>
        <a:sx n="125" d="100"/>
        <a:sy n="125" d="100"/>
      </p:scale>
      <p:origin x="0" y="-2193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EDA6ECDA-8E4D-4334-974E-AE2001485B30}"/>
    <pc:docChg chg="delSld delMainMaster">
      <pc:chgData name="David Holley" userId="45123e1e-ac21-4ee3-b53e-8d97b4b34e1e" providerId="ADAL" clId="{EDA6ECDA-8E4D-4334-974E-AE2001485B30}" dt="2025-11-21T10:42:13.453" v="0" actId="47"/>
      <pc:docMkLst>
        <pc:docMk/>
      </pc:docMkLst>
      <pc:sldChg chg="del">
        <pc:chgData name="David Holley" userId="45123e1e-ac21-4ee3-b53e-8d97b4b34e1e" providerId="ADAL" clId="{EDA6ECDA-8E4D-4334-974E-AE2001485B30}" dt="2025-11-21T10:42:13.453" v="0" actId="47"/>
        <pc:sldMkLst>
          <pc:docMk/>
          <pc:sldMk cId="1966766279" sldId="256"/>
        </pc:sldMkLst>
      </pc:sldChg>
      <pc:sldChg chg="del">
        <pc:chgData name="David Holley" userId="45123e1e-ac21-4ee3-b53e-8d97b4b34e1e" providerId="ADAL" clId="{EDA6ECDA-8E4D-4334-974E-AE2001485B30}" dt="2025-11-21T10:42:13.453" v="0" actId="47"/>
        <pc:sldMkLst>
          <pc:docMk/>
          <pc:sldMk cId="3416132011" sldId="257"/>
        </pc:sldMkLst>
      </pc:sldChg>
      <pc:sldChg chg="del">
        <pc:chgData name="David Holley" userId="45123e1e-ac21-4ee3-b53e-8d97b4b34e1e" providerId="ADAL" clId="{EDA6ECDA-8E4D-4334-974E-AE2001485B30}" dt="2025-11-21T10:42:13.453" v="0" actId="47"/>
        <pc:sldMkLst>
          <pc:docMk/>
          <pc:sldMk cId="1491537608" sldId="258"/>
        </pc:sldMkLst>
      </pc:sldChg>
      <pc:sldChg chg="del">
        <pc:chgData name="David Holley" userId="45123e1e-ac21-4ee3-b53e-8d97b4b34e1e" providerId="ADAL" clId="{EDA6ECDA-8E4D-4334-974E-AE2001485B30}" dt="2025-11-21T10:42:13.453" v="0" actId="47"/>
        <pc:sldMkLst>
          <pc:docMk/>
          <pc:sldMk cId="521807456" sldId="259"/>
        </pc:sldMkLst>
      </pc:sldChg>
      <pc:sldChg chg="del">
        <pc:chgData name="David Holley" userId="45123e1e-ac21-4ee3-b53e-8d97b4b34e1e" providerId="ADAL" clId="{EDA6ECDA-8E4D-4334-974E-AE2001485B30}" dt="2025-11-21T10:42:13.453" v="0" actId="47"/>
        <pc:sldMkLst>
          <pc:docMk/>
          <pc:sldMk cId="258126121" sldId="260"/>
        </pc:sldMkLst>
      </pc:sldChg>
      <pc:sldChg chg="del">
        <pc:chgData name="David Holley" userId="45123e1e-ac21-4ee3-b53e-8d97b4b34e1e" providerId="ADAL" clId="{EDA6ECDA-8E4D-4334-974E-AE2001485B30}" dt="2025-11-21T10:42:13.453" v="0" actId="47"/>
        <pc:sldMkLst>
          <pc:docMk/>
          <pc:sldMk cId="3363584973" sldId="262"/>
        </pc:sldMkLst>
      </pc:sldChg>
      <pc:sldChg chg="del">
        <pc:chgData name="David Holley" userId="45123e1e-ac21-4ee3-b53e-8d97b4b34e1e" providerId="ADAL" clId="{EDA6ECDA-8E4D-4334-974E-AE2001485B30}" dt="2025-11-21T10:42:13.453" v="0" actId="47"/>
        <pc:sldMkLst>
          <pc:docMk/>
          <pc:sldMk cId="2721850949" sldId="263"/>
        </pc:sldMkLst>
      </pc:sldChg>
      <pc:sldChg chg="del">
        <pc:chgData name="David Holley" userId="45123e1e-ac21-4ee3-b53e-8d97b4b34e1e" providerId="ADAL" clId="{EDA6ECDA-8E4D-4334-974E-AE2001485B30}" dt="2025-11-21T10:42:13.453" v="0" actId="47"/>
        <pc:sldMkLst>
          <pc:docMk/>
          <pc:sldMk cId="4180423603" sldId="264"/>
        </pc:sldMkLst>
      </pc:sldChg>
      <pc:sldChg chg="del">
        <pc:chgData name="David Holley" userId="45123e1e-ac21-4ee3-b53e-8d97b4b34e1e" providerId="ADAL" clId="{EDA6ECDA-8E4D-4334-974E-AE2001485B30}" dt="2025-11-21T10:42:13.453" v="0" actId="47"/>
        <pc:sldMkLst>
          <pc:docMk/>
          <pc:sldMk cId="408110908" sldId="265"/>
        </pc:sldMkLst>
      </pc:sldChg>
      <pc:sldChg chg="del">
        <pc:chgData name="David Holley" userId="45123e1e-ac21-4ee3-b53e-8d97b4b34e1e" providerId="ADAL" clId="{EDA6ECDA-8E4D-4334-974E-AE2001485B30}" dt="2025-11-21T10:42:13.453" v="0" actId="47"/>
        <pc:sldMkLst>
          <pc:docMk/>
          <pc:sldMk cId="3495643713" sldId="266"/>
        </pc:sldMkLst>
      </pc:sldChg>
      <pc:sldChg chg="del">
        <pc:chgData name="David Holley" userId="45123e1e-ac21-4ee3-b53e-8d97b4b34e1e" providerId="ADAL" clId="{EDA6ECDA-8E4D-4334-974E-AE2001485B30}" dt="2025-11-21T10:42:13.453" v="0" actId="47"/>
        <pc:sldMkLst>
          <pc:docMk/>
          <pc:sldMk cId="250220055" sldId="267"/>
        </pc:sldMkLst>
      </pc:sldChg>
      <pc:sldChg chg="del">
        <pc:chgData name="David Holley" userId="45123e1e-ac21-4ee3-b53e-8d97b4b34e1e" providerId="ADAL" clId="{EDA6ECDA-8E4D-4334-974E-AE2001485B30}" dt="2025-11-21T10:42:13.453" v="0" actId="47"/>
        <pc:sldMkLst>
          <pc:docMk/>
          <pc:sldMk cId="3845041546" sldId="268"/>
        </pc:sldMkLst>
      </pc:sldChg>
      <pc:sldChg chg="del">
        <pc:chgData name="David Holley" userId="45123e1e-ac21-4ee3-b53e-8d97b4b34e1e" providerId="ADAL" clId="{EDA6ECDA-8E4D-4334-974E-AE2001485B30}" dt="2025-11-21T10:42:13.453" v="0" actId="47"/>
        <pc:sldMkLst>
          <pc:docMk/>
          <pc:sldMk cId="2892206434" sldId="269"/>
        </pc:sldMkLst>
      </pc:sldChg>
      <pc:sldChg chg="del">
        <pc:chgData name="David Holley" userId="45123e1e-ac21-4ee3-b53e-8d97b4b34e1e" providerId="ADAL" clId="{EDA6ECDA-8E4D-4334-974E-AE2001485B30}" dt="2025-11-21T10:42:13.453" v="0" actId="47"/>
        <pc:sldMkLst>
          <pc:docMk/>
          <pc:sldMk cId="3494762373" sldId="270"/>
        </pc:sldMkLst>
      </pc:sldChg>
      <pc:sldChg chg="del">
        <pc:chgData name="David Holley" userId="45123e1e-ac21-4ee3-b53e-8d97b4b34e1e" providerId="ADAL" clId="{EDA6ECDA-8E4D-4334-974E-AE2001485B30}" dt="2025-11-21T10:42:13.453" v="0" actId="47"/>
        <pc:sldMkLst>
          <pc:docMk/>
          <pc:sldMk cId="906418847" sldId="272"/>
        </pc:sldMkLst>
      </pc:sldChg>
      <pc:sldChg chg="del">
        <pc:chgData name="David Holley" userId="45123e1e-ac21-4ee3-b53e-8d97b4b34e1e" providerId="ADAL" clId="{EDA6ECDA-8E4D-4334-974E-AE2001485B30}" dt="2025-11-21T10:42:13.453" v="0" actId="47"/>
        <pc:sldMkLst>
          <pc:docMk/>
          <pc:sldMk cId="2364688866" sldId="273"/>
        </pc:sldMkLst>
      </pc:sldChg>
      <pc:sldChg chg="del">
        <pc:chgData name="David Holley" userId="45123e1e-ac21-4ee3-b53e-8d97b4b34e1e" providerId="ADAL" clId="{EDA6ECDA-8E4D-4334-974E-AE2001485B30}" dt="2025-11-21T10:42:13.453" v="0" actId="47"/>
        <pc:sldMkLst>
          <pc:docMk/>
          <pc:sldMk cId="3514698911" sldId="274"/>
        </pc:sldMkLst>
      </pc:sldChg>
      <pc:sldChg chg="del">
        <pc:chgData name="David Holley" userId="45123e1e-ac21-4ee3-b53e-8d97b4b34e1e" providerId="ADAL" clId="{EDA6ECDA-8E4D-4334-974E-AE2001485B30}" dt="2025-11-21T10:42:13.453" v="0" actId="47"/>
        <pc:sldMkLst>
          <pc:docMk/>
          <pc:sldMk cId="112680345" sldId="275"/>
        </pc:sldMkLst>
      </pc:sldChg>
      <pc:sldChg chg="del">
        <pc:chgData name="David Holley" userId="45123e1e-ac21-4ee3-b53e-8d97b4b34e1e" providerId="ADAL" clId="{EDA6ECDA-8E4D-4334-974E-AE2001485B30}" dt="2025-11-21T10:42:13.453" v="0" actId="47"/>
        <pc:sldMkLst>
          <pc:docMk/>
          <pc:sldMk cId="2949088222" sldId="299"/>
        </pc:sldMkLst>
      </pc:sldChg>
      <pc:sldChg chg="del">
        <pc:chgData name="David Holley" userId="45123e1e-ac21-4ee3-b53e-8d97b4b34e1e" providerId="ADAL" clId="{EDA6ECDA-8E4D-4334-974E-AE2001485B30}" dt="2025-11-21T10:42:13.453" v="0" actId="47"/>
        <pc:sldMkLst>
          <pc:docMk/>
          <pc:sldMk cId="1585680340" sldId="301"/>
        </pc:sldMkLst>
      </pc:sldChg>
      <pc:sldChg chg="del">
        <pc:chgData name="David Holley" userId="45123e1e-ac21-4ee3-b53e-8d97b4b34e1e" providerId="ADAL" clId="{EDA6ECDA-8E4D-4334-974E-AE2001485B30}" dt="2025-11-21T10:42:13.453" v="0" actId="47"/>
        <pc:sldMkLst>
          <pc:docMk/>
          <pc:sldMk cId="2080870007" sldId="321"/>
        </pc:sldMkLst>
      </pc:sldChg>
      <pc:sldChg chg="del">
        <pc:chgData name="David Holley" userId="45123e1e-ac21-4ee3-b53e-8d97b4b34e1e" providerId="ADAL" clId="{EDA6ECDA-8E4D-4334-974E-AE2001485B30}" dt="2025-11-21T10:42:13.453" v="0" actId="47"/>
        <pc:sldMkLst>
          <pc:docMk/>
          <pc:sldMk cId="2516673322" sldId="322"/>
        </pc:sldMkLst>
      </pc:sldChg>
      <pc:sldChg chg="del">
        <pc:chgData name="David Holley" userId="45123e1e-ac21-4ee3-b53e-8d97b4b34e1e" providerId="ADAL" clId="{EDA6ECDA-8E4D-4334-974E-AE2001485B30}" dt="2025-11-21T10:42:13.453" v="0" actId="47"/>
        <pc:sldMkLst>
          <pc:docMk/>
          <pc:sldMk cId="1382499471" sldId="323"/>
        </pc:sldMkLst>
      </pc:sldChg>
      <pc:sldChg chg="del">
        <pc:chgData name="David Holley" userId="45123e1e-ac21-4ee3-b53e-8d97b4b34e1e" providerId="ADAL" clId="{EDA6ECDA-8E4D-4334-974E-AE2001485B30}" dt="2025-11-21T10:42:13.453" v="0" actId="47"/>
        <pc:sldMkLst>
          <pc:docMk/>
          <pc:sldMk cId="791834758" sldId="324"/>
        </pc:sldMkLst>
      </pc:sldChg>
      <pc:sldChg chg="del">
        <pc:chgData name="David Holley" userId="45123e1e-ac21-4ee3-b53e-8d97b4b34e1e" providerId="ADAL" clId="{EDA6ECDA-8E4D-4334-974E-AE2001485B30}" dt="2025-11-21T10:42:13.453" v="0" actId="47"/>
        <pc:sldMkLst>
          <pc:docMk/>
          <pc:sldMk cId="2813330555" sldId="325"/>
        </pc:sldMkLst>
      </pc:sldChg>
      <pc:sldChg chg="del">
        <pc:chgData name="David Holley" userId="45123e1e-ac21-4ee3-b53e-8d97b4b34e1e" providerId="ADAL" clId="{EDA6ECDA-8E4D-4334-974E-AE2001485B30}" dt="2025-11-21T10:42:13.453" v="0" actId="47"/>
        <pc:sldMkLst>
          <pc:docMk/>
          <pc:sldMk cId="3434811860" sldId="326"/>
        </pc:sldMkLst>
      </pc:sldChg>
      <pc:sldChg chg="del">
        <pc:chgData name="David Holley" userId="45123e1e-ac21-4ee3-b53e-8d97b4b34e1e" providerId="ADAL" clId="{EDA6ECDA-8E4D-4334-974E-AE2001485B30}" dt="2025-11-21T10:42:13.453" v="0" actId="47"/>
        <pc:sldMkLst>
          <pc:docMk/>
          <pc:sldMk cId="1533325622" sldId="327"/>
        </pc:sldMkLst>
      </pc:sldChg>
      <pc:sldChg chg="del">
        <pc:chgData name="David Holley" userId="45123e1e-ac21-4ee3-b53e-8d97b4b34e1e" providerId="ADAL" clId="{EDA6ECDA-8E4D-4334-974E-AE2001485B30}" dt="2025-11-21T10:42:13.453" v="0" actId="47"/>
        <pc:sldMkLst>
          <pc:docMk/>
          <pc:sldMk cId="1061333489" sldId="328"/>
        </pc:sldMkLst>
      </pc:sldChg>
      <pc:sldChg chg="del">
        <pc:chgData name="David Holley" userId="45123e1e-ac21-4ee3-b53e-8d97b4b34e1e" providerId="ADAL" clId="{EDA6ECDA-8E4D-4334-974E-AE2001485B30}" dt="2025-11-21T10:42:13.453" v="0" actId="47"/>
        <pc:sldMkLst>
          <pc:docMk/>
          <pc:sldMk cId="4275785689" sldId="329"/>
        </pc:sldMkLst>
      </pc:sldChg>
      <pc:sldChg chg="del">
        <pc:chgData name="David Holley" userId="45123e1e-ac21-4ee3-b53e-8d97b4b34e1e" providerId="ADAL" clId="{EDA6ECDA-8E4D-4334-974E-AE2001485B30}" dt="2025-11-21T10:42:13.453" v="0" actId="47"/>
        <pc:sldMkLst>
          <pc:docMk/>
          <pc:sldMk cId="3593471634" sldId="330"/>
        </pc:sldMkLst>
      </pc:sldChg>
      <pc:sldChg chg="del">
        <pc:chgData name="David Holley" userId="45123e1e-ac21-4ee3-b53e-8d97b4b34e1e" providerId="ADAL" clId="{EDA6ECDA-8E4D-4334-974E-AE2001485B30}" dt="2025-11-21T10:42:13.453" v="0" actId="47"/>
        <pc:sldMkLst>
          <pc:docMk/>
          <pc:sldMk cId="95677827" sldId="331"/>
        </pc:sldMkLst>
      </pc:sldChg>
      <pc:sldChg chg="del">
        <pc:chgData name="David Holley" userId="45123e1e-ac21-4ee3-b53e-8d97b4b34e1e" providerId="ADAL" clId="{EDA6ECDA-8E4D-4334-974E-AE2001485B30}" dt="2025-11-21T10:42:13.453" v="0" actId="47"/>
        <pc:sldMkLst>
          <pc:docMk/>
          <pc:sldMk cId="2522787715" sldId="332"/>
        </pc:sldMkLst>
      </pc:sldChg>
      <pc:sldChg chg="del">
        <pc:chgData name="David Holley" userId="45123e1e-ac21-4ee3-b53e-8d97b4b34e1e" providerId="ADAL" clId="{EDA6ECDA-8E4D-4334-974E-AE2001485B30}" dt="2025-11-21T10:42:13.453" v="0" actId="47"/>
        <pc:sldMkLst>
          <pc:docMk/>
          <pc:sldMk cId="3781550796" sldId="333"/>
        </pc:sldMkLst>
      </pc:sldChg>
      <pc:sldChg chg="del">
        <pc:chgData name="David Holley" userId="45123e1e-ac21-4ee3-b53e-8d97b4b34e1e" providerId="ADAL" clId="{EDA6ECDA-8E4D-4334-974E-AE2001485B30}" dt="2025-11-21T10:42:13.453" v="0" actId="47"/>
        <pc:sldMkLst>
          <pc:docMk/>
          <pc:sldMk cId="2138466509" sldId="334"/>
        </pc:sldMkLst>
      </pc:sldChg>
      <pc:sldChg chg="del">
        <pc:chgData name="David Holley" userId="45123e1e-ac21-4ee3-b53e-8d97b4b34e1e" providerId="ADAL" clId="{EDA6ECDA-8E4D-4334-974E-AE2001485B30}" dt="2025-11-21T10:42:13.453" v="0" actId="47"/>
        <pc:sldMkLst>
          <pc:docMk/>
          <pc:sldMk cId="2799657366" sldId="335"/>
        </pc:sldMkLst>
      </pc:sldChg>
      <pc:sldChg chg="del">
        <pc:chgData name="David Holley" userId="45123e1e-ac21-4ee3-b53e-8d97b4b34e1e" providerId="ADAL" clId="{EDA6ECDA-8E4D-4334-974E-AE2001485B30}" dt="2025-11-21T10:42:13.453" v="0" actId="47"/>
        <pc:sldMkLst>
          <pc:docMk/>
          <pc:sldMk cId="2244389297" sldId="336"/>
        </pc:sldMkLst>
      </pc:sldChg>
      <pc:sldChg chg="del">
        <pc:chgData name="David Holley" userId="45123e1e-ac21-4ee3-b53e-8d97b4b34e1e" providerId="ADAL" clId="{EDA6ECDA-8E4D-4334-974E-AE2001485B30}" dt="2025-11-21T10:42:13.453" v="0" actId="47"/>
        <pc:sldMkLst>
          <pc:docMk/>
          <pc:sldMk cId="1637032295" sldId="337"/>
        </pc:sldMkLst>
      </pc:sldChg>
      <pc:sldChg chg="del">
        <pc:chgData name="David Holley" userId="45123e1e-ac21-4ee3-b53e-8d97b4b34e1e" providerId="ADAL" clId="{EDA6ECDA-8E4D-4334-974E-AE2001485B30}" dt="2025-11-21T10:42:13.453" v="0" actId="47"/>
        <pc:sldMkLst>
          <pc:docMk/>
          <pc:sldMk cId="442981832" sldId="338"/>
        </pc:sldMkLst>
      </pc:sldChg>
      <pc:sldChg chg="del">
        <pc:chgData name="David Holley" userId="45123e1e-ac21-4ee3-b53e-8d97b4b34e1e" providerId="ADAL" clId="{EDA6ECDA-8E4D-4334-974E-AE2001485B30}" dt="2025-11-21T10:42:13.453" v="0" actId="47"/>
        <pc:sldMkLst>
          <pc:docMk/>
          <pc:sldMk cId="4242503618" sldId="341"/>
        </pc:sldMkLst>
      </pc:sldChg>
      <pc:sldChg chg="del">
        <pc:chgData name="David Holley" userId="45123e1e-ac21-4ee3-b53e-8d97b4b34e1e" providerId="ADAL" clId="{EDA6ECDA-8E4D-4334-974E-AE2001485B30}" dt="2025-11-21T10:42:13.453" v="0" actId="47"/>
        <pc:sldMkLst>
          <pc:docMk/>
          <pc:sldMk cId="832517304" sldId="342"/>
        </pc:sldMkLst>
      </pc:sldChg>
      <pc:sldChg chg="del">
        <pc:chgData name="David Holley" userId="45123e1e-ac21-4ee3-b53e-8d97b4b34e1e" providerId="ADAL" clId="{EDA6ECDA-8E4D-4334-974E-AE2001485B30}" dt="2025-11-21T10:42:13.453" v="0" actId="47"/>
        <pc:sldMkLst>
          <pc:docMk/>
          <pc:sldMk cId="1428363017" sldId="343"/>
        </pc:sldMkLst>
      </pc:sldChg>
      <pc:sldChg chg="del">
        <pc:chgData name="David Holley" userId="45123e1e-ac21-4ee3-b53e-8d97b4b34e1e" providerId="ADAL" clId="{EDA6ECDA-8E4D-4334-974E-AE2001485B30}" dt="2025-11-21T10:42:13.453" v="0" actId="47"/>
        <pc:sldMkLst>
          <pc:docMk/>
          <pc:sldMk cId="28189515" sldId="344"/>
        </pc:sldMkLst>
      </pc:sldChg>
      <pc:sldChg chg="del">
        <pc:chgData name="David Holley" userId="45123e1e-ac21-4ee3-b53e-8d97b4b34e1e" providerId="ADAL" clId="{EDA6ECDA-8E4D-4334-974E-AE2001485B30}" dt="2025-11-21T10:42:13.453" v="0" actId="47"/>
        <pc:sldMkLst>
          <pc:docMk/>
          <pc:sldMk cId="1532285529" sldId="345"/>
        </pc:sldMkLst>
      </pc:sldChg>
      <pc:sldChg chg="del">
        <pc:chgData name="David Holley" userId="45123e1e-ac21-4ee3-b53e-8d97b4b34e1e" providerId="ADAL" clId="{EDA6ECDA-8E4D-4334-974E-AE2001485B30}" dt="2025-11-21T10:42:13.453" v="0" actId="47"/>
        <pc:sldMkLst>
          <pc:docMk/>
          <pc:sldMk cId="2953881530" sldId="346"/>
        </pc:sldMkLst>
      </pc:sldChg>
      <pc:sldChg chg="del">
        <pc:chgData name="David Holley" userId="45123e1e-ac21-4ee3-b53e-8d97b4b34e1e" providerId="ADAL" clId="{EDA6ECDA-8E4D-4334-974E-AE2001485B30}" dt="2025-11-21T10:42:13.453" v="0" actId="47"/>
        <pc:sldMkLst>
          <pc:docMk/>
          <pc:sldMk cId="3601996743" sldId="347"/>
        </pc:sldMkLst>
      </pc:sldChg>
      <pc:sldChg chg="del">
        <pc:chgData name="David Holley" userId="45123e1e-ac21-4ee3-b53e-8d97b4b34e1e" providerId="ADAL" clId="{EDA6ECDA-8E4D-4334-974E-AE2001485B30}" dt="2025-11-21T10:42:13.453" v="0" actId="47"/>
        <pc:sldMkLst>
          <pc:docMk/>
          <pc:sldMk cId="3079166344" sldId="348"/>
        </pc:sldMkLst>
      </pc:sldChg>
      <pc:sldChg chg="del">
        <pc:chgData name="David Holley" userId="45123e1e-ac21-4ee3-b53e-8d97b4b34e1e" providerId="ADAL" clId="{EDA6ECDA-8E4D-4334-974E-AE2001485B30}" dt="2025-11-21T10:42:13.453" v="0" actId="47"/>
        <pc:sldMkLst>
          <pc:docMk/>
          <pc:sldMk cId="3925157979" sldId="349"/>
        </pc:sldMkLst>
      </pc:sldChg>
      <pc:sldChg chg="del">
        <pc:chgData name="David Holley" userId="45123e1e-ac21-4ee3-b53e-8d97b4b34e1e" providerId="ADAL" clId="{EDA6ECDA-8E4D-4334-974E-AE2001485B30}" dt="2025-11-21T10:42:13.453" v="0" actId="47"/>
        <pc:sldMkLst>
          <pc:docMk/>
          <pc:sldMk cId="3892559963" sldId="350"/>
        </pc:sldMkLst>
      </pc:sldChg>
      <pc:sldChg chg="del">
        <pc:chgData name="David Holley" userId="45123e1e-ac21-4ee3-b53e-8d97b4b34e1e" providerId="ADAL" clId="{EDA6ECDA-8E4D-4334-974E-AE2001485B30}" dt="2025-11-21T10:42:13.453" v="0" actId="47"/>
        <pc:sldMkLst>
          <pc:docMk/>
          <pc:sldMk cId="2528250827" sldId="351"/>
        </pc:sldMkLst>
      </pc:sldChg>
      <pc:sldChg chg="del">
        <pc:chgData name="David Holley" userId="45123e1e-ac21-4ee3-b53e-8d97b4b34e1e" providerId="ADAL" clId="{EDA6ECDA-8E4D-4334-974E-AE2001485B30}" dt="2025-11-21T10:42:13.453" v="0" actId="47"/>
        <pc:sldMkLst>
          <pc:docMk/>
          <pc:sldMk cId="4147333388" sldId="352"/>
        </pc:sldMkLst>
      </pc:sldChg>
      <pc:sldChg chg="del">
        <pc:chgData name="David Holley" userId="45123e1e-ac21-4ee3-b53e-8d97b4b34e1e" providerId="ADAL" clId="{EDA6ECDA-8E4D-4334-974E-AE2001485B30}" dt="2025-11-21T10:42:13.453" v="0" actId="47"/>
        <pc:sldMkLst>
          <pc:docMk/>
          <pc:sldMk cId="3693854014" sldId="355"/>
        </pc:sldMkLst>
      </pc:sldChg>
      <pc:sldChg chg="del">
        <pc:chgData name="David Holley" userId="45123e1e-ac21-4ee3-b53e-8d97b4b34e1e" providerId="ADAL" clId="{EDA6ECDA-8E4D-4334-974E-AE2001485B30}" dt="2025-11-21T10:42:13.453" v="0" actId="47"/>
        <pc:sldMkLst>
          <pc:docMk/>
          <pc:sldMk cId="822779401" sldId="356"/>
        </pc:sldMkLst>
      </pc:sldChg>
      <pc:sldChg chg="del">
        <pc:chgData name="David Holley" userId="45123e1e-ac21-4ee3-b53e-8d97b4b34e1e" providerId="ADAL" clId="{EDA6ECDA-8E4D-4334-974E-AE2001485B30}" dt="2025-11-21T10:42:13.453" v="0" actId="47"/>
        <pc:sldMkLst>
          <pc:docMk/>
          <pc:sldMk cId="1413106266" sldId="357"/>
        </pc:sldMkLst>
      </pc:sldChg>
      <pc:sldChg chg="del">
        <pc:chgData name="David Holley" userId="45123e1e-ac21-4ee3-b53e-8d97b4b34e1e" providerId="ADAL" clId="{EDA6ECDA-8E4D-4334-974E-AE2001485B30}" dt="2025-11-21T10:42:13.453" v="0" actId="47"/>
        <pc:sldMkLst>
          <pc:docMk/>
          <pc:sldMk cId="2375709346" sldId="358"/>
        </pc:sldMkLst>
      </pc:sldChg>
      <pc:sldChg chg="del">
        <pc:chgData name="David Holley" userId="45123e1e-ac21-4ee3-b53e-8d97b4b34e1e" providerId="ADAL" clId="{EDA6ECDA-8E4D-4334-974E-AE2001485B30}" dt="2025-11-21T10:42:13.453" v="0" actId="47"/>
        <pc:sldMkLst>
          <pc:docMk/>
          <pc:sldMk cId="3848567063" sldId="359"/>
        </pc:sldMkLst>
      </pc:sldChg>
      <pc:sldChg chg="del">
        <pc:chgData name="David Holley" userId="45123e1e-ac21-4ee3-b53e-8d97b4b34e1e" providerId="ADAL" clId="{EDA6ECDA-8E4D-4334-974E-AE2001485B30}" dt="2025-11-21T10:42:13.453" v="0" actId="47"/>
        <pc:sldMkLst>
          <pc:docMk/>
          <pc:sldMk cId="2909398261" sldId="360"/>
        </pc:sldMkLst>
      </pc:sldChg>
      <pc:sldChg chg="del">
        <pc:chgData name="David Holley" userId="45123e1e-ac21-4ee3-b53e-8d97b4b34e1e" providerId="ADAL" clId="{EDA6ECDA-8E4D-4334-974E-AE2001485B30}" dt="2025-11-21T10:42:13.453" v="0" actId="47"/>
        <pc:sldMkLst>
          <pc:docMk/>
          <pc:sldMk cId="3091515449" sldId="366"/>
        </pc:sldMkLst>
      </pc:sldChg>
      <pc:sldChg chg="del">
        <pc:chgData name="David Holley" userId="45123e1e-ac21-4ee3-b53e-8d97b4b34e1e" providerId="ADAL" clId="{EDA6ECDA-8E4D-4334-974E-AE2001485B30}" dt="2025-11-21T10:42:13.453" v="0" actId="47"/>
        <pc:sldMkLst>
          <pc:docMk/>
          <pc:sldMk cId="3680228339" sldId="367"/>
        </pc:sldMkLst>
      </pc:sldChg>
      <pc:sldChg chg="del">
        <pc:chgData name="David Holley" userId="45123e1e-ac21-4ee3-b53e-8d97b4b34e1e" providerId="ADAL" clId="{EDA6ECDA-8E4D-4334-974E-AE2001485B30}" dt="2025-11-21T10:42:13.453" v="0" actId="47"/>
        <pc:sldMkLst>
          <pc:docMk/>
          <pc:sldMk cId="4161377705" sldId="368"/>
        </pc:sldMkLst>
      </pc:sldChg>
      <pc:sldChg chg="del">
        <pc:chgData name="David Holley" userId="45123e1e-ac21-4ee3-b53e-8d97b4b34e1e" providerId="ADAL" clId="{EDA6ECDA-8E4D-4334-974E-AE2001485B30}" dt="2025-11-21T10:42:13.453" v="0" actId="47"/>
        <pc:sldMkLst>
          <pc:docMk/>
          <pc:sldMk cId="2057391157" sldId="369"/>
        </pc:sldMkLst>
      </pc:sldChg>
      <pc:sldChg chg="del">
        <pc:chgData name="David Holley" userId="45123e1e-ac21-4ee3-b53e-8d97b4b34e1e" providerId="ADAL" clId="{EDA6ECDA-8E4D-4334-974E-AE2001485B30}" dt="2025-11-21T10:42:13.453" v="0" actId="47"/>
        <pc:sldMkLst>
          <pc:docMk/>
          <pc:sldMk cId="930442270" sldId="370"/>
        </pc:sldMkLst>
      </pc:sldChg>
      <pc:sldChg chg="del">
        <pc:chgData name="David Holley" userId="45123e1e-ac21-4ee3-b53e-8d97b4b34e1e" providerId="ADAL" clId="{EDA6ECDA-8E4D-4334-974E-AE2001485B30}" dt="2025-11-21T10:42:13.453" v="0" actId="47"/>
        <pc:sldMkLst>
          <pc:docMk/>
          <pc:sldMk cId="714358439" sldId="371"/>
        </pc:sldMkLst>
      </pc:sldChg>
      <pc:sldChg chg="del">
        <pc:chgData name="David Holley" userId="45123e1e-ac21-4ee3-b53e-8d97b4b34e1e" providerId="ADAL" clId="{EDA6ECDA-8E4D-4334-974E-AE2001485B30}" dt="2025-11-21T10:42:13.453" v="0" actId="47"/>
        <pc:sldMkLst>
          <pc:docMk/>
          <pc:sldMk cId="906607234" sldId="374"/>
        </pc:sldMkLst>
      </pc:sldChg>
      <pc:sldChg chg="del">
        <pc:chgData name="David Holley" userId="45123e1e-ac21-4ee3-b53e-8d97b4b34e1e" providerId="ADAL" clId="{EDA6ECDA-8E4D-4334-974E-AE2001485B30}" dt="2025-11-21T10:42:13.453" v="0" actId="47"/>
        <pc:sldMkLst>
          <pc:docMk/>
          <pc:sldMk cId="736756616" sldId="375"/>
        </pc:sldMkLst>
      </pc:sldChg>
      <pc:sldChg chg="del">
        <pc:chgData name="David Holley" userId="45123e1e-ac21-4ee3-b53e-8d97b4b34e1e" providerId="ADAL" clId="{EDA6ECDA-8E4D-4334-974E-AE2001485B30}" dt="2025-11-21T10:42:13.453" v="0" actId="47"/>
        <pc:sldMkLst>
          <pc:docMk/>
          <pc:sldMk cId="1730901018" sldId="377"/>
        </pc:sldMkLst>
      </pc:sldChg>
      <pc:sldChg chg="del">
        <pc:chgData name="David Holley" userId="45123e1e-ac21-4ee3-b53e-8d97b4b34e1e" providerId="ADAL" clId="{EDA6ECDA-8E4D-4334-974E-AE2001485B30}" dt="2025-11-21T10:42:13.453" v="0" actId="47"/>
        <pc:sldMkLst>
          <pc:docMk/>
          <pc:sldMk cId="606255782" sldId="378"/>
        </pc:sldMkLst>
      </pc:sldChg>
      <pc:sldChg chg="del">
        <pc:chgData name="David Holley" userId="45123e1e-ac21-4ee3-b53e-8d97b4b34e1e" providerId="ADAL" clId="{EDA6ECDA-8E4D-4334-974E-AE2001485B30}" dt="2025-11-21T10:42:13.453" v="0" actId="47"/>
        <pc:sldMkLst>
          <pc:docMk/>
          <pc:sldMk cId="2244690366" sldId="379"/>
        </pc:sldMkLst>
      </pc:sldChg>
      <pc:sldChg chg="del">
        <pc:chgData name="David Holley" userId="45123e1e-ac21-4ee3-b53e-8d97b4b34e1e" providerId="ADAL" clId="{EDA6ECDA-8E4D-4334-974E-AE2001485B30}" dt="2025-11-21T10:42:13.453" v="0" actId="47"/>
        <pc:sldMkLst>
          <pc:docMk/>
          <pc:sldMk cId="904664718" sldId="380"/>
        </pc:sldMkLst>
      </pc:sldChg>
      <pc:sldChg chg="del">
        <pc:chgData name="David Holley" userId="45123e1e-ac21-4ee3-b53e-8d97b4b34e1e" providerId="ADAL" clId="{EDA6ECDA-8E4D-4334-974E-AE2001485B30}" dt="2025-11-21T10:42:13.453" v="0" actId="47"/>
        <pc:sldMkLst>
          <pc:docMk/>
          <pc:sldMk cId="364456579" sldId="381"/>
        </pc:sldMkLst>
      </pc:sldChg>
      <pc:sldChg chg="del">
        <pc:chgData name="David Holley" userId="45123e1e-ac21-4ee3-b53e-8d97b4b34e1e" providerId="ADAL" clId="{EDA6ECDA-8E4D-4334-974E-AE2001485B30}" dt="2025-11-21T10:42:13.453" v="0" actId="47"/>
        <pc:sldMkLst>
          <pc:docMk/>
          <pc:sldMk cId="3480603253" sldId="382"/>
        </pc:sldMkLst>
      </pc:sldChg>
      <pc:sldChg chg="del">
        <pc:chgData name="David Holley" userId="45123e1e-ac21-4ee3-b53e-8d97b4b34e1e" providerId="ADAL" clId="{EDA6ECDA-8E4D-4334-974E-AE2001485B30}" dt="2025-11-21T10:42:13.453" v="0" actId="47"/>
        <pc:sldMkLst>
          <pc:docMk/>
          <pc:sldMk cId="662411719" sldId="383"/>
        </pc:sldMkLst>
      </pc:sldChg>
      <pc:sldChg chg="del">
        <pc:chgData name="David Holley" userId="45123e1e-ac21-4ee3-b53e-8d97b4b34e1e" providerId="ADAL" clId="{EDA6ECDA-8E4D-4334-974E-AE2001485B30}" dt="2025-11-21T10:42:13.453" v="0" actId="47"/>
        <pc:sldMkLst>
          <pc:docMk/>
          <pc:sldMk cId="938625098" sldId="384"/>
        </pc:sldMkLst>
      </pc:sldChg>
      <pc:sldChg chg="del">
        <pc:chgData name="David Holley" userId="45123e1e-ac21-4ee3-b53e-8d97b4b34e1e" providerId="ADAL" clId="{EDA6ECDA-8E4D-4334-974E-AE2001485B30}" dt="2025-11-21T10:42:13.453" v="0" actId="47"/>
        <pc:sldMkLst>
          <pc:docMk/>
          <pc:sldMk cId="3551543136" sldId="385"/>
        </pc:sldMkLst>
      </pc:sldChg>
      <pc:sldChg chg="del">
        <pc:chgData name="David Holley" userId="45123e1e-ac21-4ee3-b53e-8d97b4b34e1e" providerId="ADAL" clId="{EDA6ECDA-8E4D-4334-974E-AE2001485B30}" dt="2025-11-21T10:42:13.453" v="0" actId="47"/>
        <pc:sldMkLst>
          <pc:docMk/>
          <pc:sldMk cId="1846700475" sldId="386"/>
        </pc:sldMkLst>
      </pc:sldChg>
      <pc:sldChg chg="del">
        <pc:chgData name="David Holley" userId="45123e1e-ac21-4ee3-b53e-8d97b4b34e1e" providerId="ADAL" clId="{EDA6ECDA-8E4D-4334-974E-AE2001485B30}" dt="2025-11-21T10:42:13.453" v="0" actId="47"/>
        <pc:sldMkLst>
          <pc:docMk/>
          <pc:sldMk cId="2796438679" sldId="387"/>
        </pc:sldMkLst>
      </pc:sldChg>
      <pc:sldChg chg="del">
        <pc:chgData name="David Holley" userId="45123e1e-ac21-4ee3-b53e-8d97b4b34e1e" providerId="ADAL" clId="{EDA6ECDA-8E4D-4334-974E-AE2001485B30}" dt="2025-11-21T10:42:13.453" v="0" actId="47"/>
        <pc:sldMkLst>
          <pc:docMk/>
          <pc:sldMk cId="3497287035" sldId="388"/>
        </pc:sldMkLst>
      </pc:sldChg>
      <pc:sldChg chg="del">
        <pc:chgData name="David Holley" userId="45123e1e-ac21-4ee3-b53e-8d97b4b34e1e" providerId="ADAL" clId="{EDA6ECDA-8E4D-4334-974E-AE2001485B30}" dt="2025-11-21T10:42:13.453" v="0" actId="47"/>
        <pc:sldMkLst>
          <pc:docMk/>
          <pc:sldMk cId="633669794" sldId="389"/>
        </pc:sldMkLst>
      </pc:sldChg>
      <pc:sldChg chg="del">
        <pc:chgData name="David Holley" userId="45123e1e-ac21-4ee3-b53e-8d97b4b34e1e" providerId="ADAL" clId="{EDA6ECDA-8E4D-4334-974E-AE2001485B30}" dt="2025-11-21T10:42:13.453" v="0" actId="47"/>
        <pc:sldMkLst>
          <pc:docMk/>
          <pc:sldMk cId="2015580133" sldId="390"/>
        </pc:sldMkLst>
      </pc:sldChg>
      <pc:sldChg chg="del">
        <pc:chgData name="David Holley" userId="45123e1e-ac21-4ee3-b53e-8d97b4b34e1e" providerId="ADAL" clId="{EDA6ECDA-8E4D-4334-974E-AE2001485B30}" dt="2025-11-21T10:42:13.453" v="0" actId="47"/>
        <pc:sldMkLst>
          <pc:docMk/>
          <pc:sldMk cId="2723651057" sldId="391"/>
        </pc:sldMkLst>
      </pc:sldChg>
      <pc:sldChg chg="del">
        <pc:chgData name="David Holley" userId="45123e1e-ac21-4ee3-b53e-8d97b4b34e1e" providerId="ADAL" clId="{EDA6ECDA-8E4D-4334-974E-AE2001485B30}" dt="2025-11-21T10:42:13.453" v="0" actId="47"/>
        <pc:sldMkLst>
          <pc:docMk/>
          <pc:sldMk cId="146379657" sldId="392"/>
        </pc:sldMkLst>
      </pc:sldChg>
      <pc:sldChg chg="del">
        <pc:chgData name="David Holley" userId="45123e1e-ac21-4ee3-b53e-8d97b4b34e1e" providerId="ADAL" clId="{EDA6ECDA-8E4D-4334-974E-AE2001485B30}" dt="2025-11-21T10:42:13.453" v="0" actId="47"/>
        <pc:sldMkLst>
          <pc:docMk/>
          <pc:sldMk cId="2219475485" sldId="393"/>
        </pc:sldMkLst>
      </pc:sldChg>
      <pc:sldChg chg="del">
        <pc:chgData name="David Holley" userId="45123e1e-ac21-4ee3-b53e-8d97b4b34e1e" providerId="ADAL" clId="{EDA6ECDA-8E4D-4334-974E-AE2001485B30}" dt="2025-11-21T10:42:13.453" v="0" actId="47"/>
        <pc:sldMkLst>
          <pc:docMk/>
          <pc:sldMk cId="235724273" sldId="394"/>
        </pc:sldMkLst>
      </pc:sldChg>
      <pc:sldChg chg="del">
        <pc:chgData name="David Holley" userId="45123e1e-ac21-4ee3-b53e-8d97b4b34e1e" providerId="ADAL" clId="{EDA6ECDA-8E4D-4334-974E-AE2001485B30}" dt="2025-11-21T10:42:13.453" v="0" actId="47"/>
        <pc:sldMkLst>
          <pc:docMk/>
          <pc:sldMk cId="2789681494" sldId="395"/>
        </pc:sldMkLst>
      </pc:sldChg>
      <pc:sldChg chg="del">
        <pc:chgData name="David Holley" userId="45123e1e-ac21-4ee3-b53e-8d97b4b34e1e" providerId="ADAL" clId="{EDA6ECDA-8E4D-4334-974E-AE2001485B30}" dt="2025-11-21T10:42:13.453" v="0" actId="47"/>
        <pc:sldMkLst>
          <pc:docMk/>
          <pc:sldMk cId="3748644989" sldId="396"/>
        </pc:sldMkLst>
      </pc:sldChg>
      <pc:sldChg chg="del">
        <pc:chgData name="David Holley" userId="45123e1e-ac21-4ee3-b53e-8d97b4b34e1e" providerId="ADAL" clId="{EDA6ECDA-8E4D-4334-974E-AE2001485B30}" dt="2025-11-21T10:42:13.453" v="0" actId="47"/>
        <pc:sldMkLst>
          <pc:docMk/>
          <pc:sldMk cId="1139280571" sldId="397"/>
        </pc:sldMkLst>
      </pc:sldChg>
      <pc:sldChg chg="del">
        <pc:chgData name="David Holley" userId="45123e1e-ac21-4ee3-b53e-8d97b4b34e1e" providerId="ADAL" clId="{EDA6ECDA-8E4D-4334-974E-AE2001485B30}" dt="2025-11-21T10:42:13.453" v="0" actId="47"/>
        <pc:sldMkLst>
          <pc:docMk/>
          <pc:sldMk cId="2809504683" sldId="398"/>
        </pc:sldMkLst>
      </pc:sldChg>
      <pc:sldChg chg="del">
        <pc:chgData name="David Holley" userId="45123e1e-ac21-4ee3-b53e-8d97b4b34e1e" providerId="ADAL" clId="{EDA6ECDA-8E4D-4334-974E-AE2001485B30}" dt="2025-11-21T10:42:13.453" v="0" actId="47"/>
        <pc:sldMkLst>
          <pc:docMk/>
          <pc:sldMk cId="3264429964" sldId="399"/>
        </pc:sldMkLst>
      </pc:sldChg>
      <pc:sldChg chg="del">
        <pc:chgData name="David Holley" userId="45123e1e-ac21-4ee3-b53e-8d97b4b34e1e" providerId="ADAL" clId="{EDA6ECDA-8E4D-4334-974E-AE2001485B30}" dt="2025-11-21T10:42:13.453" v="0" actId="47"/>
        <pc:sldMkLst>
          <pc:docMk/>
          <pc:sldMk cId="517316497" sldId="402"/>
        </pc:sldMkLst>
      </pc:sldChg>
      <pc:sldChg chg="del">
        <pc:chgData name="David Holley" userId="45123e1e-ac21-4ee3-b53e-8d97b4b34e1e" providerId="ADAL" clId="{EDA6ECDA-8E4D-4334-974E-AE2001485B30}" dt="2025-11-21T10:42:13.453" v="0" actId="47"/>
        <pc:sldMkLst>
          <pc:docMk/>
          <pc:sldMk cId="3713685787" sldId="403"/>
        </pc:sldMkLst>
      </pc:sldChg>
      <pc:sldChg chg="del">
        <pc:chgData name="David Holley" userId="45123e1e-ac21-4ee3-b53e-8d97b4b34e1e" providerId="ADAL" clId="{EDA6ECDA-8E4D-4334-974E-AE2001485B30}" dt="2025-11-21T10:42:13.453" v="0" actId="47"/>
        <pc:sldMkLst>
          <pc:docMk/>
          <pc:sldMk cId="2078943414" sldId="404"/>
        </pc:sldMkLst>
      </pc:sldChg>
      <pc:sldChg chg="del">
        <pc:chgData name="David Holley" userId="45123e1e-ac21-4ee3-b53e-8d97b4b34e1e" providerId="ADAL" clId="{EDA6ECDA-8E4D-4334-974E-AE2001485B30}" dt="2025-11-21T10:42:13.453" v="0" actId="47"/>
        <pc:sldMkLst>
          <pc:docMk/>
          <pc:sldMk cId="2181857285" sldId="405"/>
        </pc:sldMkLst>
      </pc:sldChg>
      <pc:sldChg chg="del">
        <pc:chgData name="David Holley" userId="45123e1e-ac21-4ee3-b53e-8d97b4b34e1e" providerId="ADAL" clId="{EDA6ECDA-8E4D-4334-974E-AE2001485B30}" dt="2025-11-21T10:42:13.453" v="0" actId="47"/>
        <pc:sldMkLst>
          <pc:docMk/>
          <pc:sldMk cId="4077298900" sldId="408"/>
        </pc:sldMkLst>
      </pc:sldChg>
      <pc:sldChg chg="del">
        <pc:chgData name="David Holley" userId="45123e1e-ac21-4ee3-b53e-8d97b4b34e1e" providerId="ADAL" clId="{EDA6ECDA-8E4D-4334-974E-AE2001485B30}" dt="2025-11-21T10:42:13.453" v="0" actId="47"/>
        <pc:sldMkLst>
          <pc:docMk/>
          <pc:sldMk cId="2564492965" sldId="411"/>
        </pc:sldMkLst>
      </pc:sldChg>
      <pc:sldChg chg="del">
        <pc:chgData name="David Holley" userId="45123e1e-ac21-4ee3-b53e-8d97b4b34e1e" providerId="ADAL" clId="{EDA6ECDA-8E4D-4334-974E-AE2001485B30}" dt="2025-11-21T10:42:13.453" v="0" actId="47"/>
        <pc:sldMkLst>
          <pc:docMk/>
          <pc:sldMk cId="1113590220" sldId="412"/>
        </pc:sldMkLst>
      </pc:sldChg>
      <pc:sldChg chg="del">
        <pc:chgData name="David Holley" userId="45123e1e-ac21-4ee3-b53e-8d97b4b34e1e" providerId="ADAL" clId="{EDA6ECDA-8E4D-4334-974E-AE2001485B30}" dt="2025-11-21T10:42:13.453" v="0" actId="47"/>
        <pc:sldMkLst>
          <pc:docMk/>
          <pc:sldMk cId="341806279" sldId="413"/>
        </pc:sldMkLst>
      </pc:sldChg>
      <pc:sldChg chg="del">
        <pc:chgData name="David Holley" userId="45123e1e-ac21-4ee3-b53e-8d97b4b34e1e" providerId="ADAL" clId="{EDA6ECDA-8E4D-4334-974E-AE2001485B30}" dt="2025-11-21T10:42:13.453" v="0" actId="47"/>
        <pc:sldMkLst>
          <pc:docMk/>
          <pc:sldMk cId="1724687173" sldId="414"/>
        </pc:sldMkLst>
      </pc:sldChg>
      <pc:sldChg chg="del">
        <pc:chgData name="David Holley" userId="45123e1e-ac21-4ee3-b53e-8d97b4b34e1e" providerId="ADAL" clId="{EDA6ECDA-8E4D-4334-974E-AE2001485B30}" dt="2025-11-21T10:42:13.453" v="0" actId="47"/>
        <pc:sldMkLst>
          <pc:docMk/>
          <pc:sldMk cId="3962904756" sldId="415"/>
        </pc:sldMkLst>
      </pc:sldChg>
      <pc:sldChg chg="del">
        <pc:chgData name="David Holley" userId="45123e1e-ac21-4ee3-b53e-8d97b4b34e1e" providerId="ADAL" clId="{EDA6ECDA-8E4D-4334-974E-AE2001485B30}" dt="2025-11-21T10:42:13.453" v="0" actId="47"/>
        <pc:sldMkLst>
          <pc:docMk/>
          <pc:sldMk cId="2484404170" sldId="416"/>
        </pc:sldMkLst>
      </pc:sldChg>
      <pc:sldChg chg="del">
        <pc:chgData name="David Holley" userId="45123e1e-ac21-4ee3-b53e-8d97b4b34e1e" providerId="ADAL" clId="{EDA6ECDA-8E4D-4334-974E-AE2001485B30}" dt="2025-11-21T10:42:13.453" v="0" actId="47"/>
        <pc:sldMkLst>
          <pc:docMk/>
          <pc:sldMk cId="2950927254" sldId="419"/>
        </pc:sldMkLst>
      </pc:sldChg>
      <pc:sldChg chg="del">
        <pc:chgData name="David Holley" userId="45123e1e-ac21-4ee3-b53e-8d97b4b34e1e" providerId="ADAL" clId="{EDA6ECDA-8E4D-4334-974E-AE2001485B30}" dt="2025-11-21T10:42:13.453" v="0" actId="47"/>
        <pc:sldMkLst>
          <pc:docMk/>
          <pc:sldMk cId="2707585203" sldId="420"/>
        </pc:sldMkLst>
      </pc:sldChg>
      <pc:sldChg chg="del">
        <pc:chgData name="David Holley" userId="45123e1e-ac21-4ee3-b53e-8d97b4b34e1e" providerId="ADAL" clId="{EDA6ECDA-8E4D-4334-974E-AE2001485B30}" dt="2025-11-21T10:42:13.453" v="0" actId="47"/>
        <pc:sldMkLst>
          <pc:docMk/>
          <pc:sldMk cId="2781860083" sldId="421"/>
        </pc:sldMkLst>
      </pc:sldChg>
      <pc:sldChg chg="del">
        <pc:chgData name="David Holley" userId="45123e1e-ac21-4ee3-b53e-8d97b4b34e1e" providerId="ADAL" clId="{EDA6ECDA-8E4D-4334-974E-AE2001485B30}" dt="2025-11-21T10:42:13.453" v="0" actId="47"/>
        <pc:sldMkLst>
          <pc:docMk/>
          <pc:sldMk cId="3111880261" sldId="422"/>
        </pc:sldMkLst>
      </pc:sldChg>
      <pc:sldChg chg="del">
        <pc:chgData name="David Holley" userId="45123e1e-ac21-4ee3-b53e-8d97b4b34e1e" providerId="ADAL" clId="{EDA6ECDA-8E4D-4334-974E-AE2001485B30}" dt="2025-11-21T10:42:13.453" v="0" actId="47"/>
        <pc:sldMkLst>
          <pc:docMk/>
          <pc:sldMk cId="2158553184" sldId="423"/>
        </pc:sldMkLst>
      </pc:sldChg>
      <pc:sldChg chg="del">
        <pc:chgData name="David Holley" userId="45123e1e-ac21-4ee3-b53e-8d97b4b34e1e" providerId="ADAL" clId="{EDA6ECDA-8E4D-4334-974E-AE2001485B30}" dt="2025-11-21T10:42:13.453" v="0" actId="47"/>
        <pc:sldMkLst>
          <pc:docMk/>
          <pc:sldMk cId="6746092" sldId="441"/>
        </pc:sldMkLst>
      </pc:sldChg>
      <pc:sldChg chg="del">
        <pc:chgData name="David Holley" userId="45123e1e-ac21-4ee3-b53e-8d97b4b34e1e" providerId="ADAL" clId="{EDA6ECDA-8E4D-4334-974E-AE2001485B30}" dt="2025-11-21T10:42:13.453" v="0" actId="47"/>
        <pc:sldMkLst>
          <pc:docMk/>
          <pc:sldMk cId="2601562191" sldId="442"/>
        </pc:sldMkLst>
      </pc:sldChg>
      <pc:sldChg chg="del">
        <pc:chgData name="David Holley" userId="45123e1e-ac21-4ee3-b53e-8d97b4b34e1e" providerId="ADAL" clId="{EDA6ECDA-8E4D-4334-974E-AE2001485B30}" dt="2025-11-21T10:42:13.453" v="0" actId="47"/>
        <pc:sldMkLst>
          <pc:docMk/>
          <pc:sldMk cId="1548818098" sldId="443"/>
        </pc:sldMkLst>
      </pc:sldChg>
      <pc:sldChg chg="del">
        <pc:chgData name="David Holley" userId="45123e1e-ac21-4ee3-b53e-8d97b4b34e1e" providerId="ADAL" clId="{EDA6ECDA-8E4D-4334-974E-AE2001485B30}" dt="2025-11-21T10:42:13.453" v="0" actId="47"/>
        <pc:sldMkLst>
          <pc:docMk/>
          <pc:sldMk cId="568129029" sldId="444"/>
        </pc:sldMkLst>
      </pc:sldChg>
      <pc:sldChg chg="del">
        <pc:chgData name="David Holley" userId="45123e1e-ac21-4ee3-b53e-8d97b4b34e1e" providerId="ADAL" clId="{EDA6ECDA-8E4D-4334-974E-AE2001485B30}" dt="2025-11-21T10:42:13.453" v="0" actId="47"/>
        <pc:sldMkLst>
          <pc:docMk/>
          <pc:sldMk cId="1680161641" sldId="445"/>
        </pc:sldMkLst>
      </pc:sldChg>
      <pc:sldChg chg="del">
        <pc:chgData name="David Holley" userId="45123e1e-ac21-4ee3-b53e-8d97b4b34e1e" providerId="ADAL" clId="{EDA6ECDA-8E4D-4334-974E-AE2001485B30}" dt="2025-11-21T10:42:13.453" v="0" actId="47"/>
        <pc:sldMkLst>
          <pc:docMk/>
          <pc:sldMk cId="3577899067" sldId="446"/>
        </pc:sldMkLst>
      </pc:sldChg>
      <pc:sldChg chg="del">
        <pc:chgData name="David Holley" userId="45123e1e-ac21-4ee3-b53e-8d97b4b34e1e" providerId="ADAL" clId="{EDA6ECDA-8E4D-4334-974E-AE2001485B30}" dt="2025-11-21T10:42:13.453" v="0" actId="47"/>
        <pc:sldMkLst>
          <pc:docMk/>
          <pc:sldMk cId="3558304076" sldId="447"/>
        </pc:sldMkLst>
      </pc:sldChg>
      <pc:sldChg chg="del">
        <pc:chgData name="David Holley" userId="45123e1e-ac21-4ee3-b53e-8d97b4b34e1e" providerId="ADAL" clId="{EDA6ECDA-8E4D-4334-974E-AE2001485B30}" dt="2025-11-21T10:42:13.453" v="0" actId="47"/>
        <pc:sldMkLst>
          <pc:docMk/>
          <pc:sldMk cId="349111032" sldId="448"/>
        </pc:sldMkLst>
      </pc:sldChg>
      <pc:sldChg chg="del">
        <pc:chgData name="David Holley" userId="45123e1e-ac21-4ee3-b53e-8d97b4b34e1e" providerId="ADAL" clId="{EDA6ECDA-8E4D-4334-974E-AE2001485B30}" dt="2025-11-21T10:42:13.453" v="0" actId="47"/>
        <pc:sldMkLst>
          <pc:docMk/>
          <pc:sldMk cId="4177114421" sldId="449"/>
        </pc:sldMkLst>
      </pc:sldChg>
      <pc:sldChg chg="del">
        <pc:chgData name="David Holley" userId="45123e1e-ac21-4ee3-b53e-8d97b4b34e1e" providerId="ADAL" clId="{EDA6ECDA-8E4D-4334-974E-AE2001485B30}" dt="2025-11-21T10:42:13.453" v="0" actId="47"/>
        <pc:sldMkLst>
          <pc:docMk/>
          <pc:sldMk cId="3117596778" sldId="450"/>
        </pc:sldMkLst>
      </pc:sldChg>
      <pc:sldChg chg="del">
        <pc:chgData name="David Holley" userId="45123e1e-ac21-4ee3-b53e-8d97b4b34e1e" providerId="ADAL" clId="{EDA6ECDA-8E4D-4334-974E-AE2001485B30}" dt="2025-11-21T10:42:13.453" v="0" actId="47"/>
        <pc:sldMkLst>
          <pc:docMk/>
          <pc:sldMk cId="3661552118" sldId="451"/>
        </pc:sldMkLst>
      </pc:sldChg>
      <pc:sldChg chg="del">
        <pc:chgData name="David Holley" userId="45123e1e-ac21-4ee3-b53e-8d97b4b34e1e" providerId="ADAL" clId="{EDA6ECDA-8E4D-4334-974E-AE2001485B30}" dt="2025-11-21T10:42:13.453" v="0" actId="47"/>
        <pc:sldMkLst>
          <pc:docMk/>
          <pc:sldMk cId="2936158441" sldId="452"/>
        </pc:sldMkLst>
      </pc:sldChg>
      <pc:sldChg chg="del">
        <pc:chgData name="David Holley" userId="45123e1e-ac21-4ee3-b53e-8d97b4b34e1e" providerId="ADAL" clId="{EDA6ECDA-8E4D-4334-974E-AE2001485B30}" dt="2025-11-21T10:42:13.453" v="0" actId="47"/>
        <pc:sldMkLst>
          <pc:docMk/>
          <pc:sldMk cId="2653106469" sldId="453"/>
        </pc:sldMkLst>
      </pc:sldChg>
      <pc:sldChg chg="del">
        <pc:chgData name="David Holley" userId="45123e1e-ac21-4ee3-b53e-8d97b4b34e1e" providerId="ADAL" clId="{EDA6ECDA-8E4D-4334-974E-AE2001485B30}" dt="2025-11-21T10:42:13.453" v="0" actId="47"/>
        <pc:sldMkLst>
          <pc:docMk/>
          <pc:sldMk cId="3365064686" sldId="454"/>
        </pc:sldMkLst>
      </pc:sldChg>
      <pc:sldChg chg="del">
        <pc:chgData name="David Holley" userId="45123e1e-ac21-4ee3-b53e-8d97b4b34e1e" providerId="ADAL" clId="{EDA6ECDA-8E4D-4334-974E-AE2001485B30}" dt="2025-11-21T10:42:13.453" v="0" actId="47"/>
        <pc:sldMkLst>
          <pc:docMk/>
          <pc:sldMk cId="3336482470" sldId="455"/>
        </pc:sldMkLst>
      </pc:sldChg>
      <pc:sldChg chg="del">
        <pc:chgData name="David Holley" userId="45123e1e-ac21-4ee3-b53e-8d97b4b34e1e" providerId="ADAL" clId="{EDA6ECDA-8E4D-4334-974E-AE2001485B30}" dt="2025-11-21T10:42:13.453" v="0" actId="47"/>
        <pc:sldMkLst>
          <pc:docMk/>
          <pc:sldMk cId="1077828631" sldId="456"/>
        </pc:sldMkLst>
      </pc:sldChg>
      <pc:sldChg chg="del">
        <pc:chgData name="David Holley" userId="45123e1e-ac21-4ee3-b53e-8d97b4b34e1e" providerId="ADAL" clId="{EDA6ECDA-8E4D-4334-974E-AE2001485B30}" dt="2025-11-21T10:42:13.453" v="0" actId="47"/>
        <pc:sldMkLst>
          <pc:docMk/>
          <pc:sldMk cId="4263764853" sldId="457"/>
        </pc:sldMkLst>
      </pc:sldChg>
      <pc:sldChg chg="del">
        <pc:chgData name="David Holley" userId="45123e1e-ac21-4ee3-b53e-8d97b4b34e1e" providerId="ADAL" clId="{EDA6ECDA-8E4D-4334-974E-AE2001485B30}" dt="2025-11-21T10:42:13.453" v="0" actId="47"/>
        <pc:sldMkLst>
          <pc:docMk/>
          <pc:sldMk cId="1196658568" sldId="458"/>
        </pc:sldMkLst>
      </pc:sldChg>
      <pc:sldChg chg="del">
        <pc:chgData name="David Holley" userId="45123e1e-ac21-4ee3-b53e-8d97b4b34e1e" providerId="ADAL" clId="{EDA6ECDA-8E4D-4334-974E-AE2001485B30}" dt="2025-11-21T10:42:13.453" v="0" actId="47"/>
        <pc:sldMkLst>
          <pc:docMk/>
          <pc:sldMk cId="244190925" sldId="459"/>
        </pc:sldMkLst>
      </pc:sldChg>
      <pc:sldChg chg="del">
        <pc:chgData name="David Holley" userId="45123e1e-ac21-4ee3-b53e-8d97b4b34e1e" providerId="ADAL" clId="{EDA6ECDA-8E4D-4334-974E-AE2001485B30}" dt="2025-11-21T10:42:13.453" v="0" actId="47"/>
        <pc:sldMkLst>
          <pc:docMk/>
          <pc:sldMk cId="4064273418" sldId="460"/>
        </pc:sldMkLst>
      </pc:sldChg>
      <pc:sldChg chg="del">
        <pc:chgData name="David Holley" userId="45123e1e-ac21-4ee3-b53e-8d97b4b34e1e" providerId="ADAL" clId="{EDA6ECDA-8E4D-4334-974E-AE2001485B30}" dt="2025-11-21T10:42:13.453" v="0" actId="47"/>
        <pc:sldMkLst>
          <pc:docMk/>
          <pc:sldMk cId="2348719182" sldId="461"/>
        </pc:sldMkLst>
      </pc:sldChg>
      <pc:sldChg chg="del">
        <pc:chgData name="David Holley" userId="45123e1e-ac21-4ee3-b53e-8d97b4b34e1e" providerId="ADAL" clId="{EDA6ECDA-8E4D-4334-974E-AE2001485B30}" dt="2025-11-21T10:42:13.453" v="0" actId="47"/>
        <pc:sldMkLst>
          <pc:docMk/>
          <pc:sldMk cId="209155809" sldId="462"/>
        </pc:sldMkLst>
      </pc:sldChg>
      <pc:sldChg chg="del">
        <pc:chgData name="David Holley" userId="45123e1e-ac21-4ee3-b53e-8d97b4b34e1e" providerId="ADAL" clId="{EDA6ECDA-8E4D-4334-974E-AE2001485B30}" dt="2025-11-21T10:42:13.453" v="0" actId="47"/>
        <pc:sldMkLst>
          <pc:docMk/>
          <pc:sldMk cId="370251386" sldId="463"/>
        </pc:sldMkLst>
      </pc:sldChg>
      <pc:sldChg chg="del">
        <pc:chgData name="David Holley" userId="45123e1e-ac21-4ee3-b53e-8d97b4b34e1e" providerId="ADAL" clId="{EDA6ECDA-8E4D-4334-974E-AE2001485B30}" dt="2025-11-21T10:42:13.453" v="0" actId="47"/>
        <pc:sldMkLst>
          <pc:docMk/>
          <pc:sldMk cId="1611701071" sldId="464"/>
        </pc:sldMkLst>
      </pc:sldChg>
      <pc:sldChg chg="del">
        <pc:chgData name="David Holley" userId="45123e1e-ac21-4ee3-b53e-8d97b4b34e1e" providerId="ADAL" clId="{EDA6ECDA-8E4D-4334-974E-AE2001485B30}" dt="2025-11-21T10:42:13.453" v="0" actId="47"/>
        <pc:sldMkLst>
          <pc:docMk/>
          <pc:sldMk cId="613469850" sldId="465"/>
        </pc:sldMkLst>
      </pc:sldChg>
      <pc:sldChg chg="del">
        <pc:chgData name="David Holley" userId="45123e1e-ac21-4ee3-b53e-8d97b4b34e1e" providerId="ADAL" clId="{EDA6ECDA-8E4D-4334-974E-AE2001485B30}" dt="2025-11-21T10:42:13.453" v="0" actId="47"/>
        <pc:sldMkLst>
          <pc:docMk/>
          <pc:sldMk cId="1135798711" sldId="466"/>
        </pc:sldMkLst>
      </pc:sldChg>
      <pc:sldChg chg="del">
        <pc:chgData name="David Holley" userId="45123e1e-ac21-4ee3-b53e-8d97b4b34e1e" providerId="ADAL" clId="{EDA6ECDA-8E4D-4334-974E-AE2001485B30}" dt="2025-11-21T10:42:13.453" v="0" actId="47"/>
        <pc:sldMkLst>
          <pc:docMk/>
          <pc:sldMk cId="3566365480" sldId="467"/>
        </pc:sldMkLst>
      </pc:sldChg>
      <pc:sldChg chg="del">
        <pc:chgData name="David Holley" userId="45123e1e-ac21-4ee3-b53e-8d97b4b34e1e" providerId="ADAL" clId="{EDA6ECDA-8E4D-4334-974E-AE2001485B30}" dt="2025-11-21T10:42:13.453" v="0" actId="47"/>
        <pc:sldMkLst>
          <pc:docMk/>
          <pc:sldMk cId="1722961931" sldId="468"/>
        </pc:sldMkLst>
      </pc:sldChg>
      <pc:sldChg chg="del">
        <pc:chgData name="David Holley" userId="45123e1e-ac21-4ee3-b53e-8d97b4b34e1e" providerId="ADAL" clId="{EDA6ECDA-8E4D-4334-974E-AE2001485B30}" dt="2025-11-21T10:42:13.453" v="0" actId="47"/>
        <pc:sldMkLst>
          <pc:docMk/>
          <pc:sldMk cId="2819194540" sldId="471"/>
        </pc:sldMkLst>
      </pc:sldChg>
      <pc:sldChg chg="del">
        <pc:chgData name="David Holley" userId="45123e1e-ac21-4ee3-b53e-8d97b4b34e1e" providerId="ADAL" clId="{EDA6ECDA-8E4D-4334-974E-AE2001485B30}" dt="2025-11-21T10:42:13.453" v="0" actId="47"/>
        <pc:sldMkLst>
          <pc:docMk/>
          <pc:sldMk cId="1740908185" sldId="472"/>
        </pc:sldMkLst>
      </pc:sldChg>
      <pc:sldChg chg="del">
        <pc:chgData name="David Holley" userId="45123e1e-ac21-4ee3-b53e-8d97b4b34e1e" providerId="ADAL" clId="{EDA6ECDA-8E4D-4334-974E-AE2001485B30}" dt="2025-11-21T10:42:13.453" v="0" actId="47"/>
        <pc:sldMkLst>
          <pc:docMk/>
          <pc:sldMk cId="726634231" sldId="473"/>
        </pc:sldMkLst>
      </pc:sldChg>
      <pc:sldChg chg="del">
        <pc:chgData name="David Holley" userId="45123e1e-ac21-4ee3-b53e-8d97b4b34e1e" providerId="ADAL" clId="{EDA6ECDA-8E4D-4334-974E-AE2001485B30}" dt="2025-11-21T10:42:13.453" v="0" actId="47"/>
        <pc:sldMkLst>
          <pc:docMk/>
          <pc:sldMk cId="238905999" sldId="474"/>
        </pc:sldMkLst>
      </pc:sldChg>
      <pc:sldChg chg="del">
        <pc:chgData name="David Holley" userId="45123e1e-ac21-4ee3-b53e-8d97b4b34e1e" providerId="ADAL" clId="{EDA6ECDA-8E4D-4334-974E-AE2001485B30}" dt="2025-11-21T10:42:13.453" v="0" actId="47"/>
        <pc:sldMkLst>
          <pc:docMk/>
          <pc:sldMk cId="3225041210" sldId="475"/>
        </pc:sldMkLst>
      </pc:sldChg>
      <pc:sldChg chg="del">
        <pc:chgData name="David Holley" userId="45123e1e-ac21-4ee3-b53e-8d97b4b34e1e" providerId="ADAL" clId="{EDA6ECDA-8E4D-4334-974E-AE2001485B30}" dt="2025-11-21T10:42:13.453" v="0" actId="47"/>
        <pc:sldMkLst>
          <pc:docMk/>
          <pc:sldMk cId="772513605" sldId="476"/>
        </pc:sldMkLst>
      </pc:sldChg>
      <pc:sldChg chg="del">
        <pc:chgData name="David Holley" userId="45123e1e-ac21-4ee3-b53e-8d97b4b34e1e" providerId="ADAL" clId="{EDA6ECDA-8E4D-4334-974E-AE2001485B30}" dt="2025-11-21T10:42:13.453" v="0" actId="47"/>
        <pc:sldMkLst>
          <pc:docMk/>
          <pc:sldMk cId="156660153" sldId="480"/>
        </pc:sldMkLst>
      </pc:sldChg>
      <pc:sldChg chg="del">
        <pc:chgData name="David Holley" userId="45123e1e-ac21-4ee3-b53e-8d97b4b34e1e" providerId="ADAL" clId="{EDA6ECDA-8E4D-4334-974E-AE2001485B30}" dt="2025-11-21T10:42:13.453" v="0" actId="47"/>
        <pc:sldMkLst>
          <pc:docMk/>
          <pc:sldMk cId="1335696286" sldId="481"/>
        </pc:sldMkLst>
      </pc:sldChg>
      <pc:sldChg chg="del">
        <pc:chgData name="David Holley" userId="45123e1e-ac21-4ee3-b53e-8d97b4b34e1e" providerId="ADAL" clId="{EDA6ECDA-8E4D-4334-974E-AE2001485B30}" dt="2025-11-21T10:42:13.453" v="0" actId="47"/>
        <pc:sldMkLst>
          <pc:docMk/>
          <pc:sldMk cId="1696159336" sldId="483"/>
        </pc:sldMkLst>
      </pc:sldChg>
      <pc:sldChg chg="del">
        <pc:chgData name="David Holley" userId="45123e1e-ac21-4ee3-b53e-8d97b4b34e1e" providerId="ADAL" clId="{EDA6ECDA-8E4D-4334-974E-AE2001485B30}" dt="2025-11-21T10:42:13.453" v="0" actId="47"/>
        <pc:sldMkLst>
          <pc:docMk/>
          <pc:sldMk cId="2842553334" sldId="485"/>
        </pc:sldMkLst>
      </pc:sldChg>
      <pc:sldChg chg="del">
        <pc:chgData name="David Holley" userId="45123e1e-ac21-4ee3-b53e-8d97b4b34e1e" providerId="ADAL" clId="{EDA6ECDA-8E4D-4334-974E-AE2001485B30}" dt="2025-11-21T10:42:13.453" v="0" actId="47"/>
        <pc:sldMkLst>
          <pc:docMk/>
          <pc:sldMk cId="3840847599" sldId="486"/>
        </pc:sldMkLst>
      </pc:sldChg>
      <pc:sldChg chg="del">
        <pc:chgData name="David Holley" userId="45123e1e-ac21-4ee3-b53e-8d97b4b34e1e" providerId="ADAL" clId="{EDA6ECDA-8E4D-4334-974E-AE2001485B30}" dt="2025-11-21T10:42:13.453" v="0" actId="47"/>
        <pc:sldMkLst>
          <pc:docMk/>
          <pc:sldMk cId="138372364" sldId="487"/>
        </pc:sldMkLst>
      </pc:sldChg>
      <pc:sldChg chg="del">
        <pc:chgData name="David Holley" userId="45123e1e-ac21-4ee3-b53e-8d97b4b34e1e" providerId="ADAL" clId="{EDA6ECDA-8E4D-4334-974E-AE2001485B30}" dt="2025-11-21T10:42:13.453" v="0" actId="47"/>
        <pc:sldMkLst>
          <pc:docMk/>
          <pc:sldMk cId="1460123500" sldId="490"/>
        </pc:sldMkLst>
      </pc:sldChg>
      <pc:sldChg chg="del">
        <pc:chgData name="David Holley" userId="45123e1e-ac21-4ee3-b53e-8d97b4b34e1e" providerId="ADAL" clId="{EDA6ECDA-8E4D-4334-974E-AE2001485B30}" dt="2025-11-21T10:42:13.453" v="0" actId="47"/>
        <pc:sldMkLst>
          <pc:docMk/>
          <pc:sldMk cId="2581543233" sldId="491"/>
        </pc:sldMkLst>
      </pc:sldChg>
      <pc:sldChg chg="del">
        <pc:chgData name="David Holley" userId="45123e1e-ac21-4ee3-b53e-8d97b4b34e1e" providerId="ADAL" clId="{EDA6ECDA-8E4D-4334-974E-AE2001485B30}" dt="2025-11-21T10:42:13.453" v="0" actId="47"/>
        <pc:sldMkLst>
          <pc:docMk/>
          <pc:sldMk cId="3404670548" sldId="492"/>
        </pc:sldMkLst>
      </pc:sldChg>
      <pc:sldChg chg="del">
        <pc:chgData name="David Holley" userId="45123e1e-ac21-4ee3-b53e-8d97b4b34e1e" providerId="ADAL" clId="{EDA6ECDA-8E4D-4334-974E-AE2001485B30}" dt="2025-11-21T10:42:13.453" v="0" actId="47"/>
        <pc:sldMkLst>
          <pc:docMk/>
          <pc:sldMk cId="194275863" sldId="493"/>
        </pc:sldMkLst>
      </pc:sldChg>
      <pc:sldChg chg="del">
        <pc:chgData name="David Holley" userId="45123e1e-ac21-4ee3-b53e-8d97b4b34e1e" providerId="ADAL" clId="{EDA6ECDA-8E4D-4334-974E-AE2001485B30}" dt="2025-11-21T10:42:13.453" v="0" actId="47"/>
        <pc:sldMkLst>
          <pc:docMk/>
          <pc:sldMk cId="847982103" sldId="494"/>
        </pc:sldMkLst>
      </pc:sldChg>
      <pc:sldChg chg="del">
        <pc:chgData name="David Holley" userId="45123e1e-ac21-4ee3-b53e-8d97b4b34e1e" providerId="ADAL" clId="{EDA6ECDA-8E4D-4334-974E-AE2001485B30}" dt="2025-11-21T10:42:13.453" v="0" actId="47"/>
        <pc:sldMkLst>
          <pc:docMk/>
          <pc:sldMk cId="2668265261" sldId="502"/>
        </pc:sldMkLst>
      </pc:sldChg>
      <pc:sldChg chg="del">
        <pc:chgData name="David Holley" userId="45123e1e-ac21-4ee3-b53e-8d97b4b34e1e" providerId="ADAL" clId="{EDA6ECDA-8E4D-4334-974E-AE2001485B30}" dt="2025-11-21T10:42:13.453" v="0" actId="47"/>
        <pc:sldMkLst>
          <pc:docMk/>
          <pc:sldMk cId="1708744494" sldId="520"/>
        </pc:sldMkLst>
      </pc:sldChg>
      <pc:sldChg chg="del">
        <pc:chgData name="David Holley" userId="45123e1e-ac21-4ee3-b53e-8d97b4b34e1e" providerId="ADAL" clId="{EDA6ECDA-8E4D-4334-974E-AE2001485B30}" dt="2025-11-21T10:42:13.453" v="0" actId="47"/>
        <pc:sldMkLst>
          <pc:docMk/>
          <pc:sldMk cId="96421474" sldId="521"/>
        </pc:sldMkLst>
      </pc:sldChg>
      <pc:sldChg chg="del">
        <pc:chgData name="David Holley" userId="45123e1e-ac21-4ee3-b53e-8d97b4b34e1e" providerId="ADAL" clId="{EDA6ECDA-8E4D-4334-974E-AE2001485B30}" dt="2025-11-21T10:42:13.453" v="0" actId="47"/>
        <pc:sldMkLst>
          <pc:docMk/>
          <pc:sldMk cId="2469872787" sldId="523"/>
        </pc:sldMkLst>
      </pc:sldChg>
      <pc:sldChg chg="del">
        <pc:chgData name="David Holley" userId="45123e1e-ac21-4ee3-b53e-8d97b4b34e1e" providerId="ADAL" clId="{EDA6ECDA-8E4D-4334-974E-AE2001485B30}" dt="2025-11-21T10:42:13.453" v="0" actId="47"/>
        <pc:sldMkLst>
          <pc:docMk/>
          <pc:sldMk cId="1413285804" sldId="524"/>
        </pc:sldMkLst>
      </pc:sldChg>
      <pc:sldChg chg="del">
        <pc:chgData name="David Holley" userId="45123e1e-ac21-4ee3-b53e-8d97b4b34e1e" providerId="ADAL" clId="{EDA6ECDA-8E4D-4334-974E-AE2001485B30}" dt="2025-11-21T10:42:13.453" v="0" actId="47"/>
        <pc:sldMkLst>
          <pc:docMk/>
          <pc:sldMk cId="3855223804" sldId="525"/>
        </pc:sldMkLst>
      </pc:sldChg>
      <pc:sldChg chg="del">
        <pc:chgData name="David Holley" userId="45123e1e-ac21-4ee3-b53e-8d97b4b34e1e" providerId="ADAL" clId="{EDA6ECDA-8E4D-4334-974E-AE2001485B30}" dt="2025-11-21T10:42:13.453" v="0" actId="47"/>
        <pc:sldMkLst>
          <pc:docMk/>
          <pc:sldMk cId="1988047492" sldId="526"/>
        </pc:sldMkLst>
      </pc:sldChg>
      <pc:sldChg chg="del">
        <pc:chgData name="David Holley" userId="45123e1e-ac21-4ee3-b53e-8d97b4b34e1e" providerId="ADAL" clId="{EDA6ECDA-8E4D-4334-974E-AE2001485B30}" dt="2025-11-21T10:42:13.453" v="0" actId="47"/>
        <pc:sldMkLst>
          <pc:docMk/>
          <pc:sldMk cId="4271253810" sldId="527"/>
        </pc:sldMkLst>
      </pc:sldChg>
      <pc:sldChg chg="del">
        <pc:chgData name="David Holley" userId="45123e1e-ac21-4ee3-b53e-8d97b4b34e1e" providerId="ADAL" clId="{EDA6ECDA-8E4D-4334-974E-AE2001485B30}" dt="2025-11-21T10:42:13.453" v="0" actId="47"/>
        <pc:sldMkLst>
          <pc:docMk/>
          <pc:sldMk cId="1819499249" sldId="528"/>
        </pc:sldMkLst>
      </pc:sldChg>
      <pc:sldChg chg="del">
        <pc:chgData name="David Holley" userId="45123e1e-ac21-4ee3-b53e-8d97b4b34e1e" providerId="ADAL" clId="{EDA6ECDA-8E4D-4334-974E-AE2001485B30}" dt="2025-11-21T10:42:13.453" v="0" actId="47"/>
        <pc:sldMkLst>
          <pc:docMk/>
          <pc:sldMk cId="3954563378" sldId="529"/>
        </pc:sldMkLst>
      </pc:sldChg>
      <pc:sldChg chg="del">
        <pc:chgData name="David Holley" userId="45123e1e-ac21-4ee3-b53e-8d97b4b34e1e" providerId="ADAL" clId="{EDA6ECDA-8E4D-4334-974E-AE2001485B30}" dt="2025-11-21T10:42:13.453" v="0" actId="47"/>
        <pc:sldMkLst>
          <pc:docMk/>
          <pc:sldMk cId="1772013050" sldId="530"/>
        </pc:sldMkLst>
      </pc:sldChg>
      <pc:sldChg chg="del">
        <pc:chgData name="David Holley" userId="45123e1e-ac21-4ee3-b53e-8d97b4b34e1e" providerId="ADAL" clId="{EDA6ECDA-8E4D-4334-974E-AE2001485B30}" dt="2025-11-21T10:42:13.453" v="0" actId="47"/>
        <pc:sldMkLst>
          <pc:docMk/>
          <pc:sldMk cId="3891085765" sldId="531"/>
        </pc:sldMkLst>
      </pc:sldChg>
      <pc:sldChg chg="del">
        <pc:chgData name="David Holley" userId="45123e1e-ac21-4ee3-b53e-8d97b4b34e1e" providerId="ADAL" clId="{EDA6ECDA-8E4D-4334-974E-AE2001485B30}" dt="2025-11-21T10:42:13.453" v="0" actId="47"/>
        <pc:sldMkLst>
          <pc:docMk/>
          <pc:sldMk cId="3403518217" sldId="532"/>
        </pc:sldMkLst>
      </pc:sldChg>
      <pc:sldChg chg="del">
        <pc:chgData name="David Holley" userId="45123e1e-ac21-4ee3-b53e-8d97b4b34e1e" providerId="ADAL" clId="{EDA6ECDA-8E4D-4334-974E-AE2001485B30}" dt="2025-11-21T10:42:13.453" v="0" actId="47"/>
        <pc:sldMkLst>
          <pc:docMk/>
          <pc:sldMk cId="378589993" sldId="534"/>
        </pc:sldMkLst>
      </pc:sldChg>
      <pc:sldChg chg="del">
        <pc:chgData name="David Holley" userId="45123e1e-ac21-4ee3-b53e-8d97b4b34e1e" providerId="ADAL" clId="{EDA6ECDA-8E4D-4334-974E-AE2001485B30}" dt="2025-11-21T10:42:13.453" v="0" actId="47"/>
        <pc:sldMkLst>
          <pc:docMk/>
          <pc:sldMk cId="691328059" sldId="535"/>
        </pc:sldMkLst>
      </pc:sldChg>
      <pc:sldChg chg="del">
        <pc:chgData name="David Holley" userId="45123e1e-ac21-4ee3-b53e-8d97b4b34e1e" providerId="ADAL" clId="{EDA6ECDA-8E4D-4334-974E-AE2001485B30}" dt="2025-11-21T10:42:13.453" v="0" actId="47"/>
        <pc:sldMkLst>
          <pc:docMk/>
          <pc:sldMk cId="3622936098" sldId="536"/>
        </pc:sldMkLst>
      </pc:sldChg>
      <pc:sldChg chg="del">
        <pc:chgData name="David Holley" userId="45123e1e-ac21-4ee3-b53e-8d97b4b34e1e" providerId="ADAL" clId="{EDA6ECDA-8E4D-4334-974E-AE2001485B30}" dt="2025-11-21T10:42:13.453" v="0" actId="47"/>
        <pc:sldMkLst>
          <pc:docMk/>
          <pc:sldMk cId="3424405063" sldId="537"/>
        </pc:sldMkLst>
      </pc:sldChg>
      <pc:sldChg chg="del">
        <pc:chgData name="David Holley" userId="45123e1e-ac21-4ee3-b53e-8d97b4b34e1e" providerId="ADAL" clId="{EDA6ECDA-8E4D-4334-974E-AE2001485B30}" dt="2025-11-21T10:42:13.453" v="0" actId="47"/>
        <pc:sldMkLst>
          <pc:docMk/>
          <pc:sldMk cId="622685606" sldId="538"/>
        </pc:sldMkLst>
      </pc:sldChg>
      <pc:sldChg chg="del">
        <pc:chgData name="David Holley" userId="45123e1e-ac21-4ee3-b53e-8d97b4b34e1e" providerId="ADAL" clId="{EDA6ECDA-8E4D-4334-974E-AE2001485B30}" dt="2025-11-21T10:42:13.453" v="0" actId="47"/>
        <pc:sldMkLst>
          <pc:docMk/>
          <pc:sldMk cId="1559890563" sldId="539"/>
        </pc:sldMkLst>
      </pc:sldChg>
      <pc:sldChg chg="del">
        <pc:chgData name="David Holley" userId="45123e1e-ac21-4ee3-b53e-8d97b4b34e1e" providerId="ADAL" clId="{EDA6ECDA-8E4D-4334-974E-AE2001485B30}" dt="2025-11-21T10:42:13.453" v="0" actId="47"/>
        <pc:sldMkLst>
          <pc:docMk/>
          <pc:sldMk cId="1099332354" sldId="540"/>
        </pc:sldMkLst>
      </pc:sldChg>
      <pc:sldChg chg="del">
        <pc:chgData name="David Holley" userId="45123e1e-ac21-4ee3-b53e-8d97b4b34e1e" providerId="ADAL" clId="{EDA6ECDA-8E4D-4334-974E-AE2001485B30}" dt="2025-11-21T10:42:13.453" v="0" actId="47"/>
        <pc:sldMkLst>
          <pc:docMk/>
          <pc:sldMk cId="3864223907" sldId="541"/>
        </pc:sldMkLst>
      </pc:sldChg>
      <pc:sldChg chg="del">
        <pc:chgData name="David Holley" userId="45123e1e-ac21-4ee3-b53e-8d97b4b34e1e" providerId="ADAL" clId="{EDA6ECDA-8E4D-4334-974E-AE2001485B30}" dt="2025-11-21T10:42:13.453" v="0" actId="47"/>
        <pc:sldMkLst>
          <pc:docMk/>
          <pc:sldMk cId="1748425509" sldId="542"/>
        </pc:sldMkLst>
      </pc:sldChg>
      <pc:sldChg chg="del">
        <pc:chgData name="David Holley" userId="45123e1e-ac21-4ee3-b53e-8d97b4b34e1e" providerId="ADAL" clId="{EDA6ECDA-8E4D-4334-974E-AE2001485B30}" dt="2025-11-21T10:42:13.453" v="0" actId="47"/>
        <pc:sldMkLst>
          <pc:docMk/>
          <pc:sldMk cId="1975378785" sldId="543"/>
        </pc:sldMkLst>
      </pc:sldChg>
      <pc:sldChg chg="del">
        <pc:chgData name="David Holley" userId="45123e1e-ac21-4ee3-b53e-8d97b4b34e1e" providerId="ADAL" clId="{EDA6ECDA-8E4D-4334-974E-AE2001485B30}" dt="2025-11-21T10:42:13.453" v="0" actId="47"/>
        <pc:sldMkLst>
          <pc:docMk/>
          <pc:sldMk cId="1456356080" sldId="544"/>
        </pc:sldMkLst>
      </pc:sldChg>
      <pc:sldChg chg="del">
        <pc:chgData name="David Holley" userId="45123e1e-ac21-4ee3-b53e-8d97b4b34e1e" providerId="ADAL" clId="{EDA6ECDA-8E4D-4334-974E-AE2001485B30}" dt="2025-11-21T10:42:13.453" v="0" actId="47"/>
        <pc:sldMkLst>
          <pc:docMk/>
          <pc:sldMk cId="2737758809" sldId="545"/>
        </pc:sldMkLst>
      </pc:sldChg>
      <pc:sldChg chg="del">
        <pc:chgData name="David Holley" userId="45123e1e-ac21-4ee3-b53e-8d97b4b34e1e" providerId="ADAL" clId="{EDA6ECDA-8E4D-4334-974E-AE2001485B30}" dt="2025-11-21T10:42:13.453" v="0" actId="47"/>
        <pc:sldMkLst>
          <pc:docMk/>
          <pc:sldMk cId="2710483446" sldId="546"/>
        </pc:sldMkLst>
      </pc:sldChg>
      <pc:sldChg chg="del">
        <pc:chgData name="David Holley" userId="45123e1e-ac21-4ee3-b53e-8d97b4b34e1e" providerId="ADAL" clId="{EDA6ECDA-8E4D-4334-974E-AE2001485B30}" dt="2025-11-21T10:42:13.453" v="0" actId="47"/>
        <pc:sldMkLst>
          <pc:docMk/>
          <pc:sldMk cId="3426228406" sldId="547"/>
        </pc:sldMkLst>
      </pc:sldChg>
      <pc:sldChg chg="del">
        <pc:chgData name="David Holley" userId="45123e1e-ac21-4ee3-b53e-8d97b4b34e1e" providerId="ADAL" clId="{EDA6ECDA-8E4D-4334-974E-AE2001485B30}" dt="2025-11-21T10:42:13.453" v="0" actId="47"/>
        <pc:sldMkLst>
          <pc:docMk/>
          <pc:sldMk cId="2697071959" sldId="548"/>
        </pc:sldMkLst>
      </pc:sldChg>
      <pc:sldChg chg="del">
        <pc:chgData name="David Holley" userId="45123e1e-ac21-4ee3-b53e-8d97b4b34e1e" providerId="ADAL" clId="{EDA6ECDA-8E4D-4334-974E-AE2001485B30}" dt="2025-11-21T10:42:13.453" v="0" actId="47"/>
        <pc:sldMkLst>
          <pc:docMk/>
          <pc:sldMk cId="668081417" sldId="550"/>
        </pc:sldMkLst>
      </pc:sldChg>
      <pc:sldChg chg="del">
        <pc:chgData name="David Holley" userId="45123e1e-ac21-4ee3-b53e-8d97b4b34e1e" providerId="ADAL" clId="{EDA6ECDA-8E4D-4334-974E-AE2001485B30}" dt="2025-11-21T10:42:13.453" v="0" actId="47"/>
        <pc:sldMkLst>
          <pc:docMk/>
          <pc:sldMk cId="1892334247" sldId="551"/>
        </pc:sldMkLst>
      </pc:sldChg>
      <pc:sldChg chg="del">
        <pc:chgData name="David Holley" userId="45123e1e-ac21-4ee3-b53e-8d97b4b34e1e" providerId="ADAL" clId="{EDA6ECDA-8E4D-4334-974E-AE2001485B30}" dt="2025-11-21T10:42:13.453" v="0" actId="47"/>
        <pc:sldMkLst>
          <pc:docMk/>
          <pc:sldMk cId="609984888" sldId="552"/>
        </pc:sldMkLst>
      </pc:sldChg>
      <pc:sldChg chg="del">
        <pc:chgData name="David Holley" userId="45123e1e-ac21-4ee3-b53e-8d97b4b34e1e" providerId="ADAL" clId="{EDA6ECDA-8E4D-4334-974E-AE2001485B30}" dt="2025-11-21T10:42:13.453" v="0" actId="47"/>
        <pc:sldMkLst>
          <pc:docMk/>
          <pc:sldMk cId="3257607064" sldId="553"/>
        </pc:sldMkLst>
      </pc:sldChg>
      <pc:sldChg chg="del">
        <pc:chgData name="David Holley" userId="45123e1e-ac21-4ee3-b53e-8d97b4b34e1e" providerId="ADAL" clId="{EDA6ECDA-8E4D-4334-974E-AE2001485B30}" dt="2025-11-21T10:42:13.453" v="0" actId="47"/>
        <pc:sldMkLst>
          <pc:docMk/>
          <pc:sldMk cId="526524535" sldId="554"/>
        </pc:sldMkLst>
      </pc:sldChg>
      <pc:sldChg chg="del">
        <pc:chgData name="David Holley" userId="45123e1e-ac21-4ee3-b53e-8d97b4b34e1e" providerId="ADAL" clId="{EDA6ECDA-8E4D-4334-974E-AE2001485B30}" dt="2025-11-21T10:42:13.453" v="0" actId="47"/>
        <pc:sldMkLst>
          <pc:docMk/>
          <pc:sldMk cId="293263887" sldId="555"/>
        </pc:sldMkLst>
      </pc:sldChg>
      <pc:sldChg chg="del">
        <pc:chgData name="David Holley" userId="45123e1e-ac21-4ee3-b53e-8d97b4b34e1e" providerId="ADAL" clId="{EDA6ECDA-8E4D-4334-974E-AE2001485B30}" dt="2025-11-21T10:42:13.453" v="0" actId="47"/>
        <pc:sldMkLst>
          <pc:docMk/>
          <pc:sldMk cId="1426178393" sldId="556"/>
        </pc:sldMkLst>
      </pc:sldChg>
      <pc:sldChg chg="del">
        <pc:chgData name="David Holley" userId="45123e1e-ac21-4ee3-b53e-8d97b4b34e1e" providerId="ADAL" clId="{EDA6ECDA-8E4D-4334-974E-AE2001485B30}" dt="2025-11-21T10:42:13.453" v="0" actId="47"/>
        <pc:sldMkLst>
          <pc:docMk/>
          <pc:sldMk cId="2686769465" sldId="557"/>
        </pc:sldMkLst>
      </pc:sldChg>
      <pc:sldChg chg="del">
        <pc:chgData name="David Holley" userId="45123e1e-ac21-4ee3-b53e-8d97b4b34e1e" providerId="ADAL" clId="{EDA6ECDA-8E4D-4334-974E-AE2001485B30}" dt="2025-11-21T10:42:13.453" v="0" actId="47"/>
        <pc:sldMkLst>
          <pc:docMk/>
          <pc:sldMk cId="957807457" sldId="558"/>
        </pc:sldMkLst>
      </pc:sldChg>
      <pc:sldChg chg="del">
        <pc:chgData name="David Holley" userId="45123e1e-ac21-4ee3-b53e-8d97b4b34e1e" providerId="ADAL" clId="{EDA6ECDA-8E4D-4334-974E-AE2001485B30}" dt="2025-11-21T10:42:13.453" v="0" actId="47"/>
        <pc:sldMkLst>
          <pc:docMk/>
          <pc:sldMk cId="298350769" sldId="559"/>
        </pc:sldMkLst>
      </pc:sldChg>
      <pc:sldChg chg="del">
        <pc:chgData name="David Holley" userId="45123e1e-ac21-4ee3-b53e-8d97b4b34e1e" providerId="ADAL" clId="{EDA6ECDA-8E4D-4334-974E-AE2001485B30}" dt="2025-11-21T10:42:13.453" v="0" actId="47"/>
        <pc:sldMkLst>
          <pc:docMk/>
          <pc:sldMk cId="1940791197" sldId="560"/>
        </pc:sldMkLst>
      </pc:sldChg>
      <pc:sldChg chg="del">
        <pc:chgData name="David Holley" userId="45123e1e-ac21-4ee3-b53e-8d97b4b34e1e" providerId="ADAL" clId="{EDA6ECDA-8E4D-4334-974E-AE2001485B30}" dt="2025-11-21T10:42:13.453" v="0" actId="47"/>
        <pc:sldMkLst>
          <pc:docMk/>
          <pc:sldMk cId="2131552304" sldId="561"/>
        </pc:sldMkLst>
      </pc:sldChg>
      <pc:sldChg chg="del">
        <pc:chgData name="David Holley" userId="45123e1e-ac21-4ee3-b53e-8d97b4b34e1e" providerId="ADAL" clId="{EDA6ECDA-8E4D-4334-974E-AE2001485B30}" dt="2025-11-21T10:42:13.453" v="0" actId="47"/>
        <pc:sldMkLst>
          <pc:docMk/>
          <pc:sldMk cId="1874746722" sldId="562"/>
        </pc:sldMkLst>
      </pc:sldChg>
      <pc:sldChg chg="del">
        <pc:chgData name="David Holley" userId="45123e1e-ac21-4ee3-b53e-8d97b4b34e1e" providerId="ADAL" clId="{EDA6ECDA-8E4D-4334-974E-AE2001485B30}" dt="2025-11-21T10:42:13.453" v="0" actId="47"/>
        <pc:sldMkLst>
          <pc:docMk/>
          <pc:sldMk cId="615470795" sldId="563"/>
        </pc:sldMkLst>
      </pc:sldChg>
      <pc:sldChg chg="del">
        <pc:chgData name="David Holley" userId="45123e1e-ac21-4ee3-b53e-8d97b4b34e1e" providerId="ADAL" clId="{EDA6ECDA-8E4D-4334-974E-AE2001485B30}" dt="2025-11-21T10:42:13.453" v="0" actId="47"/>
        <pc:sldMkLst>
          <pc:docMk/>
          <pc:sldMk cId="4223256662" sldId="564"/>
        </pc:sldMkLst>
      </pc:sldChg>
      <pc:sldChg chg="del">
        <pc:chgData name="David Holley" userId="45123e1e-ac21-4ee3-b53e-8d97b4b34e1e" providerId="ADAL" clId="{EDA6ECDA-8E4D-4334-974E-AE2001485B30}" dt="2025-11-21T10:42:13.453" v="0" actId="47"/>
        <pc:sldMkLst>
          <pc:docMk/>
          <pc:sldMk cId="3251371729" sldId="565"/>
        </pc:sldMkLst>
      </pc:sldChg>
      <pc:sldChg chg="del">
        <pc:chgData name="David Holley" userId="45123e1e-ac21-4ee3-b53e-8d97b4b34e1e" providerId="ADAL" clId="{EDA6ECDA-8E4D-4334-974E-AE2001485B30}" dt="2025-11-21T10:42:13.453" v="0" actId="47"/>
        <pc:sldMkLst>
          <pc:docMk/>
          <pc:sldMk cId="1013704532" sldId="566"/>
        </pc:sldMkLst>
      </pc:sldChg>
      <pc:sldChg chg="del">
        <pc:chgData name="David Holley" userId="45123e1e-ac21-4ee3-b53e-8d97b4b34e1e" providerId="ADAL" clId="{EDA6ECDA-8E4D-4334-974E-AE2001485B30}" dt="2025-11-21T10:42:13.453" v="0" actId="47"/>
        <pc:sldMkLst>
          <pc:docMk/>
          <pc:sldMk cId="1082799285" sldId="574"/>
        </pc:sldMkLst>
      </pc:sldChg>
      <pc:sldChg chg="del">
        <pc:chgData name="David Holley" userId="45123e1e-ac21-4ee3-b53e-8d97b4b34e1e" providerId="ADAL" clId="{EDA6ECDA-8E4D-4334-974E-AE2001485B30}" dt="2025-11-21T10:42:13.453" v="0" actId="47"/>
        <pc:sldMkLst>
          <pc:docMk/>
          <pc:sldMk cId="1765220036" sldId="575"/>
        </pc:sldMkLst>
      </pc:sldChg>
      <pc:sldChg chg="del">
        <pc:chgData name="David Holley" userId="45123e1e-ac21-4ee3-b53e-8d97b4b34e1e" providerId="ADAL" clId="{EDA6ECDA-8E4D-4334-974E-AE2001485B30}" dt="2025-11-21T10:42:13.453" v="0" actId="47"/>
        <pc:sldMkLst>
          <pc:docMk/>
          <pc:sldMk cId="3928324029" sldId="576"/>
        </pc:sldMkLst>
      </pc:sldChg>
      <pc:sldChg chg="del">
        <pc:chgData name="David Holley" userId="45123e1e-ac21-4ee3-b53e-8d97b4b34e1e" providerId="ADAL" clId="{EDA6ECDA-8E4D-4334-974E-AE2001485B30}" dt="2025-11-21T10:42:13.453" v="0" actId="47"/>
        <pc:sldMkLst>
          <pc:docMk/>
          <pc:sldMk cId="1541835673" sldId="578"/>
        </pc:sldMkLst>
      </pc:sldChg>
      <pc:sldChg chg="del">
        <pc:chgData name="David Holley" userId="45123e1e-ac21-4ee3-b53e-8d97b4b34e1e" providerId="ADAL" clId="{EDA6ECDA-8E4D-4334-974E-AE2001485B30}" dt="2025-11-21T10:42:13.453" v="0" actId="47"/>
        <pc:sldMkLst>
          <pc:docMk/>
          <pc:sldMk cId="1598697767" sldId="579"/>
        </pc:sldMkLst>
      </pc:sldChg>
      <pc:sldChg chg="del">
        <pc:chgData name="David Holley" userId="45123e1e-ac21-4ee3-b53e-8d97b4b34e1e" providerId="ADAL" clId="{EDA6ECDA-8E4D-4334-974E-AE2001485B30}" dt="2025-11-21T10:42:13.453" v="0" actId="47"/>
        <pc:sldMkLst>
          <pc:docMk/>
          <pc:sldMk cId="2289054009" sldId="580"/>
        </pc:sldMkLst>
      </pc:sldChg>
      <pc:sldChg chg="del">
        <pc:chgData name="David Holley" userId="45123e1e-ac21-4ee3-b53e-8d97b4b34e1e" providerId="ADAL" clId="{EDA6ECDA-8E4D-4334-974E-AE2001485B30}" dt="2025-11-21T10:42:13.453" v="0" actId="47"/>
        <pc:sldMkLst>
          <pc:docMk/>
          <pc:sldMk cId="3026074681" sldId="581"/>
        </pc:sldMkLst>
      </pc:sldChg>
      <pc:sldChg chg="del">
        <pc:chgData name="David Holley" userId="45123e1e-ac21-4ee3-b53e-8d97b4b34e1e" providerId="ADAL" clId="{EDA6ECDA-8E4D-4334-974E-AE2001485B30}" dt="2025-11-21T10:42:13.453" v="0" actId="47"/>
        <pc:sldMkLst>
          <pc:docMk/>
          <pc:sldMk cId="1345890226" sldId="582"/>
        </pc:sldMkLst>
      </pc:sldChg>
      <pc:sldChg chg="del">
        <pc:chgData name="David Holley" userId="45123e1e-ac21-4ee3-b53e-8d97b4b34e1e" providerId="ADAL" clId="{EDA6ECDA-8E4D-4334-974E-AE2001485B30}" dt="2025-11-21T10:42:13.453" v="0" actId="47"/>
        <pc:sldMkLst>
          <pc:docMk/>
          <pc:sldMk cId="3133432684" sldId="583"/>
        </pc:sldMkLst>
      </pc:sldChg>
      <pc:sldChg chg="del">
        <pc:chgData name="David Holley" userId="45123e1e-ac21-4ee3-b53e-8d97b4b34e1e" providerId="ADAL" clId="{EDA6ECDA-8E4D-4334-974E-AE2001485B30}" dt="2025-11-21T10:42:13.453" v="0" actId="47"/>
        <pc:sldMkLst>
          <pc:docMk/>
          <pc:sldMk cId="1751680468" sldId="584"/>
        </pc:sldMkLst>
      </pc:sldChg>
      <pc:sldChg chg="del">
        <pc:chgData name="David Holley" userId="45123e1e-ac21-4ee3-b53e-8d97b4b34e1e" providerId="ADAL" clId="{EDA6ECDA-8E4D-4334-974E-AE2001485B30}" dt="2025-11-21T10:42:13.453" v="0" actId="47"/>
        <pc:sldMkLst>
          <pc:docMk/>
          <pc:sldMk cId="391383019" sldId="585"/>
        </pc:sldMkLst>
      </pc:sldChg>
      <pc:sldChg chg="del">
        <pc:chgData name="David Holley" userId="45123e1e-ac21-4ee3-b53e-8d97b4b34e1e" providerId="ADAL" clId="{EDA6ECDA-8E4D-4334-974E-AE2001485B30}" dt="2025-11-21T10:42:13.453" v="0" actId="47"/>
        <pc:sldMkLst>
          <pc:docMk/>
          <pc:sldMk cId="3233199746" sldId="586"/>
        </pc:sldMkLst>
      </pc:sldChg>
      <pc:sldChg chg="del">
        <pc:chgData name="David Holley" userId="45123e1e-ac21-4ee3-b53e-8d97b4b34e1e" providerId="ADAL" clId="{EDA6ECDA-8E4D-4334-974E-AE2001485B30}" dt="2025-11-21T10:42:13.453" v="0" actId="47"/>
        <pc:sldMkLst>
          <pc:docMk/>
          <pc:sldMk cId="3760727659" sldId="588"/>
        </pc:sldMkLst>
      </pc:sldChg>
      <pc:sldChg chg="del">
        <pc:chgData name="David Holley" userId="45123e1e-ac21-4ee3-b53e-8d97b4b34e1e" providerId="ADAL" clId="{EDA6ECDA-8E4D-4334-974E-AE2001485B30}" dt="2025-11-21T10:42:13.453" v="0" actId="47"/>
        <pc:sldMkLst>
          <pc:docMk/>
          <pc:sldMk cId="3702213419" sldId="589"/>
        </pc:sldMkLst>
      </pc:sldChg>
      <pc:sldChg chg="del">
        <pc:chgData name="David Holley" userId="45123e1e-ac21-4ee3-b53e-8d97b4b34e1e" providerId="ADAL" clId="{EDA6ECDA-8E4D-4334-974E-AE2001485B30}" dt="2025-11-21T10:42:13.453" v="0" actId="47"/>
        <pc:sldMkLst>
          <pc:docMk/>
          <pc:sldMk cId="2778280336" sldId="590"/>
        </pc:sldMkLst>
      </pc:sldChg>
      <pc:sldChg chg="del">
        <pc:chgData name="David Holley" userId="45123e1e-ac21-4ee3-b53e-8d97b4b34e1e" providerId="ADAL" clId="{EDA6ECDA-8E4D-4334-974E-AE2001485B30}" dt="2025-11-21T10:42:13.453" v="0" actId="47"/>
        <pc:sldMkLst>
          <pc:docMk/>
          <pc:sldMk cId="2450162851" sldId="591"/>
        </pc:sldMkLst>
      </pc:sldChg>
      <pc:sldChg chg="del">
        <pc:chgData name="David Holley" userId="45123e1e-ac21-4ee3-b53e-8d97b4b34e1e" providerId="ADAL" clId="{EDA6ECDA-8E4D-4334-974E-AE2001485B30}" dt="2025-11-21T10:42:13.453" v="0" actId="47"/>
        <pc:sldMkLst>
          <pc:docMk/>
          <pc:sldMk cId="646741309" sldId="592"/>
        </pc:sldMkLst>
      </pc:sldChg>
      <pc:sldChg chg="del">
        <pc:chgData name="David Holley" userId="45123e1e-ac21-4ee3-b53e-8d97b4b34e1e" providerId="ADAL" clId="{EDA6ECDA-8E4D-4334-974E-AE2001485B30}" dt="2025-11-21T10:42:13.453" v="0" actId="47"/>
        <pc:sldMkLst>
          <pc:docMk/>
          <pc:sldMk cId="2446548161" sldId="593"/>
        </pc:sldMkLst>
      </pc:sldChg>
      <pc:sldChg chg="del">
        <pc:chgData name="David Holley" userId="45123e1e-ac21-4ee3-b53e-8d97b4b34e1e" providerId="ADAL" clId="{EDA6ECDA-8E4D-4334-974E-AE2001485B30}" dt="2025-11-21T10:42:13.453" v="0" actId="47"/>
        <pc:sldMkLst>
          <pc:docMk/>
          <pc:sldMk cId="2932944113" sldId="594"/>
        </pc:sldMkLst>
      </pc:sldChg>
      <pc:sldChg chg="del">
        <pc:chgData name="David Holley" userId="45123e1e-ac21-4ee3-b53e-8d97b4b34e1e" providerId="ADAL" clId="{EDA6ECDA-8E4D-4334-974E-AE2001485B30}" dt="2025-11-21T10:42:13.453" v="0" actId="47"/>
        <pc:sldMkLst>
          <pc:docMk/>
          <pc:sldMk cId="2635703343" sldId="595"/>
        </pc:sldMkLst>
      </pc:sldChg>
      <pc:sldChg chg="del">
        <pc:chgData name="David Holley" userId="45123e1e-ac21-4ee3-b53e-8d97b4b34e1e" providerId="ADAL" clId="{EDA6ECDA-8E4D-4334-974E-AE2001485B30}" dt="2025-11-21T10:42:13.453" v="0" actId="47"/>
        <pc:sldMkLst>
          <pc:docMk/>
          <pc:sldMk cId="3952980877" sldId="596"/>
        </pc:sldMkLst>
      </pc:sldChg>
      <pc:sldChg chg="del">
        <pc:chgData name="David Holley" userId="45123e1e-ac21-4ee3-b53e-8d97b4b34e1e" providerId="ADAL" clId="{EDA6ECDA-8E4D-4334-974E-AE2001485B30}" dt="2025-11-21T10:42:13.453" v="0" actId="47"/>
        <pc:sldMkLst>
          <pc:docMk/>
          <pc:sldMk cId="3605815611" sldId="597"/>
        </pc:sldMkLst>
      </pc:sldChg>
      <pc:sldChg chg="del">
        <pc:chgData name="David Holley" userId="45123e1e-ac21-4ee3-b53e-8d97b4b34e1e" providerId="ADAL" clId="{EDA6ECDA-8E4D-4334-974E-AE2001485B30}" dt="2025-11-21T10:42:13.453" v="0" actId="47"/>
        <pc:sldMkLst>
          <pc:docMk/>
          <pc:sldMk cId="929300044" sldId="598"/>
        </pc:sldMkLst>
      </pc:sldChg>
      <pc:sldChg chg="del">
        <pc:chgData name="David Holley" userId="45123e1e-ac21-4ee3-b53e-8d97b4b34e1e" providerId="ADAL" clId="{EDA6ECDA-8E4D-4334-974E-AE2001485B30}" dt="2025-11-21T10:42:13.453" v="0" actId="47"/>
        <pc:sldMkLst>
          <pc:docMk/>
          <pc:sldMk cId="1021770548" sldId="599"/>
        </pc:sldMkLst>
      </pc:sldChg>
      <pc:sldChg chg="del">
        <pc:chgData name="David Holley" userId="45123e1e-ac21-4ee3-b53e-8d97b4b34e1e" providerId="ADAL" clId="{EDA6ECDA-8E4D-4334-974E-AE2001485B30}" dt="2025-11-21T10:42:13.453" v="0" actId="47"/>
        <pc:sldMkLst>
          <pc:docMk/>
          <pc:sldMk cId="2799353649" sldId="600"/>
        </pc:sldMkLst>
      </pc:sldChg>
      <pc:sldChg chg="del">
        <pc:chgData name="David Holley" userId="45123e1e-ac21-4ee3-b53e-8d97b4b34e1e" providerId="ADAL" clId="{EDA6ECDA-8E4D-4334-974E-AE2001485B30}" dt="2025-11-21T10:42:13.453" v="0" actId="47"/>
        <pc:sldMkLst>
          <pc:docMk/>
          <pc:sldMk cId="482129400" sldId="601"/>
        </pc:sldMkLst>
      </pc:sldChg>
      <pc:sldChg chg="del">
        <pc:chgData name="David Holley" userId="45123e1e-ac21-4ee3-b53e-8d97b4b34e1e" providerId="ADAL" clId="{EDA6ECDA-8E4D-4334-974E-AE2001485B30}" dt="2025-11-21T10:42:13.453" v="0" actId="47"/>
        <pc:sldMkLst>
          <pc:docMk/>
          <pc:sldMk cId="374661778" sldId="602"/>
        </pc:sldMkLst>
      </pc:sldChg>
      <pc:sldChg chg="del">
        <pc:chgData name="David Holley" userId="45123e1e-ac21-4ee3-b53e-8d97b4b34e1e" providerId="ADAL" clId="{EDA6ECDA-8E4D-4334-974E-AE2001485B30}" dt="2025-11-21T10:42:13.453" v="0" actId="47"/>
        <pc:sldMkLst>
          <pc:docMk/>
          <pc:sldMk cId="1930470398" sldId="603"/>
        </pc:sldMkLst>
      </pc:sldChg>
      <pc:sldChg chg="del">
        <pc:chgData name="David Holley" userId="45123e1e-ac21-4ee3-b53e-8d97b4b34e1e" providerId="ADAL" clId="{EDA6ECDA-8E4D-4334-974E-AE2001485B30}" dt="2025-11-21T10:42:13.453" v="0" actId="47"/>
        <pc:sldMkLst>
          <pc:docMk/>
          <pc:sldMk cId="1595550381" sldId="604"/>
        </pc:sldMkLst>
      </pc:sldChg>
      <pc:sldChg chg="del">
        <pc:chgData name="David Holley" userId="45123e1e-ac21-4ee3-b53e-8d97b4b34e1e" providerId="ADAL" clId="{EDA6ECDA-8E4D-4334-974E-AE2001485B30}" dt="2025-11-21T10:42:13.453" v="0" actId="47"/>
        <pc:sldMkLst>
          <pc:docMk/>
          <pc:sldMk cId="4227139158" sldId="606"/>
        </pc:sldMkLst>
      </pc:sldChg>
      <pc:sldChg chg="del">
        <pc:chgData name="David Holley" userId="45123e1e-ac21-4ee3-b53e-8d97b4b34e1e" providerId="ADAL" clId="{EDA6ECDA-8E4D-4334-974E-AE2001485B30}" dt="2025-11-21T10:42:13.453" v="0" actId="47"/>
        <pc:sldMkLst>
          <pc:docMk/>
          <pc:sldMk cId="2568947096" sldId="607"/>
        </pc:sldMkLst>
      </pc:sldChg>
      <pc:sldChg chg="del">
        <pc:chgData name="David Holley" userId="45123e1e-ac21-4ee3-b53e-8d97b4b34e1e" providerId="ADAL" clId="{EDA6ECDA-8E4D-4334-974E-AE2001485B30}" dt="2025-11-21T10:42:13.453" v="0" actId="47"/>
        <pc:sldMkLst>
          <pc:docMk/>
          <pc:sldMk cId="3036108009" sldId="608"/>
        </pc:sldMkLst>
      </pc:sldChg>
      <pc:sldChg chg="del">
        <pc:chgData name="David Holley" userId="45123e1e-ac21-4ee3-b53e-8d97b4b34e1e" providerId="ADAL" clId="{EDA6ECDA-8E4D-4334-974E-AE2001485B30}" dt="2025-11-21T10:42:13.453" v="0" actId="47"/>
        <pc:sldMkLst>
          <pc:docMk/>
          <pc:sldMk cId="825222814" sldId="609"/>
        </pc:sldMkLst>
      </pc:sldChg>
      <pc:sldChg chg="del">
        <pc:chgData name="David Holley" userId="45123e1e-ac21-4ee3-b53e-8d97b4b34e1e" providerId="ADAL" clId="{EDA6ECDA-8E4D-4334-974E-AE2001485B30}" dt="2025-11-21T10:42:13.453" v="0" actId="47"/>
        <pc:sldMkLst>
          <pc:docMk/>
          <pc:sldMk cId="2612210387" sldId="610"/>
        </pc:sldMkLst>
      </pc:sldChg>
      <pc:sldChg chg="del">
        <pc:chgData name="David Holley" userId="45123e1e-ac21-4ee3-b53e-8d97b4b34e1e" providerId="ADAL" clId="{EDA6ECDA-8E4D-4334-974E-AE2001485B30}" dt="2025-11-21T10:42:13.453" v="0" actId="47"/>
        <pc:sldMkLst>
          <pc:docMk/>
          <pc:sldMk cId="3146518956" sldId="611"/>
        </pc:sldMkLst>
      </pc:sldChg>
      <pc:sldChg chg="del">
        <pc:chgData name="David Holley" userId="45123e1e-ac21-4ee3-b53e-8d97b4b34e1e" providerId="ADAL" clId="{EDA6ECDA-8E4D-4334-974E-AE2001485B30}" dt="2025-11-21T10:42:13.453" v="0" actId="47"/>
        <pc:sldMkLst>
          <pc:docMk/>
          <pc:sldMk cId="2914728719" sldId="612"/>
        </pc:sldMkLst>
      </pc:sldChg>
      <pc:sldChg chg="del">
        <pc:chgData name="David Holley" userId="45123e1e-ac21-4ee3-b53e-8d97b4b34e1e" providerId="ADAL" clId="{EDA6ECDA-8E4D-4334-974E-AE2001485B30}" dt="2025-11-21T10:42:13.453" v="0" actId="47"/>
        <pc:sldMkLst>
          <pc:docMk/>
          <pc:sldMk cId="424998826" sldId="613"/>
        </pc:sldMkLst>
      </pc:sldChg>
      <pc:sldChg chg="del">
        <pc:chgData name="David Holley" userId="45123e1e-ac21-4ee3-b53e-8d97b4b34e1e" providerId="ADAL" clId="{EDA6ECDA-8E4D-4334-974E-AE2001485B30}" dt="2025-11-21T10:42:13.453" v="0" actId="47"/>
        <pc:sldMkLst>
          <pc:docMk/>
          <pc:sldMk cId="610667377" sldId="614"/>
        </pc:sldMkLst>
      </pc:sldChg>
      <pc:sldChg chg="del">
        <pc:chgData name="David Holley" userId="45123e1e-ac21-4ee3-b53e-8d97b4b34e1e" providerId="ADAL" clId="{EDA6ECDA-8E4D-4334-974E-AE2001485B30}" dt="2025-11-21T10:42:13.453" v="0" actId="47"/>
        <pc:sldMkLst>
          <pc:docMk/>
          <pc:sldMk cId="1417706484" sldId="615"/>
        </pc:sldMkLst>
      </pc:sldChg>
      <pc:sldChg chg="del">
        <pc:chgData name="David Holley" userId="45123e1e-ac21-4ee3-b53e-8d97b4b34e1e" providerId="ADAL" clId="{EDA6ECDA-8E4D-4334-974E-AE2001485B30}" dt="2025-11-21T10:42:13.453" v="0" actId="47"/>
        <pc:sldMkLst>
          <pc:docMk/>
          <pc:sldMk cId="3925781075" sldId="616"/>
        </pc:sldMkLst>
      </pc:sldChg>
      <pc:sldChg chg="del">
        <pc:chgData name="David Holley" userId="45123e1e-ac21-4ee3-b53e-8d97b4b34e1e" providerId="ADAL" clId="{EDA6ECDA-8E4D-4334-974E-AE2001485B30}" dt="2025-11-21T10:42:13.453" v="0" actId="47"/>
        <pc:sldMkLst>
          <pc:docMk/>
          <pc:sldMk cId="3822487321" sldId="617"/>
        </pc:sldMkLst>
      </pc:sldChg>
      <pc:sldChg chg="del">
        <pc:chgData name="David Holley" userId="45123e1e-ac21-4ee3-b53e-8d97b4b34e1e" providerId="ADAL" clId="{EDA6ECDA-8E4D-4334-974E-AE2001485B30}" dt="2025-11-21T10:42:13.453" v="0" actId="47"/>
        <pc:sldMkLst>
          <pc:docMk/>
          <pc:sldMk cId="3495091329" sldId="618"/>
        </pc:sldMkLst>
      </pc:sldChg>
      <pc:sldChg chg="del">
        <pc:chgData name="David Holley" userId="45123e1e-ac21-4ee3-b53e-8d97b4b34e1e" providerId="ADAL" clId="{EDA6ECDA-8E4D-4334-974E-AE2001485B30}" dt="2025-11-21T10:42:13.453" v="0" actId="47"/>
        <pc:sldMkLst>
          <pc:docMk/>
          <pc:sldMk cId="4210744330" sldId="619"/>
        </pc:sldMkLst>
      </pc:sldChg>
      <pc:sldChg chg="del">
        <pc:chgData name="David Holley" userId="45123e1e-ac21-4ee3-b53e-8d97b4b34e1e" providerId="ADAL" clId="{EDA6ECDA-8E4D-4334-974E-AE2001485B30}" dt="2025-11-21T10:42:13.453" v="0" actId="47"/>
        <pc:sldMkLst>
          <pc:docMk/>
          <pc:sldMk cId="2437452429" sldId="620"/>
        </pc:sldMkLst>
      </pc:sldChg>
      <pc:sldChg chg="del">
        <pc:chgData name="David Holley" userId="45123e1e-ac21-4ee3-b53e-8d97b4b34e1e" providerId="ADAL" clId="{EDA6ECDA-8E4D-4334-974E-AE2001485B30}" dt="2025-11-21T10:42:13.453" v="0" actId="47"/>
        <pc:sldMkLst>
          <pc:docMk/>
          <pc:sldMk cId="3745652599" sldId="621"/>
        </pc:sldMkLst>
      </pc:sldChg>
      <pc:sldChg chg="del">
        <pc:chgData name="David Holley" userId="45123e1e-ac21-4ee3-b53e-8d97b4b34e1e" providerId="ADAL" clId="{EDA6ECDA-8E4D-4334-974E-AE2001485B30}" dt="2025-11-21T10:42:13.453" v="0" actId="47"/>
        <pc:sldMkLst>
          <pc:docMk/>
          <pc:sldMk cId="1949050178" sldId="623"/>
        </pc:sldMkLst>
      </pc:sldChg>
      <pc:sldChg chg="del">
        <pc:chgData name="David Holley" userId="45123e1e-ac21-4ee3-b53e-8d97b4b34e1e" providerId="ADAL" clId="{EDA6ECDA-8E4D-4334-974E-AE2001485B30}" dt="2025-11-21T10:42:13.453" v="0" actId="47"/>
        <pc:sldMkLst>
          <pc:docMk/>
          <pc:sldMk cId="3373856832" sldId="624"/>
        </pc:sldMkLst>
      </pc:sldChg>
      <pc:sldChg chg="del">
        <pc:chgData name="David Holley" userId="45123e1e-ac21-4ee3-b53e-8d97b4b34e1e" providerId="ADAL" clId="{EDA6ECDA-8E4D-4334-974E-AE2001485B30}" dt="2025-11-21T10:42:13.453" v="0" actId="47"/>
        <pc:sldMkLst>
          <pc:docMk/>
          <pc:sldMk cId="1055118868" sldId="625"/>
        </pc:sldMkLst>
      </pc:sldChg>
      <pc:sldChg chg="del">
        <pc:chgData name="David Holley" userId="45123e1e-ac21-4ee3-b53e-8d97b4b34e1e" providerId="ADAL" clId="{EDA6ECDA-8E4D-4334-974E-AE2001485B30}" dt="2025-11-21T10:42:13.453" v="0" actId="47"/>
        <pc:sldMkLst>
          <pc:docMk/>
          <pc:sldMk cId="225343809" sldId="630"/>
        </pc:sldMkLst>
      </pc:sldChg>
      <pc:sldChg chg="del">
        <pc:chgData name="David Holley" userId="45123e1e-ac21-4ee3-b53e-8d97b4b34e1e" providerId="ADAL" clId="{EDA6ECDA-8E4D-4334-974E-AE2001485B30}" dt="2025-11-21T10:42:13.453" v="0" actId="47"/>
        <pc:sldMkLst>
          <pc:docMk/>
          <pc:sldMk cId="2517344852" sldId="631"/>
        </pc:sldMkLst>
      </pc:sldChg>
      <pc:sldChg chg="del">
        <pc:chgData name="David Holley" userId="45123e1e-ac21-4ee3-b53e-8d97b4b34e1e" providerId="ADAL" clId="{EDA6ECDA-8E4D-4334-974E-AE2001485B30}" dt="2025-11-21T10:42:13.453" v="0" actId="47"/>
        <pc:sldMkLst>
          <pc:docMk/>
          <pc:sldMk cId="1127172830" sldId="632"/>
        </pc:sldMkLst>
      </pc:sldChg>
      <pc:sldChg chg="del">
        <pc:chgData name="David Holley" userId="45123e1e-ac21-4ee3-b53e-8d97b4b34e1e" providerId="ADAL" clId="{EDA6ECDA-8E4D-4334-974E-AE2001485B30}" dt="2025-11-21T10:42:13.453" v="0" actId="47"/>
        <pc:sldMkLst>
          <pc:docMk/>
          <pc:sldMk cId="44773185" sldId="633"/>
        </pc:sldMkLst>
      </pc:sldChg>
      <pc:sldChg chg="del">
        <pc:chgData name="David Holley" userId="45123e1e-ac21-4ee3-b53e-8d97b4b34e1e" providerId="ADAL" clId="{EDA6ECDA-8E4D-4334-974E-AE2001485B30}" dt="2025-11-21T10:42:13.453" v="0" actId="47"/>
        <pc:sldMkLst>
          <pc:docMk/>
          <pc:sldMk cId="3065596329" sldId="634"/>
        </pc:sldMkLst>
      </pc:sldChg>
      <pc:sldChg chg="del">
        <pc:chgData name="David Holley" userId="45123e1e-ac21-4ee3-b53e-8d97b4b34e1e" providerId="ADAL" clId="{EDA6ECDA-8E4D-4334-974E-AE2001485B30}" dt="2025-11-21T10:42:13.453" v="0" actId="47"/>
        <pc:sldMkLst>
          <pc:docMk/>
          <pc:sldMk cId="2546075691" sldId="635"/>
        </pc:sldMkLst>
      </pc:sldChg>
      <pc:sldChg chg="del">
        <pc:chgData name="David Holley" userId="45123e1e-ac21-4ee3-b53e-8d97b4b34e1e" providerId="ADAL" clId="{EDA6ECDA-8E4D-4334-974E-AE2001485B30}" dt="2025-11-21T10:42:13.453" v="0" actId="47"/>
        <pc:sldMkLst>
          <pc:docMk/>
          <pc:sldMk cId="787376121" sldId="636"/>
        </pc:sldMkLst>
      </pc:sldChg>
      <pc:sldChg chg="del">
        <pc:chgData name="David Holley" userId="45123e1e-ac21-4ee3-b53e-8d97b4b34e1e" providerId="ADAL" clId="{EDA6ECDA-8E4D-4334-974E-AE2001485B30}" dt="2025-11-21T10:42:13.453" v="0" actId="47"/>
        <pc:sldMkLst>
          <pc:docMk/>
          <pc:sldMk cId="2442439425" sldId="638"/>
        </pc:sldMkLst>
      </pc:sldChg>
      <pc:sldChg chg="del">
        <pc:chgData name="David Holley" userId="45123e1e-ac21-4ee3-b53e-8d97b4b34e1e" providerId="ADAL" clId="{EDA6ECDA-8E4D-4334-974E-AE2001485B30}" dt="2025-11-21T10:42:13.453" v="0" actId="47"/>
        <pc:sldMkLst>
          <pc:docMk/>
          <pc:sldMk cId="1305171141" sldId="639"/>
        </pc:sldMkLst>
      </pc:sldChg>
      <pc:sldChg chg="del">
        <pc:chgData name="David Holley" userId="45123e1e-ac21-4ee3-b53e-8d97b4b34e1e" providerId="ADAL" clId="{EDA6ECDA-8E4D-4334-974E-AE2001485B30}" dt="2025-11-21T10:42:13.453" v="0" actId="47"/>
        <pc:sldMkLst>
          <pc:docMk/>
          <pc:sldMk cId="2520079104" sldId="640"/>
        </pc:sldMkLst>
      </pc:sldChg>
      <pc:sldChg chg="del">
        <pc:chgData name="David Holley" userId="45123e1e-ac21-4ee3-b53e-8d97b4b34e1e" providerId="ADAL" clId="{EDA6ECDA-8E4D-4334-974E-AE2001485B30}" dt="2025-11-21T10:42:13.453" v="0" actId="47"/>
        <pc:sldMkLst>
          <pc:docMk/>
          <pc:sldMk cId="4115521210" sldId="641"/>
        </pc:sldMkLst>
      </pc:sldChg>
      <pc:sldChg chg="del">
        <pc:chgData name="David Holley" userId="45123e1e-ac21-4ee3-b53e-8d97b4b34e1e" providerId="ADAL" clId="{EDA6ECDA-8E4D-4334-974E-AE2001485B30}" dt="2025-11-21T10:42:13.453" v="0" actId="47"/>
        <pc:sldMkLst>
          <pc:docMk/>
          <pc:sldMk cId="813012676" sldId="642"/>
        </pc:sldMkLst>
      </pc:sldChg>
      <pc:sldChg chg="del">
        <pc:chgData name="David Holley" userId="45123e1e-ac21-4ee3-b53e-8d97b4b34e1e" providerId="ADAL" clId="{EDA6ECDA-8E4D-4334-974E-AE2001485B30}" dt="2025-11-21T10:42:13.453" v="0" actId="47"/>
        <pc:sldMkLst>
          <pc:docMk/>
          <pc:sldMk cId="3697037914" sldId="643"/>
        </pc:sldMkLst>
      </pc:sldChg>
      <pc:sldChg chg="del">
        <pc:chgData name="David Holley" userId="45123e1e-ac21-4ee3-b53e-8d97b4b34e1e" providerId="ADAL" clId="{EDA6ECDA-8E4D-4334-974E-AE2001485B30}" dt="2025-11-21T10:42:13.453" v="0" actId="47"/>
        <pc:sldMkLst>
          <pc:docMk/>
          <pc:sldMk cId="2658617535" sldId="644"/>
        </pc:sldMkLst>
      </pc:sldChg>
      <pc:sldChg chg="del">
        <pc:chgData name="David Holley" userId="45123e1e-ac21-4ee3-b53e-8d97b4b34e1e" providerId="ADAL" clId="{EDA6ECDA-8E4D-4334-974E-AE2001485B30}" dt="2025-11-21T10:42:13.453" v="0" actId="47"/>
        <pc:sldMkLst>
          <pc:docMk/>
          <pc:sldMk cId="1497845351" sldId="646"/>
        </pc:sldMkLst>
      </pc:sldChg>
      <pc:sldChg chg="del">
        <pc:chgData name="David Holley" userId="45123e1e-ac21-4ee3-b53e-8d97b4b34e1e" providerId="ADAL" clId="{EDA6ECDA-8E4D-4334-974E-AE2001485B30}" dt="2025-11-21T10:42:13.453" v="0" actId="47"/>
        <pc:sldMkLst>
          <pc:docMk/>
          <pc:sldMk cId="1055699404" sldId="653"/>
        </pc:sldMkLst>
      </pc:sldChg>
      <pc:sldChg chg="del">
        <pc:chgData name="David Holley" userId="45123e1e-ac21-4ee3-b53e-8d97b4b34e1e" providerId="ADAL" clId="{EDA6ECDA-8E4D-4334-974E-AE2001485B30}" dt="2025-11-21T10:42:13.453" v="0" actId="47"/>
        <pc:sldMkLst>
          <pc:docMk/>
          <pc:sldMk cId="4106316837" sldId="654"/>
        </pc:sldMkLst>
      </pc:sldChg>
      <pc:sldChg chg="del">
        <pc:chgData name="David Holley" userId="45123e1e-ac21-4ee3-b53e-8d97b4b34e1e" providerId="ADAL" clId="{EDA6ECDA-8E4D-4334-974E-AE2001485B30}" dt="2025-11-21T10:42:13.453" v="0" actId="47"/>
        <pc:sldMkLst>
          <pc:docMk/>
          <pc:sldMk cId="639897323" sldId="655"/>
        </pc:sldMkLst>
      </pc:sldChg>
      <pc:sldChg chg="del">
        <pc:chgData name="David Holley" userId="45123e1e-ac21-4ee3-b53e-8d97b4b34e1e" providerId="ADAL" clId="{EDA6ECDA-8E4D-4334-974E-AE2001485B30}" dt="2025-11-21T10:42:13.453" v="0" actId="47"/>
        <pc:sldMkLst>
          <pc:docMk/>
          <pc:sldMk cId="4205468130" sldId="658"/>
        </pc:sldMkLst>
      </pc:sldChg>
      <pc:sldChg chg="del">
        <pc:chgData name="David Holley" userId="45123e1e-ac21-4ee3-b53e-8d97b4b34e1e" providerId="ADAL" clId="{EDA6ECDA-8E4D-4334-974E-AE2001485B30}" dt="2025-11-21T10:42:13.453" v="0" actId="47"/>
        <pc:sldMkLst>
          <pc:docMk/>
          <pc:sldMk cId="60067920" sldId="659"/>
        </pc:sldMkLst>
      </pc:sldChg>
      <pc:sldChg chg="del">
        <pc:chgData name="David Holley" userId="45123e1e-ac21-4ee3-b53e-8d97b4b34e1e" providerId="ADAL" clId="{EDA6ECDA-8E4D-4334-974E-AE2001485B30}" dt="2025-11-21T10:42:13.453" v="0" actId="47"/>
        <pc:sldMkLst>
          <pc:docMk/>
          <pc:sldMk cId="1273399719" sldId="660"/>
        </pc:sldMkLst>
      </pc:sldChg>
      <pc:sldChg chg="del">
        <pc:chgData name="David Holley" userId="45123e1e-ac21-4ee3-b53e-8d97b4b34e1e" providerId="ADAL" clId="{EDA6ECDA-8E4D-4334-974E-AE2001485B30}" dt="2025-11-21T10:42:13.453" v="0" actId="47"/>
        <pc:sldMkLst>
          <pc:docMk/>
          <pc:sldMk cId="1447021957" sldId="662"/>
        </pc:sldMkLst>
      </pc:sldChg>
      <pc:sldMasterChg chg="del delSldLayout">
        <pc:chgData name="David Holley" userId="45123e1e-ac21-4ee3-b53e-8d97b4b34e1e" providerId="ADAL" clId="{EDA6ECDA-8E4D-4334-974E-AE2001485B30}" dt="2025-11-21T10:42:13.453" v="0" actId="47"/>
        <pc:sldMasterMkLst>
          <pc:docMk/>
          <pc:sldMasterMk cId="2538755721" sldId="2147483664"/>
        </pc:sldMasterMkLst>
        <pc:sldLayoutChg chg="del">
          <pc:chgData name="David Holley" userId="45123e1e-ac21-4ee3-b53e-8d97b4b34e1e" providerId="ADAL" clId="{EDA6ECDA-8E4D-4334-974E-AE2001485B30}" dt="2025-11-21T10:42:13.453" v="0" actId="47"/>
          <pc:sldLayoutMkLst>
            <pc:docMk/>
            <pc:sldMasterMk cId="2538755721" sldId="2147483664"/>
            <pc:sldLayoutMk cId="2081944818" sldId="2147483665"/>
          </pc:sldLayoutMkLst>
        </pc:sldLayoutChg>
        <pc:sldLayoutChg chg="del">
          <pc:chgData name="David Holley" userId="45123e1e-ac21-4ee3-b53e-8d97b4b34e1e" providerId="ADAL" clId="{EDA6ECDA-8E4D-4334-974E-AE2001485B30}" dt="2025-11-21T10:42:13.453" v="0" actId="47"/>
          <pc:sldLayoutMkLst>
            <pc:docMk/>
            <pc:sldMasterMk cId="2538755721" sldId="2147483664"/>
            <pc:sldLayoutMk cId="2533990302" sldId="2147483666"/>
          </pc:sldLayoutMkLst>
        </pc:sldLayoutChg>
      </pc:sldMasterChg>
      <pc:sldMasterChg chg="delSldLayout">
        <pc:chgData name="David Holley" userId="45123e1e-ac21-4ee3-b53e-8d97b4b34e1e" providerId="ADAL" clId="{EDA6ECDA-8E4D-4334-974E-AE2001485B30}" dt="2025-11-21T10:42:13.453" v="0" actId="47"/>
        <pc:sldMasterMkLst>
          <pc:docMk/>
          <pc:sldMasterMk cId="2267814461" sldId="2147483677"/>
        </pc:sldMasterMkLst>
        <pc:sldLayoutChg chg="del">
          <pc:chgData name="David Holley" userId="45123e1e-ac21-4ee3-b53e-8d97b4b34e1e" providerId="ADAL" clId="{EDA6ECDA-8E4D-4334-974E-AE2001485B30}" dt="2025-11-21T10:42:13.453" v="0" actId="47"/>
          <pc:sldLayoutMkLst>
            <pc:docMk/>
            <pc:sldMasterMk cId="2267814461" sldId="2147483677"/>
            <pc:sldLayoutMk cId="346789413" sldId="2147483695"/>
          </pc:sldLayoutMkLst>
        </pc:sldLayoutChg>
        <pc:sldLayoutChg chg="del">
          <pc:chgData name="David Holley" userId="45123e1e-ac21-4ee3-b53e-8d97b4b34e1e" providerId="ADAL" clId="{EDA6ECDA-8E4D-4334-974E-AE2001485B30}" dt="2025-11-21T10:42:13.453" v="0" actId="47"/>
          <pc:sldLayoutMkLst>
            <pc:docMk/>
            <pc:sldMasterMk cId="2267814461" sldId="2147483677"/>
            <pc:sldLayoutMk cId="2969297992" sldId="2147483696"/>
          </pc:sldLayoutMkLst>
        </pc:sldLayoutChg>
        <pc:sldLayoutChg chg="del">
          <pc:chgData name="David Holley" userId="45123e1e-ac21-4ee3-b53e-8d97b4b34e1e" providerId="ADAL" clId="{EDA6ECDA-8E4D-4334-974E-AE2001485B30}" dt="2025-11-21T10:42:13.453" v="0" actId="47"/>
          <pc:sldLayoutMkLst>
            <pc:docMk/>
            <pc:sldMasterMk cId="2267814461" sldId="2147483677"/>
            <pc:sldLayoutMk cId="2516769363" sldId="2147483697"/>
          </pc:sldLayoutMkLst>
        </pc:sldLayoutChg>
        <pc:sldLayoutChg chg="del">
          <pc:chgData name="David Holley" userId="45123e1e-ac21-4ee3-b53e-8d97b4b34e1e" providerId="ADAL" clId="{EDA6ECDA-8E4D-4334-974E-AE2001485B30}" dt="2025-11-21T10:42:13.453" v="0" actId="47"/>
          <pc:sldLayoutMkLst>
            <pc:docMk/>
            <pc:sldMasterMk cId="2267814461" sldId="2147483677"/>
            <pc:sldLayoutMk cId="1411346049" sldId="2147483698"/>
          </pc:sldLayoutMkLst>
        </pc:sldLayoutChg>
        <pc:sldLayoutChg chg="del">
          <pc:chgData name="David Holley" userId="45123e1e-ac21-4ee3-b53e-8d97b4b34e1e" providerId="ADAL" clId="{EDA6ECDA-8E4D-4334-974E-AE2001485B30}" dt="2025-11-21T10:42:13.453" v="0" actId="47"/>
          <pc:sldLayoutMkLst>
            <pc:docMk/>
            <pc:sldMasterMk cId="2267814461" sldId="2147483677"/>
            <pc:sldLayoutMk cId="1263339977" sldId="2147483699"/>
          </pc:sldLayoutMkLst>
        </pc:sldLayoutChg>
        <pc:sldLayoutChg chg="del">
          <pc:chgData name="David Holley" userId="45123e1e-ac21-4ee3-b53e-8d97b4b34e1e" providerId="ADAL" clId="{EDA6ECDA-8E4D-4334-974E-AE2001485B30}" dt="2025-11-21T10:42:13.453" v="0" actId="47"/>
          <pc:sldLayoutMkLst>
            <pc:docMk/>
            <pc:sldMasterMk cId="2267814461" sldId="2147483677"/>
            <pc:sldLayoutMk cId="2010247527" sldId="2147483700"/>
          </pc:sldLayoutMkLst>
        </pc:sldLayoutChg>
        <pc:sldLayoutChg chg="del">
          <pc:chgData name="David Holley" userId="45123e1e-ac21-4ee3-b53e-8d97b4b34e1e" providerId="ADAL" clId="{EDA6ECDA-8E4D-4334-974E-AE2001485B30}" dt="2025-11-21T10:42:13.453" v="0" actId="47"/>
          <pc:sldLayoutMkLst>
            <pc:docMk/>
            <pc:sldMasterMk cId="2267814461" sldId="2147483677"/>
            <pc:sldLayoutMk cId="3449524932" sldId="214748370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AB1A0F-71CA-4AE4-8C1D-DFE1C0440507}" type="datetimeFigureOut">
              <a:rPr lang="en-GB" smtClean="0"/>
              <a:t>21/11/2025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E64DBC-AAC9-4C89-AA68-4C455435CD65}" type="slidenum">
              <a:rPr lang="en-GB" smtClean="0"/>
              <a:t>‹#›</a:t>
            </a:fld>
            <a:endParaRPr lang="en-GB"/>
          </a:p>
        </p:txBody>
      </p:sp>
    </p:spTree>
    <p:extLst>
      <p:ext uri="{BB962C8B-B14F-4D97-AF65-F5344CB8AC3E}">
        <p14:creationId xmlns:p14="http://schemas.microsoft.com/office/powerpoint/2010/main" val="3237514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24DF0CC4-9A0E-425A-AAF3-06B1F91D3698}"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2</a:t>
            </a:fld>
            <a:endParaRPr lang="en-US" altLang="en-US" sz="1400">
              <a:latin typeface="Arial" charset="0"/>
              <a:ea typeface="ＭＳ Ｐゴシック" pitchFamily="34" charset="-128"/>
              <a:cs typeface="Arial" charset="0"/>
            </a:endParaRPr>
          </a:p>
        </p:txBody>
      </p:sp>
      <p:sp>
        <p:nvSpPr>
          <p:cNvPr id="43010"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43011"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43012"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43013"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475608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21C65829-764A-42BD-9899-3F83998A99C2}"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6</a:t>
            </a:fld>
            <a:endParaRPr lang="en-US" altLang="en-US" sz="1400">
              <a:latin typeface="Arial" charset="0"/>
              <a:ea typeface="ＭＳ Ｐゴシック" pitchFamily="34" charset="-128"/>
              <a:cs typeface="Arial" charset="0"/>
            </a:endParaRPr>
          </a:p>
        </p:txBody>
      </p:sp>
      <p:sp>
        <p:nvSpPr>
          <p:cNvPr id="50178"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50179"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50180"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50181"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3481627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7328521E-A1AD-474D-B70C-2C5DD52ED6D5}"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7</a:t>
            </a:fld>
            <a:endParaRPr lang="en-US" altLang="en-US" sz="1400">
              <a:latin typeface="Arial" charset="0"/>
              <a:ea typeface="ＭＳ Ｐゴシック" pitchFamily="34" charset="-128"/>
              <a:cs typeface="Arial" charset="0"/>
            </a:endParaRPr>
          </a:p>
        </p:txBody>
      </p:sp>
      <p:sp>
        <p:nvSpPr>
          <p:cNvPr id="52226"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52227"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52228"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52229"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2450700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EE7E399D-716C-45B9-A720-943467A0FC27}"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8</a:t>
            </a:fld>
            <a:endParaRPr lang="en-US" altLang="en-US" sz="1400">
              <a:latin typeface="Arial" charset="0"/>
              <a:ea typeface="ＭＳ Ｐゴシック" pitchFamily="34" charset="-128"/>
              <a:cs typeface="Arial" charset="0"/>
            </a:endParaRPr>
          </a:p>
        </p:txBody>
      </p:sp>
      <p:sp>
        <p:nvSpPr>
          <p:cNvPr id="54274"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54275"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54276"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54277"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2954191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14EA1DC7-6C72-42FC-9ABF-30E33B8A2C35}"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9</a:t>
            </a:fld>
            <a:endParaRPr lang="en-US" altLang="en-US" sz="1400">
              <a:latin typeface="Arial" charset="0"/>
              <a:ea typeface="ＭＳ Ｐゴシック" pitchFamily="34" charset="-128"/>
              <a:cs typeface="Arial" charset="0"/>
            </a:endParaRPr>
          </a:p>
        </p:txBody>
      </p:sp>
      <p:sp>
        <p:nvSpPr>
          <p:cNvPr id="56322"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56323"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56324"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56325"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36486496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69E53F4B-45B4-471E-8A49-49CDE7A64837}"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11</a:t>
            </a:fld>
            <a:endParaRPr lang="en-US" altLang="en-US" sz="1400">
              <a:latin typeface="Arial" charset="0"/>
              <a:ea typeface="ＭＳ Ｐゴシック" pitchFamily="34" charset="-128"/>
              <a:cs typeface="Arial" charset="0"/>
            </a:endParaRPr>
          </a:p>
        </p:txBody>
      </p:sp>
      <p:sp>
        <p:nvSpPr>
          <p:cNvPr id="58370"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58371"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58372"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58373"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2683097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8219804D-D1A8-4463-9EA3-B0C02E873ABD}"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12</a:t>
            </a:fld>
            <a:endParaRPr lang="en-US" altLang="en-US" sz="1400">
              <a:latin typeface="Arial" charset="0"/>
              <a:ea typeface="ＭＳ Ｐゴシック" pitchFamily="34" charset="-128"/>
              <a:cs typeface="Arial" charset="0"/>
            </a:endParaRPr>
          </a:p>
        </p:txBody>
      </p:sp>
      <p:sp>
        <p:nvSpPr>
          <p:cNvPr id="60418"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60419"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60420"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60421"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3535773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F75D79FA-7652-4073-A0DA-29C82AC5B67B}"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13</a:t>
            </a:fld>
            <a:endParaRPr lang="en-US" altLang="en-US" sz="1400">
              <a:latin typeface="Arial" charset="0"/>
              <a:ea typeface="ＭＳ Ｐゴシック" pitchFamily="34" charset="-128"/>
              <a:cs typeface="Arial" charset="0"/>
            </a:endParaRPr>
          </a:p>
        </p:txBody>
      </p:sp>
      <p:sp>
        <p:nvSpPr>
          <p:cNvPr id="62466"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62467"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62468"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62469"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37016723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A8B1BBE5-C20D-4BAB-B910-BA70BB5F4AD6}"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14</a:t>
            </a:fld>
            <a:endParaRPr lang="en-US" altLang="en-US" sz="1400">
              <a:latin typeface="Arial" charset="0"/>
              <a:ea typeface="ＭＳ Ｐゴシック" pitchFamily="34" charset="-128"/>
              <a:cs typeface="Arial" charset="0"/>
            </a:endParaRPr>
          </a:p>
        </p:txBody>
      </p:sp>
      <p:sp>
        <p:nvSpPr>
          <p:cNvPr id="64514"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64515"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64516"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64517"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4083728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D6416C49-D12E-45A5-B54F-E8647AD185C0}"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15</a:t>
            </a:fld>
            <a:endParaRPr lang="en-US" altLang="en-US" sz="1400">
              <a:latin typeface="Arial" charset="0"/>
              <a:ea typeface="ＭＳ Ｐゴシック" pitchFamily="34" charset="-128"/>
              <a:cs typeface="Arial" charset="0"/>
            </a:endParaRPr>
          </a:p>
        </p:txBody>
      </p:sp>
      <p:sp>
        <p:nvSpPr>
          <p:cNvPr id="66562"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66563"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66564"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66565"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421479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4948CF0C-37D2-44DC-84B3-4FDD507ACA2F}"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16</a:t>
            </a:fld>
            <a:endParaRPr lang="en-US" altLang="en-US" sz="1400">
              <a:latin typeface="Arial" charset="0"/>
              <a:ea typeface="ＭＳ Ｐゴシック" pitchFamily="34" charset="-128"/>
              <a:cs typeface="Arial" charset="0"/>
            </a:endParaRPr>
          </a:p>
        </p:txBody>
      </p:sp>
      <p:sp>
        <p:nvSpPr>
          <p:cNvPr id="68610"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p:spPr>
      </p:sp>
      <p:sp>
        <p:nvSpPr>
          <p:cNvPr id="68611"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a:latin typeface="Arial" charset="0"/>
              <a:ea typeface="ＭＳ Ｐゴシック" pitchFamily="34" charset="-128"/>
            </a:endParaRPr>
          </a:p>
        </p:txBody>
      </p:sp>
      <p:sp>
        <p:nvSpPr>
          <p:cNvPr id="68612"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a:latin typeface="Arial" charset="0"/>
                <a:ea typeface="ＭＳ Ｐゴシック" pitchFamily="34" charset="-128"/>
                <a:cs typeface="Arial" charset="0"/>
              </a:rPr>
              <a:t>Pyros - 2013</a:t>
            </a:r>
          </a:p>
        </p:txBody>
      </p:sp>
      <p:sp>
        <p:nvSpPr>
          <p:cNvPr id="68613"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2581280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615674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98017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074322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11/21/2025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108913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11/21/2025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767782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81573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012984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349067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66449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85892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8029185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10164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148126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715837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7981432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867437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8780115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11/21/2025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2267814461"/>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11/21/2025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50" r:id="rId1"/>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6.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1.xml"/><Relationship Id="rId5" Type="http://schemas.openxmlformats.org/officeDocument/2006/relationships/image" Target="../media/image6.pn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6.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emf"/><Relationship Id="rId5" Type="http://schemas.openxmlformats.org/officeDocument/2006/relationships/oleObject" Target="../embeddings/oleObject1.bin"/><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pn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6.png"/><Relationship Id="rId5" Type="http://schemas.openxmlformats.org/officeDocument/2006/relationships/image" Target="../media/image10.jpe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6.png"/><Relationship Id="rId4" Type="http://schemas.openxmlformats.org/officeDocument/2006/relationships/hyperlink" Target="https://en.wikipedia.org/wiki/ValuJet_Flight_592" TargetMode="Externa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2.xml"/><Relationship Id="rId6" Type="http://schemas.openxmlformats.org/officeDocument/2006/relationships/image" Target="../media/image6.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6.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6.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audio" Target="../media/media16.m4a"/><Relationship Id="rId7" Type="http://schemas.openxmlformats.org/officeDocument/2006/relationships/image" Target="../media/image14.wmf"/><Relationship Id="rId2" Type="http://schemas.microsoft.com/office/2007/relationships/media" Target="../media/media16.m4a"/><Relationship Id="rId1" Type="http://schemas.openxmlformats.org/officeDocument/2006/relationships/tags" Target="../tags/tag3.xml"/><Relationship Id="rId6" Type="http://schemas.openxmlformats.org/officeDocument/2006/relationships/image" Target="../media/image13.wmf"/><Relationship Id="rId5" Type="http://schemas.openxmlformats.org/officeDocument/2006/relationships/notesSlide" Target="../notesSlides/notesSlide11.xml"/><Relationship Id="rId4"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6.png"/><Relationship Id="rId4" Type="http://schemas.openxmlformats.org/officeDocument/2006/relationships/image" Target="../media/image15.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6.png"/><Relationship Id="rId4" Type="http://schemas.openxmlformats.org/officeDocument/2006/relationships/image" Target="../media/image16.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6.png"/><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6.png"/><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6"/>
          <p:cNvSpPr>
            <a:spLocks noGrp="1" noChangeArrowheads="1"/>
          </p:cNvSpPr>
          <p:nvPr>
            <p:ph type="title"/>
          </p:nvPr>
        </p:nvSpPr>
        <p:spPr>
          <a:xfrm>
            <a:off x="0" y="0"/>
            <a:ext cx="8229600" cy="706437"/>
          </a:xfrm>
        </p:spPr>
        <p:txBody>
          <a:bodyPr/>
          <a:lstStyle/>
          <a:p>
            <a:r>
              <a:rPr lang="en-GB" altLang="en-US" sz="3600"/>
              <a:t>Production of Oxygen</a:t>
            </a:r>
          </a:p>
        </p:txBody>
      </p:sp>
      <p:sp>
        <p:nvSpPr>
          <p:cNvPr id="40963" name="Text Box 4"/>
          <p:cNvSpPr txBox="1">
            <a:spLocks noChangeArrowheads="1"/>
          </p:cNvSpPr>
          <p:nvPr/>
        </p:nvSpPr>
        <p:spPr bwMode="auto">
          <a:xfrm>
            <a:off x="1442422" y="4417031"/>
            <a:ext cx="9307156" cy="1200329"/>
          </a:xfrm>
          <a:prstGeom prst="rect">
            <a:avLst/>
          </a:prstGeom>
          <a:noFill/>
          <a:ln w="9525">
            <a:noFill/>
            <a:miter lim="800000"/>
            <a:headEnd/>
            <a:tailEnd/>
          </a:ln>
        </p:spPr>
        <p:txBody>
          <a:bodyPr wrap="square">
            <a:spAutoFit/>
          </a:bodyPr>
          <a:lstStyle/>
          <a:p>
            <a:pPr eaLnBrk="0" hangingPunct="0"/>
            <a:r>
              <a:rPr lang="en-GB" altLang="en-US" sz="2400" dirty="0">
                <a:latin typeface="+mj-lt"/>
                <a:ea typeface="ＭＳ Ｐゴシック" pitchFamily="34" charset="-128"/>
                <a:cs typeface="Times New Roman" pitchFamily="18" charset="0"/>
              </a:rPr>
              <a:t>LiClO</a:t>
            </a:r>
            <a:r>
              <a:rPr lang="en-GB" altLang="en-US" sz="2400" baseline="-25000" dirty="0">
                <a:latin typeface="+mj-lt"/>
                <a:ea typeface="ＭＳ Ｐゴシック" pitchFamily="34" charset="-128"/>
                <a:cs typeface="Times New Roman" pitchFamily="18" charset="0"/>
              </a:rPr>
              <a:t>3</a:t>
            </a:r>
            <a:r>
              <a:rPr lang="en-GB" altLang="en-US" sz="2400" dirty="0">
                <a:latin typeface="+mj-lt"/>
                <a:ea typeface="ＭＳ Ｐゴシック" pitchFamily="34" charset="-128"/>
                <a:cs typeface="Times New Roman" pitchFamily="18" charset="0"/>
              </a:rPr>
              <a:t>  = </a:t>
            </a:r>
            <a:r>
              <a:rPr lang="en-GB" altLang="en-US" sz="2400" dirty="0" err="1">
                <a:latin typeface="+mj-lt"/>
                <a:ea typeface="ＭＳ Ｐゴシック" pitchFamily="34" charset="-128"/>
                <a:cs typeface="Times New Roman" pitchFamily="18" charset="0"/>
              </a:rPr>
              <a:t>LiCl</a:t>
            </a:r>
            <a:r>
              <a:rPr lang="en-GB" altLang="en-US" sz="2400" dirty="0">
                <a:latin typeface="+mj-lt"/>
                <a:ea typeface="ＭＳ Ｐゴシック" pitchFamily="34" charset="-128"/>
                <a:cs typeface="Times New Roman" pitchFamily="18" charset="0"/>
              </a:rPr>
              <a:t>  + 1.5O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(g)	</a:t>
            </a:r>
            <a:r>
              <a:rPr lang="en-GB" altLang="en-US" sz="2400" i="1" dirty="0">
                <a:latin typeface="+mj-lt"/>
                <a:ea typeface="ＭＳ Ｐゴシック" pitchFamily="34" charset="-128"/>
                <a:cs typeface="Times New Roman" pitchFamily="18" charset="0"/>
              </a:rPr>
              <a:t>q</a:t>
            </a:r>
            <a:r>
              <a:rPr lang="en-GB" altLang="en-US" sz="2400" dirty="0">
                <a:latin typeface="+mj-lt"/>
                <a:ea typeface="ＭＳ Ｐゴシック" pitchFamily="34" charset="-128"/>
                <a:cs typeface="Times New Roman" pitchFamily="18" charset="0"/>
              </a:rPr>
              <a:t> = -2423 kJ kg</a:t>
            </a:r>
            <a:r>
              <a:rPr lang="en-GB" altLang="en-US" sz="2400" baseline="30000" dirty="0">
                <a:latin typeface="+mj-lt"/>
                <a:ea typeface="ＭＳ Ｐゴシック" pitchFamily="34" charset="-128"/>
                <a:cs typeface="Times New Roman" pitchFamily="18" charset="0"/>
              </a:rPr>
              <a:t>-1   </a:t>
            </a:r>
            <a:r>
              <a:rPr lang="en-GB" altLang="en-US" sz="2400" dirty="0">
                <a:latin typeface="+mj-lt"/>
                <a:ea typeface="ＭＳ Ｐゴシック" pitchFamily="34" charset="-128"/>
                <a:cs typeface="Times New Roman" pitchFamily="18" charset="0"/>
              </a:rPr>
              <a:t>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 content 53%</a:t>
            </a:r>
          </a:p>
          <a:p>
            <a:pPr eaLnBrk="0" hangingPunct="0"/>
            <a:r>
              <a:rPr lang="en-GB" altLang="en-US" sz="2400" dirty="0">
                <a:latin typeface="+mj-lt"/>
                <a:ea typeface="ＭＳ Ｐゴシック" pitchFamily="34" charset="-128"/>
                <a:cs typeface="Times New Roman" pitchFamily="18" charset="0"/>
              </a:rPr>
              <a:t>NaClO</a:t>
            </a:r>
            <a:r>
              <a:rPr lang="en-GB" altLang="en-US" sz="2400" baseline="-25000" dirty="0">
                <a:latin typeface="+mj-lt"/>
                <a:ea typeface="ＭＳ Ｐゴシック" pitchFamily="34" charset="-128"/>
                <a:cs typeface="Times New Roman" pitchFamily="18" charset="0"/>
              </a:rPr>
              <a:t>3</a:t>
            </a:r>
            <a:r>
              <a:rPr lang="en-GB" altLang="en-US" sz="2400" dirty="0">
                <a:latin typeface="+mj-lt"/>
                <a:ea typeface="ＭＳ Ｐゴシック" pitchFamily="34" charset="-128"/>
                <a:cs typeface="Times New Roman" pitchFamily="18" charset="0"/>
              </a:rPr>
              <a:t> = </a:t>
            </a:r>
            <a:r>
              <a:rPr lang="en-GB" altLang="en-US" sz="2400" dirty="0" err="1">
                <a:latin typeface="+mj-lt"/>
                <a:ea typeface="ＭＳ Ｐゴシック" pitchFamily="34" charset="-128"/>
                <a:cs typeface="Times New Roman" pitchFamily="18" charset="0"/>
              </a:rPr>
              <a:t>NaCl</a:t>
            </a:r>
            <a:r>
              <a:rPr lang="en-GB" altLang="en-US" sz="2400" dirty="0">
                <a:latin typeface="+mj-lt"/>
                <a:ea typeface="ＭＳ Ｐゴシック" pitchFamily="34" charset="-128"/>
                <a:cs typeface="Times New Roman" pitchFamily="18" charset="0"/>
              </a:rPr>
              <a:t> + 1.5O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(g)	</a:t>
            </a:r>
            <a:r>
              <a:rPr lang="en-GB" altLang="en-US" sz="2400" i="1" dirty="0">
                <a:latin typeface="+mj-lt"/>
                <a:ea typeface="ＭＳ Ｐゴシック" pitchFamily="34" charset="-128"/>
                <a:cs typeface="Times New Roman" pitchFamily="18" charset="0"/>
              </a:rPr>
              <a:t>q</a:t>
            </a:r>
            <a:r>
              <a:rPr lang="en-GB" altLang="en-US" sz="2400" dirty="0">
                <a:latin typeface="+mj-lt"/>
                <a:ea typeface="ＭＳ Ｐゴシック" pitchFamily="34" charset="-128"/>
                <a:cs typeface="Times New Roman" pitchFamily="18" charset="0"/>
              </a:rPr>
              <a:t> = -502 kJ kg</a:t>
            </a:r>
            <a:r>
              <a:rPr lang="en-GB" altLang="en-US" sz="2400" baseline="30000" dirty="0">
                <a:latin typeface="+mj-lt"/>
                <a:ea typeface="ＭＳ Ｐゴシック" pitchFamily="34" charset="-128"/>
                <a:cs typeface="Times New Roman" pitchFamily="18" charset="0"/>
              </a:rPr>
              <a:t>-1      </a:t>
            </a:r>
            <a:r>
              <a:rPr lang="en-GB" altLang="en-US" sz="2400" dirty="0">
                <a:latin typeface="+mj-lt"/>
                <a:ea typeface="ＭＳ Ｐゴシック" pitchFamily="34" charset="-128"/>
                <a:cs typeface="Times New Roman" pitchFamily="18" charset="0"/>
              </a:rPr>
              <a:t>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 content 45%</a:t>
            </a:r>
          </a:p>
          <a:p>
            <a:pPr eaLnBrk="0" hangingPunct="0"/>
            <a:r>
              <a:rPr lang="en-GB" altLang="en-US" sz="2400" dirty="0">
                <a:latin typeface="+mj-lt"/>
                <a:ea typeface="ＭＳ Ｐゴシック" pitchFamily="34" charset="-128"/>
                <a:cs typeface="Times New Roman" pitchFamily="18" charset="0"/>
              </a:rPr>
              <a:t>KClO</a:t>
            </a:r>
            <a:r>
              <a:rPr lang="en-GB" altLang="en-US" sz="2400" baseline="-25000" dirty="0">
                <a:latin typeface="+mj-lt"/>
                <a:ea typeface="ＭＳ Ｐゴシック" pitchFamily="34" charset="-128"/>
                <a:cs typeface="Times New Roman" pitchFamily="18" charset="0"/>
              </a:rPr>
              <a:t>3</a:t>
            </a:r>
            <a:r>
              <a:rPr lang="en-GB" altLang="en-US" sz="2400" dirty="0">
                <a:latin typeface="+mj-lt"/>
                <a:ea typeface="ＭＳ Ｐゴシック" pitchFamily="34" charset="-128"/>
                <a:cs typeface="Times New Roman" pitchFamily="18" charset="0"/>
              </a:rPr>
              <a:t>   = </a:t>
            </a:r>
            <a:r>
              <a:rPr lang="en-GB" altLang="en-US" sz="2400" dirty="0" err="1">
                <a:latin typeface="+mj-lt"/>
                <a:ea typeface="ＭＳ Ｐゴシック" pitchFamily="34" charset="-128"/>
                <a:cs typeface="Times New Roman" pitchFamily="18" charset="0"/>
              </a:rPr>
              <a:t>KCl</a:t>
            </a:r>
            <a:r>
              <a:rPr lang="en-GB" altLang="en-US" sz="2400" dirty="0">
                <a:latin typeface="+mj-lt"/>
                <a:ea typeface="ＭＳ Ｐゴシック" pitchFamily="34" charset="-128"/>
                <a:cs typeface="Times New Roman" pitchFamily="18" charset="0"/>
              </a:rPr>
              <a:t>  + 1.5O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(g)	</a:t>
            </a:r>
            <a:r>
              <a:rPr lang="en-GB" altLang="en-US" sz="2400" i="1" dirty="0">
                <a:latin typeface="+mj-lt"/>
                <a:ea typeface="ＭＳ Ｐゴシック" pitchFamily="34" charset="-128"/>
                <a:cs typeface="Times New Roman" pitchFamily="18" charset="0"/>
              </a:rPr>
              <a:t>q</a:t>
            </a:r>
            <a:r>
              <a:rPr lang="en-GB" altLang="en-US" sz="2400" dirty="0">
                <a:latin typeface="+mj-lt"/>
                <a:ea typeface="ＭＳ Ｐゴシック" pitchFamily="34" charset="-128"/>
                <a:cs typeface="Times New Roman" pitchFamily="18" charset="0"/>
              </a:rPr>
              <a:t> = -388 kJ kg</a:t>
            </a:r>
            <a:r>
              <a:rPr lang="en-GB" altLang="en-US" sz="2400" baseline="30000" dirty="0">
                <a:latin typeface="+mj-lt"/>
                <a:ea typeface="ＭＳ Ｐゴシック" pitchFamily="34" charset="-128"/>
                <a:cs typeface="Times New Roman" pitchFamily="18" charset="0"/>
              </a:rPr>
              <a:t>-1</a:t>
            </a:r>
            <a:r>
              <a:rPr lang="en-GB" altLang="en-US" sz="2400" dirty="0">
                <a:latin typeface="+mj-lt"/>
                <a:ea typeface="ＭＳ Ｐゴシック" pitchFamily="34" charset="-128"/>
                <a:cs typeface="Times New Roman" pitchFamily="18" charset="0"/>
              </a:rPr>
              <a:t>    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 content 39%</a:t>
            </a:r>
            <a:r>
              <a:rPr lang="en-GB" altLang="en-US" sz="2400" dirty="0">
                <a:latin typeface="Times New Roman" pitchFamily="18" charset="0"/>
                <a:ea typeface="ＭＳ Ｐゴシック" pitchFamily="34" charset="-128"/>
                <a:cs typeface="Times New Roman" pitchFamily="18" charset="0"/>
              </a:rPr>
              <a:t> </a:t>
            </a:r>
          </a:p>
        </p:txBody>
      </p:sp>
      <p:sp>
        <p:nvSpPr>
          <p:cNvPr id="40964" name="Rectangle 1"/>
          <p:cNvSpPr>
            <a:spLocks noChangeArrowheads="1"/>
          </p:cNvSpPr>
          <p:nvPr/>
        </p:nvSpPr>
        <p:spPr bwMode="auto">
          <a:xfrm>
            <a:off x="494523" y="1341438"/>
            <a:ext cx="9778192" cy="2262158"/>
          </a:xfrm>
          <a:prstGeom prst="rect">
            <a:avLst/>
          </a:prstGeom>
          <a:noFill/>
          <a:ln w="9525">
            <a:noFill/>
            <a:miter lim="800000"/>
            <a:headEnd/>
            <a:tailEnd/>
          </a:ln>
        </p:spPr>
        <p:txBody>
          <a:bodyPr wrap="square">
            <a:spAutoFit/>
          </a:bodyPr>
          <a:lstStyle/>
          <a:p>
            <a:r>
              <a:rPr lang="en-GB" altLang="en-US" sz="2400" dirty="0">
                <a:latin typeface="+mj-lt"/>
                <a:cs typeface="Times New Roman" pitchFamily="18" charset="0"/>
              </a:rPr>
              <a:t>Emergency /replenishment atmosphere in submarines.</a:t>
            </a:r>
          </a:p>
          <a:p>
            <a:pPr>
              <a:spcBef>
                <a:spcPts val="1800"/>
              </a:spcBef>
            </a:pPr>
            <a:r>
              <a:rPr lang="en-GB" altLang="en-US" sz="2400" dirty="0">
                <a:latin typeface="+mj-lt"/>
                <a:cs typeface="Times New Roman" pitchFamily="18" charset="0"/>
              </a:rPr>
              <a:t>A low pressure source of oxygen.</a:t>
            </a:r>
          </a:p>
          <a:p>
            <a:pPr>
              <a:spcBef>
                <a:spcPts val="1800"/>
              </a:spcBef>
            </a:pPr>
            <a:r>
              <a:rPr lang="en-GB" altLang="en-US" sz="2400" dirty="0">
                <a:latin typeface="+mj-lt"/>
                <a:cs typeface="Times New Roman" pitchFamily="18" charset="0"/>
              </a:rPr>
              <a:t>Easier to manage than high pressure tanks or cryogenic storage.</a:t>
            </a:r>
          </a:p>
          <a:p>
            <a:pPr>
              <a:spcBef>
                <a:spcPts val="1800"/>
              </a:spcBef>
            </a:pPr>
            <a:r>
              <a:rPr lang="en-GB" altLang="en-US" sz="2400" dirty="0">
                <a:latin typeface="+mj-lt"/>
                <a:cs typeface="Times New Roman" pitchFamily="18" charset="0"/>
              </a:rPr>
              <a:t>Most practical method is to heat a chlorate:</a:t>
            </a:r>
          </a:p>
        </p:txBody>
      </p:sp>
      <p:pic>
        <p:nvPicPr>
          <p:cNvPr id="4" name="Audio 3">
            <a:hlinkClick r:id="" action="ppaction://media"/>
            <a:extLst>
              <a:ext uri="{FF2B5EF4-FFF2-40B4-BE49-F238E27FC236}">
                <a16:creationId xmlns:a16="http://schemas.microsoft.com/office/drawing/2014/main" id="{3E9BC76D-4528-9E15-F588-369483C91E0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89657312"/>
      </p:ext>
    </p:extLst>
  </p:cSld>
  <p:clrMapOvr>
    <a:masterClrMapping/>
  </p:clrMapOvr>
  <p:transition advTm="36587">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type="title"/>
          </p:nvPr>
        </p:nvSpPr>
        <p:spPr>
          <a:xfrm>
            <a:off x="119743" y="127681"/>
            <a:ext cx="8229600" cy="706437"/>
          </a:xfrm>
        </p:spPr>
        <p:txBody>
          <a:bodyPr/>
          <a:lstStyle/>
          <a:p>
            <a:r>
              <a:rPr lang="en-GB" altLang="en-US" sz="3600" dirty="0"/>
              <a:t>Calculation of Gas Volumes</a:t>
            </a:r>
          </a:p>
        </p:txBody>
      </p:sp>
      <p:sp>
        <p:nvSpPr>
          <p:cNvPr id="41986" name="Text Box 2"/>
          <p:cNvSpPr txBox="1">
            <a:spLocks noChangeArrowheads="1"/>
          </p:cNvSpPr>
          <p:nvPr/>
        </p:nvSpPr>
        <p:spPr bwMode="auto">
          <a:xfrm>
            <a:off x="2332038" y="2438400"/>
            <a:ext cx="7523162" cy="2203450"/>
          </a:xfrm>
          <a:prstGeom prst="rect">
            <a:avLst/>
          </a:prstGeom>
          <a:noFill/>
          <a:ln w="9525">
            <a:noFill/>
            <a:miter lim="800000"/>
            <a:headEnd/>
            <a:tailEnd/>
          </a:ln>
        </p:spPr>
        <p:txBody>
          <a:bodyPr wrap="square">
            <a:spAutoFit/>
          </a:bodyPr>
          <a:lstStyle/>
          <a:p>
            <a:pPr algn="ctr" eaLnBrk="0" hangingPunct="0">
              <a:spcBef>
                <a:spcPct val="30000"/>
              </a:spcBef>
            </a:pPr>
            <a:r>
              <a:rPr lang="en-GB" altLang="en-US" sz="2800" dirty="0">
                <a:latin typeface="+mj-lt"/>
                <a:ea typeface="ＭＳ Ｐゴシック" pitchFamily="34" charset="-128"/>
                <a:cs typeface="Times New Roman" pitchFamily="18" charset="0"/>
              </a:rPr>
              <a:t>One mole of gas occupies </a:t>
            </a:r>
          </a:p>
          <a:p>
            <a:pPr algn="ctr" eaLnBrk="0" hangingPunct="0">
              <a:spcBef>
                <a:spcPct val="30000"/>
              </a:spcBef>
            </a:pPr>
            <a:r>
              <a:rPr lang="en-GB" altLang="en-US" sz="2800" dirty="0">
                <a:latin typeface="+mj-lt"/>
                <a:ea typeface="ＭＳ Ｐゴシック" pitchFamily="34" charset="-128"/>
                <a:cs typeface="Times New Roman" pitchFamily="18" charset="0"/>
              </a:rPr>
              <a:t>22.4 litre (2.24 x 10</a:t>
            </a:r>
            <a:r>
              <a:rPr lang="en-GB" altLang="en-US" sz="2800" baseline="30000" dirty="0">
                <a:latin typeface="+mj-lt"/>
                <a:ea typeface="ＭＳ Ｐゴシック" pitchFamily="34" charset="-128"/>
                <a:cs typeface="Times New Roman" pitchFamily="18" charset="0"/>
              </a:rPr>
              <a:t>-4</a:t>
            </a:r>
            <a:r>
              <a:rPr lang="en-GB" altLang="en-US" sz="2800" dirty="0">
                <a:latin typeface="+mj-lt"/>
                <a:ea typeface="ＭＳ Ｐゴシック" pitchFamily="34" charset="-128"/>
                <a:cs typeface="Times New Roman" pitchFamily="18" charset="0"/>
              </a:rPr>
              <a:t> m</a:t>
            </a:r>
            <a:r>
              <a:rPr lang="en-GB" altLang="en-US" sz="2800" baseline="30000" dirty="0">
                <a:latin typeface="+mj-lt"/>
                <a:ea typeface="ＭＳ Ｐゴシック" pitchFamily="34" charset="-128"/>
                <a:cs typeface="Times New Roman" pitchFamily="18" charset="0"/>
              </a:rPr>
              <a:t>3</a:t>
            </a:r>
            <a:r>
              <a:rPr lang="en-GB" altLang="en-US" sz="2800" dirty="0">
                <a:latin typeface="+mj-lt"/>
                <a:ea typeface="ＭＳ Ｐゴシック" pitchFamily="34" charset="-128"/>
                <a:cs typeface="Times New Roman" pitchFamily="18" charset="0"/>
              </a:rPr>
              <a:t>) </a:t>
            </a:r>
          </a:p>
          <a:p>
            <a:pPr algn="ctr" eaLnBrk="0" hangingPunct="0">
              <a:spcBef>
                <a:spcPct val="30000"/>
              </a:spcBef>
            </a:pPr>
            <a:r>
              <a:rPr lang="en-GB" altLang="en-US" sz="2800" dirty="0">
                <a:latin typeface="+mj-lt"/>
                <a:ea typeface="ＭＳ Ｐゴシック" pitchFamily="34" charset="-128"/>
                <a:cs typeface="Times New Roman" pitchFamily="18" charset="0"/>
              </a:rPr>
              <a:t>at standard temperature and pressure</a:t>
            </a:r>
          </a:p>
          <a:p>
            <a:pPr algn="ctr" eaLnBrk="0" hangingPunct="0">
              <a:spcBef>
                <a:spcPct val="30000"/>
              </a:spcBef>
            </a:pPr>
            <a:r>
              <a:rPr lang="en-GB" altLang="en-US" sz="2800" dirty="0">
                <a:latin typeface="+mj-lt"/>
                <a:ea typeface="ＭＳ Ｐゴシック" pitchFamily="34" charset="-128"/>
                <a:cs typeface="Times New Roman" pitchFamily="18" charset="0"/>
              </a:rPr>
              <a:t>(STP - 25ºC and 1 standard atmosphere)</a:t>
            </a:r>
          </a:p>
        </p:txBody>
      </p:sp>
      <p:pic>
        <p:nvPicPr>
          <p:cNvPr id="3" name="Audio 2">
            <a:hlinkClick r:id="" action="ppaction://media"/>
            <a:extLst>
              <a:ext uri="{FF2B5EF4-FFF2-40B4-BE49-F238E27FC236}">
                <a16:creationId xmlns:a16="http://schemas.microsoft.com/office/drawing/2014/main" id="{089043EC-FE4B-9ED6-2CD0-CCBAC1AF64C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70257598"/>
      </p:ext>
    </p:extLst>
  </p:cSld>
  <p:clrMapOvr>
    <a:masterClrMapping/>
  </p:clrMapOvr>
  <p:transition advTm="16731">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6"/>
          <p:cNvSpPr>
            <a:spLocks noGrp="1" noChangeArrowheads="1"/>
          </p:cNvSpPr>
          <p:nvPr>
            <p:ph type="title"/>
          </p:nvPr>
        </p:nvSpPr>
        <p:spPr>
          <a:xfrm>
            <a:off x="1981200" y="274639"/>
            <a:ext cx="8229600" cy="706437"/>
          </a:xfrm>
        </p:spPr>
        <p:txBody>
          <a:bodyPr/>
          <a:lstStyle/>
          <a:p>
            <a:r>
              <a:rPr lang="en-GB" altLang="en-US" sz="3600"/>
              <a:t>Thermal Decomposition of KClO</a:t>
            </a:r>
            <a:r>
              <a:rPr lang="en-GB" altLang="en-US" sz="3600" baseline="-25000"/>
              <a:t>3</a:t>
            </a:r>
            <a:endParaRPr lang="en-GB" altLang="en-US" sz="3600"/>
          </a:p>
        </p:txBody>
      </p:sp>
      <p:pic>
        <p:nvPicPr>
          <p:cNvPr id="45059" name="Picture 2"/>
          <p:cNvPicPr>
            <a:picLocks noChangeAspect="1" noChangeArrowheads="1"/>
          </p:cNvPicPr>
          <p:nvPr/>
        </p:nvPicPr>
        <p:blipFill>
          <a:blip r:embed="rId4"/>
          <a:srcRect/>
          <a:stretch>
            <a:fillRect/>
          </a:stretch>
        </p:blipFill>
        <p:spPr bwMode="auto">
          <a:xfrm>
            <a:off x="2279651" y="1201738"/>
            <a:ext cx="7199313" cy="4387850"/>
          </a:xfrm>
          <a:prstGeom prst="rect">
            <a:avLst/>
          </a:prstGeom>
          <a:noFill/>
          <a:ln w="9525">
            <a:noFill/>
            <a:miter lim="800000"/>
            <a:headEnd/>
            <a:tailEnd/>
          </a:ln>
        </p:spPr>
      </p:pic>
      <p:sp>
        <p:nvSpPr>
          <p:cNvPr id="45060" name="TextBox 2"/>
          <p:cNvSpPr txBox="1">
            <a:spLocks noChangeArrowheads="1"/>
          </p:cNvSpPr>
          <p:nvPr/>
        </p:nvSpPr>
        <p:spPr bwMode="auto">
          <a:xfrm>
            <a:off x="2424113" y="5805489"/>
            <a:ext cx="7516032" cy="461665"/>
          </a:xfrm>
          <a:prstGeom prst="rect">
            <a:avLst/>
          </a:prstGeom>
          <a:noFill/>
          <a:ln w="9525">
            <a:noFill/>
            <a:miter lim="800000"/>
            <a:headEnd/>
            <a:tailEnd/>
          </a:ln>
        </p:spPr>
        <p:txBody>
          <a:bodyPr wrap="square">
            <a:spAutoFit/>
          </a:bodyPr>
          <a:lstStyle/>
          <a:p>
            <a:r>
              <a:rPr lang="en-GB" sz="2400" dirty="0">
                <a:latin typeface="+mj-lt"/>
                <a:cs typeface="Times New Roman" pitchFamily="18" charset="0"/>
              </a:rPr>
              <a:t>Thermal decomposition of KClO</a:t>
            </a:r>
            <a:r>
              <a:rPr lang="en-GB" sz="2400" baseline="-25000" dirty="0">
                <a:latin typeface="+mj-lt"/>
                <a:cs typeface="Times New Roman" pitchFamily="18" charset="0"/>
              </a:rPr>
              <a:t>3</a:t>
            </a:r>
            <a:r>
              <a:rPr lang="en-GB" sz="2400" dirty="0">
                <a:latin typeface="+mj-lt"/>
                <a:cs typeface="Times New Roman" pitchFamily="18" charset="0"/>
              </a:rPr>
              <a:t> – the effect of Fe</a:t>
            </a:r>
            <a:r>
              <a:rPr lang="en-GB" sz="2400" baseline="-25000" dirty="0">
                <a:latin typeface="+mj-lt"/>
                <a:cs typeface="Times New Roman" pitchFamily="18" charset="0"/>
              </a:rPr>
              <a:t>2</a:t>
            </a:r>
            <a:r>
              <a:rPr lang="en-GB" sz="2400" dirty="0">
                <a:latin typeface="+mj-lt"/>
                <a:cs typeface="Times New Roman" pitchFamily="18" charset="0"/>
              </a:rPr>
              <a:t>O</a:t>
            </a:r>
            <a:r>
              <a:rPr lang="en-GB" sz="2400" baseline="-25000" dirty="0">
                <a:latin typeface="+mj-lt"/>
                <a:cs typeface="Times New Roman" pitchFamily="18" charset="0"/>
              </a:rPr>
              <a:t>3</a:t>
            </a:r>
          </a:p>
        </p:txBody>
      </p:sp>
      <p:cxnSp>
        <p:nvCxnSpPr>
          <p:cNvPr id="4" name="Straight Arrow Connector 3"/>
          <p:cNvCxnSpPr/>
          <p:nvPr/>
        </p:nvCxnSpPr>
        <p:spPr>
          <a:xfrm flipH="1">
            <a:off x="8415338" y="2565400"/>
            <a:ext cx="576262" cy="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a:off x="3676651" y="2630488"/>
            <a:ext cx="574675" cy="0"/>
          </a:xfrm>
          <a:prstGeom prst="straightConnector1">
            <a:avLst/>
          </a:prstGeom>
          <a:ln w="19050">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3684588" y="2727325"/>
            <a:ext cx="576262" cy="0"/>
          </a:xfrm>
          <a:prstGeom prst="straightConnector1">
            <a:avLst/>
          </a:prstGeom>
          <a:ln w="19050">
            <a:solidFill>
              <a:srgbClr val="00B050"/>
            </a:solidFill>
            <a:tailEnd type="arrow"/>
          </a:ln>
        </p:spPr>
        <p:style>
          <a:lnRef idx="1">
            <a:schemeClr val="accent1"/>
          </a:lnRef>
          <a:fillRef idx="0">
            <a:schemeClr val="accent1"/>
          </a:fillRef>
          <a:effectRef idx="0">
            <a:schemeClr val="accent1"/>
          </a:effectRef>
          <a:fontRef idx="minor">
            <a:schemeClr val="tx1"/>
          </a:fontRef>
        </p:style>
      </p:cxnSp>
      <p:pic>
        <p:nvPicPr>
          <p:cNvPr id="3" name="Audio 2">
            <a:hlinkClick r:id="" action="ppaction://media"/>
            <a:extLst>
              <a:ext uri="{FF2B5EF4-FFF2-40B4-BE49-F238E27FC236}">
                <a16:creationId xmlns:a16="http://schemas.microsoft.com/office/drawing/2014/main" id="{B9C06FC5-0705-DDE5-3B8F-1153B923080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03702070"/>
      </p:ext>
    </p:extLst>
  </p:cSld>
  <p:clrMapOvr>
    <a:masterClrMapping/>
  </p:clrMapOvr>
  <p:transition advTm="18464">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6"/>
          <p:cNvSpPr>
            <a:spLocks noGrp="1" noChangeArrowheads="1"/>
          </p:cNvSpPr>
          <p:nvPr>
            <p:ph type="title"/>
          </p:nvPr>
        </p:nvSpPr>
        <p:spPr>
          <a:xfrm>
            <a:off x="1981200" y="274639"/>
            <a:ext cx="8229600" cy="706437"/>
          </a:xfrm>
        </p:spPr>
        <p:txBody>
          <a:bodyPr/>
          <a:lstStyle/>
          <a:p>
            <a:r>
              <a:rPr lang="en-GB" altLang="en-US" sz="3600"/>
              <a:t>Production of Oxygen</a:t>
            </a:r>
          </a:p>
        </p:txBody>
      </p:sp>
      <p:sp>
        <p:nvSpPr>
          <p:cNvPr id="46083" name="Text Box 4"/>
          <p:cNvSpPr txBox="1">
            <a:spLocks noChangeArrowheads="1"/>
          </p:cNvSpPr>
          <p:nvPr/>
        </p:nvSpPr>
        <p:spPr bwMode="auto">
          <a:xfrm>
            <a:off x="1630184" y="2900056"/>
            <a:ext cx="8361362" cy="2554545"/>
          </a:xfrm>
          <a:prstGeom prst="rect">
            <a:avLst/>
          </a:prstGeom>
          <a:noFill/>
          <a:ln w="9525">
            <a:noFill/>
            <a:miter lim="800000"/>
            <a:headEnd/>
            <a:tailEnd/>
          </a:ln>
        </p:spPr>
        <p:txBody>
          <a:bodyPr wrap="square">
            <a:spAutoFit/>
          </a:bodyPr>
          <a:lstStyle/>
          <a:p>
            <a:pPr eaLnBrk="0" hangingPunct="0"/>
            <a:r>
              <a:rPr lang="en-GB" altLang="en-US" sz="2000" dirty="0" err="1">
                <a:latin typeface="+mj-lt"/>
                <a:ea typeface="ＭＳ Ｐゴシック" pitchFamily="34" charset="-128"/>
                <a:cs typeface="Times New Roman" pitchFamily="18" charset="0"/>
              </a:rPr>
              <a:t>Mn</a:t>
            </a:r>
            <a:r>
              <a:rPr lang="en-GB" altLang="en-US" sz="2000" dirty="0">
                <a:latin typeface="+mj-lt"/>
                <a:ea typeface="ＭＳ Ｐゴシック" pitchFamily="34" charset="-128"/>
                <a:cs typeface="Times New Roman" pitchFamily="18" charset="0"/>
              </a:rPr>
              <a:t>  +  NaClO</a:t>
            </a:r>
            <a:r>
              <a:rPr lang="en-GB" altLang="en-US" sz="2000" baseline="-25000" dirty="0">
                <a:latin typeface="+mj-lt"/>
                <a:ea typeface="ＭＳ Ｐゴシック" pitchFamily="34" charset="-128"/>
                <a:cs typeface="Times New Roman" pitchFamily="18" charset="0"/>
              </a:rPr>
              <a:t>3</a:t>
            </a:r>
            <a:r>
              <a:rPr lang="en-GB" altLang="en-US" sz="2000" dirty="0">
                <a:latin typeface="+mj-lt"/>
                <a:ea typeface="ＭＳ Ｐゴシック" pitchFamily="34" charset="-128"/>
                <a:cs typeface="Times New Roman" pitchFamily="18" charset="0"/>
              </a:rPr>
              <a:t>  = </a:t>
            </a:r>
            <a:r>
              <a:rPr lang="en-GB" altLang="en-US" sz="2000" dirty="0" err="1">
                <a:latin typeface="+mj-lt"/>
                <a:ea typeface="ＭＳ Ｐゴシック" pitchFamily="34" charset="-128"/>
                <a:cs typeface="Times New Roman" pitchFamily="18" charset="0"/>
              </a:rPr>
              <a:t>MnO</a:t>
            </a:r>
            <a:r>
              <a:rPr lang="en-GB" altLang="en-US" sz="2000" dirty="0">
                <a:latin typeface="+mj-lt"/>
                <a:ea typeface="ＭＳ Ｐゴシック" pitchFamily="34" charset="-128"/>
                <a:cs typeface="Times New Roman" pitchFamily="18" charset="0"/>
              </a:rPr>
              <a:t> + </a:t>
            </a:r>
            <a:r>
              <a:rPr lang="en-GB" altLang="en-US" sz="2000" dirty="0" err="1">
                <a:latin typeface="+mj-lt"/>
                <a:ea typeface="ＭＳ Ｐゴシック" pitchFamily="34" charset="-128"/>
                <a:cs typeface="Times New Roman" pitchFamily="18" charset="0"/>
              </a:rPr>
              <a:t>NaCl</a:t>
            </a:r>
            <a:r>
              <a:rPr lang="en-GB" altLang="en-US" sz="2000" dirty="0">
                <a:latin typeface="+mj-lt"/>
                <a:ea typeface="ＭＳ Ｐゴシック" pitchFamily="34" charset="-128"/>
                <a:cs typeface="Times New Roman" pitchFamily="18" charset="0"/>
              </a:rPr>
              <a:t> + O</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(g)	</a:t>
            </a:r>
            <a:r>
              <a:rPr lang="el-GR" altLang="en-US" sz="2000" dirty="0">
                <a:latin typeface="+mj-lt"/>
                <a:ea typeface="ＭＳ Ｐゴシック" pitchFamily="34" charset="-128"/>
                <a:cs typeface="Times New Roman" pitchFamily="18" charset="0"/>
              </a:rPr>
              <a:t>Δ</a:t>
            </a:r>
            <a:r>
              <a:rPr lang="en-GB" altLang="en-US" sz="2000" dirty="0">
                <a:latin typeface="+mj-lt"/>
                <a:ea typeface="ＭＳ Ｐゴシック" pitchFamily="34" charset="-128"/>
                <a:cs typeface="Times New Roman" pitchFamily="18" charset="0"/>
              </a:rPr>
              <a:t>H = -438.6 kJ						   	</a:t>
            </a:r>
            <a:r>
              <a:rPr lang="en-GB" altLang="en-US" sz="2000" i="1" dirty="0">
                <a:latin typeface="+mj-lt"/>
                <a:ea typeface="ＭＳ Ｐゴシック" pitchFamily="34" charset="-128"/>
                <a:cs typeface="Times New Roman" pitchFamily="18" charset="0"/>
              </a:rPr>
              <a:t>q</a:t>
            </a:r>
            <a:r>
              <a:rPr lang="en-GB" altLang="en-US" sz="2000" dirty="0">
                <a:latin typeface="+mj-lt"/>
                <a:ea typeface="ＭＳ Ｐゴシック" pitchFamily="34" charset="-128"/>
                <a:cs typeface="Times New Roman" pitchFamily="18" charset="0"/>
              </a:rPr>
              <a:t> = -2718 kJ kg</a:t>
            </a:r>
            <a:r>
              <a:rPr lang="en-GB" altLang="en-US" sz="2000" baseline="30000" dirty="0">
                <a:latin typeface="+mj-lt"/>
                <a:ea typeface="ＭＳ Ｐゴシック" pitchFamily="34" charset="-128"/>
                <a:cs typeface="Times New Roman" pitchFamily="18" charset="0"/>
              </a:rPr>
              <a:t>-1   </a:t>
            </a:r>
          </a:p>
          <a:p>
            <a:pPr eaLnBrk="0" hangingPunct="0"/>
            <a:r>
              <a:rPr lang="en-GB" altLang="en-US" sz="2000" dirty="0">
                <a:latin typeface="+mj-lt"/>
                <a:ea typeface="ＭＳ Ｐゴシック" pitchFamily="34" charset="-128"/>
                <a:cs typeface="Times New Roman" pitchFamily="18" charset="0"/>
              </a:rPr>
              <a:t>54.9g   106.4g                               	1 mole</a:t>
            </a:r>
          </a:p>
          <a:p>
            <a:pPr eaLnBrk="0" hangingPunct="0"/>
            <a:endParaRPr lang="en-GB" altLang="en-US" sz="2000" dirty="0">
              <a:latin typeface="+mj-lt"/>
              <a:ea typeface="ＭＳ Ｐゴシック" pitchFamily="34" charset="-128"/>
              <a:cs typeface="Times New Roman" pitchFamily="18" charset="0"/>
            </a:endParaRPr>
          </a:p>
          <a:p>
            <a:pPr eaLnBrk="0" hangingPunct="0"/>
            <a:endParaRPr lang="en-GB" altLang="en-US" sz="2000" dirty="0">
              <a:latin typeface="+mj-lt"/>
              <a:ea typeface="ＭＳ Ｐゴシック" pitchFamily="34" charset="-128"/>
              <a:cs typeface="Times New Roman" pitchFamily="18" charset="0"/>
            </a:endParaRPr>
          </a:p>
          <a:p>
            <a:pPr eaLnBrk="0" hangingPunct="0"/>
            <a:r>
              <a:rPr lang="en-GB" altLang="en-US" sz="2000" dirty="0">
                <a:latin typeface="+mj-lt"/>
                <a:ea typeface="ＭＳ Ｐゴシック" pitchFamily="34" charset="-128"/>
                <a:cs typeface="Times New Roman" pitchFamily="18" charset="0"/>
              </a:rPr>
              <a:t>O</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 production		1 mole gas (22.4 litre) / 161.3 g mixture</a:t>
            </a:r>
          </a:p>
          <a:p>
            <a:pPr eaLnBrk="0" hangingPunct="0"/>
            <a:r>
              <a:rPr lang="en-GB" altLang="en-US" sz="2000" dirty="0">
                <a:latin typeface="+mj-lt"/>
                <a:ea typeface="ＭＳ Ｐゴシック" pitchFamily="34" charset="-128"/>
                <a:cs typeface="Times New Roman" pitchFamily="18" charset="0"/>
              </a:rPr>
              <a:t>			139 litre / 1 kg mixture</a:t>
            </a:r>
          </a:p>
          <a:p>
            <a:pPr eaLnBrk="0" hangingPunct="0"/>
            <a:r>
              <a:rPr lang="en-GB" altLang="en-US" sz="2000" dirty="0">
                <a:latin typeface="+mj-lt"/>
                <a:ea typeface="ＭＳ Ｐゴシック" pitchFamily="34" charset="-128"/>
                <a:cs typeface="Times New Roman" pitchFamily="18" charset="0"/>
              </a:rPr>
              <a:t>			447 litre / 1 litre mixture</a:t>
            </a:r>
          </a:p>
        </p:txBody>
      </p:sp>
      <p:sp>
        <p:nvSpPr>
          <p:cNvPr id="46084" name="Rectangle 1"/>
          <p:cNvSpPr>
            <a:spLocks noChangeArrowheads="1"/>
          </p:cNvSpPr>
          <p:nvPr/>
        </p:nvSpPr>
        <p:spPr bwMode="auto">
          <a:xfrm>
            <a:off x="1209369" y="1307742"/>
            <a:ext cx="9202992" cy="831850"/>
          </a:xfrm>
          <a:prstGeom prst="rect">
            <a:avLst/>
          </a:prstGeom>
          <a:noFill/>
          <a:ln w="9525">
            <a:noFill/>
            <a:miter lim="800000"/>
            <a:headEnd/>
            <a:tailEnd/>
          </a:ln>
        </p:spPr>
        <p:txBody>
          <a:bodyPr wrap="square">
            <a:spAutoFit/>
          </a:bodyPr>
          <a:lstStyle/>
          <a:p>
            <a:r>
              <a:rPr lang="en-GB" altLang="en-US" sz="2400" dirty="0">
                <a:latin typeface="+mj-lt"/>
                <a:cs typeface="Times New Roman" pitchFamily="18" charset="0"/>
              </a:rPr>
              <a:t>Heating the chlorate is achieved with a very oxidant rich pyrotechnic  mixture</a:t>
            </a:r>
          </a:p>
        </p:txBody>
      </p:sp>
      <p:pic>
        <p:nvPicPr>
          <p:cNvPr id="3" name="Audio 2">
            <a:hlinkClick r:id="" action="ppaction://media"/>
            <a:extLst>
              <a:ext uri="{FF2B5EF4-FFF2-40B4-BE49-F238E27FC236}">
                <a16:creationId xmlns:a16="http://schemas.microsoft.com/office/drawing/2014/main" id="{4FBF48EC-9EFA-5650-8098-D8FAEA377DD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3878349"/>
      </p:ext>
    </p:extLst>
  </p:cSld>
  <p:clrMapOvr>
    <a:masterClrMapping/>
  </p:clrMapOvr>
  <p:transition advTm="41143">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208384" y="52368"/>
            <a:ext cx="8229600" cy="706437"/>
          </a:xfrm>
        </p:spPr>
        <p:txBody>
          <a:bodyPr/>
          <a:lstStyle/>
          <a:p>
            <a:r>
              <a:rPr lang="en-GB" altLang="en-US" sz="3600" dirty="0"/>
              <a:t>Production of Oxygen</a:t>
            </a:r>
            <a:endParaRPr lang="en-US" altLang="en-US" sz="3600" dirty="0"/>
          </a:p>
        </p:txBody>
      </p:sp>
      <p:sp>
        <p:nvSpPr>
          <p:cNvPr id="154629" name="Rectangle 5"/>
          <p:cNvSpPr>
            <a:spLocks noChangeArrowheads="1"/>
          </p:cNvSpPr>
          <p:nvPr/>
        </p:nvSpPr>
        <p:spPr bwMode="auto">
          <a:xfrm>
            <a:off x="702134" y="4245641"/>
            <a:ext cx="9508666" cy="1619250"/>
          </a:xfrm>
          <a:prstGeom prst="rect">
            <a:avLst/>
          </a:prstGeom>
          <a:noFill/>
          <a:ln w="9525">
            <a:noFill/>
            <a:miter lim="800000"/>
            <a:headEnd/>
            <a:tailEnd/>
          </a:ln>
        </p:spPr>
        <p:txBody>
          <a:bodyPr/>
          <a:lstStyle/>
          <a:p>
            <a:pPr>
              <a:spcBef>
                <a:spcPct val="50000"/>
              </a:spcBef>
            </a:pPr>
            <a:r>
              <a:rPr lang="en-GB" altLang="en-US" sz="2400" dirty="0">
                <a:latin typeface="+mn-lt"/>
                <a:ea typeface="ＭＳ Ｐゴシック" pitchFamily="34" charset="-128"/>
                <a:cs typeface="Times New Roman" pitchFamily="18" charset="0"/>
              </a:rPr>
              <a:t>Addition to the mixture of a small amount of a metal peroxide removes the chlorine:</a:t>
            </a:r>
            <a:endParaRPr lang="en-US" altLang="en-US" sz="2400" dirty="0">
              <a:latin typeface="+mn-lt"/>
              <a:ea typeface="ＭＳ Ｐゴシック" pitchFamily="34" charset="-128"/>
              <a:cs typeface="Times New Roman" pitchFamily="18" charset="0"/>
            </a:endParaRPr>
          </a:p>
        </p:txBody>
      </p:sp>
      <p:sp>
        <p:nvSpPr>
          <p:cNvPr id="154630" name="Text Box 6"/>
          <p:cNvSpPr txBox="1">
            <a:spLocks noChangeArrowheads="1"/>
          </p:cNvSpPr>
          <p:nvPr/>
        </p:nvSpPr>
        <p:spPr bwMode="auto">
          <a:xfrm>
            <a:off x="2902977" y="5403226"/>
            <a:ext cx="6016214" cy="461665"/>
          </a:xfrm>
          <a:prstGeom prst="rect">
            <a:avLst/>
          </a:prstGeom>
          <a:noFill/>
          <a:ln w="9525">
            <a:noFill/>
            <a:miter lim="800000"/>
            <a:headEnd/>
            <a:tailEnd/>
          </a:ln>
        </p:spPr>
        <p:txBody>
          <a:bodyPr wrap="square">
            <a:spAutoFit/>
          </a:bodyPr>
          <a:lstStyle/>
          <a:p>
            <a:pPr algn="ctr" eaLnBrk="0" hangingPunct="0"/>
            <a:r>
              <a:rPr lang="en-GB" altLang="en-US" sz="2400" dirty="0">
                <a:latin typeface="+mj-lt"/>
                <a:ea typeface="ＭＳ Ｐゴシック" pitchFamily="34" charset="-128"/>
                <a:cs typeface="Times New Roman" pitchFamily="18" charset="0"/>
              </a:rPr>
              <a:t>BaO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 + Cl</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 → BaCl</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 + 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 	</a:t>
            </a:r>
            <a:r>
              <a:rPr lang="el-GR" altLang="en-US" sz="2400" dirty="0">
                <a:latin typeface="+mj-lt"/>
                <a:ea typeface="ＭＳ Ｐゴシック" pitchFamily="34" charset="-128"/>
                <a:cs typeface="Times New Roman" pitchFamily="18" charset="0"/>
              </a:rPr>
              <a:t>Δ</a:t>
            </a:r>
            <a:r>
              <a:rPr lang="en-GB" altLang="en-US" sz="2400" dirty="0">
                <a:latin typeface="+mj-lt"/>
                <a:ea typeface="ＭＳ Ｐゴシック" pitchFamily="34" charset="-128"/>
                <a:cs typeface="Times New Roman" pitchFamily="18" charset="0"/>
              </a:rPr>
              <a:t>H = -334 kJ</a:t>
            </a:r>
            <a:endParaRPr lang="en-GB" altLang="en-US" sz="2400" baseline="-25000" dirty="0">
              <a:latin typeface="+mj-lt"/>
              <a:ea typeface="ＭＳ Ｐゴシック" pitchFamily="34" charset="-128"/>
              <a:cs typeface="Times New Roman" pitchFamily="18" charset="0"/>
            </a:endParaRPr>
          </a:p>
        </p:txBody>
      </p:sp>
      <p:sp>
        <p:nvSpPr>
          <p:cNvPr id="47109" name="Rectangle 1"/>
          <p:cNvSpPr>
            <a:spLocks noChangeArrowheads="1"/>
          </p:cNvSpPr>
          <p:nvPr/>
        </p:nvSpPr>
        <p:spPr bwMode="auto">
          <a:xfrm>
            <a:off x="3011131" y="3205183"/>
            <a:ext cx="5799905" cy="461665"/>
          </a:xfrm>
          <a:prstGeom prst="rect">
            <a:avLst/>
          </a:prstGeom>
          <a:noFill/>
          <a:ln w="9525">
            <a:noFill/>
            <a:miter lim="800000"/>
            <a:headEnd/>
            <a:tailEnd/>
          </a:ln>
        </p:spPr>
        <p:txBody>
          <a:bodyPr wrap="square">
            <a:spAutoFit/>
          </a:bodyPr>
          <a:lstStyle/>
          <a:p>
            <a:r>
              <a:rPr lang="en-GB" altLang="en-US" sz="2400" dirty="0">
                <a:latin typeface="+mj-lt"/>
                <a:cs typeface="Times New Roman" pitchFamily="18" charset="0"/>
              </a:rPr>
              <a:t>MClO</a:t>
            </a:r>
            <a:r>
              <a:rPr lang="en-GB" altLang="en-US" sz="2400" baseline="-25000" dirty="0">
                <a:latin typeface="+mj-lt"/>
                <a:cs typeface="Times New Roman" pitchFamily="18" charset="0"/>
              </a:rPr>
              <a:t>3</a:t>
            </a:r>
            <a:r>
              <a:rPr lang="en-GB" altLang="en-US" sz="2400" dirty="0">
                <a:latin typeface="+mj-lt"/>
                <a:cs typeface="Times New Roman" pitchFamily="18" charset="0"/>
              </a:rPr>
              <a:t>  = </a:t>
            </a:r>
            <a:r>
              <a:rPr lang="en-GB" altLang="en-US" sz="2400" dirty="0" err="1">
                <a:latin typeface="+mj-lt"/>
                <a:cs typeface="Times New Roman" pitchFamily="18" charset="0"/>
              </a:rPr>
              <a:t>MCl</a:t>
            </a:r>
            <a:r>
              <a:rPr lang="en-GB" altLang="en-US" sz="2400" dirty="0">
                <a:latin typeface="+mj-lt"/>
                <a:cs typeface="Times New Roman" pitchFamily="18" charset="0"/>
              </a:rPr>
              <a:t>  + 1.5O</a:t>
            </a:r>
            <a:r>
              <a:rPr lang="en-GB" altLang="en-US" sz="2400" baseline="-25000" dirty="0">
                <a:latin typeface="+mj-lt"/>
                <a:cs typeface="Times New Roman" pitchFamily="18" charset="0"/>
              </a:rPr>
              <a:t>2</a:t>
            </a:r>
            <a:r>
              <a:rPr lang="en-GB" altLang="en-US" sz="2400" dirty="0">
                <a:latin typeface="+mj-lt"/>
                <a:cs typeface="Times New Roman" pitchFamily="18" charset="0"/>
              </a:rPr>
              <a:t>(g) (+ trace Cl</a:t>
            </a:r>
            <a:r>
              <a:rPr lang="en-GB" altLang="en-US" sz="2400" baseline="-25000" dirty="0">
                <a:latin typeface="+mj-lt"/>
                <a:cs typeface="Times New Roman" pitchFamily="18" charset="0"/>
              </a:rPr>
              <a:t>2</a:t>
            </a:r>
            <a:r>
              <a:rPr lang="en-GB" altLang="en-US" sz="2400" dirty="0">
                <a:latin typeface="+mj-lt"/>
                <a:cs typeface="Times New Roman" pitchFamily="18" charset="0"/>
              </a:rPr>
              <a:t>)</a:t>
            </a:r>
            <a:endParaRPr lang="en-GB" sz="2400" dirty="0">
              <a:latin typeface="+mj-lt"/>
            </a:endParaRPr>
          </a:p>
        </p:txBody>
      </p:sp>
      <p:sp>
        <p:nvSpPr>
          <p:cNvPr id="47110" name="Rectangle 2"/>
          <p:cNvSpPr>
            <a:spLocks noChangeArrowheads="1"/>
          </p:cNvSpPr>
          <p:nvPr/>
        </p:nvSpPr>
        <p:spPr bwMode="auto">
          <a:xfrm>
            <a:off x="668594" y="1196975"/>
            <a:ext cx="10776154" cy="1570038"/>
          </a:xfrm>
          <a:prstGeom prst="rect">
            <a:avLst/>
          </a:prstGeom>
          <a:noFill/>
          <a:ln w="9525">
            <a:noFill/>
            <a:miter lim="800000"/>
            <a:headEnd/>
            <a:tailEnd/>
          </a:ln>
        </p:spPr>
        <p:txBody>
          <a:bodyPr wrap="square">
            <a:spAutoFit/>
          </a:bodyPr>
          <a:lstStyle/>
          <a:p>
            <a:r>
              <a:rPr lang="en-GB" altLang="en-US" sz="2400" dirty="0">
                <a:latin typeface="+mj-lt"/>
                <a:cs typeface="Times New Roman" pitchFamily="18" charset="0"/>
              </a:rPr>
              <a:t>However, the thermal decomposition of chlorates and perchlorates produces small quantities of chlorine gas, Cl</a:t>
            </a:r>
            <a:r>
              <a:rPr lang="en-GB" altLang="en-US" sz="2400" baseline="-25000" dirty="0">
                <a:latin typeface="+mj-lt"/>
                <a:cs typeface="Times New Roman" pitchFamily="18" charset="0"/>
              </a:rPr>
              <a:t>2</a:t>
            </a:r>
            <a:r>
              <a:rPr lang="en-GB" altLang="en-US" sz="2400" dirty="0">
                <a:latin typeface="+mj-lt"/>
                <a:cs typeface="Times New Roman" pitchFamily="18" charset="0"/>
              </a:rPr>
              <a:t>, which is unimportant for most applications, but intolerable as contaminant of breathable atmospheres:</a:t>
            </a:r>
            <a:endParaRPr lang="en-US" altLang="en-US" sz="2400" dirty="0">
              <a:latin typeface="+mj-lt"/>
              <a:cs typeface="Times New Roman" pitchFamily="18" charset="0"/>
            </a:endParaRPr>
          </a:p>
        </p:txBody>
      </p:sp>
      <p:pic>
        <p:nvPicPr>
          <p:cNvPr id="3" name="Audio 2">
            <a:hlinkClick r:id="" action="ppaction://media"/>
            <a:extLst>
              <a:ext uri="{FF2B5EF4-FFF2-40B4-BE49-F238E27FC236}">
                <a16:creationId xmlns:a16="http://schemas.microsoft.com/office/drawing/2014/main" id="{490DC511-E303-1933-AC8A-7D56B98EA4F5}"/>
              </a:ext>
            </a:extLst>
          </p:cNvPr>
          <p:cNvPicPr>
            <a:picLocks noChangeAspect="1"/>
          </p:cNvPicPr>
          <p:nvPr>
            <a:audioFile r:link="rId3"/>
            <p:extLst>
              <p:ext uri="{DAA4B4D4-6D71-4841-9C94-3DE7FCFB9230}">
                <p14:media xmlns:p14="http://schemas.microsoft.com/office/powerpoint/2010/main" r:embed="rId2"/>
              </p:ext>
            </p:extLst>
          </p:nvPr>
        </p:nvPicPr>
        <p:blipFill>
          <a:blip r:embed="rId5"/>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780825216"/>
      </p:ext>
    </p:extLst>
  </p:cSld>
  <p:clrMapOvr>
    <a:masterClrMapping/>
  </p:clrMapOvr>
  <p:transition advTm="43477">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4629">
                                            <p:txEl>
                                              <p:pRg st="0" end="0"/>
                                            </p:txEl>
                                          </p:spTgt>
                                        </p:tgtEl>
                                        <p:attrNameLst>
                                          <p:attrName>style.visibility</p:attrName>
                                        </p:attrNameLst>
                                      </p:cBhvr>
                                      <p:to>
                                        <p:strVal val="visible"/>
                                      </p:to>
                                    </p:set>
                                  </p:childTnLst>
                                </p:cTn>
                              </p:par>
                            </p:childTnLst>
                          </p:cTn>
                        </p:par>
                        <p:par>
                          <p:cTn id="11" fill="hold" nodeType="afterGroup">
                            <p:stCondLst>
                              <p:cond delay="0"/>
                            </p:stCondLst>
                            <p:childTnLst>
                              <p:par>
                                <p:cTn id="12" presetID="1" presetClass="entr" presetSubtype="0" fill="hold" grpId="0" nodeType="afterEffect">
                                  <p:stCondLst>
                                    <p:cond delay="1000"/>
                                  </p:stCondLst>
                                  <p:childTnLst>
                                    <p:set>
                                      <p:cBhvr>
                                        <p:cTn id="13" dur="1" fill="hold">
                                          <p:stCondLst>
                                            <p:cond delay="0"/>
                                          </p:stCondLst>
                                        </p:cTn>
                                        <p:tgtEl>
                                          <p:spTgt spid="1546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4" fill="hold" display="0">
                  <p:stCondLst>
                    <p:cond delay="indefinite"/>
                  </p:stCondLst>
                  <p:endCondLst>
                    <p:cond evt="onStopAudio" delay="0">
                      <p:tgtEl>
                        <p:sldTgt/>
                      </p:tgtEl>
                    </p:cond>
                  </p:endCondLst>
                </p:cTn>
                <p:tgtEl>
                  <p:spTgt spid="3"/>
                </p:tgtEl>
              </p:cMediaNode>
            </p:audio>
          </p:childTnLst>
        </p:cTn>
      </p:par>
    </p:tnLst>
    <p:bldLst>
      <p:bldP spid="154629" grpId="0" build="p"/>
      <p:bldP spid="15463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06B461-66B9-DE67-82AA-68A399EF0B8B}"/>
              </a:ext>
            </a:extLst>
          </p:cNvPr>
          <p:cNvSpPr/>
          <p:nvPr/>
        </p:nvSpPr>
        <p:spPr>
          <a:xfrm>
            <a:off x="4440239" y="1522413"/>
            <a:ext cx="5470677" cy="389516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65" name="Rectangle 4"/>
          <p:cNvSpPr>
            <a:spLocks noGrp="1" noChangeArrowheads="1"/>
          </p:cNvSpPr>
          <p:nvPr>
            <p:ph type="title"/>
          </p:nvPr>
        </p:nvSpPr>
        <p:spPr>
          <a:xfrm>
            <a:off x="215901" y="107952"/>
            <a:ext cx="8229600" cy="685800"/>
          </a:xfrm>
        </p:spPr>
        <p:txBody>
          <a:bodyPr/>
          <a:lstStyle/>
          <a:p>
            <a:r>
              <a:rPr lang="en-US" altLang="en-US" sz="3600"/>
              <a:t>Production of Oxygen</a:t>
            </a:r>
          </a:p>
        </p:txBody>
      </p:sp>
      <p:graphicFrame>
        <p:nvGraphicFramePr>
          <p:cNvPr id="1063" name="Object 39"/>
          <p:cNvGraphicFramePr>
            <a:graphicFrameLocks noChangeAspect="1"/>
          </p:cNvGraphicFramePr>
          <p:nvPr/>
        </p:nvGraphicFramePr>
        <p:xfrm>
          <a:off x="4370388" y="1522413"/>
          <a:ext cx="5829300" cy="4354512"/>
        </p:xfrm>
        <a:graphic>
          <a:graphicData uri="http://schemas.openxmlformats.org/presentationml/2006/ole">
            <mc:AlternateContent xmlns:mc="http://schemas.openxmlformats.org/markup-compatibility/2006">
              <mc:Choice xmlns:v="urn:schemas-microsoft-com:vml" Requires="v">
                <p:oleObj name="Document" r:id="rId5" imgW="4807677" imgH="3600876" progId="Word.Document.8">
                  <p:embed/>
                </p:oleObj>
              </mc:Choice>
              <mc:Fallback>
                <p:oleObj name="Document" r:id="rId5" imgW="4807677" imgH="3600876" progId="Word.Document.8">
                  <p:embed/>
                  <p:pic>
                    <p:nvPicPr>
                      <p:cNvPr id="1063" name="Object 3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70388" y="1522413"/>
                        <a:ext cx="5829300" cy="43545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66" name="TextBox 1"/>
          <p:cNvSpPr txBox="1">
            <a:spLocks noChangeArrowheads="1"/>
          </p:cNvSpPr>
          <p:nvPr/>
        </p:nvSpPr>
        <p:spPr bwMode="auto">
          <a:xfrm>
            <a:off x="1470991" y="2228783"/>
            <a:ext cx="3354045" cy="400110"/>
          </a:xfrm>
          <a:prstGeom prst="rect">
            <a:avLst/>
          </a:prstGeom>
          <a:noFill/>
          <a:ln w="9525">
            <a:noFill/>
            <a:miter lim="800000"/>
            <a:headEnd/>
            <a:tailEnd/>
          </a:ln>
        </p:spPr>
        <p:txBody>
          <a:bodyPr wrap="square">
            <a:spAutoFit/>
          </a:bodyPr>
          <a:lstStyle/>
          <a:p>
            <a:r>
              <a:rPr lang="en-GB" sz="2000" dirty="0">
                <a:latin typeface="+mj-lt"/>
                <a:cs typeface="Times New Roman" pitchFamily="18" charset="0"/>
              </a:rPr>
              <a:t>oxidant , O</a:t>
            </a:r>
            <a:r>
              <a:rPr lang="en-GB" sz="2000" baseline="-25000" dirty="0">
                <a:latin typeface="+mj-lt"/>
                <a:cs typeface="Times New Roman" pitchFamily="18" charset="0"/>
              </a:rPr>
              <a:t>2</a:t>
            </a:r>
            <a:r>
              <a:rPr lang="en-GB" sz="2000" dirty="0">
                <a:latin typeface="+mj-lt"/>
                <a:cs typeface="Times New Roman" pitchFamily="18" charset="0"/>
              </a:rPr>
              <a:t> source</a:t>
            </a:r>
          </a:p>
        </p:txBody>
      </p:sp>
      <p:sp>
        <p:nvSpPr>
          <p:cNvPr id="1067" name="TextBox 5"/>
          <p:cNvSpPr txBox="1">
            <a:spLocks noChangeArrowheads="1"/>
          </p:cNvSpPr>
          <p:nvPr/>
        </p:nvSpPr>
        <p:spPr bwMode="auto">
          <a:xfrm>
            <a:off x="1574507" y="3073370"/>
            <a:ext cx="3147014" cy="400110"/>
          </a:xfrm>
          <a:prstGeom prst="rect">
            <a:avLst/>
          </a:prstGeom>
          <a:noFill/>
          <a:ln w="9525">
            <a:noFill/>
            <a:miter lim="800000"/>
            <a:headEnd/>
            <a:tailEnd/>
          </a:ln>
        </p:spPr>
        <p:txBody>
          <a:bodyPr wrap="square">
            <a:spAutoFit/>
          </a:bodyPr>
          <a:lstStyle/>
          <a:p>
            <a:r>
              <a:rPr lang="en-GB" sz="2000" dirty="0">
                <a:latin typeface="+mj-lt"/>
                <a:cs typeface="Times New Roman" pitchFamily="18" charset="0"/>
              </a:rPr>
              <a:t>Cl</a:t>
            </a:r>
            <a:r>
              <a:rPr lang="en-GB" sz="2000" baseline="-25000" dirty="0">
                <a:latin typeface="+mj-lt"/>
                <a:cs typeface="Times New Roman" pitchFamily="18" charset="0"/>
              </a:rPr>
              <a:t>2</a:t>
            </a:r>
            <a:r>
              <a:rPr lang="en-GB" sz="2000" dirty="0">
                <a:latin typeface="+mj-lt"/>
                <a:cs typeface="Times New Roman" pitchFamily="18" charset="0"/>
              </a:rPr>
              <a:t> trap, O</a:t>
            </a:r>
            <a:r>
              <a:rPr lang="en-GB" sz="2000" baseline="-25000" dirty="0">
                <a:latin typeface="+mj-lt"/>
                <a:cs typeface="Times New Roman" pitchFamily="18" charset="0"/>
              </a:rPr>
              <a:t>2</a:t>
            </a:r>
            <a:r>
              <a:rPr lang="en-GB" sz="2000" dirty="0">
                <a:latin typeface="+mj-lt"/>
                <a:cs typeface="Times New Roman" pitchFamily="18" charset="0"/>
              </a:rPr>
              <a:t> source</a:t>
            </a:r>
          </a:p>
        </p:txBody>
      </p:sp>
      <p:sp>
        <p:nvSpPr>
          <p:cNvPr id="1068" name="TextBox 6"/>
          <p:cNvSpPr txBox="1">
            <a:spLocks noChangeArrowheads="1"/>
          </p:cNvSpPr>
          <p:nvPr/>
        </p:nvSpPr>
        <p:spPr bwMode="auto">
          <a:xfrm>
            <a:off x="3315100" y="3926652"/>
            <a:ext cx="906064" cy="400110"/>
          </a:xfrm>
          <a:prstGeom prst="rect">
            <a:avLst/>
          </a:prstGeom>
          <a:noFill/>
          <a:ln w="9525">
            <a:noFill/>
            <a:miter lim="800000"/>
            <a:headEnd/>
            <a:tailEnd/>
          </a:ln>
        </p:spPr>
        <p:txBody>
          <a:bodyPr wrap="square">
            <a:spAutoFit/>
          </a:bodyPr>
          <a:lstStyle/>
          <a:p>
            <a:r>
              <a:rPr lang="en-GB" sz="2000" dirty="0">
                <a:latin typeface="+mj-lt"/>
                <a:cs typeface="Times New Roman" pitchFamily="18" charset="0"/>
              </a:rPr>
              <a:t>fuel</a:t>
            </a:r>
          </a:p>
        </p:txBody>
      </p:sp>
      <p:sp>
        <p:nvSpPr>
          <p:cNvPr id="3" name="Left Brace 2"/>
          <p:cNvSpPr/>
          <p:nvPr/>
        </p:nvSpPr>
        <p:spPr>
          <a:xfrm>
            <a:off x="4221164" y="2001838"/>
            <a:ext cx="219075" cy="792162"/>
          </a:xfrm>
          <a:prstGeom prst="leftBrace">
            <a:avLst/>
          </a:prstGeom>
          <a:ln w="25400">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sp>
        <p:nvSpPr>
          <p:cNvPr id="9" name="Left Brace 8"/>
          <p:cNvSpPr/>
          <p:nvPr/>
        </p:nvSpPr>
        <p:spPr>
          <a:xfrm>
            <a:off x="4224339" y="2867026"/>
            <a:ext cx="217487" cy="792163"/>
          </a:xfrm>
          <a:prstGeom prst="leftBrace">
            <a:avLst/>
          </a:prstGeom>
          <a:ln/>
        </p:spPr>
        <p:style>
          <a:lnRef idx="2">
            <a:schemeClr val="accent3"/>
          </a:lnRef>
          <a:fillRef idx="0">
            <a:schemeClr val="accent3"/>
          </a:fillRef>
          <a:effectRef idx="1">
            <a:schemeClr val="accent3"/>
          </a:effectRef>
          <a:fontRef idx="minor">
            <a:schemeClr val="tx1"/>
          </a:fontRef>
        </p:style>
        <p:txBody>
          <a:bodyPr anchor="ctr"/>
          <a:lstStyle/>
          <a:p>
            <a:pPr algn="ctr" fontAlgn="auto">
              <a:spcBef>
                <a:spcPts val="0"/>
              </a:spcBef>
              <a:spcAft>
                <a:spcPts val="0"/>
              </a:spcAft>
              <a:defRPr/>
            </a:pPr>
            <a:endParaRPr lang="en-GB"/>
          </a:p>
        </p:txBody>
      </p:sp>
      <p:sp>
        <p:nvSpPr>
          <p:cNvPr id="10" name="Left Brace 9"/>
          <p:cNvSpPr/>
          <p:nvPr/>
        </p:nvSpPr>
        <p:spPr>
          <a:xfrm>
            <a:off x="4225926" y="3730626"/>
            <a:ext cx="219075" cy="792163"/>
          </a:xfrm>
          <a:prstGeom prst="leftBrace">
            <a:avLst/>
          </a:prstGeom>
          <a:ln w="25400">
            <a:solidFill>
              <a:srgbClr val="00B0F0"/>
            </a:solidFill>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solidFill>
                <a:schemeClr val="bg2">
                  <a:lumMod val="20000"/>
                  <a:lumOff val="80000"/>
                </a:schemeClr>
              </a:solidFill>
            </a:endParaRPr>
          </a:p>
        </p:txBody>
      </p:sp>
      <p:sp>
        <p:nvSpPr>
          <p:cNvPr id="1072" name="TextBox 10"/>
          <p:cNvSpPr txBox="1">
            <a:spLocks noChangeArrowheads="1"/>
          </p:cNvSpPr>
          <p:nvPr/>
        </p:nvSpPr>
        <p:spPr bwMode="auto">
          <a:xfrm>
            <a:off x="2182762" y="5911276"/>
            <a:ext cx="8324134" cy="523220"/>
          </a:xfrm>
          <a:prstGeom prst="rect">
            <a:avLst/>
          </a:prstGeom>
          <a:noFill/>
          <a:ln w="9525">
            <a:noFill/>
            <a:miter lim="800000"/>
            <a:headEnd/>
            <a:tailEnd/>
          </a:ln>
        </p:spPr>
        <p:txBody>
          <a:bodyPr wrap="square">
            <a:spAutoFit/>
          </a:bodyPr>
          <a:lstStyle/>
          <a:p>
            <a:r>
              <a:rPr lang="en-GB" sz="2800" dirty="0">
                <a:solidFill>
                  <a:schemeClr val="accent2"/>
                </a:solidFill>
                <a:latin typeface="+mj-lt"/>
                <a:cs typeface="Times New Roman" pitchFamily="18" charset="0"/>
              </a:rPr>
              <a:t>Note that the mixtures are </a:t>
            </a:r>
            <a:r>
              <a:rPr lang="en-GB" sz="2800" dirty="0">
                <a:solidFill>
                  <a:srgbClr val="FF0000"/>
                </a:solidFill>
                <a:latin typeface="+mj-lt"/>
                <a:cs typeface="Times New Roman" pitchFamily="18" charset="0"/>
              </a:rPr>
              <a:t>highly</a:t>
            </a:r>
            <a:r>
              <a:rPr lang="en-GB" sz="2800" dirty="0">
                <a:latin typeface="+mj-lt"/>
                <a:cs typeface="Times New Roman" pitchFamily="18" charset="0"/>
              </a:rPr>
              <a:t> </a:t>
            </a:r>
            <a:r>
              <a:rPr lang="en-GB" sz="2800" dirty="0">
                <a:solidFill>
                  <a:schemeClr val="accent2"/>
                </a:solidFill>
                <a:latin typeface="+mj-lt"/>
                <a:cs typeface="Times New Roman" pitchFamily="18" charset="0"/>
              </a:rPr>
              <a:t>oxidant rich.</a:t>
            </a:r>
          </a:p>
        </p:txBody>
      </p:sp>
      <p:sp>
        <p:nvSpPr>
          <p:cNvPr id="1073" name="TextBox 11"/>
          <p:cNvSpPr txBox="1">
            <a:spLocks noChangeArrowheads="1"/>
          </p:cNvSpPr>
          <p:nvPr/>
        </p:nvSpPr>
        <p:spPr bwMode="auto">
          <a:xfrm>
            <a:off x="812464" y="1159181"/>
            <a:ext cx="3920580" cy="461665"/>
          </a:xfrm>
          <a:prstGeom prst="rect">
            <a:avLst/>
          </a:prstGeom>
          <a:noFill/>
          <a:ln w="9525">
            <a:noFill/>
            <a:miter lim="800000"/>
            <a:headEnd/>
            <a:tailEnd/>
          </a:ln>
        </p:spPr>
        <p:txBody>
          <a:bodyPr wrap="square">
            <a:spAutoFit/>
          </a:bodyPr>
          <a:lstStyle/>
          <a:p>
            <a:r>
              <a:rPr lang="en-GB" sz="2400" dirty="0">
                <a:latin typeface="+mj-lt"/>
                <a:cs typeface="Times New Roman" pitchFamily="18" charset="0"/>
              </a:rPr>
              <a:t>Example formulations</a:t>
            </a:r>
          </a:p>
        </p:txBody>
      </p:sp>
      <p:pic>
        <p:nvPicPr>
          <p:cNvPr id="5" name="Audio 4">
            <a:hlinkClick r:id="" action="ppaction://media"/>
            <a:extLst>
              <a:ext uri="{FF2B5EF4-FFF2-40B4-BE49-F238E27FC236}">
                <a16:creationId xmlns:a16="http://schemas.microsoft.com/office/drawing/2014/main" id="{2197802F-3BE2-23D6-CDA0-CFEF7D5DE2E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7539062"/>
      </p:ext>
    </p:extLst>
  </p:cSld>
  <p:clrMapOvr>
    <a:masterClrMapping/>
  </p:clrMapOvr>
  <p:transition advTm="28600">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6"/>
          <p:cNvSpPr>
            <a:spLocks noGrp="1" noChangeArrowheads="1"/>
          </p:cNvSpPr>
          <p:nvPr>
            <p:ph type="title"/>
          </p:nvPr>
        </p:nvSpPr>
        <p:spPr>
          <a:xfrm>
            <a:off x="412955" y="274639"/>
            <a:ext cx="9797845" cy="777875"/>
          </a:xfrm>
        </p:spPr>
        <p:txBody>
          <a:bodyPr/>
          <a:lstStyle/>
          <a:p>
            <a:r>
              <a:rPr lang="en-GB" dirty="0">
                <a:cs typeface="Times New Roman" pitchFamily="18" charset="0"/>
              </a:rPr>
              <a:t>Self-contained  Oxygen Generator (SCOG)</a:t>
            </a:r>
          </a:p>
        </p:txBody>
      </p:sp>
      <p:pic>
        <p:nvPicPr>
          <p:cNvPr id="51203" name="Picture 7"/>
          <p:cNvPicPr>
            <a:picLocks noChangeAspect="1" noChangeArrowheads="1"/>
          </p:cNvPicPr>
          <p:nvPr/>
        </p:nvPicPr>
        <p:blipFill>
          <a:blip r:embed="rId5"/>
          <a:srcRect/>
          <a:stretch>
            <a:fillRect/>
          </a:stretch>
        </p:blipFill>
        <p:spPr bwMode="auto">
          <a:xfrm>
            <a:off x="3143251" y="1412876"/>
            <a:ext cx="6481763" cy="5133975"/>
          </a:xfrm>
          <a:prstGeom prst="rect">
            <a:avLst/>
          </a:prstGeom>
          <a:noFill/>
          <a:ln w="9525">
            <a:solidFill>
              <a:schemeClr val="tx1"/>
            </a:solidFill>
            <a:miter lim="800000"/>
            <a:headEnd/>
            <a:tailEnd/>
          </a:ln>
        </p:spPr>
      </p:pic>
      <p:pic>
        <p:nvPicPr>
          <p:cNvPr id="3" name="Audio 2">
            <a:hlinkClick r:id="" action="ppaction://media"/>
            <a:extLst>
              <a:ext uri="{FF2B5EF4-FFF2-40B4-BE49-F238E27FC236}">
                <a16:creationId xmlns:a16="http://schemas.microsoft.com/office/drawing/2014/main" id="{960F395F-E8CD-FCA5-E4DB-61B0C53D31E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560260"/>
      </p:ext>
    </p:extLst>
  </p:cSld>
  <p:clrMapOvr>
    <a:masterClrMapping/>
  </p:clrMapOvr>
  <p:transition advTm="32441">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3" name="Rectangle 6"/>
          <p:cNvSpPr>
            <a:spLocks noGrp="1" noChangeArrowheads="1"/>
          </p:cNvSpPr>
          <p:nvPr>
            <p:ph type="title"/>
          </p:nvPr>
        </p:nvSpPr>
        <p:spPr>
          <a:xfrm>
            <a:off x="132736" y="106259"/>
            <a:ext cx="8229600" cy="777875"/>
          </a:xfrm>
        </p:spPr>
        <p:txBody>
          <a:bodyPr/>
          <a:lstStyle/>
          <a:p>
            <a:r>
              <a:rPr lang="en-GB" altLang="en-US" sz="3600" dirty="0"/>
              <a:t>Oxygen Candle</a:t>
            </a:r>
          </a:p>
        </p:txBody>
      </p:sp>
      <p:sp>
        <p:nvSpPr>
          <p:cNvPr id="53250" name="Rectangle 3"/>
          <p:cNvSpPr>
            <a:spLocks noChangeArrowheads="1"/>
          </p:cNvSpPr>
          <p:nvPr/>
        </p:nvSpPr>
        <p:spPr bwMode="auto">
          <a:xfrm>
            <a:off x="815464" y="3745529"/>
            <a:ext cx="4582446" cy="2400657"/>
          </a:xfrm>
          <a:prstGeom prst="rect">
            <a:avLst/>
          </a:prstGeom>
          <a:noFill/>
          <a:ln w="9525">
            <a:noFill/>
            <a:miter lim="800000"/>
            <a:headEnd/>
            <a:tailEnd/>
          </a:ln>
        </p:spPr>
        <p:txBody>
          <a:bodyPr wrap="square">
            <a:spAutoFit/>
          </a:bodyPr>
          <a:lstStyle/>
          <a:p>
            <a:pPr eaLnBrk="0" hangingPunct="0"/>
            <a:r>
              <a:rPr lang="en-GB" altLang="en-US" sz="2000" u="sng" dirty="0">
                <a:latin typeface="+mj-lt"/>
                <a:ea typeface="ＭＳ Ｐゴシック" pitchFamily="34" charset="-128"/>
                <a:cs typeface="Times New Roman" pitchFamily="18" charset="0"/>
              </a:rPr>
              <a:t>Type 20</a:t>
            </a:r>
            <a:endParaRPr lang="en-GB" altLang="en-US" sz="2000" dirty="0">
              <a:latin typeface="+mj-lt"/>
              <a:ea typeface="ＭＳ Ｐゴシック" pitchFamily="34" charset="-128"/>
              <a:cs typeface="Times New Roman" pitchFamily="18" charset="0"/>
            </a:endParaRPr>
          </a:p>
          <a:p>
            <a:pPr eaLnBrk="0" hangingPunct="0"/>
            <a:r>
              <a:rPr lang="en-GB" altLang="en-US" sz="2000" dirty="0">
                <a:latin typeface="+mj-lt"/>
                <a:ea typeface="ＭＳ Ｐゴシック" pitchFamily="34" charset="-128"/>
                <a:cs typeface="Times New Roman" pitchFamily="18" charset="0"/>
              </a:rPr>
              <a:t>2000 litre O</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 over 60 min;</a:t>
            </a:r>
          </a:p>
          <a:p>
            <a:pPr eaLnBrk="0" hangingPunct="0"/>
            <a:r>
              <a:rPr lang="en-GB" altLang="en-US" sz="2000" dirty="0">
                <a:latin typeface="+mj-lt"/>
                <a:ea typeface="ＭＳ Ｐゴシック" pitchFamily="34" charset="-128"/>
                <a:cs typeface="Times New Roman" pitchFamily="18" charset="0"/>
              </a:rPr>
              <a:t>diam. 114, length 380 mm, </a:t>
            </a:r>
            <a:r>
              <a:rPr lang="en-GB" altLang="en-US" sz="2000" dirty="0" err="1">
                <a:latin typeface="+mj-lt"/>
                <a:ea typeface="ＭＳ Ｐゴシック" pitchFamily="34" charset="-128"/>
                <a:cs typeface="Times New Roman" pitchFamily="18" charset="0"/>
              </a:rPr>
              <a:t>wt</a:t>
            </a:r>
            <a:r>
              <a:rPr lang="en-GB" altLang="en-US" sz="2000" dirty="0">
                <a:latin typeface="+mj-lt"/>
                <a:ea typeface="ＭＳ Ｐゴシック" pitchFamily="34" charset="-128"/>
                <a:cs typeface="Times New Roman" pitchFamily="18" charset="0"/>
              </a:rPr>
              <a:t> 8 kg</a:t>
            </a:r>
          </a:p>
          <a:p>
            <a:pPr eaLnBrk="0" hangingPunct="0">
              <a:spcBef>
                <a:spcPts val="1200"/>
              </a:spcBef>
            </a:pPr>
            <a:r>
              <a:rPr lang="en-GB" altLang="en-US" sz="2000" u="sng" dirty="0">
                <a:latin typeface="+mj-lt"/>
                <a:ea typeface="ＭＳ Ｐゴシック" pitchFamily="34" charset="-128"/>
                <a:cs typeface="Times New Roman" pitchFamily="18" charset="0"/>
              </a:rPr>
              <a:t>Type 33</a:t>
            </a:r>
            <a:endParaRPr lang="en-GB" altLang="en-US" sz="2000" dirty="0">
              <a:latin typeface="+mj-lt"/>
              <a:ea typeface="ＭＳ Ｐゴシック" pitchFamily="34" charset="-128"/>
              <a:cs typeface="Times New Roman" pitchFamily="18" charset="0"/>
            </a:endParaRPr>
          </a:p>
          <a:p>
            <a:pPr eaLnBrk="0" hangingPunct="0"/>
            <a:r>
              <a:rPr lang="en-GB" altLang="en-US" sz="2000" dirty="0">
                <a:latin typeface="+mj-lt"/>
                <a:ea typeface="ＭＳ Ｐゴシック" pitchFamily="34" charset="-128"/>
                <a:cs typeface="Times New Roman" pitchFamily="18" charset="0"/>
              </a:rPr>
              <a:t>3400 litre O</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 over 50 min;</a:t>
            </a:r>
          </a:p>
          <a:p>
            <a:pPr eaLnBrk="0" hangingPunct="0"/>
            <a:r>
              <a:rPr lang="en-GB" altLang="en-US" sz="2000" dirty="0">
                <a:latin typeface="+mj-lt"/>
                <a:ea typeface="ＭＳ Ｐゴシック" pitchFamily="34" charset="-128"/>
                <a:cs typeface="Times New Roman" pitchFamily="18" charset="0"/>
              </a:rPr>
              <a:t>diam. 160, length 290 mm, </a:t>
            </a:r>
            <a:r>
              <a:rPr lang="en-GB" altLang="en-US" sz="2000" dirty="0" err="1">
                <a:latin typeface="+mj-lt"/>
                <a:ea typeface="ＭＳ Ｐゴシック" pitchFamily="34" charset="-128"/>
                <a:cs typeface="Times New Roman" pitchFamily="18" charset="0"/>
              </a:rPr>
              <a:t>wt</a:t>
            </a:r>
            <a:r>
              <a:rPr lang="en-GB" altLang="en-US" sz="2000" dirty="0">
                <a:latin typeface="+mj-lt"/>
                <a:ea typeface="ＭＳ Ｐゴシック" pitchFamily="34" charset="-128"/>
                <a:cs typeface="Times New Roman" pitchFamily="18" charset="0"/>
              </a:rPr>
              <a:t> 12.2kg </a:t>
            </a:r>
          </a:p>
        </p:txBody>
      </p:sp>
      <p:sp>
        <p:nvSpPr>
          <p:cNvPr id="53251" name="Rectangle 4"/>
          <p:cNvSpPr>
            <a:spLocks noChangeArrowheads="1"/>
          </p:cNvSpPr>
          <p:nvPr/>
        </p:nvSpPr>
        <p:spPr bwMode="auto">
          <a:xfrm>
            <a:off x="6600824" y="5876925"/>
            <a:ext cx="4356099" cy="400110"/>
          </a:xfrm>
          <a:prstGeom prst="rect">
            <a:avLst/>
          </a:prstGeom>
          <a:noFill/>
          <a:ln w="9525">
            <a:noFill/>
            <a:miter lim="800000"/>
            <a:headEnd/>
            <a:tailEnd/>
          </a:ln>
        </p:spPr>
        <p:txBody>
          <a:bodyPr wrap="square">
            <a:spAutoFit/>
          </a:bodyPr>
          <a:lstStyle/>
          <a:p>
            <a:pPr eaLnBrk="0" hangingPunct="0"/>
            <a:r>
              <a:rPr lang="en-GB" altLang="en-US" sz="2000" dirty="0">
                <a:latin typeface="+mj-lt"/>
                <a:ea typeface="ＭＳ Ｐゴシック" pitchFamily="34" charset="-128"/>
              </a:rPr>
              <a:t>(Molecular Products Ltd, UK)</a:t>
            </a:r>
          </a:p>
        </p:txBody>
      </p:sp>
      <p:pic>
        <p:nvPicPr>
          <p:cNvPr id="53252" name="Picture 5" descr="oxygen candle"/>
          <p:cNvPicPr>
            <a:picLocks noChangeAspect="1" noChangeArrowheads="1"/>
          </p:cNvPicPr>
          <p:nvPr/>
        </p:nvPicPr>
        <p:blipFill>
          <a:blip r:embed="rId5"/>
          <a:srcRect/>
          <a:stretch>
            <a:fillRect/>
          </a:stretch>
        </p:blipFill>
        <p:spPr bwMode="auto">
          <a:xfrm>
            <a:off x="6024563" y="1482726"/>
            <a:ext cx="4356100" cy="3648075"/>
          </a:xfrm>
          <a:prstGeom prst="rect">
            <a:avLst/>
          </a:prstGeom>
          <a:noFill/>
          <a:ln w="9525">
            <a:noFill/>
            <a:miter lim="800000"/>
            <a:headEnd/>
            <a:tailEnd/>
          </a:ln>
        </p:spPr>
      </p:pic>
      <p:sp>
        <p:nvSpPr>
          <p:cNvPr id="53254" name="Rectangle 1"/>
          <p:cNvSpPr>
            <a:spLocks noChangeArrowheads="1"/>
          </p:cNvSpPr>
          <p:nvPr/>
        </p:nvSpPr>
        <p:spPr bwMode="auto">
          <a:xfrm>
            <a:off x="894122" y="1231182"/>
            <a:ext cx="2663825" cy="1938338"/>
          </a:xfrm>
          <a:prstGeom prst="rect">
            <a:avLst/>
          </a:prstGeom>
          <a:noFill/>
          <a:ln w="9525">
            <a:noFill/>
            <a:miter lim="800000"/>
            <a:headEnd/>
            <a:tailEnd/>
          </a:ln>
        </p:spPr>
        <p:txBody>
          <a:bodyPr wrap="square">
            <a:spAutoFit/>
          </a:bodyPr>
          <a:lstStyle/>
          <a:p>
            <a:r>
              <a:rPr lang="en-GB" altLang="en-US" sz="2400" dirty="0">
                <a:latin typeface="+mj-lt"/>
              </a:rPr>
              <a:t>Analysis typically</a:t>
            </a:r>
          </a:p>
          <a:p>
            <a:pPr>
              <a:buFontTx/>
              <a:buChar char=" "/>
            </a:pPr>
            <a:r>
              <a:rPr lang="en-GB" altLang="en-US" sz="2400" dirty="0">
                <a:latin typeface="+mj-lt"/>
              </a:rPr>
              <a:t>CO   &lt; 50 ppm</a:t>
            </a:r>
          </a:p>
          <a:p>
            <a:pPr>
              <a:buFontTx/>
              <a:buChar char=" "/>
            </a:pPr>
            <a:r>
              <a:rPr lang="en-GB" altLang="en-US" sz="2400" dirty="0">
                <a:latin typeface="+mj-lt"/>
              </a:rPr>
              <a:t>CO</a:t>
            </a:r>
            <a:r>
              <a:rPr lang="en-GB" altLang="en-US" sz="2400" baseline="-25000" dirty="0">
                <a:latin typeface="+mj-lt"/>
              </a:rPr>
              <a:t>2</a:t>
            </a:r>
            <a:r>
              <a:rPr lang="en-GB" altLang="en-US" sz="2400" dirty="0">
                <a:latin typeface="+mj-lt"/>
              </a:rPr>
              <a:t>  &lt; 100 ppm</a:t>
            </a:r>
          </a:p>
          <a:p>
            <a:pPr>
              <a:buFontTx/>
              <a:buChar char=" "/>
            </a:pPr>
            <a:r>
              <a:rPr lang="en-GB" altLang="en-US" sz="2400" dirty="0">
                <a:latin typeface="+mj-lt"/>
              </a:rPr>
              <a:t>Cl</a:t>
            </a:r>
            <a:r>
              <a:rPr lang="en-GB" altLang="en-US" sz="2400" baseline="-25000" dirty="0">
                <a:latin typeface="+mj-lt"/>
              </a:rPr>
              <a:t>2</a:t>
            </a:r>
            <a:r>
              <a:rPr lang="en-GB" altLang="en-US" sz="2400" dirty="0">
                <a:latin typeface="+mj-lt"/>
              </a:rPr>
              <a:t>    &lt; 1.0 ppm</a:t>
            </a:r>
          </a:p>
          <a:p>
            <a:pPr>
              <a:buFontTx/>
              <a:buChar char=" "/>
            </a:pPr>
            <a:r>
              <a:rPr lang="en-GB" altLang="en-US" sz="2400" dirty="0" err="1">
                <a:latin typeface="+mj-lt"/>
              </a:rPr>
              <a:t>NaCl</a:t>
            </a:r>
            <a:r>
              <a:rPr lang="en-GB" altLang="en-US" sz="2400" dirty="0">
                <a:latin typeface="+mj-lt"/>
              </a:rPr>
              <a:t> &lt; 10 mg/l</a:t>
            </a:r>
          </a:p>
        </p:txBody>
      </p:sp>
      <p:pic>
        <p:nvPicPr>
          <p:cNvPr id="3" name="Audio 2">
            <a:hlinkClick r:id="" action="ppaction://media"/>
            <a:extLst>
              <a:ext uri="{FF2B5EF4-FFF2-40B4-BE49-F238E27FC236}">
                <a16:creationId xmlns:a16="http://schemas.microsoft.com/office/drawing/2014/main" id="{8942E0DF-D357-DC6D-683E-5EE62B591A9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7041500"/>
      </p:ext>
    </p:extLst>
  </p:cSld>
  <p:clrMapOvr>
    <a:masterClrMapping/>
  </p:clrMapOvr>
  <p:transition advTm="24764">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6"/>
          <p:cNvSpPr>
            <a:spLocks noGrp="1" noChangeArrowheads="1"/>
          </p:cNvSpPr>
          <p:nvPr>
            <p:ph type="title"/>
          </p:nvPr>
        </p:nvSpPr>
        <p:spPr>
          <a:xfrm>
            <a:off x="264819" y="199407"/>
            <a:ext cx="9911567" cy="777875"/>
          </a:xfrm>
        </p:spPr>
        <p:txBody>
          <a:bodyPr/>
          <a:lstStyle/>
          <a:p>
            <a:r>
              <a:rPr lang="en-GB" dirty="0">
                <a:cs typeface="Times New Roman" pitchFamily="18" charset="0"/>
              </a:rPr>
              <a:t>Self-contained  Oxygen Generator (SCOG)</a:t>
            </a:r>
          </a:p>
        </p:txBody>
      </p:sp>
      <p:sp>
        <p:nvSpPr>
          <p:cNvPr id="55299" name="TextBox 1"/>
          <p:cNvSpPr txBox="1">
            <a:spLocks noChangeArrowheads="1"/>
          </p:cNvSpPr>
          <p:nvPr/>
        </p:nvSpPr>
        <p:spPr bwMode="auto">
          <a:xfrm>
            <a:off x="747251" y="1934738"/>
            <a:ext cx="10697497" cy="3693319"/>
          </a:xfrm>
          <a:prstGeom prst="rect">
            <a:avLst/>
          </a:prstGeom>
          <a:noFill/>
          <a:ln w="9525">
            <a:noFill/>
            <a:miter lim="800000"/>
            <a:headEnd/>
            <a:tailEnd/>
          </a:ln>
        </p:spPr>
        <p:txBody>
          <a:bodyPr wrap="square">
            <a:spAutoFit/>
          </a:bodyPr>
          <a:lstStyle/>
          <a:p>
            <a:r>
              <a:rPr lang="en-GB" dirty="0">
                <a:latin typeface="+mj-lt"/>
                <a:cs typeface="Times New Roman" pitchFamily="18" charset="0"/>
              </a:rPr>
              <a:t>An explosion occurred on board HMS TIRELESS ( a Trafalgar Class submarine) on 20 Mar 07 which resulted in two deaths and injury to a third member of the Ship's Company.</a:t>
            </a:r>
          </a:p>
          <a:p>
            <a:endParaRPr lang="en-GB" dirty="0">
              <a:latin typeface="+mj-lt"/>
              <a:cs typeface="Times New Roman" pitchFamily="18" charset="0"/>
            </a:endParaRPr>
          </a:p>
          <a:p>
            <a:r>
              <a:rPr lang="en-GB" dirty="0">
                <a:latin typeface="+mj-lt"/>
                <a:cs typeface="Times New Roman" pitchFamily="18" charset="0"/>
              </a:rPr>
              <a:t>From the time of the incident it took approximately 44 minutes to re-gain entry into the forward escape compartment (FEC), due to the buckling of the hatch doors leading up from the forward bunk space, which meant that the casualties were without first aid for this time. The small fires caused by the explosion could easily have taken hold and a major conflagration ensued, with very serious consequences, if ##### had not had the stamina and presence of mind to use all available means to extinguish them.</a:t>
            </a:r>
          </a:p>
          <a:p>
            <a:endParaRPr lang="en-GB" dirty="0">
              <a:latin typeface="+mj-lt"/>
              <a:cs typeface="Times New Roman" pitchFamily="18" charset="0"/>
            </a:endParaRPr>
          </a:p>
          <a:p>
            <a:r>
              <a:rPr lang="en-GB" dirty="0">
                <a:latin typeface="+mj-lt"/>
                <a:cs typeface="Times New Roman" pitchFamily="18" charset="0"/>
              </a:rPr>
              <a:t>The explosion occurred when a Self Contained Oxygen Generator (SCOG) was lit in the submarine's FEC. The evidence is that the explosion occurred because the SCOG had been contaminated by organic material, most likely oil.</a:t>
            </a:r>
          </a:p>
        </p:txBody>
      </p:sp>
      <p:sp>
        <p:nvSpPr>
          <p:cNvPr id="55300" name="TextBox 2"/>
          <p:cNvSpPr txBox="1">
            <a:spLocks noChangeArrowheads="1"/>
          </p:cNvSpPr>
          <p:nvPr/>
        </p:nvSpPr>
        <p:spPr bwMode="auto">
          <a:xfrm>
            <a:off x="747250" y="5888830"/>
            <a:ext cx="10481189" cy="369332"/>
          </a:xfrm>
          <a:prstGeom prst="rect">
            <a:avLst/>
          </a:prstGeom>
          <a:noFill/>
          <a:ln w="9525">
            <a:noFill/>
            <a:miter lim="800000"/>
            <a:headEnd/>
            <a:tailEnd/>
          </a:ln>
        </p:spPr>
        <p:txBody>
          <a:bodyPr wrap="square">
            <a:spAutoFit/>
          </a:bodyPr>
          <a:lstStyle/>
          <a:p>
            <a:r>
              <a:rPr lang="en-GB" dirty="0">
                <a:latin typeface="Calibri" pitchFamily="34" charset="0"/>
              </a:rPr>
              <a:t>[A SCOG has an in-service shelf life of 15 years, of which only 10 years can be spent stored in a submarine.]</a:t>
            </a:r>
          </a:p>
        </p:txBody>
      </p:sp>
      <p:pic>
        <p:nvPicPr>
          <p:cNvPr id="3" name="Audio 2">
            <a:hlinkClick r:id="" action="ppaction://media"/>
            <a:extLst>
              <a:ext uri="{FF2B5EF4-FFF2-40B4-BE49-F238E27FC236}">
                <a16:creationId xmlns:a16="http://schemas.microsoft.com/office/drawing/2014/main" id="{0E431B15-1C32-6EDD-FBD9-9B85AB0FCB9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703559"/>
      </p:ext>
    </p:extLst>
  </p:cSld>
  <p:clrMapOvr>
    <a:masterClrMapping/>
  </p:clrMapOvr>
  <p:transition advTm="51534">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57" y="52896"/>
            <a:ext cx="9404723" cy="1400530"/>
          </a:xfrm>
        </p:spPr>
        <p:txBody>
          <a:bodyPr/>
          <a:lstStyle/>
          <a:p>
            <a:r>
              <a:rPr lang="en-GB" dirty="0"/>
              <a:t>ValuJet Flight 592</a:t>
            </a:r>
          </a:p>
        </p:txBody>
      </p:sp>
      <p:sp>
        <p:nvSpPr>
          <p:cNvPr id="3" name="Rectangle 2"/>
          <p:cNvSpPr/>
          <p:nvPr/>
        </p:nvSpPr>
        <p:spPr>
          <a:xfrm>
            <a:off x="1882471" y="1268760"/>
            <a:ext cx="5725697" cy="369332"/>
          </a:xfrm>
          <a:prstGeom prst="rect">
            <a:avLst/>
          </a:prstGeom>
        </p:spPr>
        <p:txBody>
          <a:bodyPr wrap="square">
            <a:spAutoFit/>
          </a:bodyPr>
          <a:lstStyle/>
          <a:p>
            <a:r>
              <a:rPr lang="en-GB" dirty="0">
                <a:hlinkClick r:id="rId4"/>
              </a:rPr>
              <a:t>https://en.wikipedia.org/wiki/ValuJet_Flight_592</a:t>
            </a:r>
            <a:endParaRPr lang="en-GB" dirty="0"/>
          </a:p>
        </p:txBody>
      </p:sp>
      <p:sp>
        <p:nvSpPr>
          <p:cNvPr id="4" name="TextBox 3"/>
          <p:cNvSpPr txBox="1"/>
          <p:nvPr/>
        </p:nvSpPr>
        <p:spPr>
          <a:xfrm>
            <a:off x="1703513" y="2276873"/>
            <a:ext cx="8496944" cy="2585323"/>
          </a:xfrm>
          <a:prstGeom prst="rect">
            <a:avLst/>
          </a:prstGeom>
          <a:noFill/>
        </p:spPr>
        <p:txBody>
          <a:bodyPr wrap="square" rtlCol="0">
            <a:spAutoFit/>
          </a:bodyPr>
          <a:lstStyle/>
          <a:p>
            <a:pPr marL="285750" indent="-285750">
              <a:buFont typeface="Arial" panose="020B0604020202020204" pitchFamily="34" charset="0"/>
              <a:buChar char="•"/>
            </a:pPr>
            <a:r>
              <a:rPr lang="en-GB" dirty="0"/>
              <a:t>Oxygen canisters carried in the cargo hold of the aircraft, marked as “Expired”.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This actually meant “Life Expired” not “Empty”, as listed on the cargo manifest.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Packed without the transit “gag” clip that would have prevented ignition.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Not packed according to the packaging specification for the article, merely surrounded in bubble wrap</a:t>
            </a:r>
          </a:p>
          <a:p>
            <a:r>
              <a:rPr lang="en-GB" dirty="0"/>
              <a:t>	 </a:t>
            </a:r>
          </a:p>
        </p:txBody>
      </p:sp>
      <p:pic>
        <p:nvPicPr>
          <p:cNvPr id="6" name="Audio 5">
            <a:hlinkClick r:id="" action="ppaction://media"/>
            <a:extLst>
              <a:ext uri="{FF2B5EF4-FFF2-40B4-BE49-F238E27FC236}">
                <a16:creationId xmlns:a16="http://schemas.microsoft.com/office/drawing/2014/main" id="{F0848BFE-0AEB-678C-64E6-44F858EB613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58226026"/>
      </p:ext>
    </p:extLst>
  </p:cSld>
  <p:clrMapOvr>
    <a:masterClrMapping/>
  </p:clrMapOvr>
  <p:transition advTm="285420">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4"/>
          <p:cNvSpPr>
            <a:spLocks noGrp="1" noChangeArrowheads="1"/>
          </p:cNvSpPr>
          <p:nvPr>
            <p:ph type="title"/>
          </p:nvPr>
        </p:nvSpPr>
        <p:spPr>
          <a:xfrm>
            <a:off x="38100" y="73253"/>
            <a:ext cx="8229600" cy="777875"/>
          </a:xfrm>
        </p:spPr>
        <p:txBody>
          <a:bodyPr/>
          <a:lstStyle/>
          <a:p>
            <a:r>
              <a:rPr lang="en-US" altLang="en-US" sz="3600" dirty="0"/>
              <a:t>Production of Nitrogen</a:t>
            </a:r>
          </a:p>
        </p:txBody>
      </p:sp>
      <p:sp>
        <p:nvSpPr>
          <p:cNvPr id="57347" name="Rectangle 1"/>
          <p:cNvSpPr>
            <a:spLocks noChangeArrowheads="1"/>
          </p:cNvSpPr>
          <p:nvPr/>
        </p:nvSpPr>
        <p:spPr bwMode="auto">
          <a:xfrm>
            <a:off x="2424114" y="1628776"/>
            <a:ext cx="7056437" cy="4108817"/>
          </a:xfrm>
          <a:prstGeom prst="rect">
            <a:avLst/>
          </a:prstGeom>
          <a:noFill/>
          <a:ln w="9525">
            <a:noFill/>
            <a:miter lim="800000"/>
            <a:headEnd/>
            <a:tailEnd/>
          </a:ln>
        </p:spPr>
        <p:txBody>
          <a:bodyPr wrap="square">
            <a:spAutoFit/>
          </a:bodyPr>
          <a:lstStyle/>
          <a:p>
            <a:pPr marL="342900" indent="-342900">
              <a:buFont typeface="Arial" panose="020B0604020202020204" pitchFamily="34" charset="0"/>
              <a:buChar char="•"/>
            </a:pPr>
            <a:r>
              <a:rPr lang="en-US" altLang="en-US" sz="2400" dirty="0">
                <a:latin typeface="+mj-lt"/>
                <a:cs typeface="Times New Roman" pitchFamily="18" charset="0"/>
              </a:rPr>
              <a:t>A major challenge at the moment is the production of pure nitrogen for the inflation of car gas bags.</a:t>
            </a:r>
          </a:p>
          <a:p>
            <a:pPr marL="342900" indent="-342900">
              <a:spcBef>
                <a:spcPts val="1800"/>
              </a:spcBef>
              <a:buFont typeface="Arial" panose="020B0604020202020204" pitchFamily="34" charset="0"/>
              <a:buChar char="•"/>
            </a:pPr>
            <a:r>
              <a:rPr lang="en-US" altLang="en-US" sz="2400" dirty="0">
                <a:latin typeface="+mj-lt"/>
                <a:cs typeface="Times New Roman" pitchFamily="18" charset="0"/>
              </a:rPr>
              <a:t>Gas should contain no nitrogen oxides, chlorine, carbon monoxide, solid combustion residues and should not be too hot.</a:t>
            </a:r>
          </a:p>
          <a:p>
            <a:pPr marL="342900" indent="-342900">
              <a:spcBef>
                <a:spcPts val="1800"/>
              </a:spcBef>
              <a:buFont typeface="Arial" panose="020B0604020202020204" pitchFamily="34" charset="0"/>
              <a:buChar char="•"/>
            </a:pPr>
            <a:r>
              <a:rPr lang="en-US" altLang="en-US" sz="2400" dirty="0">
                <a:latin typeface="+mj-lt"/>
                <a:cs typeface="Times New Roman" pitchFamily="18" charset="0"/>
              </a:rPr>
              <a:t>Composition must remain effective after very severe thermal treatment.</a:t>
            </a:r>
          </a:p>
          <a:p>
            <a:pPr marL="342900" indent="-342900">
              <a:spcBef>
                <a:spcPts val="1800"/>
              </a:spcBef>
              <a:buFont typeface="Arial" panose="020B0604020202020204" pitchFamily="34" charset="0"/>
              <a:buChar char="•"/>
            </a:pPr>
            <a:r>
              <a:rPr lang="en-US" altLang="en-US" sz="2400" dirty="0">
                <a:latin typeface="+mj-lt"/>
                <a:cs typeface="Times New Roman" pitchFamily="18" charset="0"/>
              </a:rPr>
              <a:t>Gas production must start very rapidly.</a:t>
            </a:r>
          </a:p>
        </p:txBody>
      </p:sp>
      <p:pic>
        <p:nvPicPr>
          <p:cNvPr id="7" name="Audio 6">
            <a:hlinkClick r:id="" action="ppaction://media"/>
            <a:extLst>
              <a:ext uri="{FF2B5EF4-FFF2-40B4-BE49-F238E27FC236}">
                <a16:creationId xmlns:a16="http://schemas.microsoft.com/office/drawing/2014/main" id="{AE84CFF8-9582-0D96-707A-867D8E5A389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702570"/>
      </p:ext>
    </p:extLst>
  </p:cSld>
  <p:clrMapOvr>
    <a:masterClrMapping/>
  </p:clrMapOvr>
  <p:transition advTm="85208">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4"/>
          <p:cNvSpPr>
            <a:spLocks noGrp="1" noChangeArrowheads="1"/>
          </p:cNvSpPr>
          <p:nvPr>
            <p:ph type="title"/>
          </p:nvPr>
        </p:nvSpPr>
        <p:spPr>
          <a:xfrm>
            <a:off x="103414" y="111353"/>
            <a:ext cx="8229600" cy="777875"/>
          </a:xfrm>
        </p:spPr>
        <p:txBody>
          <a:bodyPr/>
          <a:lstStyle/>
          <a:p>
            <a:r>
              <a:rPr lang="en-US" altLang="en-US" sz="3600" dirty="0"/>
              <a:t>Production of Nitrogen</a:t>
            </a:r>
          </a:p>
        </p:txBody>
      </p:sp>
      <p:sp>
        <p:nvSpPr>
          <p:cNvPr id="59395" name="Rectangle 1"/>
          <p:cNvSpPr>
            <a:spLocks noChangeArrowheads="1"/>
          </p:cNvSpPr>
          <p:nvPr/>
        </p:nvSpPr>
        <p:spPr bwMode="auto">
          <a:xfrm>
            <a:off x="2424114" y="1628775"/>
            <a:ext cx="7056437" cy="1938338"/>
          </a:xfrm>
          <a:prstGeom prst="rect">
            <a:avLst/>
          </a:prstGeom>
          <a:noFill/>
          <a:ln w="9525">
            <a:noFill/>
            <a:miter lim="800000"/>
            <a:headEnd/>
            <a:tailEnd/>
          </a:ln>
        </p:spPr>
        <p:txBody>
          <a:bodyPr wrap="square">
            <a:spAutoFit/>
          </a:bodyPr>
          <a:lstStyle/>
          <a:p>
            <a:r>
              <a:rPr lang="en-US" altLang="en-US" sz="2400" dirty="0">
                <a:latin typeface="+mj-lt"/>
                <a:cs typeface="Times New Roman" pitchFamily="18" charset="0"/>
              </a:rPr>
              <a:t>Examples of </a:t>
            </a:r>
            <a:r>
              <a:rPr lang="en-US" altLang="en-US" sz="2400" dirty="0" err="1">
                <a:latin typeface="+mj-lt"/>
                <a:cs typeface="Times New Roman" pitchFamily="18" charset="0"/>
              </a:rPr>
              <a:t>generants</a:t>
            </a:r>
            <a:r>
              <a:rPr lang="en-US" altLang="en-US" sz="2400" dirty="0">
                <a:latin typeface="+mj-lt"/>
                <a:cs typeface="Times New Roman" pitchFamily="18" charset="0"/>
              </a:rPr>
              <a:t> include :</a:t>
            </a:r>
          </a:p>
          <a:p>
            <a:endParaRPr lang="en-US" altLang="en-US" sz="2400" dirty="0">
              <a:latin typeface="+mj-lt"/>
              <a:cs typeface="Times New Roman" pitchFamily="18" charset="0"/>
            </a:endParaRPr>
          </a:p>
          <a:p>
            <a:pPr marL="342900" indent="-342900">
              <a:buFont typeface="Arial" panose="020B0604020202020204" pitchFamily="34" charset="0"/>
              <a:buChar char="•"/>
            </a:pPr>
            <a:r>
              <a:rPr lang="en-US" altLang="en-US" sz="2400" dirty="0">
                <a:latin typeface="+mj-lt"/>
                <a:cs typeface="Times New Roman" pitchFamily="18" charset="0"/>
              </a:rPr>
              <a:t>sodium </a:t>
            </a:r>
            <a:r>
              <a:rPr lang="en-US" altLang="en-US" sz="2400" dirty="0" err="1">
                <a:latin typeface="+mj-lt"/>
                <a:cs typeface="Times New Roman" pitchFamily="18" charset="0"/>
              </a:rPr>
              <a:t>azide</a:t>
            </a:r>
            <a:r>
              <a:rPr lang="en-US" altLang="en-US" sz="2400" dirty="0">
                <a:latin typeface="+mj-lt"/>
                <a:cs typeface="Times New Roman" pitchFamily="18" charset="0"/>
              </a:rPr>
              <a:t> / iron(III) oxide</a:t>
            </a:r>
          </a:p>
          <a:p>
            <a:pPr marL="342900" indent="-342900">
              <a:buFont typeface="Arial" panose="020B0604020202020204" pitchFamily="34" charset="0"/>
              <a:buChar char="•"/>
            </a:pPr>
            <a:r>
              <a:rPr lang="en-US" altLang="en-US" sz="2400" dirty="0" err="1">
                <a:latin typeface="+mj-lt"/>
                <a:cs typeface="Times New Roman" pitchFamily="18" charset="0"/>
              </a:rPr>
              <a:t>azodicarbonamide</a:t>
            </a:r>
            <a:r>
              <a:rPr lang="en-US" altLang="en-US" sz="2400" dirty="0">
                <a:latin typeface="+mj-lt"/>
                <a:cs typeface="Times New Roman" pitchFamily="18" charset="0"/>
              </a:rPr>
              <a:t> / potassium perchlorate</a:t>
            </a:r>
          </a:p>
          <a:p>
            <a:pPr marL="342900" indent="-342900">
              <a:buFont typeface="Arial" panose="020B0604020202020204" pitchFamily="34" charset="0"/>
              <a:buChar char="•"/>
            </a:pPr>
            <a:r>
              <a:rPr lang="en-US" altLang="en-US" sz="2400" dirty="0">
                <a:latin typeface="+mj-lt"/>
                <a:cs typeface="Times New Roman" pitchFamily="18" charset="0"/>
              </a:rPr>
              <a:t>double base propellant</a:t>
            </a:r>
          </a:p>
        </p:txBody>
      </p:sp>
      <p:sp>
        <p:nvSpPr>
          <p:cNvPr id="5" name="Rectangle 4"/>
          <p:cNvSpPr>
            <a:spLocks noChangeArrowheads="1"/>
          </p:cNvSpPr>
          <p:nvPr/>
        </p:nvSpPr>
        <p:spPr bwMode="auto">
          <a:xfrm>
            <a:off x="2424114" y="3890735"/>
            <a:ext cx="7858804" cy="831850"/>
          </a:xfrm>
          <a:prstGeom prst="rect">
            <a:avLst/>
          </a:prstGeom>
          <a:noFill/>
          <a:ln w="9525">
            <a:noFill/>
            <a:miter lim="800000"/>
            <a:headEnd/>
            <a:tailEnd/>
          </a:ln>
        </p:spPr>
        <p:txBody>
          <a:bodyPr wrap="square">
            <a:spAutoFit/>
          </a:bodyPr>
          <a:lstStyle/>
          <a:p>
            <a:pPr marL="342900" indent="-342900">
              <a:buFont typeface="Arial" panose="020B0604020202020204" pitchFamily="34" charset="0"/>
              <a:buChar char="•"/>
            </a:pPr>
            <a:r>
              <a:rPr lang="en-US" altLang="en-US" sz="2400" dirty="0">
                <a:latin typeface="+mj-lt"/>
                <a:cs typeface="Times New Roman" pitchFamily="18" charset="0"/>
              </a:rPr>
              <a:t>Sodium </a:t>
            </a:r>
            <a:r>
              <a:rPr lang="en-US" altLang="en-US" sz="2400" dirty="0" err="1">
                <a:latin typeface="+mj-lt"/>
                <a:cs typeface="Times New Roman" pitchFamily="18" charset="0"/>
              </a:rPr>
              <a:t>azide</a:t>
            </a:r>
            <a:r>
              <a:rPr lang="en-US" altLang="en-US" sz="2400" dirty="0">
                <a:latin typeface="+mj-lt"/>
                <a:cs typeface="Times New Roman" pitchFamily="18" charset="0"/>
              </a:rPr>
              <a:t> is very toxic</a:t>
            </a:r>
          </a:p>
          <a:p>
            <a:pPr marL="342900" indent="-342900">
              <a:buFont typeface="Arial" panose="020B0604020202020204" pitchFamily="34" charset="0"/>
              <a:buChar char="•"/>
            </a:pPr>
            <a:r>
              <a:rPr lang="en-US" altLang="en-US" sz="2400" dirty="0">
                <a:latin typeface="+mj-lt"/>
                <a:cs typeface="Times New Roman" pitchFamily="18" charset="0"/>
              </a:rPr>
              <a:t>Double Base propellant contains nitroglycerine</a:t>
            </a:r>
          </a:p>
        </p:txBody>
      </p:sp>
      <p:pic>
        <p:nvPicPr>
          <p:cNvPr id="17" name="Audio 16">
            <a:hlinkClick r:id="" action="ppaction://media"/>
            <a:extLst>
              <a:ext uri="{FF2B5EF4-FFF2-40B4-BE49-F238E27FC236}">
                <a16:creationId xmlns:a16="http://schemas.microsoft.com/office/drawing/2014/main" id="{48E3D06E-4806-9680-6CBC-15FC61BA8527}"/>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167270704"/>
      </p:ext>
    </p:extLst>
  </p:cSld>
  <p:clrMapOvr>
    <a:masterClrMapping/>
  </p:clrMapOvr>
  <p:transition advTm="29537">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17"/>
                </p:tgtEl>
              </p:cMediaNode>
            </p:audio>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3"/>
          <p:cNvSpPr>
            <a:spLocks noGrp="1" noChangeArrowheads="1"/>
          </p:cNvSpPr>
          <p:nvPr>
            <p:ph type="title"/>
          </p:nvPr>
        </p:nvSpPr>
        <p:spPr>
          <a:xfrm>
            <a:off x="157843" y="145258"/>
            <a:ext cx="8229600" cy="777875"/>
          </a:xfrm>
        </p:spPr>
        <p:txBody>
          <a:bodyPr/>
          <a:lstStyle/>
          <a:p>
            <a:r>
              <a:rPr lang="en-GB" altLang="en-US" sz="3600" dirty="0"/>
              <a:t>Driver’s Side Inflator</a:t>
            </a:r>
          </a:p>
        </p:txBody>
      </p:sp>
      <p:grpSp>
        <p:nvGrpSpPr>
          <p:cNvPr id="61443" name="Group 4"/>
          <p:cNvGrpSpPr>
            <a:grpSpLocks/>
          </p:cNvGrpSpPr>
          <p:nvPr/>
        </p:nvGrpSpPr>
        <p:grpSpPr bwMode="auto">
          <a:xfrm>
            <a:off x="1790700" y="1341439"/>
            <a:ext cx="7113588" cy="4429125"/>
            <a:chOff x="89" y="1089"/>
            <a:chExt cx="4481" cy="2790"/>
          </a:xfrm>
        </p:grpSpPr>
        <p:sp>
          <p:nvSpPr>
            <p:cNvPr id="61445" name="Text Box 5"/>
            <p:cNvSpPr txBox="1">
              <a:spLocks noChangeArrowheads="1"/>
            </p:cNvSpPr>
            <p:nvPr/>
          </p:nvSpPr>
          <p:spPr bwMode="auto">
            <a:xfrm>
              <a:off x="2160" y="3648"/>
              <a:ext cx="1488" cy="231"/>
            </a:xfrm>
            <a:prstGeom prst="rect">
              <a:avLst/>
            </a:prstGeom>
            <a:noFill/>
            <a:ln w="9525">
              <a:noFill/>
              <a:miter lim="800000"/>
              <a:headEnd/>
              <a:tailEnd/>
            </a:ln>
          </p:spPr>
          <p:txBody>
            <a:bodyPr>
              <a:spAutoFit/>
            </a:bodyPr>
            <a:lstStyle/>
            <a:p>
              <a:pPr eaLnBrk="0" hangingPunct="0">
                <a:spcBef>
                  <a:spcPct val="50000"/>
                </a:spcBef>
              </a:pPr>
              <a:r>
                <a:rPr lang="en-GB" altLang="en-US" dirty="0">
                  <a:latin typeface="+mj-lt"/>
                  <a:ea typeface="ＭＳ Ｐゴシック" pitchFamily="34" charset="-128"/>
                </a:rPr>
                <a:t>Electrically Initiated</a:t>
              </a:r>
            </a:p>
          </p:txBody>
        </p:sp>
        <p:pic>
          <p:nvPicPr>
            <p:cNvPr id="61446" name="Picture 6" descr="pyromechanism - inflator driver side copy"/>
            <p:cNvPicPr>
              <a:picLocks noChangeAspect="1" noChangeArrowheads="1"/>
            </p:cNvPicPr>
            <p:nvPr/>
          </p:nvPicPr>
          <p:blipFill>
            <a:blip r:embed="rId5"/>
            <a:srcRect/>
            <a:stretch>
              <a:fillRect/>
            </a:stretch>
          </p:blipFill>
          <p:spPr bwMode="auto">
            <a:xfrm>
              <a:off x="1132" y="1089"/>
              <a:ext cx="3438" cy="2488"/>
            </a:xfrm>
            <a:prstGeom prst="rect">
              <a:avLst/>
            </a:prstGeom>
            <a:noFill/>
            <a:ln w="9525">
              <a:noFill/>
              <a:miter lim="800000"/>
              <a:headEnd/>
              <a:tailEnd/>
            </a:ln>
          </p:spPr>
        </p:pic>
        <p:sp>
          <p:nvSpPr>
            <p:cNvPr id="61447" name="Text Box 7"/>
            <p:cNvSpPr txBox="1">
              <a:spLocks noChangeArrowheads="1"/>
            </p:cNvSpPr>
            <p:nvPr/>
          </p:nvSpPr>
          <p:spPr bwMode="auto">
            <a:xfrm>
              <a:off x="2051" y="1106"/>
              <a:ext cx="565" cy="252"/>
            </a:xfrm>
            <a:prstGeom prst="rect">
              <a:avLst/>
            </a:prstGeom>
            <a:noFill/>
            <a:ln w="9525">
              <a:noFill/>
              <a:miter lim="800000"/>
              <a:headEnd/>
              <a:tailEnd/>
            </a:ln>
          </p:spPr>
          <p:txBody>
            <a:bodyPr wrap="none" anchor="ctr">
              <a:spAutoFit/>
            </a:bodyPr>
            <a:lstStyle/>
            <a:p>
              <a:pPr algn="ctr" eaLnBrk="0" hangingPunct="0"/>
              <a:r>
                <a:rPr lang="en-GB" altLang="en-US" sz="2000" dirty="0">
                  <a:latin typeface="+mj-lt"/>
                  <a:ea typeface="ＭＳ Ｐゴシック" pitchFamily="34" charset="-128"/>
                </a:rPr>
                <a:t>Igniter</a:t>
              </a:r>
            </a:p>
          </p:txBody>
        </p:sp>
        <p:sp>
          <p:nvSpPr>
            <p:cNvPr id="61448" name="Text Box 8"/>
            <p:cNvSpPr txBox="1">
              <a:spLocks noChangeArrowheads="1"/>
            </p:cNvSpPr>
            <p:nvPr/>
          </p:nvSpPr>
          <p:spPr bwMode="auto">
            <a:xfrm>
              <a:off x="1320" y="1535"/>
              <a:ext cx="808" cy="252"/>
            </a:xfrm>
            <a:prstGeom prst="rect">
              <a:avLst/>
            </a:prstGeom>
            <a:noFill/>
            <a:ln w="9525">
              <a:noFill/>
              <a:miter lim="800000"/>
              <a:headEnd/>
              <a:tailEnd/>
            </a:ln>
          </p:spPr>
          <p:txBody>
            <a:bodyPr wrap="none" anchor="ctr">
              <a:spAutoFit/>
            </a:bodyPr>
            <a:lstStyle/>
            <a:p>
              <a:pPr algn="ctr" eaLnBrk="0" hangingPunct="0"/>
              <a:r>
                <a:rPr lang="en-GB" altLang="en-US" sz="2000">
                  <a:latin typeface="+mj-lt"/>
                  <a:ea typeface="ＭＳ Ｐゴシック" pitchFamily="34" charset="-128"/>
                </a:rPr>
                <a:t>Enhancer</a:t>
              </a:r>
            </a:p>
          </p:txBody>
        </p:sp>
        <p:sp>
          <p:nvSpPr>
            <p:cNvPr id="61449" name="Text Box 9"/>
            <p:cNvSpPr txBox="1">
              <a:spLocks noChangeArrowheads="1"/>
            </p:cNvSpPr>
            <p:nvPr/>
          </p:nvSpPr>
          <p:spPr bwMode="auto">
            <a:xfrm>
              <a:off x="89" y="1939"/>
              <a:ext cx="1220" cy="446"/>
            </a:xfrm>
            <a:prstGeom prst="rect">
              <a:avLst/>
            </a:prstGeom>
            <a:noFill/>
            <a:ln w="9525">
              <a:noFill/>
              <a:miter lim="800000"/>
              <a:headEnd/>
              <a:tailEnd/>
            </a:ln>
          </p:spPr>
          <p:txBody>
            <a:bodyPr wrap="none" anchor="ctr">
              <a:spAutoFit/>
            </a:bodyPr>
            <a:lstStyle/>
            <a:p>
              <a:pPr eaLnBrk="0" hangingPunct="0"/>
              <a:r>
                <a:rPr lang="en-GB" altLang="en-US" sz="2000">
                  <a:latin typeface="+mj-lt"/>
                  <a:ea typeface="ＭＳ Ｐゴシック" pitchFamily="34" charset="-128"/>
                </a:rPr>
                <a:t>Gas generating</a:t>
              </a:r>
            </a:p>
            <a:p>
              <a:pPr eaLnBrk="0" hangingPunct="0"/>
              <a:r>
                <a:rPr lang="en-GB" altLang="en-US" sz="2000">
                  <a:latin typeface="+mj-lt"/>
                  <a:ea typeface="ＭＳ Ｐゴシック" pitchFamily="34" charset="-128"/>
                </a:rPr>
                <a:t>composition</a:t>
              </a:r>
            </a:p>
          </p:txBody>
        </p:sp>
        <p:sp>
          <p:nvSpPr>
            <p:cNvPr id="61450" name="Line 10"/>
            <p:cNvSpPr>
              <a:spLocks noChangeShapeType="1"/>
            </p:cNvSpPr>
            <p:nvPr/>
          </p:nvSpPr>
          <p:spPr bwMode="auto">
            <a:xfrm>
              <a:off x="2415" y="1376"/>
              <a:ext cx="373" cy="1086"/>
            </a:xfrm>
            <a:prstGeom prst="line">
              <a:avLst/>
            </a:prstGeom>
            <a:noFill/>
            <a:ln w="19050">
              <a:solidFill>
                <a:srgbClr val="FFC000"/>
              </a:solidFill>
              <a:round/>
              <a:headEnd/>
              <a:tailEnd type="stealth" w="med" len="sm"/>
            </a:ln>
          </p:spPr>
          <p:txBody>
            <a:bodyPr wrap="none" anchor="ctr">
              <a:spAutoFit/>
            </a:bodyPr>
            <a:lstStyle/>
            <a:p>
              <a:endParaRPr lang="en-US"/>
            </a:p>
          </p:txBody>
        </p:sp>
        <p:sp>
          <p:nvSpPr>
            <p:cNvPr id="61451" name="Line 11"/>
            <p:cNvSpPr>
              <a:spLocks noChangeShapeType="1"/>
            </p:cNvSpPr>
            <p:nvPr/>
          </p:nvSpPr>
          <p:spPr bwMode="auto">
            <a:xfrm>
              <a:off x="2084" y="1800"/>
              <a:ext cx="652" cy="1252"/>
            </a:xfrm>
            <a:prstGeom prst="line">
              <a:avLst/>
            </a:prstGeom>
            <a:noFill/>
            <a:ln w="19050">
              <a:solidFill>
                <a:srgbClr val="FFC000"/>
              </a:solidFill>
              <a:round/>
              <a:headEnd/>
              <a:tailEnd type="stealth" w="med" len="sm"/>
            </a:ln>
          </p:spPr>
          <p:txBody>
            <a:bodyPr wrap="none" anchor="ctr">
              <a:spAutoFit/>
            </a:bodyPr>
            <a:lstStyle/>
            <a:p>
              <a:endParaRPr lang="en-US"/>
            </a:p>
          </p:txBody>
        </p:sp>
        <p:sp>
          <p:nvSpPr>
            <p:cNvPr id="61452" name="Line 12"/>
            <p:cNvSpPr>
              <a:spLocks noChangeShapeType="1"/>
            </p:cNvSpPr>
            <p:nvPr/>
          </p:nvSpPr>
          <p:spPr bwMode="auto">
            <a:xfrm>
              <a:off x="1164" y="2235"/>
              <a:ext cx="838" cy="475"/>
            </a:xfrm>
            <a:prstGeom prst="line">
              <a:avLst/>
            </a:prstGeom>
            <a:noFill/>
            <a:ln w="19050">
              <a:solidFill>
                <a:srgbClr val="FFC000"/>
              </a:solidFill>
              <a:round/>
              <a:headEnd/>
              <a:tailEnd type="stealth" w="med" len="sm"/>
            </a:ln>
          </p:spPr>
          <p:txBody>
            <a:bodyPr wrap="none" anchor="ctr">
              <a:spAutoFit/>
            </a:bodyPr>
            <a:lstStyle/>
            <a:p>
              <a:endParaRPr lang="en-US"/>
            </a:p>
          </p:txBody>
        </p:sp>
      </p:grpSp>
      <p:sp>
        <p:nvSpPr>
          <p:cNvPr id="61444" name="Text Box 16"/>
          <p:cNvSpPr txBox="1">
            <a:spLocks noChangeArrowheads="1"/>
          </p:cNvSpPr>
          <p:nvPr/>
        </p:nvSpPr>
        <p:spPr bwMode="auto">
          <a:xfrm>
            <a:off x="1841501" y="6230938"/>
            <a:ext cx="3236913" cy="366712"/>
          </a:xfrm>
          <a:prstGeom prst="rect">
            <a:avLst/>
          </a:prstGeom>
          <a:noFill/>
          <a:ln w="9525">
            <a:noFill/>
            <a:miter lim="800000"/>
            <a:headEnd/>
            <a:tailEnd/>
          </a:ln>
        </p:spPr>
        <p:txBody>
          <a:bodyPr wrap="square">
            <a:spAutoFit/>
          </a:bodyPr>
          <a:lstStyle/>
          <a:p>
            <a:pPr eaLnBrk="0" hangingPunct="0">
              <a:spcBef>
                <a:spcPct val="50000"/>
              </a:spcBef>
            </a:pPr>
            <a:r>
              <a:rPr lang="en-GB" altLang="en-US">
                <a:latin typeface="Times New Roman" pitchFamily="18" charset="0"/>
                <a:ea typeface="ＭＳ Ｐゴシック" pitchFamily="34" charset="-128"/>
              </a:rPr>
              <a:t>After </a:t>
            </a:r>
            <a:r>
              <a:rPr lang="en-GB" altLang="en-US" i="1">
                <a:latin typeface="Times New Roman" pitchFamily="18" charset="0"/>
                <a:ea typeface="ＭＳ Ｐゴシック" pitchFamily="34" charset="-128"/>
              </a:rPr>
              <a:t>Breed Technologies Inc</a:t>
            </a:r>
            <a:r>
              <a:rPr lang="en-GB" altLang="en-US">
                <a:latin typeface="Times New Roman" pitchFamily="18" charset="0"/>
                <a:ea typeface="ＭＳ Ｐゴシック" pitchFamily="34" charset="-128"/>
              </a:rPr>
              <a:t>.</a:t>
            </a:r>
          </a:p>
        </p:txBody>
      </p:sp>
      <p:pic>
        <p:nvPicPr>
          <p:cNvPr id="8" name="Audio 7">
            <a:hlinkClick r:id="" action="ppaction://media"/>
            <a:extLst>
              <a:ext uri="{FF2B5EF4-FFF2-40B4-BE49-F238E27FC236}">
                <a16:creationId xmlns:a16="http://schemas.microsoft.com/office/drawing/2014/main" id="{57626255-A325-24AE-4179-6457A975CE0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3159737"/>
      </p:ext>
    </p:extLst>
  </p:cSld>
  <p:clrMapOvr>
    <a:masterClrMapping/>
  </p:clrMapOvr>
  <p:transition advTm="32809">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extLst>
    <p:ext uri="{3A86A75C-4F4B-4683-9AE1-C65F6400EC91}">
      <p14:laserTraceLst xmlns:p14="http://schemas.microsoft.com/office/powerpoint/2010/main">
        <p14:tracePtLst>
          <p14:tracePt t="670" x="5070475" y="6721475"/>
          <p14:tracePt t="683" x="5616575" y="6565900"/>
          <p14:tracePt t="700" x="6073775" y="6429375"/>
          <p14:tracePt t="717" x="6237288" y="6365875"/>
          <p14:tracePt t="802" x="6246813" y="6365875"/>
          <p14:tracePt t="809" x="6256338" y="6365875"/>
          <p14:tracePt t="817" x="6264275" y="6365875"/>
          <p14:tracePt t="834" x="6273800" y="6365875"/>
          <p14:tracePt t="850" x="6346825" y="6356350"/>
          <p14:tracePt t="867" x="6410325" y="6338888"/>
          <p14:tracePt t="883" x="6529388" y="6310313"/>
          <p14:tracePt t="900" x="6675438" y="6283325"/>
          <p14:tracePt t="917" x="6921500" y="6237288"/>
          <p14:tracePt t="934" x="7323138" y="6164263"/>
          <p14:tracePt t="950" x="7997825" y="5991225"/>
          <p14:tracePt t="967" x="8662988" y="5873750"/>
          <p14:tracePt t="984" x="9537700" y="5681663"/>
          <p14:tracePt t="1000" x="10404475" y="5489575"/>
          <p14:tracePt t="1017" x="11025188" y="5380038"/>
          <p14:tracePt t="1034" x="11799888" y="5233988"/>
          <p14:tracePt t="1051" x="12145963" y="5170488"/>
          <p14:tracePt t="4795" x="158750" y="1435100"/>
          <p14:tracePt t="4804" x="273050" y="1155700"/>
          <p14:tracePt t="4820" x="558800" y="647700"/>
          <p14:tracePt t="4836" x="984250" y="292100"/>
          <p14:tracePt t="4853" x="1346200" y="133350"/>
          <p14:tracePt t="4870" x="1708150" y="82550"/>
          <p14:tracePt t="4886" x="1936750" y="50800"/>
          <p14:tracePt t="4904" x="2000250" y="38100"/>
          <p14:tracePt t="4921" x="2012950" y="38100"/>
          <p14:tracePt t="5018" x="1993900" y="44450"/>
          <p14:tracePt t="5026" x="1911350" y="69850"/>
          <p14:tracePt t="5037" x="1828800" y="88900"/>
          <p14:tracePt t="5053" x="1701800" y="101600"/>
          <p14:tracePt t="5070" x="1676400" y="120650"/>
          <p14:tracePt t="5087" x="1676400" y="133350"/>
          <p14:tracePt t="5104" x="1727200" y="127000"/>
          <p14:tracePt t="5120" x="1955800" y="107950"/>
          <p14:tracePt t="5137" x="2343150" y="133350"/>
          <p14:tracePt t="5154" x="2882900" y="228600"/>
          <p14:tracePt t="5172" x="3619500" y="425450"/>
          <p14:tracePt t="5187" x="4013200" y="596900"/>
          <p14:tracePt t="5204" x="4260850" y="768350"/>
          <p14:tracePt t="5221" x="4413250" y="933450"/>
          <p14:tracePt t="5237" x="4546600" y="1073150"/>
          <p14:tracePt t="5254" x="4641850" y="1162050"/>
          <p14:tracePt t="5271" x="4718050" y="1181100"/>
          <p14:tracePt t="5288" x="4800600" y="1085850"/>
          <p14:tracePt t="5304" x="4870450" y="990600"/>
          <p14:tracePt t="5474" x="4864100" y="1022350"/>
          <p14:tracePt t="5482" x="4832350" y="1060450"/>
          <p14:tracePt t="5490" x="4794250" y="1098550"/>
          <p14:tracePt t="5504" x="4787900" y="1117600"/>
          <p14:tracePt t="5521" x="4813300" y="1117600"/>
          <p14:tracePt t="5538" x="4953000" y="1117600"/>
          <p14:tracePt t="5554" x="5207000" y="1193800"/>
          <p14:tracePt t="5571" x="5670550" y="1416050"/>
          <p14:tracePt t="5587" x="6432550" y="1854200"/>
          <p14:tracePt t="5604" x="6800850" y="2044700"/>
          <p14:tracePt t="5621" x="7042150" y="2152650"/>
          <p14:tracePt t="5637" x="7188200" y="2197100"/>
          <p14:tracePt t="5656" x="7226300" y="2197100"/>
          <p14:tracePt t="5670" x="7232650" y="2197100"/>
          <p14:tracePt t="5687" x="7232650" y="2146300"/>
          <p14:tracePt t="5703" x="7219950" y="2070100"/>
          <p14:tracePt t="5721" x="7194550" y="1974850"/>
          <p14:tracePt t="5738" x="7175500" y="1892300"/>
          <p14:tracePt t="5754" x="7175500" y="1835150"/>
          <p14:tracePt t="5771" x="7207250" y="1797050"/>
          <p14:tracePt t="5788" x="7226300" y="1784350"/>
          <p14:tracePt t="5804" x="7264400" y="1784350"/>
          <p14:tracePt t="5821" x="7302500" y="1790700"/>
          <p14:tracePt t="5837" x="7327900" y="1797050"/>
          <p14:tracePt t="5854" x="7334250" y="1797050"/>
          <p14:tracePt t="5915" x="7340600" y="1797050"/>
          <p14:tracePt t="5923" x="7353300" y="1784350"/>
          <p14:tracePt t="5930" x="7366000" y="1765300"/>
          <p14:tracePt t="5938" x="7385050" y="1746250"/>
          <p14:tracePt t="5954" x="7404100" y="1720850"/>
          <p14:tracePt t="5972" x="7461250" y="1657350"/>
          <p14:tracePt t="5987" x="7473950" y="1644650"/>
          <p14:tracePt t="6004" x="7473950" y="1638300"/>
          <p14:tracePt t="6021" x="7473950" y="1625600"/>
          <p14:tracePt t="6037" x="7461250" y="1612900"/>
          <p14:tracePt t="6054" x="7404100" y="1587500"/>
          <p14:tracePt t="6071" x="7315200" y="1574800"/>
          <p14:tracePt t="6088" x="7188200" y="1555750"/>
          <p14:tracePt t="6105" x="7048500" y="1543050"/>
          <p14:tracePt t="6122" x="6934200" y="1543050"/>
          <p14:tracePt t="6138" x="6819900" y="1543050"/>
          <p14:tracePt t="6155" x="6737350" y="1543050"/>
          <p14:tracePt t="6172" x="6661150" y="1549400"/>
          <p14:tracePt t="6188" x="6610350" y="1568450"/>
          <p14:tracePt t="6204" x="6578600" y="1593850"/>
          <p14:tracePt t="6221" x="6559550" y="1606550"/>
          <p14:tracePt t="6238" x="6553200" y="1625600"/>
          <p14:tracePt t="6254" x="6546850" y="1638300"/>
          <p14:tracePt t="6271" x="6540500" y="1644650"/>
          <p14:tracePt t="6287" x="6540500" y="1651000"/>
          <p14:tracePt t="6304" x="6540500" y="1663700"/>
          <p14:tracePt t="6321" x="6540500" y="1670050"/>
          <p14:tracePt t="6346" x="6534150" y="1682750"/>
          <p14:tracePt t="6371" x="6527800" y="1689100"/>
          <p14:tracePt t="6379" x="6521450" y="1689100"/>
          <p14:tracePt t="6388" x="6521450" y="1695450"/>
          <p14:tracePt t="6404" x="6515100" y="1701800"/>
          <p14:tracePt t="6423" x="6508750" y="1701800"/>
          <p14:tracePt t="6437" x="6508750" y="1708150"/>
          <p14:tracePt t="6539" x="6502400" y="1714500"/>
          <p14:tracePt t="6626" x="6496050" y="1714500"/>
          <p14:tracePt t="6659" x="6489700" y="1720850"/>
          <p14:tracePt t="6682" x="6477000" y="1727200"/>
          <p14:tracePt t="6691" x="6470650" y="1739900"/>
          <p14:tracePt t="6699" x="6464300" y="1746250"/>
          <p14:tracePt t="6707" x="6451600" y="1758950"/>
          <p14:tracePt t="6721" x="6438900" y="1784350"/>
          <p14:tracePt t="6738" x="6407150" y="1847850"/>
          <p14:tracePt t="6755" x="6381750" y="1936750"/>
          <p14:tracePt t="6772" x="6350000" y="2057400"/>
          <p14:tracePt t="6788" x="6337300" y="2044700"/>
          <p14:tracePt t="6805" x="6350000" y="1962150"/>
          <p14:tracePt t="6822" x="6356350" y="1949450"/>
          <p14:tracePt t="7115" x="6350000" y="1955800"/>
          <p14:tracePt t="7123" x="6305550" y="1993900"/>
          <p14:tracePt t="7130" x="6273800" y="2025650"/>
          <p14:tracePt t="7138" x="6242050" y="2063750"/>
          <p14:tracePt t="7155" x="6216650" y="2095500"/>
          <p14:tracePt t="7171" x="6165850" y="2228850"/>
          <p14:tracePt t="7188" x="6153150" y="2266950"/>
          <p14:tracePt t="7205" x="6140450" y="2311400"/>
          <p14:tracePt t="7223" x="6121400" y="2393950"/>
          <p14:tracePt t="7238" x="6108700" y="2463800"/>
          <p14:tracePt t="7255" x="6102350" y="2527300"/>
          <p14:tracePt t="7272" x="6096000" y="2609850"/>
          <p14:tracePt t="7289" x="6096000" y="2679700"/>
          <p14:tracePt t="7305" x="6115050" y="2743200"/>
          <p14:tracePt t="7322" x="6140450" y="2813050"/>
          <p14:tracePt t="7339" x="6197600" y="2895600"/>
          <p14:tracePt t="7356" x="6267450" y="3016250"/>
          <p14:tracePt t="7372" x="6292850" y="3079750"/>
          <p14:tracePt t="7389" x="6311900" y="3117850"/>
          <p14:tracePt t="7405" x="6318250" y="3155950"/>
          <p14:tracePt t="7423" x="6324600" y="3168650"/>
          <p14:tracePt t="7438" x="6330950" y="3187700"/>
          <p14:tracePt t="7456" x="6330950" y="3200400"/>
          <p14:tracePt t="7475" x="6330950" y="3232150"/>
          <p14:tracePt t="7489" x="6330950" y="3244850"/>
          <p14:tracePt t="7506" x="6330950" y="3282950"/>
          <p14:tracePt t="7522" x="6343650" y="3333750"/>
          <p14:tracePt t="7539" x="6350000" y="3390900"/>
          <p14:tracePt t="7555" x="6350000" y="3409950"/>
          <p14:tracePt t="7572" x="6356350" y="3479800"/>
          <p14:tracePt t="7589" x="6356350" y="3517900"/>
          <p14:tracePt t="7605" x="6356350" y="3549650"/>
          <p14:tracePt t="7622" x="6350000" y="3587750"/>
          <p14:tracePt t="7639" x="6343650" y="3625850"/>
          <p14:tracePt t="7655" x="6343650" y="3663950"/>
          <p14:tracePt t="7672" x="6343650" y="3702050"/>
          <p14:tracePt t="7689" x="6350000" y="3746500"/>
          <p14:tracePt t="7705" x="6369050" y="3797300"/>
          <p14:tracePt t="7722" x="6369050" y="3841750"/>
          <p14:tracePt t="7739" x="6369050" y="3854450"/>
          <p14:tracePt t="7755" x="6369050" y="3873500"/>
          <p14:tracePt t="7773" x="6369050" y="3898900"/>
          <p14:tracePt t="7789" x="6356350" y="3930650"/>
          <p14:tracePt t="7806" x="6356350" y="3956050"/>
          <p14:tracePt t="7822" x="6356350" y="3987800"/>
          <p14:tracePt t="7839" x="6356350" y="4025900"/>
          <p14:tracePt t="7857" x="6350000" y="4057650"/>
          <p14:tracePt t="7872" x="6337300" y="4095750"/>
          <p14:tracePt t="7889" x="6318250" y="4127500"/>
          <p14:tracePt t="7906" x="6292850" y="4159250"/>
          <p14:tracePt t="7924" x="6261100" y="4184650"/>
          <p14:tracePt t="7939" x="6235700" y="4197350"/>
          <p14:tracePt t="7956" x="6216650" y="4203700"/>
          <p14:tracePt t="7973" x="6216650" y="4210050"/>
          <p14:tracePt t="7989" x="6203950" y="4216400"/>
          <p14:tracePt t="8046" x="6178550" y="4254500"/>
          <p14:tracePt t="8050" x="6172200" y="4260850"/>
          <p14:tracePt t="8058" x="6165850" y="4260850"/>
          <p14:tracePt t="8073" x="6159500" y="4267200"/>
          <p14:tracePt t="8090" x="6159500" y="4273550"/>
          <p14:tracePt t="8114" x="6159500" y="4279900"/>
          <p14:tracePt t="8133" x="6159500" y="4286250"/>
          <p14:tracePt t="8140" x="6159500" y="4292600"/>
          <p14:tracePt t="8156" x="6178550" y="4305300"/>
          <p14:tracePt t="8172" x="6216650" y="4311650"/>
          <p14:tracePt t="8189" x="6261100" y="4311650"/>
          <p14:tracePt t="8206" x="6292850" y="4311650"/>
          <p14:tracePt t="8222" x="6311900" y="4311650"/>
          <p14:tracePt t="8239" x="6318250" y="4311650"/>
          <p14:tracePt t="8299" x="6305550" y="4311650"/>
          <p14:tracePt t="8308" x="6299200" y="4311650"/>
          <p14:tracePt t="8324" x="6280150" y="4311650"/>
          <p14:tracePt t="8332" x="6273800" y="4311650"/>
          <p14:tracePt t="8339" x="6261100" y="4311650"/>
          <p14:tracePt t="8356" x="6229350" y="4311650"/>
          <p14:tracePt t="8372" x="6210300" y="4318000"/>
          <p14:tracePt t="8389" x="6203950" y="4324350"/>
          <p14:tracePt t="8406" x="6203950" y="4330700"/>
          <p14:tracePt t="8425" x="6203950" y="4337050"/>
          <p14:tracePt t="8439" x="6203950" y="4343400"/>
          <p14:tracePt t="8456" x="6203950" y="4349750"/>
          <p14:tracePt t="8474" x="6203950" y="4362450"/>
          <p14:tracePt t="8490" x="6216650" y="4362450"/>
          <p14:tracePt t="8507" x="6254750" y="4362450"/>
          <p14:tracePt t="8523" x="6273800" y="4362450"/>
          <p14:tracePt t="8540" x="6311900" y="4362450"/>
          <p14:tracePt t="8556" x="6337300" y="4362450"/>
          <p14:tracePt t="8596" x="6330950" y="4362450"/>
          <p14:tracePt t="8603" x="6311900" y="4356100"/>
          <p14:tracePt t="8612" x="6292850" y="4349750"/>
          <p14:tracePt t="8623" x="6286500" y="4349750"/>
          <p14:tracePt t="8640" x="6273800" y="4349750"/>
          <p14:tracePt t="8656" x="6254750" y="4349750"/>
          <p14:tracePt t="8673" x="6242050" y="4362450"/>
          <p14:tracePt t="8689" x="6242050" y="4375150"/>
          <p14:tracePt t="8706" x="6242050" y="4387850"/>
          <p14:tracePt t="8723" x="6248400" y="4400550"/>
          <p14:tracePt t="8739" x="6261100" y="4406900"/>
          <p14:tracePt t="8756" x="6280150" y="4406900"/>
          <p14:tracePt t="8773" x="6286500" y="4406900"/>
          <p14:tracePt t="8790" x="6292850" y="4406900"/>
          <p14:tracePt t="8806" x="6299200" y="4406900"/>
          <p14:tracePt t="8823" x="6299200" y="4400550"/>
          <p14:tracePt t="8939" x="6286500" y="4400550"/>
          <p14:tracePt t="8947" x="6280150" y="4368800"/>
          <p14:tracePt t="8956" x="6273800" y="4343400"/>
          <p14:tracePt t="8973" x="6267450" y="4267200"/>
          <p14:tracePt t="8990" x="6280150" y="4203700"/>
          <p14:tracePt t="9006" x="6292850" y="4140200"/>
          <p14:tracePt t="9023" x="6330950" y="4070350"/>
          <p14:tracePt t="9040" x="6356350" y="4000500"/>
          <p14:tracePt t="9220" x="6356350" y="3994150"/>
          <p14:tracePt t="9227" x="6362700" y="3975100"/>
          <p14:tracePt t="9235" x="6362700" y="3962400"/>
          <p14:tracePt t="9243" x="6362700" y="3949700"/>
          <p14:tracePt t="9256" x="6362700" y="3943350"/>
          <p14:tracePt t="9273" x="6362700" y="3937000"/>
          <p14:tracePt t="9306" x="6356350" y="3937000"/>
          <p14:tracePt t="9324" x="6356350" y="3943350"/>
          <p14:tracePt t="9339" x="6356350" y="3949700"/>
          <p14:tracePt t="9348" x="6350000" y="3949700"/>
          <p14:tracePt t="9362" x="6343650" y="3949700"/>
          <p14:tracePt t="9374" x="6330950" y="3949700"/>
          <p14:tracePt t="9390" x="6318250" y="3943350"/>
          <p14:tracePt t="9476" x="6318250" y="3937000"/>
          <p14:tracePt t="9492" x="6318250" y="3930650"/>
          <p14:tracePt t="9500" x="6318250" y="3924300"/>
          <p14:tracePt t="9524" x="6318250" y="3917950"/>
          <p14:tracePt t="9548" x="6311900" y="3911600"/>
          <p14:tracePt t="9604" x="6305550" y="3911600"/>
          <p14:tracePt t="9612" x="6292850" y="3911600"/>
          <p14:tracePt t="9619" x="6273800" y="3937000"/>
          <p14:tracePt t="9627" x="6248400" y="3987800"/>
          <p14:tracePt t="9640" x="6229350" y="4032250"/>
          <p14:tracePt t="9657" x="6178550" y="4171950"/>
          <p14:tracePt t="9673" x="6134100" y="4311650"/>
          <p14:tracePt t="9690" x="6102350" y="4394200"/>
          <p14:tracePt t="9707" x="6089650" y="4457700"/>
          <p14:tracePt t="9723" x="6083300" y="4578350"/>
          <p14:tracePt t="9740" x="6096000" y="4635500"/>
          <p14:tracePt t="9757" x="6115050" y="4679950"/>
          <p14:tracePt t="9774" x="6140450" y="4705350"/>
          <p14:tracePt t="9790" x="6153150" y="4718050"/>
          <p14:tracePt t="9807" x="6165850" y="4724400"/>
          <p14:tracePt t="9824" x="6172200" y="4724400"/>
          <p14:tracePt t="9843" x="6178550" y="4724400"/>
          <p14:tracePt t="9859" x="6191250" y="4724400"/>
          <p14:tracePt t="9874" x="6197600" y="4724400"/>
          <p14:tracePt t="9890" x="6216650" y="4724400"/>
          <p14:tracePt t="9907" x="6235700" y="4724400"/>
          <p14:tracePt t="9923" x="6267450" y="4724400"/>
          <p14:tracePt t="9940" x="6280150" y="4724400"/>
          <p14:tracePt t="9958" x="6299200" y="4718050"/>
          <p14:tracePt t="9973" x="6318250" y="4699000"/>
          <p14:tracePt t="9990" x="6337300" y="4667250"/>
          <p14:tracePt t="10007" x="6356350" y="4635500"/>
          <p14:tracePt t="10024" x="6369050" y="4603750"/>
          <p14:tracePt t="10040" x="6381750" y="4584700"/>
          <p14:tracePt t="10057" x="6388100" y="4572000"/>
          <p14:tracePt t="10074" x="6394450" y="4565650"/>
          <p14:tracePt t="10090" x="6394450" y="4552950"/>
          <p14:tracePt t="10107" x="6400800" y="4546600"/>
          <p14:tracePt t="10124" x="6413500" y="4527550"/>
          <p14:tracePt t="10140" x="6419850" y="4514850"/>
          <p14:tracePt t="10157" x="6419850" y="4502150"/>
          <p14:tracePt t="10174" x="6432550" y="4489450"/>
          <p14:tracePt t="10203" x="6432550" y="4483100"/>
          <p14:tracePt t="10219" x="6432550" y="4476750"/>
          <p14:tracePt t="10235" x="6432550" y="4470400"/>
          <p14:tracePt t="10243" x="6432550" y="4464050"/>
          <p14:tracePt t="10257" x="6426200" y="4457700"/>
          <p14:tracePt t="10274" x="6419850" y="4451350"/>
          <p14:tracePt t="10291" x="6407150" y="4432300"/>
          <p14:tracePt t="10307" x="6400800" y="4432300"/>
          <p14:tracePt t="10323" x="6388100" y="4419600"/>
          <p14:tracePt t="10340" x="6381750" y="4413250"/>
          <p14:tracePt t="10357" x="6375400" y="4406900"/>
          <p14:tracePt t="10374" x="6369050" y="4406900"/>
          <p14:tracePt t="10391" x="6362700" y="4400550"/>
          <p14:tracePt t="10407" x="6356350" y="4394200"/>
          <p14:tracePt t="10426" x="6343650" y="4394200"/>
          <p14:tracePt t="10440" x="6330950" y="4387850"/>
          <p14:tracePt t="10457" x="6318250" y="4381500"/>
          <p14:tracePt t="10474" x="6305550" y="4375150"/>
          <p14:tracePt t="10492" x="6292850" y="4375150"/>
          <p14:tracePt t="10507" x="6273800" y="4375150"/>
          <p14:tracePt t="10524" x="6261100" y="4375150"/>
          <p14:tracePt t="10541" x="6248400" y="4375150"/>
          <p14:tracePt t="10558" x="6235700" y="4375150"/>
          <p14:tracePt t="10574" x="6223000" y="4375150"/>
          <p14:tracePt t="10591" x="6210300" y="4375150"/>
          <p14:tracePt t="10607" x="6197600" y="4375150"/>
          <p14:tracePt t="10624" x="6191250" y="4375150"/>
          <p14:tracePt t="10641" x="6178550" y="4375150"/>
          <p14:tracePt t="10657" x="6165850" y="4375150"/>
          <p14:tracePt t="10674" x="6153150" y="4375150"/>
          <p14:tracePt t="10691" x="6140450" y="4375150"/>
          <p14:tracePt t="10707" x="6121400" y="4375150"/>
          <p14:tracePt t="10731" x="6115050" y="4375150"/>
          <p14:tracePt t="10747" x="6108700" y="4375150"/>
          <p14:tracePt t="10758" x="6102350" y="4375150"/>
          <p14:tracePt t="10774" x="6096000" y="4375150"/>
          <p14:tracePt t="10791" x="6089650" y="4375150"/>
          <p14:tracePt t="10808" x="6076950" y="4375150"/>
          <p14:tracePt t="10824" x="6070600" y="4375150"/>
          <p14:tracePt t="10841" x="6064250" y="4375150"/>
          <p14:tracePt t="10857" x="6057900" y="4375150"/>
          <p14:tracePt t="10875" x="6051550" y="4381500"/>
          <p14:tracePt t="10891" x="6038850" y="4381500"/>
          <p14:tracePt t="10908" x="6019800" y="4387850"/>
          <p14:tracePt t="10924" x="6013450" y="4387850"/>
          <p14:tracePt t="10941" x="6007100" y="4394200"/>
          <p14:tracePt t="10957" x="6000750" y="4394200"/>
          <p14:tracePt t="10979" x="5994400" y="4394200"/>
          <p14:tracePt t="10991" x="5994400" y="4400550"/>
          <p14:tracePt t="11007" x="5981700" y="4406900"/>
          <p14:tracePt t="11024" x="5969000" y="4425950"/>
          <p14:tracePt t="11041" x="5962650" y="4432300"/>
          <p14:tracePt t="11057" x="5949950" y="4432300"/>
          <p14:tracePt t="11074" x="5949950" y="4438650"/>
          <p14:tracePt t="11091" x="5943600" y="4438650"/>
          <p14:tracePt t="11107" x="5937250" y="4457700"/>
          <p14:tracePt t="11124" x="5930900" y="4470400"/>
          <p14:tracePt t="11141" x="5930900" y="4483100"/>
          <p14:tracePt t="11158" x="5930900" y="4502150"/>
          <p14:tracePt t="11174" x="5930900" y="4521200"/>
          <p14:tracePt t="11191" x="5930900" y="4540250"/>
          <p14:tracePt t="11208" x="5930900" y="4546600"/>
          <p14:tracePt t="11224" x="5930900" y="4559300"/>
          <p14:tracePt t="11241" x="5937250" y="4572000"/>
          <p14:tracePt t="11258" x="5949950" y="4584700"/>
          <p14:tracePt t="11274" x="5956300" y="4597400"/>
          <p14:tracePt t="11291" x="5956300" y="4603750"/>
          <p14:tracePt t="11308" x="5981700" y="4622800"/>
          <p14:tracePt t="11324" x="5988050" y="4635500"/>
          <p14:tracePt t="11341" x="6000750" y="4654550"/>
          <p14:tracePt t="11358" x="6007100" y="4660900"/>
          <p14:tracePt t="11374" x="6013450" y="4673600"/>
          <p14:tracePt t="11391" x="6019800" y="4673600"/>
          <p14:tracePt t="11410" x="6026150" y="4679950"/>
          <p14:tracePt t="11424" x="6038850" y="4686300"/>
          <p14:tracePt t="11441" x="6057900" y="4692650"/>
          <p14:tracePt t="11459" x="6089650" y="4692650"/>
          <p14:tracePt t="11474" x="6096000" y="4692650"/>
          <p14:tracePt t="11491" x="6134100" y="4686300"/>
          <p14:tracePt t="11508" x="6153150" y="4679950"/>
          <p14:tracePt t="11525" x="6165850" y="4673600"/>
          <p14:tracePt t="11542" x="6184900" y="4667250"/>
          <p14:tracePt t="11558" x="6216650" y="4648200"/>
          <p14:tracePt t="11575" x="6235700" y="4635500"/>
          <p14:tracePt t="11592" x="6267450" y="4610100"/>
          <p14:tracePt t="11608" x="6292850" y="4591050"/>
          <p14:tracePt t="11626" x="6318250" y="4565650"/>
          <p14:tracePt t="11642" x="6343650" y="4527550"/>
          <p14:tracePt t="11659" x="6362700" y="4508500"/>
          <p14:tracePt t="11674" x="6381750" y="4483100"/>
          <p14:tracePt t="11692" x="6407150" y="4451350"/>
          <p14:tracePt t="11708" x="6413500" y="4438650"/>
          <p14:tracePt t="11725" x="6432550" y="4413250"/>
          <p14:tracePt t="11816" x="6451600" y="4356100"/>
          <p14:tracePt t="11828" x="6451600" y="4349750"/>
          <p14:tracePt t="11851" x="6451600" y="4343400"/>
          <p14:tracePt t="11859" x="6445250" y="4337050"/>
          <p14:tracePt t="11876" x="6438900" y="4337050"/>
          <p14:tracePt t="11884" x="6419850" y="4337050"/>
          <p14:tracePt t="11891" x="6407150" y="4330700"/>
          <p14:tracePt t="11908" x="6356350" y="4330700"/>
          <p14:tracePt t="11925" x="6286500" y="4330700"/>
          <p14:tracePt t="11941" x="6216650" y="4330700"/>
          <p14:tracePt t="11958" x="6172200" y="4330700"/>
          <p14:tracePt t="11975" x="6134100" y="4330700"/>
          <p14:tracePt t="11991" x="6102350" y="4330700"/>
          <p14:tracePt t="12008" x="6076950" y="4330700"/>
          <p14:tracePt t="12025" x="6057900" y="4330700"/>
          <p14:tracePt t="12041" x="6045200" y="4337050"/>
          <p14:tracePt t="12058" x="6026150" y="4343400"/>
          <p14:tracePt t="12075" x="6007100" y="4356100"/>
          <p14:tracePt t="12091" x="5988050" y="4368800"/>
          <p14:tracePt t="12108" x="5975350" y="4387850"/>
          <p14:tracePt t="12125" x="5969000" y="4394200"/>
          <p14:tracePt t="12141" x="5962650" y="4413250"/>
          <p14:tracePt t="12158" x="5949950" y="4438650"/>
          <p14:tracePt t="12175" x="5949950" y="4457700"/>
          <p14:tracePt t="12191" x="5949950" y="4483100"/>
          <p14:tracePt t="12208" x="5949950" y="4508500"/>
          <p14:tracePt t="12225" x="5949950" y="4533900"/>
          <p14:tracePt t="12241" x="5949950" y="4565650"/>
          <p14:tracePt t="12258" x="5956300" y="4578350"/>
          <p14:tracePt t="12275" x="5962650" y="4597400"/>
          <p14:tracePt t="12292" x="5981700" y="4629150"/>
          <p14:tracePt t="12308" x="5994400" y="4648200"/>
          <p14:tracePt t="12325" x="6019800" y="4667250"/>
          <p14:tracePt t="12342" x="6045200" y="4679950"/>
          <p14:tracePt t="12359" x="6096000" y="4699000"/>
          <p14:tracePt t="12375" x="6121400" y="4699000"/>
          <p14:tracePt t="12392" x="6165850" y="4705350"/>
          <p14:tracePt t="12408" x="6210300" y="4705350"/>
          <p14:tracePt t="12427" x="6261100" y="4705350"/>
          <p14:tracePt t="12442" x="6280150" y="4692650"/>
          <p14:tracePt t="12459" x="6318250" y="4679950"/>
          <p14:tracePt t="12475" x="6381750" y="4648200"/>
          <p14:tracePt t="12492" x="6426200" y="4610100"/>
          <p14:tracePt t="12508" x="6438900" y="4591050"/>
          <p14:tracePt t="12525" x="6451600" y="4559300"/>
          <p14:tracePt t="12542" x="6457950" y="4546600"/>
          <p14:tracePt t="12558" x="6457950" y="4527550"/>
          <p14:tracePt t="12575" x="6457950" y="4508500"/>
          <p14:tracePt t="12592" x="6457950" y="4489450"/>
          <p14:tracePt t="12609" x="6451600" y="4470400"/>
          <p14:tracePt t="12625" x="6438900" y="4445000"/>
          <p14:tracePt t="12642" x="6426200" y="4419600"/>
          <p14:tracePt t="12659" x="6413500" y="4406900"/>
          <p14:tracePt t="12675" x="6388100" y="4381500"/>
          <p14:tracePt t="12692" x="6330950" y="4343400"/>
          <p14:tracePt t="12708" x="6292850" y="4330700"/>
          <p14:tracePt t="12725" x="6242050" y="4318000"/>
          <p14:tracePt t="12742" x="6191250" y="4311650"/>
          <p14:tracePt t="12759" x="6127750" y="4311650"/>
          <p14:tracePt t="12776" x="6076950" y="4337050"/>
          <p14:tracePt t="12792" x="6019800" y="4362450"/>
          <p14:tracePt t="12809" x="5988050" y="4387850"/>
          <p14:tracePt t="12825" x="5962650" y="4406900"/>
          <p14:tracePt t="12842" x="5943600" y="4425950"/>
          <p14:tracePt t="12859" x="5930900" y="4445000"/>
          <p14:tracePt t="12875" x="5918200" y="4470400"/>
          <p14:tracePt t="12892" x="5911850" y="4476750"/>
          <p14:tracePt t="12908" x="5911850" y="4514850"/>
          <p14:tracePt t="12925" x="5911850" y="4540250"/>
          <p14:tracePt t="12942" x="5918200" y="4578350"/>
          <p14:tracePt t="12959" x="5937250" y="4603750"/>
          <p14:tracePt t="12975" x="5949950" y="4622800"/>
          <p14:tracePt t="12992" x="5962650" y="4635500"/>
          <p14:tracePt t="13009" x="5975350" y="4648200"/>
          <p14:tracePt t="13026" x="5988050" y="4654550"/>
          <p14:tracePt t="13042" x="6000750" y="4667250"/>
          <p14:tracePt t="13059" x="6019800" y="4667250"/>
          <p14:tracePt t="13076" x="6038850" y="4673600"/>
          <p14:tracePt t="13092" x="6096000" y="4673600"/>
          <p14:tracePt t="13109" x="6146800" y="4667250"/>
          <p14:tracePt t="13126" x="6184900" y="4654550"/>
          <p14:tracePt t="13143" x="6229350" y="4635500"/>
          <p14:tracePt t="13159" x="6254750" y="4616450"/>
          <p14:tracePt t="13176" x="6273800" y="4597400"/>
          <p14:tracePt t="13192" x="6286500" y="4578350"/>
          <p14:tracePt t="13209" x="6286500" y="4572000"/>
          <p14:tracePt t="13226" x="6286500" y="4565650"/>
          <p14:tracePt t="13243" x="6286500" y="4559300"/>
          <p14:tracePt t="13283" x="6286500" y="4552950"/>
          <p14:tracePt t="13331" x="6286500" y="4546600"/>
          <p14:tracePt t="13339" x="6286500" y="4540250"/>
          <p14:tracePt t="13357" x="6280150" y="4540250"/>
          <p14:tracePt t="13365" x="6267450" y="4533900"/>
          <p14:tracePt t="13376" x="6254750" y="4527550"/>
          <p14:tracePt t="13392" x="6210300" y="4521200"/>
          <p14:tracePt t="13412" x="6127750" y="4521200"/>
          <p14:tracePt t="13426" x="6096000" y="4521200"/>
          <p14:tracePt t="13443" x="6057900" y="4521200"/>
          <p14:tracePt t="13459" x="6026150" y="4521200"/>
          <p14:tracePt t="13476" x="6019800" y="4521200"/>
          <p14:tracePt t="13507" x="6013450" y="4521200"/>
          <p14:tracePt t="13548" x="6007100" y="4521200"/>
          <p14:tracePt t="13555" x="6000750" y="4521200"/>
          <p14:tracePt t="13580" x="5994400" y="4514850"/>
          <p14:tracePt t="13596" x="5994400" y="4508500"/>
          <p14:tracePt t="13604" x="5988050" y="4508500"/>
          <p14:tracePt t="13611" x="5988050" y="4502150"/>
          <p14:tracePt t="13626" x="5981700" y="4502150"/>
          <p14:tracePt t="13643" x="5969000" y="4489450"/>
          <p14:tracePt t="13661" x="5962650" y="4476750"/>
          <p14:tracePt t="13676" x="5949950" y="4464050"/>
          <p14:tracePt t="13693" x="5943600" y="4457700"/>
          <p14:tracePt t="13710" x="5930900" y="4445000"/>
          <p14:tracePt t="13726" x="5918200" y="4432300"/>
          <p14:tracePt t="13743" x="5911850" y="4413250"/>
          <p14:tracePt t="13759" x="5892800" y="4387850"/>
          <p14:tracePt t="13776" x="5880100" y="4375150"/>
          <p14:tracePt t="13793" x="5867400" y="4356100"/>
          <p14:tracePt t="13810" x="5854700" y="4330700"/>
          <p14:tracePt t="13826" x="5848350" y="4305300"/>
          <p14:tracePt t="13843" x="5835650" y="4279900"/>
          <p14:tracePt t="13860" x="5835650" y="4254500"/>
          <p14:tracePt t="13876" x="5829300" y="4229100"/>
          <p14:tracePt t="13893" x="5829300" y="4184650"/>
          <p14:tracePt t="13910" x="5829300" y="4152900"/>
          <p14:tracePt t="13926" x="5829300" y="4127500"/>
          <p14:tracePt t="13943" x="5829300" y="4089400"/>
          <p14:tracePt t="13960" x="5829300" y="4057650"/>
          <p14:tracePt t="13976" x="5829300" y="4025900"/>
          <p14:tracePt t="13993" x="5829300" y="4000500"/>
          <p14:tracePt t="14010" x="5822950" y="3975100"/>
          <p14:tracePt t="14026" x="5816600" y="3949700"/>
          <p14:tracePt t="14043" x="5803900" y="3924300"/>
          <p14:tracePt t="14061" x="5721350" y="3822700"/>
          <p14:tracePt t="14076" x="5657850" y="3752850"/>
          <p14:tracePt t="14093" x="5619750" y="3714750"/>
          <p14:tracePt t="14110" x="5575300" y="3670300"/>
          <p14:tracePt t="14126" x="5537200" y="3632200"/>
          <p14:tracePt t="14143" x="5511800" y="3613150"/>
          <p14:tracePt t="14160" x="5486400" y="3594100"/>
          <p14:tracePt t="14177" x="5473700" y="3581400"/>
          <p14:tracePt t="14193" x="5454650" y="3575050"/>
          <p14:tracePt t="14210" x="5435600" y="3562350"/>
          <p14:tracePt t="14227" x="5403850" y="3556000"/>
          <p14:tracePt t="14244" x="5365750" y="3543300"/>
          <p14:tracePt t="14261" x="5346700" y="3530600"/>
          <p14:tracePt t="14276" x="5321300" y="3530600"/>
          <p14:tracePt t="14294" x="5295900" y="3524250"/>
          <p14:tracePt t="14310" x="5276850" y="3517900"/>
          <p14:tracePt t="14327" x="5251450" y="3511550"/>
          <p14:tracePt t="14343" x="5226050" y="3511550"/>
          <p14:tracePt t="14360" x="5207000" y="3511550"/>
          <p14:tracePt t="14378" x="5194300" y="3511550"/>
          <p14:tracePt t="14393" x="5168900" y="3511550"/>
          <p14:tracePt t="14410" x="5143500" y="3517900"/>
          <p14:tracePt t="14427" x="5118100" y="3524250"/>
          <p14:tracePt t="14444" x="5080000" y="3524250"/>
          <p14:tracePt t="14460" x="5022850" y="3536950"/>
          <p14:tracePt t="14477" x="4933950" y="3556000"/>
          <p14:tracePt t="14493" x="4870450" y="3568700"/>
          <p14:tracePt t="14510" x="4826000" y="3568700"/>
          <p14:tracePt t="14527" x="4794250" y="3575050"/>
          <p14:tracePt t="14543" x="4768850" y="3575050"/>
          <p14:tracePt t="14560" x="4756150" y="3575050"/>
          <p14:tracePt t="14580" x="4749800" y="3575050"/>
          <p14:tracePt t="14620" x="4743450" y="3575050"/>
          <p14:tracePt t="14741" x="4749800" y="3575050"/>
          <p14:tracePt t="14755" x="4756150" y="3568700"/>
          <p14:tracePt t="14772" x="4762500" y="3562350"/>
          <p14:tracePt t="14781" x="4775200" y="3556000"/>
          <p14:tracePt t="14789" x="4781550" y="3549650"/>
          <p14:tracePt t="14796" x="4787900" y="3549650"/>
          <p14:tracePt t="14811" x="4800600" y="3543300"/>
          <p14:tracePt t="14828" x="4813300" y="3543300"/>
          <p14:tracePt t="14843" x="4819650" y="3536950"/>
          <p14:tracePt t="14860" x="4826000" y="3536950"/>
          <p14:tracePt t="14877" x="4838700" y="3536950"/>
          <p14:tracePt t="14894" x="4845050" y="3536950"/>
          <p14:tracePt t="14910" x="4851400" y="3536950"/>
          <p14:tracePt t="14931" x="4857750" y="3536950"/>
          <p14:tracePt t="14949" x="4864100" y="3536950"/>
          <p14:tracePt t="15028" x="4870450" y="3536950"/>
          <p14:tracePt t="15061" x="4876800" y="3536950"/>
          <p14:tracePt t="15076" x="4883150" y="3536950"/>
          <p14:tracePt t="15084" x="4889500" y="3536950"/>
          <p14:tracePt t="15100" x="4889500" y="3543300"/>
          <p14:tracePt t="15117" x="4895850" y="3543300"/>
          <p14:tracePt t="15141" x="4908550" y="3549650"/>
          <p14:tracePt t="15156" x="4914900" y="3549650"/>
          <p14:tracePt t="15173" x="4921250" y="3549650"/>
          <p14:tracePt t="15180" x="4921250" y="3556000"/>
          <p14:tracePt t="15194" x="4927600" y="3562350"/>
          <p14:tracePt t="15211" x="4940300" y="3562350"/>
          <p14:tracePt t="15227" x="4946650" y="3568700"/>
          <p14:tracePt t="15244" x="4959350" y="3575050"/>
          <p14:tracePt t="15261" x="4972050" y="3581400"/>
          <p14:tracePt t="15277" x="4984750" y="3587750"/>
          <p14:tracePt t="15294" x="5003800" y="3600450"/>
          <p14:tracePt t="15310" x="5010150" y="3606800"/>
          <p14:tracePt t="15327" x="5022850" y="3619500"/>
          <p14:tracePt t="15344" x="5035550" y="3632200"/>
          <p14:tracePt t="15360" x="5048250" y="3638550"/>
          <p14:tracePt t="15377" x="5060950" y="3644900"/>
          <p14:tracePt t="15394" x="5067300" y="3651250"/>
          <p14:tracePt t="15412" x="5086350" y="3663950"/>
          <p14:tracePt t="15427" x="5092700" y="3676650"/>
          <p14:tracePt t="15444" x="5111750" y="3702050"/>
          <p14:tracePt t="15460" x="5124450" y="3714750"/>
          <p14:tracePt t="15477" x="5137150" y="3727450"/>
          <p14:tracePt t="15494" x="5143500" y="3746500"/>
          <p14:tracePt t="15510" x="5156200" y="3759200"/>
          <p14:tracePt t="15527" x="5168900" y="3778250"/>
          <p14:tracePt t="15544" x="5175250" y="3784600"/>
          <p14:tracePt t="15560" x="5181600" y="3803650"/>
          <p14:tracePt t="15577" x="5194300" y="3822700"/>
          <p14:tracePt t="15594" x="5194300" y="3841750"/>
          <p14:tracePt t="15611" x="5207000" y="3860800"/>
          <p14:tracePt t="15628" x="5213350" y="3873500"/>
          <p14:tracePt t="15645" x="5219700" y="3898900"/>
          <p14:tracePt t="15661" x="5219700" y="3911600"/>
          <p14:tracePt t="15677" x="5232400" y="3924300"/>
          <p14:tracePt t="15694" x="5232400" y="3956050"/>
          <p14:tracePt t="15711" x="5238750" y="3975100"/>
          <p14:tracePt t="15727" x="5238750" y="4006850"/>
          <p14:tracePt t="15744" x="5245100" y="4044950"/>
          <p14:tracePt t="15761" x="5245100" y="4076700"/>
          <p14:tracePt t="15777" x="5245100" y="4108450"/>
          <p14:tracePt t="15794" x="5245100" y="4140200"/>
          <p14:tracePt t="15811" x="5245100" y="4171950"/>
          <p14:tracePt t="15828" x="5245100" y="4191000"/>
          <p14:tracePt t="15844" x="5245100" y="4229100"/>
          <p14:tracePt t="15861" x="5245100" y="4254500"/>
          <p14:tracePt t="15878" x="5251450" y="4286250"/>
          <p14:tracePt t="15894" x="5257800" y="4305300"/>
          <p14:tracePt t="15911" x="5264150" y="4337050"/>
          <p14:tracePt t="15928" x="5264150" y="4349750"/>
          <p14:tracePt t="15944" x="5264150" y="4368800"/>
          <p14:tracePt t="15961" x="5264150" y="4381500"/>
          <p14:tracePt t="15978" x="5264150" y="4387850"/>
          <p14:tracePt t="15994" x="5264150" y="4394200"/>
          <p14:tracePt t="16011" x="5264150" y="4400550"/>
          <p14:tracePt t="16028" x="5264150" y="4406900"/>
          <p14:tracePt t="16044" x="5270500" y="4413250"/>
          <p14:tracePt t="16061" x="5270500" y="4425950"/>
          <p14:tracePt t="16084" x="5270500" y="4432300"/>
          <p14:tracePt t="16094" x="5276850" y="4438650"/>
          <p14:tracePt t="16111" x="5283200" y="4451350"/>
          <p14:tracePt t="16132" x="5283200" y="4457700"/>
          <p14:tracePt t="16148" x="5283200" y="4470400"/>
          <p14:tracePt t="16165" x="5283200" y="4476750"/>
          <p14:tracePt t="16178" x="5289550" y="4483100"/>
          <p14:tracePt t="16204" x="5289550" y="4489450"/>
          <p14:tracePt t="16292" x="5295900" y="4483100"/>
          <p14:tracePt t="16300" x="5302250" y="4476750"/>
          <p14:tracePt t="16308" x="5302250" y="4464050"/>
          <p14:tracePt t="16316" x="5302250" y="4451350"/>
          <p14:tracePt t="16328" x="5314950" y="4438650"/>
          <p14:tracePt t="16345" x="5321300" y="4406900"/>
          <p14:tracePt t="16362" x="5321300" y="4375150"/>
          <p14:tracePt t="16378" x="5321300" y="4337050"/>
          <p14:tracePt t="16395" x="5321300" y="4305300"/>
          <p14:tracePt t="16411" x="5321300" y="4279900"/>
          <p14:tracePt t="16429" x="5308600" y="4235450"/>
          <p14:tracePt t="16445" x="5289550" y="4197350"/>
          <p14:tracePt t="16461" x="5283200" y="4159250"/>
          <p14:tracePt t="16478" x="5257800" y="4102100"/>
          <p14:tracePt t="16495" x="5245100" y="4076700"/>
          <p14:tracePt t="16512" x="5226050" y="4044950"/>
          <p14:tracePt t="16528" x="5213350" y="4019550"/>
          <p14:tracePt t="16545" x="5194300" y="4000500"/>
          <p14:tracePt t="16561" x="5175250" y="3981450"/>
          <p14:tracePt t="16578" x="5162550" y="3968750"/>
          <p14:tracePt t="16595" x="5149850" y="3956050"/>
          <p14:tracePt t="16612" x="5143500" y="3949700"/>
          <p14:tracePt t="16628" x="5130800" y="3937000"/>
          <p14:tracePt t="16644" x="5118100" y="3917950"/>
          <p14:tracePt t="16661" x="5105400" y="3917950"/>
          <p14:tracePt t="16678" x="5080000" y="3905250"/>
          <p14:tracePt t="16695" x="5067300" y="3905250"/>
          <p14:tracePt t="16711" x="5041900" y="3898900"/>
          <p14:tracePt t="16728" x="5016500" y="3886200"/>
          <p14:tracePt t="16745" x="5003800" y="3886200"/>
          <p14:tracePt t="16762" x="4984750" y="3879850"/>
          <p14:tracePt t="16778" x="4972050" y="3879850"/>
          <p14:tracePt t="16795" x="4953000" y="3879850"/>
          <p14:tracePt t="16812" x="4933950" y="3867150"/>
          <p14:tracePt t="16829" x="4895850" y="3854450"/>
          <p14:tracePt t="16845" x="4864100" y="3848100"/>
          <p14:tracePt t="16862" x="4838700" y="3835400"/>
          <p14:tracePt t="16879" x="4806950" y="3829050"/>
          <p14:tracePt t="16896" x="4781550" y="3822700"/>
          <p14:tracePt t="16912" x="4762500" y="3822700"/>
          <p14:tracePt t="16929" x="4743450" y="3810000"/>
          <p14:tracePt t="16945" x="4724400" y="3810000"/>
          <p14:tracePt t="16962" x="4692650" y="3803650"/>
          <p14:tracePt t="16979" x="4679950" y="3803650"/>
          <p14:tracePt t="16995" x="4667250" y="3797300"/>
          <p14:tracePt t="17012" x="4660900" y="3797300"/>
          <p14:tracePt t="17124" x="4667250" y="3797300"/>
          <p14:tracePt t="17133" x="4679950" y="3797300"/>
          <p14:tracePt t="17140" x="4686300" y="3797300"/>
          <p14:tracePt t="17148" x="4699000" y="3797300"/>
          <p14:tracePt t="17162" x="4718050" y="3803650"/>
          <p14:tracePt t="17179" x="4756150" y="3810000"/>
          <p14:tracePt t="17195" x="4806950" y="3816350"/>
          <p14:tracePt t="17212" x="4838700" y="3816350"/>
          <p14:tracePt t="17229" x="4876800" y="3829050"/>
          <p14:tracePt t="17245" x="4902200" y="3829050"/>
          <p14:tracePt t="17262" x="4921250" y="3835400"/>
          <p14:tracePt t="17278" x="4940300" y="3848100"/>
          <p14:tracePt t="17295" x="4972050" y="3860800"/>
          <p14:tracePt t="17312" x="4997450" y="3879850"/>
          <p14:tracePt t="17329" x="5029200" y="3905250"/>
          <p14:tracePt t="17345" x="5054600" y="3930650"/>
          <p14:tracePt t="17362" x="5073650" y="3956050"/>
          <p14:tracePt t="17378" x="5092700" y="3981450"/>
          <p14:tracePt t="17395" x="5105400" y="4000500"/>
          <p14:tracePt t="17412" x="5124450" y="4025900"/>
          <p14:tracePt t="17429" x="5143500" y="4051300"/>
          <p14:tracePt t="17445" x="5162550" y="4076700"/>
          <p14:tracePt t="17462" x="5168900" y="4095750"/>
          <p14:tracePt t="17478" x="5175250" y="4121150"/>
          <p14:tracePt t="17495" x="5181600" y="4133850"/>
          <p14:tracePt t="17512" x="5187950" y="4165600"/>
          <p14:tracePt t="17528" x="5194300" y="4197350"/>
          <p14:tracePt t="17545" x="5194300" y="4222750"/>
          <p14:tracePt t="17562" x="5207000" y="4254500"/>
          <p14:tracePt t="17579" x="5219700" y="4286250"/>
          <p14:tracePt t="17595" x="5219700" y="4305300"/>
          <p14:tracePt t="17612" x="5226050" y="4324350"/>
          <p14:tracePt t="17629" x="5226050" y="4343400"/>
          <p14:tracePt t="17646" x="5226050" y="4349750"/>
          <p14:tracePt t="17662" x="5213350" y="4362450"/>
          <p14:tracePt t="17685" x="5207000" y="4368800"/>
          <p14:tracePt t="17734" x="5200650" y="4368800"/>
          <p14:tracePt t="17756" x="5187950" y="4368800"/>
          <p14:tracePt t="17773" x="5181600" y="4368800"/>
          <p14:tracePt t="17780" x="5175250" y="4375150"/>
          <p14:tracePt t="17788" x="5162550" y="4381500"/>
          <p14:tracePt t="17797" x="5149850" y="4381500"/>
          <p14:tracePt t="17812" x="5143500" y="4387850"/>
          <p14:tracePt t="17829" x="5124450" y="4394200"/>
          <p14:tracePt t="17846" x="5118100" y="4400550"/>
          <p14:tracePt t="17863" x="5105400" y="4406900"/>
          <p14:tracePt t="17879" x="5092700" y="4413250"/>
          <p14:tracePt t="17895" x="5073650" y="4425950"/>
          <p14:tracePt t="17916" x="5067300" y="4432300"/>
          <p14:tracePt t="17929" x="5060950" y="4432300"/>
          <p14:tracePt t="17946" x="5054600" y="4432300"/>
          <p14:tracePt t="17962" x="5048250" y="4438650"/>
          <p14:tracePt t="17979" x="5041900" y="4438650"/>
          <p14:tracePt t="17996" x="5035550" y="4438650"/>
          <p14:tracePt t="18012" x="5022850" y="4438650"/>
          <p14:tracePt t="18029" x="5010150" y="4438650"/>
          <p14:tracePt t="18046" x="4984750" y="4438650"/>
          <p14:tracePt t="18062" x="4965700" y="4438650"/>
          <p14:tracePt t="18079" x="4940300" y="4438650"/>
          <p14:tracePt t="18096" x="4914900" y="4438650"/>
          <p14:tracePt t="18112" x="4895850" y="4438650"/>
          <p14:tracePt t="18129" x="4889500" y="4438650"/>
          <p14:tracePt t="18146" x="4889500" y="4432300"/>
          <p14:tracePt t="18162" x="4883150" y="4432300"/>
          <p14:tracePt t="18179" x="4883150" y="4419600"/>
          <p14:tracePt t="18196" x="4876800" y="4413250"/>
          <p14:tracePt t="18212" x="4864100" y="4406900"/>
          <p14:tracePt t="18229" x="4857750" y="4400550"/>
          <p14:tracePt t="18246" x="4851400" y="4400550"/>
          <p14:tracePt t="18268" x="4845050" y="4394200"/>
          <p14:tracePt t="18292" x="4838700" y="4387850"/>
          <p14:tracePt t="18309" x="4832350" y="4387850"/>
          <p14:tracePt t="18324" x="4819650" y="4387850"/>
          <p14:tracePt t="18340" x="4813300" y="4387850"/>
          <p14:tracePt t="18348" x="4800600" y="4387850"/>
          <p14:tracePt t="18365" x="4787900" y="4387850"/>
          <p14:tracePt t="18379" x="4781550" y="4387850"/>
          <p14:tracePt t="18396" x="4775200" y="4387850"/>
          <p14:tracePt t="18414" x="4749800" y="4387850"/>
          <p14:tracePt t="18429" x="4730750" y="4387850"/>
          <p14:tracePt t="18446" x="4718050" y="4394200"/>
          <p14:tracePt t="18463" x="4711700" y="4394200"/>
          <p14:tracePt t="18479" x="4699000" y="4394200"/>
          <p14:tracePt t="18496" x="4692650" y="4394200"/>
          <p14:tracePt t="18513" x="4679950" y="4400550"/>
          <p14:tracePt t="18529" x="4673600" y="4406900"/>
          <p14:tracePt t="18546" x="4660900" y="4413250"/>
          <p14:tracePt t="18563" x="4641850" y="4425950"/>
          <p14:tracePt t="18579" x="4629150" y="4432300"/>
          <p14:tracePt t="18596" x="4610100" y="4445000"/>
          <p14:tracePt t="18613" x="4578350" y="4457700"/>
          <p14:tracePt t="18629" x="4559300" y="4457700"/>
          <p14:tracePt t="18646" x="4552950" y="4464050"/>
          <p14:tracePt t="18663" x="4540250" y="4470400"/>
          <p14:tracePt t="18679" x="4527550" y="4470400"/>
          <p14:tracePt t="18696" x="4508500" y="4483100"/>
          <p14:tracePt t="18713" x="4489450" y="4495800"/>
          <p14:tracePt t="18729" x="4451350" y="4502150"/>
          <p14:tracePt t="18746" x="4425950" y="4514850"/>
          <p14:tracePt t="18763" x="4406900" y="4514850"/>
          <p14:tracePt t="18828" x="4400550" y="4514850"/>
          <p14:tracePt t="18844" x="4400550" y="4521200"/>
          <p14:tracePt t="18852" x="4394200" y="4521200"/>
          <p14:tracePt t="18863" x="4387850" y="4527550"/>
          <p14:tracePt t="18879" x="4381500" y="4527550"/>
          <p14:tracePt t="18896" x="4375150" y="4533900"/>
          <p14:tracePt t="18913" x="4368800" y="4533900"/>
          <p14:tracePt t="18933" x="4368800" y="4540250"/>
          <p14:tracePt t="18947" x="4362450" y="4540250"/>
          <p14:tracePt t="18963" x="4349750" y="4552950"/>
          <p14:tracePt t="18980" x="4343400" y="4559300"/>
          <p14:tracePt t="18996" x="4318000" y="4591050"/>
          <p14:tracePt t="19013" x="4311650" y="4603750"/>
          <p14:tracePt t="19029" x="4305300" y="4622800"/>
          <p14:tracePt t="19046" x="4305300" y="4629150"/>
          <p14:tracePt t="19063" x="4305300" y="4641850"/>
          <p14:tracePt t="19080" x="4305300" y="4648200"/>
          <p14:tracePt t="19101" x="4311650" y="4660900"/>
          <p14:tracePt t="19124" x="4318000" y="4667250"/>
          <p14:tracePt t="19213" x="4324350" y="4667250"/>
          <p14:tracePt t="19228" x="4343400" y="4667250"/>
          <p14:tracePt t="19236" x="4349750" y="4654550"/>
          <p14:tracePt t="19247" x="4368800" y="4641850"/>
          <p14:tracePt t="19263" x="4394200" y="4610100"/>
          <p14:tracePt t="19280" x="4413250" y="4584700"/>
          <p14:tracePt t="19297" x="4419600" y="4559300"/>
          <p14:tracePt t="19314" x="4419600" y="4552950"/>
          <p14:tracePt t="19330" x="4419600" y="4540250"/>
          <p14:tracePt t="19347" x="4413250" y="4527550"/>
          <p14:tracePt t="19364" x="4406900" y="4527550"/>
          <p14:tracePt t="19381" x="4394200" y="4527550"/>
          <p14:tracePt t="19397" x="4368800" y="4527550"/>
          <p14:tracePt t="19413" x="4356100" y="4533900"/>
          <p14:tracePt t="19433" x="4343400" y="4546600"/>
          <p14:tracePt t="19447" x="4337050" y="4565650"/>
          <p14:tracePt t="19464" x="4330700" y="4597400"/>
          <p14:tracePt t="19482" x="4330700" y="4610100"/>
          <p14:tracePt t="19497" x="4330700" y="4629150"/>
          <p14:tracePt t="19514" x="4330700" y="4648200"/>
          <p14:tracePt t="19531" x="4337050" y="4667250"/>
          <p14:tracePt t="19547" x="4343400" y="4679950"/>
          <p14:tracePt t="19564" x="4349750" y="4692650"/>
          <p14:tracePt t="19582" x="4362450" y="4699000"/>
          <p14:tracePt t="19605" x="4368800" y="4699000"/>
          <p14:tracePt t="19614" x="4368800" y="4705350"/>
          <p14:tracePt t="19631" x="4387850" y="4705350"/>
          <p14:tracePt t="19647" x="4406900" y="4705350"/>
          <p14:tracePt t="19664" x="4425950" y="4705350"/>
          <p14:tracePt t="19682" x="4457700" y="4705350"/>
          <p14:tracePt t="19697" x="4495800" y="4699000"/>
          <p14:tracePt t="19714" x="4552950" y="4686300"/>
          <p14:tracePt t="19730" x="4603750" y="4673600"/>
          <p14:tracePt t="19747" x="4641850" y="4660900"/>
          <p14:tracePt t="19764" x="4679950" y="4648200"/>
          <p14:tracePt t="19781" x="4699000" y="4641850"/>
          <p14:tracePt t="19797" x="4711700" y="4635500"/>
          <p14:tracePt t="19814" x="4724400" y="4629150"/>
          <p14:tracePt t="19845" x="4730750" y="4629150"/>
          <p14:tracePt t="20013" x="4743450" y="4629150"/>
          <p14:tracePt t="20021" x="4749800" y="4629150"/>
          <p14:tracePt t="20030" x="4756150" y="4629150"/>
          <p14:tracePt t="20047" x="4794250" y="4616450"/>
          <p14:tracePt t="20064" x="4819650" y="4610100"/>
          <p14:tracePt t="20148" x="4800600" y="4616450"/>
          <p14:tracePt t="20156" x="4775200" y="4622800"/>
          <p14:tracePt t="20165" x="4737100" y="4629150"/>
          <p14:tracePt t="20181" x="4699000" y="4635500"/>
          <p14:tracePt t="20197" x="4572000" y="4648200"/>
          <p14:tracePt t="20214" x="4527550" y="4654550"/>
          <p14:tracePt t="20230" x="4502150" y="4654550"/>
          <p14:tracePt t="20268" x="4502150" y="4641850"/>
          <p14:tracePt t="20276" x="4495800" y="4629150"/>
          <p14:tracePt t="20285" x="4495800" y="4616450"/>
          <p14:tracePt t="20297" x="4483100" y="4597400"/>
          <p14:tracePt t="20314" x="4470400" y="4559300"/>
          <p14:tracePt t="20331" x="4438650" y="4514850"/>
          <p14:tracePt t="20347" x="4406900" y="4470400"/>
          <p14:tracePt t="20364" x="4381500" y="4438650"/>
          <p14:tracePt t="20381" x="4368800" y="4425950"/>
          <p14:tracePt t="20397" x="4368800" y="4419600"/>
          <p14:tracePt t="20414" x="4368800" y="4413250"/>
          <p14:tracePt t="20431" x="4368800" y="4400550"/>
          <p14:tracePt t="20453" x="4368800" y="4394200"/>
          <p14:tracePt t="20735" x="4610100" y="4470400"/>
          <p14:tracePt t="20741" x="4648200" y="4445000"/>
          <p14:tracePt t="20749" x="4692650" y="4413250"/>
          <p14:tracePt t="20764" x="4711700" y="4400550"/>
          <p14:tracePt t="20781" x="4730750" y="4375150"/>
          <p14:tracePt t="20798" x="4730750" y="4368800"/>
          <p14:tracePt t="20900" x="4737100" y="4368800"/>
          <p14:tracePt t="20909" x="4743450" y="4368800"/>
          <p14:tracePt t="20917" x="4756150" y="4381500"/>
          <p14:tracePt t="20931" x="4762500" y="4387850"/>
          <p14:tracePt t="20948" x="4794250" y="4406900"/>
          <p14:tracePt t="20964" x="4819650" y="4425950"/>
          <p14:tracePt t="20981" x="4826000" y="4432300"/>
          <p14:tracePt t="20998" x="4800600" y="4470400"/>
          <p14:tracePt t="21015" x="4743450" y="4495800"/>
          <p14:tracePt t="21032" x="4667250" y="4514850"/>
          <p14:tracePt t="21049" x="4616450" y="4527550"/>
          <p14:tracePt t="21065" x="4597400" y="4527550"/>
          <p14:tracePt t="21083" x="4591050" y="4533900"/>
          <p14:tracePt t="21098" x="4572000" y="4552950"/>
          <p14:tracePt t="21115" x="4565650" y="4572000"/>
          <p14:tracePt t="21132" x="4546600" y="4591050"/>
          <p14:tracePt t="21148" x="4521200" y="4610100"/>
          <p14:tracePt t="21166" x="4502150" y="4629150"/>
          <p14:tracePt t="21181" x="4483100" y="4635500"/>
          <p14:tracePt t="21205" x="4476750" y="4635500"/>
          <p14:tracePt t="21214" x="4470400" y="4635500"/>
          <p14:tracePt t="21231" x="4457700" y="4635500"/>
          <p14:tracePt t="21248" x="4438650" y="4629150"/>
          <p14:tracePt t="21265" x="4432300" y="4616450"/>
          <p14:tracePt t="21281" x="4432300" y="4603750"/>
          <p14:tracePt t="21298" x="4432300" y="4597400"/>
          <p14:tracePt t="21381" x="4425950" y="4603750"/>
          <p14:tracePt t="21389" x="4419600" y="4616450"/>
          <p14:tracePt t="21398" x="4406900" y="4616450"/>
          <p14:tracePt t="21417" x="4381500" y="4641850"/>
          <p14:tracePt t="21431" x="4362450" y="4654550"/>
          <p14:tracePt t="21448" x="4349750" y="4667250"/>
          <p14:tracePt t="21465" x="4337050" y="4667250"/>
          <p14:tracePt t="21482" x="4330700" y="4673600"/>
          <p14:tracePt t="21499" x="4324350" y="4679950"/>
          <p14:tracePt t="21525" x="4318000" y="4679950"/>
          <p14:tracePt t="21565" x="4311650" y="4679950"/>
          <p14:tracePt t="21582" x="4305300" y="4679950"/>
          <p14:tracePt t="21598" x="4298950" y="4679950"/>
          <p14:tracePt t="21614" x="4292600" y="4679950"/>
          <p14:tracePt t="21622" x="4286250" y="4679950"/>
          <p14:tracePt t="21637" x="4273550" y="4673600"/>
          <p14:tracePt t="21649" x="4260850" y="4673600"/>
          <p14:tracePt t="21667" x="4254500" y="4667250"/>
          <p14:tracePt t="21683" x="4229100" y="4667250"/>
          <p14:tracePt t="21698" x="4222750" y="4667250"/>
          <p14:tracePt t="21716" x="4203700" y="4660900"/>
          <p14:tracePt t="21732" x="4178300" y="4654550"/>
          <p14:tracePt t="21749" x="4146550" y="4648200"/>
          <p14:tracePt t="21766" x="4114800" y="4648200"/>
          <p14:tracePt t="21782" x="4057650" y="4635500"/>
          <p14:tracePt t="21799" x="4019550" y="4629150"/>
          <p14:tracePt t="21816" x="3987800" y="4629150"/>
          <p14:tracePt t="21832" x="3943350" y="4629150"/>
          <p14:tracePt t="21848" x="3911600" y="4629150"/>
          <p14:tracePt t="21866" x="3898900" y="4622800"/>
          <p14:tracePt t="21882" x="3886200" y="4622800"/>
          <p14:tracePt t="21900" x="3879850" y="4622800"/>
          <p14:tracePt t="21934" x="3873500" y="4616450"/>
          <p14:tracePt t="21951" x="3867150" y="4616450"/>
          <p14:tracePt t="21967" x="3860800" y="4616450"/>
          <p14:tracePt t="21974" x="3854450" y="4616450"/>
          <p14:tracePt t="21990" x="3848100" y="4616450"/>
          <p14:tracePt t="21999" x="3841750" y="4616450"/>
          <p14:tracePt t="22016" x="3829050" y="4616450"/>
          <p14:tracePt t="22032" x="3803650" y="4616450"/>
          <p14:tracePt t="22049" x="3778250" y="4629150"/>
          <p14:tracePt t="22066" x="3740150" y="4629150"/>
          <p14:tracePt t="22082" x="3708400" y="4635500"/>
          <p14:tracePt t="22099" x="3683000" y="4648200"/>
          <p14:tracePt t="22116" x="3651250" y="4648200"/>
          <p14:tracePt t="22132" x="3638550" y="4654550"/>
          <p14:tracePt t="22149" x="3619500" y="4660900"/>
          <p14:tracePt t="22165" x="3606800" y="4660900"/>
          <p14:tracePt t="22182" x="3587750" y="4667250"/>
          <p14:tracePt t="22199" x="3568700" y="4667250"/>
          <p14:tracePt t="22215" x="3549650" y="4673600"/>
          <p14:tracePt t="22232" x="3536950" y="4673600"/>
          <p14:tracePt t="22249" x="3517900" y="4673600"/>
          <p14:tracePt t="22265" x="3492500" y="4673600"/>
          <p14:tracePt t="22282" x="3467100" y="4673600"/>
          <p14:tracePt t="22298" x="3441700" y="4673600"/>
          <p14:tracePt t="22315" x="3429000" y="4673600"/>
          <p14:tracePt t="22332" x="3422650" y="4673600"/>
          <p14:tracePt t="22349" x="3403600" y="4673600"/>
          <p14:tracePt t="22365" x="3378200" y="4673600"/>
          <p14:tracePt t="22382" x="3352800" y="4667250"/>
          <p14:tracePt t="22399" x="3321050" y="4660900"/>
          <p14:tracePt t="22416" x="3295650" y="4648200"/>
          <p14:tracePt t="22438" x="3251200" y="4641850"/>
          <p14:tracePt t="22449" x="3238500" y="4641850"/>
          <p14:tracePt t="22467" x="3225800" y="4635500"/>
          <p14:tracePt t="22483" x="3213100" y="4635500"/>
          <p14:tracePt t="22499" x="3200400" y="4635500"/>
          <p14:tracePt t="22516" x="3181350" y="4635500"/>
          <p14:tracePt t="22533" x="3162300" y="4635500"/>
          <p14:tracePt t="22549" x="3136900" y="4629150"/>
          <p14:tracePt t="22566" x="3111500" y="4629150"/>
          <p14:tracePt t="22583" x="3111500" y="4622800"/>
          <p14:tracePt t="22950" x="3155950" y="4629150"/>
          <p14:tracePt t="22957" x="3219450" y="4635500"/>
          <p14:tracePt t="22966" x="3302000" y="4648200"/>
          <p14:tracePt t="22983" x="3536950" y="4679950"/>
          <p14:tracePt t="22999" x="3810000" y="4711700"/>
          <p14:tracePt t="23016" x="3987800" y="4724400"/>
          <p14:tracePt t="23032" x="4146550" y="4737100"/>
          <p14:tracePt t="23049" x="4216400" y="4749800"/>
          <p14:tracePt t="23066" x="4254500" y="4756150"/>
          <p14:tracePt t="23083" x="4292600" y="4756150"/>
          <p14:tracePt t="23099" x="4330700" y="4756150"/>
          <p14:tracePt t="23116" x="4425950" y="4762500"/>
          <p14:tracePt t="23133" x="4584700" y="4762500"/>
          <p14:tracePt t="23149" x="4794250" y="4762500"/>
          <p14:tracePt t="23166" x="5219700" y="4749800"/>
          <p14:tracePt t="23182" x="5505450" y="4737100"/>
          <p14:tracePt t="23199" x="5695950" y="4737100"/>
          <p14:tracePt t="23216" x="5924550" y="4724400"/>
          <p14:tracePt t="23233" x="6083300" y="4718050"/>
          <p14:tracePt t="23249" x="6223000" y="4718050"/>
          <p14:tracePt t="23266" x="6388100" y="4718050"/>
          <p14:tracePt t="23283" x="6546850" y="4718050"/>
          <p14:tracePt t="23300" x="6699250" y="4718050"/>
          <p14:tracePt t="23316" x="6915150" y="4724400"/>
          <p14:tracePt t="23333" x="7162800" y="4737100"/>
          <p14:tracePt t="23350" x="7423150" y="4737100"/>
          <p14:tracePt t="23366" x="7550150" y="4724400"/>
          <p14:tracePt t="23383" x="7620000" y="4718050"/>
          <p14:tracePt t="23399" x="7639050" y="4711700"/>
          <p14:tracePt t="23416" x="7645400" y="4711700"/>
          <p14:tracePt t="23438" x="7651750" y="4711700"/>
          <p14:tracePt t="23502" x="7658100" y="4711700"/>
          <p14:tracePt t="23510" x="7677150" y="4711700"/>
          <p14:tracePt t="23519" x="7696200" y="4711700"/>
          <p14:tracePt t="23534" x="7715250" y="4705350"/>
          <p14:tracePt t="23550" x="7835900" y="4679950"/>
          <p14:tracePt t="23567" x="7880350" y="4679950"/>
          <p14:tracePt t="23583" x="7905750" y="4673600"/>
          <p14:tracePt t="23601" x="7905750" y="4667250"/>
          <p14:tracePt t="23616" x="7912100" y="4667250"/>
          <p14:tracePt t="23633" x="7918450" y="4660900"/>
          <p14:tracePt t="23742" x="7905750" y="4660900"/>
          <p14:tracePt t="23750" x="7893050" y="4660900"/>
          <p14:tracePt t="23758" x="7874000" y="4673600"/>
          <p14:tracePt t="23767" x="7842250" y="4686300"/>
          <p14:tracePt t="23784" x="7804150" y="4699000"/>
          <p14:tracePt t="23800" x="7791450" y="4705350"/>
          <p14:tracePt t="23974" x="7778750" y="4718050"/>
          <p14:tracePt t="23982" x="7766050" y="4724400"/>
          <p14:tracePt t="23990" x="7734300" y="4743450"/>
          <p14:tracePt t="24000" x="7677150" y="4762500"/>
          <p14:tracePt t="24019" x="7569200" y="4800600"/>
          <p14:tracePt t="24033" x="7518400" y="4813300"/>
          <p14:tracePt t="24050" x="7505700" y="4819650"/>
          <p14:tracePt t="24070" x="7512050" y="4806950"/>
          <p14:tracePt t="24084" x="7518400" y="4794250"/>
          <p14:tracePt t="24101" x="7524750" y="4787900"/>
          <p14:tracePt t="24279" x="7531100" y="4775200"/>
          <p14:tracePt t="24286" x="7550150" y="4762500"/>
          <p14:tracePt t="24293" x="7556500" y="4743450"/>
          <p14:tracePt t="24301" x="7575550" y="4718050"/>
          <p14:tracePt t="24316" x="7588250" y="4705350"/>
          <p14:tracePt t="24333" x="7620000" y="4660900"/>
          <p14:tracePt t="24350" x="7639050" y="4641850"/>
          <p14:tracePt t="24367" x="7651750" y="4622800"/>
          <p14:tracePt t="24383" x="7651750" y="4616450"/>
          <p14:tracePt t="24421" x="7658100" y="4610100"/>
          <p14:tracePt t="24429" x="7658100" y="4603750"/>
          <p14:tracePt t="24437" x="7670800" y="4591050"/>
          <p14:tracePt t="24450" x="7670800" y="4584700"/>
          <p14:tracePt t="24467" x="7689850" y="4559300"/>
          <p14:tracePt t="24483" x="7689850" y="4552950"/>
          <p14:tracePt t="24500" x="7689850" y="4546600"/>
          <p14:tracePt t="24517" x="7689850" y="4540250"/>
          <p14:tracePt t="24533" x="7677150" y="4533900"/>
          <p14:tracePt t="24550" x="7575550" y="4533900"/>
          <p14:tracePt t="24567" x="7385050" y="4559300"/>
          <p14:tracePt t="24584" x="7175500" y="4622800"/>
          <p14:tracePt t="24600" x="7004050" y="4667250"/>
          <p14:tracePt t="24617" x="6838950" y="4724400"/>
          <p14:tracePt t="24633" x="6673850" y="4794250"/>
          <p14:tracePt t="24650" x="6496050" y="4851400"/>
          <p14:tracePt t="24667" x="6388100" y="4838700"/>
          <p14:tracePt t="24684" x="6330950" y="4819650"/>
          <p14:tracePt t="24709" x="6324600" y="4813300"/>
          <p14:tracePt t="24757" x="6324600" y="4806950"/>
          <p14:tracePt t="24765" x="6324600" y="4800600"/>
          <p14:tracePt t="24773" x="6337300" y="4794250"/>
          <p14:tracePt t="24784" x="6350000" y="4775200"/>
          <p14:tracePt t="24800" x="6388100" y="4730750"/>
          <p14:tracePt t="24817" x="6432550" y="4686300"/>
          <p14:tracePt t="24834" x="6483350" y="4654550"/>
          <p14:tracePt t="24850" x="6515100" y="4641850"/>
          <p14:tracePt t="24867" x="6527800" y="4641850"/>
          <p14:tracePt t="24884" x="6540500" y="4641850"/>
          <p14:tracePt t="24900" x="6559550" y="4641850"/>
          <p14:tracePt t="24917" x="6604000" y="4648200"/>
          <p14:tracePt t="24934" x="6680200" y="4673600"/>
          <p14:tracePt t="24950" x="6743700" y="4673600"/>
          <p14:tracePt t="24967" x="6800850" y="4673600"/>
          <p14:tracePt t="24984" x="6858000" y="4673600"/>
          <p14:tracePt t="25000" x="6864350" y="4667250"/>
          <p14:tracePt t="25017" x="6877050" y="4667250"/>
          <p14:tracePt t="25034" x="6883400" y="4667250"/>
          <p14:tracePt t="25050" x="6896100" y="4667250"/>
          <p14:tracePt t="25067" x="6921500" y="4667250"/>
          <p14:tracePt t="25084" x="6946900" y="4667250"/>
          <p14:tracePt t="25100" x="6965950" y="4667250"/>
          <p14:tracePt t="25117" x="6997700" y="4667250"/>
          <p14:tracePt t="25134" x="7016750" y="4667250"/>
          <p14:tracePt t="25151" x="7073900" y="4667250"/>
          <p14:tracePt t="25168" x="7112000" y="4667250"/>
          <p14:tracePt t="25185" x="7137400" y="4660900"/>
          <p14:tracePt t="25201" x="7169150" y="4660900"/>
          <p14:tracePt t="25218" x="7194550" y="4660900"/>
          <p14:tracePt t="25234" x="7245350" y="4673600"/>
          <p14:tracePt t="25253" x="7302500" y="4699000"/>
          <p14:tracePt t="25267" x="7308850" y="4699000"/>
          <p14:tracePt t="25284" x="7321550" y="4705350"/>
          <p14:tracePt t="25301" x="7334250" y="4705350"/>
          <p14:tracePt t="25317" x="7391400" y="4730750"/>
          <p14:tracePt t="25334" x="7448550" y="4730750"/>
          <p14:tracePt t="25351" x="7499350" y="4737100"/>
          <p14:tracePt t="25367" x="7556500" y="4749800"/>
          <p14:tracePt t="25384" x="7613650" y="4768850"/>
          <p14:tracePt t="25401" x="7696200" y="4800600"/>
          <p14:tracePt t="25417" x="7810500" y="4845050"/>
          <p14:tracePt t="25434" x="7962900" y="4895850"/>
          <p14:tracePt t="25451" x="8108950" y="4927600"/>
          <p14:tracePt t="25467" x="8248650" y="4927600"/>
          <p14:tracePt t="25484" x="8362950" y="4883150"/>
          <p14:tracePt t="25501" x="8432800" y="4800600"/>
          <p14:tracePt t="25517" x="8477250" y="4699000"/>
          <p14:tracePt t="25534" x="8464550" y="4660900"/>
          <p14:tracePt t="25551" x="8464550" y="4654550"/>
          <p14:tracePt t="25581" x="8464550" y="4648200"/>
          <p14:tracePt t="25686" x="8426450" y="4648200"/>
          <p14:tracePt t="25694" x="8382000" y="4648200"/>
          <p14:tracePt t="25710" x="8331200" y="4660900"/>
          <p14:tracePt t="25718" x="8286750" y="4673600"/>
          <p14:tracePt t="25734" x="8242300" y="4692650"/>
          <p14:tracePt t="25752" x="8191500" y="4705350"/>
          <p14:tracePt t="25790" x="8204200" y="4699000"/>
          <p14:tracePt t="25797" x="8223250" y="4699000"/>
          <p14:tracePt t="25805" x="8242300" y="4699000"/>
          <p14:tracePt t="25818" x="8261350" y="4699000"/>
          <p14:tracePt t="25834" x="8324850" y="4718050"/>
          <p14:tracePt t="25851" x="8439150" y="4756150"/>
          <p14:tracePt t="25868" x="8572500" y="4781550"/>
          <p14:tracePt t="25885" x="8680450" y="4800600"/>
          <p14:tracePt t="25901" x="8839200" y="4826000"/>
          <p14:tracePt t="25918" x="8883650" y="4832350"/>
          <p14:tracePt t="25934" x="8940800" y="4838700"/>
          <p14:tracePt t="25951" x="8959850" y="4845050"/>
          <p14:tracePt t="25990" x="8966200" y="4851400"/>
          <p14:tracePt t="25997" x="8972550" y="4851400"/>
          <p14:tracePt t="26007" x="8985250" y="4851400"/>
          <p14:tracePt t="26018" x="9004300" y="4857750"/>
          <p14:tracePt t="26034" x="9029700" y="4864100"/>
          <p14:tracePt t="26051" x="9036050" y="4870450"/>
          <p14:tracePt t="26068" x="9036050" y="4883150"/>
          <p14:tracePt t="26085" x="8978900" y="4921250"/>
          <p14:tracePt t="26102" x="8813800" y="4965700"/>
          <p14:tracePt t="26118" x="8483600" y="5060950"/>
          <p14:tracePt t="26135" x="8382000" y="5073650"/>
          <p14:tracePt t="26151" x="8369300" y="5080000"/>
          <p14:tracePt t="26173" x="8394700" y="5080000"/>
          <p14:tracePt t="26184" x="8445500" y="5080000"/>
          <p14:tracePt t="26201" x="8597900" y="5080000"/>
          <p14:tracePt t="26218" x="8820150" y="5080000"/>
          <p14:tracePt t="26235" x="9055100" y="5073650"/>
          <p14:tracePt t="26251" x="9245600" y="5060950"/>
          <p14:tracePt t="26268" x="9398000" y="5060950"/>
          <p14:tracePt t="26285" x="9544050" y="5060950"/>
          <p14:tracePt t="26301" x="9652000" y="5080000"/>
          <p14:tracePt t="26318" x="9677400" y="5105400"/>
          <p14:tracePt t="26335" x="9696450" y="5168900"/>
          <p14:tracePt t="26351" x="9664700" y="5276850"/>
          <p14:tracePt t="26368" x="9499600" y="5441950"/>
          <p14:tracePt t="26385" x="9137650" y="5683250"/>
          <p14:tracePt t="26401" x="8775700" y="5854700"/>
          <p14:tracePt t="26418" x="8432800" y="6013450"/>
          <p14:tracePt t="26436" x="8242300" y="6102350"/>
          <p14:tracePt t="26451" x="8197850" y="6121400"/>
          <p14:tracePt t="26468" x="8197850" y="6127750"/>
          <p14:tracePt t="26485" x="8229600" y="6127750"/>
          <p14:tracePt t="26501" x="8394700" y="6096000"/>
          <p14:tracePt t="26518" x="8839200" y="5994400"/>
          <p14:tracePt t="26537" x="9067800" y="5918200"/>
          <p14:tracePt t="26551" x="9194800" y="5867400"/>
          <p14:tracePt t="26568" x="9258300" y="5842000"/>
          <p14:tracePt t="26585" x="9271000" y="5835650"/>
          <p14:tracePt t="26601" x="9277350" y="5835650"/>
          <p14:tracePt t="26618" x="9271000" y="5835650"/>
          <p14:tracePt t="26635" x="9239250" y="5835650"/>
          <p14:tracePt t="26652" x="9207500" y="5848350"/>
          <p14:tracePt t="26668" x="9175750" y="5861050"/>
          <p14:tracePt t="26685" x="9144000" y="5867400"/>
          <p14:tracePt t="26734" x="9144000" y="5873750"/>
          <p14:tracePt t="26742" x="9156700" y="5873750"/>
          <p14:tracePt t="26752" x="9175750" y="5880100"/>
          <p14:tracePt t="26768" x="9220200" y="5886450"/>
          <p14:tracePt t="26785" x="9271000" y="5886450"/>
          <p14:tracePt t="26802" x="9283700" y="5886450"/>
          <p14:tracePt t="26819" x="9296400" y="5886450"/>
          <p14:tracePt t="26838" x="9302750" y="5886450"/>
          <p14:tracePt t="26997" x="9302750" y="5880100"/>
          <p14:tracePt t="27006" x="9296400" y="5867400"/>
          <p14:tracePt t="27014" x="9290050" y="5854700"/>
          <p14:tracePt t="27022" x="9290050" y="5848350"/>
          <p14:tracePt t="31568" x="0" y="0"/>
        </p14:tracePtLst>
      </p14:laserTrace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3"/>
          <p:cNvSpPr>
            <a:spLocks noGrp="1" noChangeArrowheads="1"/>
          </p:cNvSpPr>
          <p:nvPr>
            <p:ph type="title"/>
          </p:nvPr>
        </p:nvSpPr>
        <p:spPr>
          <a:xfrm>
            <a:off x="0" y="0"/>
            <a:ext cx="8229600" cy="777875"/>
          </a:xfrm>
        </p:spPr>
        <p:txBody>
          <a:bodyPr/>
          <a:lstStyle/>
          <a:p>
            <a:r>
              <a:rPr lang="en-GB" altLang="en-US" sz="3600" dirty="0"/>
              <a:t>Arizona Summer Cycle</a:t>
            </a:r>
          </a:p>
        </p:txBody>
      </p:sp>
      <p:sp>
        <p:nvSpPr>
          <p:cNvPr id="63491" name="TextBox 1"/>
          <p:cNvSpPr txBox="1">
            <a:spLocks noChangeArrowheads="1"/>
          </p:cNvSpPr>
          <p:nvPr/>
        </p:nvSpPr>
        <p:spPr bwMode="auto">
          <a:xfrm>
            <a:off x="3792538" y="5127626"/>
            <a:ext cx="3581400" cy="461963"/>
          </a:xfrm>
          <a:prstGeom prst="rect">
            <a:avLst/>
          </a:prstGeom>
          <a:noFill/>
          <a:ln w="9525">
            <a:noFill/>
            <a:miter lim="800000"/>
            <a:headEnd/>
            <a:tailEnd/>
          </a:ln>
        </p:spPr>
        <p:txBody>
          <a:bodyPr wrap="square">
            <a:spAutoFit/>
          </a:bodyPr>
          <a:lstStyle/>
          <a:p>
            <a:r>
              <a:rPr lang="en-GB" sz="2400">
                <a:latin typeface="Calibri" pitchFamily="34" charset="0"/>
              </a:rPr>
              <a:t>Temperature inside Inflator</a:t>
            </a:r>
          </a:p>
        </p:txBody>
      </p:sp>
      <p:sp>
        <p:nvSpPr>
          <p:cNvPr id="63492" name="TextBox 2"/>
          <p:cNvSpPr txBox="1">
            <a:spLocks noChangeArrowheads="1"/>
          </p:cNvSpPr>
          <p:nvPr/>
        </p:nvSpPr>
        <p:spPr bwMode="auto">
          <a:xfrm>
            <a:off x="1558926" y="6165850"/>
            <a:ext cx="8137525" cy="522288"/>
          </a:xfrm>
          <a:prstGeom prst="rect">
            <a:avLst/>
          </a:prstGeom>
          <a:noFill/>
          <a:ln w="9525">
            <a:noFill/>
            <a:miter lim="800000"/>
            <a:headEnd/>
            <a:tailEnd/>
          </a:ln>
        </p:spPr>
        <p:txBody>
          <a:bodyPr wrap="square">
            <a:spAutoFit/>
          </a:bodyPr>
          <a:lstStyle/>
          <a:p>
            <a:r>
              <a:rPr lang="en-GB" sz="1400" i="1">
                <a:latin typeface="Calibri" pitchFamily="34" charset="0"/>
              </a:rPr>
              <a:t>Barnes M W and Hock C. A quantitative approach for the determination of the age life of a pyrotechnic material in an airbag inflator. Proc. Internationale ICT-Jahrestagung (30th), Karlsruhe, Germany, paper No. 37</a:t>
            </a:r>
          </a:p>
        </p:txBody>
      </p:sp>
      <p:pic>
        <p:nvPicPr>
          <p:cNvPr id="63493" name="Picture 3"/>
          <p:cNvPicPr>
            <a:picLocks noChangeAspect="1" noChangeArrowheads="1"/>
          </p:cNvPicPr>
          <p:nvPr/>
        </p:nvPicPr>
        <p:blipFill>
          <a:blip r:embed="rId5"/>
          <a:srcRect/>
          <a:stretch>
            <a:fillRect/>
          </a:stretch>
        </p:blipFill>
        <p:spPr bwMode="auto">
          <a:xfrm>
            <a:off x="2640013" y="1412876"/>
            <a:ext cx="7015162" cy="3584575"/>
          </a:xfrm>
          <a:prstGeom prst="rect">
            <a:avLst/>
          </a:prstGeom>
          <a:noFill/>
          <a:ln w="9525">
            <a:noFill/>
            <a:miter lim="800000"/>
            <a:headEnd/>
            <a:tailEnd/>
          </a:ln>
        </p:spPr>
      </p:pic>
      <p:pic>
        <p:nvPicPr>
          <p:cNvPr id="4" name="Audio 3">
            <a:hlinkClick r:id="" action="ppaction://media"/>
            <a:extLst>
              <a:ext uri="{FF2B5EF4-FFF2-40B4-BE49-F238E27FC236}">
                <a16:creationId xmlns:a16="http://schemas.microsoft.com/office/drawing/2014/main" id="{2A1EF062-1B89-BDBA-6AE6-BE70C7001FF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06962149"/>
      </p:ext>
    </p:extLst>
  </p:cSld>
  <p:clrMapOvr>
    <a:masterClrMapping/>
  </p:clrMapOvr>
  <p:transition advTm="54115">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1" name="Rectangle 5"/>
          <p:cNvSpPr>
            <a:spLocks noGrp="1" noChangeArrowheads="1"/>
          </p:cNvSpPr>
          <p:nvPr>
            <p:ph type="title"/>
          </p:nvPr>
        </p:nvSpPr>
        <p:spPr>
          <a:xfrm>
            <a:off x="113393" y="0"/>
            <a:ext cx="9721850" cy="792163"/>
          </a:xfrm>
        </p:spPr>
        <p:txBody>
          <a:bodyPr/>
          <a:lstStyle/>
          <a:p>
            <a:r>
              <a:rPr lang="en-GB" altLang="en-US" sz="3600" dirty="0"/>
              <a:t>Car Airbags - Pyrotechnic Compositions</a:t>
            </a:r>
          </a:p>
        </p:txBody>
      </p:sp>
      <p:sp>
        <p:nvSpPr>
          <p:cNvPr id="65538" name="Text Box 2"/>
          <p:cNvSpPr txBox="1">
            <a:spLocks noChangeArrowheads="1"/>
          </p:cNvSpPr>
          <p:nvPr/>
        </p:nvSpPr>
        <p:spPr bwMode="auto">
          <a:xfrm>
            <a:off x="1774826" y="1538289"/>
            <a:ext cx="4652963" cy="2462213"/>
          </a:xfrm>
          <a:prstGeom prst="rect">
            <a:avLst/>
          </a:prstGeom>
          <a:noFill/>
          <a:ln w="9525">
            <a:solidFill>
              <a:schemeClr val="tx1"/>
            </a:solidFill>
            <a:miter lim="800000"/>
            <a:headEnd/>
            <a:tailEnd/>
          </a:ln>
        </p:spPr>
        <p:txBody>
          <a:bodyPr wrap="square">
            <a:spAutoFit/>
          </a:bodyPr>
          <a:lstStyle/>
          <a:p>
            <a:pPr algn="ctr" eaLnBrk="0" hangingPunct="0">
              <a:spcBef>
                <a:spcPct val="50000"/>
              </a:spcBef>
            </a:pPr>
            <a:r>
              <a:rPr lang="en-GB" altLang="en-US" sz="2000" dirty="0">
                <a:latin typeface="+mj-lt"/>
                <a:ea typeface="ＭＳ Ｐゴシック" pitchFamily="34" charset="-128"/>
                <a:cs typeface="Times New Roman" pitchFamily="18" charset="0"/>
              </a:rPr>
              <a:t>Early Gas </a:t>
            </a:r>
            <a:r>
              <a:rPr lang="en-GB" altLang="en-US" sz="2000" dirty="0" err="1">
                <a:latin typeface="+mj-lt"/>
                <a:ea typeface="ＭＳ Ｐゴシック" pitchFamily="34" charset="-128"/>
                <a:cs typeface="Times New Roman" pitchFamily="18" charset="0"/>
              </a:rPr>
              <a:t>Generant</a:t>
            </a:r>
            <a:endParaRPr lang="en-GB" altLang="en-US" sz="2000" dirty="0">
              <a:latin typeface="+mj-lt"/>
              <a:ea typeface="ＭＳ Ｐゴシック" pitchFamily="34" charset="-128"/>
              <a:cs typeface="Times New Roman" pitchFamily="18" charset="0"/>
            </a:endParaRPr>
          </a:p>
          <a:p>
            <a:pPr eaLnBrk="0" hangingPunct="0">
              <a:spcBef>
                <a:spcPct val="50000"/>
              </a:spcBef>
            </a:pPr>
            <a:r>
              <a:rPr lang="en-GB" altLang="en-US" sz="2000" dirty="0">
                <a:latin typeface="+mj-lt"/>
                <a:ea typeface="ＭＳ Ｐゴシック" pitchFamily="34" charset="-128"/>
                <a:cs typeface="Times New Roman" pitchFamily="18" charset="0"/>
              </a:rPr>
              <a:t>sodium </a:t>
            </a:r>
            <a:r>
              <a:rPr lang="en-GB" altLang="en-US" sz="2000" dirty="0" err="1">
                <a:latin typeface="+mj-lt"/>
                <a:ea typeface="ＭＳ Ｐゴシック" pitchFamily="34" charset="-128"/>
                <a:cs typeface="Times New Roman" pitchFamily="18" charset="0"/>
              </a:rPr>
              <a:t>azide</a:t>
            </a:r>
            <a:r>
              <a:rPr lang="en-GB" altLang="en-US" sz="2000" dirty="0">
                <a:latin typeface="+mj-lt"/>
                <a:ea typeface="ＭＳ Ｐゴシック" pitchFamily="34" charset="-128"/>
                <a:cs typeface="Times New Roman" pitchFamily="18" charset="0"/>
              </a:rPr>
              <a:t> 			         63</a:t>
            </a:r>
          </a:p>
          <a:p>
            <a:pPr eaLnBrk="0" hangingPunct="0">
              <a:spcBef>
                <a:spcPct val="30000"/>
              </a:spcBef>
            </a:pPr>
            <a:r>
              <a:rPr lang="en-GB" altLang="en-US" sz="2000" dirty="0">
                <a:latin typeface="+mj-lt"/>
                <a:ea typeface="ＭＳ Ｐゴシック" pitchFamily="34" charset="-128"/>
                <a:cs typeface="Times New Roman" pitchFamily="18" charset="0"/>
              </a:rPr>
              <a:t>potassium nitrate 		         19</a:t>
            </a:r>
          </a:p>
          <a:p>
            <a:pPr eaLnBrk="0" hangingPunct="0">
              <a:spcBef>
                <a:spcPct val="30000"/>
              </a:spcBef>
            </a:pPr>
            <a:r>
              <a:rPr lang="en-GB" altLang="en-US" sz="2000" dirty="0">
                <a:latin typeface="+mj-lt"/>
                <a:ea typeface="ＭＳ Ｐゴシック" pitchFamily="34" charset="-128"/>
                <a:cs typeface="Times New Roman" pitchFamily="18" charset="0"/>
              </a:rPr>
              <a:t>silicon dioxide			         17</a:t>
            </a:r>
          </a:p>
          <a:p>
            <a:pPr eaLnBrk="0" hangingPunct="0">
              <a:spcBef>
                <a:spcPct val="30000"/>
              </a:spcBef>
            </a:pPr>
            <a:r>
              <a:rPr lang="en-GB" altLang="en-US" sz="2000" dirty="0">
                <a:latin typeface="+mj-lt"/>
                <a:ea typeface="ＭＳ Ｐゴシック" pitchFamily="34" charset="-128"/>
                <a:cs typeface="Times New Roman" pitchFamily="18" charset="0"/>
              </a:rPr>
              <a:t>magnesium silicate	 	  0.5</a:t>
            </a:r>
          </a:p>
          <a:p>
            <a:pPr eaLnBrk="0" hangingPunct="0">
              <a:spcBef>
                <a:spcPct val="30000"/>
              </a:spcBef>
            </a:pPr>
            <a:r>
              <a:rPr lang="en-GB" altLang="en-US" sz="2000" dirty="0">
                <a:latin typeface="+mj-lt"/>
                <a:ea typeface="ＭＳ Ｐゴシック" pitchFamily="34" charset="-128"/>
                <a:cs typeface="Times New Roman" pitchFamily="18" charset="0"/>
              </a:rPr>
              <a:t>aluminium oxide		         0.5</a:t>
            </a:r>
          </a:p>
        </p:txBody>
      </p:sp>
      <p:sp>
        <p:nvSpPr>
          <p:cNvPr id="65539" name="Text Box 3"/>
          <p:cNvSpPr txBox="1">
            <a:spLocks noChangeArrowheads="1"/>
          </p:cNvSpPr>
          <p:nvPr/>
        </p:nvSpPr>
        <p:spPr bwMode="auto">
          <a:xfrm>
            <a:off x="6527801" y="1538289"/>
            <a:ext cx="3878263" cy="1661993"/>
          </a:xfrm>
          <a:prstGeom prst="rect">
            <a:avLst/>
          </a:prstGeom>
          <a:noFill/>
          <a:ln w="9525">
            <a:solidFill>
              <a:schemeClr val="tx1"/>
            </a:solidFill>
            <a:miter lim="800000"/>
            <a:headEnd/>
            <a:tailEnd/>
          </a:ln>
        </p:spPr>
        <p:txBody>
          <a:bodyPr wrap="square">
            <a:spAutoFit/>
          </a:bodyPr>
          <a:lstStyle/>
          <a:p>
            <a:pPr algn="ctr" eaLnBrk="0" hangingPunct="0">
              <a:spcBef>
                <a:spcPct val="50000"/>
              </a:spcBef>
            </a:pPr>
            <a:r>
              <a:rPr lang="en-GB" altLang="en-US" sz="2000" dirty="0">
                <a:latin typeface="+mj-lt"/>
                <a:ea typeface="ＭＳ Ｐゴシック" pitchFamily="34" charset="-128"/>
                <a:cs typeface="Times New Roman" pitchFamily="18" charset="0"/>
              </a:rPr>
              <a:t>Typical Enhancer</a:t>
            </a:r>
          </a:p>
          <a:p>
            <a:pPr eaLnBrk="0" hangingPunct="0">
              <a:spcBef>
                <a:spcPct val="50000"/>
              </a:spcBef>
            </a:pPr>
            <a:r>
              <a:rPr lang="en-GB" altLang="en-US" sz="2000" dirty="0">
                <a:latin typeface="+mj-lt"/>
                <a:ea typeface="ＭＳ Ｐゴシック" pitchFamily="34" charset="-128"/>
                <a:cs typeface="Times New Roman" pitchFamily="18" charset="0"/>
              </a:rPr>
              <a:t>boron			             25</a:t>
            </a:r>
          </a:p>
          <a:p>
            <a:pPr eaLnBrk="0" hangingPunct="0">
              <a:spcBef>
                <a:spcPct val="30000"/>
              </a:spcBef>
            </a:pPr>
            <a:r>
              <a:rPr lang="en-GB" altLang="en-US" sz="2000" dirty="0">
                <a:latin typeface="+mj-lt"/>
                <a:ea typeface="ＭＳ Ｐゴシック" pitchFamily="34" charset="-128"/>
                <a:cs typeface="Times New Roman" pitchFamily="18" charset="0"/>
              </a:rPr>
              <a:t>potassium nitrate	      65</a:t>
            </a:r>
          </a:p>
          <a:p>
            <a:pPr eaLnBrk="0" hangingPunct="0">
              <a:spcBef>
                <a:spcPct val="30000"/>
              </a:spcBef>
            </a:pPr>
            <a:r>
              <a:rPr lang="en-GB" altLang="en-US" sz="2000" dirty="0">
                <a:latin typeface="+mj-lt"/>
                <a:ea typeface="ＭＳ Ｐゴシック" pitchFamily="34" charset="-128"/>
                <a:cs typeface="Times New Roman" pitchFamily="18" charset="0"/>
              </a:rPr>
              <a:t>binder			             10</a:t>
            </a:r>
          </a:p>
        </p:txBody>
      </p:sp>
      <p:sp>
        <p:nvSpPr>
          <p:cNvPr id="65540" name="Text Box 4"/>
          <p:cNvSpPr txBox="1">
            <a:spLocks noChangeArrowheads="1"/>
          </p:cNvSpPr>
          <p:nvPr/>
        </p:nvSpPr>
        <p:spPr bwMode="auto">
          <a:xfrm>
            <a:off x="1774825" y="4373341"/>
            <a:ext cx="7835900" cy="1016000"/>
          </a:xfrm>
          <a:prstGeom prst="rect">
            <a:avLst/>
          </a:prstGeom>
          <a:noFill/>
          <a:ln w="9525">
            <a:noFill/>
            <a:miter lim="800000"/>
            <a:headEnd/>
            <a:tailEnd/>
          </a:ln>
        </p:spPr>
        <p:txBody>
          <a:bodyPr wrap="square">
            <a:spAutoFit/>
          </a:bodyPr>
          <a:lstStyle/>
          <a:p>
            <a:pPr eaLnBrk="0" hangingPunct="0">
              <a:spcBef>
                <a:spcPct val="50000"/>
              </a:spcBef>
            </a:pPr>
            <a:r>
              <a:rPr lang="en-US" altLang="en-US" sz="2400" dirty="0">
                <a:latin typeface="+mj-lt"/>
                <a:ea typeface="ＭＳ Ｐゴシック" pitchFamily="34" charset="-128"/>
                <a:cs typeface="Times New Roman" pitchFamily="18" charset="0"/>
              </a:rPr>
              <a:t>5NaN</a:t>
            </a:r>
            <a:r>
              <a:rPr lang="en-US" altLang="en-US" sz="2400" baseline="-25000" dirty="0">
                <a:latin typeface="+mj-lt"/>
                <a:ea typeface="ＭＳ Ｐゴシック" pitchFamily="34" charset="-128"/>
                <a:cs typeface="Times New Roman" pitchFamily="18" charset="0"/>
              </a:rPr>
              <a:t>3</a:t>
            </a:r>
            <a:r>
              <a:rPr lang="en-US" altLang="en-US" sz="2400" dirty="0">
                <a:latin typeface="+mj-lt"/>
                <a:ea typeface="ＭＳ Ｐゴシック" pitchFamily="34" charset="-128"/>
                <a:cs typeface="Times New Roman" pitchFamily="18" charset="0"/>
              </a:rPr>
              <a:t> + NaNO</a:t>
            </a:r>
            <a:r>
              <a:rPr lang="en-US" altLang="en-US" sz="2400" baseline="-25000" dirty="0">
                <a:latin typeface="+mj-lt"/>
                <a:ea typeface="ＭＳ Ｐゴシック" pitchFamily="34" charset="-128"/>
                <a:cs typeface="Times New Roman" pitchFamily="18" charset="0"/>
              </a:rPr>
              <a:t>3</a:t>
            </a:r>
            <a:r>
              <a:rPr lang="en-US" altLang="en-US" sz="2400" dirty="0">
                <a:latin typeface="+mj-lt"/>
                <a:ea typeface="ＭＳ Ｐゴシック" pitchFamily="34" charset="-128"/>
                <a:cs typeface="Times New Roman" pitchFamily="18" charset="0"/>
              </a:rPr>
              <a:t> = 3Na</a:t>
            </a:r>
            <a:r>
              <a:rPr lang="en-US" altLang="en-US" sz="2400" baseline="-25000" dirty="0">
                <a:latin typeface="+mj-lt"/>
                <a:ea typeface="ＭＳ Ｐゴシック" pitchFamily="34" charset="-128"/>
                <a:cs typeface="Times New Roman" pitchFamily="18" charset="0"/>
              </a:rPr>
              <a:t>2</a:t>
            </a:r>
            <a:r>
              <a:rPr lang="en-US" altLang="en-US" sz="2400" dirty="0">
                <a:latin typeface="+mj-lt"/>
                <a:ea typeface="ＭＳ Ｐゴシック" pitchFamily="34" charset="-128"/>
                <a:cs typeface="Times New Roman" pitchFamily="18" charset="0"/>
              </a:rPr>
              <a:t>O + 8N</a:t>
            </a:r>
            <a:r>
              <a:rPr lang="en-US" altLang="en-US" sz="2400" baseline="-25000" dirty="0">
                <a:latin typeface="+mj-lt"/>
                <a:ea typeface="ＭＳ Ｐゴシック" pitchFamily="34" charset="-128"/>
                <a:cs typeface="Times New Roman" pitchFamily="18" charset="0"/>
              </a:rPr>
              <a:t>2</a:t>
            </a:r>
            <a:r>
              <a:rPr lang="en-US" altLang="en-US" sz="2400" dirty="0">
                <a:latin typeface="+mj-lt"/>
                <a:ea typeface="ＭＳ Ｐゴシック" pitchFamily="34" charset="-128"/>
                <a:cs typeface="Times New Roman" pitchFamily="18" charset="0"/>
              </a:rPr>
              <a:t>	</a:t>
            </a:r>
          </a:p>
          <a:p>
            <a:pPr eaLnBrk="0" hangingPunct="0">
              <a:spcBef>
                <a:spcPct val="50000"/>
              </a:spcBef>
            </a:pPr>
            <a:r>
              <a:rPr lang="el-GR" altLang="en-US" sz="2400" dirty="0">
                <a:latin typeface="+mj-lt"/>
                <a:ea typeface="ＭＳ Ｐゴシック" pitchFamily="34" charset="-128"/>
                <a:cs typeface="Times New Roman" pitchFamily="18" charset="0"/>
              </a:rPr>
              <a:t>Δ</a:t>
            </a:r>
            <a:r>
              <a:rPr lang="en-US" altLang="en-US" sz="2400" i="1" dirty="0">
                <a:latin typeface="+mj-lt"/>
                <a:ea typeface="ＭＳ Ｐゴシック" pitchFamily="34" charset="-128"/>
                <a:cs typeface="Times New Roman" pitchFamily="18" charset="0"/>
              </a:rPr>
              <a:t>H</a:t>
            </a:r>
            <a:r>
              <a:rPr lang="en-US" altLang="en-US" sz="2400" dirty="0">
                <a:latin typeface="+mj-lt"/>
                <a:ea typeface="ＭＳ Ｐゴシック" pitchFamily="34" charset="-128"/>
                <a:cs typeface="Times New Roman" pitchFamily="18" charset="0"/>
              </a:rPr>
              <a:t> = -892 kJ,    </a:t>
            </a:r>
            <a:r>
              <a:rPr lang="en-US" altLang="en-US" sz="2400" i="1" dirty="0">
                <a:latin typeface="+mj-lt"/>
                <a:ea typeface="ＭＳ Ｐゴシック" pitchFamily="34" charset="-128"/>
                <a:cs typeface="Times New Roman" pitchFamily="18" charset="0"/>
              </a:rPr>
              <a:t>q</a:t>
            </a:r>
            <a:r>
              <a:rPr lang="en-US" altLang="en-US" sz="2400" dirty="0">
                <a:latin typeface="+mj-lt"/>
                <a:ea typeface="ＭＳ Ｐゴシック" pitchFamily="34" charset="-128"/>
                <a:cs typeface="Times New Roman" pitchFamily="18" charset="0"/>
              </a:rPr>
              <a:t> = -2180 kJ kg</a:t>
            </a:r>
            <a:r>
              <a:rPr lang="en-US" altLang="en-US" sz="2400" baseline="30000" dirty="0">
                <a:latin typeface="+mj-lt"/>
                <a:ea typeface="ＭＳ Ｐゴシック" pitchFamily="34" charset="-128"/>
                <a:cs typeface="Times New Roman" pitchFamily="18" charset="0"/>
              </a:rPr>
              <a:t>-1</a:t>
            </a:r>
            <a:r>
              <a:rPr lang="en-US" altLang="en-US" sz="2400" dirty="0">
                <a:latin typeface="+mj-lt"/>
                <a:ea typeface="ＭＳ Ｐゴシック" pitchFamily="34" charset="-128"/>
                <a:cs typeface="Times New Roman" pitchFamily="18" charset="0"/>
              </a:rPr>
              <a:t>,</a:t>
            </a:r>
            <a:r>
              <a:rPr lang="en-US" altLang="en-US" sz="2400" baseline="30000" dirty="0">
                <a:latin typeface="+mj-lt"/>
                <a:ea typeface="ＭＳ Ｐゴシック" pitchFamily="34" charset="-128"/>
                <a:cs typeface="Times New Roman" pitchFamily="18" charset="0"/>
              </a:rPr>
              <a:t>   </a:t>
            </a:r>
            <a:r>
              <a:rPr lang="en-US" altLang="en-US" sz="2400" dirty="0">
                <a:latin typeface="+mj-lt"/>
                <a:ea typeface="ＭＳ Ｐゴシック" pitchFamily="34" charset="-128"/>
                <a:cs typeface="Times New Roman" pitchFamily="18" charset="0"/>
              </a:rPr>
              <a:t>V</a:t>
            </a:r>
            <a:r>
              <a:rPr lang="en-US" altLang="en-US" sz="2400" baseline="-25000" dirty="0">
                <a:latin typeface="+mj-lt"/>
                <a:ea typeface="ＭＳ Ｐゴシック" pitchFamily="34" charset="-128"/>
                <a:cs typeface="Times New Roman" pitchFamily="18" charset="0"/>
              </a:rPr>
              <a:t>N</a:t>
            </a:r>
            <a:r>
              <a:rPr lang="en-US" altLang="en-US" sz="1600" baseline="-25000" dirty="0">
                <a:latin typeface="+mj-lt"/>
                <a:ea typeface="ＭＳ Ｐゴシック" pitchFamily="34" charset="-128"/>
                <a:cs typeface="Times New Roman" pitchFamily="18" charset="0"/>
              </a:rPr>
              <a:t>2</a:t>
            </a:r>
            <a:r>
              <a:rPr lang="en-US" altLang="en-US" sz="2400" dirty="0">
                <a:latin typeface="+mj-lt"/>
                <a:ea typeface="ＭＳ Ｐゴシック" pitchFamily="34" charset="-128"/>
                <a:cs typeface="Times New Roman" pitchFamily="18" charset="0"/>
              </a:rPr>
              <a:t> =   43.7 litre.kg</a:t>
            </a:r>
            <a:r>
              <a:rPr lang="en-US" altLang="en-US" sz="2400" baseline="30000" dirty="0">
                <a:latin typeface="+mj-lt"/>
                <a:ea typeface="ＭＳ Ｐゴシック" pitchFamily="34" charset="-128"/>
                <a:cs typeface="Times New Roman" pitchFamily="18" charset="0"/>
              </a:rPr>
              <a:t>-1</a:t>
            </a:r>
          </a:p>
        </p:txBody>
      </p:sp>
      <p:pic>
        <p:nvPicPr>
          <p:cNvPr id="3" name="Audio 2">
            <a:hlinkClick r:id="" action="ppaction://media"/>
            <a:extLst>
              <a:ext uri="{FF2B5EF4-FFF2-40B4-BE49-F238E27FC236}">
                <a16:creationId xmlns:a16="http://schemas.microsoft.com/office/drawing/2014/main" id="{DFD350A8-8E42-FDFA-74DD-DCDB882FD7A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9328069"/>
      </p:ext>
    </p:extLst>
  </p:cSld>
  <p:clrMapOvr>
    <a:masterClrMapping/>
  </p:clrMapOvr>
  <p:transition advTm="108440">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58C5ECF-1092-FD48-C2EC-E3584C41CE4E}"/>
              </a:ext>
            </a:extLst>
          </p:cNvPr>
          <p:cNvSpPr/>
          <p:nvPr/>
        </p:nvSpPr>
        <p:spPr>
          <a:xfrm>
            <a:off x="1789113" y="2733678"/>
            <a:ext cx="1398588" cy="219210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B0143EE3-74CB-9ED7-CC4F-A8E160C44003}"/>
              </a:ext>
            </a:extLst>
          </p:cNvPr>
          <p:cNvSpPr/>
          <p:nvPr/>
        </p:nvSpPr>
        <p:spPr>
          <a:xfrm>
            <a:off x="1789113" y="1052514"/>
            <a:ext cx="1242558" cy="147002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588" name="Rectangle 8"/>
          <p:cNvSpPr>
            <a:spLocks noGrp="1" noChangeArrowheads="1"/>
          </p:cNvSpPr>
          <p:nvPr>
            <p:ph type="title"/>
          </p:nvPr>
        </p:nvSpPr>
        <p:spPr>
          <a:xfrm>
            <a:off x="42863" y="63500"/>
            <a:ext cx="8229600" cy="777875"/>
          </a:xfrm>
        </p:spPr>
        <p:txBody>
          <a:bodyPr/>
          <a:lstStyle/>
          <a:p>
            <a:r>
              <a:rPr lang="en-GB" altLang="en-US" sz="3600" dirty="0"/>
              <a:t>Newer Nitrogen </a:t>
            </a:r>
            <a:r>
              <a:rPr lang="en-GB" altLang="en-US" sz="3600" dirty="0" err="1"/>
              <a:t>Generants</a:t>
            </a:r>
            <a:endParaRPr lang="en-GB" altLang="en-US" sz="3600" dirty="0"/>
          </a:p>
        </p:txBody>
      </p:sp>
      <p:grpSp>
        <p:nvGrpSpPr>
          <p:cNvPr id="67586" name="Group 2"/>
          <p:cNvGrpSpPr>
            <a:grpSpLocks/>
          </p:cNvGrpSpPr>
          <p:nvPr/>
        </p:nvGrpSpPr>
        <p:grpSpPr bwMode="auto">
          <a:xfrm>
            <a:off x="1336676" y="2781301"/>
            <a:ext cx="8467725" cy="2232025"/>
            <a:chOff x="-11" y="2134"/>
            <a:chExt cx="5334" cy="1406"/>
          </a:xfrm>
        </p:grpSpPr>
        <p:pic>
          <p:nvPicPr>
            <p:cNvPr id="67594" name="Picture 3"/>
            <p:cNvPicPr>
              <a:picLocks noChangeAspect="1" noChangeArrowheads="1"/>
            </p:cNvPicPr>
            <p:nvPr/>
          </p:nvPicPr>
          <p:blipFill>
            <a:blip r:embed="rId6"/>
            <a:srcRect/>
            <a:stretch>
              <a:fillRect/>
            </a:stretch>
          </p:blipFill>
          <p:spPr bwMode="auto">
            <a:xfrm>
              <a:off x="274" y="2134"/>
              <a:ext cx="881" cy="1406"/>
            </a:xfrm>
            <a:prstGeom prst="rect">
              <a:avLst/>
            </a:prstGeom>
            <a:noFill/>
            <a:ln w="9525">
              <a:noFill/>
              <a:miter lim="800000"/>
              <a:headEnd/>
              <a:tailEnd/>
            </a:ln>
          </p:spPr>
        </p:pic>
        <p:sp>
          <p:nvSpPr>
            <p:cNvPr id="67595" name="Text Box 4"/>
            <p:cNvSpPr txBox="1">
              <a:spLocks noChangeArrowheads="1"/>
            </p:cNvSpPr>
            <p:nvPr/>
          </p:nvSpPr>
          <p:spPr bwMode="auto">
            <a:xfrm>
              <a:off x="-11" y="2631"/>
              <a:ext cx="5334" cy="640"/>
            </a:xfrm>
            <a:prstGeom prst="rect">
              <a:avLst/>
            </a:prstGeom>
            <a:noFill/>
            <a:ln w="9525">
              <a:noFill/>
              <a:miter lim="800000"/>
              <a:headEnd/>
              <a:tailEnd/>
            </a:ln>
          </p:spPr>
          <p:txBody>
            <a:bodyPr>
              <a:spAutoFit/>
            </a:bodyPr>
            <a:lstStyle/>
            <a:p>
              <a:pPr algn="r" eaLnBrk="0" hangingPunct="0"/>
              <a:r>
                <a:rPr lang="en-GB" altLang="en-US" sz="2000" dirty="0">
                  <a:latin typeface="+mj-lt"/>
                  <a:ea typeface="ＭＳ Ｐゴシック" pitchFamily="34" charset="-128"/>
                  <a:cs typeface="Times New Roman" pitchFamily="18" charset="0"/>
                </a:rPr>
                <a:t>+ 2.2NaNO</a:t>
              </a:r>
              <a:r>
                <a:rPr lang="en-GB" altLang="en-US" sz="2000" baseline="-25000" dirty="0">
                  <a:latin typeface="+mj-lt"/>
                  <a:ea typeface="ＭＳ Ｐゴシック" pitchFamily="34" charset="-128"/>
                  <a:cs typeface="Times New Roman" pitchFamily="18" charset="0"/>
                </a:rPr>
                <a:t>3</a:t>
              </a:r>
              <a:r>
                <a:rPr lang="en-GB" altLang="en-US" sz="2000" dirty="0">
                  <a:latin typeface="+mj-lt"/>
                  <a:ea typeface="ＭＳ Ｐゴシック" pitchFamily="34" charset="-128"/>
                  <a:cs typeface="Times New Roman" pitchFamily="18" charset="0"/>
                </a:rPr>
                <a:t> = 1.1Na</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O + 2CO</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(g) + 1.5H</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O + 2.6N</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(g)</a:t>
              </a:r>
            </a:p>
            <a:p>
              <a:pPr algn="r" eaLnBrk="0" hangingPunct="0"/>
              <a:endParaRPr lang="en-GB" altLang="en-US" sz="2000" i="1" dirty="0">
                <a:latin typeface="+mj-lt"/>
                <a:ea typeface="ＭＳ Ｐゴシック" pitchFamily="34" charset="-128"/>
                <a:cs typeface="Times New Roman" pitchFamily="18" charset="0"/>
              </a:endParaRPr>
            </a:p>
            <a:p>
              <a:pPr algn="r" eaLnBrk="0" hangingPunct="0"/>
              <a:r>
                <a:rPr lang="en-GB" altLang="en-US" sz="2000" i="1" dirty="0">
                  <a:latin typeface="+mj-lt"/>
                  <a:ea typeface="ＭＳ Ｐゴシック" pitchFamily="34" charset="-128"/>
                  <a:cs typeface="Times New Roman" pitchFamily="18" charset="0"/>
                </a:rPr>
                <a:t>V</a:t>
              </a:r>
              <a:r>
                <a:rPr lang="en-GB" altLang="en-US" sz="2000" dirty="0">
                  <a:latin typeface="+mj-lt"/>
                  <a:ea typeface="ＭＳ Ｐゴシック" pitchFamily="34" charset="-128"/>
                  <a:cs typeface="Times New Roman" pitchFamily="18" charset="0"/>
                </a:rPr>
                <a:t> = 0.53 m</a:t>
              </a:r>
              <a:r>
                <a:rPr lang="en-GB" altLang="en-US" sz="2000" baseline="30000" dirty="0">
                  <a:latin typeface="+mj-lt"/>
                  <a:ea typeface="ＭＳ Ｐゴシック" pitchFamily="34" charset="-128"/>
                  <a:cs typeface="Times New Roman" pitchFamily="18" charset="0"/>
                </a:rPr>
                <a:t>3</a:t>
              </a:r>
              <a:r>
                <a:rPr lang="en-GB" altLang="en-US" sz="2000" dirty="0">
                  <a:latin typeface="+mj-lt"/>
                  <a:ea typeface="ＭＳ Ｐゴシック" pitchFamily="34" charset="-128"/>
                  <a:cs typeface="Times New Roman" pitchFamily="18" charset="0"/>
                </a:rPr>
                <a:t> kg</a:t>
              </a:r>
              <a:r>
                <a:rPr lang="en-GB" altLang="en-US" sz="2000" baseline="30000" dirty="0">
                  <a:latin typeface="+mj-lt"/>
                  <a:ea typeface="ＭＳ Ｐゴシック" pitchFamily="34" charset="-128"/>
                  <a:cs typeface="Times New Roman" pitchFamily="18" charset="0"/>
                </a:rPr>
                <a:t>-1</a:t>
              </a:r>
              <a:endParaRPr lang="en-GB" altLang="en-US" sz="2000" dirty="0">
                <a:latin typeface="+mj-lt"/>
                <a:ea typeface="ＭＳ Ｐゴシック" pitchFamily="34" charset="-128"/>
                <a:cs typeface="Times New Roman" pitchFamily="18" charset="0"/>
              </a:endParaRPr>
            </a:p>
          </p:txBody>
        </p:sp>
      </p:grpSp>
      <p:grpSp>
        <p:nvGrpSpPr>
          <p:cNvPr id="169993" name="Group 9"/>
          <p:cNvGrpSpPr>
            <a:grpSpLocks/>
          </p:cNvGrpSpPr>
          <p:nvPr/>
        </p:nvGrpSpPr>
        <p:grpSpPr bwMode="auto">
          <a:xfrm>
            <a:off x="1922463" y="5013324"/>
            <a:ext cx="8936037" cy="1222375"/>
            <a:chOff x="288" y="3332"/>
            <a:chExt cx="5629" cy="770"/>
          </a:xfrm>
        </p:grpSpPr>
        <p:sp>
          <p:nvSpPr>
            <p:cNvPr id="67590" name="Text Box 10"/>
            <p:cNvSpPr txBox="1">
              <a:spLocks noChangeArrowheads="1"/>
            </p:cNvSpPr>
            <p:nvPr/>
          </p:nvSpPr>
          <p:spPr bwMode="auto">
            <a:xfrm>
              <a:off x="846" y="3559"/>
              <a:ext cx="5071" cy="543"/>
            </a:xfrm>
            <a:prstGeom prst="rect">
              <a:avLst/>
            </a:prstGeom>
            <a:noFill/>
            <a:ln w="9525">
              <a:noFill/>
              <a:miter lim="800000"/>
              <a:headEnd/>
              <a:tailEnd/>
            </a:ln>
          </p:spPr>
          <p:txBody>
            <a:bodyPr>
              <a:spAutoFit/>
            </a:bodyPr>
            <a:lstStyle/>
            <a:p>
              <a:pPr eaLnBrk="0" hangingPunct="0">
                <a:spcBef>
                  <a:spcPct val="50000"/>
                </a:spcBef>
              </a:pPr>
              <a:r>
                <a:rPr lang="en-US" altLang="en-US" sz="2000" dirty="0">
                  <a:latin typeface="+mj-lt"/>
                  <a:ea typeface="ＭＳ Ｐゴシック" pitchFamily="34" charset="-128"/>
                  <a:cs typeface="Times New Roman" pitchFamily="18" charset="0"/>
                </a:rPr>
                <a:t>5NaN</a:t>
              </a:r>
              <a:r>
                <a:rPr lang="en-US" altLang="en-US" sz="2000" baseline="-25000" dirty="0">
                  <a:latin typeface="+mj-lt"/>
                  <a:ea typeface="ＭＳ Ｐゴシック" pitchFamily="34" charset="-128"/>
                  <a:cs typeface="Times New Roman" pitchFamily="18" charset="0"/>
                </a:rPr>
                <a:t>3</a:t>
              </a:r>
              <a:r>
                <a:rPr lang="en-US" altLang="en-US" sz="2000" dirty="0">
                  <a:latin typeface="+mj-lt"/>
                  <a:ea typeface="ＭＳ Ｐゴシック" pitchFamily="34" charset="-128"/>
                  <a:cs typeface="Times New Roman" pitchFamily="18" charset="0"/>
                </a:rPr>
                <a:t> + NaNO</a:t>
              </a:r>
              <a:r>
                <a:rPr lang="en-US" altLang="en-US" sz="2000" baseline="-25000" dirty="0">
                  <a:latin typeface="+mj-lt"/>
                  <a:ea typeface="ＭＳ Ｐゴシック" pitchFamily="34" charset="-128"/>
                  <a:cs typeface="Times New Roman" pitchFamily="18" charset="0"/>
                </a:rPr>
                <a:t>3</a:t>
              </a:r>
              <a:r>
                <a:rPr lang="en-US" altLang="en-US" sz="2000" dirty="0">
                  <a:latin typeface="+mj-lt"/>
                  <a:ea typeface="ＭＳ Ｐゴシック" pitchFamily="34" charset="-128"/>
                  <a:cs typeface="Times New Roman" pitchFamily="18" charset="0"/>
                </a:rPr>
                <a:t> = 3Na</a:t>
              </a:r>
              <a:r>
                <a:rPr lang="en-US" altLang="en-US" sz="2000" baseline="-25000" dirty="0">
                  <a:latin typeface="+mj-lt"/>
                  <a:ea typeface="ＭＳ Ｐゴシック" pitchFamily="34" charset="-128"/>
                  <a:cs typeface="Times New Roman" pitchFamily="18" charset="0"/>
                </a:rPr>
                <a:t>2</a:t>
              </a:r>
              <a:r>
                <a:rPr lang="en-US" altLang="en-US" sz="2000" dirty="0">
                  <a:latin typeface="+mj-lt"/>
                  <a:ea typeface="ＭＳ Ｐゴシック" pitchFamily="34" charset="-128"/>
                  <a:cs typeface="Times New Roman" pitchFamily="18" charset="0"/>
                </a:rPr>
                <a:t>O + 8N</a:t>
              </a:r>
              <a:r>
                <a:rPr lang="en-US" altLang="en-US" sz="2000" baseline="-25000" dirty="0">
                  <a:latin typeface="+mj-lt"/>
                  <a:ea typeface="ＭＳ Ｐゴシック" pitchFamily="34" charset="-128"/>
                  <a:cs typeface="Times New Roman" pitchFamily="18" charset="0"/>
                </a:rPr>
                <a:t>2</a:t>
              </a:r>
              <a:r>
                <a:rPr lang="en-US" altLang="en-US" sz="2000" dirty="0">
                  <a:latin typeface="+mj-lt"/>
                  <a:ea typeface="ＭＳ Ｐゴシック" pitchFamily="34" charset="-128"/>
                  <a:cs typeface="Times New Roman" pitchFamily="18" charset="0"/>
                </a:rPr>
                <a:t>	</a:t>
              </a:r>
            </a:p>
            <a:p>
              <a:pPr algn="r" eaLnBrk="0" hangingPunct="0">
                <a:spcBef>
                  <a:spcPct val="50000"/>
                </a:spcBef>
              </a:pPr>
              <a:r>
                <a:rPr lang="en-US" altLang="en-US" sz="2000" i="1" dirty="0">
                  <a:latin typeface="+mj-lt"/>
                  <a:ea typeface="ＭＳ Ｐゴシック" pitchFamily="34" charset="-128"/>
                  <a:cs typeface="Times New Roman" pitchFamily="18" charset="0"/>
                </a:rPr>
                <a:t>    V = </a:t>
              </a:r>
              <a:r>
                <a:rPr lang="en-US" altLang="en-US" sz="2000" dirty="0">
                  <a:latin typeface="+mj-lt"/>
                  <a:ea typeface="ＭＳ Ｐゴシック" pitchFamily="34" charset="-128"/>
                  <a:cs typeface="Times New Roman" pitchFamily="18" charset="0"/>
                </a:rPr>
                <a:t>0.44 m</a:t>
              </a:r>
              <a:r>
                <a:rPr lang="en-US" altLang="en-US" sz="2000" baseline="30000" dirty="0">
                  <a:latin typeface="+mj-lt"/>
                  <a:ea typeface="ＭＳ Ｐゴシック" pitchFamily="34" charset="-128"/>
                  <a:cs typeface="Times New Roman" pitchFamily="18" charset="0"/>
                </a:rPr>
                <a:t>3</a:t>
              </a:r>
              <a:r>
                <a:rPr lang="en-US" altLang="en-US" sz="2000" dirty="0">
                  <a:latin typeface="+mj-lt"/>
                  <a:ea typeface="ＭＳ Ｐゴシック" pitchFamily="34" charset="-128"/>
                  <a:cs typeface="Times New Roman" pitchFamily="18" charset="0"/>
                </a:rPr>
                <a:t> kg</a:t>
              </a:r>
              <a:r>
                <a:rPr lang="en-US" altLang="en-US" sz="2000" baseline="30000" dirty="0">
                  <a:latin typeface="+mj-lt"/>
                  <a:ea typeface="ＭＳ Ｐゴシック" pitchFamily="34" charset="-128"/>
                  <a:cs typeface="Times New Roman" pitchFamily="18" charset="0"/>
                </a:rPr>
                <a:t>-1</a:t>
              </a:r>
              <a:endParaRPr lang="en-US" altLang="en-US" sz="2000" dirty="0">
                <a:latin typeface="+mj-lt"/>
                <a:ea typeface="ＭＳ Ｐゴシック" pitchFamily="34" charset="-128"/>
                <a:cs typeface="Times New Roman" pitchFamily="18" charset="0"/>
              </a:endParaRPr>
            </a:p>
          </p:txBody>
        </p:sp>
        <p:sp>
          <p:nvSpPr>
            <p:cNvPr id="67591" name="Line 11"/>
            <p:cNvSpPr>
              <a:spLocks noChangeShapeType="1"/>
            </p:cNvSpPr>
            <p:nvPr/>
          </p:nvSpPr>
          <p:spPr bwMode="auto">
            <a:xfrm>
              <a:off x="288" y="3332"/>
              <a:ext cx="5184" cy="0"/>
            </a:xfrm>
            <a:prstGeom prst="line">
              <a:avLst/>
            </a:prstGeom>
            <a:noFill/>
            <a:ln w="28575">
              <a:solidFill>
                <a:schemeClr val="accent2"/>
              </a:solidFill>
              <a:round/>
              <a:headEnd/>
              <a:tailEnd type="none" w="med" len="sm"/>
            </a:ln>
          </p:spPr>
          <p:txBody>
            <a:bodyPr wrap="none" anchor="ctr">
              <a:spAutoFit/>
            </a:bodyPr>
            <a:lstStyle/>
            <a:p>
              <a:endParaRPr lang="en-US"/>
            </a:p>
          </p:txBody>
        </p:sp>
      </p:grpSp>
      <p:grpSp>
        <p:nvGrpSpPr>
          <p:cNvPr id="67587" name="Group 5"/>
          <p:cNvGrpSpPr>
            <a:grpSpLocks/>
          </p:cNvGrpSpPr>
          <p:nvPr/>
        </p:nvGrpSpPr>
        <p:grpSpPr bwMode="auto">
          <a:xfrm>
            <a:off x="1797050" y="1125539"/>
            <a:ext cx="8586788" cy="1474787"/>
            <a:chOff x="343" y="1107"/>
            <a:chExt cx="5282" cy="929"/>
          </a:xfrm>
        </p:grpSpPr>
        <p:pic>
          <p:nvPicPr>
            <p:cNvPr id="67592" name="Picture 6"/>
            <p:cNvPicPr>
              <a:picLocks noChangeAspect="1" noChangeArrowheads="1"/>
            </p:cNvPicPr>
            <p:nvPr/>
          </p:nvPicPr>
          <p:blipFill>
            <a:blip r:embed="rId7"/>
            <a:srcRect/>
            <a:stretch>
              <a:fillRect/>
            </a:stretch>
          </p:blipFill>
          <p:spPr bwMode="auto">
            <a:xfrm>
              <a:off x="343" y="1107"/>
              <a:ext cx="785" cy="858"/>
            </a:xfrm>
            <a:prstGeom prst="rect">
              <a:avLst/>
            </a:prstGeom>
            <a:noFill/>
            <a:ln w="9525">
              <a:noFill/>
              <a:miter lim="800000"/>
              <a:headEnd/>
              <a:tailEnd/>
            </a:ln>
          </p:spPr>
        </p:pic>
        <p:sp>
          <p:nvSpPr>
            <p:cNvPr id="67593" name="Text Box 7"/>
            <p:cNvSpPr txBox="1">
              <a:spLocks noChangeArrowheads="1"/>
            </p:cNvSpPr>
            <p:nvPr/>
          </p:nvSpPr>
          <p:spPr bwMode="auto">
            <a:xfrm>
              <a:off x="1078" y="1396"/>
              <a:ext cx="4547" cy="640"/>
            </a:xfrm>
            <a:prstGeom prst="rect">
              <a:avLst/>
            </a:prstGeom>
            <a:noFill/>
            <a:ln w="9525">
              <a:noFill/>
              <a:miter lim="800000"/>
              <a:headEnd/>
              <a:tailEnd/>
            </a:ln>
          </p:spPr>
          <p:txBody>
            <a:bodyPr>
              <a:spAutoFit/>
            </a:bodyPr>
            <a:lstStyle/>
            <a:p>
              <a:pPr eaLnBrk="0" hangingPunct="0"/>
              <a:r>
                <a:rPr lang="en-GB" altLang="en-US" sz="2000" dirty="0">
                  <a:latin typeface="+mj-lt"/>
                  <a:ea typeface="ＭＳ Ｐゴシック" pitchFamily="34" charset="-128"/>
                  <a:cs typeface="Times New Roman" pitchFamily="18" charset="0"/>
                </a:rPr>
                <a:t>+ 2.8NaNO</a:t>
              </a:r>
              <a:r>
                <a:rPr lang="en-GB" altLang="en-US" sz="2000" baseline="-25000" dirty="0">
                  <a:latin typeface="+mj-lt"/>
                  <a:ea typeface="ＭＳ Ｐゴシック" pitchFamily="34" charset="-128"/>
                  <a:cs typeface="Times New Roman" pitchFamily="18" charset="0"/>
                </a:rPr>
                <a:t>3</a:t>
              </a:r>
              <a:r>
                <a:rPr lang="en-GB" altLang="en-US" sz="2000" dirty="0">
                  <a:latin typeface="+mj-lt"/>
                  <a:ea typeface="ＭＳ Ｐゴシック" pitchFamily="34" charset="-128"/>
                  <a:cs typeface="Times New Roman" pitchFamily="18" charset="0"/>
                </a:rPr>
                <a:t> = 1.4Na</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O + 2CO</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(g) + 3H</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O + 5.4N</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(g)</a:t>
              </a:r>
            </a:p>
            <a:p>
              <a:pPr algn="r" eaLnBrk="0" hangingPunct="0"/>
              <a:r>
                <a:rPr lang="en-GB" altLang="en-US" sz="2000" i="1" dirty="0">
                  <a:latin typeface="+mj-lt"/>
                  <a:ea typeface="ＭＳ Ｐゴシック" pitchFamily="34" charset="-128"/>
                  <a:cs typeface="Times New Roman" pitchFamily="18" charset="0"/>
                </a:rPr>
                <a:t>         </a:t>
              </a:r>
            </a:p>
            <a:p>
              <a:pPr algn="r" eaLnBrk="0" hangingPunct="0"/>
              <a:r>
                <a:rPr lang="en-GB" altLang="en-US" sz="2000" i="1" dirty="0">
                  <a:latin typeface="+mj-lt"/>
                  <a:ea typeface="ＭＳ Ｐゴシック" pitchFamily="34" charset="-128"/>
                  <a:cs typeface="Times New Roman" pitchFamily="18" charset="0"/>
                </a:rPr>
                <a:t>V</a:t>
              </a:r>
              <a:r>
                <a:rPr lang="en-GB" altLang="en-US" sz="2000" dirty="0">
                  <a:latin typeface="+mj-lt"/>
                  <a:ea typeface="ＭＳ Ｐゴシック" pitchFamily="34" charset="-128"/>
                  <a:cs typeface="Times New Roman" pitchFamily="18" charset="0"/>
                </a:rPr>
                <a:t> = 0.61 m</a:t>
              </a:r>
              <a:r>
                <a:rPr lang="en-GB" altLang="en-US" sz="2000" baseline="30000" dirty="0">
                  <a:latin typeface="+mj-lt"/>
                  <a:ea typeface="ＭＳ Ｐゴシック" pitchFamily="34" charset="-128"/>
                  <a:cs typeface="Times New Roman" pitchFamily="18" charset="0"/>
                </a:rPr>
                <a:t>3</a:t>
              </a:r>
              <a:r>
                <a:rPr lang="en-GB" altLang="en-US" sz="2000" dirty="0">
                  <a:latin typeface="+mj-lt"/>
                  <a:ea typeface="ＭＳ Ｐゴシック" pitchFamily="34" charset="-128"/>
                  <a:cs typeface="Times New Roman" pitchFamily="18" charset="0"/>
                </a:rPr>
                <a:t> kg</a:t>
              </a:r>
              <a:r>
                <a:rPr lang="en-GB" altLang="en-US" sz="2000" baseline="30000" dirty="0">
                  <a:latin typeface="+mj-lt"/>
                  <a:ea typeface="ＭＳ Ｐゴシック" pitchFamily="34" charset="-128"/>
                  <a:cs typeface="Times New Roman" pitchFamily="18" charset="0"/>
                </a:rPr>
                <a:t>-1</a:t>
              </a:r>
              <a:endParaRPr lang="en-GB" altLang="en-US" sz="2000" dirty="0">
                <a:latin typeface="+mj-lt"/>
                <a:ea typeface="ＭＳ Ｐゴシック" pitchFamily="34" charset="-128"/>
                <a:cs typeface="Times New Roman" pitchFamily="18" charset="0"/>
              </a:endParaRPr>
            </a:p>
          </p:txBody>
        </p:sp>
      </p:grpSp>
      <p:pic>
        <p:nvPicPr>
          <p:cNvPr id="5" name="Audio 4">
            <a:hlinkClick r:id="" action="ppaction://media"/>
            <a:extLst>
              <a:ext uri="{FF2B5EF4-FFF2-40B4-BE49-F238E27FC236}">
                <a16:creationId xmlns:a16="http://schemas.microsoft.com/office/drawing/2014/main" id="{0C7A6E4D-446A-4668-A167-38A5C919D944}"/>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619312687"/>
      </p:ext>
    </p:extLst>
  </p:cSld>
  <p:clrMapOvr>
    <a:masterClrMapping/>
  </p:clrMapOvr>
  <p:transition advTm="50283">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99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46110" y="452718"/>
            <a:ext cx="10131157" cy="1400530"/>
          </a:xfrm>
        </p:spPr>
        <p:txBody>
          <a:bodyPr/>
          <a:lstStyle/>
          <a:p>
            <a:r>
              <a:rPr lang="en-GB" altLang="en-US" dirty="0"/>
              <a:t>ALARP!</a:t>
            </a:r>
            <a:br>
              <a:rPr lang="en-GB" altLang="en-US" dirty="0"/>
            </a:br>
            <a:r>
              <a:rPr lang="en-GB" altLang="en-US" dirty="0"/>
              <a:t>Cotton + </a:t>
            </a:r>
            <a:r>
              <a:rPr lang="en-GB" altLang="en-US" dirty="0" err="1"/>
              <a:t>Proban</a:t>
            </a:r>
            <a:r>
              <a:rPr lang="en-GB" altLang="en-US" dirty="0"/>
              <a:t>/Cotton Underwear</a:t>
            </a:r>
          </a:p>
        </p:txBody>
      </p:sp>
      <p:pic>
        <p:nvPicPr>
          <p:cNvPr id="26627" name="Picture 3" descr="FRC 335g + short cotton underwear 175g pg 2 6 secs"/>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3089995" y="2062792"/>
            <a:ext cx="5394325"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 name="TextBox 2">
            <a:extLst>
              <a:ext uri="{FF2B5EF4-FFF2-40B4-BE49-F238E27FC236}">
                <a16:creationId xmlns:a16="http://schemas.microsoft.com/office/drawing/2014/main" id="{21EE3A59-1C34-32EE-159A-CE760B9B4510}"/>
              </a:ext>
            </a:extLst>
          </p:cNvPr>
          <p:cNvSpPr txBox="1"/>
          <p:nvPr/>
        </p:nvSpPr>
        <p:spPr>
          <a:xfrm>
            <a:off x="380999" y="6217859"/>
            <a:ext cx="10131157" cy="523220"/>
          </a:xfrm>
          <a:prstGeom prst="rect">
            <a:avLst/>
          </a:prstGeom>
          <a:noFill/>
        </p:spPr>
        <p:txBody>
          <a:bodyPr wrap="square">
            <a:spAutoFit/>
          </a:bodyPr>
          <a:lstStyle/>
          <a:p>
            <a:r>
              <a:rPr lang="en-GB" sz="1400" b="1" dirty="0"/>
              <a:t>Assessment of Personal Protective Clothing for Protection against Fire Hazards</a:t>
            </a:r>
          </a:p>
          <a:p>
            <a:r>
              <a:rPr lang="en-GB" sz="1400" dirty="0"/>
              <a:t>S. L. Burn, Proceedings of the 33</a:t>
            </a:r>
            <a:r>
              <a:rPr lang="en-GB" sz="1400" baseline="30000" dirty="0"/>
              <a:t>rd</a:t>
            </a:r>
            <a:r>
              <a:rPr lang="en-GB" sz="1400" dirty="0"/>
              <a:t> IPS 2006 Fort Collins USA.</a:t>
            </a:r>
          </a:p>
        </p:txBody>
      </p:sp>
      <p:pic>
        <p:nvPicPr>
          <p:cNvPr id="4" name="Audio 3">
            <a:hlinkClick r:id="" action="ppaction://media"/>
            <a:extLst>
              <a:ext uri="{FF2B5EF4-FFF2-40B4-BE49-F238E27FC236}">
                <a16:creationId xmlns:a16="http://schemas.microsoft.com/office/drawing/2014/main" id="{2CC49410-45D6-D751-C5DB-9B3AE865E06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4019580"/>
      </p:ext>
    </p:extLst>
  </p:cSld>
  <p:clrMapOvr>
    <a:masterClrMapping/>
  </p:clrMapOvr>
  <p:transition spd="slow" advTm="24743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en-US"/>
              <a:t>Cotton Proban/Cotton Underwear Survivability</a:t>
            </a:r>
          </a:p>
        </p:txBody>
      </p:sp>
      <p:pic>
        <p:nvPicPr>
          <p:cNvPr id="27651" name="Picture 3" descr="FRC 335g + short cotton underwear 175g pg 4 6 secs"/>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2934419" y="2057040"/>
            <a:ext cx="5703888"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 name="Audio 2">
            <a:hlinkClick r:id="" action="ppaction://media"/>
            <a:extLst>
              <a:ext uri="{FF2B5EF4-FFF2-40B4-BE49-F238E27FC236}">
                <a16:creationId xmlns:a16="http://schemas.microsoft.com/office/drawing/2014/main" id="{590508A0-59A9-AF84-9952-7F08B43A198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70731483"/>
      </p:ext>
    </p:extLst>
  </p:cSld>
  <p:clrMapOvr>
    <a:masterClrMapping/>
  </p:clrMapOvr>
  <p:transition spd="slow" advTm="38753"/>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a:t>NOMEX® Ti-Technology/ NOMEX® Comfort</a:t>
            </a:r>
          </a:p>
        </p:txBody>
      </p:sp>
      <p:pic>
        <p:nvPicPr>
          <p:cNvPr id="28675" name="Picture 3" descr="Ti-Tech, NmxCPolo +NmxC LJohns 6secs pg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3305176" y="1809750"/>
            <a:ext cx="5343525"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 name="Audio 2">
            <a:hlinkClick r:id="" action="ppaction://media"/>
            <a:extLst>
              <a:ext uri="{FF2B5EF4-FFF2-40B4-BE49-F238E27FC236}">
                <a16:creationId xmlns:a16="http://schemas.microsoft.com/office/drawing/2014/main" id="{26632001-7D93-E828-1BEA-FF74C16C10A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2570731"/>
      </p:ext>
    </p:extLst>
  </p:cSld>
  <p:clrMapOvr>
    <a:masterClrMapping/>
  </p:clrMapOvr>
  <p:transition spd="slow" advTm="4575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ltLang="en-US" sz="2000"/>
              <a:t>NOMEX® Ti-Technology/ NOMEX® Comfort Survivability</a:t>
            </a:r>
          </a:p>
        </p:txBody>
      </p:sp>
      <p:pic>
        <p:nvPicPr>
          <p:cNvPr id="29699" name="Picture 3" descr="Ti-Tech, NmxCPolo +NmxC LJohns 6secs pg4"/>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3187701" y="1809750"/>
            <a:ext cx="5578475" cy="411480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 name="Audio 2">
            <a:hlinkClick r:id="" action="ppaction://media"/>
            <a:extLst>
              <a:ext uri="{FF2B5EF4-FFF2-40B4-BE49-F238E27FC236}">
                <a16:creationId xmlns:a16="http://schemas.microsoft.com/office/drawing/2014/main" id="{ED0BE9C3-1F10-3353-8968-40AC7729285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0567457"/>
      </p:ext>
    </p:extLst>
  </p:cSld>
  <p:clrMapOvr>
    <a:masterClrMapping/>
  </p:clrMapOvr>
  <p:transition spd="slow" advTm="8268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4">
            <a:extLst>
              <a:ext uri="{FF2B5EF4-FFF2-40B4-BE49-F238E27FC236}">
                <a16:creationId xmlns:a16="http://schemas.microsoft.com/office/drawing/2014/main" id="{1AF81D2B-2F15-AB8C-8712-3FACC709043A}"/>
              </a:ext>
            </a:extLst>
          </p:cNvPr>
          <p:cNvSpPr>
            <a:spLocks noGrp="1" noChangeArrowheads="1"/>
          </p:cNvSpPr>
          <p:nvPr>
            <p:ph type="title"/>
          </p:nvPr>
        </p:nvSpPr>
        <p:spPr>
          <a:xfrm>
            <a:off x="261257" y="0"/>
            <a:ext cx="8229600" cy="777875"/>
          </a:xfrm>
        </p:spPr>
        <p:txBody>
          <a:bodyPr/>
          <a:lstStyle/>
          <a:p>
            <a:pPr eaLnBrk="1" hangingPunct="1"/>
            <a:r>
              <a:rPr lang="en-GB" altLang="en-US" sz="3600" dirty="0"/>
              <a:t>Toxicity</a:t>
            </a:r>
          </a:p>
        </p:txBody>
      </p:sp>
      <p:sp>
        <p:nvSpPr>
          <p:cNvPr id="80900" name="Rectangle 1">
            <a:extLst>
              <a:ext uri="{FF2B5EF4-FFF2-40B4-BE49-F238E27FC236}">
                <a16:creationId xmlns:a16="http://schemas.microsoft.com/office/drawing/2014/main" id="{78B31329-0205-C4FB-91BD-54814B4CEC05}"/>
              </a:ext>
            </a:extLst>
          </p:cNvPr>
          <p:cNvSpPr>
            <a:spLocks noChangeArrowheads="1"/>
          </p:cNvSpPr>
          <p:nvPr/>
        </p:nvSpPr>
        <p:spPr bwMode="auto">
          <a:xfrm>
            <a:off x="1373189" y="1223511"/>
            <a:ext cx="7921625" cy="415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400" dirty="0">
                <a:latin typeface="+mj-lt"/>
                <a:cs typeface="Times New Roman" panose="02020603050405020304" pitchFamily="18" charset="0"/>
              </a:rPr>
              <a:t>A wide variety of required effects requires a huge variety of pyrotechnic ingredients and mixtures.</a:t>
            </a:r>
          </a:p>
          <a:p>
            <a:pPr marL="342900" indent="-342900">
              <a:buFont typeface="Arial" panose="020B0604020202020204" pitchFamily="34" charset="0"/>
              <a:buChar char="•"/>
              <a:defRPr/>
            </a:pPr>
            <a:endParaRPr lang="en-GB" altLang="en-US" sz="2400" dirty="0">
              <a:latin typeface="+mj-lt"/>
              <a:cs typeface="Times New Roman" panose="02020603050405020304" pitchFamily="18" charset="0"/>
            </a:endParaRPr>
          </a:p>
          <a:p>
            <a:pPr marL="342900" indent="-342900">
              <a:buFont typeface="Arial" panose="020B0604020202020204" pitchFamily="34" charset="0"/>
              <a:buChar char="•"/>
              <a:defRPr/>
            </a:pPr>
            <a:r>
              <a:rPr lang="en-GB" altLang="en-US" sz="2400" dirty="0">
                <a:latin typeface="+mj-lt"/>
                <a:cs typeface="Times New Roman" panose="02020603050405020304" pitchFamily="18" charset="0"/>
              </a:rPr>
              <a:t>Pyrotechnic compositions function by burning, but some may explode if sufficiently insulted.</a:t>
            </a:r>
          </a:p>
          <a:p>
            <a:pPr marL="342900" indent="-342900">
              <a:buFont typeface="Arial" panose="020B0604020202020204" pitchFamily="34" charset="0"/>
              <a:buChar char="•"/>
              <a:defRPr/>
            </a:pPr>
            <a:endParaRPr lang="en-GB" altLang="en-US" sz="2400" dirty="0">
              <a:latin typeface="+mj-lt"/>
              <a:cs typeface="Times New Roman" panose="02020603050405020304" pitchFamily="18" charset="0"/>
            </a:endParaRPr>
          </a:p>
          <a:p>
            <a:pPr marL="342900" indent="-342900">
              <a:buFont typeface="Arial" panose="020B0604020202020204" pitchFamily="34" charset="0"/>
              <a:buChar char="•"/>
              <a:defRPr/>
            </a:pPr>
            <a:r>
              <a:rPr lang="en-GB" altLang="en-US" sz="2400" dirty="0">
                <a:latin typeface="+mj-lt"/>
                <a:cs typeface="Times New Roman" panose="02020603050405020304" pitchFamily="18" charset="0"/>
              </a:rPr>
              <a:t>Small pyrotechnic devices are used in many HE munitions – to act as time delays, igniters.</a:t>
            </a:r>
          </a:p>
          <a:p>
            <a:pPr marL="342900" indent="-342900">
              <a:buFont typeface="Arial" panose="020B0604020202020204" pitchFamily="34" charset="0"/>
              <a:buChar char="•"/>
              <a:defRPr/>
            </a:pPr>
            <a:endParaRPr lang="en-GB" altLang="en-US" sz="2400" dirty="0">
              <a:latin typeface="+mj-lt"/>
              <a:cs typeface="Times New Roman" panose="02020603050405020304" pitchFamily="18" charset="0"/>
            </a:endParaRPr>
          </a:p>
          <a:p>
            <a:pPr marL="342900" indent="-342900">
              <a:buFont typeface="Arial" panose="020B0604020202020204" pitchFamily="34" charset="0"/>
              <a:buChar char="•"/>
              <a:defRPr/>
            </a:pPr>
            <a:r>
              <a:rPr lang="en-GB" altLang="en-US" sz="2400" dirty="0">
                <a:latin typeface="+mj-lt"/>
                <a:cs typeface="Times New Roman" panose="02020603050405020304" pitchFamily="18" charset="0"/>
              </a:rPr>
              <a:t>Much effort is being expended to reduce the toxicity of burnt and unburned mixtures.</a:t>
            </a:r>
          </a:p>
        </p:txBody>
      </p:sp>
      <p:pic>
        <p:nvPicPr>
          <p:cNvPr id="3" name="Audio 2">
            <a:hlinkClick r:id="" action="ppaction://media"/>
            <a:extLst>
              <a:ext uri="{FF2B5EF4-FFF2-40B4-BE49-F238E27FC236}">
                <a16:creationId xmlns:a16="http://schemas.microsoft.com/office/drawing/2014/main" id="{497F3AE8-8A78-67D8-35BD-4BCA21A2132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18671027"/>
      </p:ext>
    </p:extLst>
  </p:cSld>
  <p:clrMapOvr>
    <a:masterClrMapping/>
  </p:clrMapOvr>
  <p:transition advTm="47258">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4">
            <a:extLst>
              <a:ext uri="{FF2B5EF4-FFF2-40B4-BE49-F238E27FC236}">
                <a16:creationId xmlns:a16="http://schemas.microsoft.com/office/drawing/2014/main" id="{C0477211-4E46-DAE2-8261-D01E71919757}"/>
              </a:ext>
            </a:extLst>
          </p:cNvPr>
          <p:cNvSpPr>
            <a:spLocks noGrp="1" noChangeArrowheads="1"/>
          </p:cNvSpPr>
          <p:nvPr>
            <p:ph type="title"/>
          </p:nvPr>
        </p:nvSpPr>
        <p:spPr>
          <a:xfrm>
            <a:off x="1981200" y="274639"/>
            <a:ext cx="8229600" cy="777875"/>
          </a:xfrm>
        </p:spPr>
        <p:txBody>
          <a:bodyPr/>
          <a:lstStyle/>
          <a:p>
            <a:pPr eaLnBrk="1" hangingPunct="1"/>
            <a:r>
              <a:rPr lang="en-GB" altLang="en-US" sz="3600"/>
              <a:t>Summary</a:t>
            </a:r>
          </a:p>
        </p:txBody>
      </p:sp>
      <p:sp>
        <p:nvSpPr>
          <p:cNvPr id="81924" name="Rectangle 1">
            <a:extLst>
              <a:ext uri="{FF2B5EF4-FFF2-40B4-BE49-F238E27FC236}">
                <a16:creationId xmlns:a16="http://schemas.microsoft.com/office/drawing/2014/main" id="{378C93D4-106B-89DE-DEC7-90D0091EE43A}"/>
              </a:ext>
            </a:extLst>
          </p:cNvPr>
          <p:cNvSpPr>
            <a:spLocks noChangeArrowheads="1"/>
          </p:cNvSpPr>
          <p:nvPr/>
        </p:nvSpPr>
        <p:spPr bwMode="auto">
          <a:xfrm>
            <a:off x="2135189" y="1773239"/>
            <a:ext cx="7921625"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2000" dirty="0">
                <a:latin typeface="+mj-lt"/>
                <a:cs typeface="Times New Roman" panose="02020603050405020304" pitchFamily="18" charset="0"/>
              </a:rPr>
              <a:t>Pyrotechnics uses a very wide range of chemicals to provide a very wide range of effects</a:t>
            </a:r>
            <a:r>
              <a:rPr lang="en-GB" altLang="en-US" sz="2400" dirty="0">
                <a:latin typeface="Times New Roman" panose="02020603050405020304" pitchFamily="18" charset="0"/>
                <a:cs typeface="Times New Roman" panose="02020603050405020304" pitchFamily="18" charset="0"/>
              </a:rPr>
              <a:t>.</a:t>
            </a:r>
          </a:p>
        </p:txBody>
      </p:sp>
      <p:sp>
        <p:nvSpPr>
          <p:cNvPr id="81925" name="Rectangle 4">
            <a:extLst>
              <a:ext uri="{FF2B5EF4-FFF2-40B4-BE49-F238E27FC236}">
                <a16:creationId xmlns:a16="http://schemas.microsoft.com/office/drawing/2014/main" id="{C1DDD48D-4AC0-8003-0F17-A091EAAAEE2B}"/>
              </a:ext>
            </a:extLst>
          </p:cNvPr>
          <p:cNvSpPr>
            <a:spLocks noChangeArrowheads="1"/>
          </p:cNvSpPr>
          <p:nvPr/>
        </p:nvSpPr>
        <p:spPr bwMode="auto">
          <a:xfrm>
            <a:off x="2135189" y="2741613"/>
            <a:ext cx="79216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2000" dirty="0">
                <a:latin typeface="+mj-lt"/>
                <a:cs typeface="Times New Roman" panose="02020603050405020304" pitchFamily="18" charset="0"/>
              </a:rPr>
              <a:t>Pyrotechnic compositions contain fuel(s) and oxidant(s), and other ingredients such as binders, coating agents to protect metal fuels from oxidation or corrosion, etc...</a:t>
            </a:r>
          </a:p>
        </p:txBody>
      </p:sp>
      <p:sp>
        <p:nvSpPr>
          <p:cNvPr id="81926" name="Rectangle 5">
            <a:extLst>
              <a:ext uri="{FF2B5EF4-FFF2-40B4-BE49-F238E27FC236}">
                <a16:creationId xmlns:a16="http://schemas.microsoft.com/office/drawing/2014/main" id="{3F14F639-1DE3-2C5D-EC1B-8DA81663E911}"/>
              </a:ext>
            </a:extLst>
          </p:cNvPr>
          <p:cNvSpPr>
            <a:spLocks noChangeArrowheads="1"/>
          </p:cNvSpPr>
          <p:nvPr/>
        </p:nvSpPr>
        <p:spPr bwMode="auto">
          <a:xfrm>
            <a:off x="2135189" y="4100514"/>
            <a:ext cx="79216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2000" dirty="0">
                <a:latin typeface="+mj-lt"/>
                <a:cs typeface="Times New Roman" panose="02020603050405020304" pitchFamily="18" charset="0"/>
              </a:rPr>
              <a:t>The explosive safety properties range from very hazardous to benign.</a:t>
            </a:r>
          </a:p>
        </p:txBody>
      </p:sp>
      <p:sp>
        <p:nvSpPr>
          <p:cNvPr id="81927" name="Rectangle 6">
            <a:extLst>
              <a:ext uri="{FF2B5EF4-FFF2-40B4-BE49-F238E27FC236}">
                <a16:creationId xmlns:a16="http://schemas.microsoft.com/office/drawing/2014/main" id="{32E97C7F-7AC3-FB25-900A-E33C43442707}"/>
              </a:ext>
            </a:extLst>
          </p:cNvPr>
          <p:cNvSpPr>
            <a:spLocks noChangeArrowheads="1"/>
          </p:cNvSpPr>
          <p:nvPr/>
        </p:nvSpPr>
        <p:spPr bwMode="auto">
          <a:xfrm>
            <a:off x="2135189" y="5157789"/>
            <a:ext cx="79216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2000" dirty="0">
                <a:latin typeface="+mj-lt"/>
                <a:cs typeface="Times New Roman" panose="02020603050405020304" pitchFamily="18" charset="0"/>
              </a:rPr>
              <a:t>Much effort is being devoted to reducing the environmental impact of their use.</a:t>
            </a:r>
          </a:p>
        </p:txBody>
      </p:sp>
      <p:pic>
        <p:nvPicPr>
          <p:cNvPr id="3" name="Audio 2">
            <a:hlinkClick r:id="" action="ppaction://media"/>
            <a:extLst>
              <a:ext uri="{FF2B5EF4-FFF2-40B4-BE49-F238E27FC236}">
                <a16:creationId xmlns:a16="http://schemas.microsoft.com/office/drawing/2014/main" id="{B8CE2C32-0EB9-E6F2-E87C-64A6D236272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06121692"/>
      </p:ext>
    </p:extLst>
  </p:cSld>
  <p:clrMapOvr>
    <a:masterClrMapping/>
  </p:clrMapOvr>
  <p:transition advTm="103506">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Importance of Understanding the Reaction</a:t>
            </a:r>
          </a:p>
        </p:txBody>
      </p:sp>
      <p:sp>
        <p:nvSpPr>
          <p:cNvPr id="3" name="Content Placeholder 2"/>
          <p:cNvSpPr>
            <a:spLocks noGrp="1"/>
          </p:cNvSpPr>
          <p:nvPr>
            <p:ph idx="1"/>
          </p:nvPr>
        </p:nvSpPr>
        <p:spPr>
          <a:xfrm>
            <a:off x="841248" y="1609344"/>
            <a:ext cx="9208605" cy="4639055"/>
          </a:xfrm>
        </p:spPr>
        <p:txBody>
          <a:bodyPr>
            <a:normAutofit lnSpcReduction="10000"/>
          </a:bodyPr>
          <a:lstStyle/>
          <a:p>
            <a:r>
              <a:rPr lang="en-GB" dirty="0"/>
              <a:t>Much of this can be learned parrot fashion.</a:t>
            </a:r>
          </a:p>
          <a:p>
            <a:endParaRPr lang="en-GB" dirty="0"/>
          </a:p>
          <a:p>
            <a:r>
              <a:rPr lang="en-GB" dirty="0" err="1"/>
              <a:t>Cacket</a:t>
            </a:r>
            <a:r>
              <a:rPr lang="en-GB" dirty="0"/>
              <a:t> &gt; </a:t>
            </a:r>
            <a:r>
              <a:rPr lang="en-GB" dirty="0" err="1"/>
              <a:t>Cardell</a:t>
            </a:r>
            <a:r>
              <a:rPr lang="en-GB" dirty="0"/>
              <a:t> &gt; Davies &gt; Holley &gt; Burn &gt; ???</a:t>
            </a:r>
          </a:p>
          <a:p>
            <a:endParaRPr lang="en-GB" dirty="0"/>
          </a:p>
          <a:p>
            <a:r>
              <a:rPr lang="en-GB" dirty="0"/>
              <a:t>But if the fundamentals are not appreciated (Why you are on this course) then the influence of game changing technologies may give surprising results.</a:t>
            </a:r>
          </a:p>
          <a:p>
            <a:pPr lvl="1"/>
            <a:r>
              <a:rPr lang="en-GB" dirty="0"/>
              <a:t>New ingredient manufacture?</a:t>
            </a:r>
          </a:p>
          <a:p>
            <a:pPr lvl="1"/>
            <a:r>
              <a:rPr lang="en-GB" dirty="0"/>
              <a:t>Nano Particles?</a:t>
            </a:r>
          </a:p>
          <a:p>
            <a:pPr lvl="1"/>
            <a:r>
              <a:rPr lang="en-GB" dirty="0"/>
              <a:t>RAM?</a:t>
            </a:r>
          </a:p>
          <a:p>
            <a:pPr lvl="1"/>
            <a:r>
              <a:rPr lang="en-GB" dirty="0"/>
              <a:t>3D printing of compositions?</a:t>
            </a:r>
          </a:p>
          <a:p>
            <a:pPr lvl="1"/>
            <a:r>
              <a:rPr lang="en-GB" dirty="0"/>
              <a:t>ALM of Hardware?</a:t>
            </a:r>
          </a:p>
          <a:p>
            <a:endParaRPr lang="en-GB" dirty="0"/>
          </a:p>
          <a:p>
            <a:endParaRPr lang="en-GB" dirty="0"/>
          </a:p>
          <a:p>
            <a:endParaRPr lang="en-GB" dirty="0"/>
          </a:p>
          <a:p>
            <a:endParaRPr lang="en-GB" dirty="0"/>
          </a:p>
        </p:txBody>
      </p:sp>
      <p:pic>
        <p:nvPicPr>
          <p:cNvPr id="5" name="Audio 4">
            <a:hlinkClick r:id="" action="ppaction://media"/>
            <a:extLst>
              <a:ext uri="{FF2B5EF4-FFF2-40B4-BE49-F238E27FC236}">
                <a16:creationId xmlns:a16="http://schemas.microsoft.com/office/drawing/2014/main" id="{2D0170BD-03B0-715A-0BF6-531683977AC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49899296"/>
      </p:ext>
    </p:extLst>
  </p:cSld>
  <p:clrMapOvr>
    <a:masterClrMapping/>
  </p:clrMapOvr>
  <mc:AlternateContent xmlns:mc="http://schemas.openxmlformats.org/markup-compatibility/2006" xmlns:p14="http://schemas.microsoft.com/office/powerpoint/2010/main">
    <mc:Choice Requires="p14">
      <p:transition spd="slow" p14:dur="2000" advTm="83694"/>
    </mc:Choice>
    <mc:Fallback xmlns="">
      <p:transition spd="slow" advTm="836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0.1"/>
</p:tagLst>
</file>

<file path=ppt/tags/tag2.xml><?xml version="1.0" encoding="utf-8"?>
<p:tagLst xmlns:a="http://schemas.openxmlformats.org/drawingml/2006/main" xmlns:r="http://schemas.openxmlformats.org/officeDocument/2006/relationships" xmlns:p="http://schemas.openxmlformats.org/presentationml/2006/main">
  <p:tag name="TIMING" val="|19.1"/>
</p:tagLst>
</file>

<file path=ppt/tags/tag3.xml><?xml version="1.0" encoding="utf-8"?>
<p:tagLst xmlns:a="http://schemas.openxmlformats.org/drawingml/2006/main" xmlns:r="http://schemas.openxmlformats.org/officeDocument/2006/relationships" xmlns:p="http://schemas.openxmlformats.org/presentationml/2006/main">
  <p:tag name="TIMING" val="|47.9"/>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1075</TotalTime>
  <Words>1340</Words>
  <Application>Microsoft Office PowerPoint</Application>
  <PresentationFormat>Widescreen</PresentationFormat>
  <Paragraphs>176</Paragraphs>
  <Slides>23</Slides>
  <Notes>11</Notes>
  <HiddenSlides>0</HiddenSlides>
  <MMClips>23</MMClips>
  <ScaleCrop>false</ScaleCrop>
  <HeadingPairs>
    <vt:vector size="8" baseType="variant">
      <vt:variant>
        <vt:lpstr>Fonts Used</vt:lpstr>
      </vt:variant>
      <vt:variant>
        <vt:i4>5</vt:i4>
      </vt:variant>
      <vt:variant>
        <vt:lpstr>Theme</vt:lpstr>
      </vt:variant>
      <vt:variant>
        <vt:i4>2</vt:i4>
      </vt:variant>
      <vt:variant>
        <vt:lpstr>Embedded OLE Servers</vt:lpstr>
      </vt:variant>
      <vt:variant>
        <vt:i4>1</vt:i4>
      </vt:variant>
      <vt:variant>
        <vt:lpstr>Slide Titles</vt:lpstr>
      </vt:variant>
      <vt:variant>
        <vt:i4>23</vt:i4>
      </vt:variant>
    </vt:vector>
  </HeadingPairs>
  <TitlesOfParts>
    <vt:vector size="31" baseType="lpstr">
      <vt:lpstr>Arial</vt:lpstr>
      <vt:lpstr>Calibri</vt:lpstr>
      <vt:lpstr>Century Gothic</vt:lpstr>
      <vt:lpstr>Times New Roman</vt:lpstr>
      <vt:lpstr>Wingdings 3</vt:lpstr>
      <vt:lpstr>Ion</vt:lpstr>
      <vt:lpstr>Ion</vt:lpstr>
      <vt:lpstr>Document</vt:lpstr>
      <vt:lpstr>Production of Oxygen</vt:lpstr>
      <vt:lpstr>Calculation of Gas Volumes</vt:lpstr>
      <vt:lpstr>Thermal Decomposition of KClO3</vt:lpstr>
      <vt:lpstr>Production of Oxygen</vt:lpstr>
      <vt:lpstr>Production of Oxygen</vt:lpstr>
      <vt:lpstr>Production of Oxygen</vt:lpstr>
      <vt:lpstr>Self-contained  Oxygen Generator (SCOG)</vt:lpstr>
      <vt:lpstr>Oxygen Candle</vt:lpstr>
      <vt:lpstr>Self-contained  Oxygen Generator (SCOG)</vt:lpstr>
      <vt:lpstr>ValuJet Flight 592</vt:lpstr>
      <vt:lpstr>Production of Nitrogen</vt:lpstr>
      <vt:lpstr>Production of Nitrogen</vt:lpstr>
      <vt:lpstr>Driver’s Side Inflator</vt:lpstr>
      <vt:lpstr>Arizona Summer Cycle</vt:lpstr>
      <vt:lpstr>Car Airbags - Pyrotechnic Compositions</vt:lpstr>
      <vt:lpstr>Newer Nitrogen Generants</vt:lpstr>
      <vt:lpstr>ALARP! Cotton + Proban/Cotton Underwear</vt:lpstr>
      <vt:lpstr>Cotton Proban/Cotton Underwear Survivability</vt:lpstr>
      <vt:lpstr>NOMEX® Ti-Technology/ NOMEX® Comfort</vt:lpstr>
      <vt:lpstr>NOMEX® Ti-Technology/ NOMEX® Comfort Survivability</vt:lpstr>
      <vt:lpstr>Toxicity</vt:lpstr>
      <vt:lpstr>Summary</vt:lpstr>
      <vt:lpstr>Importance of Understanding the Reaction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Chemistry</dc:title>
  <dc:creator>David Holley</dc:creator>
  <cp:lastModifiedBy>David Holley</cp:lastModifiedBy>
  <cp:revision>23</cp:revision>
  <dcterms:created xsi:type="dcterms:W3CDTF">2021-02-03T09:10:14Z</dcterms:created>
  <dcterms:modified xsi:type="dcterms:W3CDTF">2025-11-21T10:42:22Z</dcterms:modified>
</cp:coreProperties>
</file>