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D979A3-5E98-43D5-B680-5EFFFA7B0841}" v="29" dt="2023-01-15T22:05:44.3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CLAUDIA SOLOBOT" userId="299167e6ca2a6f5e" providerId="LiveId" clId="{85D979A3-5E98-43D5-B680-5EFFFA7B0841}"/>
    <pc:docChg chg="undo custSel addSld modSld">
      <pc:chgData name="MIHAELA CLAUDIA SOLOBOT" userId="299167e6ca2a6f5e" providerId="LiveId" clId="{85D979A3-5E98-43D5-B680-5EFFFA7B0841}" dt="2023-01-15T22:11:55.265" v="2461" actId="27636"/>
      <pc:docMkLst>
        <pc:docMk/>
      </pc:docMkLst>
      <pc:sldChg chg="modSp mod">
        <pc:chgData name="MIHAELA CLAUDIA SOLOBOT" userId="299167e6ca2a6f5e" providerId="LiveId" clId="{85D979A3-5E98-43D5-B680-5EFFFA7B0841}" dt="2023-01-15T21:32:02.613" v="2344" actId="20577"/>
        <pc:sldMkLst>
          <pc:docMk/>
          <pc:sldMk cId="1224655080" sldId="257"/>
        </pc:sldMkLst>
        <pc:spChg chg="mod">
          <ac:chgData name="MIHAELA CLAUDIA SOLOBOT" userId="299167e6ca2a6f5e" providerId="LiveId" clId="{85D979A3-5E98-43D5-B680-5EFFFA7B0841}" dt="2023-01-15T21:32:02.613" v="2344" actId="20577"/>
          <ac:spMkLst>
            <pc:docMk/>
            <pc:sldMk cId="1224655080" sldId="257"/>
            <ac:spMk id="3" creationId="{35331394-3395-BF39-8560-DDDD91BF1175}"/>
          </ac:spMkLst>
        </pc:spChg>
      </pc:sldChg>
      <pc:sldChg chg="addSp delSp modSp new mod setBg">
        <pc:chgData name="MIHAELA CLAUDIA SOLOBOT" userId="299167e6ca2a6f5e" providerId="LiveId" clId="{85D979A3-5E98-43D5-B680-5EFFFA7B0841}" dt="2023-01-15T12:14:25.706" v="67" actId="26606"/>
        <pc:sldMkLst>
          <pc:docMk/>
          <pc:sldMk cId="1226569013" sldId="258"/>
        </pc:sldMkLst>
        <pc:spChg chg="mod">
          <ac:chgData name="MIHAELA CLAUDIA SOLOBOT" userId="299167e6ca2a6f5e" providerId="LiveId" clId="{85D979A3-5E98-43D5-B680-5EFFFA7B0841}" dt="2023-01-15T12:14:25.706" v="67" actId="26606"/>
          <ac:spMkLst>
            <pc:docMk/>
            <pc:sldMk cId="1226569013" sldId="258"/>
            <ac:spMk id="2" creationId="{34A0AC47-1D7F-537E-79C8-109F92AA5214}"/>
          </ac:spMkLst>
        </pc:spChg>
        <pc:spChg chg="del mod">
          <ac:chgData name="MIHAELA CLAUDIA SOLOBOT" userId="299167e6ca2a6f5e" providerId="LiveId" clId="{85D979A3-5E98-43D5-B680-5EFFFA7B0841}" dt="2023-01-15T12:14:25.706" v="67" actId="26606"/>
          <ac:spMkLst>
            <pc:docMk/>
            <pc:sldMk cId="1226569013" sldId="258"/>
            <ac:spMk id="3" creationId="{F0042221-8770-07D2-7DD7-ADA7FA281EC0}"/>
          </ac:spMkLst>
        </pc:spChg>
        <pc:spChg chg="add">
          <ac:chgData name="MIHAELA CLAUDIA SOLOBOT" userId="299167e6ca2a6f5e" providerId="LiveId" clId="{85D979A3-5E98-43D5-B680-5EFFFA7B0841}" dt="2023-01-15T12:14:25.706" v="67" actId="26606"/>
          <ac:spMkLst>
            <pc:docMk/>
            <pc:sldMk cId="1226569013" sldId="258"/>
            <ac:spMk id="9" creationId="{2E442304-DDBD-4F7B-8017-36BCC863FB40}"/>
          </ac:spMkLst>
        </pc:spChg>
        <pc:spChg chg="add">
          <ac:chgData name="MIHAELA CLAUDIA SOLOBOT" userId="299167e6ca2a6f5e" providerId="LiveId" clId="{85D979A3-5E98-43D5-B680-5EFFFA7B0841}" dt="2023-01-15T12:14:25.706" v="67" actId="26606"/>
          <ac:spMkLst>
            <pc:docMk/>
            <pc:sldMk cId="1226569013" sldId="258"/>
            <ac:spMk id="11" creationId="{5E107275-3853-46FD-A241-DE4355A42675}"/>
          </ac:spMkLst>
        </pc:spChg>
        <pc:graphicFrameChg chg="add">
          <ac:chgData name="MIHAELA CLAUDIA SOLOBOT" userId="299167e6ca2a6f5e" providerId="LiveId" clId="{85D979A3-5E98-43D5-B680-5EFFFA7B0841}" dt="2023-01-15T12:14:25.706" v="67" actId="26606"/>
          <ac:graphicFrameMkLst>
            <pc:docMk/>
            <pc:sldMk cId="1226569013" sldId="258"/>
            <ac:graphicFrameMk id="5" creationId="{805153CC-7CAC-71D7-CE70-36184A4A5C8C}"/>
          </ac:graphicFrameMkLst>
        </pc:graphicFrameChg>
      </pc:sldChg>
      <pc:sldChg chg="addSp delSp modSp new mod setBg">
        <pc:chgData name="MIHAELA CLAUDIA SOLOBOT" userId="299167e6ca2a6f5e" providerId="LiveId" clId="{85D979A3-5E98-43D5-B680-5EFFFA7B0841}" dt="2023-01-15T14:19:55.161" v="215" actId="26606"/>
        <pc:sldMkLst>
          <pc:docMk/>
          <pc:sldMk cId="663897151" sldId="259"/>
        </pc:sldMkLst>
        <pc:spChg chg="mod">
          <ac:chgData name="MIHAELA CLAUDIA SOLOBOT" userId="299167e6ca2a6f5e" providerId="LiveId" clId="{85D979A3-5E98-43D5-B680-5EFFFA7B0841}" dt="2023-01-15T14:19:55.161" v="215" actId="26606"/>
          <ac:spMkLst>
            <pc:docMk/>
            <pc:sldMk cId="663897151" sldId="259"/>
            <ac:spMk id="2" creationId="{4966C1B1-55EB-AB03-8A34-60D6176CF125}"/>
          </ac:spMkLst>
        </pc:spChg>
        <pc:spChg chg="del mod">
          <ac:chgData name="MIHAELA CLAUDIA SOLOBOT" userId="299167e6ca2a6f5e" providerId="LiveId" clId="{85D979A3-5E98-43D5-B680-5EFFFA7B0841}" dt="2023-01-15T14:19:55.161" v="215" actId="26606"/>
          <ac:spMkLst>
            <pc:docMk/>
            <pc:sldMk cId="663897151" sldId="259"/>
            <ac:spMk id="3" creationId="{7B4F21FD-0D80-0EC2-6BB1-5DFF0DAA59E4}"/>
          </ac:spMkLst>
        </pc:spChg>
        <pc:spChg chg="add">
          <ac:chgData name="MIHAELA CLAUDIA SOLOBOT" userId="299167e6ca2a6f5e" providerId="LiveId" clId="{85D979A3-5E98-43D5-B680-5EFFFA7B0841}" dt="2023-01-15T14:19:55.161" v="215" actId="26606"/>
          <ac:spMkLst>
            <pc:docMk/>
            <pc:sldMk cId="663897151" sldId="259"/>
            <ac:spMk id="9" creationId="{2E442304-DDBD-4F7B-8017-36BCC863FB40}"/>
          </ac:spMkLst>
        </pc:spChg>
        <pc:spChg chg="add">
          <ac:chgData name="MIHAELA CLAUDIA SOLOBOT" userId="299167e6ca2a6f5e" providerId="LiveId" clId="{85D979A3-5E98-43D5-B680-5EFFFA7B0841}" dt="2023-01-15T14:19:55.161" v="215" actId="26606"/>
          <ac:spMkLst>
            <pc:docMk/>
            <pc:sldMk cId="663897151" sldId="259"/>
            <ac:spMk id="11" creationId="{5E107275-3853-46FD-A241-DE4355A42675}"/>
          </ac:spMkLst>
        </pc:spChg>
        <pc:graphicFrameChg chg="add">
          <ac:chgData name="MIHAELA CLAUDIA SOLOBOT" userId="299167e6ca2a6f5e" providerId="LiveId" clId="{85D979A3-5E98-43D5-B680-5EFFFA7B0841}" dt="2023-01-15T14:19:55.161" v="215" actId="26606"/>
          <ac:graphicFrameMkLst>
            <pc:docMk/>
            <pc:sldMk cId="663897151" sldId="259"/>
            <ac:graphicFrameMk id="5" creationId="{FE03D56B-0530-870C-9F57-ABB8BB3A3CBA}"/>
          </ac:graphicFrameMkLst>
        </pc:graphicFrameChg>
      </pc:sldChg>
      <pc:sldChg chg="addSp modSp new mod setBg">
        <pc:chgData name="MIHAELA CLAUDIA SOLOBOT" userId="299167e6ca2a6f5e" providerId="LiveId" clId="{85D979A3-5E98-43D5-B680-5EFFFA7B0841}" dt="2023-01-15T17:12:03.675" v="574" actId="207"/>
        <pc:sldMkLst>
          <pc:docMk/>
          <pc:sldMk cId="707380161" sldId="260"/>
        </pc:sldMkLst>
        <pc:spChg chg="mod">
          <ac:chgData name="MIHAELA CLAUDIA SOLOBOT" userId="299167e6ca2a6f5e" providerId="LiveId" clId="{85D979A3-5E98-43D5-B680-5EFFFA7B0841}" dt="2023-01-15T17:11:01.022" v="569" actId="26606"/>
          <ac:spMkLst>
            <pc:docMk/>
            <pc:sldMk cId="707380161" sldId="260"/>
            <ac:spMk id="2" creationId="{E2B9007F-84F0-0052-8FF7-83B656A5F3FE}"/>
          </ac:spMkLst>
        </pc:spChg>
        <pc:spChg chg="mod">
          <ac:chgData name="MIHAELA CLAUDIA SOLOBOT" userId="299167e6ca2a6f5e" providerId="LiveId" clId="{85D979A3-5E98-43D5-B680-5EFFFA7B0841}" dt="2023-01-15T17:12:03.675" v="574" actId="207"/>
          <ac:spMkLst>
            <pc:docMk/>
            <pc:sldMk cId="707380161" sldId="260"/>
            <ac:spMk id="3" creationId="{D3E93137-4176-36F5-9711-B9119DB6DFFD}"/>
          </ac:spMkLst>
        </pc:spChg>
        <pc:spChg chg="add">
          <ac:chgData name="MIHAELA CLAUDIA SOLOBOT" userId="299167e6ca2a6f5e" providerId="LiveId" clId="{85D979A3-5E98-43D5-B680-5EFFFA7B0841}" dt="2023-01-15T17:11:01.022" v="569" actId="26606"/>
          <ac:spMkLst>
            <pc:docMk/>
            <pc:sldMk cId="707380161" sldId="260"/>
            <ac:spMk id="8" creationId="{7CB4857B-ED7C-444D-9F04-2F885114A1C2}"/>
          </ac:spMkLst>
        </pc:spChg>
        <pc:spChg chg="add">
          <ac:chgData name="MIHAELA CLAUDIA SOLOBOT" userId="299167e6ca2a6f5e" providerId="LiveId" clId="{85D979A3-5E98-43D5-B680-5EFFFA7B0841}" dt="2023-01-15T17:11:01.022" v="569" actId="26606"/>
          <ac:spMkLst>
            <pc:docMk/>
            <pc:sldMk cId="707380161" sldId="260"/>
            <ac:spMk id="10" creationId="{D18046FB-44EA-4FD8-A585-EA09A319B2D0}"/>
          </ac:spMkLst>
        </pc:spChg>
        <pc:spChg chg="add">
          <ac:chgData name="MIHAELA CLAUDIA SOLOBOT" userId="299167e6ca2a6f5e" providerId="LiveId" clId="{85D979A3-5E98-43D5-B680-5EFFFA7B0841}" dt="2023-01-15T17:11:01.022" v="569" actId="26606"/>
          <ac:spMkLst>
            <pc:docMk/>
            <pc:sldMk cId="707380161" sldId="260"/>
            <ac:spMk id="12" creationId="{479F5F2B-8B58-4140-AE6A-51F6C67B18D9}"/>
          </ac:spMkLst>
        </pc:spChg>
      </pc:sldChg>
      <pc:sldChg chg="addSp delSp modSp new mod setBg">
        <pc:chgData name="MIHAELA CLAUDIA SOLOBOT" userId="299167e6ca2a6f5e" providerId="LiveId" clId="{85D979A3-5E98-43D5-B680-5EFFFA7B0841}" dt="2023-01-15T17:25:39.905" v="599" actId="26606"/>
        <pc:sldMkLst>
          <pc:docMk/>
          <pc:sldMk cId="2327642645" sldId="261"/>
        </pc:sldMkLst>
        <pc:spChg chg="mod">
          <ac:chgData name="MIHAELA CLAUDIA SOLOBOT" userId="299167e6ca2a6f5e" providerId="LiveId" clId="{85D979A3-5E98-43D5-B680-5EFFFA7B0841}" dt="2023-01-15T17:25:39.905" v="599" actId="26606"/>
          <ac:spMkLst>
            <pc:docMk/>
            <pc:sldMk cId="2327642645" sldId="261"/>
            <ac:spMk id="2" creationId="{55FF3213-5B0E-D45C-DCA3-799799908B92}"/>
          </ac:spMkLst>
        </pc:spChg>
        <pc:spChg chg="del mod">
          <ac:chgData name="MIHAELA CLAUDIA SOLOBOT" userId="299167e6ca2a6f5e" providerId="LiveId" clId="{85D979A3-5E98-43D5-B680-5EFFFA7B0841}" dt="2023-01-15T17:22:52.164" v="582" actId="26606"/>
          <ac:spMkLst>
            <pc:docMk/>
            <pc:sldMk cId="2327642645" sldId="261"/>
            <ac:spMk id="3" creationId="{23790166-945B-60BF-BBFB-3581F34A1E32}"/>
          </ac:spMkLst>
        </pc:spChg>
        <pc:spChg chg="add del">
          <ac:chgData name="MIHAELA CLAUDIA SOLOBOT" userId="299167e6ca2a6f5e" providerId="LiveId" clId="{85D979A3-5E98-43D5-B680-5EFFFA7B0841}" dt="2023-01-15T17:24:54.407" v="584" actId="26606"/>
          <ac:spMkLst>
            <pc:docMk/>
            <pc:sldMk cId="2327642645" sldId="261"/>
            <ac:spMk id="9" creationId="{56E9B3E6-E277-4D68-BA48-9CB43FFBD6E2}"/>
          </ac:spMkLst>
        </pc:spChg>
        <pc:spChg chg="add del">
          <ac:chgData name="MIHAELA CLAUDIA SOLOBOT" userId="299167e6ca2a6f5e" providerId="LiveId" clId="{85D979A3-5E98-43D5-B680-5EFFFA7B0841}" dt="2023-01-15T17:24:54.407" v="584" actId="26606"/>
          <ac:spMkLst>
            <pc:docMk/>
            <pc:sldMk cId="2327642645" sldId="261"/>
            <ac:spMk id="16" creationId="{D5B0017B-2ECA-49AF-B397-DC140825DF8D}"/>
          </ac:spMkLst>
        </pc:spChg>
        <pc:spChg chg="add del">
          <ac:chgData name="MIHAELA CLAUDIA SOLOBOT" userId="299167e6ca2a6f5e" providerId="LiveId" clId="{85D979A3-5E98-43D5-B680-5EFFFA7B0841}" dt="2023-01-15T17:25:39.905" v="599" actId="26606"/>
          <ac:spMkLst>
            <pc:docMk/>
            <pc:sldMk cId="2327642645" sldId="261"/>
            <ac:spMk id="23" creationId="{2E442304-DDBD-4F7B-8017-36BCC863FB40}"/>
          </ac:spMkLst>
        </pc:spChg>
        <pc:spChg chg="add del">
          <ac:chgData name="MIHAELA CLAUDIA SOLOBOT" userId="299167e6ca2a6f5e" providerId="LiveId" clId="{85D979A3-5E98-43D5-B680-5EFFFA7B0841}" dt="2023-01-15T17:25:39.905" v="599" actId="26606"/>
          <ac:spMkLst>
            <pc:docMk/>
            <pc:sldMk cId="2327642645" sldId="261"/>
            <ac:spMk id="25" creationId="{5E107275-3853-46FD-A241-DE4355A42675}"/>
          </ac:spMkLst>
        </pc:spChg>
        <pc:spChg chg="add">
          <ac:chgData name="MIHAELA CLAUDIA SOLOBOT" userId="299167e6ca2a6f5e" providerId="LiveId" clId="{85D979A3-5E98-43D5-B680-5EFFFA7B0841}" dt="2023-01-15T17:25:39.905" v="599" actId="26606"/>
          <ac:spMkLst>
            <pc:docMk/>
            <pc:sldMk cId="2327642645" sldId="261"/>
            <ac:spMk id="30" creationId="{56E9B3E6-E277-4D68-BA48-9CB43FFBD6E2}"/>
          </ac:spMkLst>
        </pc:spChg>
        <pc:spChg chg="add">
          <ac:chgData name="MIHAELA CLAUDIA SOLOBOT" userId="299167e6ca2a6f5e" providerId="LiveId" clId="{85D979A3-5E98-43D5-B680-5EFFFA7B0841}" dt="2023-01-15T17:25:39.905" v="599" actId="26606"/>
          <ac:spMkLst>
            <pc:docMk/>
            <pc:sldMk cId="2327642645" sldId="261"/>
            <ac:spMk id="37" creationId="{D5B0017B-2ECA-49AF-B397-DC140825DF8D}"/>
          </ac:spMkLst>
        </pc:spChg>
        <pc:grpChg chg="add del">
          <ac:chgData name="MIHAELA CLAUDIA SOLOBOT" userId="299167e6ca2a6f5e" providerId="LiveId" clId="{85D979A3-5E98-43D5-B680-5EFFFA7B0841}" dt="2023-01-15T17:24:54.407" v="584" actId="26606"/>
          <ac:grpSpMkLst>
            <pc:docMk/>
            <pc:sldMk cId="2327642645" sldId="261"/>
            <ac:grpSpMk id="11" creationId="{AE1C45F0-260A-458C-96ED-C1F6D2151219}"/>
          </ac:grpSpMkLst>
        </pc:grpChg>
        <pc:grpChg chg="add">
          <ac:chgData name="MIHAELA CLAUDIA SOLOBOT" userId="299167e6ca2a6f5e" providerId="LiveId" clId="{85D979A3-5E98-43D5-B680-5EFFFA7B0841}" dt="2023-01-15T17:25:39.905" v="599" actId="26606"/>
          <ac:grpSpMkLst>
            <pc:docMk/>
            <pc:sldMk cId="2327642645" sldId="261"/>
            <ac:grpSpMk id="32" creationId="{AE1C45F0-260A-458C-96ED-C1F6D2151219}"/>
          </ac:grpSpMkLst>
        </pc:grpChg>
        <pc:graphicFrameChg chg="add mod modGraphic">
          <ac:chgData name="MIHAELA CLAUDIA SOLOBOT" userId="299167e6ca2a6f5e" providerId="LiveId" clId="{85D979A3-5E98-43D5-B680-5EFFFA7B0841}" dt="2023-01-15T17:25:39.905" v="599" actId="26606"/>
          <ac:graphicFrameMkLst>
            <pc:docMk/>
            <pc:sldMk cId="2327642645" sldId="261"/>
            <ac:graphicFrameMk id="5" creationId="{22909729-8F19-DD75-50C4-A90DB15E6B5F}"/>
          </ac:graphicFrameMkLst>
        </pc:graphicFrameChg>
        <pc:cxnChg chg="add del">
          <ac:chgData name="MIHAELA CLAUDIA SOLOBOT" userId="299167e6ca2a6f5e" providerId="LiveId" clId="{85D979A3-5E98-43D5-B680-5EFFFA7B0841}" dt="2023-01-15T17:24:54.407" v="584" actId="26606"/>
          <ac:cxnSpMkLst>
            <pc:docMk/>
            <pc:sldMk cId="2327642645" sldId="261"/>
            <ac:cxnSpMk id="18" creationId="{6CF1BAF6-AD41-4082-B212-8A1F9A2E8779}"/>
          </ac:cxnSpMkLst>
        </pc:cxnChg>
        <pc:cxnChg chg="add">
          <ac:chgData name="MIHAELA CLAUDIA SOLOBOT" userId="299167e6ca2a6f5e" providerId="LiveId" clId="{85D979A3-5E98-43D5-B680-5EFFFA7B0841}" dt="2023-01-15T17:25:39.905" v="599" actId="26606"/>
          <ac:cxnSpMkLst>
            <pc:docMk/>
            <pc:sldMk cId="2327642645" sldId="261"/>
            <ac:cxnSpMk id="39" creationId="{6CF1BAF6-AD41-4082-B212-8A1F9A2E8779}"/>
          </ac:cxnSpMkLst>
        </pc:cxnChg>
      </pc:sldChg>
      <pc:sldChg chg="addSp modSp new mod setBg">
        <pc:chgData name="MIHAELA CLAUDIA SOLOBOT" userId="299167e6ca2a6f5e" providerId="LiveId" clId="{85D979A3-5E98-43D5-B680-5EFFFA7B0841}" dt="2023-01-15T17:35:29.619" v="615" actId="20577"/>
        <pc:sldMkLst>
          <pc:docMk/>
          <pc:sldMk cId="259501318" sldId="262"/>
        </pc:sldMkLst>
        <pc:spChg chg="mod">
          <ac:chgData name="MIHAELA CLAUDIA SOLOBOT" userId="299167e6ca2a6f5e" providerId="LiveId" clId="{85D979A3-5E98-43D5-B680-5EFFFA7B0841}" dt="2023-01-15T17:34:10.005" v="602" actId="26606"/>
          <ac:spMkLst>
            <pc:docMk/>
            <pc:sldMk cId="259501318" sldId="262"/>
            <ac:spMk id="2" creationId="{120F12F1-6AB8-A966-2BC3-91034796C010}"/>
          </ac:spMkLst>
        </pc:spChg>
        <pc:spChg chg="mod">
          <ac:chgData name="MIHAELA CLAUDIA SOLOBOT" userId="299167e6ca2a6f5e" providerId="LiveId" clId="{85D979A3-5E98-43D5-B680-5EFFFA7B0841}" dt="2023-01-15T17:35:29.619" v="615" actId="20577"/>
          <ac:spMkLst>
            <pc:docMk/>
            <pc:sldMk cId="259501318" sldId="262"/>
            <ac:spMk id="3" creationId="{3C10D504-FECA-8C9D-F79A-B2B453E07233}"/>
          </ac:spMkLst>
        </pc:spChg>
        <pc:spChg chg="add">
          <ac:chgData name="MIHAELA CLAUDIA SOLOBOT" userId="299167e6ca2a6f5e" providerId="LiveId" clId="{85D979A3-5E98-43D5-B680-5EFFFA7B0841}" dt="2023-01-15T17:34:10.005" v="602" actId="26606"/>
          <ac:spMkLst>
            <pc:docMk/>
            <pc:sldMk cId="259501318" sldId="262"/>
            <ac:spMk id="8" creationId="{C2554CA6-288E-4202-BC52-2E5A8F0C0AED}"/>
          </ac:spMkLst>
        </pc:spChg>
        <pc:spChg chg="add">
          <ac:chgData name="MIHAELA CLAUDIA SOLOBOT" userId="299167e6ca2a6f5e" providerId="LiveId" clId="{85D979A3-5E98-43D5-B680-5EFFFA7B0841}" dt="2023-01-15T17:34:10.005" v="602" actId="26606"/>
          <ac:spMkLst>
            <pc:docMk/>
            <pc:sldMk cId="259501318" sldId="262"/>
            <ac:spMk id="10" creationId="{B10BB131-AC8E-4A8E-A5D1-36260F720C3B}"/>
          </ac:spMkLst>
        </pc:spChg>
        <pc:spChg chg="add">
          <ac:chgData name="MIHAELA CLAUDIA SOLOBOT" userId="299167e6ca2a6f5e" providerId="LiveId" clId="{85D979A3-5E98-43D5-B680-5EFFFA7B0841}" dt="2023-01-15T17:34:10.005" v="602" actId="26606"/>
          <ac:spMkLst>
            <pc:docMk/>
            <pc:sldMk cId="259501318" sldId="262"/>
            <ac:spMk id="12" creationId="{5B7778FC-632E-4DCA-A7CB-0D7731CCF970}"/>
          </ac:spMkLst>
        </pc:spChg>
        <pc:spChg chg="add">
          <ac:chgData name="MIHAELA CLAUDIA SOLOBOT" userId="299167e6ca2a6f5e" providerId="LiveId" clId="{85D979A3-5E98-43D5-B680-5EFFFA7B0841}" dt="2023-01-15T17:34:10.005" v="602" actId="26606"/>
          <ac:spMkLst>
            <pc:docMk/>
            <pc:sldMk cId="259501318" sldId="262"/>
            <ac:spMk id="14" creationId="{FA23A907-97FB-4A8F-880A-DD77401C4296}"/>
          </ac:spMkLst>
        </pc:spChg>
      </pc:sldChg>
      <pc:sldChg chg="addSp delSp modSp new mod setBg">
        <pc:chgData name="MIHAELA CLAUDIA SOLOBOT" userId="299167e6ca2a6f5e" providerId="LiveId" clId="{85D979A3-5E98-43D5-B680-5EFFFA7B0841}" dt="2023-01-15T18:03:21.345" v="797" actId="26606"/>
        <pc:sldMkLst>
          <pc:docMk/>
          <pc:sldMk cId="799317850" sldId="263"/>
        </pc:sldMkLst>
        <pc:spChg chg="mod">
          <ac:chgData name="MIHAELA CLAUDIA SOLOBOT" userId="299167e6ca2a6f5e" providerId="LiveId" clId="{85D979A3-5E98-43D5-B680-5EFFFA7B0841}" dt="2023-01-15T18:03:21.345" v="797" actId="26606"/>
          <ac:spMkLst>
            <pc:docMk/>
            <pc:sldMk cId="799317850" sldId="263"/>
            <ac:spMk id="2" creationId="{E32D0386-FB55-522E-86FF-BBF1B2D257F4}"/>
          </ac:spMkLst>
        </pc:spChg>
        <pc:spChg chg="mod">
          <ac:chgData name="MIHAELA CLAUDIA SOLOBOT" userId="299167e6ca2a6f5e" providerId="LiveId" clId="{85D979A3-5E98-43D5-B680-5EFFFA7B0841}" dt="2023-01-15T18:03:21.345" v="797" actId="26606"/>
          <ac:spMkLst>
            <pc:docMk/>
            <pc:sldMk cId="799317850" sldId="263"/>
            <ac:spMk id="3" creationId="{897E8A5E-CB6D-DE43-C962-CEE5EF96EA62}"/>
          </ac:spMkLst>
        </pc:spChg>
        <pc:spChg chg="add del">
          <ac:chgData name="MIHAELA CLAUDIA SOLOBOT" userId="299167e6ca2a6f5e" providerId="LiveId" clId="{85D979A3-5E98-43D5-B680-5EFFFA7B0841}" dt="2023-01-15T18:03:12.938" v="794" actId="26606"/>
          <ac:spMkLst>
            <pc:docMk/>
            <pc:sldMk cId="799317850" sldId="263"/>
            <ac:spMk id="8" creationId="{C2554CA6-288E-4202-BC52-2E5A8F0C0AED}"/>
          </ac:spMkLst>
        </pc:spChg>
        <pc:spChg chg="add del">
          <ac:chgData name="MIHAELA CLAUDIA SOLOBOT" userId="299167e6ca2a6f5e" providerId="LiveId" clId="{85D979A3-5E98-43D5-B680-5EFFFA7B0841}" dt="2023-01-15T18:03:12.938" v="794" actId="26606"/>
          <ac:spMkLst>
            <pc:docMk/>
            <pc:sldMk cId="799317850" sldId="263"/>
            <ac:spMk id="10" creationId="{B10BB131-AC8E-4A8E-A5D1-36260F720C3B}"/>
          </ac:spMkLst>
        </pc:spChg>
        <pc:spChg chg="add del">
          <ac:chgData name="MIHAELA CLAUDIA SOLOBOT" userId="299167e6ca2a6f5e" providerId="LiveId" clId="{85D979A3-5E98-43D5-B680-5EFFFA7B0841}" dt="2023-01-15T18:03:12.938" v="794" actId="26606"/>
          <ac:spMkLst>
            <pc:docMk/>
            <pc:sldMk cId="799317850" sldId="263"/>
            <ac:spMk id="12" creationId="{5B7778FC-632E-4DCA-A7CB-0D7731CCF970}"/>
          </ac:spMkLst>
        </pc:spChg>
        <pc:spChg chg="add del">
          <ac:chgData name="MIHAELA CLAUDIA SOLOBOT" userId="299167e6ca2a6f5e" providerId="LiveId" clId="{85D979A3-5E98-43D5-B680-5EFFFA7B0841}" dt="2023-01-15T18:03:12.938" v="794" actId="26606"/>
          <ac:spMkLst>
            <pc:docMk/>
            <pc:sldMk cId="799317850" sldId="263"/>
            <ac:spMk id="14" creationId="{FA23A907-97FB-4A8F-880A-DD77401C4296}"/>
          </ac:spMkLst>
        </pc:spChg>
        <pc:spChg chg="add del">
          <ac:chgData name="MIHAELA CLAUDIA SOLOBOT" userId="299167e6ca2a6f5e" providerId="LiveId" clId="{85D979A3-5E98-43D5-B680-5EFFFA7B0841}" dt="2023-01-15T18:03:21.324" v="796" actId="26606"/>
          <ac:spMkLst>
            <pc:docMk/>
            <pc:sldMk cId="799317850" sldId="263"/>
            <ac:spMk id="15" creationId="{D5B0017B-2ECA-49AF-B397-DC140825DF8D}"/>
          </ac:spMkLst>
        </pc:spChg>
        <pc:spChg chg="add del">
          <ac:chgData name="MIHAELA CLAUDIA SOLOBOT" userId="299167e6ca2a6f5e" providerId="LiveId" clId="{85D979A3-5E98-43D5-B680-5EFFFA7B0841}" dt="2023-01-15T18:03:21.324" v="796" actId="26606"/>
          <ac:spMkLst>
            <pc:docMk/>
            <pc:sldMk cId="799317850" sldId="263"/>
            <ac:spMk id="16" creationId="{B6CDA21F-E7AF-4C75-8395-33F58D5B0E45}"/>
          </ac:spMkLst>
        </pc:spChg>
        <pc:spChg chg="add">
          <ac:chgData name="MIHAELA CLAUDIA SOLOBOT" userId="299167e6ca2a6f5e" providerId="LiveId" clId="{85D979A3-5E98-43D5-B680-5EFFFA7B0841}" dt="2023-01-15T18:03:21.345" v="797" actId="26606"/>
          <ac:spMkLst>
            <pc:docMk/>
            <pc:sldMk cId="799317850" sldId="263"/>
            <ac:spMk id="21" creationId="{DBF61EA3-B236-439E-9C0B-340980D56BEE}"/>
          </ac:spMkLst>
        </pc:spChg>
        <pc:spChg chg="add">
          <ac:chgData name="MIHAELA CLAUDIA SOLOBOT" userId="299167e6ca2a6f5e" providerId="LiveId" clId="{85D979A3-5E98-43D5-B680-5EFFFA7B0841}" dt="2023-01-15T18:03:21.345" v="797" actId="26606"/>
          <ac:spMkLst>
            <pc:docMk/>
            <pc:sldMk cId="799317850" sldId="263"/>
            <ac:spMk id="25" creationId="{E659831F-0D9A-4C63-9EBB-8435B85A440F}"/>
          </ac:spMkLst>
        </pc:spChg>
        <pc:grpChg chg="add del">
          <ac:chgData name="MIHAELA CLAUDIA SOLOBOT" userId="299167e6ca2a6f5e" providerId="LiveId" clId="{85D979A3-5E98-43D5-B680-5EFFFA7B0841}" dt="2023-01-15T18:03:21.324" v="796" actId="26606"/>
          <ac:grpSpMkLst>
            <pc:docMk/>
            <pc:sldMk cId="799317850" sldId="263"/>
            <ac:grpSpMk id="18" creationId="{AE1C45F0-260A-458C-96ED-C1F6D2151219}"/>
          </ac:grpSpMkLst>
        </pc:grpChg>
        <pc:grpChg chg="add">
          <ac:chgData name="MIHAELA CLAUDIA SOLOBOT" userId="299167e6ca2a6f5e" providerId="LiveId" clId="{85D979A3-5E98-43D5-B680-5EFFFA7B0841}" dt="2023-01-15T18:03:21.345" v="797" actId="26606"/>
          <ac:grpSpMkLst>
            <pc:docMk/>
            <pc:sldMk cId="799317850" sldId="263"/>
            <ac:grpSpMk id="22" creationId="{28FAF094-D087-493F-8DF9-A486C2D6BBAA}"/>
          </ac:grpSpMkLst>
        </pc:grpChg>
        <pc:cxnChg chg="add del">
          <ac:chgData name="MIHAELA CLAUDIA SOLOBOT" userId="299167e6ca2a6f5e" providerId="LiveId" clId="{85D979A3-5E98-43D5-B680-5EFFFA7B0841}" dt="2023-01-15T18:03:21.324" v="796" actId="26606"/>
          <ac:cxnSpMkLst>
            <pc:docMk/>
            <pc:sldMk cId="799317850" sldId="263"/>
            <ac:cxnSpMk id="17" creationId="{6CF1BAF6-AD41-4082-B212-8A1F9A2E8779}"/>
          </ac:cxnSpMkLst>
        </pc:cxnChg>
      </pc:sldChg>
      <pc:sldChg chg="addSp modSp new mod setBg">
        <pc:chgData name="MIHAELA CLAUDIA SOLOBOT" userId="299167e6ca2a6f5e" providerId="LiveId" clId="{85D979A3-5E98-43D5-B680-5EFFFA7B0841}" dt="2023-01-15T19:07:13.777" v="1079" actId="26606"/>
        <pc:sldMkLst>
          <pc:docMk/>
          <pc:sldMk cId="1134986374" sldId="264"/>
        </pc:sldMkLst>
        <pc:spChg chg="mod">
          <ac:chgData name="MIHAELA CLAUDIA SOLOBOT" userId="299167e6ca2a6f5e" providerId="LiveId" clId="{85D979A3-5E98-43D5-B680-5EFFFA7B0841}" dt="2023-01-15T19:07:13.777" v="1079" actId="26606"/>
          <ac:spMkLst>
            <pc:docMk/>
            <pc:sldMk cId="1134986374" sldId="264"/>
            <ac:spMk id="2" creationId="{3BC26649-D033-240F-C2EF-B9CB9320C1C9}"/>
          </ac:spMkLst>
        </pc:spChg>
        <pc:spChg chg="mod">
          <ac:chgData name="MIHAELA CLAUDIA SOLOBOT" userId="299167e6ca2a6f5e" providerId="LiveId" clId="{85D979A3-5E98-43D5-B680-5EFFFA7B0841}" dt="2023-01-15T19:07:13.777" v="1079" actId="26606"/>
          <ac:spMkLst>
            <pc:docMk/>
            <pc:sldMk cId="1134986374" sldId="264"/>
            <ac:spMk id="3" creationId="{C6F8ADA7-C314-15E2-C995-49CD07C92AB3}"/>
          </ac:spMkLst>
        </pc:spChg>
        <pc:spChg chg="add">
          <ac:chgData name="MIHAELA CLAUDIA SOLOBOT" userId="299167e6ca2a6f5e" providerId="LiveId" clId="{85D979A3-5E98-43D5-B680-5EFFFA7B0841}" dt="2023-01-15T19:07:13.777" v="1079" actId="26606"/>
          <ac:spMkLst>
            <pc:docMk/>
            <pc:sldMk cId="1134986374" sldId="264"/>
            <ac:spMk id="8" creationId="{7CB4857B-ED7C-444D-9F04-2F885114A1C2}"/>
          </ac:spMkLst>
        </pc:spChg>
        <pc:spChg chg="add">
          <ac:chgData name="MIHAELA CLAUDIA SOLOBOT" userId="299167e6ca2a6f5e" providerId="LiveId" clId="{85D979A3-5E98-43D5-B680-5EFFFA7B0841}" dt="2023-01-15T19:07:13.777" v="1079" actId="26606"/>
          <ac:spMkLst>
            <pc:docMk/>
            <pc:sldMk cId="1134986374" sldId="264"/>
            <ac:spMk id="10" creationId="{D18046FB-44EA-4FD8-A585-EA09A319B2D0}"/>
          </ac:spMkLst>
        </pc:spChg>
        <pc:spChg chg="add">
          <ac:chgData name="MIHAELA CLAUDIA SOLOBOT" userId="299167e6ca2a6f5e" providerId="LiveId" clId="{85D979A3-5E98-43D5-B680-5EFFFA7B0841}" dt="2023-01-15T19:07:13.777" v="1079" actId="26606"/>
          <ac:spMkLst>
            <pc:docMk/>
            <pc:sldMk cId="1134986374" sldId="264"/>
            <ac:spMk id="12" creationId="{479F5F2B-8B58-4140-AE6A-51F6C67B18D9}"/>
          </ac:spMkLst>
        </pc:spChg>
      </pc:sldChg>
      <pc:sldChg chg="addSp modSp new mod setBg">
        <pc:chgData name="MIHAELA CLAUDIA SOLOBOT" userId="299167e6ca2a6f5e" providerId="LiveId" clId="{85D979A3-5E98-43D5-B680-5EFFFA7B0841}" dt="2023-01-15T19:36:29.020" v="1543" actId="26606"/>
        <pc:sldMkLst>
          <pc:docMk/>
          <pc:sldMk cId="307515350" sldId="265"/>
        </pc:sldMkLst>
        <pc:spChg chg="mod">
          <ac:chgData name="MIHAELA CLAUDIA SOLOBOT" userId="299167e6ca2a6f5e" providerId="LiveId" clId="{85D979A3-5E98-43D5-B680-5EFFFA7B0841}" dt="2023-01-15T19:36:29.020" v="1543" actId="26606"/>
          <ac:spMkLst>
            <pc:docMk/>
            <pc:sldMk cId="307515350" sldId="265"/>
            <ac:spMk id="2" creationId="{8B1F0B14-4848-7C7E-4A57-BC1E49CE7444}"/>
          </ac:spMkLst>
        </pc:spChg>
        <pc:spChg chg="mod">
          <ac:chgData name="MIHAELA CLAUDIA SOLOBOT" userId="299167e6ca2a6f5e" providerId="LiveId" clId="{85D979A3-5E98-43D5-B680-5EFFFA7B0841}" dt="2023-01-15T19:36:29.020" v="1543" actId="26606"/>
          <ac:spMkLst>
            <pc:docMk/>
            <pc:sldMk cId="307515350" sldId="265"/>
            <ac:spMk id="3" creationId="{27CDE6DE-61EC-00AA-B41A-A4F7E266E083}"/>
          </ac:spMkLst>
        </pc:spChg>
        <pc:spChg chg="add">
          <ac:chgData name="MIHAELA CLAUDIA SOLOBOT" userId="299167e6ca2a6f5e" providerId="LiveId" clId="{85D979A3-5E98-43D5-B680-5EFFFA7B0841}" dt="2023-01-15T19:36:29.020" v="1543" actId="26606"/>
          <ac:spMkLst>
            <pc:docMk/>
            <pc:sldMk cId="307515350" sldId="265"/>
            <ac:spMk id="8" creationId="{AC17DE74-01C9-4859-B65A-85CF999E8580}"/>
          </ac:spMkLst>
        </pc:spChg>
        <pc:spChg chg="add">
          <ac:chgData name="MIHAELA CLAUDIA SOLOBOT" userId="299167e6ca2a6f5e" providerId="LiveId" clId="{85D979A3-5E98-43D5-B680-5EFFFA7B0841}" dt="2023-01-15T19:36:29.020" v="1543" actId="26606"/>
          <ac:spMkLst>
            <pc:docMk/>
            <pc:sldMk cId="307515350" sldId="265"/>
            <ac:spMk id="10" creationId="{068C0432-0E90-4CC1-8CD3-D44A90DF07EF}"/>
          </ac:spMkLst>
        </pc:spChg>
      </pc:sldChg>
      <pc:sldChg chg="addSp delSp modSp new mod setBg">
        <pc:chgData name="MIHAELA CLAUDIA SOLOBOT" userId="299167e6ca2a6f5e" providerId="LiveId" clId="{85D979A3-5E98-43D5-B680-5EFFFA7B0841}" dt="2023-01-15T20:37:59.443" v="1882" actId="26606"/>
        <pc:sldMkLst>
          <pc:docMk/>
          <pc:sldMk cId="3443612555" sldId="266"/>
        </pc:sldMkLst>
        <pc:spChg chg="mod">
          <ac:chgData name="MIHAELA CLAUDIA SOLOBOT" userId="299167e6ca2a6f5e" providerId="LiveId" clId="{85D979A3-5E98-43D5-B680-5EFFFA7B0841}" dt="2023-01-15T20:37:59.443" v="1882" actId="26606"/>
          <ac:spMkLst>
            <pc:docMk/>
            <pc:sldMk cId="3443612555" sldId="266"/>
            <ac:spMk id="2" creationId="{BA079070-A6CD-3B23-F471-A06378AB7E0A}"/>
          </ac:spMkLst>
        </pc:spChg>
        <pc:spChg chg="mod">
          <ac:chgData name="MIHAELA CLAUDIA SOLOBOT" userId="299167e6ca2a6f5e" providerId="LiveId" clId="{85D979A3-5E98-43D5-B680-5EFFFA7B0841}" dt="2023-01-15T20:37:59.443" v="1882" actId="26606"/>
          <ac:spMkLst>
            <pc:docMk/>
            <pc:sldMk cId="3443612555" sldId="266"/>
            <ac:spMk id="3" creationId="{7360A357-0913-EAF9-C976-2C80D15EF2EC}"/>
          </ac:spMkLst>
        </pc:spChg>
        <pc:spChg chg="add del">
          <ac:chgData name="MIHAELA CLAUDIA SOLOBOT" userId="299167e6ca2a6f5e" providerId="LiveId" clId="{85D979A3-5E98-43D5-B680-5EFFFA7B0841}" dt="2023-01-15T20:37:59.443" v="1882" actId="26606"/>
          <ac:spMkLst>
            <pc:docMk/>
            <pc:sldMk cId="3443612555" sldId="266"/>
            <ac:spMk id="8" creationId="{DBF61EA3-B236-439E-9C0B-340980D56BEE}"/>
          </ac:spMkLst>
        </pc:spChg>
        <pc:spChg chg="add del">
          <ac:chgData name="MIHAELA CLAUDIA SOLOBOT" userId="299167e6ca2a6f5e" providerId="LiveId" clId="{85D979A3-5E98-43D5-B680-5EFFFA7B0841}" dt="2023-01-15T20:37:59.443" v="1882" actId="26606"/>
          <ac:spMkLst>
            <pc:docMk/>
            <pc:sldMk cId="3443612555" sldId="266"/>
            <ac:spMk id="14" creationId="{E659831F-0D9A-4C63-9EBB-8435B85A440F}"/>
          </ac:spMkLst>
        </pc:spChg>
        <pc:spChg chg="add">
          <ac:chgData name="MIHAELA CLAUDIA SOLOBOT" userId="299167e6ca2a6f5e" providerId="LiveId" clId="{85D979A3-5E98-43D5-B680-5EFFFA7B0841}" dt="2023-01-15T20:37:59.443" v="1882" actId="26606"/>
          <ac:spMkLst>
            <pc:docMk/>
            <pc:sldMk cId="3443612555" sldId="266"/>
            <ac:spMk id="19" creationId="{7CB4857B-ED7C-444D-9F04-2F885114A1C2}"/>
          </ac:spMkLst>
        </pc:spChg>
        <pc:spChg chg="add">
          <ac:chgData name="MIHAELA CLAUDIA SOLOBOT" userId="299167e6ca2a6f5e" providerId="LiveId" clId="{85D979A3-5E98-43D5-B680-5EFFFA7B0841}" dt="2023-01-15T20:37:59.443" v="1882" actId="26606"/>
          <ac:spMkLst>
            <pc:docMk/>
            <pc:sldMk cId="3443612555" sldId="266"/>
            <ac:spMk id="21" creationId="{D18046FB-44EA-4FD8-A585-EA09A319B2D0}"/>
          </ac:spMkLst>
        </pc:spChg>
        <pc:spChg chg="add">
          <ac:chgData name="MIHAELA CLAUDIA SOLOBOT" userId="299167e6ca2a6f5e" providerId="LiveId" clId="{85D979A3-5E98-43D5-B680-5EFFFA7B0841}" dt="2023-01-15T20:37:59.443" v="1882" actId="26606"/>
          <ac:spMkLst>
            <pc:docMk/>
            <pc:sldMk cId="3443612555" sldId="266"/>
            <ac:spMk id="23" creationId="{479F5F2B-8B58-4140-AE6A-51F6C67B18D9}"/>
          </ac:spMkLst>
        </pc:spChg>
        <pc:grpChg chg="add del">
          <ac:chgData name="MIHAELA CLAUDIA SOLOBOT" userId="299167e6ca2a6f5e" providerId="LiveId" clId="{85D979A3-5E98-43D5-B680-5EFFFA7B0841}" dt="2023-01-15T20:37:59.443" v="1882" actId="26606"/>
          <ac:grpSpMkLst>
            <pc:docMk/>
            <pc:sldMk cId="3443612555" sldId="266"/>
            <ac:grpSpMk id="10" creationId="{28FAF094-D087-493F-8DF9-A486C2D6BBAA}"/>
          </ac:grpSpMkLst>
        </pc:grpChg>
      </pc:sldChg>
      <pc:sldChg chg="addSp delSp modSp new mod setBg">
        <pc:chgData name="MIHAELA CLAUDIA SOLOBOT" userId="299167e6ca2a6f5e" providerId="LiveId" clId="{85D979A3-5E98-43D5-B680-5EFFFA7B0841}" dt="2023-01-15T20:55:46.165" v="1916" actId="26606"/>
        <pc:sldMkLst>
          <pc:docMk/>
          <pc:sldMk cId="4277098516" sldId="267"/>
        </pc:sldMkLst>
        <pc:spChg chg="mod">
          <ac:chgData name="MIHAELA CLAUDIA SOLOBOT" userId="299167e6ca2a6f5e" providerId="LiveId" clId="{85D979A3-5E98-43D5-B680-5EFFFA7B0841}" dt="2023-01-15T20:55:46.165" v="1916" actId="26606"/>
          <ac:spMkLst>
            <pc:docMk/>
            <pc:sldMk cId="4277098516" sldId="267"/>
            <ac:spMk id="2" creationId="{1319B18B-FA48-BA79-4823-053000A6DD0B}"/>
          </ac:spMkLst>
        </pc:spChg>
        <pc:spChg chg="add del mod">
          <ac:chgData name="MIHAELA CLAUDIA SOLOBOT" userId="299167e6ca2a6f5e" providerId="LiveId" clId="{85D979A3-5E98-43D5-B680-5EFFFA7B0841}" dt="2023-01-15T20:55:46.165" v="1916" actId="26606"/>
          <ac:spMkLst>
            <pc:docMk/>
            <pc:sldMk cId="4277098516" sldId="267"/>
            <ac:spMk id="3" creationId="{7AE915A0-7AAE-741A-7117-031F9BD2B5CE}"/>
          </ac:spMkLst>
        </pc:spChg>
        <pc:spChg chg="add del">
          <ac:chgData name="MIHAELA CLAUDIA SOLOBOT" userId="299167e6ca2a6f5e" providerId="LiveId" clId="{85D979A3-5E98-43D5-B680-5EFFFA7B0841}" dt="2023-01-15T20:55:27.057" v="1911" actId="26606"/>
          <ac:spMkLst>
            <pc:docMk/>
            <pc:sldMk cId="4277098516" sldId="267"/>
            <ac:spMk id="8" creationId="{76EFD3D9-44F0-4267-BCC1-1613E79D8274}"/>
          </ac:spMkLst>
        </pc:spChg>
        <pc:spChg chg="add del">
          <ac:chgData name="MIHAELA CLAUDIA SOLOBOT" userId="299167e6ca2a6f5e" providerId="LiveId" clId="{85D979A3-5E98-43D5-B680-5EFFFA7B0841}" dt="2023-01-15T20:55:33.217" v="1913" actId="26606"/>
          <ac:spMkLst>
            <pc:docMk/>
            <pc:sldMk cId="4277098516" sldId="267"/>
            <ac:spMk id="9" creationId="{CB49665F-0298-4449-8D2D-209989CB9EE3}"/>
          </ac:spMkLst>
        </pc:spChg>
        <pc:spChg chg="add del">
          <ac:chgData name="MIHAELA CLAUDIA SOLOBOT" userId="299167e6ca2a6f5e" providerId="LiveId" clId="{85D979A3-5E98-43D5-B680-5EFFFA7B0841}" dt="2023-01-15T20:55:27.057" v="1911" actId="26606"/>
          <ac:spMkLst>
            <pc:docMk/>
            <pc:sldMk cId="4277098516" sldId="267"/>
            <ac:spMk id="10" creationId="{A779A851-95D6-41AF-937A-B0E4B7F6FA8D}"/>
          </ac:spMkLst>
        </pc:spChg>
        <pc:spChg chg="add del">
          <ac:chgData name="MIHAELA CLAUDIA SOLOBOT" userId="299167e6ca2a6f5e" providerId="LiveId" clId="{85D979A3-5E98-43D5-B680-5EFFFA7B0841}" dt="2023-01-15T20:55:33.217" v="1913" actId="26606"/>
          <ac:spMkLst>
            <pc:docMk/>
            <pc:sldMk cId="4277098516" sldId="267"/>
            <ac:spMk id="11" creationId="{A71EEC14-174A-46FA-B046-474750457130}"/>
          </ac:spMkLst>
        </pc:spChg>
        <pc:spChg chg="add del">
          <ac:chgData name="MIHAELA CLAUDIA SOLOBOT" userId="299167e6ca2a6f5e" providerId="LiveId" clId="{85D979A3-5E98-43D5-B680-5EFFFA7B0841}" dt="2023-01-15T20:55:27.057" v="1911" actId="26606"/>
          <ac:spMkLst>
            <pc:docMk/>
            <pc:sldMk cId="4277098516" sldId="267"/>
            <ac:spMk id="12" creationId="{953FB2E7-B6CB-429C-81EB-D9516D6D5C8D}"/>
          </ac:spMkLst>
        </pc:spChg>
        <pc:spChg chg="add del">
          <ac:chgData name="MIHAELA CLAUDIA SOLOBOT" userId="299167e6ca2a6f5e" providerId="LiveId" clId="{85D979A3-5E98-43D5-B680-5EFFFA7B0841}" dt="2023-01-15T20:55:27.057" v="1911" actId="26606"/>
          <ac:spMkLst>
            <pc:docMk/>
            <pc:sldMk cId="4277098516" sldId="267"/>
            <ac:spMk id="14" creationId="{2EC40DB1-B719-4A13-9A4D-0966B4B27866}"/>
          </ac:spMkLst>
        </pc:spChg>
        <pc:spChg chg="add del">
          <ac:chgData name="MIHAELA CLAUDIA SOLOBOT" userId="299167e6ca2a6f5e" providerId="LiveId" clId="{85D979A3-5E98-43D5-B680-5EFFFA7B0841}" dt="2023-01-15T20:55:27.057" v="1911" actId="26606"/>
          <ac:spMkLst>
            <pc:docMk/>
            <pc:sldMk cId="4277098516" sldId="267"/>
            <ac:spMk id="16" creationId="{82211336-CFF3-412D-868A-6679C1004C45}"/>
          </ac:spMkLst>
        </pc:spChg>
        <pc:spChg chg="add del">
          <ac:chgData name="MIHAELA CLAUDIA SOLOBOT" userId="299167e6ca2a6f5e" providerId="LiveId" clId="{85D979A3-5E98-43D5-B680-5EFFFA7B0841}" dt="2023-01-15T20:55:46.142" v="1915" actId="26606"/>
          <ac:spMkLst>
            <pc:docMk/>
            <pc:sldMk cId="4277098516" sldId="267"/>
            <ac:spMk id="27" creationId="{B775CD93-9DF2-48CB-9F57-1BCA9A46C7FA}"/>
          </ac:spMkLst>
        </pc:spChg>
        <pc:spChg chg="add del">
          <ac:chgData name="MIHAELA CLAUDIA SOLOBOT" userId="299167e6ca2a6f5e" providerId="LiveId" clId="{85D979A3-5E98-43D5-B680-5EFFFA7B0841}" dt="2023-01-15T20:55:46.142" v="1915" actId="26606"/>
          <ac:spMkLst>
            <pc:docMk/>
            <pc:sldMk cId="4277098516" sldId="267"/>
            <ac:spMk id="28" creationId="{6166C6D1-23AC-49C4-BA07-238E4E9F8CEB}"/>
          </ac:spMkLst>
        </pc:spChg>
        <pc:spChg chg="add del">
          <ac:chgData name="MIHAELA CLAUDIA SOLOBOT" userId="299167e6ca2a6f5e" providerId="LiveId" clId="{85D979A3-5E98-43D5-B680-5EFFFA7B0841}" dt="2023-01-15T20:55:46.142" v="1915" actId="26606"/>
          <ac:spMkLst>
            <pc:docMk/>
            <pc:sldMk cId="4277098516" sldId="267"/>
            <ac:spMk id="29" creationId="{1C091803-41C2-48E0-9228-5148460C7479}"/>
          </ac:spMkLst>
        </pc:spChg>
        <pc:spChg chg="add del">
          <ac:chgData name="MIHAELA CLAUDIA SOLOBOT" userId="299167e6ca2a6f5e" providerId="LiveId" clId="{85D979A3-5E98-43D5-B680-5EFFFA7B0841}" dt="2023-01-15T20:55:46.142" v="1915" actId="26606"/>
          <ac:spMkLst>
            <pc:docMk/>
            <pc:sldMk cId="4277098516" sldId="267"/>
            <ac:spMk id="30" creationId="{7AE915A0-7AAE-741A-7117-031F9BD2B5CE}"/>
          </ac:spMkLst>
        </pc:spChg>
        <pc:spChg chg="add">
          <ac:chgData name="MIHAELA CLAUDIA SOLOBOT" userId="299167e6ca2a6f5e" providerId="LiveId" clId="{85D979A3-5E98-43D5-B680-5EFFFA7B0841}" dt="2023-01-15T20:55:46.165" v="1916" actId="26606"/>
          <ac:spMkLst>
            <pc:docMk/>
            <pc:sldMk cId="4277098516" sldId="267"/>
            <ac:spMk id="32" creationId="{4038CB10-1F5C-4D54-9DF7-12586DE5B007}"/>
          </ac:spMkLst>
        </pc:spChg>
        <pc:spChg chg="add">
          <ac:chgData name="MIHAELA CLAUDIA SOLOBOT" userId="299167e6ca2a6f5e" providerId="LiveId" clId="{85D979A3-5E98-43D5-B680-5EFFFA7B0841}" dt="2023-01-15T20:55:46.165" v="1916" actId="26606"/>
          <ac:spMkLst>
            <pc:docMk/>
            <pc:sldMk cId="4277098516" sldId="267"/>
            <ac:spMk id="33" creationId="{73ED6512-6858-4552-B699-9A97FE9A4EA2}"/>
          </ac:spMkLst>
        </pc:spChg>
        <pc:spChg chg="add">
          <ac:chgData name="MIHAELA CLAUDIA SOLOBOT" userId="299167e6ca2a6f5e" providerId="LiveId" clId="{85D979A3-5E98-43D5-B680-5EFFFA7B0841}" dt="2023-01-15T20:55:46.165" v="1916" actId="26606"/>
          <ac:spMkLst>
            <pc:docMk/>
            <pc:sldMk cId="4277098516" sldId="267"/>
            <ac:spMk id="34" creationId="{7AE915A0-7AAE-741A-7117-031F9BD2B5CE}"/>
          </ac:spMkLst>
        </pc:spChg>
        <pc:grpChg chg="add del">
          <ac:chgData name="MIHAELA CLAUDIA SOLOBOT" userId="299167e6ca2a6f5e" providerId="LiveId" clId="{85D979A3-5E98-43D5-B680-5EFFFA7B0841}" dt="2023-01-15T20:55:33.217" v="1913" actId="26606"/>
          <ac:grpSpMkLst>
            <pc:docMk/>
            <pc:sldMk cId="4277098516" sldId="267"/>
            <ac:grpSpMk id="13" creationId="{EEB6CB95-E653-4C6C-AE51-62FD848E8D5B}"/>
          </ac:grpSpMkLst>
        </pc:grpChg>
        <pc:grpChg chg="add del">
          <ac:chgData name="MIHAELA CLAUDIA SOLOBOT" userId="299167e6ca2a6f5e" providerId="LiveId" clId="{85D979A3-5E98-43D5-B680-5EFFFA7B0841}" dt="2023-01-15T20:55:33.217" v="1913" actId="26606"/>
          <ac:grpSpMkLst>
            <pc:docMk/>
            <pc:sldMk cId="4277098516" sldId="267"/>
            <ac:grpSpMk id="17" creationId="{43F5E015-E085-4624-B431-B42414448684}"/>
          </ac:grpSpMkLst>
        </pc:grpChg>
        <pc:graphicFrameChg chg="add del">
          <ac:chgData name="MIHAELA CLAUDIA SOLOBOT" userId="299167e6ca2a6f5e" providerId="LiveId" clId="{85D979A3-5E98-43D5-B680-5EFFFA7B0841}" dt="2023-01-15T20:55:33.217" v="1913" actId="26606"/>
          <ac:graphicFrameMkLst>
            <pc:docMk/>
            <pc:sldMk cId="4277098516" sldId="267"/>
            <ac:graphicFrameMk id="5" creationId="{8D1CC2F2-91B1-9EA8-DF57-876772EFD7F5}"/>
          </ac:graphicFrameMkLst>
        </pc:graphicFrameChg>
      </pc:sldChg>
      <pc:sldChg chg="addSp delSp modSp new mod setBg">
        <pc:chgData name="MIHAELA CLAUDIA SOLOBOT" userId="299167e6ca2a6f5e" providerId="LiveId" clId="{85D979A3-5E98-43D5-B680-5EFFFA7B0841}" dt="2023-01-15T21:12:35.180" v="2056" actId="26606"/>
        <pc:sldMkLst>
          <pc:docMk/>
          <pc:sldMk cId="1474809701" sldId="268"/>
        </pc:sldMkLst>
        <pc:spChg chg="mod">
          <ac:chgData name="MIHAELA CLAUDIA SOLOBOT" userId="299167e6ca2a6f5e" providerId="LiveId" clId="{85D979A3-5E98-43D5-B680-5EFFFA7B0841}" dt="2023-01-15T21:12:35.180" v="2056" actId="26606"/>
          <ac:spMkLst>
            <pc:docMk/>
            <pc:sldMk cId="1474809701" sldId="268"/>
            <ac:spMk id="2" creationId="{C0DAA82E-862D-1307-B9AB-1C0A502A19F5}"/>
          </ac:spMkLst>
        </pc:spChg>
        <pc:spChg chg="del mod">
          <ac:chgData name="MIHAELA CLAUDIA SOLOBOT" userId="299167e6ca2a6f5e" providerId="LiveId" clId="{85D979A3-5E98-43D5-B680-5EFFFA7B0841}" dt="2023-01-15T21:04:39.924" v="2009"/>
          <ac:spMkLst>
            <pc:docMk/>
            <pc:sldMk cId="1474809701" sldId="268"/>
            <ac:spMk id="3" creationId="{ECFE487F-94C1-5BB6-E505-91205D025CC7}"/>
          </ac:spMkLst>
        </pc:spChg>
        <pc:spChg chg="add del mod">
          <ac:chgData name="MIHAELA CLAUDIA SOLOBOT" userId="299167e6ca2a6f5e" providerId="LiveId" clId="{85D979A3-5E98-43D5-B680-5EFFFA7B0841}" dt="2023-01-15T21:04:45.413" v="2010"/>
          <ac:spMkLst>
            <pc:docMk/>
            <pc:sldMk cId="1474809701" sldId="268"/>
            <ac:spMk id="4" creationId="{CB701E94-1EAA-73B8-F9B0-7C40DCB6727C}"/>
          </ac:spMkLst>
        </pc:spChg>
        <pc:spChg chg="add del mod">
          <ac:chgData name="MIHAELA CLAUDIA SOLOBOT" userId="299167e6ca2a6f5e" providerId="LiveId" clId="{85D979A3-5E98-43D5-B680-5EFFFA7B0841}" dt="2023-01-15T21:11:10.532" v="2011" actId="931"/>
          <ac:spMkLst>
            <pc:docMk/>
            <pc:sldMk cId="1474809701" sldId="268"/>
            <ac:spMk id="5" creationId="{A28C3BB1-A585-81E5-FAB9-B5171F341A89}"/>
          </ac:spMkLst>
        </pc:spChg>
        <pc:spChg chg="add">
          <ac:chgData name="MIHAELA CLAUDIA SOLOBOT" userId="299167e6ca2a6f5e" providerId="LiveId" clId="{85D979A3-5E98-43D5-B680-5EFFFA7B0841}" dt="2023-01-15T21:12:35.180" v="2056" actId="26606"/>
          <ac:spMkLst>
            <pc:docMk/>
            <pc:sldMk cId="1474809701" sldId="268"/>
            <ac:spMk id="12" creationId="{D4771268-CB57-404A-9271-370EB28F6090}"/>
          </ac:spMkLst>
        </pc:spChg>
        <pc:picChg chg="add mod">
          <ac:chgData name="MIHAELA CLAUDIA SOLOBOT" userId="299167e6ca2a6f5e" providerId="LiveId" clId="{85D979A3-5E98-43D5-B680-5EFFFA7B0841}" dt="2023-01-15T21:12:35.180" v="2056" actId="26606"/>
          <ac:picMkLst>
            <pc:docMk/>
            <pc:sldMk cId="1474809701" sldId="268"/>
            <ac:picMk id="7" creationId="{3F916FE8-BFCC-716D-E580-41F4FEB4E967}"/>
          </ac:picMkLst>
        </pc:picChg>
      </pc:sldChg>
      <pc:sldChg chg="modSp new mod">
        <pc:chgData name="MIHAELA CLAUDIA SOLOBOT" userId="299167e6ca2a6f5e" providerId="LiveId" clId="{85D979A3-5E98-43D5-B680-5EFFFA7B0841}" dt="2023-01-15T22:07:51.369" v="2379" actId="20577"/>
        <pc:sldMkLst>
          <pc:docMk/>
          <pc:sldMk cId="3008577076" sldId="269"/>
        </pc:sldMkLst>
        <pc:spChg chg="mod">
          <ac:chgData name="MIHAELA CLAUDIA SOLOBOT" userId="299167e6ca2a6f5e" providerId="LiveId" clId="{85D979A3-5E98-43D5-B680-5EFFFA7B0841}" dt="2023-01-15T22:06:27.092" v="2369" actId="14100"/>
          <ac:spMkLst>
            <pc:docMk/>
            <pc:sldMk cId="3008577076" sldId="269"/>
            <ac:spMk id="2" creationId="{0D720515-5FA1-F799-0FCE-99C8ED679293}"/>
          </ac:spMkLst>
        </pc:spChg>
        <pc:spChg chg="mod">
          <ac:chgData name="MIHAELA CLAUDIA SOLOBOT" userId="299167e6ca2a6f5e" providerId="LiveId" clId="{85D979A3-5E98-43D5-B680-5EFFFA7B0841}" dt="2023-01-15T22:07:51.369" v="2379" actId="20577"/>
          <ac:spMkLst>
            <pc:docMk/>
            <pc:sldMk cId="3008577076" sldId="269"/>
            <ac:spMk id="3" creationId="{92FD4A87-23AA-AC05-9F18-0E1D1B6D4ADE}"/>
          </ac:spMkLst>
        </pc:spChg>
      </pc:sldChg>
      <pc:sldChg chg="modSp new mod">
        <pc:chgData name="MIHAELA CLAUDIA SOLOBOT" userId="299167e6ca2a6f5e" providerId="LiveId" clId="{85D979A3-5E98-43D5-B680-5EFFFA7B0841}" dt="2023-01-15T22:09:52.836" v="2419" actId="20577"/>
        <pc:sldMkLst>
          <pc:docMk/>
          <pc:sldMk cId="894682354" sldId="270"/>
        </pc:sldMkLst>
        <pc:spChg chg="mod">
          <ac:chgData name="MIHAELA CLAUDIA SOLOBOT" userId="299167e6ca2a6f5e" providerId="LiveId" clId="{85D979A3-5E98-43D5-B680-5EFFFA7B0841}" dt="2023-01-15T22:08:40.226" v="2393" actId="14100"/>
          <ac:spMkLst>
            <pc:docMk/>
            <pc:sldMk cId="894682354" sldId="270"/>
            <ac:spMk id="2" creationId="{E5B9B090-15E0-A296-CEA2-F270C7ECA149}"/>
          </ac:spMkLst>
        </pc:spChg>
        <pc:spChg chg="mod">
          <ac:chgData name="MIHAELA CLAUDIA SOLOBOT" userId="299167e6ca2a6f5e" providerId="LiveId" clId="{85D979A3-5E98-43D5-B680-5EFFFA7B0841}" dt="2023-01-15T22:09:52.836" v="2419" actId="20577"/>
          <ac:spMkLst>
            <pc:docMk/>
            <pc:sldMk cId="894682354" sldId="270"/>
            <ac:spMk id="3" creationId="{14EF5126-BACF-AEEA-C14D-97A3C9F9A8E2}"/>
          </ac:spMkLst>
        </pc:spChg>
      </pc:sldChg>
      <pc:sldChg chg="modSp new mod">
        <pc:chgData name="MIHAELA CLAUDIA SOLOBOT" userId="299167e6ca2a6f5e" providerId="LiveId" clId="{85D979A3-5E98-43D5-B680-5EFFFA7B0841}" dt="2023-01-15T22:11:55.265" v="2461" actId="27636"/>
        <pc:sldMkLst>
          <pc:docMk/>
          <pc:sldMk cId="2354664144" sldId="271"/>
        </pc:sldMkLst>
        <pc:spChg chg="mod">
          <ac:chgData name="MIHAELA CLAUDIA SOLOBOT" userId="299167e6ca2a6f5e" providerId="LiveId" clId="{85D979A3-5E98-43D5-B680-5EFFFA7B0841}" dt="2023-01-15T22:10:56.803" v="2433" actId="14100"/>
          <ac:spMkLst>
            <pc:docMk/>
            <pc:sldMk cId="2354664144" sldId="271"/>
            <ac:spMk id="2" creationId="{96397D08-7426-B48A-AC71-E5BF7673AF7B}"/>
          </ac:spMkLst>
        </pc:spChg>
        <pc:spChg chg="mod">
          <ac:chgData name="MIHAELA CLAUDIA SOLOBOT" userId="299167e6ca2a6f5e" providerId="LiveId" clId="{85D979A3-5E98-43D5-B680-5EFFFA7B0841}" dt="2023-01-15T22:11:55.265" v="2461" actId="27636"/>
          <ac:spMkLst>
            <pc:docMk/>
            <pc:sldMk cId="2354664144" sldId="271"/>
            <ac:spMk id="3" creationId="{5BD75141-E6B1-4C58-D0C3-3FD08882D47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D343F6-36DE-49E4-8291-3F55176DECB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4E5028B-2A99-478D-A6FC-EFD691175A2F}">
      <dgm:prSet/>
      <dgm:spPr/>
      <dgm:t>
        <a:bodyPr/>
        <a:lstStyle/>
        <a:p>
          <a:r>
            <a:rPr lang="en-US"/>
            <a:t>Tobacco began to be grown and smoked in South America around 5000 BC</a:t>
          </a:r>
        </a:p>
      </dgm:t>
    </dgm:pt>
    <dgm:pt modelId="{6A5B875E-14CE-45A9-BBBC-CC404D0CD690}" type="parTrans" cxnId="{FCDB3311-0767-40CD-9891-4B0066F498BA}">
      <dgm:prSet/>
      <dgm:spPr/>
      <dgm:t>
        <a:bodyPr/>
        <a:lstStyle/>
        <a:p>
          <a:endParaRPr lang="en-US"/>
        </a:p>
      </dgm:t>
    </dgm:pt>
    <dgm:pt modelId="{EFE57B90-8274-45C7-AE0B-8FCC7F4A909F}" type="sibTrans" cxnId="{FCDB3311-0767-40CD-9891-4B0066F498BA}">
      <dgm:prSet/>
      <dgm:spPr/>
      <dgm:t>
        <a:bodyPr/>
        <a:lstStyle/>
        <a:p>
          <a:endParaRPr lang="en-US"/>
        </a:p>
      </dgm:t>
    </dgm:pt>
    <dgm:pt modelId="{3B3F0EA6-1FE1-49AB-93D0-4659DD60690E}">
      <dgm:prSet/>
      <dgm:spPr/>
      <dgm:t>
        <a:bodyPr/>
        <a:lstStyle/>
        <a:p>
          <a:r>
            <a:rPr lang="en-US"/>
            <a:t>In Europe, tobacco and the habit of smoking were introduced in the 16th century</a:t>
          </a:r>
        </a:p>
      </dgm:t>
    </dgm:pt>
    <dgm:pt modelId="{60079CE2-4D84-44F3-B0E0-C73525571F9F}" type="parTrans" cxnId="{4AA892BE-1CA7-4085-854A-4EB8E5AFDF75}">
      <dgm:prSet/>
      <dgm:spPr/>
      <dgm:t>
        <a:bodyPr/>
        <a:lstStyle/>
        <a:p>
          <a:endParaRPr lang="en-US"/>
        </a:p>
      </dgm:t>
    </dgm:pt>
    <dgm:pt modelId="{51B8EC6C-9573-4E43-9D64-C9309EE1FBA4}" type="sibTrans" cxnId="{4AA892BE-1CA7-4085-854A-4EB8E5AFDF75}">
      <dgm:prSet/>
      <dgm:spPr/>
      <dgm:t>
        <a:bodyPr/>
        <a:lstStyle/>
        <a:p>
          <a:endParaRPr lang="en-US"/>
        </a:p>
      </dgm:t>
    </dgm:pt>
    <dgm:pt modelId="{BB9C7168-CB3E-45DB-A9BE-BFE81CB7E658}">
      <dgm:prSet/>
      <dgm:spPr/>
      <dgm:t>
        <a:bodyPr/>
        <a:lstStyle/>
        <a:p>
          <a:r>
            <a:rPr lang="en-US"/>
            <a:t>In the beginning, tobacco was used in religious rituals and medical practices</a:t>
          </a:r>
        </a:p>
      </dgm:t>
    </dgm:pt>
    <dgm:pt modelId="{ABDEBA7B-864C-46E5-A0E0-A5066A9CFCB0}" type="parTrans" cxnId="{B35D5657-9676-4732-9EAE-35B62F05DD17}">
      <dgm:prSet/>
      <dgm:spPr/>
      <dgm:t>
        <a:bodyPr/>
        <a:lstStyle/>
        <a:p>
          <a:endParaRPr lang="en-US"/>
        </a:p>
      </dgm:t>
    </dgm:pt>
    <dgm:pt modelId="{6F03086C-8DB6-49D2-9722-9E8C844230E7}" type="sibTrans" cxnId="{B35D5657-9676-4732-9EAE-35B62F05DD17}">
      <dgm:prSet/>
      <dgm:spPr/>
      <dgm:t>
        <a:bodyPr/>
        <a:lstStyle/>
        <a:p>
          <a:endParaRPr lang="en-US"/>
        </a:p>
      </dgm:t>
    </dgm:pt>
    <dgm:pt modelId="{3674AB99-3005-4796-8214-A15D7F9C83D2}">
      <dgm:prSet/>
      <dgm:spPr/>
      <dgm:t>
        <a:bodyPr/>
        <a:lstStyle/>
        <a:p>
          <a:r>
            <a:rPr lang="en-US"/>
            <a:t>Cultivation and consumption of tobacco spread quickly and from medical and religious practices it was passed to consumption for pleasure              (Barbara, K; Dan, W; Hans, K, 2016)</a:t>
          </a:r>
        </a:p>
      </dgm:t>
    </dgm:pt>
    <dgm:pt modelId="{1BE68747-96A1-492A-BC37-05D7483E26F4}" type="parTrans" cxnId="{F9B5B5D4-E41D-476B-BA8B-BC258CE8C4D6}">
      <dgm:prSet/>
      <dgm:spPr/>
      <dgm:t>
        <a:bodyPr/>
        <a:lstStyle/>
        <a:p>
          <a:endParaRPr lang="en-US"/>
        </a:p>
      </dgm:t>
    </dgm:pt>
    <dgm:pt modelId="{4A11E576-07B0-454E-9CEE-17A45F13F3DF}" type="sibTrans" cxnId="{F9B5B5D4-E41D-476B-BA8B-BC258CE8C4D6}">
      <dgm:prSet/>
      <dgm:spPr/>
      <dgm:t>
        <a:bodyPr/>
        <a:lstStyle/>
        <a:p>
          <a:endParaRPr lang="en-US"/>
        </a:p>
      </dgm:t>
    </dgm:pt>
    <dgm:pt modelId="{D3BEF260-8D2B-4BB1-8C37-C27AF32EEBB0}" type="pres">
      <dgm:prSet presAssocID="{48D343F6-36DE-49E4-8291-3F55176DECBA}" presName="vert0" presStyleCnt="0">
        <dgm:presLayoutVars>
          <dgm:dir/>
          <dgm:animOne val="branch"/>
          <dgm:animLvl val="lvl"/>
        </dgm:presLayoutVars>
      </dgm:prSet>
      <dgm:spPr/>
    </dgm:pt>
    <dgm:pt modelId="{4305F353-B7BD-4C62-AEA9-C60A77BB0F93}" type="pres">
      <dgm:prSet presAssocID="{B4E5028B-2A99-478D-A6FC-EFD691175A2F}" presName="thickLine" presStyleLbl="alignNode1" presStyleIdx="0" presStyleCnt="4"/>
      <dgm:spPr/>
    </dgm:pt>
    <dgm:pt modelId="{17782CA2-C2B3-41D2-9F31-31BD51AE543B}" type="pres">
      <dgm:prSet presAssocID="{B4E5028B-2A99-478D-A6FC-EFD691175A2F}" presName="horz1" presStyleCnt="0"/>
      <dgm:spPr/>
    </dgm:pt>
    <dgm:pt modelId="{86641BFB-0E1F-4384-989B-74D54CF9C391}" type="pres">
      <dgm:prSet presAssocID="{B4E5028B-2A99-478D-A6FC-EFD691175A2F}" presName="tx1" presStyleLbl="revTx" presStyleIdx="0" presStyleCnt="4"/>
      <dgm:spPr/>
    </dgm:pt>
    <dgm:pt modelId="{1AFFCF69-4FFC-4A75-9ACE-7C5E43AC0D7F}" type="pres">
      <dgm:prSet presAssocID="{B4E5028B-2A99-478D-A6FC-EFD691175A2F}" presName="vert1" presStyleCnt="0"/>
      <dgm:spPr/>
    </dgm:pt>
    <dgm:pt modelId="{362A34F9-8CE3-4D8E-8947-AF45B46588FF}" type="pres">
      <dgm:prSet presAssocID="{3B3F0EA6-1FE1-49AB-93D0-4659DD60690E}" presName="thickLine" presStyleLbl="alignNode1" presStyleIdx="1" presStyleCnt="4"/>
      <dgm:spPr/>
    </dgm:pt>
    <dgm:pt modelId="{B545D9E8-7E6A-497E-8766-79B4ED70E106}" type="pres">
      <dgm:prSet presAssocID="{3B3F0EA6-1FE1-49AB-93D0-4659DD60690E}" presName="horz1" presStyleCnt="0"/>
      <dgm:spPr/>
    </dgm:pt>
    <dgm:pt modelId="{FE3FE376-E7A4-4530-BE37-1918BC601BBC}" type="pres">
      <dgm:prSet presAssocID="{3B3F0EA6-1FE1-49AB-93D0-4659DD60690E}" presName="tx1" presStyleLbl="revTx" presStyleIdx="1" presStyleCnt="4"/>
      <dgm:spPr/>
    </dgm:pt>
    <dgm:pt modelId="{777D786D-211E-4CE6-98D0-D75079D3CA6C}" type="pres">
      <dgm:prSet presAssocID="{3B3F0EA6-1FE1-49AB-93D0-4659DD60690E}" presName="vert1" presStyleCnt="0"/>
      <dgm:spPr/>
    </dgm:pt>
    <dgm:pt modelId="{F88746A1-48A2-40AD-9B9B-1064F55091B2}" type="pres">
      <dgm:prSet presAssocID="{BB9C7168-CB3E-45DB-A9BE-BFE81CB7E658}" presName="thickLine" presStyleLbl="alignNode1" presStyleIdx="2" presStyleCnt="4"/>
      <dgm:spPr/>
    </dgm:pt>
    <dgm:pt modelId="{829EAE27-FBF7-4F19-8EA3-18E6839D3F31}" type="pres">
      <dgm:prSet presAssocID="{BB9C7168-CB3E-45DB-A9BE-BFE81CB7E658}" presName="horz1" presStyleCnt="0"/>
      <dgm:spPr/>
    </dgm:pt>
    <dgm:pt modelId="{E515B607-ABB1-449A-9EFD-532D81B347D5}" type="pres">
      <dgm:prSet presAssocID="{BB9C7168-CB3E-45DB-A9BE-BFE81CB7E658}" presName="tx1" presStyleLbl="revTx" presStyleIdx="2" presStyleCnt="4"/>
      <dgm:spPr/>
    </dgm:pt>
    <dgm:pt modelId="{4A302C68-D1B4-470F-B0F3-36CE587F6726}" type="pres">
      <dgm:prSet presAssocID="{BB9C7168-CB3E-45DB-A9BE-BFE81CB7E658}" presName="vert1" presStyleCnt="0"/>
      <dgm:spPr/>
    </dgm:pt>
    <dgm:pt modelId="{7BB7ED7D-5F29-422C-9F90-916E69ABB698}" type="pres">
      <dgm:prSet presAssocID="{3674AB99-3005-4796-8214-A15D7F9C83D2}" presName="thickLine" presStyleLbl="alignNode1" presStyleIdx="3" presStyleCnt="4"/>
      <dgm:spPr/>
    </dgm:pt>
    <dgm:pt modelId="{DC4590FA-B381-474D-BF1A-8C7BBDDCD610}" type="pres">
      <dgm:prSet presAssocID="{3674AB99-3005-4796-8214-A15D7F9C83D2}" presName="horz1" presStyleCnt="0"/>
      <dgm:spPr/>
    </dgm:pt>
    <dgm:pt modelId="{BFF7E332-2C91-4BEE-A5E2-4BD982432AA4}" type="pres">
      <dgm:prSet presAssocID="{3674AB99-3005-4796-8214-A15D7F9C83D2}" presName="tx1" presStyleLbl="revTx" presStyleIdx="3" presStyleCnt="4"/>
      <dgm:spPr/>
    </dgm:pt>
    <dgm:pt modelId="{F94498D5-68E7-40AF-93E7-406FB72DB44E}" type="pres">
      <dgm:prSet presAssocID="{3674AB99-3005-4796-8214-A15D7F9C83D2}" presName="vert1" presStyleCnt="0"/>
      <dgm:spPr/>
    </dgm:pt>
  </dgm:ptLst>
  <dgm:cxnLst>
    <dgm:cxn modelId="{FCDB3311-0767-40CD-9891-4B0066F498BA}" srcId="{48D343F6-36DE-49E4-8291-3F55176DECBA}" destId="{B4E5028B-2A99-478D-A6FC-EFD691175A2F}" srcOrd="0" destOrd="0" parTransId="{6A5B875E-14CE-45A9-BBBC-CC404D0CD690}" sibTransId="{EFE57B90-8274-45C7-AE0B-8FCC7F4A909F}"/>
    <dgm:cxn modelId="{BA103E64-799F-4280-888E-825EE5C70E59}" type="presOf" srcId="{BB9C7168-CB3E-45DB-A9BE-BFE81CB7E658}" destId="{E515B607-ABB1-449A-9EFD-532D81B347D5}" srcOrd="0" destOrd="0" presId="urn:microsoft.com/office/officeart/2008/layout/LinedList"/>
    <dgm:cxn modelId="{05A7974B-F9EA-41E1-AF2D-DE2979BBEF51}" type="presOf" srcId="{B4E5028B-2A99-478D-A6FC-EFD691175A2F}" destId="{86641BFB-0E1F-4384-989B-74D54CF9C391}" srcOrd="0" destOrd="0" presId="urn:microsoft.com/office/officeart/2008/layout/LinedList"/>
    <dgm:cxn modelId="{B35D5657-9676-4732-9EAE-35B62F05DD17}" srcId="{48D343F6-36DE-49E4-8291-3F55176DECBA}" destId="{BB9C7168-CB3E-45DB-A9BE-BFE81CB7E658}" srcOrd="2" destOrd="0" parTransId="{ABDEBA7B-864C-46E5-A0E0-A5066A9CFCB0}" sibTransId="{6F03086C-8DB6-49D2-9722-9E8C844230E7}"/>
    <dgm:cxn modelId="{4B47907F-FE84-456C-A9B0-D8693569697E}" type="presOf" srcId="{3674AB99-3005-4796-8214-A15D7F9C83D2}" destId="{BFF7E332-2C91-4BEE-A5E2-4BD982432AA4}" srcOrd="0" destOrd="0" presId="urn:microsoft.com/office/officeart/2008/layout/LinedList"/>
    <dgm:cxn modelId="{4AA892BE-1CA7-4085-854A-4EB8E5AFDF75}" srcId="{48D343F6-36DE-49E4-8291-3F55176DECBA}" destId="{3B3F0EA6-1FE1-49AB-93D0-4659DD60690E}" srcOrd="1" destOrd="0" parTransId="{60079CE2-4D84-44F3-B0E0-C73525571F9F}" sibTransId="{51B8EC6C-9573-4E43-9D64-C9309EE1FBA4}"/>
    <dgm:cxn modelId="{F9B5B5D4-E41D-476B-BA8B-BC258CE8C4D6}" srcId="{48D343F6-36DE-49E4-8291-3F55176DECBA}" destId="{3674AB99-3005-4796-8214-A15D7F9C83D2}" srcOrd="3" destOrd="0" parTransId="{1BE68747-96A1-492A-BC37-05D7483E26F4}" sibTransId="{4A11E576-07B0-454E-9CEE-17A45F13F3DF}"/>
    <dgm:cxn modelId="{86A447E8-5B3E-40CA-8873-502F3C3F528B}" type="presOf" srcId="{3B3F0EA6-1FE1-49AB-93D0-4659DD60690E}" destId="{FE3FE376-E7A4-4530-BE37-1918BC601BBC}" srcOrd="0" destOrd="0" presId="urn:microsoft.com/office/officeart/2008/layout/LinedList"/>
    <dgm:cxn modelId="{42EEE0EF-AF1F-47EF-BA65-87EF71042E7B}" type="presOf" srcId="{48D343F6-36DE-49E4-8291-3F55176DECBA}" destId="{D3BEF260-8D2B-4BB1-8C37-C27AF32EEBB0}" srcOrd="0" destOrd="0" presId="urn:microsoft.com/office/officeart/2008/layout/LinedList"/>
    <dgm:cxn modelId="{217E67AE-AE75-4A82-8F0A-87EE5D7EF232}" type="presParOf" srcId="{D3BEF260-8D2B-4BB1-8C37-C27AF32EEBB0}" destId="{4305F353-B7BD-4C62-AEA9-C60A77BB0F93}" srcOrd="0" destOrd="0" presId="urn:microsoft.com/office/officeart/2008/layout/LinedList"/>
    <dgm:cxn modelId="{0B7736D0-E244-4F84-A859-4EB65E415F79}" type="presParOf" srcId="{D3BEF260-8D2B-4BB1-8C37-C27AF32EEBB0}" destId="{17782CA2-C2B3-41D2-9F31-31BD51AE543B}" srcOrd="1" destOrd="0" presId="urn:microsoft.com/office/officeart/2008/layout/LinedList"/>
    <dgm:cxn modelId="{E6BBFCF6-2FBB-4F65-A20F-CDD8D9649879}" type="presParOf" srcId="{17782CA2-C2B3-41D2-9F31-31BD51AE543B}" destId="{86641BFB-0E1F-4384-989B-74D54CF9C391}" srcOrd="0" destOrd="0" presId="urn:microsoft.com/office/officeart/2008/layout/LinedList"/>
    <dgm:cxn modelId="{3E7DE1D9-23FB-48C0-BF2B-BC9F547C5BB6}" type="presParOf" srcId="{17782CA2-C2B3-41D2-9F31-31BD51AE543B}" destId="{1AFFCF69-4FFC-4A75-9ACE-7C5E43AC0D7F}" srcOrd="1" destOrd="0" presId="urn:microsoft.com/office/officeart/2008/layout/LinedList"/>
    <dgm:cxn modelId="{C796AC53-C3FB-4587-81CB-9001AC884ED9}" type="presParOf" srcId="{D3BEF260-8D2B-4BB1-8C37-C27AF32EEBB0}" destId="{362A34F9-8CE3-4D8E-8947-AF45B46588FF}" srcOrd="2" destOrd="0" presId="urn:microsoft.com/office/officeart/2008/layout/LinedList"/>
    <dgm:cxn modelId="{99B159B5-C7B3-4F61-9465-53A6FEF5361A}" type="presParOf" srcId="{D3BEF260-8D2B-4BB1-8C37-C27AF32EEBB0}" destId="{B545D9E8-7E6A-497E-8766-79B4ED70E106}" srcOrd="3" destOrd="0" presId="urn:microsoft.com/office/officeart/2008/layout/LinedList"/>
    <dgm:cxn modelId="{A38A5BE8-CD7A-4C1D-A46E-B44EDFB8E915}" type="presParOf" srcId="{B545D9E8-7E6A-497E-8766-79B4ED70E106}" destId="{FE3FE376-E7A4-4530-BE37-1918BC601BBC}" srcOrd="0" destOrd="0" presId="urn:microsoft.com/office/officeart/2008/layout/LinedList"/>
    <dgm:cxn modelId="{71CD222F-898C-4E27-B42F-C056F161D2C6}" type="presParOf" srcId="{B545D9E8-7E6A-497E-8766-79B4ED70E106}" destId="{777D786D-211E-4CE6-98D0-D75079D3CA6C}" srcOrd="1" destOrd="0" presId="urn:microsoft.com/office/officeart/2008/layout/LinedList"/>
    <dgm:cxn modelId="{85B57200-F17C-4B17-B5D4-82DD618671DE}" type="presParOf" srcId="{D3BEF260-8D2B-4BB1-8C37-C27AF32EEBB0}" destId="{F88746A1-48A2-40AD-9B9B-1064F55091B2}" srcOrd="4" destOrd="0" presId="urn:microsoft.com/office/officeart/2008/layout/LinedList"/>
    <dgm:cxn modelId="{902707C5-B355-4F80-A343-8C4B65D19658}" type="presParOf" srcId="{D3BEF260-8D2B-4BB1-8C37-C27AF32EEBB0}" destId="{829EAE27-FBF7-4F19-8EA3-18E6839D3F31}" srcOrd="5" destOrd="0" presId="urn:microsoft.com/office/officeart/2008/layout/LinedList"/>
    <dgm:cxn modelId="{B27D6FBD-75A3-4729-8115-049C8A346C90}" type="presParOf" srcId="{829EAE27-FBF7-4F19-8EA3-18E6839D3F31}" destId="{E515B607-ABB1-449A-9EFD-532D81B347D5}" srcOrd="0" destOrd="0" presId="urn:microsoft.com/office/officeart/2008/layout/LinedList"/>
    <dgm:cxn modelId="{DFB9BC5E-7CA8-47B8-A3F1-14993D12C5CA}" type="presParOf" srcId="{829EAE27-FBF7-4F19-8EA3-18E6839D3F31}" destId="{4A302C68-D1B4-470F-B0F3-36CE587F6726}" srcOrd="1" destOrd="0" presId="urn:microsoft.com/office/officeart/2008/layout/LinedList"/>
    <dgm:cxn modelId="{07A5B80E-47CF-4E1C-8BCE-A814CC0EA380}" type="presParOf" srcId="{D3BEF260-8D2B-4BB1-8C37-C27AF32EEBB0}" destId="{7BB7ED7D-5F29-422C-9F90-916E69ABB698}" srcOrd="6" destOrd="0" presId="urn:microsoft.com/office/officeart/2008/layout/LinedList"/>
    <dgm:cxn modelId="{E3428B0E-3588-4564-8028-FE157C71B100}" type="presParOf" srcId="{D3BEF260-8D2B-4BB1-8C37-C27AF32EEBB0}" destId="{DC4590FA-B381-474D-BF1A-8C7BBDDCD610}" srcOrd="7" destOrd="0" presId="urn:microsoft.com/office/officeart/2008/layout/LinedList"/>
    <dgm:cxn modelId="{230A29DA-1A9A-47EB-8472-3443DA613631}" type="presParOf" srcId="{DC4590FA-B381-474D-BF1A-8C7BBDDCD610}" destId="{BFF7E332-2C91-4BEE-A5E2-4BD982432AA4}" srcOrd="0" destOrd="0" presId="urn:microsoft.com/office/officeart/2008/layout/LinedList"/>
    <dgm:cxn modelId="{BB716E17-DC41-4F65-B1F5-FB0310F1E5EA}" type="presParOf" srcId="{DC4590FA-B381-474D-BF1A-8C7BBDDCD610}" destId="{F94498D5-68E7-40AF-93E7-406FB72DB44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3F8E49-A539-4435-A053-32BD074D0C7C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0E64E161-1F0B-48DA-A3BE-EE44BF875209}">
      <dgm:prSet/>
      <dgm:spPr/>
      <dgm:t>
        <a:bodyPr/>
        <a:lstStyle/>
        <a:p>
          <a:r>
            <a:rPr lang="en-US"/>
            <a:t>Smoking is the inhalation of smoke that results from the burning of tobacco that is usually used in cigarettes, pipes or cigars(Cancer Research UK, 2021).</a:t>
          </a:r>
        </a:p>
      </dgm:t>
    </dgm:pt>
    <dgm:pt modelId="{927EF3DC-933E-40C0-8C03-9B8D77BEB335}" type="parTrans" cxnId="{8955B7FD-1D5C-400F-9319-6F70792176D5}">
      <dgm:prSet/>
      <dgm:spPr/>
      <dgm:t>
        <a:bodyPr/>
        <a:lstStyle/>
        <a:p>
          <a:endParaRPr lang="en-US"/>
        </a:p>
      </dgm:t>
    </dgm:pt>
    <dgm:pt modelId="{6C32CEFF-0C81-42F7-B151-EFFE7334CED9}" type="sibTrans" cxnId="{8955B7FD-1D5C-400F-9319-6F70792176D5}">
      <dgm:prSet/>
      <dgm:spPr/>
      <dgm:t>
        <a:bodyPr/>
        <a:lstStyle/>
        <a:p>
          <a:endParaRPr lang="en-US"/>
        </a:p>
      </dgm:t>
    </dgm:pt>
    <dgm:pt modelId="{736944C5-595A-44DB-B46E-9A334C7DC07B}">
      <dgm:prSet/>
      <dgm:spPr/>
      <dgm:t>
        <a:bodyPr/>
        <a:lstStyle/>
        <a:p>
          <a:r>
            <a:rPr lang="en-US"/>
            <a:t>Every year, more than 8 million people die worldwide from smoking, approximately 80% of them are from undeveloped or developing countries(World Health Organisation,2022).</a:t>
          </a:r>
        </a:p>
      </dgm:t>
    </dgm:pt>
    <dgm:pt modelId="{065891AD-2D9F-4EFD-AFC4-D21581067ABB}" type="parTrans" cxnId="{20148F7C-51C0-443D-868B-CB0DEFB34E61}">
      <dgm:prSet/>
      <dgm:spPr/>
      <dgm:t>
        <a:bodyPr/>
        <a:lstStyle/>
        <a:p>
          <a:endParaRPr lang="en-US"/>
        </a:p>
      </dgm:t>
    </dgm:pt>
    <dgm:pt modelId="{A186A02E-99F6-4653-82F8-B2200D5A3866}" type="sibTrans" cxnId="{20148F7C-51C0-443D-868B-CB0DEFB34E61}">
      <dgm:prSet/>
      <dgm:spPr/>
      <dgm:t>
        <a:bodyPr/>
        <a:lstStyle/>
        <a:p>
          <a:endParaRPr lang="en-US"/>
        </a:p>
      </dgm:t>
    </dgm:pt>
    <dgm:pt modelId="{0C5ABABA-3A2D-4D2C-A1A7-340D9234FD6D}">
      <dgm:prSet/>
      <dgm:spPr/>
      <dgm:t>
        <a:bodyPr/>
        <a:lstStyle/>
        <a:p>
          <a:r>
            <a:rPr lang="en-GB"/>
            <a:t>In UK, every year die about 78000 people for smoking(NHS, 2021).</a:t>
          </a:r>
          <a:endParaRPr lang="en-US"/>
        </a:p>
      </dgm:t>
    </dgm:pt>
    <dgm:pt modelId="{28B547A4-F7EB-45D7-8590-4F527BF787BC}" type="parTrans" cxnId="{7CA0E9DB-B08B-4534-B1D8-390B8694B5EE}">
      <dgm:prSet/>
      <dgm:spPr/>
      <dgm:t>
        <a:bodyPr/>
        <a:lstStyle/>
        <a:p>
          <a:endParaRPr lang="en-US"/>
        </a:p>
      </dgm:t>
    </dgm:pt>
    <dgm:pt modelId="{3BBA872F-2B07-420B-8AE2-308A3BCD3471}" type="sibTrans" cxnId="{7CA0E9DB-B08B-4534-B1D8-390B8694B5EE}">
      <dgm:prSet/>
      <dgm:spPr/>
      <dgm:t>
        <a:bodyPr/>
        <a:lstStyle/>
        <a:p>
          <a:endParaRPr lang="en-US"/>
        </a:p>
      </dgm:t>
    </dgm:pt>
    <dgm:pt modelId="{C484739F-5E94-474D-9260-612425C2D9B0}" type="pres">
      <dgm:prSet presAssocID="{D33F8E49-A539-4435-A053-32BD074D0C7C}" presName="vert0" presStyleCnt="0">
        <dgm:presLayoutVars>
          <dgm:dir/>
          <dgm:animOne val="branch"/>
          <dgm:animLvl val="lvl"/>
        </dgm:presLayoutVars>
      </dgm:prSet>
      <dgm:spPr/>
    </dgm:pt>
    <dgm:pt modelId="{B15351E8-543B-46B8-B396-E68C81B5A1E4}" type="pres">
      <dgm:prSet presAssocID="{0E64E161-1F0B-48DA-A3BE-EE44BF875209}" presName="thickLine" presStyleLbl="alignNode1" presStyleIdx="0" presStyleCnt="3"/>
      <dgm:spPr/>
    </dgm:pt>
    <dgm:pt modelId="{01D94510-3D2C-4027-B19B-39DB57484EB7}" type="pres">
      <dgm:prSet presAssocID="{0E64E161-1F0B-48DA-A3BE-EE44BF875209}" presName="horz1" presStyleCnt="0"/>
      <dgm:spPr/>
    </dgm:pt>
    <dgm:pt modelId="{A44DE7CD-1B51-4799-8570-539B22F5F8CC}" type="pres">
      <dgm:prSet presAssocID="{0E64E161-1F0B-48DA-A3BE-EE44BF875209}" presName="tx1" presStyleLbl="revTx" presStyleIdx="0" presStyleCnt="3"/>
      <dgm:spPr/>
    </dgm:pt>
    <dgm:pt modelId="{C3B55E7A-6BF7-40FB-B167-698F60D35D87}" type="pres">
      <dgm:prSet presAssocID="{0E64E161-1F0B-48DA-A3BE-EE44BF875209}" presName="vert1" presStyleCnt="0"/>
      <dgm:spPr/>
    </dgm:pt>
    <dgm:pt modelId="{BF156DB8-DAD8-45DE-8165-D62DE0E6029B}" type="pres">
      <dgm:prSet presAssocID="{736944C5-595A-44DB-B46E-9A334C7DC07B}" presName="thickLine" presStyleLbl="alignNode1" presStyleIdx="1" presStyleCnt="3"/>
      <dgm:spPr/>
    </dgm:pt>
    <dgm:pt modelId="{0906BCA4-D8B3-4C0A-866A-5C732B470D8B}" type="pres">
      <dgm:prSet presAssocID="{736944C5-595A-44DB-B46E-9A334C7DC07B}" presName="horz1" presStyleCnt="0"/>
      <dgm:spPr/>
    </dgm:pt>
    <dgm:pt modelId="{7BEF5AED-E597-405A-B594-FE10821C6B40}" type="pres">
      <dgm:prSet presAssocID="{736944C5-595A-44DB-B46E-9A334C7DC07B}" presName="tx1" presStyleLbl="revTx" presStyleIdx="1" presStyleCnt="3"/>
      <dgm:spPr/>
    </dgm:pt>
    <dgm:pt modelId="{CDA33369-F2A5-4359-ABC3-8AF7278BC12A}" type="pres">
      <dgm:prSet presAssocID="{736944C5-595A-44DB-B46E-9A334C7DC07B}" presName="vert1" presStyleCnt="0"/>
      <dgm:spPr/>
    </dgm:pt>
    <dgm:pt modelId="{88DAACD7-134E-4354-B0D5-0A09545C5AB1}" type="pres">
      <dgm:prSet presAssocID="{0C5ABABA-3A2D-4D2C-A1A7-340D9234FD6D}" presName="thickLine" presStyleLbl="alignNode1" presStyleIdx="2" presStyleCnt="3"/>
      <dgm:spPr/>
    </dgm:pt>
    <dgm:pt modelId="{9F22F759-2EFC-4999-ABC9-3390E1739B4E}" type="pres">
      <dgm:prSet presAssocID="{0C5ABABA-3A2D-4D2C-A1A7-340D9234FD6D}" presName="horz1" presStyleCnt="0"/>
      <dgm:spPr/>
    </dgm:pt>
    <dgm:pt modelId="{DF8DA4EC-6317-435F-A145-94636F0E75FD}" type="pres">
      <dgm:prSet presAssocID="{0C5ABABA-3A2D-4D2C-A1A7-340D9234FD6D}" presName="tx1" presStyleLbl="revTx" presStyleIdx="2" presStyleCnt="3"/>
      <dgm:spPr/>
    </dgm:pt>
    <dgm:pt modelId="{4ABCF715-E3FC-4DE8-B9C6-D5A2DF7B01B4}" type="pres">
      <dgm:prSet presAssocID="{0C5ABABA-3A2D-4D2C-A1A7-340D9234FD6D}" presName="vert1" presStyleCnt="0"/>
      <dgm:spPr/>
    </dgm:pt>
  </dgm:ptLst>
  <dgm:cxnLst>
    <dgm:cxn modelId="{B629640B-D591-4742-A0C3-1818FB1D5F86}" type="presOf" srcId="{0E64E161-1F0B-48DA-A3BE-EE44BF875209}" destId="{A44DE7CD-1B51-4799-8570-539B22F5F8CC}" srcOrd="0" destOrd="0" presId="urn:microsoft.com/office/officeart/2008/layout/LinedList"/>
    <dgm:cxn modelId="{49CA5B26-B67B-4AEF-BC12-7A06EB222791}" type="presOf" srcId="{0C5ABABA-3A2D-4D2C-A1A7-340D9234FD6D}" destId="{DF8DA4EC-6317-435F-A145-94636F0E75FD}" srcOrd="0" destOrd="0" presId="urn:microsoft.com/office/officeart/2008/layout/LinedList"/>
    <dgm:cxn modelId="{B34A1134-4480-4ABB-8D37-59CFB7B594C4}" type="presOf" srcId="{736944C5-595A-44DB-B46E-9A334C7DC07B}" destId="{7BEF5AED-E597-405A-B594-FE10821C6B40}" srcOrd="0" destOrd="0" presId="urn:microsoft.com/office/officeart/2008/layout/LinedList"/>
    <dgm:cxn modelId="{13F56249-3626-44D9-9371-6C837A68B6DD}" type="presOf" srcId="{D33F8E49-A539-4435-A053-32BD074D0C7C}" destId="{C484739F-5E94-474D-9260-612425C2D9B0}" srcOrd="0" destOrd="0" presId="urn:microsoft.com/office/officeart/2008/layout/LinedList"/>
    <dgm:cxn modelId="{20148F7C-51C0-443D-868B-CB0DEFB34E61}" srcId="{D33F8E49-A539-4435-A053-32BD074D0C7C}" destId="{736944C5-595A-44DB-B46E-9A334C7DC07B}" srcOrd="1" destOrd="0" parTransId="{065891AD-2D9F-4EFD-AFC4-D21581067ABB}" sibTransId="{A186A02E-99F6-4653-82F8-B2200D5A3866}"/>
    <dgm:cxn modelId="{7CA0E9DB-B08B-4534-B1D8-390B8694B5EE}" srcId="{D33F8E49-A539-4435-A053-32BD074D0C7C}" destId="{0C5ABABA-3A2D-4D2C-A1A7-340D9234FD6D}" srcOrd="2" destOrd="0" parTransId="{28B547A4-F7EB-45D7-8590-4F527BF787BC}" sibTransId="{3BBA872F-2B07-420B-8AE2-308A3BCD3471}"/>
    <dgm:cxn modelId="{8955B7FD-1D5C-400F-9319-6F70792176D5}" srcId="{D33F8E49-A539-4435-A053-32BD074D0C7C}" destId="{0E64E161-1F0B-48DA-A3BE-EE44BF875209}" srcOrd="0" destOrd="0" parTransId="{927EF3DC-933E-40C0-8C03-9B8D77BEB335}" sibTransId="{6C32CEFF-0C81-42F7-B151-EFFE7334CED9}"/>
    <dgm:cxn modelId="{9FD5AB5D-3EDA-48C5-9CC6-7B07507F6ECD}" type="presParOf" srcId="{C484739F-5E94-474D-9260-612425C2D9B0}" destId="{B15351E8-543B-46B8-B396-E68C81B5A1E4}" srcOrd="0" destOrd="0" presId="urn:microsoft.com/office/officeart/2008/layout/LinedList"/>
    <dgm:cxn modelId="{0F48C840-E05D-4353-84A7-11F650145156}" type="presParOf" srcId="{C484739F-5E94-474D-9260-612425C2D9B0}" destId="{01D94510-3D2C-4027-B19B-39DB57484EB7}" srcOrd="1" destOrd="0" presId="urn:microsoft.com/office/officeart/2008/layout/LinedList"/>
    <dgm:cxn modelId="{732587A2-85BA-4C67-8E97-5473431717EF}" type="presParOf" srcId="{01D94510-3D2C-4027-B19B-39DB57484EB7}" destId="{A44DE7CD-1B51-4799-8570-539B22F5F8CC}" srcOrd="0" destOrd="0" presId="urn:microsoft.com/office/officeart/2008/layout/LinedList"/>
    <dgm:cxn modelId="{A4B85E06-A679-4A6E-B78E-9C8BE82F2342}" type="presParOf" srcId="{01D94510-3D2C-4027-B19B-39DB57484EB7}" destId="{C3B55E7A-6BF7-40FB-B167-698F60D35D87}" srcOrd="1" destOrd="0" presId="urn:microsoft.com/office/officeart/2008/layout/LinedList"/>
    <dgm:cxn modelId="{37013CB3-8F1C-454E-85C8-E9B5B7904599}" type="presParOf" srcId="{C484739F-5E94-474D-9260-612425C2D9B0}" destId="{BF156DB8-DAD8-45DE-8165-D62DE0E6029B}" srcOrd="2" destOrd="0" presId="urn:microsoft.com/office/officeart/2008/layout/LinedList"/>
    <dgm:cxn modelId="{0658ACAE-2508-453A-BB13-AE1054D37D1B}" type="presParOf" srcId="{C484739F-5E94-474D-9260-612425C2D9B0}" destId="{0906BCA4-D8B3-4C0A-866A-5C732B470D8B}" srcOrd="3" destOrd="0" presId="urn:microsoft.com/office/officeart/2008/layout/LinedList"/>
    <dgm:cxn modelId="{1DBAD875-FADE-444C-8E96-B6B9EE026A0C}" type="presParOf" srcId="{0906BCA4-D8B3-4C0A-866A-5C732B470D8B}" destId="{7BEF5AED-E597-405A-B594-FE10821C6B40}" srcOrd="0" destOrd="0" presId="urn:microsoft.com/office/officeart/2008/layout/LinedList"/>
    <dgm:cxn modelId="{D391A235-DF16-4F6D-BD3A-5F0B81155E0A}" type="presParOf" srcId="{0906BCA4-D8B3-4C0A-866A-5C732B470D8B}" destId="{CDA33369-F2A5-4359-ABC3-8AF7278BC12A}" srcOrd="1" destOrd="0" presId="urn:microsoft.com/office/officeart/2008/layout/LinedList"/>
    <dgm:cxn modelId="{C35E5775-59DF-4213-B702-0CFDE9F08F22}" type="presParOf" srcId="{C484739F-5E94-474D-9260-612425C2D9B0}" destId="{88DAACD7-134E-4354-B0D5-0A09545C5AB1}" srcOrd="4" destOrd="0" presId="urn:microsoft.com/office/officeart/2008/layout/LinedList"/>
    <dgm:cxn modelId="{5BB2466B-6163-4639-83D0-DBB93CD5E56C}" type="presParOf" srcId="{C484739F-5E94-474D-9260-612425C2D9B0}" destId="{9F22F759-2EFC-4999-ABC9-3390E1739B4E}" srcOrd="5" destOrd="0" presId="urn:microsoft.com/office/officeart/2008/layout/LinedList"/>
    <dgm:cxn modelId="{88B39F2D-27D3-455F-B405-BAC9C08D61D8}" type="presParOf" srcId="{9F22F759-2EFC-4999-ABC9-3390E1739B4E}" destId="{DF8DA4EC-6317-435F-A145-94636F0E75FD}" srcOrd="0" destOrd="0" presId="urn:microsoft.com/office/officeart/2008/layout/LinedList"/>
    <dgm:cxn modelId="{50A2A762-6F6C-4A5B-90E0-9BF37872A22E}" type="presParOf" srcId="{9F22F759-2EFC-4999-ABC9-3390E1739B4E}" destId="{4ABCF715-E3FC-4DE8-B9C6-D5A2DF7B01B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4ACD1C-67DF-4BE2-B663-1D514F7D69A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57E191C-C217-4C78-A0FF-4F0B9E8C0CD9}">
      <dgm:prSet/>
      <dgm:spPr/>
      <dgm:t>
        <a:bodyPr/>
        <a:lstStyle/>
        <a:p>
          <a:r>
            <a:rPr lang="en-US"/>
            <a:t>is the unintentional inhalation of cigarette smoke from the environment</a:t>
          </a:r>
        </a:p>
      </dgm:t>
    </dgm:pt>
    <dgm:pt modelId="{214FB357-43D4-4D1B-BCF1-FA431234D387}" type="parTrans" cxnId="{2E708C9C-592C-422F-B431-79B6579B0BD3}">
      <dgm:prSet/>
      <dgm:spPr/>
      <dgm:t>
        <a:bodyPr/>
        <a:lstStyle/>
        <a:p>
          <a:endParaRPr lang="en-US"/>
        </a:p>
      </dgm:t>
    </dgm:pt>
    <dgm:pt modelId="{EC2BFBFA-BC9E-4C9B-A15C-25500BE122D2}" type="sibTrans" cxnId="{2E708C9C-592C-422F-B431-79B6579B0BD3}">
      <dgm:prSet/>
      <dgm:spPr/>
      <dgm:t>
        <a:bodyPr/>
        <a:lstStyle/>
        <a:p>
          <a:endParaRPr lang="en-US"/>
        </a:p>
      </dgm:t>
    </dgm:pt>
    <dgm:pt modelId="{58F664DD-0F2E-4489-8B29-CE6F0DD9D314}">
      <dgm:prSet/>
      <dgm:spPr/>
      <dgm:t>
        <a:bodyPr/>
        <a:lstStyle/>
        <a:p>
          <a:r>
            <a:rPr lang="en-US"/>
            <a:t>ambient smoke contains over 4000 toxic substances including carbon monoxide, nicotine, tar, ammonia, benzene and many others</a:t>
          </a:r>
        </a:p>
      </dgm:t>
    </dgm:pt>
    <dgm:pt modelId="{772F53A4-BC01-4A14-AC90-CB79115058D5}" type="parTrans" cxnId="{A278BCBE-E77A-4676-ABAA-EC8B0F78FC17}">
      <dgm:prSet/>
      <dgm:spPr/>
      <dgm:t>
        <a:bodyPr/>
        <a:lstStyle/>
        <a:p>
          <a:endParaRPr lang="en-US"/>
        </a:p>
      </dgm:t>
    </dgm:pt>
    <dgm:pt modelId="{5A6E469A-F7FA-4EF8-A336-CEA6137FD330}" type="sibTrans" cxnId="{A278BCBE-E77A-4676-ABAA-EC8B0F78FC17}">
      <dgm:prSet/>
      <dgm:spPr/>
      <dgm:t>
        <a:bodyPr/>
        <a:lstStyle/>
        <a:p>
          <a:endParaRPr lang="en-US"/>
        </a:p>
      </dgm:t>
    </dgm:pt>
    <dgm:pt modelId="{187A5655-A6E7-4185-B526-53B18D539219}">
      <dgm:prSet/>
      <dgm:spPr/>
      <dgm:t>
        <a:bodyPr/>
        <a:lstStyle/>
        <a:p>
          <a:r>
            <a:rPr lang="en-US" dirty="0"/>
            <a:t>passive smoking causes different types of cancer, respiratory diseases, cardiovascular diseases      </a:t>
          </a:r>
        </a:p>
        <a:p>
          <a:r>
            <a:rPr lang="en-US" dirty="0"/>
            <a:t>     (Dawes, Cruickshanks, Moore, Edmondson-jones, and Mccormack, 2014).</a:t>
          </a:r>
        </a:p>
      </dgm:t>
    </dgm:pt>
    <dgm:pt modelId="{A003383F-5FBA-4C3D-BFB4-7E973E7DFEF2}" type="parTrans" cxnId="{4B5C6D65-A3C9-4EF7-A95A-00B28CA08B17}">
      <dgm:prSet/>
      <dgm:spPr/>
      <dgm:t>
        <a:bodyPr/>
        <a:lstStyle/>
        <a:p>
          <a:endParaRPr lang="en-US"/>
        </a:p>
      </dgm:t>
    </dgm:pt>
    <dgm:pt modelId="{93CD3063-768A-4B8C-A7EB-67B5693F8CF9}" type="sibTrans" cxnId="{4B5C6D65-A3C9-4EF7-A95A-00B28CA08B17}">
      <dgm:prSet/>
      <dgm:spPr/>
      <dgm:t>
        <a:bodyPr/>
        <a:lstStyle/>
        <a:p>
          <a:endParaRPr lang="en-US"/>
        </a:p>
      </dgm:t>
    </dgm:pt>
    <dgm:pt modelId="{03AFDEFF-C093-498D-A036-22A30E3F1316}" type="pres">
      <dgm:prSet presAssocID="{994ACD1C-67DF-4BE2-B663-1D514F7D69A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0411A6E-EF56-403D-ACA2-9A787101451B}" type="pres">
      <dgm:prSet presAssocID="{C57E191C-C217-4C78-A0FF-4F0B9E8C0CD9}" presName="hierRoot1" presStyleCnt="0"/>
      <dgm:spPr/>
    </dgm:pt>
    <dgm:pt modelId="{C9D98CD6-C7A4-4D94-BA8E-2389551162B1}" type="pres">
      <dgm:prSet presAssocID="{C57E191C-C217-4C78-A0FF-4F0B9E8C0CD9}" presName="composite" presStyleCnt="0"/>
      <dgm:spPr/>
    </dgm:pt>
    <dgm:pt modelId="{44544425-817D-40D9-A916-CC63FB15141F}" type="pres">
      <dgm:prSet presAssocID="{C57E191C-C217-4C78-A0FF-4F0B9E8C0CD9}" presName="background" presStyleLbl="node0" presStyleIdx="0" presStyleCnt="3"/>
      <dgm:spPr/>
    </dgm:pt>
    <dgm:pt modelId="{FC1EC2BE-B926-426E-BE4D-4559DAE9BD94}" type="pres">
      <dgm:prSet presAssocID="{C57E191C-C217-4C78-A0FF-4F0B9E8C0CD9}" presName="text" presStyleLbl="fgAcc0" presStyleIdx="0" presStyleCnt="3">
        <dgm:presLayoutVars>
          <dgm:chPref val="3"/>
        </dgm:presLayoutVars>
      </dgm:prSet>
      <dgm:spPr/>
    </dgm:pt>
    <dgm:pt modelId="{C2E273C9-5BF4-41B2-ABE1-F6B99CA79343}" type="pres">
      <dgm:prSet presAssocID="{C57E191C-C217-4C78-A0FF-4F0B9E8C0CD9}" presName="hierChild2" presStyleCnt="0"/>
      <dgm:spPr/>
    </dgm:pt>
    <dgm:pt modelId="{FB8DE304-2F1D-4362-865A-AEEEB27F638E}" type="pres">
      <dgm:prSet presAssocID="{58F664DD-0F2E-4489-8B29-CE6F0DD9D314}" presName="hierRoot1" presStyleCnt="0"/>
      <dgm:spPr/>
    </dgm:pt>
    <dgm:pt modelId="{3E829CAA-093F-4160-A6E1-34B3F87FFF97}" type="pres">
      <dgm:prSet presAssocID="{58F664DD-0F2E-4489-8B29-CE6F0DD9D314}" presName="composite" presStyleCnt="0"/>
      <dgm:spPr/>
    </dgm:pt>
    <dgm:pt modelId="{D708D2CA-48DB-4817-9F35-D544489F1C91}" type="pres">
      <dgm:prSet presAssocID="{58F664DD-0F2E-4489-8B29-CE6F0DD9D314}" presName="background" presStyleLbl="node0" presStyleIdx="1" presStyleCnt="3"/>
      <dgm:spPr/>
    </dgm:pt>
    <dgm:pt modelId="{A954E6DD-761C-4EFC-9402-671D6B559589}" type="pres">
      <dgm:prSet presAssocID="{58F664DD-0F2E-4489-8B29-CE6F0DD9D314}" presName="text" presStyleLbl="fgAcc0" presStyleIdx="1" presStyleCnt="3">
        <dgm:presLayoutVars>
          <dgm:chPref val="3"/>
        </dgm:presLayoutVars>
      </dgm:prSet>
      <dgm:spPr/>
    </dgm:pt>
    <dgm:pt modelId="{886C3A0A-379C-44F3-81EB-3A95D993058E}" type="pres">
      <dgm:prSet presAssocID="{58F664DD-0F2E-4489-8B29-CE6F0DD9D314}" presName="hierChild2" presStyleCnt="0"/>
      <dgm:spPr/>
    </dgm:pt>
    <dgm:pt modelId="{24E30DF3-F550-4338-A97C-B02A1881F7E7}" type="pres">
      <dgm:prSet presAssocID="{187A5655-A6E7-4185-B526-53B18D539219}" presName="hierRoot1" presStyleCnt="0"/>
      <dgm:spPr/>
    </dgm:pt>
    <dgm:pt modelId="{2083A975-094C-4C5B-99A5-1497AE1FA883}" type="pres">
      <dgm:prSet presAssocID="{187A5655-A6E7-4185-B526-53B18D539219}" presName="composite" presStyleCnt="0"/>
      <dgm:spPr/>
    </dgm:pt>
    <dgm:pt modelId="{6ABF5EDA-8526-4AC5-A5BD-C5528174AD1B}" type="pres">
      <dgm:prSet presAssocID="{187A5655-A6E7-4185-B526-53B18D539219}" presName="background" presStyleLbl="node0" presStyleIdx="2" presStyleCnt="3"/>
      <dgm:spPr/>
    </dgm:pt>
    <dgm:pt modelId="{F3B0798E-E20D-4F6B-AD0D-63D6E8A2A6B8}" type="pres">
      <dgm:prSet presAssocID="{187A5655-A6E7-4185-B526-53B18D539219}" presName="text" presStyleLbl="fgAcc0" presStyleIdx="2" presStyleCnt="3">
        <dgm:presLayoutVars>
          <dgm:chPref val="3"/>
        </dgm:presLayoutVars>
      </dgm:prSet>
      <dgm:spPr/>
    </dgm:pt>
    <dgm:pt modelId="{01590B0D-44ED-4553-8DE3-21614EA1D35D}" type="pres">
      <dgm:prSet presAssocID="{187A5655-A6E7-4185-B526-53B18D539219}" presName="hierChild2" presStyleCnt="0"/>
      <dgm:spPr/>
    </dgm:pt>
  </dgm:ptLst>
  <dgm:cxnLst>
    <dgm:cxn modelId="{4B5C6D65-A3C9-4EF7-A95A-00B28CA08B17}" srcId="{994ACD1C-67DF-4BE2-B663-1D514F7D69AA}" destId="{187A5655-A6E7-4185-B526-53B18D539219}" srcOrd="2" destOrd="0" parTransId="{A003383F-5FBA-4C3D-BFB4-7E973E7DFEF2}" sibTransId="{93CD3063-768A-4B8C-A7EB-67B5693F8CF9}"/>
    <dgm:cxn modelId="{F632476C-B3A7-44CC-AFED-8176F06A24B0}" type="presOf" srcId="{994ACD1C-67DF-4BE2-B663-1D514F7D69AA}" destId="{03AFDEFF-C093-498D-A036-22A30E3F1316}" srcOrd="0" destOrd="0" presId="urn:microsoft.com/office/officeart/2005/8/layout/hierarchy1"/>
    <dgm:cxn modelId="{68EEE950-717F-4525-901D-5A27E1C731C2}" type="presOf" srcId="{C57E191C-C217-4C78-A0FF-4F0B9E8C0CD9}" destId="{FC1EC2BE-B926-426E-BE4D-4559DAE9BD94}" srcOrd="0" destOrd="0" presId="urn:microsoft.com/office/officeart/2005/8/layout/hierarchy1"/>
    <dgm:cxn modelId="{90F4A491-B1DF-4E53-ABA0-59F1BB6A8398}" type="presOf" srcId="{58F664DD-0F2E-4489-8B29-CE6F0DD9D314}" destId="{A954E6DD-761C-4EFC-9402-671D6B559589}" srcOrd="0" destOrd="0" presId="urn:microsoft.com/office/officeart/2005/8/layout/hierarchy1"/>
    <dgm:cxn modelId="{2E708C9C-592C-422F-B431-79B6579B0BD3}" srcId="{994ACD1C-67DF-4BE2-B663-1D514F7D69AA}" destId="{C57E191C-C217-4C78-A0FF-4F0B9E8C0CD9}" srcOrd="0" destOrd="0" parTransId="{214FB357-43D4-4D1B-BCF1-FA431234D387}" sibTransId="{EC2BFBFA-BC9E-4C9B-A15C-25500BE122D2}"/>
    <dgm:cxn modelId="{0A5D07A7-1CD3-4F4B-9B6A-F55A5D0F7B47}" type="presOf" srcId="{187A5655-A6E7-4185-B526-53B18D539219}" destId="{F3B0798E-E20D-4F6B-AD0D-63D6E8A2A6B8}" srcOrd="0" destOrd="0" presId="urn:microsoft.com/office/officeart/2005/8/layout/hierarchy1"/>
    <dgm:cxn modelId="{A278BCBE-E77A-4676-ABAA-EC8B0F78FC17}" srcId="{994ACD1C-67DF-4BE2-B663-1D514F7D69AA}" destId="{58F664DD-0F2E-4489-8B29-CE6F0DD9D314}" srcOrd="1" destOrd="0" parTransId="{772F53A4-BC01-4A14-AC90-CB79115058D5}" sibTransId="{5A6E469A-F7FA-4EF8-A336-CEA6137FD330}"/>
    <dgm:cxn modelId="{BAD30CAE-EC48-47B1-A9C6-C523F1393A3E}" type="presParOf" srcId="{03AFDEFF-C093-498D-A036-22A30E3F1316}" destId="{B0411A6E-EF56-403D-ACA2-9A787101451B}" srcOrd="0" destOrd="0" presId="urn:microsoft.com/office/officeart/2005/8/layout/hierarchy1"/>
    <dgm:cxn modelId="{937C7D9A-B91D-449A-9EB9-1EB4044D69E4}" type="presParOf" srcId="{B0411A6E-EF56-403D-ACA2-9A787101451B}" destId="{C9D98CD6-C7A4-4D94-BA8E-2389551162B1}" srcOrd="0" destOrd="0" presId="urn:microsoft.com/office/officeart/2005/8/layout/hierarchy1"/>
    <dgm:cxn modelId="{ABDB2316-6716-467C-BDBC-F2515EFF3769}" type="presParOf" srcId="{C9D98CD6-C7A4-4D94-BA8E-2389551162B1}" destId="{44544425-817D-40D9-A916-CC63FB15141F}" srcOrd="0" destOrd="0" presId="urn:microsoft.com/office/officeart/2005/8/layout/hierarchy1"/>
    <dgm:cxn modelId="{5A1D76A4-CB89-4808-974A-7E69D1C644FA}" type="presParOf" srcId="{C9D98CD6-C7A4-4D94-BA8E-2389551162B1}" destId="{FC1EC2BE-B926-426E-BE4D-4559DAE9BD94}" srcOrd="1" destOrd="0" presId="urn:microsoft.com/office/officeart/2005/8/layout/hierarchy1"/>
    <dgm:cxn modelId="{C49ED3F7-8770-42A9-94DC-8E0DC7FC8560}" type="presParOf" srcId="{B0411A6E-EF56-403D-ACA2-9A787101451B}" destId="{C2E273C9-5BF4-41B2-ABE1-F6B99CA79343}" srcOrd="1" destOrd="0" presId="urn:microsoft.com/office/officeart/2005/8/layout/hierarchy1"/>
    <dgm:cxn modelId="{7F950F54-9F33-48F1-9472-4E7BCD3C79FA}" type="presParOf" srcId="{03AFDEFF-C093-498D-A036-22A30E3F1316}" destId="{FB8DE304-2F1D-4362-865A-AEEEB27F638E}" srcOrd="1" destOrd="0" presId="urn:microsoft.com/office/officeart/2005/8/layout/hierarchy1"/>
    <dgm:cxn modelId="{D0328EEC-8C6F-4C0F-B621-47061FDFD479}" type="presParOf" srcId="{FB8DE304-2F1D-4362-865A-AEEEB27F638E}" destId="{3E829CAA-093F-4160-A6E1-34B3F87FFF97}" srcOrd="0" destOrd="0" presId="urn:microsoft.com/office/officeart/2005/8/layout/hierarchy1"/>
    <dgm:cxn modelId="{FCD50C3E-CB12-4D7D-96CC-4F0CDC59C25E}" type="presParOf" srcId="{3E829CAA-093F-4160-A6E1-34B3F87FFF97}" destId="{D708D2CA-48DB-4817-9F35-D544489F1C91}" srcOrd="0" destOrd="0" presId="urn:microsoft.com/office/officeart/2005/8/layout/hierarchy1"/>
    <dgm:cxn modelId="{8C524476-05A2-4854-94A6-4C144ACE7F45}" type="presParOf" srcId="{3E829CAA-093F-4160-A6E1-34B3F87FFF97}" destId="{A954E6DD-761C-4EFC-9402-671D6B559589}" srcOrd="1" destOrd="0" presId="urn:microsoft.com/office/officeart/2005/8/layout/hierarchy1"/>
    <dgm:cxn modelId="{515762C0-503F-4436-A78C-84569671682D}" type="presParOf" srcId="{FB8DE304-2F1D-4362-865A-AEEEB27F638E}" destId="{886C3A0A-379C-44F3-81EB-3A95D993058E}" srcOrd="1" destOrd="0" presId="urn:microsoft.com/office/officeart/2005/8/layout/hierarchy1"/>
    <dgm:cxn modelId="{D6566D97-4E4B-4D89-B8C2-55F3BF3289A1}" type="presParOf" srcId="{03AFDEFF-C093-498D-A036-22A30E3F1316}" destId="{24E30DF3-F550-4338-A97C-B02A1881F7E7}" srcOrd="2" destOrd="0" presId="urn:microsoft.com/office/officeart/2005/8/layout/hierarchy1"/>
    <dgm:cxn modelId="{71F237D8-42DA-42D5-91E2-A8DFC8DE4934}" type="presParOf" srcId="{24E30DF3-F550-4338-A97C-B02A1881F7E7}" destId="{2083A975-094C-4C5B-99A5-1497AE1FA883}" srcOrd="0" destOrd="0" presId="urn:microsoft.com/office/officeart/2005/8/layout/hierarchy1"/>
    <dgm:cxn modelId="{2FECB999-FC26-4FC5-B91A-153B08BF01DA}" type="presParOf" srcId="{2083A975-094C-4C5B-99A5-1497AE1FA883}" destId="{6ABF5EDA-8526-4AC5-A5BD-C5528174AD1B}" srcOrd="0" destOrd="0" presId="urn:microsoft.com/office/officeart/2005/8/layout/hierarchy1"/>
    <dgm:cxn modelId="{6AF3476D-B80B-4374-B036-B98F3F5A0D1C}" type="presParOf" srcId="{2083A975-094C-4C5B-99A5-1497AE1FA883}" destId="{F3B0798E-E20D-4F6B-AD0D-63D6E8A2A6B8}" srcOrd="1" destOrd="0" presId="urn:microsoft.com/office/officeart/2005/8/layout/hierarchy1"/>
    <dgm:cxn modelId="{1C8EEC5A-2A81-4BC9-806A-4DFC5BF872C1}" type="presParOf" srcId="{24E30DF3-F550-4338-A97C-B02A1881F7E7}" destId="{01590B0D-44ED-4553-8DE3-21614EA1D35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05F353-B7BD-4C62-AEA9-C60A77BB0F9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41BFB-0E1F-4384-989B-74D54CF9C391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Tobacco began to be grown and smoked in South America around 5000 BC</a:t>
          </a:r>
        </a:p>
      </dsp:txBody>
      <dsp:txXfrm>
        <a:off x="0" y="0"/>
        <a:ext cx="6900512" cy="1384035"/>
      </dsp:txXfrm>
    </dsp:sp>
    <dsp:sp modelId="{362A34F9-8CE3-4D8E-8947-AF45B46588FF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3FE376-E7A4-4530-BE37-1918BC601BBC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 Europe, tobacco and the habit of smoking were introduced in the 16th century</a:t>
          </a:r>
        </a:p>
      </dsp:txBody>
      <dsp:txXfrm>
        <a:off x="0" y="1384035"/>
        <a:ext cx="6900512" cy="1384035"/>
      </dsp:txXfrm>
    </dsp:sp>
    <dsp:sp modelId="{F88746A1-48A2-40AD-9B9B-1064F55091B2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5B607-ABB1-449A-9EFD-532D81B347D5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 the beginning, tobacco was used in religious rituals and medical practices</a:t>
          </a:r>
        </a:p>
      </dsp:txBody>
      <dsp:txXfrm>
        <a:off x="0" y="2768070"/>
        <a:ext cx="6900512" cy="1384035"/>
      </dsp:txXfrm>
    </dsp:sp>
    <dsp:sp modelId="{7BB7ED7D-5F29-422C-9F90-916E69ABB698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F7E332-2C91-4BEE-A5E2-4BD982432AA4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Cultivation and consumption of tobacco spread quickly and from medical and religious practices it was passed to consumption for pleasure              (Barbara, K; Dan, W; Hans, K, 2016)</a:t>
          </a:r>
        </a:p>
      </dsp:txBody>
      <dsp:txXfrm>
        <a:off x="0" y="4152105"/>
        <a:ext cx="6900512" cy="1384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5351E8-543B-46B8-B396-E68C81B5A1E4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4DE7CD-1B51-4799-8570-539B22F5F8CC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Smoking is the inhalation of smoke that results from the burning of tobacco that is usually used in cigarettes, pipes or cigars(Cancer Research UK, 2021).</a:t>
          </a:r>
        </a:p>
      </dsp:txBody>
      <dsp:txXfrm>
        <a:off x="0" y="2703"/>
        <a:ext cx="6900512" cy="1843578"/>
      </dsp:txXfrm>
    </dsp:sp>
    <dsp:sp modelId="{BF156DB8-DAD8-45DE-8165-D62DE0E6029B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F5AED-E597-405A-B594-FE10821C6B40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Every year, more than 8 million people die worldwide from smoking, approximately 80% of them are from undeveloped or developing countries(World Health Organisation,2022).</a:t>
          </a:r>
        </a:p>
      </dsp:txBody>
      <dsp:txXfrm>
        <a:off x="0" y="1846281"/>
        <a:ext cx="6900512" cy="1843578"/>
      </dsp:txXfrm>
    </dsp:sp>
    <dsp:sp modelId="{88DAACD7-134E-4354-B0D5-0A09545C5AB1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8DA4EC-6317-435F-A145-94636F0E75FD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 UK, every year die about 78000 people for smoking(NHS, 2021).</a:t>
          </a:r>
          <a:endParaRPr lang="en-US" sz="2800" kern="1200"/>
        </a:p>
      </dsp:txBody>
      <dsp:txXfrm>
        <a:off x="0" y="3689859"/>
        <a:ext cx="6900512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544425-817D-40D9-A916-CC63FB15141F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EC2BE-B926-426E-BE4D-4559DAE9BD94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is the unintentional inhalation of cigarette smoke from the environment</a:t>
          </a:r>
        </a:p>
      </dsp:txBody>
      <dsp:txXfrm>
        <a:off x="378614" y="886531"/>
        <a:ext cx="2810360" cy="1744948"/>
      </dsp:txXfrm>
    </dsp:sp>
    <dsp:sp modelId="{D708D2CA-48DB-4817-9F35-D544489F1C91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4E6DD-761C-4EFC-9402-671D6B559589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ambient smoke contains over 4000 toxic substances including carbon monoxide, nicotine, tar, ammonia, benzene and many others</a:t>
          </a:r>
        </a:p>
      </dsp:txBody>
      <dsp:txXfrm>
        <a:off x="3946203" y="886531"/>
        <a:ext cx="2810360" cy="1744948"/>
      </dsp:txXfrm>
    </dsp:sp>
    <dsp:sp modelId="{6ABF5EDA-8526-4AC5-A5BD-C5528174AD1B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B0798E-E20D-4F6B-AD0D-63D6E8A2A6B8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passive smoking causes different types of cancer, respiratory diseases, cardiovascular diseases     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     (Dawes, Cruickshanks, Moore, Edmondson-jones, and Mccormack, 2014).</a:t>
          </a:r>
        </a:p>
      </dsp:txBody>
      <dsp:txXfrm>
        <a:off x="7513791" y="886531"/>
        <a:ext cx="2810360" cy="1744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B9F8A-C507-D806-4CDE-671205D476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8A8526-E78C-DF17-3B37-EF1600342B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87F67-502B-CB77-4F0F-1B13FB730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29D46-E79E-4824-B880-B508D65DD5F0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60CFF5-03EF-57AB-A3B0-25D88479E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8A1F94-7EFA-87CF-326B-A27E1D7C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2A162-2A77-4252-A8FC-EED3BCF26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464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511F9-AAAC-DD63-1043-3B2D9434D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B8C94-EB2C-270D-8F72-C358C43F34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771A6-AF65-5CC1-4743-8698732916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29D46-E79E-4824-B880-B508D65DD5F0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DE0382-D698-55C9-7D13-D2CF4C0E4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3C96A-1D5D-120C-B46E-59377F575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2A162-2A77-4252-A8FC-EED3BCF26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280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2440C-50BA-C314-C3DE-79E959B5B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12E468-4859-23FF-D085-D4E952F7D1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6AAD1F-23ED-8EA4-16A1-D702661B9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29D46-E79E-4824-B880-B508D65DD5F0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367BE2-B834-4FF1-6286-642916582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F0598-4F18-86FE-F1AA-5FDCEC652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2A162-2A77-4252-A8FC-EED3BCF26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568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C950D-283C-C725-EE7C-7CCC52702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32A07-45D1-1733-97EE-EB08FCA659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7BA2D9-0FEF-2575-D46B-275A38740C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F97A92-71B9-B5B9-15F2-7181AAD48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29D46-E79E-4824-B880-B508D65DD5F0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EAA5D2-2DB5-D4AF-FF95-F732BACA44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67A71E-F4B4-130B-59FE-7657F74AA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2A162-2A77-4252-A8FC-EED3BCF26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302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49D65-7447-2D22-08FD-CDF42ECCF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C2B165-22EA-E065-1DB9-F8E7191652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47CB8F-6E8E-6D70-D388-96378337C4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FBC1BB-8356-524F-24FE-ACA92C7EC8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2809C6-D2F2-A253-EA4D-60098063C1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290ED0-A45D-BA50-08A6-B8B6B3B276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29D46-E79E-4824-B880-B508D65DD5F0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F3C5D0-5F2F-DD88-F5C4-D698B1A58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31C123-513C-1417-2FE8-59F02AEE9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2A162-2A77-4252-A8FC-EED3BCF26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005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FD31E-325A-A7D4-A5D0-143E5C542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332E43-9395-040B-A95C-3077F6BDA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29D46-E79E-4824-B880-B508D65DD5F0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E86991-CC9D-78C5-F65E-E24B499C2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637242-0861-9D36-62B1-1DFFC2C85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2A162-2A77-4252-A8FC-EED3BCF26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603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929607-5DF0-1A36-FAE3-F28479340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29D46-E79E-4824-B880-B508D65DD5F0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7C2E62-C172-7BEA-E5BF-84F93F32D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BE7C6B-13B6-66EE-A46F-FEA25CF948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2A162-2A77-4252-A8FC-EED3BCF26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012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98836-F6BA-CF28-A848-885910268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FC6CA-789A-BE88-620C-342D8FC42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FF65E8-1D77-0734-59D4-D72412DD0B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A9C5A7-E59E-7A08-323C-99F757CCA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29D46-E79E-4824-B880-B508D65DD5F0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0C1D1C-9687-763F-CC42-A7FE88205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124352-B8C3-A318-DCFB-1E51EB482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2A162-2A77-4252-A8FC-EED3BCF26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008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04F7C-18DB-805A-6A67-1F9C954B1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405D76-6E1E-8B50-996C-1D679EE383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9FDA3F-E2ED-3958-C78C-D5A5C55E69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D08CFD-B98B-962C-B100-FAC5F38E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29D46-E79E-4824-B880-B508D65DD5F0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064000-B25B-697B-8F51-16265C544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0ADE7D-AF1A-5FBC-721B-F426DEAEA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2A162-2A77-4252-A8FC-EED3BCF26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405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1B220-F2E4-2E68-3A0B-3E2CD5A00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E20D6C-E8DE-8DDC-6736-DC964573A1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320C80-C7EE-C81E-95E7-69FA82AB2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29D46-E79E-4824-B880-B508D65DD5F0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F49AA-05B3-EA25-5394-F57E1C369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9629EA-6384-11C6-1A68-4351834B5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2A162-2A77-4252-A8FC-EED3BCF26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222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497989-BF8B-AC89-403C-11AFA09EA5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89B197-38B1-FA32-B046-1BE41CA730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DDD42A-C76D-980C-40EF-102414020B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29D46-E79E-4824-B880-B508D65DD5F0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157D3C-F7EE-1A91-9D3B-C637835A7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7EC6E1-F809-3224-602A-49D77A27D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2A162-2A77-4252-A8FC-EED3BCF26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411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324827-4EDF-3680-51D7-7A27D8B4E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B7AD07-16CD-507B-7956-802F26F2FA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11763B-7254-6F68-D76A-1975124A2F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29D46-E79E-4824-B880-B508D65DD5F0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44CE9-4222-EC38-7B95-6D04E3CCC4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A4E8AB-8D1C-9E0D-467B-BE046A89C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F2A162-2A77-4252-A8FC-EED3BCF26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317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mj.com/content/361/bmj.k1162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blogs.lse.ac.uk/usappblog/2020/07/12/book-review-the-cigarette-a-political-history-by-sarah-milov/" TargetMode="Externa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tobacco/basic_information/health_effects/pregnancy/index.htm" TargetMode="External"/><Relationship Id="rId2" Type="http://schemas.openxmlformats.org/officeDocument/2006/relationships/hyperlink" Target="https://www.cancerresearchuk.org/about-cancer/causes-of-cancer/smoking-and-cancer/whats-in-a-cigarette-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cer.gov/about-cancer/causes-prevention/risk/tobacco" TargetMode="External"/><Relationship Id="rId2" Type="http://schemas.openxmlformats.org/officeDocument/2006/relationships/hyperlink" Target="https://ilcuk.org.uk/smoking-costs-uk-economy-in-excess-of-19-billion-a-year-new-report-find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.uk/live-well/quit-smoking/nhs-stop-smoking-services-help-you-quit/" TargetMode="External"/><Relationship Id="rId4" Type="http://schemas.openxmlformats.org/officeDocument/2006/relationships/hyperlink" Target="https://www.ons.gov.uk/peoplepopulationandcommunity/healthandsocialcare/healthandlifeexpectancies/bulletins/adultsmokinghabitsingreatbritain/2021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/item/11-05-2020-who-statement-tobacco-use-and-covid-19" TargetMode="External"/><Relationship Id="rId2" Type="http://schemas.openxmlformats.org/officeDocument/2006/relationships/hyperlink" Target="https://www.who.int/news-room/fact-sheets/detail/tobacc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erson lighting a cigarette">
            <a:extLst>
              <a:ext uri="{FF2B5EF4-FFF2-40B4-BE49-F238E27FC236}">
                <a16:creationId xmlns:a16="http://schemas.microsoft.com/office/drawing/2014/main" id="{9B149136-DFDB-1F73-3FC0-45B4100D86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810" r="-1" b="12810"/>
          <a:stretch/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DE7EC5B-2E2B-216F-6173-C025890FDB8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6259" r="-1" b="627"/>
          <a:stretch/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152DF3-B69F-487D-F329-92802E43EF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US" sz="310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TOBACCO AND THE EFFECTS OF SMOKING ON THE HUMAN BODY, SOCIETY AND THE HEALTH CARE SYSTEM</a:t>
            </a:r>
            <a:br>
              <a:rPr lang="en-GB" sz="310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US" sz="3100">
                <a:solidFill>
                  <a:schemeClr val="bg1"/>
                </a:solidFill>
              </a:rPr>
              <a:t> </a:t>
            </a:r>
            <a:endParaRPr lang="en-GB" sz="31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6CD118-ABA0-7FF5-1DB8-D1BC93C42F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902075"/>
            <a:ext cx="5395912" cy="1655762"/>
          </a:xfrm>
        </p:spPr>
        <p:txBody>
          <a:bodyPr>
            <a:normAutofit/>
          </a:bodyPr>
          <a:lstStyle/>
          <a:p>
            <a:pPr algn="l"/>
            <a:r>
              <a:rPr lang="en-US" sz="2000">
                <a:solidFill>
                  <a:schemeClr val="bg1"/>
                </a:solidFill>
              </a:rPr>
              <a:t>MIHAELA-CLAUDIA SOLOBOT</a:t>
            </a:r>
            <a:br>
              <a:rPr lang="en-US" sz="2000">
                <a:solidFill>
                  <a:schemeClr val="bg1"/>
                </a:solidFill>
              </a:rPr>
            </a:br>
            <a:r>
              <a:rPr lang="en-US" sz="2000">
                <a:solidFill>
                  <a:schemeClr val="bg1"/>
                </a:solidFill>
              </a:rPr>
              <a:t>2111210</a:t>
            </a:r>
            <a:endParaRPr lang="en-GB" sz="2000">
              <a:solidFill>
                <a:schemeClr val="bg1"/>
              </a:solidFill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81C50869-4CC5-1FBB-A09D-F97CBE4387BE}"/>
              </a:ext>
            </a:extLst>
          </p:cNvPr>
          <p:cNvSpPr txBox="1"/>
          <p:nvPr/>
        </p:nvSpPr>
        <p:spPr>
          <a:xfrm>
            <a:off x="9872132" y="6656924"/>
            <a:ext cx="231986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blogs.lse.ac.uk/usappblog/2020/07/12/book-review-the-cigarette-a-political-history-by-sarah-milov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BE021C0-CB58-EF22-724E-734088356CBA}"/>
              </a:ext>
            </a:extLst>
          </p:cNvPr>
          <p:cNvSpPr txBox="1"/>
          <p:nvPr/>
        </p:nvSpPr>
        <p:spPr>
          <a:xfrm>
            <a:off x="10005183" y="3481346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bmj.com/content/361/bmj.k116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324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0ED6F-0C23-8CFA-2D9B-943D99459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4944152" cy="1622321"/>
          </a:xfrm>
        </p:spPr>
        <p:txBody>
          <a:bodyPr>
            <a:normAutofit/>
          </a:bodyPr>
          <a:lstStyle/>
          <a:p>
            <a:r>
              <a:rPr lang="en-US"/>
              <a:t>What is tobacco and what contains?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31394-3395-BF39-8560-DDDD91BF1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4944151" cy="3785419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tobacco is a plant that is grown for its green leaf, dried, fermented and then used in cigarettes or other tobacco products </a:t>
            </a:r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(Kaminski; Williams and Krueger, 2016).</a:t>
            </a:r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Tobacco contains many toxic chemicals including nicotine (addiction), carbon monoxide, tar and many others  </a:t>
            </a:r>
            <a:r>
              <a:rPr lang="en-US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(Cancer Research UK, 2021).</a:t>
            </a:r>
            <a:endParaRPr lang="en-GB" sz="2400" dirty="0"/>
          </a:p>
        </p:txBody>
      </p:sp>
      <p:sp>
        <p:nvSpPr>
          <p:cNvPr id="1042" name="Rectangle 1037">
            <a:extLst>
              <a:ext uri="{FF2B5EF4-FFF2-40B4-BE49-F238E27FC236}">
                <a16:creationId xmlns:a16="http://schemas.microsoft.com/office/drawing/2014/main" id="{46F7435D-E3DB-47B1-BA61-B00ACC83A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2950" y="0"/>
            <a:ext cx="609905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3" name="Rounded Rectangle 9">
            <a:extLst>
              <a:ext uri="{FF2B5EF4-FFF2-40B4-BE49-F238E27FC236}">
                <a16:creationId xmlns:a16="http://schemas.microsoft.com/office/drawing/2014/main" id="{F263A0B5-F8C4-4116-809F-78A768EA7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582" y="557784"/>
            <a:ext cx="5130204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List of cigarette ingredients might make you think twice about lighting up  | Daily Mail Online">
            <a:extLst>
              <a:ext uri="{FF2B5EF4-FFF2-40B4-BE49-F238E27FC236}">
                <a16:creationId xmlns:a16="http://schemas.microsoft.com/office/drawing/2014/main" id="{E5929323-3E9A-160E-3F68-DF190B2880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67539" y="1412434"/>
            <a:ext cx="4475531" cy="268531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0E9D545-13CA-238B-7BAC-2846FB3F7EFF}"/>
              </a:ext>
            </a:extLst>
          </p:cNvPr>
          <p:cNvSpPr txBox="1"/>
          <p:nvPr/>
        </p:nvSpPr>
        <p:spPr>
          <a:xfrm>
            <a:off x="6747133" y="4224649"/>
            <a:ext cx="416035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https://www.google.com/url?sa=i&amp;url=https%3A%2F%2Fwww.dailymail.co.uk%2Fhealth%2Farticle-2617833%2FFancy-cigarette-From-rat-poison-nail-polish-remover-list-ingredients-make-think-twice-lighting-up.html&amp;psig=AOvVaw37zADUdSaCB5XQDGnwQD5J&amp;ust=1673648090165000&amp;source=images&amp;cd=vfe&amp;ved=0CA8QjRxqFwoTCLCpt4iHw_wCFQAAAAAdAAAAABAE</a:t>
            </a:r>
          </a:p>
        </p:txBody>
      </p:sp>
    </p:spTree>
    <p:extLst>
      <p:ext uri="{BB962C8B-B14F-4D97-AF65-F5344CB8AC3E}">
        <p14:creationId xmlns:p14="http://schemas.microsoft.com/office/powerpoint/2010/main" val="1224655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A0AC47-1D7F-537E-79C8-109F92AA5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History </a:t>
            </a:r>
            <a:endParaRPr lang="en-GB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5153CC-7CAC-71D7-CE70-36184A4A5C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793003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6569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66C1B1-55EB-AB03-8A34-60D6176CF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000"/>
              <a:t>What is the habit of smoking and how does it affect the population?</a:t>
            </a:r>
            <a:endParaRPr lang="en-GB" sz="50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03D56B-0530-870C-9F57-ABB8BB3A3C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534762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3897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AA82E-862D-1307-B9AB-1C0A502A1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Smoking, the second risk factor of deaths</a:t>
            </a:r>
          </a:p>
        </p:txBody>
      </p:sp>
      <p:pic>
        <p:nvPicPr>
          <p:cNvPr id="7" name="Content Placeholder 6" descr="A picture containing timeline&#10;&#10;Description automatically generated">
            <a:extLst>
              <a:ext uri="{FF2B5EF4-FFF2-40B4-BE49-F238E27FC236}">
                <a16:creationId xmlns:a16="http://schemas.microsoft.com/office/drawing/2014/main" id="{3F916FE8-BFCC-716D-E580-41F4FEB4E9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77316" y="1037639"/>
            <a:ext cx="6780700" cy="4780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4809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9007F-84F0-0052-8FF7-83B656A5F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US" sz="4100"/>
              <a:t>The effect of smoking of the human body</a:t>
            </a:r>
            <a:endParaRPr lang="en-GB" sz="41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93137-4176-36F5-9711-B9119DB6D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2200" dirty="0"/>
              <a:t>Smoking is one of the most important causes of illness or death of people. </a:t>
            </a:r>
          </a:p>
          <a:p>
            <a:r>
              <a:rPr lang="en-US" sz="2200" dirty="0"/>
              <a:t> </a:t>
            </a:r>
            <a:r>
              <a:rPr lang="en-US" sz="2200" dirty="0">
                <a:solidFill>
                  <a:srgbClr val="FF0000"/>
                </a:solidFill>
              </a:rPr>
              <a:t>Cardiovascular diseases- </a:t>
            </a:r>
            <a:r>
              <a:rPr lang="en-US" sz="2200" dirty="0"/>
              <a:t>after numerous studies by doctors and scientists, articles were published highlighting the link between smoking and cardiovascular diseases(Feinberg, 1961; Kannel, 1981; Pittlis, 1981; and Kondo, Nakano, Adachi, </a:t>
            </a:r>
            <a:r>
              <a:rPr lang="en-GB" sz="2200" dirty="0"/>
              <a:t>Murohara</a:t>
            </a:r>
            <a:r>
              <a:rPr lang="en-US" sz="2200" dirty="0"/>
              <a:t>, 2019)</a:t>
            </a:r>
          </a:p>
          <a:p>
            <a:r>
              <a:rPr lang="en-US" sz="2200" dirty="0">
                <a:solidFill>
                  <a:srgbClr val="FF0000"/>
                </a:solidFill>
              </a:rPr>
              <a:t>Cancer-</a:t>
            </a:r>
            <a:r>
              <a:rPr lang="en-US" sz="2200" dirty="0"/>
              <a:t> starting with 1920, a German doctor made the connection between smoking and cancer by publishing an article, and since then all studies have concluded that smoking can cause different types of cancer: in the lungs, mouth, throat, stomach, esophagus, liver and many others.</a:t>
            </a:r>
          </a:p>
          <a:p>
            <a:r>
              <a:rPr lang="en-US" sz="2200" dirty="0">
                <a:solidFill>
                  <a:srgbClr val="FF0000"/>
                </a:solidFill>
              </a:rPr>
              <a:t>Premature birth and illnesses for the unborn baby </a:t>
            </a:r>
            <a:r>
              <a:rPr lang="en-US" sz="2200" dirty="0"/>
              <a:t>on pregnant women(Simpson, 1957; CDC, 2020)</a:t>
            </a:r>
          </a:p>
          <a:p>
            <a:endParaRPr lang="en-US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07380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FF3213-5B0E-D45C-DCA3-799799908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Passive smoking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909729-8F19-DD75-50C4-A90DB15E6B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2899103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7642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F12F1-6AB8-A966-2BC3-91034796C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How does smoking influence the new virus COVID-19?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0D504-FECA-8C9D-F79A-B2B453E07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US" dirty="0"/>
              <a:t>Because the COVID-19 virus is an infectious respiratory virus and because the lungs of a smoker are already affected and are the weakest part of the body, the smoker develops a more serious form of COVID-19 with complications requiring special care(WHO,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013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D0386-FB55-522E-86FF-BBF1B2D25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Why do people smoke?</a:t>
            </a:r>
          </a:p>
        </p:txBody>
      </p:sp>
      <p:grpSp>
        <p:nvGrpSpPr>
          <p:cNvPr id="22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23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E8A5E-CB6D-DE43-C962-CEE5EF96EA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200" dirty="0"/>
              <a:t>Usually, people start smoking when they are young in the group of friends for various age-specific psychological reasons such as:</a:t>
            </a:r>
          </a:p>
          <a:p>
            <a:pPr marL="0" indent="0">
              <a:buNone/>
            </a:pPr>
            <a:r>
              <a:rPr lang="en-US" sz="2200" dirty="0"/>
              <a:t>                     - curiosity, seeing family or friends smoking, young people want to try driven by curiosity</a:t>
            </a:r>
          </a:p>
          <a:p>
            <a:pPr marL="0" indent="0">
              <a:buNone/>
            </a:pPr>
            <a:r>
              <a:rPr lang="en-US" sz="2200" dirty="0"/>
              <a:t>                     - from the desire to appear more mature</a:t>
            </a:r>
          </a:p>
          <a:p>
            <a:pPr marL="0" indent="0">
              <a:buNone/>
            </a:pPr>
            <a:r>
              <a:rPr lang="en-US" sz="2200" dirty="0"/>
              <a:t>                     - out of the desire to earn his place in a group of friends if his friends smoke, he wants to fit into the group, to be the same as them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200" dirty="0"/>
              <a:t> When a person smokes for 10, 20 years, the reason why he smokes is that he became addicted (due to nicotine) (</a:t>
            </a:r>
            <a:r>
              <a:rPr lang="en-US" sz="2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(Hu, Fly, </a:t>
            </a:r>
            <a:r>
              <a:rPr lang="en-US" sz="22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Hedeker</a:t>
            </a:r>
            <a:r>
              <a:rPr lang="en-US" sz="2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Siddiqui, and Day, 1995).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7993178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26649-D033-240F-C2EF-B9CB9320C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US" sz="3700"/>
              <a:t>How does smoking impact the healthcare system?</a:t>
            </a:r>
            <a:endParaRPr lang="en-GB" sz="37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8ADA7-C314-15E2-C995-49CD07C92A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US" sz="2000" dirty="0"/>
              <a:t>smokers develop many serious chronic diseases that must be kept under control with treatment and medical care, which requires great efforts and costs for the healthcare system</a:t>
            </a:r>
          </a:p>
          <a:p>
            <a:r>
              <a:rPr lang="en-US" sz="2000" dirty="0"/>
              <a:t>statistics show that smoking causes: - 93% of mouth and throat cancers</a:t>
            </a:r>
          </a:p>
          <a:p>
            <a:pPr marL="0" indent="0">
              <a:buNone/>
            </a:pPr>
            <a:r>
              <a:rPr lang="en-US" sz="2000" dirty="0"/>
              <a:t>                                                                    -84% of lung cancers</a:t>
            </a:r>
          </a:p>
          <a:p>
            <a:pPr marL="0" indent="0">
              <a:buNone/>
            </a:pPr>
            <a:r>
              <a:rPr lang="en-US" sz="2000" dirty="0"/>
              <a:t>                                                                    -83% of deaths from chronic obstructive pulmonary disease</a:t>
            </a:r>
          </a:p>
          <a:p>
            <a:r>
              <a:rPr lang="en-US" sz="2000" dirty="0"/>
              <a:t>the costs of smoking to the healthcare system worldwide is approximately 1 trillion US dollars annually, and in the UK the costs are estimated at 6 billion pounds</a:t>
            </a:r>
          </a:p>
          <a:p>
            <a:pPr marL="0" indent="0">
              <a:buNone/>
            </a:pPr>
            <a:r>
              <a:rPr lang="en-GB" sz="2000" dirty="0"/>
              <a:t>                 (Hajar, 2018; ILC, 2021)</a:t>
            </a:r>
          </a:p>
        </p:txBody>
      </p:sp>
    </p:spTree>
    <p:extLst>
      <p:ext uri="{BB962C8B-B14F-4D97-AF65-F5344CB8AC3E}">
        <p14:creationId xmlns:p14="http://schemas.microsoft.com/office/powerpoint/2010/main" val="11349863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1F0B14-4848-7C7E-4A57-BC1E49CE7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Smoking cessation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DE6DE-61EC-00AA-B41A-A4F7E266E0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r>
              <a:rPr lang="en-GB" sz="1900" dirty="0"/>
              <a:t>In 2003 World Health Organization adopts a Framework Convention in Tobacco Control</a:t>
            </a:r>
          </a:p>
          <a:p>
            <a:r>
              <a:rPr lang="en-GB" sz="1900" dirty="0"/>
              <a:t>In 2007 World Health Organization introduced the MPOWER, a package of actions to reduce the tobacco consumption:                                </a:t>
            </a:r>
          </a:p>
          <a:p>
            <a:pPr marL="0" indent="0">
              <a:buNone/>
            </a:pPr>
            <a:r>
              <a:rPr lang="en-GB" sz="1900" dirty="0"/>
              <a:t>             -</a:t>
            </a:r>
            <a:r>
              <a:rPr lang="en-US" sz="1900" dirty="0"/>
              <a:t>prohibition of smoking in closed public spaces</a:t>
            </a:r>
            <a:endParaRPr lang="en-GB" sz="1900" dirty="0"/>
          </a:p>
          <a:p>
            <a:pPr marL="0" indent="0">
              <a:buNone/>
            </a:pPr>
            <a:r>
              <a:rPr lang="en-GB" sz="1900" dirty="0"/>
              <a:t>             -the increase in tobacco taxes</a:t>
            </a:r>
          </a:p>
          <a:p>
            <a:pPr marL="0" indent="0">
              <a:buNone/>
            </a:pPr>
            <a:r>
              <a:rPr lang="en-GB" sz="1900" dirty="0"/>
              <a:t>             -</a:t>
            </a:r>
            <a:r>
              <a:rPr lang="en-US" sz="1900" dirty="0"/>
              <a:t>offering support for those who want to quit smoking</a:t>
            </a:r>
            <a:endParaRPr lang="en-GB" sz="1900" dirty="0"/>
          </a:p>
          <a:p>
            <a:pPr marL="0" indent="0">
              <a:buNone/>
            </a:pPr>
            <a:r>
              <a:rPr lang="en-GB" sz="1900" dirty="0"/>
              <a:t>             -</a:t>
            </a:r>
            <a:r>
              <a:rPr lang="en-US" sz="1900" dirty="0"/>
              <a:t>campaigns to warn and raise awareness among the population about the negative effects of tobacco (World Health Organization, 2023).</a:t>
            </a:r>
          </a:p>
          <a:p>
            <a:r>
              <a:rPr lang="en-US" sz="1900" dirty="0"/>
              <a:t>In the UK, in 2019 the government established a plan, Smoke Free in England, which refers to reducing smokers by 5% by 2030 (Office for National Statistic, 2022).</a:t>
            </a:r>
            <a:endParaRPr lang="en-GB" sz="1900" dirty="0"/>
          </a:p>
          <a:p>
            <a:pPr marL="0" indent="0">
              <a:buNone/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075153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79070-A6CD-3B23-F471-A06378AB7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/>
              <a:t>Actions for smoking cessation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0A357-0913-EAF9-C976-2C80D15EF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GB" sz="2400" dirty="0"/>
              <a:t>In UK from 14,5% smokers decrease to 12,7% smokers in 2021 but smoking it`s still a problem, still to many people develop chronic disease </a:t>
            </a:r>
          </a:p>
          <a:p>
            <a:r>
              <a:rPr lang="en-US" sz="2400" dirty="0"/>
              <a:t>In addition to all the anti-smoking campaigns, the support and treatment offered to smokers who want to quit smoking is a great help in reducing smoking</a:t>
            </a:r>
            <a:endParaRPr lang="en-GB" sz="2400" dirty="0"/>
          </a:p>
          <a:p>
            <a:r>
              <a:rPr lang="en-US" sz="2400" dirty="0"/>
              <a:t>there are several methods to help those who decide to quit smoking by professional staff such as:</a:t>
            </a:r>
            <a:r>
              <a:rPr lang="en-GB" sz="2400" dirty="0"/>
              <a:t> - chewing gum with nicotine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  - the nicotine patch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  - drug treatment</a:t>
            </a:r>
          </a:p>
        </p:txBody>
      </p:sp>
    </p:spTree>
    <p:extLst>
      <p:ext uri="{BB962C8B-B14F-4D97-AF65-F5344CB8AC3E}">
        <p14:creationId xmlns:p14="http://schemas.microsoft.com/office/powerpoint/2010/main" val="34436125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7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7" y="321731"/>
            <a:ext cx="4142096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B18B-FA48-BA79-4823-053000A6D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83616"/>
            <a:ext cx="3722141" cy="5520579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Recommendations </a:t>
            </a:r>
          </a:p>
        </p:txBody>
      </p:sp>
      <p:sp>
        <p:nvSpPr>
          <p:cNvPr id="33" name="Rectangle 9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503" y="321732"/>
            <a:ext cx="7240765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7AE915A0-7AAE-741A-7117-031F9BD2B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4269" y="583616"/>
            <a:ext cx="6594189" cy="5520579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>
                <a:solidFill>
                  <a:srgbClr val="FFFFFF"/>
                </a:solidFill>
              </a:rPr>
              <a:t>centers for the support and treatment of those who decide to quit smoking should be open non-stop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>
                <a:solidFill>
                  <a:srgbClr val="FFFFFF"/>
                </a:solidFill>
              </a:rPr>
              <a:t>promoting e-cigarettes to replace normal tobacco cigarettes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>
                <a:solidFill>
                  <a:srgbClr val="FFFFFF"/>
                </a:solidFill>
              </a:rPr>
              <a:t>that cigarettes can only be bought from certain shops that have certain special legal notices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>
                <a:solidFill>
                  <a:srgbClr val="FFFFFF"/>
                </a:solidFill>
              </a:rPr>
              <a:t>and the best recommendation is to choose only good habits in life that lead us to success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0985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20515-5FA1-F799-0FCE-99C8ED679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90" y="365125"/>
            <a:ext cx="10290110" cy="633251"/>
          </a:xfrm>
        </p:spPr>
        <p:txBody>
          <a:bodyPr>
            <a:normAutofit/>
          </a:bodyPr>
          <a:lstStyle/>
          <a:p>
            <a:r>
              <a:rPr lang="en-GB" sz="18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D4A87-23AA-AC05-9F18-0E1D1B6D4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433" y="1073020"/>
            <a:ext cx="10551367" cy="5159927"/>
          </a:xfrm>
        </p:spPr>
        <p:txBody>
          <a:bodyPr>
            <a:normAutofit fontScale="62500" lnSpcReduction="20000"/>
          </a:bodyPr>
          <a:lstStyle/>
          <a:p>
            <a:r>
              <a:rPr lang="en-GB" sz="1800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Alfred, K; Samuel, B; Edward, R.D; Leonard, J.F. (1961) ``Effect of Cigarette Smoking and Nicotine on Serum Free Fatty Acids``, </a:t>
            </a:r>
            <a:r>
              <a:rPr lang="en-GB" sz="1800" i="1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Home Circulation Research,</a:t>
            </a:r>
            <a:r>
              <a:rPr lang="en-GB" sz="1800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9(3), pp 631-638.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Allen, D; Browse, N; </a:t>
            </a:r>
            <a:r>
              <a:rPr lang="en-GB" sz="1800" dirty="0" err="1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Rutt</a:t>
            </a:r>
            <a:r>
              <a:rPr lang="en-GB" sz="1800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D; Butler, L and Fletcher. (1988) ``The effect of cigarette smoke, nicotine, and carbon monoxide on the permeability of the arterial wall``, </a:t>
            </a:r>
            <a:r>
              <a:rPr lang="en-GB" sz="1800" i="1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Journal of Vascular Surgery, </a:t>
            </a:r>
            <a:r>
              <a:rPr lang="en-GB" sz="1800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7(1), pp 139-152.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R. B. (2013) ``A study of lipid profile in smokers and non-smokers of different age groups``, </a:t>
            </a:r>
            <a:r>
              <a:rPr lang="en-GB" sz="1800" i="1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Journal of Evolution of Medical and Dental Sciences, </a:t>
            </a:r>
            <a:r>
              <a:rPr lang="en-GB" sz="1800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2(40), pp 7591-7597.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Barbara, K; </a:t>
            </a:r>
            <a:r>
              <a:rPr lang="en-GB" sz="1800" dirty="0" err="1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Dan,W</a:t>
            </a: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1800" dirty="0" err="1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Hans,K</a:t>
            </a: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(2016) </a:t>
            </a:r>
            <a:r>
              <a:rPr lang="en-GB" sz="1800" i="1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Health Impact of Smoking and Obesity and What to do About It. </a:t>
            </a: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University of Toronto Press.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Cancer Research UK (2021) </a:t>
            </a:r>
            <a:r>
              <a:rPr lang="en-GB" sz="1800" i="1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What`s in a cigarette? </a:t>
            </a: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https://www.cancerresearchuk.org/about-cancer/causes-of-cancer/smoking-and-cancer/whats-in-a-cigarette-0</a:t>
            </a: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(Accessed 6 December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GB" sz="1800" dirty="0" err="1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Center</a:t>
            </a:r>
            <a:r>
              <a:rPr lang="en-GB" sz="1800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for Disease Control and Prevention(2020) </a:t>
            </a:r>
            <a:r>
              <a:rPr lang="en-GB" sz="1800" i="1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Health Effect of Smoking and Second hand Smoke on Pregnancies. </a:t>
            </a:r>
            <a:r>
              <a:rPr lang="en-GB" sz="1800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1A0DA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https://www.cdc.gov/tobacco/basic_information/health_effects/pregnancy/index.htm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(Accessed 7 January 2023)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/>
              <a:t> Daily Mail Online(2021) </a:t>
            </a:r>
            <a:r>
              <a:rPr lang="en-GB" sz="1800" i="1" dirty="0"/>
              <a:t>List of cigarette </a:t>
            </a:r>
            <a:r>
              <a:rPr lang="en-GB" sz="1800" i="1" dirty="0" err="1"/>
              <a:t>ingredients,</a:t>
            </a:r>
            <a:r>
              <a:rPr lang="en-GB" sz="1800" dirty="0" err="1"/>
              <a:t>Picture</a:t>
            </a:r>
            <a:r>
              <a:rPr lang="en-GB" sz="1800" dirty="0"/>
              <a:t>, Available at: https://www.google.com/url?sa=i&amp;url=https%3A%2F%2Fwww.dailymail.co.uk%2Fhealth%2Farticle-2617833%2FFancy-cigarette-From-rat-poison-nail-polish-remover-list-ingredients-make-think-twice-lighting-up.html&amp;psig=AOvVaw37zADUdSaCB5XQDGnwQD5J&amp;ust=1673648090165000&amp;source=images&amp;cd=vfe&amp;ved=0CA8QjRxqFwoTCLCpt4iHw_wCFQAAAAAdAAAAABA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Farshid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, S; </a:t>
            </a:r>
            <a:r>
              <a:rPr lang="en-GB" sz="1800" dirty="0" err="1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Sina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, D; Gabriel, E; </a:t>
            </a:r>
            <a:r>
              <a:rPr lang="en-GB" sz="1800" dirty="0" err="1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Torsten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, C.S. (2022) ``Content of toxic components of cigarette, cigarette smoke vs cigarette butts: A comprehensive systematic review``, </a:t>
            </a:r>
            <a:r>
              <a:rPr lang="en-GB" sz="1800" i="1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Science of the Total Environment, 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vol 813.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Frank, B.H; Brian, R.F; Donald, H; </a:t>
            </a:r>
            <a:r>
              <a:rPr lang="en-GB" sz="1800" dirty="0" err="1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Ohidul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, S; Edward, D. (1995) ``The influences of friends and parental smoking on adolescent smoking behaviour: the effects of time and prior smoking``, </a:t>
            </a:r>
            <a:r>
              <a:rPr lang="en-GB" sz="1800" i="1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Journal of Applied Social Psychology, 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25(22), pp 2018-2047.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Geoffrey, C.K. (2008) </a:t>
            </a:r>
            <a:r>
              <a:rPr lang="en-GB" sz="1800" i="1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Hyping Health Risks: Environmental Hazards in Daily Life and the Science of Epidemiology. 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Columbia University Press</a:t>
            </a:r>
            <a:endParaRPr lang="en-GB" sz="18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5770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9B090-15E0-A296-CEA2-F270C7ECA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1640" y="365125"/>
            <a:ext cx="10122159" cy="511953"/>
          </a:xfrm>
        </p:spPr>
        <p:txBody>
          <a:bodyPr>
            <a:normAutofit/>
          </a:bodyPr>
          <a:lstStyle/>
          <a:p>
            <a:r>
              <a:rPr lang="en-GB" sz="18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F5126-BACF-AEEA-C14D-97A3C9F9A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993" y="1441742"/>
            <a:ext cx="10626013" cy="505113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rgbClr val="3A3A3A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Hatsukami</a:t>
            </a:r>
            <a:r>
              <a:rPr lang="en-GB" sz="1800" dirty="0">
                <a:solidFill>
                  <a:srgbClr val="3A3A3A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Dorothy K; Hanningfield, Jack E ; </a:t>
            </a:r>
            <a:r>
              <a:rPr lang="en-GB" sz="1800" dirty="0" err="1">
                <a:solidFill>
                  <a:srgbClr val="3A3A3A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Kotlyar</a:t>
            </a:r>
            <a:r>
              <a:rPr lang="en-GB" sz="1800" dirty="0">
                <a:solidFill>
                  <a:srgbClr val="3A3A3A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Michael. (2004) ``Harm Reducing Approaches Tobacco-Related Mortality``, </a:t>
            </a:r>
            <a:r>
              <a:rPr lang="en-GB" sz="1800" i="1" dirty="0">
                <a:solidFill>
                  <a:srgbClr val="3A3A3A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Palo Alto-Annual Review, </a:t>
            </a:r>
            <a:r>
              <a:rPr lang="en-GB" sz="1800" dirty="0">
                <a:solidFill>
                  <a:srgbClr val="3A3A3A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25(1), pp 377-395.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H.J Blackham (1975) </a:t>
            </a:r>
            <a:r>
              <a:rPr lang="en-GB" sz="1800" i="1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Education and drug dependence. 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Methuen.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 Jonathan, G. (2022) ``Smoking, nicotine, and COVID-19``, </a:t>
            </a:r>
            <a:r>
              <a:rPr lang="en-GB" sz="1800" i="1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Lancet Respiratory Medicine, 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10(9), pp 818-819.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 International Longevity </a:t>
            </a:r>
            <a:r>
              <a:rPr lang="en-GB" sz="1800" dirty="0" err="1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Center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 (2021) </a:t>
            </a:r>
            <a:r>
              <a:rPr lang="en-GB" sz="1800" i="1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Smoking costs UK  economy in excess of  19 billion pounds a year, new report finds. 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https://ilcuk.org.uk/smoking-costs-uk-economy-in-excess-of-19-billion-a-year-new-report-finds/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. (Accessed 23 December 2022)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Michael, P. (2000) ``Cigarette smoking, endothelial injury and cardiovascular disease``, </a:t>
            </a:r>
            <a:r>
              <a:rPr lang="en-GB" sz="1800" i="1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International Journal of Experimental Pathology, </a:t>
            </a: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81(4), pp 219-230.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National Cancer Institute (2017)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Tobacco. 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800" u="none" strike="noStrike" dirty="0">
                <a:solidFill>
                  <a:srgbClr val="1A0DA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https://www.cancer.gov/about-cancer/causes-prevention/risk/tobacco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(Accessed 6 January 2023)</a:t>
            </a:r>
          </a:p>
          <a:p>
            <a:pPr fontAlgn="base">
              <a:lnSpc>
                <a:spcPts val="2100"/>
              </a:lnSpc>
              <a:spcAft>
                <a:spcPts val="375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Office for National Statistic (2022)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Adults smoking habits in the UK: 2021.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800" u="none" strike="noStrike" dirty="0">
                <a:solidFill>
                  <a:srgbClr val="1A0DA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https://www.ons.gov.uk/peoplepopulationandcommunity/healthandsocialcare/healthandlifeexpectancies/bulletins/adultsmokinghabitsingreatbritain/2021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(Accessed 6 December 2022)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 National Health Service. (2022) </a:t>
            </a:r>
            <a:r>
              <a:rPr lang="en-GB" sz="1800" i="1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NHS stop smoking services help you quit. 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https://www.nhs.uk/live-well/quit-smoking/nhs-stop-smoking-services-help-you-quit/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.( Accessed 10 December 2022)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6823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97D08-7426-B48A-AC71-E5BF7673A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8212" y="365125"/>
            <a:ext cx="9795588" cy="549275"/>
          </a:xfrm>
        </p:spPr>
        <p:txBody>
          <a:bodyPr>
            <a:normAutofit/>
          </a:bodyPr>
          <a:lstStyle/>
          <a:p>
            <a:r>
              <a:rPr lang="en-GB" sz="18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75141-E6B1-4C58-D0C3-3FD08882D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2350" y="1026367"/>
            <a:ext cx="10271449" cy="5150596"/>
          </a:xfrm>
        </p:spPr>
        <p:txBody>
          <a:bodyPr>
            <a:normAutofit fontScale="85000" lnSpcReduction="10000"/>
          </a:bodyPr>
          <a:lstStyle/>
          <a:p>
            <a:pPr fontAlgn="base">
              <a:lnSpc>
                <a:spcPts val="1500"/>
              </a:lnSpc>
              <a:spcBef>
                <a:spcPts val="375"/>
              </a:spcBef>
              <a:spcAft>
                <a:spcPts val="750"/>
              </a:spcAft>
            </a:pP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Piers, D; Karen, C; David, M; Mark, E.J; Abby, M. (2014) ``Cigarette smoking, passive smoking, alcohol consumption, and hearing loss``, </a:t>
            </a:r>
            <a:r>
              <a:rPr lang="en-GB" sz="1800" i="1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Journal of the Association for Research in Otolaryngology, 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15(4), pp 663-674.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fontAlgn="base">
              <a:lnSpc>
                <a:spcPts val="1500"/>
              </a:lnSpc>
              <a:spcBef>
                <a:spcPts val="375"/>
              </a:spcBef>
              <a:spcAft>
                <a:spcPts val="75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Richard, D; Bradford, H. (1950) ``Smoking and carcinoma of the lung``,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Brithish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Medical Journal, 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2(4682), pp 739-748.</a:t>
            </a:r>
          </a:p>
          <a:p>
            <a:pPr fontAlgn="base">
              <a:lnSpc>
                <a:spcPts val="2100"/>
              </a:lnSpc>
              <a:spcAft>
                <a:spcPts val="375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Sasco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M.B;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Secretan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K.S. (2004) ``Tobacco smoking and cancer: a brief review of recent epidemiological evidence``,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Lung Cancer,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43(2), pp 3-9.</a:t>
            </a: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Simpson. W.J. (1957) ``A preliminary report on cigarette smoking and the incidence of prematurity`` </a:t>
            </a:r>
            <a:r>
              <a:rPr lang="en-GB" sz="1800" i="1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American Journal of Obstetrics and </a:t>
            </a:r>
            <a:r>
              <a:rPr lang="en-GB" sz="1800" i="1" dirty="0" err="1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Ginecology</a:t>
            </a:r>
            <a:r>
              <a:rPr lang="en-GB" sz="1800" i="1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73(4), pp 808-815. Available online: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555555"/>
                </a:solidFill>
                <a:effectLst/>
                <a:latin typeface="Helvetica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https://doi.org/10.1016/0002-9378(57)90391-5.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fontAlgn="base">
              <a:lnSpc>
                <a:spcPts val="2100"/>
              </a:lnSpc>
              <a:spcAft>
                <a:spcPts val="375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World Health Organization (2022) </a:t>
            </a:r>
            <a:r>
              <a:rPr lang="en-US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Tobacco. </a:t>
            </a:r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</a:t>
            </a:r>
            <a:r>
              <a:rPr lang="en-US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https://www.who.int/news-room/fact-sheets/detail/tobacco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(Accessed 27 December 2022)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8B8B8B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GB" sz="1800" b="1" kern="0" dirty="0">
                <a:solidFill>
                  <a:srgbClr val="222222"/>
                </a:solidFill>
                <a:effectLst/>
                <a:latin typeface="Segoe UI" panose="020B0502040204020203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William, B; </a:t>
            </a:r>
            <a:r>
              <a:rPr lang="en-GB" sz="1800" b="1" kern="0" dirty="0" err="1">
                <a:solidFill>
                  <a:srgbClr val="222222"/>
                </a:solidFill>
                <a:effectLst/>
                <a:latin typeface="Segoe UI" panose="020B0502040204020203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Kannel</a:t>
            </a:r>
            <a:r>
              <a:rPr lang="en-GB" sz="1800" b="1" kern="0" dirty="0">
                <a:solidFill>
                  <a:srgbClr val="222222"/>
                </a:solidFill>
                <a:effectLst/>
                <a:latin typeface="Segoe UI" panose="020B0502040204020203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, M.D. (1981) ``Update on the role of cigarette smoking in coronary artery disease``, </a:t>
            </a:r>
            <a:r>
              <a:rPr lang="en-GB" sz="1800" b="1" i="1" kern="0" dirty="0">
                <a:solidFill>
                  <a:srgbClr val="222222"/>
                </a:solidFill>
                <a:effectLst/>
                <a:latin typeface="Segoe UI" panose="020B0502040204020203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American Heart Journal, </a:t>
            </a:r>
            <a:r>
              <a:rPr lang="en-GB" sz="1800" b="1" kern="0" dirty="0">
                <a:solidFill>
                  <a:srgbClr val="222222"/>
                </a:solidFill>
                <a:effectLst/>
                <a:latin typeface="Segoe UI" panose="020B0502040204020203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101(3), pp 319-329.</a:t>
            </a:r>
            <a:endParaRPr lang="en-GB" sz="1800" b="1" kern="0" dirty="0">
              <a:solidFill>
                <a:srgbClr val="2F5496"/>
              </a:solidFill>
              <a:effectLst/>
              <a:latin typeface="Calibri Light" panose="020F0302020204030204" pitchFamily="34" charset="0"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fontAlgn="base">
              <a:lnSpc>
                <a:spcPts val="2100"/>
              </a:lnSpc>
              <a:spcAft>
                <a:spcPts val="375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World Health Organisation (2020)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WHO statement: Tobacco use and COVID-19. 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https://www.who.int/news/item/11-05-2020-who-statement-tobacco-use-and-covid-19</a:t>
            </a:r>
            <a:r>
              <a:rPr lang="en-GB" sz="1800" dirty="0">
                <a:solidFill>
                  <a:srgbClr val="454545"/>
                </a:solidFill>
                <a:effectLst/>
                <a:latin typeface="Meiryo" panose="020B0604030504040204" pitchFamily="34" charset="-128"/>
                <a:ea typeface="DengXian" panose="02010600030101010101" pitchFamily="2" charset="-122"/>
                <a:cs typeface="Times New Roman" panose="02020603050405020304" pitchFamily="18" charset="0"/>
              </a:rPr>
              <a:t>. (Accessed 23 December 2022)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46641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4365</TotalTime>
  <Words>2116</Words>
  <Application>Microsoft Office PowerPoint</Application>
  <PresentationFormat>Widescreen</PresentationFormat>
  <Paragraphs>92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Meiryo</vt:lpstr>
      <vt:lpstr>Arial</vt:lpstr>
      <vt:lpstr>Calibri</vt:lpstr>
      <vt:lpstr>Calibri Light</vt:lpstr>
      <vt:lpstr>Helvetica</vt:lpstr>
      <vt:lpstr>Segoe UI</vt:lpstr>
      <vt:lpstr>Wingdings</vt:lpstr>
      <vt:lpstr>Office Theme</vt:lpstr>
      <vt:lpstr>TOBACCO AND THE EFFECTS OF SMOKING ON THE HUMAN BODY, SOCIETY AND THE HEALTH CARE SYSTEM  </vt:lpstr>
      <vt:lpstr>What is tobacco and what contains?</vt:lpstr>
      <vt:lpstr>History </vt:lpstr>
      <vt:lpstr>What is the habit of smoking and how does it affect the population?</vt:lpstr>
      <vt:lpstr>Smoking, the second risk factor of deaths</vt:lpstr>
      <vt:lpstr>The effect of smoking of the human body</vt:lpstr>
      <vt:lpstr>Passive smoking</vt:lpstr>
      <vt:lpstr>How does smoking influence the new virus COVID-19?</vt:lpstr>
      <vt:lpstr>Why do people smoke?</vt:lpstr>
      <vt:lpstr>How does smoking impact the healthcare system?</vt:lpstr>
      <vt:lpstr>Smoking cessation</vt:lpstr>
      <vt:lpstr>Actions for smoking cessation</vt:lpstr>
      <vt:lpstr>Recommendations </vt:lpstr>
      <vt:lpstr>References:</vt:lpstr>
      <vt:lpstr>References: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TOBACCO AND THE EFFECTS OF SMOKING ON THE HUMAN BODY, SOCIETY AND THE HEALTH CARE SYSTEM  </dc:title>
  <dc:creator>Claudia Solobot</dc:creator>
  <cp:lastModifiedBy>Claudia Solobot</cp:lastModifiedBy>
  <cp:revision>1</cp:revision>
  <dcterms:created xsi:type="dcterms:W3CDTF">2023-01-12T21:26:41Z</dcterms:created>
  <dcterms:modified xsi:type="dcterms:W3CDTF">2023-01-15T22:11:59Z</dcterms:modified>
</cp:coreProperties>
</file>