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54" r:id="rId1"/>
    <p:sldMasterId id="2147483752" r:id="rId2"/>
    <p:sldMasterId id="2147483855" r:id="rId3"/>
  </p:sldMasterIdLst>
  <p:sldIdLst>
    <p:sldId id="278" r:id="rId4"/>
    <p:sldId id="281" r:id="rId5"/>
    <p:sldId id="282" r:id="rId6"/>
    <p:sldId id="286" r:id="rId7"/>
    <p:sldId id="284" r:id="rId8"/>
    <p:sldId id="285" r:id="rId9"/>
    <p:sldId id="288" r:id="rId10"/>
    <p:sldId id="290" r:id="rId11"/>
    <p:sldId id="291" r:id="rId12"/>
    <p:sldId id="292" r:id="rId13"/>
    <p:sldId id="28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530"/>
    <p:restoredTop sz="94689"/>
  </p:normalViewPr>
  <p:slideViewPr>
    <p:cSldViewPr snapToGrid="0" showGuides="1">
      <p:cViewPr varScale="1">
        <p:scale>
          <a:sx n="78" d="100"/>
          <a:sy n="78" d="100"/>
        </p:scale>
        <p:origin x="672" y="62"/>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5.xml"/><Relationship Id="rId13" Type="http://schemas.openxmlformats.org/officeDocument/2006/relationships/slide" Target="slides/slide10.xml"/><Relationship Id="rId18" Type="http://schemas.openxmlformats.org/officeDocument/2006/relationships/tableStyles" Target="tableStyles.xml"/><Relationship Id="rId3" Type="http://schemas.openxmlformats.org/officeDocument/2006/relationships/slideMaster" Target="slideMasters/slideMaster3.xml"/><Relationship Id="rId7" Type="http://schemas.openxmlformats.org/officeDocument/2006/relationships/slide" Target="slides/slide4.xml"/><Relationship Id="rId12" Type="http://schemas.openxmlformats.org/officeDocument/2006/relationships/slide" Target="slides/slide9.xml"/><Relationship Id="rId17"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3.xml"/><Relationship Id="rId11" Type="http://schemas.openxmlformats.org/officeDocument/2006/relationships/slide" Target="slides/slide8.xml"/><Relationship Id="rId5" Type="http://schemas.openxmlformats.org/officeDocument/2006/relationships/slide" Target="slides/slide2.xml"/><Relationship Id="rId15" Type="http://schemas.openxmlformats.org/officeDocument/2006/relationships/presProps" Target="presProps.xml"/><Relationship Id="rId10" Type="http://schemas.openxmlformats.org/officeDocument/2006/relationships/slide" Target="slides/slide7.xml"/><Relationship Id="rId4" Type="http://schemas.openxmlformats.org/officeDocument/2006/relationships/slide" Target="slides/slide1.xml"/><Relationship Id="rId9" Type="http://schemas.openxmlformats.org/officeDocument/2006/relationships/slide" Target="slides/slide6.xml"/><Relationship Id="rId14" Type="http://schemas.openxmlformats.org/officeDocument/2006/relationships/slide" Target="slides/slide1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22F66-727D-4150-ADA5-49CF3A0F6873}"/>
              </a:ext>
            </a:extLst>
          </p:cNvPr>
          <p:cNvSpPr>
            <a:spLocks noGrp="1"/>
          </p:cNvSpPr>
          <p:nvPr>
            <p:ph type="ctrTitle"/>
          </p:nvPr>
        </p:nvSpPr>
        <p:spPr>
          <a:xfrm>
            <a:off x="838200" y="1122363"/>
            <a:ext cx="9829800" cy="2387600"/>
          </a:xfrm>
        </p:spPr>
        <p:txBody>
          <a:bodyPr anchor="b">
            <a:normAutofit/>
          </a:bodyPr>
          <a:lstStyle>
            <a:lvl1pPr algn="l">
              <a:defRPr sz="52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CDD9A1FE-C39F-4D7C-B93D-F8C203A1D69C}"/>
              </a:ext>
            </a:extLst>
          </p:cNvPr>
          <p:cNvSpPr>
            <a:spLocks noGrp="1"/>
          </p:cNvSpPr>
          <p:nvPr>
            <p:ph type="subTitle" idx="1"/>
          </p:nvPr>
        </p:nvSpPr>
        <p:spPr>
          <a:xfrm>
            <a:off x="838200" y="3602038"/>
            <a:ext cx="9829800" cy="1655762"/>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BC008AAC-7D41-4304-8D59-EF34B232682C}"/>
              </a:ext>
            </a:extLst>
          </p:cNvPr>
          <p:cNvSpPr>
            <a:spLocks noGrp="1"/>
          </p:cNvSpPr>
          <p:nvPr>
            <p:ph type="dt" sz="half" idx="10"/>
          </p:nvPr>
        </p:nvSpPr>
        <p:spPr>
          <a:xfrm>
            <a:off x="838200" y="136525"/>
            <a:ext cx="2743200" cy="365125"/>
          </a:xfrm>
        </p:spPr>
        <p:txBody>
          <a:bodyPr/>
          <a:lstStyle>
            <a:lvl1pPr algn="l">
              <a:defRPr/>
            </a:lvl1pPr>
          </a:lstStyle>
          <a:p>
            <a:fld id="{9549D6DC-E1CB-4874-BF52-C3407230D20E}" type="datetime1">
              <a:rPr lang="en-US" smtClean="0"/>
              <a:t>7/9/2026</a:t>
            </a:fld>
            <a:endParaRPr lang="en-US"/>
          </a:p>
        </p:txBody>
      </p:sp>
      <p:sp>
        <p:nvSpPr>
          <p:cNvPr id="5" name="Footer Placeholder 4">
            <a:extLst>
              <a:ext uri="{FF2B5EF4-FFF2-40B4-BE49-F238E27FC236}">
                <a16:creationId xmlns:a16="http://schemas.microsoft.com/office/drawing/2014/main" id="{4724D078-DE22-4F23-8B48-21FB1415C3E3}"/>
              </a:ext>
            </a:extLst>
          </p:cNvPr>
          <p:cNvSpPr>
            <a:spLocks noGrp="1"/>
          </p:cNvSpPr>
          <p:nvPr>
            <p:ph type="ftr" sz="quarter" idx="11"/>
          </p:nvPr>
        </p:nvSpPr>
        <p:spPr>
          <a:xfrm>
            <a:off x="838200" y="6356350"/>
            <a:ext cx="4114800" cy="365125"/>
          </a:xfrm>
        </p:spPr>
        <p:txBody>
          <a:bodyPr/>
          <a:lstStyle>
            <a:lvl1pPr algn="l">
              <a:defRPr/>
            </a:lvl1pPr>
          </a:lstStyle>
          <a:p>
            <a:endParaRPr lang="en-US"/>
          </a:p>
        </p:txBody>
      </p:sp>
      <p:sp>
        <p:nvSpPr>
          <p:cNvPr id="6" name="Slide Number Placeholder 5">
            <a:extLst>
              <a:ext uri="{FF2B5EF4-FFF2-40B4-BE49-F238E27FC236}">
                <a16:creationId xmlns:a16="http://schemas.microsoft.com/office/drawing/2014/main" id="{BB64C1F5-608B-4335-9F2A-17F63D5FAF0D}"/>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3863097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E7B4A7-C566-48F4-B4B8-3A5E7B6C5C3A}"/>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AD3B93F5-BC8B-452C-ACE2-C7E01D1B80F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39A49B3-A57D-46C5-8462-0C52509F8FCA}"/>
              </a:ext>
            </a:extLst>
          </p:cNvPr>
          <p:cNvSpPr>
            <a:spLocks noGrp="1"/>
          </p:cNvSpPr>
          <p:nvPr>
            <p:ph type="dt" sz="half" idx="10"/>
          </p:nvPr>
        </p:nvSpPr>
        <p:spPr/>
        <p:txBody>
          <a:bodyPr/>
          <a:lstStyle/>
          <a:p>
            <a:fld id="{48913E51-B7F7-4C24-B8E3-5471755DC0E0}" type="datetime1">
              <a:rPr lang="en-US" smtClean="0"/>
              <a:t>7/9/2026</a:t>
            </a:fld>
            <a:endParaRPr lang="en-US"/>
          </a:p>
        </p:txBody>
      </p:sp>
      <p:sp>
        <p:nvSpPr>
          <p:cNvPr id="5" name="Footer Placeholder 4">
            <a:extLst>
              <a:ext uri="{FF2B5EF4-FFF2-40B4-BE49-F238E27FC236}">
                <a16:creationId xmlns:a16="http://schemas.microsoft.com/office/drawing/2014/main" id="{9EC8C810-EAF4-4D86-84DD-2E574122DD8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7E738-8574-490B-974B-9AD3B2AAE521}"/>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93664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39764E-4B3D-4B6A-A210-B50E4F60E246}"/>
              </a:ext>
            </a:extLst>
          </p:cNvPr>
          <p:cNvSpPr>
            <a:spLocks noGrp="1"/>
          </p:cNvSpPr>
          <p:nvPr>
            <p:ph type="title"/>
          </p:nvPr>
        </p:nvSpPr>
        <p:spPr>
          <a:xfrm>
            <a:off x="831850" y="1709738"/>
            <a:ext cx="10515600" cy="2852737"/>
          </a:xfrm>
        </p:spPr>
        <p:txBody>
          <a:bodyPr anchor="b">
            <a:normAutofit/>
          </a:bodyPr>
          <a:lstStyle>
            <a:lvl1pPr>
              <a:defRPr sz="52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A30AEC2-B6E6-4C09-A16F-5E2A1C9A0D0E}"/>
              </a:ext>
            </a:extLst>
          </p:cNvPr>
          <p:cNvSpPr>
            <a:spLocks noGrp="1"/>
          </p:cNvSpPr>
          <p:nvPr>
            <p:ph type="body" idx="1"/>
          </p:nvPr>
        </p:nvSpPr>
        <p:spPr>
          <a:xfrm>
            <a:off x="831850" y="4589463"/>
            <a:ext cx="10515600" cy="1500187"/>
          </a:xfrm>
        </p:spPr>
        <p:txBody>
          <a:bodyPr>
            <a:normAutofit/>
          </a:bodyPr>
          <a:lstStyle>
            <a:lvl1pPr marL="0" indent="0">
              <a:buNone/>
              <a:defRPr sz="2000">
                <a:solidFill>
                  <a:schemeClr val="tx2">
                    <a:lumMod val="60000"/>
                    <a:lumOff val="4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2A37CAB-B545-4E42-BB5A-F1DAA9335033}"/>
              </a:ext>
            </a:extLst>
          </p:cNvPr>
          <p:cNvSpPr>
            <a:spLocks noGrp="1"/>
          </p:cNvSpPr>
          <p:nvPr>
            <p:ph type="dt" sz="half" idx="10"/>
          </p:nvPr>
        </p:nvSpPr>
        <p:spPr/>
        <p:txBody>
          <a:bodyPr/>
          <a:lstStyle/>
          <a:p>
            <a:fld id="{DA91A59F-D956-4598-A3C1-AE72A5387751}" type="datetime1">
              <a:rPr lang="en-US" smtClean="0"/>
              <a:t>7/9/2026</a:t>
            </a:fld>
            <a:endParaRPr lang="en-US" dirty="0"/>
          </a:p>
        </p:txBody>
      </p:sp>
      <p:sp>
        <p:nvSpPr>
          <p:cNvPr id="5" name="Footer Placeholder 4">
            <a:extLst>
              <a:ext uri="{FF2B5EF4-FFF2-40B4-BE49-F238E27FC236}">
                <a16:creationId xmlns:a16="http://schemas.microsoft.com/office/drawing/2014/main" id="{AF6D720B-7E58-43F4-9659-ADB2403A50BB}"/>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A895F53F-2FA5-4B5C-A151-F07BBC002B29}"/>
              </a:ext>
            </a:extLst>
          </p:cNvPr>
          <p:cNvSpPr>
            <a:spLocks noGrp="1"/>
          </p:cNvSpPr>
          <p:nvPr>
            <p:ph type="sldNum" sz="quarter" idx="12"/>
          </p:nvPr>
        </p:nvSpPr>
        <p:spPr/>
        <p:txBody>
          <a:bodyPr/>
          <a:lstStyle/>
          <a:p>
            <a:fld id="{273BAE12-D270-459D-897B-6833652BB167}" type="slidenum">
              <a:rPr lang="en-US" smtClean="0"/>
              <a:t>‹#›</a:t>
            </a:fld>
            <a:endParaRPr lang="en-US" dirty="0"/>
          </a:p>
        </p:txBody>
      </p:sp>
    </p:spTree>
    <p:extLst>
      <p:ext uri="{BB962C8B-B14F-4D97-AF65-F5344CB8AC3E}">
        <p14:creationId xmlns:p14="http://schemas.microsoft.com/office/powerpoint/2010/main" val="1008413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D473D3-0F03-4BF4-831F-34E80BAC5513}"/>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74C09409-59F2-486F-A6D0-FAEE8FFF25B2}"/>
              </a:ext>
            </a:extLst>
          </p:cNvPr>
          <p:cNvSpPr>
            <a:spLocks noGrp="1"/>
          </p:cNvSpPr>
          <p:nvPr>
            <p:ph sz="half" idx="1"/>
          </p:nvPr>
        </p:nvSpPr>
        <p:spPr>
          <a:xfrm>
            <a:off x="838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3087241-B390-47A6-8070-C3D4652F887B}"/>
              </a:ext>
            </a:extLst>
          </p:cNvPr>
          <p:cNvSpPr>
            <a:spLocks noGrp="1"/>
          </p:cNvSpPr>
          <p:nvPr>
            <p:ph sz="half" idx="2"/>
          </p:nvPr>
        </p:nvSpPr>
        <p:spPr>
          <a:xfrm>
            <a:off x="6172200" y="2195847"/>
            <a:ext cx="5181600" cy="398111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5080B360-2ACA-4B93-9439-591B6D3FBC3F}"/>
              </a:ext>
            </a:extLst>
          </p:cNvPr>
          <p:cNvSpPr>
            <a:spLocks noGrp="1"/>
          </p:cNvSpPr>
          <p:nvPr>
            <p:ph type="dt" sz="half" idx="10"/>
          </p:nvPr>
        </p:nvSpPr>
        <p:spPr/>
        <p:txBody>
          <a:bodyPr/>
          <a:lstStyle/>
          <a:p>
            <a:fld id="{D70BBD69-7BD3-4731-8064-242619E92CBE}" type="datetime1">
              <a:rPr lang="en-US" smtClean="0"/>
              <a:t>7/9/2026</a:t>
            </a:fld>
            <a:endParaRPr lang="en-US"/>
          </a:p>
        </p:txBody>
      </p:sp>
      <p:sp>
        <p:nvSpPr>
          <p:cNvPr id="6" name="Footer Placeholder 5">
            <a:extLst>
              <a:ext uri="{FF2B5EF4-FFF2-40B4-BE49-F238E27FC236}">
                <a16:creationId xmlns:a16="http://schemas.microsoft.com/office/drawing/2014/main" id="{684A73E2-CF78-404C-A86F-E70A284AE99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6A8F42A-11E1-42A0-8ECF-A5BBA3B8CA56}"/>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8020113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BECA31-EE14-41DD-9914-DA7138220460}"/>
              </a:ext>
            </a:extLst>
          </p:cNvPr>
          <p:cNvSpPr>
            <a:spLocks noGrp="1"/>
          </p:cNvSpPr>
          <p:nvPr>
            <p:ph type="title"/>
          </p:nvPr>
        </p:nvSpPr>
        <p:spPr>
          <a:xfrm>
            <a:off x="839788" y="731520"/>
            <a:ext cx="10515600" cy="1325563"/>
          </a:xfrm>
        </p:spPr>
        <p:txBody>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CB22AB6-1657-4AE2-8607-2C77A25D79D9}"/>
              </a:ext>
            </a:extLst>
          </p:cNvPr>
          <p:cNvSpPr>
            <a:spLocks noGrp="1"/>
          </p:cNvSpPr>
          <p:nvPr>
            <p:ph type="body" idx="1"/>
          </p:nvPr>
        </p:nvSpPr>
        <p:spPr>
          <a:xfrm>
            <a:off x="839788" y="2149131"/>
            <a:ext cx="5157787"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BAA6DC0-D4D5-4164-A3FD-6BB5CBB2BBAD}"/>
              </a:ext>
            </a:extLst>
          </p:cNvPr>
          <p:cNvSpPr>
            <a:spLocks noGrp="1"/>
          </p:cNvSpPr>
          <p:nvPr>
            <p:ph sz="half" idx="2"/>
          </p:nvPr>
        </p:nvSpPr>
        <p:spPr>
          <a:xfrm>
            <a:off x="839788" y="2910625"/>
            <a:ext cx="5157787"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129B35F8-95F3-43D1-8917-5836BAA90490}"/>
              </a:ext>
            </a:extLst>
          </p:cNvPr>
          <p:cNvSpPr>
            <a:spLocks noGrp="1"/>
          </p:cNvSpPr>
          <p:nvPr>
            <p:ph type="body" sz="quarter" idx="3"/>
          </p:nvPr>
        </p:nvSpPr>
        <p:spPr>
          <a:xfrm>
            <a:off x="6172200" y="2149131"/>
            <a:ext cx="5183188" cy="693696"/>
          </a:xfrm>
        </p:spPr>
        <p:txBody>
          <a:bodyPr anchor="b">
            <a:normAutofit/>
          </a:bodyPr>
          <a:lstStyle>
            <a:lvl1pPr marL="0" indent="0">
              <a:buNone/>
              <a:defRPr sz="2000" b="0" i="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2B639E7-F4A3-4ADE-B290-0A4F9761B977}"/>
              </a:ext>
            </a:extLst>
          </p:cNvPr>
          <p:cNvSpPr>
            <a:spLocks noGrp="1"/>
          </p:cNvSpPr>
          <p:nvPr>
            <p:ph sz="quarter" idx="4"/>
          </p:nvPr>
        </p:nvSpPr>
        <p:spPr>
          <a:xfrm>
            <a:off x="6172200" y="2910625"/>
            <a:ext cx="5183188" cy="3100561"/>
          </a:xfrm>
        </p:spPr>
        <p:txBody>
          <a:bodyPr>
            <a:normAutofit/>
          </a:bodyPr>
          <a:lstStyle>
            <a:lvl1pPr>
              <a:defRPr sz="1800"/>
            </a:lvl1pPr>
            <a:lvl2pPr>
              <a:defRPr sz="1600"/>
            </a:lvl2pPr>
            <a:lvl3pPr>
              <a:defRPr sz="1400"/>
            </a:lvl3pPr>
            <a:lvl4pPr>
              <a:defRPr sz="1200"/>
            </a:lvl4pPr>
            <a:lvl5pPr>
              <a:defRPr sz="12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CD6F296B-429F-4DFC-ABC3-0A078EA99425}"/>
              </a:ext>
            </a:extLst>
          </p:cNvPr>
          <p:cNvSpPr>
            <a:spLocks noGrp="1"/>
          </p:cNvSpPr>
          <p:nvPr>
            <p:ph type="dt" sz="half" idx="10"/>
          </p:nvPr>
        </p:nvSpPr>
        <p:spPr/>
        <p:txBody>
          <a:bodyPr/>
          <a:lstStyle/>
          <a:p>
            <a:fld id="{38BD77D9-239F-488B-9358-023C46BC7084}" type="datetime1">
              <a:rPr lang="en-US" smtClean="0"/>
              <a:t>7/9/2026</a:t>
            </a:fld>
            <a:endParaRPr lang="en-US"/>
          </a:p>
        </p:txBody>
      </p:sp>
      <p:sp>
        <p:nvSpPr>
          <p:cNvPr id="8" name="Footer Placeholder 7">
            <a:extLst>
              <a:ext uri="{FF2B5EF4-FFF2-40B4-BE49-F238E27FC236}">
                <a16:creationId xmlns:a16="http://schemas.microsoft.com/office/drawing/2014/main" id="{0B7103B9-D521-4910-AC15-F12F25CB952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F73A6D9-123D-492C-B5CE-294EF2559FAB}"/>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275664561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92A22-4B4D-4F58-9783-A0469DA4D233}"/>
              </a:ext>
            </a:extLst>
          </p:cNvPr>
          <p:cNvSpPr>
            <a:spLocks noGrp="1"/>
          </p:cNvSpPr>
          <p:nvPr>
            <p:ph type="title"/>
          </p:nvPr>
        </p:nvSpPr>
        <p:spPr>
          <a:xfrm>
            <a:off x="838200" y="731520"/>
            <a:ext cx="10515600" cy="1325563"/>
          </a:xfrm>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3B5EE610-5457-4E8C-B568-B8D560773B5C}"/>
              </a:ext>
            </a:extLst>
          </p:cNvPr>
          <p:cNvSpPr>
            <a:spLocks noGrp="1"/>
          </p:cNvSpPr>
          <p:nvPr>
            <p:ph type="dt" sz="half" idx="10"/>
          </p:nvPr>
        </p:nvSpPr>
        <p:spPr/>
        <p:txBody>
          <a:bodyPr/>
          <a:lstStyle/>
          <a:p>
            <a:fld id="{1EE61C24-7140-4FDE-92F3-654C6E2D3C1C}" type="datetime1">
              <a:rPr lang="en-US" smtClean="0"/>
              <a:t>7/9/2026</a:t>
            </a:fld>
            <a:endParaRPr lang="en-US"/>
          </a:p>
        </p:txBody>
      </p:sp>
      <p:sp>
        <p:nvSpPr>
          <p:cNvPr id="4" name="Footer Placeholder 3">
            <a:extLst>
              <a:ext uri="{FF2B5EF4-FFF2-40B4-BE49-F238E27FC236}">
                <a16:creationId xmlns:a16="http://schemas.microsoft.com/office/drawing/2014/main" id="{A0BA57BB-288A-4A30-A4EC-FF0537BC260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D0414C89-B968-4A85-A035-E2997A5F8498}"/>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7523066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B7A339C-4093-4B40-8C90-52F005CA9A0E}"/>
              </a:ext>
            </a:extLst>
          </p:cNvPr>
          <p:cNvSpPr>
            <a:spLocks noGrp="1"/>
          </p:cNvSpPr>
          <p:nvPr>
            <p:ph type="dt" sz="half" idx="10"/>
          </p:nvPr>
        </p:nvSpPr>
        <p:spPr/>
        <p:txBody>
          <a:bodyPr/>
          <a:lstStyle/>
          <a:p>
            <a:fld id="{DC4D6ACF-ECB9-4B5F-A429-08B8AC75E8EF}" type="datetime1">
              <a:rPr lang="en-US" smtClean="0"/>
              <a:t>7/9/2026</a:t>
            </a:fld>
            <a:endParaRPr lang="en-US"/>
          </a:p>
        </p:txBody>
      </p:sp>
      <p:sp>
        <p:nvSpPr>
          <p:cNvPr id="3" name="Footer Placeholder 2">
            <a:extLst>
              <a:ext uri="{FF2B5EF4-FFF2-40B4-BE49-F238E27FC236}">
                <a16:creationId xmlns:a16="http://schemas.microsoft.com/office/drawing/2014/main" id="{DFA33F04-8E0A-4165-930C-527D781A7D0C}"/>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9062F57B-BEB6-4973-A362-38F638E0D0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9307772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FAC90-C2CA-44DD-8EF8-20BDD6724247}"/>
              </a:ext>
            </a:extLst>
          </p:cNvPr>
          <p:cNvSpPr>
            <a:spLocks noGrp="1"/>
          </p:cNvSpPr>
          <p:nvPr>
            <p:ph type="title"/>
          </p:nvPr>
        </p:nvSpPr>
        <p:spPr>
          <a:xfrm>
            <a:off x="839788" y="731520"/>
            <a:ext cx="3932237" cy="2346326"/>
          </a:xfrm>
        </p:spPr>
        <p:txBody>
          <a:bodyPr anchor="b">
            <a:noAutofit/>
          </a:bodyPr>
          <a:lstStyle>
            <a:lvl1pPr>
              <a:defRPr sz="44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EE915FB-D5F4-4CAD-AE70-3644E81802E6}"/>
              </a:ext>
            </a:extLst>
          </p:cNvPr>
          <p:cNvSpPr>
            <a:spLocks noGrp="1"/>
          </p:cNvSpPr>
          <p:nvPr>
            <p:ph idx="1"/>
          </p:nvPr>
        </p:nvSpPr>
        <p:spPr>
          <a:xfrm>
            <a:off x="5183188" y="731521"/>
            <a:ext cx="6172200" cy="5129530"/>
          </a:xfrm>
        </p:spPr>
        <p:txBody>
          <a:bodyPr>
            <a:normAutofit/>
          </a:bodyPr>
          <a:lstStyle>
            <a:lvl1pPr>
              <a:defRPr sz="2000"/>
            </a:lvl1pPr>
            <a:lvl2pPr>
              <a:defRPr sz="1800"/>
            </a:lvl2pPr>
            <a:lvl3pPr>
              <a:defRPr sz="1600"/>
            </a:lvl3pPr>
            <a:lvl4pPr>
              <a:defRPr sz="1400"/>
            </a:lvl4pPr>
            <a:lvl5pPr>
              <a:defRPr sz="14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E7374DA3-3BAC-4045-825F-B3C27B89736B}"/>
              </a:ext>
            </a:extLst>
          </p:cNvPr>
          <p:cNvSpPr>
            <a:spLocks noGrp="1"/>
          </p:cNvSpPr>
          <p:nvPr>
            <p:ph type="body" sz="half" idx="2"/>
          </p:nvPr>
        </p:nvSpPr>
        <p:spPr>
          <a:xfrm>
            <a:off x="839788" y="3429000"/>
            <a:ext cx="3932237" cy="2439988"/>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5A0D65-0423-4E45-947A-E08C8569F15F}"/>
              </a:ext>
            </a:extLst>
          </p:cNvPr>
          <p:cNvSpPr>
            <a:spLocks noGrp="1"/>
          </p:cNvSpPr>
          <p:nvPr>
            <p:ph type="dt" sz="half" idx="10"/>
          </p:nvPr>
        </p:nvSpPr>
        <p:spPr/>
        <p:txBody>
          <a:bodyPr/>
          <a:lstStyle/>
          <a:p>
            <a:fld id="{788B429B-EE2A-486A-BDB9-0C848B4FAFDD}" type="datetime1">
              <a:rPr lang="en-US" smtClean="0"/>
              <a:t>7/9/2026</a:t>
            </a:fld>
            <a:endParaRPr lang="en-US"/>
          </a:p>
        </p:txBody>
      </p:sp>
      <p:sp>
        <p:nvSpPr>
          <p:cNvPr id="6" name="Footer Placeholder 5">
            <a:extLst>
              <a:ext uri="{FF2B5EF4-FFF2-40B4-BE49-F238E27FC236}">
                <a16:creationId xmlns:a16="http://schemas.microsoft.com/office/drawing/2014/main" id="{27E6FBD0-E49F-4DE6-9264-CEDB9BAA01C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16B246-A768-4B2D-96C6-9F417852636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8019266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0CB0C8-915E-4BF2-976E-B8D7EDC591F9}"/>
              </a:ext>
            </a:extLst>
          </p:cNvPr>
          <p:cNvSpPr>
            <a:spLocks noGrp="1"/>
          </p:cNvSpPr>
          <p:nvPr>
            <p:ph type="title"/>
          </p:nvPr>
        </p:nvSpPr>
        <p:spPr>
          <a:xfrm>
            <a:off x="839788" y="731520"/>
            <a:ext cx="3932237" cy="2341564"/>
          </a:xfrm>
        </p:spPr>
        <p:txBody>
          <a:bodyPr anchor="b">
            <a:noAutofit/>
          </a:bodyPr>
          <a:lstStyle>
            <a:lvl1pPr>
              <a:defRPr sz="44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710714E6-8E50-4B50-A2E0-F9D20155EB9B}"/>
              </a:ext>
            </a:extLst>
          </p:cNvPr>
          <p:cNvSpPr>
            <a:spLocks noGrp="1"/>
          </p:cNvSpPr>
          <p:nvPr>
            <p:ph type="pic" idx="1"/>
          </p:nvPr>
        </p:nvSpPr>
        <p:spPr>
          <a:xfrm>
            <a:off x="5183188" y="687257"/>
            <a:ext cx="6172200" cy="5173794"/>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E0D67A6C-5CA5-4EF0-B1C4-ED85FF255AE3}"/>
              </a:ext>
            </a:extLst>
          </p:cNvPr>
          <p:cNvSpPr>
            <a:spLocks noGrp="1"/>
          </p:cNvSpPr>
          <p:nvPr>
            <p:ph type="body" sz="half" idx="2"/>
          </p:nvPr>
        </p:nvSpPr>
        <p:spPr>
          <a:xfrm>
            <a:off x="839788" y="3429000"/>
            <a:ext cx="3932237" cy="2439987"/>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1C76474-31D4-4567-B4EC-B6AF24488AE7}"/>
              </a:ext>
            </a:extLst>
          </p:cNvPr>
          <p:cNvSpPr>
            <a:spLocks noGrp="1"/>
          </p:cNvSpPr>
          <p:nvPr>
            <p:ph type="dt" sz="half" idx="10"/>
          </p:nvPr>
        </p:nvSpPr>
        <p:spPr/>
        <p:txBody>
          <a:bodyPr/>
          <a:lstStyle/>
          <a:p>
            <a:fld id="{8DA5FE4A-CB8D-40AB-BFFC-AAF37EA071CB}" type="datetime1">
              <a:rPr lang="en-US" smtClean="0"/>
              <a:t>7/9/2026</a:t>
            </a:fld>
            <a:endParaRPr lang="en-US"/>
          </a:p>
        </p:txBody>
      </p:sp>
      <p:sp>
        <p:nvSpPr>
          <p:cNvPr id="6" name="Footer Placeholder 5">
            <a:extLst>
              <a:ext uri="{FF2B5EF4-FFF2-40B4-BE49-F238E27FC236}">
                <a16:creationId xmlns:a16="http://schemas.microsoft.com/office/drawing/2014/main" id="{5C902DE0-33F5-4372-8EB5-F5746D344A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25C5C2EF-849D-4B2C-8ED6-D26553657DBA}"/>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3705669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9F2C5-A3FC-44EF-BA15-CEC83C83D67C}"/>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D45040D3-67DB-455C-AD79-49E185DB63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0B2B07A-258E-42DD-9A68-2C76F7D54040}"/>
              </a:ext>
            </a:extLst>
          </p:cNvPr>
          <p:cNvSpPr>
            <a:spLocks noGrp="1"/>
          </p:cNvSpPr>
          <p:nvPr>
            <p:ph type="dt" sz="half" idx="10"/>
          </p:nvPr>
        </p:nvSpPr>
        <p:spPr/>
        <p:txBody>
          <a:bodyPr/>
          <a:lstStyle/>
          <a:p>
            <a:fld id="{F7701D81-C4B9-4A87-89A7-22E29E6C9200}" type="datetime1">
              <a:rPr lang="en-US" smtClean="0"/>
              <a:t>7/9/2026</a:t>
            </a:fld>
            <a:endParaRPr lang="en-US"/>
          </a:p>
        </p:txBody>
      </p:sp>
      <p:sp>
        <p:nvSpPr>
          <p:cNvPr id="5" name="Footer Placeholder 4">
            <a:extLst>
              <a:ext uri="{FF2B5EF4-FFF2-40B4-BE49-F238E27FC236}">
                <a16:creationId xmlns:a16="http://schemas.microsoft.com/office/drawing/2014/main" id="{7C01E9BC-3BB8-40CD-9294-59A2E59E1BE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413979D-5589-4770-9D29-046F2B506C33}"/>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16373117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C6693CD-CB65-4F37-A6DA-F300B93C14D9}"/>
              </a:ext>
            </a:extLst>
          </p:cNvPr>
          <p:cNvSpPr>
            <a:spLocks noGrp="1"/>
          </p:cNvSpPr>
          <p:nvPr>
            <p:ph type="title" orient="vert"/>
          </p:nvPr>
        </p:nvSpPr>
        <p:spPr>
          <a:xfrm>
            <a:off x="8724900" y="731520"/>
            <a:ext cx="2628900" cy="5378070"/>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7448D117-7AE6-4831-9867-5145F64A0C24}"/>
              </a:ext>
            </a:extLst>
          </p:cNvPr>
          <p:cNvSpPr>
            <a:spLocks noGrp="1"/>
          </p:cNvSpPr>
          <p:nvPr>
            <p:ph type="body" orient="vert" idx="1"/>
          </p:nvPr>
        </p:nvSpPr>
        <p:spPr>
          <a:xfrm>
            <a:off x="838200" y="731520"/>
            <a:ext cx="7734300" cy="537807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4988CF8-397F-485E-8081-AFA4DADD440C}"/>
              </a:ext>
            </a:extLst>
          </p:cNvPr>
          <p:cNvSpPr>
            <a:spLocks noGrp="1"/>
          </p:cNvSpPr>
          <p:nvPr>
            <p:ph type="dt" sz="half" idx="10"/>
          </p:nvPr>
        </p:nvSpPr>
        <p:spPr/>
        <p:txBody>
          <a:bodyPr/>
          <a:lstStyle/>
          <a:p>
            <a:fld id="{EE307718-69F7-427E-95A3-C1246AF46913}" type="datetime1">
              <a:rPr lang="en-US" smtClean="0"/>
              <a:t>7/9/2026</a:t>
            </a:fld>
            <a:endParaRPr lang="en-US"/>
          </a:p>
        </p:txBody>
      </p:sp>
      <p:sp>
        <p:nvSpPr>
          <p:cNvPr id="5" name="Footer Placeholder 4">
            <a:extLst>
              <a:ext uri="{FF2B5EF4-FFF2-40B4-BE49-F238E27FC236}">
                <a16:creationId xmlns:a16="http://schemas.microsoft.com/office/drawing/2014/main" id="{83CE4773-4660-4F21-83CF-1A449395BB9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5B59537-EB47-40FA-893E-785D6FE00A5C}"/>
              </a:ext>
            </a:extLst>
          </p:cNvPr>
          <p:cNvSpPr>
            <a:spLocks noGrp="1"/>
          </p:cNvSpPr>
          <p:nvPr>
            <p:ph type="sldNum" sz="quarter" idx="12"/>
          </p:nvPr>
        </p:nvSpPr>
        <p:spPr/>
        <p:txBody>
          <a:bodyPr/>
          <a:lstStyle/>
          <a:p>
            <a:fld id="{273BAE12-D270-459D-897B-6833652BB167}" type="slidenum">
              <a:rPr lang="en-US" smtClean="0"/>
              <a:t>‹#›</a:t>
            </a:fld>
            <a:endParaRPr lang="en-US"/>
          </a:p>
        </p:txBody>
      </p:sp>
    </p:spTree>
    <p:extLst>
      <p:ext uri="{BB962C8B-B14F-4D97-AF65-F5344CB8AC3E}">
        <p14:creationId xmlns:p14="http://schemas.microsoft.com/office/powerpoint/2010/main" val="410401255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7153935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6287105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09980473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6044864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5793217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821920426"/>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527751684"/>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3860857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41332510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dirty="0"/>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5921776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14064646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7/9/2026</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5554586"/>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304E9CD-F641-2D16-AE1C-A98D479CF46C}"/>
              </a:ext>
            </a:extLst>
          </p:cNvPr>
          <p:cNvSpPr>
            <a:spLocks noGrp="1"/>
          </p:cNvSpPr>
          <p:nvPr>
            <p:ph type="dt" sz="half" idx="10"/>
          </p:nvPr>
        </p:nvSpPr>
        <p:spPr>
          <a:xfrm>
            <a:off x="527051" y="6524626"/>
            <a:ext cx="1295400" cy="219075"/>
          </a:xfrm>
        </p:spPr>
        <p:txBody>
          <a:bodyPr/>
          <a:lstStyle>
            <a:lvl1pPr>
              <a:defRPr/>
            </a:lvl1pPr>
          </a:lstStyle>
          <a:p>
            <a:pPr>
              <a:defRPr/>
            </a:pPr>
            <a:fld id="{AC753FD1-A63B-4023-87B4-AD30767F6EB2}" type="datetime1">
              <a:rPr lang="en-GB" altLang="en-US"/>
              <a:pPr>
                <a:defRPr/>
              </a:pPr>
              <a:t>09/07/2026</a:t>
            </a:fld>
            <a:endParaRPr lang="en-GB" altLang="en-US" dirty="0"/>
          </a:p>
        </p:txBody>
      </p:sp>
      <p:sp>
        <p:nvSpPr>
          <p:cNvPr id="5" name="Footer Placeholder 4">
            <a:extLst>
              <a:ext uri="{FF2B5EF4-FFF2-40B4-BE49-F238E27FC236}">
                <a16:creationId xmlns:a16="http://schemas.microsoft.com/office/drawing/2014/main" id="{C1A30192-454F-2740-625F-B3621FC65E61}"/>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3D815023-4E16-FCCE-C1DD-A709FC6892F2}"/>
              </a:ext>
            </a:extLst>
          </p:cNvPr>
          <p:cNvSpPr>
            <a:spLocks noGrp="1"/>
          </p:cNvSpPr>
          <p:nvPr>
            <p:ph type="sldNum" sz="quarter" idx="12"/>
          </p:nvPr>
        </p:nvSpPr>
        <p:spPr/>
        <p:txBody>
          <a:bodyPr/>
          <a:lstStyle>
            <a:lvl1pPr>
              <a:defRPr/>
            </a:lvl1pPr>
          </a:lstStyle>
          <a:p>
            <a:pPr>
              <a:defRPr/>
            </a:pPr>
            <a:fld id="{6081F45A-4F79-4894-A0F3-DC0658BEBB4E}" type="slidenum">
              <a:rPr lang="en-GB" altLang="en-US"/>
              <a:pPr>
                <a:defRPr/>
              </a:pPr>
              <a:t>‹#›</a:t>
            </a:fld>
            <a:endParaRPr lang="en-GB" altLang="en-US"/>
          </a:p>
        </p:txBody>
      </p:sp>
    </p:spTree>
    <p:extLst>
      <p:ext uri="{BB962C8B-B14F-4D97-AF65-F5344CB8AC3E}">
        <p14:creationId xmlns:p14="http://schemas.microsoft.com/office/powerpoint/2010/main" val="4114249641"/>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F7CA11-ABC3-9B25-AE7A-96F443926D1A}"/>
              </a:ext>
            </a:extLst>
          </p:cNvPr>
          <p:cNvSpPr>
            <a:spLocks noGrp="1"/>
          </p:cNvSpPr>
          <p:nvPr>
            <p:ph type="dt" sz="half" idx="10"/>
          </p:nvPr>
        </p:nvSpPr>
        <p:spPr/>
        <p:txBody>
          <a:bodyPr/>
          <a:lstStyle>
            <a:lvl1pPr>
              <a:defRPr/>
            </a:lvl1pPr>
          </a:lstStyle>
          <a:p>
            <a:pPr>
              <a:defRPr/>
            </a:pPr>
            <a:fld id="{63163EF8-2307-4794-9875-6B8CA664E276}" type="datetime1">
              <a:rPr lang="en-GB" altLang="en-US"/>
              <a:pPr>
                <a:defRPr/>
              </a:pPr>
              <a:t>09/07/2026</a:t>
            </a:fld>
            <a:endParaRPr lang="en-GB" altLang="en-US" dirty="0"/>
          </a:p>
        </p:txBody>
      </p:sp>
      <p:sp>
        <p:nvSpPr>
          <p:cNvPr id="5" name="Footer Placeholder 4">
            <a:extLst>
              <a:ext uri="{FF2B5EF4-FFF2-40B4-BE49-F238E27FC236}">
                <a16:creationId xmlns:a16="http://schemas.microsoft.com/office/drawing/2014/main" id="{B3C9AFEE-920B-4E34-32A5-905B8D52CD43}"/>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634C4A3-3E47-968D-B305-BADEA0B2CF32}"/>
              </a:ext>
            </a:extLst>
          </p:cNvPr>
          <p:cNvSpPr>
            <a:spLocks noGrp="1"/>
          </p:cNvSpPr>
          <p:nvPr>
            <p:ph type="sldNum" sz="quarter" idx="12"/>
          </p:nvPr>
        </p:nvSpPr>
        <p:spPr/>
        <p:txBody>
          <a:bodyPr/>
          <a:lstStyle>
            <a:lvl1pPr>
              <a:defRPr/>
            </a:lvl1pPr>
          </a:lstStyle>
          <a:p>
            <a:pPr>
              <a:defRPr/>
            </a:pPr>
            <a:fld id="{8B34AADE-47AB-4FD6-A959-68A9E6432E18}" type="slidenum">
              <a:rPr lang="en-GB" altLang="en-US"/>
              <a:pPr>
                <a:defRPr/>
              </a:pPr>
              <a:t>‹#›</a:t>
            </a:fld>
            <a:endParaRPr lang="en-GB" altLang="en-US"/>
          </a:p>
        </p:txBody>
      </p:sp>
    </p:spTree>
    <p:extLst>
      <p:ext uri="{BB962C8B-B14F-4D97-AF65-F5344CB8AC3E}">
        <p14:creationId xmlns:p14="http://schemas.microsoft.com/office/powerpoint/2010/main" val="2247955768"/>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E4193276-8476-E991-1328-B9E6E976C75C}"/>
              </a:ext>
            </a:extLst>
          </p:cNvPr>
          <p:cNvSpPr>
            <a:spLocks noGrp="1"/>
          </p:cNvSpPr>
          <p:nvPr>
            <p:ph type="dt" sz="half" idx="10"/>
          </p:nvPr>
        </p:nvSpPr>
        <p:spPr/>
        <p:txBody>
          <a:bodyPr/>
          <a:lstStyle>
            <a:lvl1pPr>
              <a:defRPr/>
            </a:lvl1pPr>
          </a:lstStyle>
          <a:p>
            <a:pPr>
              <a:defRPr/>
            </a:pPr>
            <a:fld id="{34F7F892-95A5-4165-84D5-4D97929965D5}" type="datetime1">
              <a:rPr lang="en-GB" altLang="en-US"/>
              <a:pPr>
                <a:defRPr/>
              </a:pPr>
              <a:t>09/07/2026</a:t>
            </a:fld>
            <a:endParaRPr lang="en-GB" altLang="en-US" dirty="0"/>
          </a:p>
        </p:txBody>
      </p:sp>
      <p:sp>
        <p:nvSpPr>
          <p:cNvPr id="5" name="Slide Number Placeholder 5">
            <a:extLst>
              <a:ext uri="{FF2B5EF4-FFF2-40B4-BE49-F238E27FC236}">
                <a16:creationId xmlns:a16="http://schemas.microsoft.com/office/drawing/2014/main" id="{0EC24C7C-46DA-33D6-4F7A-2CC27FBE172B}"/>
              </a:ext>
            </a:extLst>
          </p:cNvPr>
          <p:cNvSpPr>
            <a:spLocks noGrp="1"/>
          </p:cNvSpPr>
          <p:nvPr>
            <p:ph type="sldNum" sz="quarter" idx="11"/>
          </p:nvPr>
        </p:nvSpPr>
        <p:spPr/>
        <p:txBody>
          <a:bodyPr/>
          <a:lstStyle>
            <a:lvl1pPr>
              <a:defRPr/>
            </a:lvl1pPr>
          </a:lstStyle>
          <a:p>
            <a:pPr>
              <a:defRPr/>
            </a:pPr>
            <a:fld id="{7F9C115A-34C3-449A-BED7-7129D45E869C}" type="slidenum">
              <a:rPr lang="en-GB" altLang="en-US"/>
              <a:pPr>
                <a:defRPr/>
              </a:pPr>
              <a:t>‹#›</a:t>
            </a:fld>
            <a:endParaRPr lang="en-GB" altLang="en-US"/>
          </a:p>
        </p:txBody>
      </p:sp>
    </p:spTree>
    <p:extLst>
      <p:ext uri="{BB962C8B-B14F-4D97-AF65-F5344CB8AC3E}">
        <p14:creationId xmlns:p14="http://schemas.microsoft.com/office/powerpoint/2010/main" val="586832870"/>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5B3A2588-5111-857F-530B-C2F1DF761B1F}"/>
              </a:ext>
            </a:extLst>
          </p:cNvPr>
          <p:cNvSpPr>
            <a:spLocks noGrp="1"/>
          </p:cNvSpPr>
          <p:nvPr>
            <p:ph type="dt" sz="half" idx="10"/>
          </p:nvPr>
        </p:nvSpPr>
        <p:spPr/>
        <p:txBody>
          <a:bodyPr/>
          <a:lstStyle>
            <a:lvl1pPr>
              <a:defRPr/>
            </a:lvl1pPr>
          </a:lstStyle>
          <a:p>
            <a:pPr>
              <a:defRPr/>
            </a:pPr>
            <a:fld id="{4CAEACB9-EE64-489F-8A5C-43DF1112173E}" type="datetime1">
              <a:rPr lang="en-GB" altLang="en-US"/>
              <a:pPr>
                <a:defRPr/>
              </a:pPr>
              <a:t>09/07/2026</a:t>
            </a:fld>
            <a:endParaRPr lang="en-GB" altLang="en-US" dirty="0"/>
          </a:p>
        </p:txBody>
      </p:sp>
      <p:sp>
        <p:nvSpPr>
          <p:cNvPr id="6" name="Slide Number Placeholder 5">
            <a:extLst>
              <a:ext uri="{FF2B5EF4-FFF2-40B4-BE49-F238E27FC236}">
                <a16:creationId xmlns:a16="http://schemas.microsoft.com/office/drawing/2014/main" id="{72E191EE-1571-0779-F5F6-599BD1A23C44}"/>
              </a:ext>
            </a:extLst>
          </p:cNvPr>
          <p:cNvSpPr>
            <a:spLocks noGrp="1"/>
          </p:cNvSpPr>
          <p:nvPr>
            <p:ph type="sldNum" sz="quarter" idx="11"/>
          </p:nvPr>
        </p:nvSpPr>
        <p:spPr/>
        <p:txBody>
          <a:bodyPr/>
          <a:lstStyle>
            <a:lvl1pPr>
              <a:defRPr/>
            </a:lvl1pPr>
          </a:lstStyle>
          <a:p>
            <a:pPr>
              <a:defRPr/>
            </a:pPr>
            <a:fld id="{6A33FF7F-8EC4-4268-A5B1-A1868E7A7065}" type="slidenum">
              <a:rPr lang="en-GB" altLang="en-US"/>
              <a:pPr>
                <a:defRPr/>
              </a:pPr>
              <a:t>‹#›</a:t>
            </a:fld>
            <a:endParaRPr lang="en-GB" altLang="en-US"/>
          </a:p>
        </p:txBody>
      </p:sp>
    </p:spTree>
    <p:extLst>
      <p:ext uri="{BB962C8B-B14F-4D97-AF65-F5344CB8AC3E}">
        <p14:creationId xmlns:p14="http://schemas.microsoft.com/office/powerpoint/2010/main" val="71911130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6632FF88-3424-371A-2F06-900C179492FC}"/>
              </a:ext>
            </a:extLst>
          </p:cNvPr>
          <p:cNvSpPr>
            <a:spLocks noGrp="1"/>
          </p:cNvSpPr>
          <p:nvPr>
            <p:ph type="dt" sz="half" idx="10"/>
          </p:nvPr>
        </p:nvSpPr>
        <p:spPr/>
        <p:txBody>
          <a:bodyPr/>
          <a:lstStyle>
            <a:lvl1pPr>
              <a:defRPr/>
            </a:lvl1pPr>
          </a:lstStyle>
          <a:p>
            <a:pPr>
              <a:defRPr/>
            </a:pPr>
            <a:fld id="{6BF57B8C-503E-4D8A-BEF8-4A9B6580F7A7}" type="datetime1">
              <a:rPr lang="en-GB" altLang="en-US"/>
              <a:pPr>
                <a:defRPr/>
              </a:pPr>
              <a:t>09/07/2026</a:t>
            </a:fld>
            <a:endParaRPr lang="en-GB" altLang="en-US" dirty="0"/>
          </a:p>
        </p:txBody>
      </p:sp>
      <p:sp>
        <p:nvSpPr>
          <p:cNvPr id="8" name="Slide Number Placeholder 5">
            <a:extLst>
              <a:ext uri="{FF2B5EF4-FFF2-40B4-BE49-F238E27FC236}">
                <a16:creationId xmlns:a16="http://schemas.microsoft.com/office/drawing/2014/main" id="{FC50879B-77A8-4D74-7C0D-42C2B9CEF658}"/>
              </a:ext>
            </a:extLst>
          </p:cNvPr>
          <p:cNvSpPr>
            <a:spLocks noGrp="1"/>
          </p:cNvSpPr>
          <p:nvPr>
            <p:ph type="sldNum" sz="quarter" idx="11"/>
          </p:nvPr>
        </p:nvSpPr>
        <p:spPr/>
        <p:txBody>
          <a:bodyPr/>
          <a:lstStyle>
            <a:lvl1pPr>
              <a:defRPr/>
            </a:lvl1pPr>
          </a:lstStyle>
          <a:p>
            <a:pPr>
              <a:defRPr/>
            </a:pPr>
            <a:fld id="{DB4814D9-90E1-49B5-A140-76E9199831B0}" type="slidenum">
              <a:rPr lang="en-GB" altLang="en-US"/>
              <a:pPr>
                <a:defRPr/>
              </a:pPr>
              <a:t>‹#›</a:t>
            </a:fld>
            <a:endParaRPr lang="en-GB" altLang="en-US"/>
          </a:p>
        </p:txBody>
      </p:sp>
    </p:spTree>
    <p:extLst>
      <p:ext uri="{BB962C8B-B14F-4D97-AF65-F5344CB8AC3E}">
        <p14:creationId xmlns:p14="http://schemas.microsoft.com/office/powerpoint/2010/main" val="1826335593"/>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23020809-B9AE-DA50-112D-55CA5FED0BA1}"/>
              </a:ext>
            </a:extLst>
          </p:cNvPr>
          <p:cNvSpPr>
            <a:spLocks noGrp="1"/>
          </p:cNvSpPr>
          <p:nvPr>
            <p:ph type="dt" sz="half" idx="10"/>
          </p:nvPr>
        </p:nvSpPr>
        <p:spPr/>
        <p:txBody>
          <a:bodyPr/>
          <a:lstStyle>
            <a:lvl1pPr>
              <a:defRPr/>
            </a:lvl1pPr>
          </a:lstStyle>
          <a:p>
            <a:pPr>
              <a:defRPr/>
            </a:pPr>
            <a:fld id="{E06BCFF4-E420-4403-B367-9F04E1A6AE05}" type="datetime1">
              <a:rPr lang="en-GB" altLang="en-US"/>
              <a:pPr>
                <a:defRPr/>
              </a:pPr>
              <a:t>09/07/2026</a:t>
            </a:fld>
            <a:endParaRPr lang="en-GB" altLang="en-US" dirty="0"/>
          </a:p>
        </p:txBody>
      </p:sp>
      <p:sp>
        <p:nvSpPr>
          <p:cNvPr id="4" name="Slide Number Placeholder 5">
            <a:extLst>
              <a:ext uri="{FF2B5EF4-FFF2-40B4-BE49-F238E27FC236}">
                <a16:creationId xmlns:a16="http://schemas.microsoft.com/office/drawing/2014/main" id="{F97A9AEE-9C82-7A9B-7243-2E2DD31115FE}"/>
              </a:ext>
            </a:extLst>
          </p:cNvPr>
          <p:cNvSpPr>
            <a:spLocks noGrp="1"/>
          </p:cNvSpPr>
          <p:nvPr>
            <p:ph type="sldNum" sz="quarter" idx="11"/>
          </p:nvPr>
        </p:nvSpPr>
        <p:spPr/>
        <p:txBody>
          <a:bodyPr/>
          <a:lstStyle>
            <a:lvl1pPr>
              <a:defRPr/>
            </a:lvl1pPr>
          </a:lstStyle>
          <a:p>
            <a:pPr>
              <a:defRPr/>
            </a:pPr>
            <a:fld id="{9AFBE18E-BDF0-4DBF-A61A-0D584281FA9C}" type="slidenum">
              <a:rPr lang="en-GB" altLang="en-US"/>
              <a:pPr>
                <a:defRPr/>
              </a:pPr>
              <a:t>‹#›</a:t>
            </a:fld>
            <a:endParaRPr lang="en-GB" altLang="en-US"/>
          </a:p>
        </p:txBody>
      </p:sp>
    </p:spTree>
    <p:extLst>
      <p:ext uri="{BB962C8B-B14F-4D97-AF65-F5344CB8AC3E}">
        <p14:creationId xmlns:p14="http://schemas.microsoft.com/office/powerpoint/2010/main" val="1026546965"/>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F79AF55-E0DB-E3D5-5F3C-70A92B53B12D}"/>
              </a:ext>
            </a:extLst>
          </p:cNvPr>
          <p:cNvSpPr>
            <a:spLocks noGrp="1"/>
          </p:cNvSpPr>
          <p:nvPr>
            <p:ph type="dt" sz="half" idx="10"/>
          </p:nvPr>
        </p:nvSpPr>
        <p:spPr/>
        <p:txBody>
          <a:bodyPr/>
          <a:lstStyle>
            <a:lvl1pPr>
              <a:defRPr/>
            </a:lvl1pPr>
          </a:lstStyle>
          <a:p>
            <a:pPr>
              <a:defRPr/>
            </a:pPr>
            <a:fld id="{EDB6C9C1-EE8D-4E81-8CC6-BB4A4C8E41AF}" type="datetime1">
              <a:rPr lang="en-GB" altLang="en-US"/>
              <a:pPr>
                <a:defRPr/>
              </a:pPr>
              <a:t>09/07/2026</a:t>
            </a:fld>
            <a:endParaRPr lang="en-GB" altLang="en-US" dirty="0"/>
          </a:p>
        </p:txBody>
      </p:sp>
      <p:sp>
        <p:nvSpPr>
          <p:cNvPr id="3" name="Slide Number Placeholder 5">
            <a:extLst>
              <a:ext uri="{FF2B5EF4-FFF2-40B4-BE49-F238E27FC236}">
                <a16:creationId xmlns:a16="http://schemas.microsoft.com/office/drawing/2014/main" id="{A46C3587-07CA-4049-3B36-7984F603AAE0}"/>
              </a:ext>
            </a:extLst>
          </p:cNvPr>
          <p:cNvSpPr>
            <a:spLocks noGrp="1"/>
          </p:cNvSpPr>
          <p:nvPr>
            <p:ph type="sldNum" sz="quarter" idx="11"/>
          </p:nvPr>
        </p:nvSpPr>
        <p:spPr/>
        <p:txBody>
          <a:bodyPr/>
          <a:lstStyle>
            <a:lvl1pPr>
              <a:defRPr/>
            </a:lvl1pPr>
          </a:lstStyle>
          <a:p>
            <a:pPr>
              <a:defRPr/>
            </a:pPr>
            <a:fld id="{C1261938-9E42-416F-8D59-4CC0B9739539}" type="slidenum">
              <a:rPr lang="en-GB" altLang="en-US"/>
              <a:pPr>
                <a:defRPr/>
              </a:pPr>
              <a:t>‹#›</a:t>
            </a:fld>
            <a:endParaRPr lang="en-GB" altLang="en-US"/>
          </a:p>
        </p:txBody>
      </p:sp>
    </p:spTree>
    <p:extLst>
      <p:ext uri="{BB962C8B-B14F-4D97-AF65-F5344CB8AC3E}">
        <p14:creationId xmlns:p14="http://schemas.microsoft.com/office/powerpoint/2010/main" val="239621503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624E256A-210F-5429-BF2E-FE88B83284CC}"/>
              </a:ext>
            </a:extLst>
          </p:cNvPr>
          <p:cNvSpPr>
            <a:spLocks noGrp="1"/>
          </p:cNvSpPr>
          <p:nvPr>
            <p:ph type="dt" sz="half" idx="10"/>
          </p:nvPr>
        </p:nvSpPr>
        <p:spPr/>
        <p:txBody>
          <a:bodyPr/>
          <a:lstStyle>
            <a:lvl1pPr>
              <a:defRPr/>
            </a:lvl1pPr>
          </a:lstStyle>
          <a:p>
            <a:pPr>
              <a:defRPr/>
            </a:pPr>
            <a:fld id="{6F6F407E-EB43-4C0B-A651-CA7A0933CB5A}" type="datetime1">
              <a:rPr lang="en-GB" altLang="en-US"/>
              <a:pPr>
                <a:defRPr/>
              </a:pPr>
              <a:t>09/07/2026</a:t>
            </a:fld>
            <a:endParaRPr lang="en-GB" altLang="en-US" dirty="0"/>
          </a:p>
        </p:txBody>
      </p:sp>
      <p:sp>
        <p:nvSpPr>
          <p:cNvPr id="6" name="Slide Number Placeholder 5">
            <a:extLst>
              <a:ext uri="{FF2B5EF4-FFF2-40B4-BE49-F238E27FC236}">
                <a16:creationId xmlns:a16="http://schemas.microsoft.com/office/drawing/2014/main" id="{A5AA7C60-13FB-3DB6-D5DA-4B8CE3FB5531}"/>
              </a:ext>
            </a:extLst>
          </p:cNvPr>
          <p:cNvSpPr>
            <a:spLocks noGrp="1"/>
          </p:cNvSpPr>
          <p:nvPr>
            <p:ph type="sldNum" sz="quarter" idx="11"/>
          </p:nvPr>
        </p:nvSpPr>
        <p:spPr/>
        <p:txBody>
          <a:bodyPr/>
          <a:lstStyle>
            <a:lvl1pPr>
              <a:defRPr/>
            </a:lvl1pPr>
          </a:lstStyle>
          <a:p>
            <a:pPr>
              <a:defRPr/>
            </a:pPr>
            <a:fld id="{CD8E0A7A-F1C4-4879-8BF1-3C5ECBA83802}" type="slidenum">
              <a:rPr lang="en-GB" altLang="en-US"/>
              <a:pPr>
                <a:defRPr/>
              </a:pPr>
              <a:t>‹#›</a:t>
            </a:fld>
            <a:endParaRPr lang="en-GB" altLang="en-US"/>
          </a:p>
        </p:txBody>
      </p:sp>
    </p:spTree>
    <p:extLst>
      <p:ext uri="{BB962C8B-B14F-4D97-AF65-F5344CB8AC3E}">
        <p14:creationId xmlns:p14="http://schemas.microsoft.com/office/powerpoint/2010/main" val="186537195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endParaRPr lang="en-GB" noProof="0" dirty="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7E4ED1B-CC92-6769-2F5A-B50854A5913E}"/>
              </a:ext>
            </a:extLst>
          </p:cNvPr>
          <p:cNvSpPr>
            <a:spLocks noGrp="1"/>
          </p:cNvSpPr>
          <p:nvPr>
            <p:ph type="dt" sz="half" idx="10"/>
          </p:nvPr>
        </p:nvSpPr>
        <p:spPr/>
        <p:txBody>
          <a:bodyPr/>
          <a:lstStyle>
            <a:lvl1pPr>
              <a:defRPr/>
            </a:lvl1pPr>
          </a:lstStyle>
          <a:p>
            <a:pPr>
              <a:defRPr/>
            </a:pPr>
            <a:fld id="{F6530BD2-57DB-46DA-B9C8-41FF22D0BF0C}" type="datetime1">
              <a:rPr lang="en-GB" altLang="en-US"/>
              <a:pPr>
                <a:defRPr/>
              </a:pPr>
              <a:t>09/07/2026</a:t>
            </a:fld>
            <a:endParaRPr lang="en-GB" altLang="en-US" dirty="0"/>
          </a:p>
        </p:txBody>
      </p:sp>
      <p:sp>
        <p:nvSpPr>
          <p:cNvPr id="6" name="Slide Number Placeholder 5">
            <a:extLst>
              <a:ext uri="{FF2B5EF4-FFF2-40B4-BE49-F238E27FC236}">
                <a16:creationId xmlns:a16="http://schemas.microsoft.com/office/drawing/2014/main" id="{DD27592D-40E1-9586-7AF0-45E9B2E75954}"/>
              </a:ext>
            </a:extLst>
          </p:cNvPr>
          <p:cNvSpPr>
            <a:spLocks noGrp="1"/>
          </p:cNvSpPr>
          <p:nvPr>
            <p:ph type="sldNum" sz="quarter" idx="11"/>
          </p:nvPr>
        </p:nvSpPr>
        <p:spPr/>
        <p:txBody>
          <a:bodyPr/>
          <a:lstStyle>
            <a:lvl1pPr>
              <a:defRPr/>
            </a:lvl1pPr>
          </a:lstStyle>
          <a:p>
            <a:pPr>
              <a:defRPr/>
            </a:pPr>
            <a:fld id="{46463D49-524E-4321-8005-8FC52E52B40A}" type="slidenum">
              <a:rPr lang="en-GB" altLang="en-US"/>
              <a:pPr>
                <a:defRPr/>
              </a:pPr>
              <a:t>‹#›</a:t>
            </a:fld>
            <a:endParaRPr lang="en-GB" altLang="en-US"/>
          </a:p>
        </p:txBody>
      </p:sp>
    </p:spTree>
    <p:extLst>
      <p:ext uri="{BB962C8B-B14F-4D97-AF65-F5344CB8AC3E}">
        <p14:creationId xmlns:p14="http://schemas.microsoft.com/office/powerpoint/2010/main" val="359360420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AD03852-4731-F15B-3D78-932BF5D9A8CA}"/>
              </a:ext>
            </a:extLst>
          </p:cNvPr>
          <p:cNvSpPr>
            <a:spLocks noGrp="1"/>
          </p:cNvSpPr>
          <p:nvPr>
            <p:ph type="dt" sz="half" idx="10"/>
          </p:nvPr>
        </p:nvSpPr>
        <p:spPr/>
        <p:txBody>
          <a:bodyPr/>
          <a:lstStyle>
            <a:lvl1pPr>
              <a:defRPr/>
            </a:lvl1pPr>
          </a:lstStyle>
          <a:p>
            <a:pPr>
              <a:defRPr/>
            </a:pPr>
            <a:fld id="{3D17F189-64AA-4C12-94B6-CABF7FB697A4}" type="datetime1">
              <a:rPr lang="en-GB" altLang="en-US"/>
              <a:pPr>
                <a:defRPr/>
              </a:pPr>
              <a:t>09/07/2026</a:t>
            </a:fld>
            <a:endParaRPr lang="en-GB" altLang="en-US" dirty="0"/>
          </a:p>
        </p:txBody>
      </p:sp>
      <p:sp>
        <p:nvSpPr>
          <p:cNvPr id="5" name="Slide Number Placeholder 5">
            <a:extLst>
              <a:ext uri="{FF2B5EF4-FFF2-40B4-BE49-F238E27FC236}">
                <a16:creationId xmlns:a16="http://schemas.microsoft.com/office/drawing/2014/main" id="{83EC4009-FF36-2E93-F02D-018642024678}"/>
              </a:ext>
            </a:extLst>
          </p:cNvPr>
          <p:cNvSpPr>
            <a:spLocks noGrp="1"/>
          </p:cNvSpPr>
          <p:nvPr>
            <p:ph type="sldNum" sz="quarter" idx="11"/>
          </p:nvPr>
        </p:nvSpPr>
        <p:spPr/>
        <p:txBody>
          <a:bodyPr/>
          <a:lstStyle>
            <a:lvl1pPr>
              <a:defRPr/>
            </a:lvl1pPr>
          </a:lstStyle>
          <a:p>
            <a:pPr>
              <a:defRPr/>
            </a:pPr>
            <a:fld id="{29C1F6E3-F491-4CE6-8910-D1E0AAE8C828}" type="slidenum">
              <a:rPr lang="en-GB" altLang="en-US"/>
              <a:pPr>
                <a:defRPr/>
              </a:pPr>
              <a:t>‹#›</a:t>
            </a:fld>
            <a:endParaRPr lang="en-GB" altLang="en-US"/>
          </a:p>
        </p:txBody>
      </p:sp>
    </p:spTree>
    <p:extLst>
      <p:ext uri="{BB962C8B-B14F-4D97-AF65-F5344CB8AC3E}">
        <p14:creationId xmlns:p14="http://schemas.microsoft.com/office/powerpoint/2010/main" val="9927524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381ACB1-F064-C0E4-46DA-1F9D43BDEDED}"/>
              </a:ext>
            </a:extLst>
          </p:cNvPr>
          <p:cNvSpPr>
            <a:spLocks noGrp="1"/>
          </p:cNvSpPr>
          <p:nvPr>
            <p:ph type="dt" sz="half" idx="10"/>
          </p:nvPr>
        </p:nvSpPr>
        <p:spPr/>
        <p:txBody>
          <a:bodyPr/>
          <a:lstStyle>
            <a:lvl1pPr>
              <a:defRPr/>
            </a:lvl1pPr>
          </a:lstStyle>
          <a:p>
            <a:pPr>
              <a:defRPr/>
            </a:pPr>
            <a:fld id="{61C46A5F-5640-415B-B154-20B9234A719B}" type="datetime1">
              <a:rPr lang="en-GB" altLang="en-US"/>
              <a:pPr>
                <a:defRPr/>
              </a:pPr>
              <a:t>09/07/2026</a:t>
            </a:fld>
            <a:endParaRPr lang="en-GB" altLang="en-US" dirty="0"/>
          </a:p>
        </p:txBody>
      </p:sp>
      <p:sp>
        <p:nvSpPr>
          <p:cNvPr id="5" name="Slide Number Placeholder 5">
            <a:extLst>
              <a:ext uri="{FF2B5EF4-FFF2-40B4-BE49-F238E27FC236}">
                <a16:creationId xmlns:a16="http://schemas.microsoft.com/office/drawing/2014/main" id="{4A61CEF1-FA52-76F8-6846-AC6164515CE9}"/>
              </a:ext>
            </a:extLst>
          </p:cNvPr>
          <p:cNvSpPr>
            <a:spLocks noGrp="1"/>
          </p:cNvSpPr>
          <p:nvPr>
            <p:ph type="sldNum" sz="quarter" idx="11"/>
          </p:nvPr>
        </p:nvSpPr>
        <p:spPr/>
        <p:txBody>
          <a:bodyPr/>
          <a:lstStyle>
            <a:lvl1pPr>
              <a:defRPr/>
            </a:lvl1pPr>
          </a:lstStyle>
          <a:p>
            <a:pPr>
              <a:defRPr/>
            </a:pPr>
            <a:fld id="{59AFDC8A-E5F0-4E5D-82F1-A06478F56D26}" type="slidenum">
              <a:rPr lang="en-GB" altLang="en-US"/>
              <a:pPr>
                <a:defRPr/>
              </a:pPr>
              <a:t>‹#›</a:t>
            </a:fld>
            <a:endParaRPr lang="en-GB" altLang="en-US"/>
          </a:p>
        </p:txBody>
      </p:sp>
    </p:spTree>
    <p:extLst>
      <p:ext uri="{BB962C8B-B14F-4D97-AF65-F5344CB8AC3E}">
        <p14:creationId xmlns:p14="http://schemas.microsoft.com/office/powerpoint/2010/main" val="28812884"/>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07/09/2026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19509706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1.xml"/><Relationship Id="rId13" Type="http://schemas.openxmlformats.org/officeDocument/2006/relationships/theme" Target="../theme/theme3.xml"/><Relationship Id="rId3" Type="http://schemas.openxmlformats.org/officeDocument/2006/relationships/slideLayout" Target="../slideLayouts/slideLayout26.xml"/><Relationship Id="rId7" Type="http://schemas.openxmlformats.org/officeDocument/2006/relationships/slideLayout" Target="../slideLayouts/slideLayout30.xml"/><Relationship Id="rId12" Type="http://schemas.openxmlformats.org/officeDocument/2006/relationships/slideLayout" Target="../slideLayouts/slideLayout35.xml"/><Relationship Id="rId2" Type="http://schemas.openxmlformats.org/officeDocument/2006/relationships/slideLayout" Target="../slideLayouts/slideLayout25.xml"/><Relationship Id="rId1" Type="http://schemas.openxmlformats.org/officeDocument/2006/relationships/slideLayout" Target="../slideLayouts/slideLayout24.xml"/><Relationship Id="rId6" Type="http://schemas.openxmlformats.org/officeDocument/2006/relationships/slideLayout" Target="../slideLayouts/slideLayout29.xml"/><Relationship Id="rId11" Type="http://schemas.openxmlformats.org/officeDocument/2006/relationships/slideLayout" Target="../slideLayouts/slideLayout34.xml"/><Relationship Id="rId5" Type="http://schemas.openxmlformats.org/officeDocument/2006/relationships/slideLayout" Target="../slideLayouts/slideLayout28.xml"/><Relationship Id="rId10" Type="http://schemas.openxmlformats.org/officeDocument/2006/relationships/slideLayout" Target="../slideLayouts/slideLayout33.xml"/><Relationship Id="rId4" Type="http://schemas.openxmlformats.org/officeDocument/2006/relationships/slideLayout" Target="../slideLayouts/slideLayout27.xml"/><Relationship Id="rId9" Type="http://schemas.openxmlformats.org/officeDocument/2006/relationships/slideLayout" Target="../slideLayouts/slideLayout32.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293296F-4C3A-4530-98F5-F83646ACE913}"/>
              </a:ext>
              <a:ext uri="{C183D7F6-B498-43B3-948B-1728B52AA6E4}">
                <adec:decorative xmlns:adec="http://schemas.microsoft.com/office/drawing/2017/decorative" val="1"/>
              </a:ext>
            </a:extLst>
          </p:cNvPr>
          <p:cNvSpPr/>
          <p:nvPr/>
        </p:nvSpPr>
        <p:spPr>
          <a:xfrm>
            <a:off x="2189" y="0"/>
            <a:ext cx="12192000" cy="6857997"/>
          </a:xfrm>
          <a:prstGeom prst="rect">
            <a:avLst/>
          </a:prstGeom>
          <a:solidFill>
            <a:schemeClr val="bg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8" name="Group 7">
            <a:extLst>
              <a:ext uri="{FF2B5EF4-FFF2-40B4-BE49-F238E27FC236}">
                <a16:creationId xmlns:a16="http://schemas.microsoft.com/office/drawing/2014/main" id="{3914D2BD-3C47-433D-81FE-DC6C39595F0E}"/>
              </a:ext>
              <a:ext uri="{C183D7F6-B498-43B3-948B-1728B52AA6E4}">
                <adec:decorative xmlns:adec="http://schemas.microsoft.com/office/drawing/2017/decorative" val="1"/>
              </a:ext>
            </a:extLst>
          </p:cNvPr>
          <p:cNvGrpSpPr/>
          <p:nvPr/>
        </p:nvGrpSpPr>
        <p:grpSpPr>
          <a:xfrm>
            <a:off x="572" y="-1"/>
            <a:ext cx="12192000" cy="6857996"/>
            <a:chOff x="572" y="-1"/>
            <a:chExt cx="12192000" cy="6857996"/>
          </a:xfrm>
        </p:grpSpPr>
        <p:cxnSp>
          <p:nvCxnSpPr>
            <p:cNvPr id="9" name="Straight Connector 8">
              <a:extLst>
                <a:ext uri="{FF2B5EF4-FFF2-40B4-BE49-F238E27FC236}">
                  <a16:creationId xmlns:a16="http://schemas.microsoft.com/office/drawing/2014/main" id="{D3DD55E4-EA4F-4874-8B5B-6E0EAF4BBFC4}"/>
                </a:ext>
              </a:extLst>
            </p:cNvPr>
            <p:cNvCxnSpPr>
              <a:cxnSpLocks/>
            </p:cNvCxnSpPr>
            <p:nvPr/>
          </p:nvCxnSpPr>
          <p:spPr>
            <a:xfrm>
              <a:off x="1667" y="6276706"/>
              <a:ext cx="12189811"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950BAF-7673-4138-AEA2-DE7D368CC357}"/>
                </a:ext>
              </a:extLst>
            </p:cNvPr>
            <p:cNvCxnSpPr>
              <a:cxnSpLocks/>
            </p:cNvCxnSpPr>
            <p:nvPr/>
          </p:nvCxnSpPr>
          <p:spPr>
            <a:xfrm>
              <a:off x="572" y="580876"/>
              <a:ext cx="12192000"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BE3E2B5-EA1C-415A-941A-843C7EA148E1}"/>
                </a:ext>
              </a:extLst>
            </p:cNvPr>
            <p:cNvCxnSpPr>
              <a:cxnSpLocks/>
            </p:cNvCxnSpPr>
            <p:nvPr/>
          </p:nvCxnSpPr>
          <p:spPr>
            <a:xfrm rot="16200000">
              <a:off x="8134324"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87FA3A6-E398-4576-B6B8-3328028D84B2}"/>
                </a:ext>
              </a:extLst>
            </p:cNvPr>
            <p:cNvCxnSpPr>
              <a:cxnSpLocks/>
            </p:cNvCxnSpPr>
            <p:nvPr/>
          </p:nvCxnSpPr>
          <p:spPr>
            <a:xfrm rot="16200000">
              <a:off x="-2794261" y="3428956"/>
              <a:ext cx="6857912" cy="0"/>
            </a:xfrm>
            <a:prstGeom prst="line">
              <a:avLst/>
            </a:prstGeom>
            <a:ln w="12700">
              <a:solidFill>
                <a:schemeClr val="accent4"/>
              </a:solidFill>
            </a:ln>
          </p:spPr>
          <p:style>
            <a:lnRef idx="1">
              <a:schemeClr val="accent1"/>
            </a:lnRef>
            <a:fillRef idx="0">
              <a:schemeClr val="accent1"/>
            </a:fillRef>
            <a:effectRef idx="0">
              <a:schemeClr val="accent1"/>
            </a:effectRef>
            <a:fontRef idx="minor">
              <a:schemeClr val="tx1"/>
            </a:fontRef>
          </p:style>
        </p:cxnSp>
        <p:sp>
          <p:nvSpPr>
            <p:cNvPr id="13" name="Graphic 33">
              <a:extLst>
                <a:ext uri="{FF2B5EF4-FFF2-40B4-BE49-F238E27FC236}">
                  <a16:creationId xmlns:a16="http://schemas.microsoft.com/office/drawing/2014/main" id="{EFB597D7-65E0-476A-B9EB-3AA6ED33884C}"/>
                </a:ext>
              </a:extLst>
            </p:cNvPr>
            <p:cNvSpPr/>
            <p:nvPr/>
          </p:nvSpPr>
          <p:spPr>
            <a:xfrm>
              <a:off x="4277016" y="-1"/>
              <a:ext cx="3637968" cy="580875"/>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sp>
          <p:nvSpPr>
            <p:cNvPr id="14" name="Graphic 33">
              <a:extLst>
                <a:ext uri="{FF2B5EF4-FFF2-40B4-BE49-F238E27FC236}">
                  <a16:creationId xmlns:a16="http://schemas.microsoft.com/office/drawing/2014/main" id="{11AA060A-BE0E-4687-8F9E-0E2955D9796D}"/>
                </a:ext>
              </a:extLst>
            </p:cNvPr>
            <p:cNvSpPr/>
            <p:nvPr/>
          </p:nvSpPr>
          <p:spPr>
            <a:xfrm rot="10800000">
              <a:off x="4305089" y="6276705"/>
              <a:ext cx="3581824" cy="581290"/>
            </a:xfrm>
            <a:custGeom>
              <a:avLst/>
              <a:gdLst>
                <a:gd name="connsiteX0" fmla="*/ 0 w 2679858"/>
                <a:gd name="connsiteY0" fmla="*/ 4953 h 434911"/>
                <a:gd name="connsiteX1" fmla="*/ 1336548 w 2679858"/>
                <a:gd name="connsiteY1" fmla="*/ 434912 h 434911"/>
                <a:gd name="connsiteX2" fmla="*/ 2679859 w 2679858"/>
                <a:gd name="connsiteY2" fmla="*/ 0 h 434911"/>
              </a:gdLst>
              <a:ahLst/>
              <a:cxnLst>
                <a:cxn ang="0">
                  <a:pos x="connsiteX0" y="connsiteY0"/>
                </a:cxn>
                <a:cxn ang="0">
                  <a:pos x="connsiteX1" y="connsiteY1"/>
                </a:cxn>
                <a:cxn ang="0">
                  <a:pos x="connsiteX2" y="connsiteY2"/>
                </a:cxn>
              </a:cxnLst>
              <a:rect l="l" t="t" r="r" b="b"/>
              <a:pathLst>
                <a:path w="2679858" h="434911">
                  <a:moveTo>
                    <a:pt x="0" y="4953"/>
                  </a:moveTo>
                  <a:cubicBezTo>
                    <a:pt x="370427" y="274606"/>
                    <a:pt x="833723" y="434912"/>
                    <a:pt x="1336548" y="434912"/>
                  </a:cubicBezTo>
                  <a:cubicBezTo>
                    <a:pt x="1842326" y="434912"/>
                    <a:pt x="2308289" y="272701"/>
                    <a:pt x="2679859" y="0"/>
                  </a:cubicBezTo>
                </a:path>
              </a:pathLst>
            </a:custGeom>
            <a:noFill/>
            <a:ln w="12700" cap="flat">
              <a:solidFill>
                <a:schemeClr val="accent4"/>
              </a:solidFill>
              <a:prstDash val="solid"/>
              <a:miter/>
            </a:ln>
          </p:spPr>
          <p:txBody>
            <a:bodyPr rtlCol="0" anchor="ctr"/>
            <a:lstStyle/>
            <a:p>
              <a:endParaRPr lang="en-US" dirty="0"/>
            </a:p>
          </p:txBody>
        </p:sp>
      </p:grpSp>
      <p:sp>
        <p:nvSpPr>
          <p:cNvPr id="2" name="Title Placeholder 1">
            <a:extLst>
              <a:ext uri="{FF2B5EF4-FFF2-40B4-BE49-F238E27FC236}">
                <a16:creationId xmlns:a16="http://schemas.microsoft.com/office/drawing/2014/main" id="{2D78318D-FE3E-41D7-9A8C-2065A2C46AF3}"/>
              </a:ext>
            </a:extLst>
          </p:cNvPr>
          <p:cNvSpPr>
            <a:spLocks noGrp="1"/>
          </p:cNvSpPr>
          <p:nvPr>
            <p:ph type="title"/>
          </p:nvPr>
        </p:nvSpPr>
        <p:spPr>
          <a:xfrm>
            <a:off x="838200" y="727323"/>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FDB06718-79E7-4159-A003-F86FE7B3D829}"/>
              </a:ext>
            </a:extLst>
          </p:cNvPr>
          <p:cNvSpPr>
            <a:spLocks noGrp="1"/>
          </p:cNvSpPr>
          <p:nvPr>
            <p:ph type="body" idx="1"/>
          </p:nvPr>
        </p:nvSpPr>
        <p:spPr>
          <a:xfrm>
            <a:off x="838200" y="2189408"/>
            <a:ext cx="10515600" cy="382177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5B1F99FF-FFE2-431D-A0C8-A46C21712A20}"/>
              </a:ext>
            </a:extLst>
          </p:cNvPr>
          <p:cNvSpPr>
            <a:spLocks noGrp="1"/>
          </p:cNvSpPr>
          <p:nvPr>
            <p:ph type="dt" sz="half" idx="2"/>
          </p:nvPr>
        </p:nvSpPr>
        <p:spPr>
          <a:xfrm>
            <a:off x="838200" y="136525"/>
            <a:ext cx="2743200"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fld id="{C0517C94-3B1E-4991-BED3-41F8B0158A00}" type="datetime1">
              <a:rPr lang="en-US" smtClean="0"/>
              <a:t>7/9/2026</a:t>
            </a:fld>
            <a:endParaRPr lang="en-US" dirty="0"/>
          </a:p>
        </p:txBody>
      </p:sp>
      <p:sp>
        <p:nvSpPr>
          <p:cNvPr id="5" name="Footer Placeholder 4">
            <a:extLst>
              <a:ext uri="{FF2B5EF4-FFF2-40B4-BE49-F238E27FC236}">
                <a16:creationId xmlns:a16="http://schemas.microsoft.com/office/drawing/2014/main" id="{51C3547E-668D-4191-847C-7424F75496E6}"/>
              </a:ext>
            </a:extLst>
          </p:cNvPr>
          <p:cNvSpPr>
            <a:spLocks noGrp="1"/>
          </p:cNvSpPr>
          <p:nvPr>
            <p:ph type="ftr" sz="quarter" idx="3"/>
          </p:nvPr>
        </p:nvSpPr>
        <p:spPr>
          <a:xfrm>
            <a:off x="838200" y="6356350"/>
            <a:ext cx="3450659" cy="365125"/>
          </a:xfrm>
          <a:prstGeom prst="rect">
            <a:avLst/>
          </a:prstGeom>
        </p:spPr>
        <p:txBody>
          <a:bodyPr vert="horz" lIns="91440" tIns="45720" rIns="91440" bIns="45720" rtlCol="0" anchor="ctr"/>
          <a:lstStyle>
            <a:lvl1pPr algn="l">
              <a:defRPr sz="800" cap="all" spc="150" baseline="0">
                <a:solidFill>
                  <a:schemeClr val="tx2">
                    <a:lumMod val="60000"/>
                    <a:lumOff val="40000"/>
                  </a:schemeClr>
                </a:solidFill>
              </a:defRPr>
            </a:lvl1pPr>
          </a:lstStyle>
          <a:p>
            <a:endParaRPr lang="en-US" dirty="0"/>
          </a:p>
        </p:txBody>
      </p:sp>
      <p:sp>
        <p:nvSpPr>
          <p:cNvPr id="6" name="Slide Number Placeholder 5">
            <a:extLst>
              <a:ext uri="{FF2B5EF4-FFF2-40B4-BE49-F238E27FC236}">
                <a16:creationId xmlns:a16="http://schemas.microsoft.com/office/drawing/2014/main" id="{8CBB6E6E-8527-4F63-A0C7-84CD44A2B00D}"/>
              </a:ext>
            </a:extLst>
          </p:cNvPr>
          <p:cNvSpPr>
            <a:spLocks noGrp="1"/>
          </p:cNvSpPr>
          <p:nvPr>
            <p:ph type="sldNum" sz="quarter" idx="4"/>
          </p:nvPr>
        </p:nvSpPr>
        <p:spPr>
          <a:xfrm>
            <a:off x="11563467" y="3246434"/>
            <a:ext cx="628533" cy="365125"/>
          </a:xfrm>
          <a:prstGeom prst="rect">
            <a:avLst/>
          </a:prstGeom>
        </p:spPr>
        <p:txBody>
          <a:bodyPr vert="horz" lIns="91440" tIns="45720" rIns="91440" bIns="45720" rtlCol="0" anchor="ctr"/>
          <a:lstStyle>
            <a:lvl1pPr algn="ctr">
              <a:defRPr sz="1100" cap="all" spc="150" baseline="0">
                <a:solidFill>
                  <a:schemeClr val="tx2">
                    <a:lumMod val="60000"/>
                    <a:lumOff val="40000"/>
                  </a:schemeClr>
                </a:solidFill>
              </a:defRPr>
            </a:lvl1pPr>
          </a:lstStyle>
          <a:p>
            <a:fld id="{273BAE12-D270-459D-897B-6833652BB167}" type="slidenum">
              <a:rPr lang="en-US" smtClean="0"/>
              <a:pPr/>
              <a:t>‹#›</a:t>
            </a:fld>
            <a:endParaRPr lang="en-US" dirty="0"/>
          </a:p>
        </p:txBody>
      </p:sp>
    </p:spTree>
    <p:extLst>
      <p:ext uri="{BB962C8B-B14F-4D97-AF65-F5344CB8AC3E}">
        <p14:creationId xmlns:p14="http://schemas.microsoft.com/office/powerpoint/2010/main" val="1713830100"/>
      </p:ext>
    </p:extLst>
  </p:cSld>
  <p:clrMap bg1="lt1" tx1="dk1" bg2="lt2" tx2="dk2" accent1="accent1" accent2="accent2" accent3="accent3" accent4="accent4" accent5="accent5" accent6="accent6" hlink="hlink" folHlink="folHlink"/>
  <p:sldLayoutIdLst>
    <p:sldLayoutId id="2147483850" r:id="rId1"/>
    <p:sldLayoutId id="2147483851" r:id="rId2"/>
    <p:sldLayoutId id="2147483852" r:id="rId3"/>
    <p:sldLayoutId id="2147483853" r:id="rId4"/>
    <p:sldLayoutId id="2147483843" r:id="rId5"/>
    <p:sldLayoutId id="2147483844" r:id="rId6"/>
    <p:sldLayoutId id="2147483845" r:id="rId7"/>
    <p:sldLayoutId id="2147483846" r:id="rId8"/>
    <p:sldLayoutId id="2147483847" r:id="rId9"/>
    <p:sldLayoutId id="2147483848" r:id="rId10"/>
    <p:sldLayoutId id="2147483849" r:id="rId11"/>
  </p:sldLayoutIdLst>
  <p:hf sldNum="0" hdr="0" ftr="0" dt="0"/>
  <p:txStyles>
    <p:titleStyle>
      <a:lvl1pPr algn="l" defTabSz="914400" rtl="0" eaLnBrk="1" latinLnBrk="0" hangingPunct="1">
        <a:lnSpc>
          <a:spcPct val="100000"/>
        </a:lnSpc>
        <a:spcBef>
          <a:spcPct val="0"/>
        </a:spcBef>
        <a:buNone/>
        <a:defRPr sz="4400" kern="1200">
          <a:solidFill>
            <a:schemeClr val="tx2">
              <a:lumMod val="60000"/>
              <a:lumOff val="40000"/>
            </a:schemeClr>
          </a:solidFill>
          <a:latin typeface="+mj-lt"/>
          <a:ea typeface="+mj-ea"/>
          <a:cs typeface="+mj-cs"/>
        </a:defRPr>
      </a:lvl1pPr>
    </p:titleStyle>
    <p:bodyStyle>
      <a:lvl1pPr marL="228600" indent="-228600" algn="l" defTabSz="914400" rtl="0" eaLnBrk="1" latinLnBrk="0" hangingPunct="1">
        <a:lnSpc>
          <a:spcPct val="110000"/>
        </a:lnSpc>
        <a:spcBef>
          <a:spcPts val="1000"/>
        </a:spcBef>
        <a:buFont typeface="Arial" panose="020B0604020202020204" pitchFamily="34" charset="0"/>
        <a:buChar char="•"/>
        <a:defRPr sz="1800" kern="1200">
          <a:solidFill>
            <a:schemeClr val="tx2">
              <a:lumMod val="60000"/>
              <a:lumOff val="40000"/>
            </a:schemeClr>
          </a:solidFill>
          <a:latin typeface="+mn-lt"/>
          <a:ea typeface="+mn-ea"/>
          <a:cs typeface="+mn-cs"/>
        </a:defRPr>
      </a:lvl1pPr>
      <a:lvl2pPr marL="685800" indent="-228600" algn="l" defTabSz="914400" rtl="0" eaLnBrk="1" latinLnBrk="0" hangingPunct="1">
        <a:lnSpc>
          <a:spcPct val="110000"/>
        </a:lnSpc>
        <a:spcBef>
          <a:spcPts val="500"/>
        </a:spcBef>
        <a:buFont typeface="Arial" panose="020B0604020202020204" pitchFamily="34" charset="0"/>
        <a:buChar char="•"/>
        <a:defRPr sz="1600" kern="1200">
          <a:solidFill>
            <a:schemeClr val="tx2">
              <a:lumMod val="60000"/>
              <a:lumOff val="40000"/>
            </a:schemeClr>
          </a:solidFill>
          <a:latin typeface="+mn-lt"/>
          <a:ea typeface="+mn-ea"/>
          <a:cs typeface="+mn-cs"/>
        </a:defRPr>
      </a:lvl2pPr>
      <a:lvl3pPr marL="1143000" indent="-228600" algn="l" defTabSz="914400" rtl="0" eaLnBrk="1" latinLnBrk="0" hangingPunct="1">
        <a:lnSpc>
          <a:spcPct val="110000"/>
        </a:lnSpc>
        <a:spcBef>
          <a:spcPts val="500"/>
        </a:spcBef>
        <a:buFont typeface="Arial" panose="020B0604020202020204" pitchFamily="34" charset="0"/>
        <a:buChar char="•"/>
        <a:defRPr sz="1400" kern="1200">
          <a:solidFill>
            <a:schemeClr val="tx2">
              <a:lumMod val="60000"/>
              <a:lumOff val="40000"/>
            </a:schemeClr>
          </a:solidFill>
          <a:latin typeface="+mn-lt"/>
          <a:ea typeface="+mn-ea"/>
          <a:cs typeface="+mn-cs"/>
        </a:defRPr>
      </a:lvl3pPr>
      <a:lvl4pPr marL="16002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4pPr>
      <a:lvl5pPr marL="2057400" indent="-228600" algn="l" defTabSz="914400" rtl="0" eaLnBrk="1" latinLnBrk="0" hangingPunct="1">
        <a:lnSpc>
          <a:spcPct val="110000"/>
        </a:lnSpc>
        <a:spcBef>
          <a:spcPts val="500"/>
        </a:spcBef>
        <a:buFont typeface="Arial" panose="020B0604020202020204" pitchFamily="34" charset="0"/>
        <a:buChar char="•"/>
        <a:defRPr sz="1200" kern="1200">
          <a:solidFill>
            <a:schemeClr val="tx2">
              <a:lumMod val="60000"/>
              <a:lumOff val="4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7/9/2026</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413262475"/>
      </p:ext>
    </p:extLst>
  </p:cSld>
  <p:clrMap bg1="lt1" tx1="dk1" bg2="lt2" tx2="dk2" accent1="accent1" accent2="accent2" accent3="accent3" accent4="accent4" accent5="accent5" accent6="accent6" hlink="hlink" folHlink="folHlink"/>
  <p:sldLayoutIdLst>
    <p:sldLayoutId id="2147483748" r:id="rId1"/>
    <p:sldLayoutId id="2147483749" r:id="rId2"/>
    <p:sldLayoutId id="2147483750" r:id="rId3"/>
    <p:sldLayoutId id="2147483751" r:id="rId4"/>
    <p:sldLayoutId id="2147483740" r:id="rId5"/>
    <p:sldLayoutId id="2147483741" r:id="rId6"/>
    <p:sldLayoutId id="2147483747" r:id="rId7"/>
    <p:sldLayoutId id="2147483742" r:id="rId8"/>
    <p:sldLayoutId id="2147483743" r:id="rId9"/>
    <p:sldLayoutId id="2147483744" r:id="rId10"/>
    <p:sldLayoutId id="2147483745" r:id="rId11"/>
    <p:sldLayoutId id="2147483746" r:id="rId12"/>
  </p:sldLayoutIdLst>
  <p:txStyles>
    <p:titleStyle>
      <a:lvl1pPr algn="l" defTabSz="914400" rtl="0" eaLnBrk="1" latinLnBrk="0" hangingPunct="1">
        <a:lnSpc>
          <a:spcPct val="90000"/>
        </a:lnSpc>
        <a:spcBef>
          <a:spcPct val="0"/>
        </a:spcBef>
        <a:buNone/>
        <a:defRPr sz="4400" i="1"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B449418D-A240-AF64-42A6-163782EE097F}"/>
              </a:ext>
            </a:extLst>
          </p:cNvPr>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0B229CAE-B7C8-CB8F-4D52-3EE13BD7F500}"/>
              </a:ext>
            </a:extLst>
          </p:cNvPr>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E2F89B5-B455-E8F6-D975-3770F76D814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C26769B-636A-4A89-9C40-7A443B4C48F4}" type="datetime1">
              <a:rPr lang="en-GB" altLang="en-US"/>
              <a:pPr>
                <a:defRPr/>
              </a:pPr>
              <a:t>09/07/2026</a:t>
            </a:fld>
            <a:endParaRPr lang="en-GB" altLang="en-US" dirty="0"/>
          </a:p>
        </p:txBody>
      </p:sp>
      <p:sp>
        <p:nvSpPr>
          <p:cNvPr id="6" name="Slide Number Placeholder 5">
            <a:extLst>
              <a:ext uri="{FF2B5EF4-FFF2-40B4-BE49-F238E27FC236}">
                <a16:creationId xmlns:a16="http://schemas.microsoft.com/office/drawing/2014/main" id="{D1A1D677-7C7A-8A1C-CC00-9F62E1D3E140}"/>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EF378E9A-0564-4118-8EE3-03BC9DB999BA}" type="slidenum">
              <a:rPr lang="en-GB" altLang="en-US"/>
              <a:pPr>
                <a:defRPr/>
              </a:pPr>
              <a:t>‹#›</a:t>
            </a:fld>
            <a:endParaRPr lang="en-GB" altLang="en-US"/>
          </a:p>
        </p:txBody>
      </p:sp>
    </p:spTree>
    <p:extLst>
      <p:ext uri="{BB962C8B-B14F-4D97-AF65-F5344CB8AC3E}">
        <p14:creationId xmlns:p14="http://schemas.microsoft.com/office/powerpoint/2010/main" val="2047757727"/>
      </p:ext>
    </p:extLst>
  </p:cSld>
  <p:clrMap bg1="lt1" tx1="dk1" bg2="lt2" tx2="dk2" accent1="accent1" accent2="accent2" accent3="accent3" accent4="accent4" accent5="accent5" accent6="accent6" hlink="hlink" folHlink="folHlink"/>
  <p:sldLayoutIdLst>
    <p:sldLayoutId id="2147483856" r:id="rId1"/>
    <p:sldLayoutId id="2147483857" r:id="rId2"/>
    <p:sldLayoutId id="2147483858" r:id="rId3"/>
    <p:sldLayoutId id="2147483859" r:id="rId4"/>
    <p:sldLayoutId id="2147483860" r:id="rId5"/>
    <p:sldLayoutId id="2147483861" r:id="rId6"/>
    <p:sldLayoutId id="2147483862" r:id="rId7"/>
    <p:sldLayoutId id="2147483863" r:id="rId8"/>
    <p:sldLayoutId id="2147483864" r:id="rId9"/>
    <p:sldLayoutId id="2147483865" r:id="rId10"/>
    <p:sldLayoutId id="2147483866" r:id="rId11"/>
    <p:sldLayoutId id="2147483867" r:id="rId12"/>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4.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5.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0">
          <a:blip r:embed="rId2">
            <a:alphaModFix amt="74351"/>
            <a:lum/>
          </a:blip>
          <a:srcRect/>
          <a:stretch>
            <a:fillRect/>
          </a:stretch>
        </a:blipFill>
        <a:effectLst/>
      </p:bgPr>
    </p:bg>
    <p:spTree>
      <p:nvGrpSpPr>
        <p:cNvPr id="1" name=""/>
        <p:cNvGrpSpPr/>
        <p:nvPr/>
      </p:nvGrpSpPr>
      <p:grpSpPr>
        <a:xfrm>
          <a:off x="0" y="0"/>
          <a:ext cx="0" cy="0"/>
          <a:chOff x="0" y="0"/>
          <a:chExt cx="0" cy="0"/>
        </a:xfrm>
      </p:grpSpPr>
      <p:sp>
        <p:nvSpPr>
          <p:cNvPr id="9219" name="Subtitle 4">
            <a:extLst>
              <a:ext uri="{FF2B5EF4-FFF2-40B4-BE49-F238E27FC236}">
                <a16:creationId xmlns:a16="http://schemas.microsoft.com/office/drawing/2014/main" id="{D25DA504-F8A1-0725-A845-0BE2FB6F4226}"/>
              </a:ext>
            </a:extLst>
          </p:cNvPr>
          <p:cNvSpPr>
            <a:spLocks noGrp="1"/>
          </p:cNvSpPr>
          <p:nvPr>
            <p:ph type="subTitle" idx="1"/>
          </p:nvPr>
        </p:nvSpPr>
        <p:spPr>
          <a:xfrm>
            <a:off x="842008" y="1701084"/>
            <a:ext cx="10740392" cy="3860277"/>
          </a:xfrm>
        </p:spPr>
        <p:txBody>
          <a:bodyPr/>
          <a:lstStyle/>
          <a:p>
            <a:pPr eaLnBrk="1" hangingPunct="1"/>
            <a:r>
              <a:rPr lang="en-GB" sz="1800" dirty="0">
                <a:solidFill>
                  <a:schemeClr val="tx1"/>
                </a:solidFill>
                <a:latin typeface="Arial" panose="020B0604020202020204" pitchFamily="34" charset="0"/>
                <a:cs typeface="Arial" panose="020B0604020202020204" pitchFamily="34" charset="0"/>
              </a:rPr>
              <a:t>Module Title: LCHS4010:Psychology in Health and Social Care</a:t>
            </a:r>
            <a:endParaRPr lang="en-GB" altLang="en-US" sz="1800" b="1" dirty="0">
              <a:solidFill>
                <a:schemeClr val="tx1"/>
              </a:solidFill>
              <a:latin typeface="Arial" panose="020B0604020202020204" pitchFamily="34" charset="0"/>
              <a:cs typeface="Arial" panose="020B0604020202020204" pitchFamily="34" charset="0"/>
            </a:endParaRPr>
          </a:p>
          <a:p>
            <a:r>
              <a:rPr lang="en-GB" sz="1600" dirty="0">
                <a:solidFill>
                  <a:schemeClr val="tx1"/>
                </a:solidFill>
                <a:latin typeface="Arial" panose="020B0604020202020204" pitchFamily="34" charset="0"/>
                <a:cs typeface="Arial" panose="020B0604020202020204" pitchFamily="34" charset="0"/>
              </a:rPr>
              <a:t>Student Name : Rama Gyawali</a:t>
            </a:r>
          </a:p>
          <a:p>
            <a:r>
              <a:rPr lang="en-GB" sz="1600" dirty="0">
                <a:solidFill>
                  <a:schemeClr val="tx1"/>
                </a:solidFill>
                <a:latin typeface="Arial" panose="020B0604020202020204" pitchFamily="34" charset="0"/>
                <a:cs typeface="Arial" panose="020B0604020202020204" pitchFamily="34" charset="0"/>
              </a:rPr>
              <a:t>Student ID Number:2509561</a:t>
            </a:r>
          </a:p>
          <a:p>
            <a:r>
              <a:rPr lang="en-GB" sz="1600" dirty="0">
                <a:solidFill>
                  <a:schemeClr val="tx1"/>
                </a:solidFill>
                <a:latin typeface="Arial" panose="020B0604020202020204" pitchFamily="34" charset="0"/>
                <a:cs typeface="Arial" panose="020B0604020202020204" pitchFamily="34" charset="0"/>
              </a:rPr>
              <a:t>Lecture name: Dr Shepherd Ziko</a:t>
            </a:r>
          </a:p>
          <a:p>
            <a:endParaRPr lang="en-GB" sz="4000" dirty="0">
              <a:latin typeface="Calibri" panose="020F0502020204030204" pitchFamily="34" charset="0"/>
              <a:cs typeface="Calibri" panose="020F0502020204030204" pitchFamily="34" charset="0"/>
            </a:endParaRPr>
          </a:p>
        </p:txBody>
      </p:sp>
      <p:sp>
        <p:nvSpPr>
          <p:cNvPr id="3" name="Date Placeholder 2">
            <a:extLst>
              <a:ext uri="{FF2B5EF4-FFF2-40B4-BE49-F238E27FC236}">
                <a16:creationId xmlns:a16="http://schemas.microsoft.com/office/drawing/2014/main" id="{8C669508-E3EB-07A3-384D-2C4E511F3251}"/>
              </a:ext>
            </a:extLst>
          </p:cNvPr>
          <p:cNvSpPr>
            <a:spLocks noGrp="1"/>
          </p:cNvSpPr>
          <p:nvPr>
            <p:ph type="dt" sz="quarter"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5EC0FA7E-6D3B-48D7-9F80-6C4D37659D9C}" type="datetime1">
              <a:rPr kumimoji="0" lang="en-GB" altLang="en-US"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09/07/2026</a:t>
            </a:fld>
            <a:endParaRPr kumimoji="0" lang="en-GB" altLang="en-US" sz="1050" b="0" i="0" u="none" strike="noStrike" kern="1200" cap="none" spc="0" normalizeH="0" baseline="0" noProof="0" dirty="0">
              <a:ln>
                <a:noFill/>
              </a:ln>
              <a:solidFill>
                <a:prstClr val="black">
                  <a:tint val="75000"/>
                </a:prstClr>
              </a:solidFill>
              <a:effectLst/>
              <a:uLnTx/>
              <a:uFillTx/>
              <a:latin typeface="Myriad Pro"/>
              <a:ea typeface="+mn-ea"/>
              <a:cs typeface="+mn-cs"/>
            </a:endParaRPr>
          </a:p>
        </p:txBody>
      </p:sp>
      <p:sp>
        <p:nvSpPr>
          <p:cNvPr id="9221" name="Slide Number Placeholder 5">
            <a:extLst>
              <a:ext uri="{FF2B5EF4-FFF2-40B4-BE49-F238E27FC236}">
                <a16:creationId xmlns:a16="http://schemas.microsoft.com/office/drawing/2014/main" id="{6BD03201-7AA1-7018-A974-24F96B6B883D}"/>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fld id="{9E297699-8DB6-4783-9F9C-338D6A24527F}" type="slidenum">
              <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 typeface="Arial" panose="020B0604020202020204" pitchFamily="34" charset="0"/>
                <a:buNone/>
                <a:tabLst/>
                <a:defRPr/>
              </a:pPr>
              <a:t>1</a:t>
            </a:fld>
            <a:endParaRPr kumimoji="0" lang="en-GB" altLang="en-US" sz="1200" b="0" i="0" u="none" strike="noStrike" kern="1200" cap="none" spc="0" normalizeH="0" baseline="0" noProof="0">
              <a:ln>
                <a:noFill/>
              </a:ln>
              <a:solidFill>
                <a:srgbClr val="898989"/>
              </a:solidFill>
              <a:effectLst/>
              <a:uLnTx/>
              <a:uFillTx/>
              <a:latin typeface="Myriad Pro"/>
              <a:ea typeface="+mn-ea"/>
              <a:cs typeface="Arial" panose="020B0604020202020204" pitchFamily="34" charset="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DED32-1325-DD68-5798-BF837AB2B09B}"/>
              </a:ext>
            </a:extLst>
          </p:cNvPr>
          <p:cNvSpPr>
            <a:spLocks noGrp="1"/>
          </p:cNvSpPr>
          <p:nvPr>
            <p:ph type="title"/>
          </p:nvPr>
        </p:nvSpPr>
        <p:spPr/>
        <p:txBody>
          <a:bodyPr/>
          <a:lstStyle/>
          <a:p>
            <a:r>
              <a:rPr lang="en-GB" sz="1800" dirty="0">
                <a:latin typeface="Arial" panose="020B0604020202020204" pitchFamily="34" charset="0"/>
                <a:cs typeface="Arial" panose="020B0604020202020204" pitchFamily="34" charset="0"/>
              </a:rPr>
              <a:t>Table of content</a:t>
            </a:r>
          </a:p>
        </p:txBody>
      </p:sp>
      <p:sp>
        <p:nvSpPr>
          <p:cNvPr id="3" name="Content Placeholder 2">
            <a:extLst>
              <a:ext uri="{FF2B5EF4-FFF2-40B4-BE49-F238E27FC236}">
                <a16:creationId xmlns:a16="http://schemas.microsoft.com/office/drawing/2014/main" id="{F7FF64F0-BD6F-07E5-9039-1C0D4E985155}"/>
              </a:ext>
            </a:extLst>
          </p:cNvPr>
          <p:cNvSpPr>
            <a:spLocks noGrp="1"/>
          </p:cNvSpPr>
          <p:nvPr>
            <p:ph idx="1"/>
          </p:nvPr>
        </p:nvSpPr>
        <p:spPr/>
        <p:txBody>
          <a:bodyPr/>
          <a:lstStyle/>
          <a:p>
            <a:pPr marL="0" indent="0">
              <a:lnSpc>
                <a:spcPct val="150000"/>
              </a:lnSpc>
              <a:buNone/>
            </a:pPr>
            <a:r>
              <a:rPr lang="en-GB" sz="1200" dirty="0">
                <a:latin typeface="Arial" panose="020B0604020202020204" pitchFamily="34" charset="0"/>
                <a:cs typeface="Arial" panose="020B0604020202020204" pitchFamily="34" charset="0"/>
              </a:rPr>
              <a:t>Module Title : Psychology in Heath and Social Care(LCHS4010-London-------------------------1</a:t>
            </a:r>
          </a:p>
          <a:p>
            <a:pPr marL="0" indent="0">
              <a:lnSpc>
                <a:spcPct val="150000"/>
              </a:lnSpc>
              <a:buNone/>
            </a:pPr>
            <a:r>
              <a:rPr lang="en-GB" sz="1200" dirty="0">
                <a:latin typeface="Arial" panose="020B0604020202020204" pitchFamily="34" charset="0"/>
                <a:cs typeface="Arial" panose="020B0604020202020204" pitchFamily="34" charset="0"/>
              </a:rPr>
              <a:t>Table of  content:-------------------------------------------------------------------------------------------------2</a:t>
            </a:r>
          </a:p>
          <a:p>
            <a:pPr marL="0" indent="0">
              <a:lnSpc>
                <a:spcPct val="150000"/>
              </a:lnSpc>
              <a:buNone/>
            </a:pPr>
            <a:r>
              <a:rPr lang="en-GB" sz="1200" dirty="0">
                <a:latin typeface="Arial" panose="020B0604020202020204" pitchFamily="34" charset="0"/>
                <a:cs typeface="Arial" panose="020B0604020202020204" pitchFamily="34" charset="0"/>
              </a:rPr>
              <a:t>AI Acknowledgment ---------------------------------------------------------------------------------------------3</a:t>
            </a:r>
          </a:p>
          <a:p>
            <a:pPr marL="0" indent="0">
              <a:lnSpc>
                <a:spcPct val="150000"/>
              </a:lnSpc>
              <a:buNone/>
            </a:pPr>
            <a:r>
              <a:rPr lang="en-GB" sz="1200" dirty="0">
                <a:latin typeface="Arial" panose="020B0604020202020204" pitchFamily="34" charset="0"/>
                <a:cs typeface="Arial" panose="020B0604020202020204" pitchFamily="34" charset="0"/>
              </a:rPr>
              <a:t>Introduction : ------------------------------------------------------------------------------------------------------4</a:t>
            </a:r>
          </a:p>
          <a:p>
            <a:pPr marL="0" indent="0">
              <a:lnSpc>
                <a:spcPct val="150000"/>
              </a:lnSpc>
              <a:buNone/>
            </a:pPr>
            <a:r>
              <a:rPr lang="en-GB" sz="1200" dirty="0">
                <a:latin typeface="Arial" panose="020B0604020202020204" pitchFamily="34" charset="0"/>
                <a:cs typeface="Arial" panose="020B0604020202020204" pitchFamily="34" charset="0"/>
              </a:rPr>
              <a:t>Bowlby’s Attachment Theory and Isacc’s Development------------------------------------------------5</a:t>
            </a:r>
          </a:p>
          <a:p>
            <a:pPr marL="0" indent="0">
              <a:lnSpc>
                <a:spcPct val="150000"/>
              </a:lnSpc>
              <a:buNone/>
            </a:pPr>
            <a:r>
              <a:rPr lang="en-GB" sz="1200" dirty="0">
                <a:latin typeface="Arial" panose="020B0604020202020204" pitchFamily="34" charset="0"/>
                <a:cs typeface="Arial" panose="020B0604020202020204" pitchFamily="34" charset="0"/>
              </a:rPr>
              <a:t>Applying Bowlby’s Attachment Theory to support Isaac’s Needs------------------------------------6</a:t>
            </a:r>
          </a:p>
          <a:p>
            <a:pPr marL="0" indent="0">
              <a:lnSpc>
                <a:spcPct val="150000"/>
              </a:lnSpc>
              <a:buNone/>
            </a:pPr>
            <a:r>
              <a:rPr lang="en-GB" sz="1200" dirty="0">
                <a:latin typeface="Arial" panose="020B0604020202020204" pitchFamily="34" charset="0"/>
                <a:cs typeface="Arial" panose="020B0604020202020204" pitchFamily="34" charset="0"/>
              </a:rPr>
              <a:t>Practical Strategies and Interventions for Isaac Using Bowlby’s Attachment Theory-----------7</a:t>
            </a:r>
          </a:p>
          <a:p>
            <a:pPr marL="0" indent="0">
              <a:lnSpc>
                <a:spcPct val="150000"/>
              </a:lnSpc>
              <a:buNone/>
            </a:pPr>
            <a:r>
              <a:rPr lang="en-GB" sz="1200" dirty="0">
                <a:latin typeface="Arial" panose="020B0604020202020204" pitchFamily="34" charset="0"/>
                <a:cs typeface="Arial" panose="020B0604020202020204" pitchFamily="34" charset="0"/>
              </a:rPr>
              <a:t>Biological and Environmental Factors Affecting Isaac’s Development-----------------------------8</a:t>
            </a:r>
          </a:p>
          <a:p>
            <a:pPr marL="0" indent="0">
              <a:lnSpc>
                <a:spcPct val="150000"/>
              </a:lnSpc>
              <a:buNone/>
            </a:pPr>
            <a:r>
              <a:rPr lang="en-GB" sz="1200" dirty="0">
                <a:latin typeface="Arial" panose="020B0604020202020204" pitchFamily="34" charset="0"/>
                <a:cs typeface="Arial" panose="020B0604020202020204" pitchFamily="34" charset="0"/>
              </a:rPr>
              <a:t>Strengths and Weaknesses of Bowlby’s Attachment Theory in Isaac’s Case Study-----------9</a:t>
            </a:r>
          </a:p>
          <a:p>
            <a:pPr marL="0" indent="0">
              <a:lnSpc>
                <a:spcPct val="150000"/>
              </a:lnSpc>
              <a:buNone/>
            </a:pPr>
            <a:r>
              <a:rPr lang="en-GB" sz="1200" dirty="0">
                <a:latin typeface="Arial" panose="020B0604020202020204" pitchFamily="34" charset="0"/>
                <a:cs typeface="Arial" panose="020B0604020202020204" pitchFamily="34" charset="0"/>
              </a:rPr>
              <a:t>Conclusion-------------------------------------------------------------------------------------------------------10</a:t>
            </a:r>
          </a:p>
          <a:p>
            <a:pPr marL="0" indent="0">
              <a:lnSpc>
                <a:spcPct val="150000"/>
              </a:lnSpc>
              <a:buNone/>
            </a:pPr>
            <a:r>
              <a:rPr lang="en-GB" sz="1200" dirty="0">
                <a:latin typeface="Arial" panose="020B0604020202020204" pitchFamily="34" charset="0"/>
                <a:cs typeface="Arial" panose="020B0604020202020204" pitchFamily="34" charset="0"/>
              </a:rPr>
              <a:t>Harvard References -------------------------------------------------------------------------------------------11</a:t>
            </a:r>
          </a:p>
          <a:p>
            <a:pPr marL="0" indent="0">
              <a:buNone/>
            </a:pPr>
            <a:endParaRPr lang="en-GB" dirty="0"/>
          </a:p>
        </p:txBody>
      </p:sp>
      <p:sp>
        <p:nvSpPr>
          <p:cNvPr id="4" name="Date Placeholder 3">
            <a:extLst>
              <a:ext uri="{FF2B5EF4-FFF2-40B4-BE49-F238E27FC236}">
                <a16:creationId xmlns:a16="http://schemas.microsoft.com/office/drawing/2014/main" id="{BF007AE8-7B53-CEBB-F2B6-40FB20085A9A}"/>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2BBA99A3-036D-487E-9B9F-D61CE32D5818}"/>
              </a:ext>
            </a:extLst>
          </p:cNvPr>
          <p:cNvSpPr>
            <a:spLocks noGrp="1"/>
          </p:cNvSpPr>
          <p:nvPr>
            <p:ph type="sldNum" sz="quarter" idx="12"/>
          </p:nvPr>
        </p:nvSpPr>
        <p:spPr/>
        <p:txBody>
          <a:bodyPr/>
          <a:lstStyle/>
          <a:p>
            <a:pPr>
              <a:defRPr/>
            </a:pPr>
            <a:fld id="{8B34AADE-47AB-4FD6-A959-68A9E6432E18}" type="slidenum">
              <a:rPr lang="en-GB" altLang="en-US" smtClean="0"/>
              <a:pPr>
                <a:defRPr/>
              </a:pPr>
              <a:t>2</a:t>
            </a:fld>
            <a:endParaRPr lang="en-GB" altLang="en-US"/>
          </a:p>
        </p:txBody>
      </p:sp>
    </p:spTree>
    <p:extLst>
      <p:ext uri="{BB962C8B-B14F-4D97-AF65-F5344CB8AC3E}">
        <p14:creationId xmlns:p14="http://schemas.microsoft.com/office/powerpoint/2010/main" val="1175162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82FB8-F27C-BFAA-B722-E6484193F8AB}"/>
              </a:ext>
            </a:extLst>
          </p:cNvPr>
          <p:cNvSpPr>
            <a:spLocks noGrp="1"/>
          </p:cNvSpPr>
          <p:nvPr>
            <p:ph type="title"/>
          </p:nvPr>
        </p:nvSpPr>
        <p:spPr/>
        <p:txBody>
          <a:bodyPr/>
          <a:lstStyle/>
          <a:p>
            <a:r>
              <a:rPr lang="en-GB" sz="1600" b="1" dirty="0">
                <a:latin typeface="Arial" panose="020B0604020202020204" pitchFamily="34" charset="0"/>
                <a:cs typeface="Arial" panose="020B0604020202020204" pitchFamily="34" charset="0"/>
              </a:rPr>
              <a:t>AI Acknowledgement </a:t>
            </a:r>
          </a:p>
        </p:txBody>
      </p:sp>
      <p:sp>
        <p:nvSpPr>
          <p:cNvPr id="3" name="Content Placeholder 2">
            <a:extLst>
              <a:ext uri="{FF2B5EF4-FFF2-40B4-BE49-F238E27FC236}">
                <a16:creationId xmlns:a16="http://schemas.microsoft.com/office/drawing/2014/main" id="{3FAD6011-BCB5-86B4-8F44-8ECB302DBBCE}"/>
              </a:ext>
            </a:extLst>
          </p:cNvPr>
          <p:cNvSpPr>
            <a:spLocks noGrp="1"/>
          </p:cNvSpPr>
          <p:nvPr>
            <p:ph idx="1"/>
          </p:nvPr>
        </p:nvSpPr>
        <p:spPr/>
        <p:txBody>
          <a:bodyPr/>
          <a:lstStyle/>
          <a:p>
            <a:pPr marL="0" indent="0">
              <a:buNone/>
            </a:pPr>
            <a:r>
              <a:rPr lang="en-GB" sz="1800" dirty="0">
                <a:latin typeface="Arial" panose="020B0604020202020204" pitchFamily="34" charset="0"/>
                <a:cs typeface="Arial" panose="020B0604020202020204" pitchFamily="34" charset="0"/>
              </a:rPr>
              <a:t>   “I conform that I  use AI for grammar checking, research, and spelling assistant”.</a:t>
            </a:r>
          </a:p>
        </p:txBody>
      </p:sp>
      <p:sp>
        <p:nvSpPr>
          <p:cNvPr id="4" name="Date Placeholder 3">
            <a:extLst>
              <a:ext uri="{FF2B5EF4-FFF2-40B4-BE49-F238E27FC236}">
                <a16:creationId xmlns:a16="http://schemas.microsoft.com/office/drawing/2014/main" id="{B6E1144B-5AEF-F6C7-6201-0B0457B0DB92}"/>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915A7B98-4F61-9FA3-0BD7-5B4088022577}"/>
              </a:ext>
            </a:extLst>
          </p:cNvPr>
          <p:cNvSpPr>
            <a:spLocks noGrp="1"/>
          </p:cNvSpPr>
          <p:nvPr>
            <p:ph type="sldNum" sz="quarter" idx="12"/>
          </p:nvPr>
        </p:nvSpPr>
        <p:spPr/>
        <p:txBody>
          <a:bodyPr/>
          <a:lstStyle/>
          <a:p>
            <a:pPr>
              <a:defRPr/>
            </a:pPr>
            <a:fld id="{8B34AADE-47AB-4FD6-A959-68A9E6432E18}" type="slidenum">
              <a:rPr lang="en-GB" altLang="en-US" smtClean="0"/>
              <a:pPr>
                <a:defRPr/>
              </a:pPr>
              <a:t>3</a:t>
            </a:fld>
            <a:endParaRPr lang="en-GB" altLang="en-US"/>
          </a:p>
        </p:txBody>
      </p:sp>
    </p:spTree>
    <p:extLst>
      <p:ext uri="{BB962C8B-B14F-4D97-AF65-F5344CB8AC3E}">
        <p14:creationId xmlns:p14="http://schemas.microsoft.com/office/powerpoint/2010/main" val="194532909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FDCEC-CB36-3F38-A94B-770D68445FFA}"/>
              </a:ext>
            </a:extLst>
          </p:cNvPr>
          <p:cNvSpPr>
            <a:spLocks noGrp="1"/>
          </p:cNvSpPr>
          <p:nvPr>
            <p:ph type="title"/>
          </p:nvPr>
        </p:nvSpPr>
        <p:spPr/>
        <p:txBody>
          <a:bodyPr>
            <a:normAutofit/>
          </a:bodyPr>
          <a:lstStyle/>
          <a:p>
            <a:r>
              <a:rPr lang="en-GB" sz="1600" b="1" dirty="0">
                <a:solidFill>
                  <a:schemeClr val="tx1"/>
                </a:solidFill>
                <a:latin typeface="Arial" panose="020B0604020202020204" pitchFamily="34" charset="0"/>
                <a:cs typeface="Arial" panose="020B0604020202020204" pitchFamily="34" charset="0"/>
              </a:rPr>
              <a:t>                                                                               </a:t>
            </a:r>
            <a:r>
              <a:rPr lang="en-GB" sz="1800" b="1" dirty="0">
                <a:solidFill>
                  <a:schemeClr val="tx1"/>
                </a:solidFill>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647EF005-280B-5577-6C00-0479EA18AFE3}"/>
              </a:ext>
            </a:extLst>
          </p:cNvPr>
          <p:cNvSpPr>
            <a:spLocks noGrp="1"/>
          </p:cNvSpPr>
          <p:nvPr>
            <p:ph idx="1"/>
          </p:nvPr>
        </p:nvSpPr>
        <p:spPr/>
        <p:txBody>
          <a:bodyPr>
            <a:normAutofit/>
          </a:bodyPr>
          <a:lstStyle/>
          <a:p>
            <a:pPr marL="0" indent="0">
              <a:lnSpc>
                <a:spcPct val="150000"/>
              </a:lnSpc>
              <a:buNone/>
            </a:pPr>
            <a:r>
              <a:rPr lang="en-GB" sz="1400" dirty="0">
                <a:solidFill>
                  <a:schemeClr val="tx1"/>
                </a:solidFill>
                <a:latin typeface="Arial" panose="020B0604020202020204" pitchFamily="34" charset="0"/>
                <a:cs typeface="Arial" panose="020B0604020202020204" pitchFamily="34" charset="0"/>
              </a:rPr>
              <a:t>This presentation examines Isaac’s development using Bowlby’s Attachment Theory. Isaac is a four-year-old child who shows separation anxiety, withdrawn behaviour during play, language delay, and difficulty engaging in group activities. Bowlby (1969)explained that early attachment relationships with caregivers are essential for healthy emotional and social development. In Isaac’s case, disrupted childcare experiences and limited family support may have affected his ability to form a secure attachment, which helps explain his current emotional and developmental needs.</a:t>
            </a:r>
          </a:p>
        </p:txBody>
      </p:sp>
    </p:spTree>
    <p:extLst>
      <p:ext uri="{BB962C8B-B14F-4D97-AF65-F5344CB8AC3E}">
        <p14:creationId xmlns:p14="http://schemas.microsoft.com/office/powerpoint/2010/main" val="311673784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780DBE-9996-C12F-6207-7E7E6E9F2AF1}"/>
              </a:ext>
            </a:extLst>
          </p:cNvPr>
          <p:cNvSpPr>
            <a:spLocks noGrp="1"/>
          </p:cNvSpPr>
          <p:nvPr>
            <p:ph type="title"/>
          </p:nvPr>
        </p:nvSpPr>
        <p:spPr/>
        <p:txBody>
          <a:bodyPr/>
          <a:lstStyle/>
          <a:p>
            <a:r>
              <a:rPr lang="en-GB" sz="1600" b="1" dirty="0"/>
              <a:t>Bowlby’s Attachment Theory and Isacc’s Development</a:t>
            </a:r>
          </a:p>
        </p:txBody>
      </p:sp>
      <p:sp>
        <p:nvSpPr>
          <p:cNvPr id="3" name="Content Placeholder 2">
            <a:extLst>
              <a:ext uri="{FF2B5EF4-FFF2-40B4-BE49-F238E27FC236}">
                <a16:creationId xmlns:a16="http://schemas.microsoft.com/office/drawing/2014/main" id="{D829A3B4-0431-707C-BB5E-94367CA9DB07}"/>
              </a:ext>
            </a:extLst>
          </p:cNvPr>
          <p:cNvSpPr>
            <a:spLocks noGrp="1"/>
          </p:cNvSpPr>
          <p:nvPr>
            <p:ph idx="1"/>
          </p:nvPr>
        </p:nvSpPr>
        <p:spPr/>
        <p:txBody>
          <a:bodyPr/>
          <a:lstStyle/>
          <a:p>
            <a:pPr marL="0" indent="0">
              <a:lnSpc>
                <a:spcPct val="150000"/>
              </a:lnSpc>
              <a:buNone/>
            </a:pPr>
            <a:r>
              <a:rPr lang="en-GB" sz="1400" dirty="0">
                <a:latin typeface="Arial" panose="020B0604020202020204" pitchFamily="34" charset="0"/>
                <a:cs typeface="Arial" panose="020B0604020202020204" pitchFamily="34" charset="0"/>
              </a:rPr>
              <a:t>Bowlby’s Attachment Theory states that a child’s early relationship with their main caregiver affects their emotional and social development (Bowlby,1969).Consistent care helps children develop secure attachments, while inconsistent care may lead to insecurity.</a:t>
            </a:r>
          </a:p>
          <a:p>
            <a:pPr marL="0" indent="0">
              <a:lnSpc>
                <a:spcPct val="150000"/>
              </a:lnSpc>
              <a:buNone/>
            </a:pPr>
            <a:r>
              <a:rPr lang="en-GB" sz="1400" dirty="0">
                <a:latin typeface="Arial" panose="020B0604020202020204" pitchFamily="34" charset="0"/>
                <a:cs typeface="Arial" panose="020B0604020202020204" pitchFamily="34" charset="0"/>
              </a:rPr>
              <a:t>Isaac’s distress when separated from his mother, preference for playing alone, and language delay may be linked to his early experiences and disrupted care (Bowlby,1969).</a:t>
            </a:r>
          </a:p>
          <a:p>
            <a:pPr marL="0" indent="0">
              <a:lnSpc>
                <a:spcPct val="150000"/>
              </a:lnSpc>
              <a:buNone/>
            </a:pPr>
            <a:r>
              <a:rPr lang="en-GB" sz="1400" dirty="0">
                <a:latin typeface="Arial" panose="020B0604020202020204" pitchFamily="34" charset="0"/>
                <a:cs typeface="Arial" panose="020B0604020202020204" pitchFamily="34" charset="0"/>
              </a:rPr>
              <a:t>Key points include:</a:t>
            </a:r>
          </a:p>
          <a:p>
            <a:pPr>
              <a:lnSpc>
                <a:spcPct val="150000"/>
              </a:lnSpc>
            </a:pPr>
            <a:r>
              <a:rPr lang="en-GB" sz="1400" dirty="0">
                <a:latin typeface="Arial" panose="020B0604020202020204" pitchFamily="34" charset="0"/>
                <a:cs typeface="Arial" panose="020B0604020202020204" pitchFamily="34" charset="0"/>
              </a:rPr>
              <a:t>Provide a consistent key worker to build trust.</a:t>
            </a:r>
          </a:p>
          <a:p>
            <a:pPr>
              <a:lnSpc>
                <a:spcPct val="150000"/>
              </a:lnSpc>
            </a:pPr>
            <a:r>
              <a:rPr lang="en-GB" sz="1400" dirty="0">
                <a:latin typeface="Arial" panose="020B0604020202020204" pitchFamily="34" charset="0"/>
                <a:cs typeface="Arial" panose="020B0604020202020204" pitchFamily="34" charset="0"/>
              </a:rPr>
              <a:t>Maintain predictable daily routines.</a:t>
            </a:r>
          </a:p>
          <a:p>
            <a:pPr>
              <a:lnSpc>
                <a:spcPct val="150000"/>
              </a:lnSpc>
            </a:pPr>
            <a:r>
              <a:rPr lang="en-GB" sz="1400" dirty="0">
                <a:latin typeface="Arial" panose="020B0604020202020204" pitchFamily="34" charset="0"/>
                <a:cs typeface="Arial" panose="020B0604020202020204" pitchFamily="34" charset="0"/>
              </a:rPr>
              <a:t>Encourage positive play with peers</a:t>
            </a:r>
          </a:p>
          <a:p>
            <a:pPr>
              <a:lnSpc>
                <a:spcPct val="150000"/>
              </a:lnSpc>
            </a:pPr>
            <a:r>
              <a:rPr lang="en-GB" sz="1400" dirty="0">
                <a:latin typeface="Arial" panose="020B0604020202020204" pitchFamily="34" charset="0"/>
                <a:cs typeface="Arial" panose="020B0604020202020204" pitchFamily="34" charset="0"/>
              </a:rPr>
              <a:t>Work with Isaac’s mother to support his development</a:t>
            </a:r>
          </a:p>
          <a:p>
            <a:pPr>
              <a:lnSpc>
                <a:spcPct val="150000"/>
              </a:lnSpc>
            </a:pPr>
            <a:r>
              <a:rPr lang="en-GB" sz="1400" dirty="0">
                <a:latin typeface="Arial" panose="020B0604020202020204" pitchFamily="34" charset="0"/>
                <a:cs typeface="Arial" panose="020B0604020202020204" pitchFamily="34" charset="0"/>
              </a:rPr>
              <a:t>Consider referral to speech and language services.</a:t>
            </a:r>
          </a:p>
          <a:p>
            <a:pPr marL="0" indent="0">
              <a:lnSpc>
                <a:spcPct val="150000"/>
              </a:lnSpc>
              <a:buNone/>
            </a:pPr>
            <a:endParaRPr lang="en-GB" sz="14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BA67033-DB3D-304B-94D9-D3DAA80DA8F0}"/>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1C4E3F4D-CBCA-6BD4-40D4-BEA55FB40BD0}"/>
              </a:ext>
            </a:extLst>
          </p:cNvPr>
          <p:cNvSpPr>
            <a:spLocks noGrp="1"/>
          </p:cNvSpPr>
          <p:nvPr>
            <p:ph type="sldNum" sz="quarter" idx="12"/>
          </p:nvPr>
        </p:nvSpPr>
        <p:spPr/>
        <p:txBody>
          <a:bodyPr/>
          <a:lstStyle/>
          <a:p>
            <a:pPr>
              <a:defRPr/>
            </a:pPr>
            <a:fld id="{8B34AADE-47AB-4FD6-A959-68A9E6432E18}" type="slidenum">
              <a:rPr lang="en-GB" altLang="en-US" smtClean="0"/>
              <a:pPr>
                <a:defRPr/>
              </a:pPr>
              <a:t>5</a:t>
            </a:fld>
            <a:endParaRPr lang="en-GB" altLang="en-US"/>
          </a:p>
        </p:txBody>
      </p:sp>
    </p:spTree>
    <p:extLst>
      <p:ext uri="{BB962C8B-B14F-4D97-AF65-F5344CB8AC3E}">
        <p14:creationId xmlns:p14="http://schemas.microsoft.com/office/powerpoint/2010/main" val="18301693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1F9679-718E-C7C7-CEB8-2B003D1A7DF8}"/>
              </a:ext>
            </a:extLst>
          </p:cNvPr>
          <p:cNvSpPr>
            <a:spLocks noGrp="1"/>
          </p:cNvSpPr>
          <p:nvPr>
            <p:ph type="title"/>
          </p:nvPr>
        </p:nvSpPr>
        <p:spPr/>
        <p:txBody>
          <a:bodyPr/>
          <a:lstStyle/>
          <a:p>
            <a:r>
              <a:rPr lang="en-GB" sz="1600" b="1" dirty="0">
                <a:latin typeface="Arial" panose="020B0604020202020204" pitchFamily="34" charset="0"/>
                <a:cs typeface="Arial" panose="020B0604020202020204" pitchFamily="34" charset="0"/>
              </a:rPr>
              <a:t>Applying Bowlby’s Attachment Theory to support  Isaac’s Needs</a:t>
            </a:r>
          </a:p>
        </p:txBody>
      </p:sp>
      <p:sp>
        <p:nvSpPr>
          <p:cNvPr id="3" name="Content Placeholder 2">
            <a:extLst>
              <a:ext uri="{FF2B5EF4-FFF2-40B4-BE49-F238E27FC236}">
                <a16:creationId xmlns:a16="http://schemas.microsoft.com/office/drawing/2014/main" id="{DD53E392-6736-4F4A-0057-F3268459DABA}"/>
              </a:ext>
            </a:extLst>
          </p:cNvPr>
          <p:cNvSpPr>
            <a:spLocks noGrp="1"/>
          </p:cNvSpPr>
          <p:nvPr>
            <p:ph idx="1"/>
          </p:nvPr>
        </p:nvSpPr>
        <p:spPr/>
        <p:txBody>
          <a:bodyPr/>
          <a:lstStyle/>
          <a:p>
            <a:pPr marL="0" indent="0">
              <a:lnSpc>
                <a:spcPct val="150000"/>
              </a:lnSpc>
              <a:buNone/>
            </a:pPr>
            <a:r>
              <a:rPr lang="en-GB" sz="1200" dirty="0">
                <a:latin typeface="Arial" panose="020B0604020202020204" pitchFamily="34" charset="0"/>
                <a:cs typeface="Arial" panose="020B0604020202020204" pitchFamily="34" charset="0"/>
              </a:rPr>
              <a:t>According to Bowlby (1969), children need a secure attachment with a consistent caregiver to feel safe, develop confidence and explore their environment. Isaac’s disrupted childcare experiences, separation anxiety, withdrawn behaviour and clinginess may indicate difficulties in forming secure attachments. Therefore, practitioners should provide a consistent key person who can build trust and offer emotional support. Structured daily routines and gradual separation from his mother can help Isaac feel more secure during transitions. Staff should also work with him mother to encourage responsive communication, shared play and positive interactions at home, which can strengthen their attachment relationships. To address his language and social delays, Isaac should participate in supported small-group activities and language-rich experiences, such as storytelling and role play . A multi-agency approach involving speech and language therapists and family support service can further promote his emotional, social and communication development(Ainsworth et al., 1978)</a:t>
            </a:r>
          </a:p>
          <a:p>
            <a:pPr marL="0" indent="0">
              <a:lnSpc>
                <a:spcPct val="150000"/>
              </a:lnSpc>
              <a:buNone/>
            </a:pPr>
            <a:r>
              <a:rPr lang="en-GB" sz="1200" b="1" dirty="0">
                <a:latin typeface="Arial" panose="020B0604020202020204" pitchFamily="34" charset="0"/>
                <a:cs typeface="Arial" panose="020B0604020202020204" pitchFamily="34" charset="0"/>
              </a:rPr>
              <a:t>Key points include:</a:t>
            </a:r>
          </a:p>
          <a:p>
            <a:pPr marL="0" indent="0">
              <a:lnSpc>
                <a:spcPct val="150000"/>
              </a:lnSpc>
              <a:buNone/>
            </a:pPr>
            <a:r>
              <a:rPr lang="en-GB" sz="1200" dirty="0">
                <a:latin typeface="Arial" panose="020B0604020202020204" pitchFamily="34" charset="0"/>
                <a:cs typeface="Arial" panose="020B0604020202020204" pitchFamily="34" charset="0"/>
              </a:rPr>
              <a:t>Consistent key person to build trust and security.</a:t>
            </a:r>
          </a:p>
          <a:p>
            <a:pPr marL="0" indent="0">
              <a:lnSpc>
                <a:spcPct val="150000"/>
              </a:lnSpc>
              <a:buNone/>
            </a:pPr>
            <a:r>
              <a:rPr lang="en-GB" sz="1200" dirty="0">
                <a:latin typeface="Arial" panose="020B0604020202020204" pitchFamily="34" charset="0"/>
                <a:cs typeface="Arial" panose="020B0604020202020204" pitchFamily="34" charset="0"/>
              </a:rPr>
              <a:t>Small group activities to develop social skills.</a:t>
            </a:r>
          </a:p>
          <a:p>
            <a:pPr marL="0" indent="0">
              <a:lnSpc>
                <a:spcPct val="150000"/>
              </a:lnSpc>
              <a:buNone/>
            </a:pPr>
            <a:r>
              <a:rPr lang="en-GB" sz="1200" dirty="0">
                <a:latin typeface="Arial" panose="020B0604020202020204" pitchFamily="34" charset="0"/>
                <a:cs typeface="Arial" panose="020B0604020202020204" pitchFamily="34" charset="0"/>
              </a:rPr>
              <a:t>Multi-agency support for emotional and development needs.</a:t>
            </a:r>
          </a:p>
        </p:txBody>
      </p:sp>
      <p:sp>
        <p:nvSpPr>
          <p:cNvPr id="4" name="Date Placeholder 3">
            <a:extLst>
              <a:ext uri="{FF2B5EF4-FFF2-40B4-BE49-F238E27FC236}">
                <a16:creationId xmlns:a16="http://schemas.microsoft.com/office/drawing/2014/main" id="{C223E5FD-2B84-8F80-E295-EE3F6EEDF5CB}"/>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A43BF5E9-4BC4-5F94-18DF-CD12A04E2008}"/>
              </a:ext>
            </a:extLst>
          </p:cNvPr>
          <p:cNvSpPr>
            <a:spLocks noGrp="1"/>
          </p:cNvSpPr>
          <p:nvPr>
            <p:ph type="sldNum" sz="quarter" idx="12"/>
          </p:nvPr>
        </p:nvSpPr>
        <p:spPr/>
        <p:txBody>
          <a:bodyPr/>
          <a:lstStyle/>
          <a:p>
            <a:pPr>
              <a:defRPr/>
            </a:pPr>
            <a:fld id="{8B34AADE-47AB-4FD6-A959-68A9E6432E18}" type="slidenum">
              <a:rPr lang="en-GB" altLang="en-US" smtClean="0"/>
              <a:pPr>
                <a:defRPr/>
              </a:pPr>
              <a:t>6</a:t>
            </a:fld>
            <a:endParaRPr lang="en-GB" altLang="en-US"/>
          </a:p>
        </p:txBody>
      </p:sp>
    </p:spTree>
    <p:extLst>
      <p:ext uri="{BB962C8B-B14F-4D97-AF65-F5344CB8AC3E}">
        <p14:creationId xmlns:p14="http://schemas.microsoft.com/office/powerpoint/2010/main" val="97739486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51631-C3FB-44F1-5F44-56DA642EEC0E}"/>
              </a:ext>
            </a:extLst>
          </p:cNvPr>
          <p:cNvSpPr>
            <a:spLocks noGrp="1"/>
          </p:cNvSpPr>
          <p:nvPr>
            <p:ph type="title"/>
          </p:nvPr>
        </p:nvSpPr>
        <p:spPr>
          <a:xfrm>
            <a:off x="609599" y="48783"/>
            <a:ext cx="10883318" cy="673318"/>
          </a:xfrm>
        </p:spPr>
        <p:txBody>
          <a:bodyPr/>
          <a:lstStyle/>
          <a:p>
            <a:r>
              <a:rPr lang="en-GB" sz="1600" b="1" dirty="0">
                <a:latin typeface="Arial" panose="020B0604020202020204" pitchFamily="34" charset="0"/>
                <a:cs typeface="Arial" panose="020B0604020202020204" pitchFamily="34" charset="0"/>
              </a:rPr>
              <a:t>Practical Strategies and Interventions for Isaac Using Bowlby’s Attachment Theory</a:t>
            </a:r>
          </a:p>
        </p:txBody>
      </p:sp>
      <p:sp>
        <p:nvSpPr>
          <p:cNvPr id="3" name="Content Placeholder 2">
            <a:extLst>
              <a:ext uri="{FF2B5EF4-FFF2-40B4-BE49-F238E27FC236}">
                <a16:creationId xmlns:a16="http://schemas.microsoft.com/office/drawing/2014/main" id="{CC62442D-627B-9EBC-CEB7-76956972464A}"/>
              </a:ext>
            </a:extLst>
          </p:cNvPr>
          <p:cNvSpPr>
            <a:spLocks noGrp="1"/>
          </p:cNvSpPr>
          <p:nvPr>
            <p:ph idx="1"/>
          </p:nvPr>
        </p:nvSpPr>
        <p:spPr>
          <a:xfrm>
            <a:off x="609600" y="722102"/>
            <a:ext cx="10883317" cy="4795132"/>
          </a:xfrm>
        </p:spPr>
        <p:txBody>
          <a:bodyPr/>
          <a:lstStyle/>
          <a:p>
            <a:pPr marL="0" indent="0">
              <a:lnSpc>
                <a:spcPct val="150000"/>
              </a:lnSpc>
              <a:buNone/>
            </a:pPr>
            <a:r>
              <a:rPr lang="en-GB" sz="1400" dirty="0">
                <a:latin typeface="Arial" panose="020B0604020202020204" pitchFamily="34" charset="0"/>
                <a:cs typeface="Arial" panose="020B0604020202020204" pitchFamily="34" charset="0"/>
              </a:rPr>
              <a:t>Bowlby’s Attachment Theory highlights that children need secure relationships with caregivers to feel safe and develop emotionally (Bowlby,1969; McLeod,2025).When attachments are disrupted, children may experience anxiety, social difficulties, and reduced confidence (NSPCC,2021).Isaac’s separation anxiety, delayed language, and challenges with social interaction may be linked to an insecure attachment style(McGarvie,2024).</a:t>
            </a:r>
          </a:p>
          <a:p>
            <a:pPr marL="0" indent="0">
              <a:lnSpc>
                <a:spcPct val="150000"/>
              </a:lnSpc>
              <a:buNone/>
            </a:pPr>
            <a:r>
              <a:rPr lang="en-GB" sz="1400" dirty="0">
                <a:latin typeface="Arial" panose="020B0604020202020204" pitchFamily="34" charset="0"/>
                <a:cs typeface="Arial" panose="020B0604020202020204" pitchFamily="34" charset="0"/>
              </a:rPr>
              <a:t>Key strategies include:</a:t>
            </a:r>
          </a:p>
          <a:p>
            <a:pPr>
              <a:lnSpc>
                <a:spcPct val="150000"/>
              </a:lnSpc>
            </a:pPr>
            <a:r>
              <a:rPr lang="en-GB" sz="1400" dirty="0">
                <a:latin typeface="Arial" panose="020B0604020202020204" pitchFamily="34" charset="0"/>
                <a:cs typeface="Arial" panose="020B0604020202020204" pitchFamily="34" charset="0"/>
              </a:rPr>
              <a:t>Providing a key person who offer consistent support and helps Isaac develop trust and security (Birth to 5 matters,2021).</a:t>
            </a:r>
          </a:p>
          <a:p>
            <a:pPr>
              <a:lnSpc>
                <a:spcPct val="150000"/>
              </a:lnSpc>
            </a:pPr>
            <a:r>
              <a:rPr lang="en-GB" sz="1400" dirty="0">
                <a:latin typeface="Arial" panose="020B0604020202020204" pitchFamily="34" charset="0"/>
                <a:cs typeface="Arial" panose="020B0604020202020204" pitchFamily="34" charset="0"/>
              </a:rPr>
              <a:t>Using predictable routines, such as daily greeting and consistent goodbye routines to reduce anxiety</a:t>
            </a:r>
          </a:p>
          <a:p>
            <a:pPr>
              <a:lnSpc>
                <a:spcPct val="150000"/>
              </a:lnSpc>
            </a:pPr>
            <a:r>
              <a:rPr lang="en-GB" sz="1400" dirty="0">
                <a:latin typeface="Arial" panose="020B0604020202020204" pitchFamily="34" charset="0"/>
                <a:cs typeface="Arial" panose="020B0604020202020204" pitchFamily="34" charset="0"/>
              </a:rPr>
              <a:t>Introducing visual timetables to help Isaac understand daily activities and feel more secure</a:t>
            </a:r>
          </a:p>
          <a:p>
            <a:pPr>
              <a:lnSpc>
                <a:spcPct val="150000"/>
              </a:lnSpc>
            </a:pPr>
            <a:r>
              <a:rPr lang="en-GB" sz="1400" dirty="0">
                <a:latin typeface="Arial" panose="020B0604020202020204" pitchFamily="34" charset="0"/>
                <a:cs typeface="Arial" panose="020B0604020202020204" pitchFamily="34" charset="0"/>
              </a:rPr>
              <a:t>Encouraging small-group play, and turn-taking games to develop confidence and social skills</a:t>
            </a:r>
          </a:p>
          <a:p>
            <a:pPr>
              <a:lnSpc>
                <a:spcPct val="150000"/>
              </a:lnSpc>
            </a:pPr>
            <a:r>
              <a:rPr lang="en-GB" sz="1400" dirty="0">
                <a:latin typeface="Arial" panose="020B0604020202020204" pitchFamily="34" charset="0"/>
                <a:cs typeface="Arial" panose="020B0604020202020204" pitchFamily="34" charset="0"/>
              </a:rPr>
              <a:t>Supporting language development through clear speech, repetition, naming objects, and regular reading (Department for Education, 2024).</a:t>
            </a:r>
          </a:p>
          <a:p>
            <a:pPr marL="0" indent="0">
              <a:lnSpc>
                <a:spcPct val="150000"/>
              </a:lnSpc>
              <a:buNone/>
            </a:pPr>
            <a:r>
              <a:rPr lang="en-GB" sz="1400" dirty="0">
                <a:latin typeface="Arial" panose="020B0604020202020204" pitchFamily="34" charset="0"/>
                <a:cs typeface="Arial" panose="020B0604020202020204" pitchFamily="34" charset="0"/>
              </a:rPr>
              <a:t>Overall, stable relationships, structured routines and early intervention can improve Isaac’s emotional wellbeing, communication, and social development.</a:t>
            </a:r>
          </a:p>
          <a:p>
            <a:pPr marL="0" indent="0">
              <a:lnSpc>
                <a:spcPct val="150000"/>
              </a:lnSpc>
              <a:buNone/>
            </a:pPr>
            <a:endParaRPr lang="en-GB" sz="1400" dirty="0">
              <a:latin typeface="Arial" panose="020B0604020202020204" pitchFamily="34" charset="0"/>
              <a:cs typeface="Arial" panose="020B0604020202020204" pitchFamily="34" charset="0"/>
            </a:endParaRPr>
          </a:p>
          <a:p>
            <a:endParaRPr lang="en-GB" sz="1400" dirty="0"/>
          </a:p>
        </p:txBody>
      </p:sp>
      <p:sp>
        <p:nvSpPr>
          <p:cNvPr id="4" name="Date Placeholder 3">
            <a:extLst>
              <a:ext uri="{FF2B5EF4-FFF2-40B4-BE49-F238E27FC236}">
                <a16:creationId xmlns:a16="http://schemas.microsoft.com/office/drawing/2014/main" id="{97ED8E9E-2542-6F2D-19F3-DA7F6A7E73AF}"/>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CD6D821E-FB02-BEC7-1C5F-BF75794C227E}"/>
              </a:ext>
            </a:extLst>
          </p:cNvPr>
          <p:cNvSpPr>
            <a:spLocks noGrp="1"/>
          </p:cNvSpPr>
          <p:nvPr>
            <p:ph type="sldNum" sz="quarter" idx="12"/>
          </p:nvPr>
        </p:nvSpPr>
        <p:spPr/>
        <p:txBody>
          <a:bodyPr/>
          <a:lstStyle/>
          <a:p>
            <a:pPr>
              <a:defRPr/>
            </a:pPr>
            <a:fld id="{8B34AADE-47AB-4FD6-A959-68A9E6432E18}" type="slidenum">
              <a:rPr lang="en-GB" altLang="en-US" smtClean="0"/>
              <a:pPr>
                <a:defRPr/>
              </a:pPr>
              <a:t>7</a:t>
            </a:fld>
            <a:endParaRPr lang="en-GB" altLang="en-US"/>
          </a:p>
        </p:txBody>
      </p:sp>
    </p:spTree>
    <p:extLst>
      <p:ext uri="{BB962C8B-B14F-4D97-AF65-F5344CB8AC3E}">
        <p14:creationId xmlns:p14="http://schemas.microsoft.com/office/powerpoint/2010/main" val="152256111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162C4-11F1-8EB6-3C74-6B3B8B1E7E3A}"/>
              </a:ext>
            </a:extLst>
          </p:cNvPr>
          <p:cNvSpPr>
            <a:spLocks noGrp="1"/>
          </p:cNvSpPr>
          <p:nvPr>
            <p:ph type="title"/>
          </p:nvPr>
        </p:nvSpPr>
        <p:spPr>
          <a:xfrm>
            <a:off x="838200" y="618266"/>
            <a:ext cx="10293991" cy="556193"/>
          </a:xfrm>
        </p:spPr>
        <p:txBody>
          <a:bodyPr>
            <a:normAutofit/>
          </a:bodyPr>
          <a:lstStyle/>
          <a:p>
            <a:r>
              <a:rPr lang="en-GB" sz="1600" dirty="0">
                <a:solidFill>
                  <a:schemeClr val="tx1"/>
                </a:solidFill>
                <a:latin typeface="Arial" panose="020B0604020202020204" pitchFamily="34" charset="0"/>
                <a:cs typeface="Arial" panose="020B0604020202020204" pitchFamily="34" charset="0"/>
              </a:rPr>
              <a:t>                        </a:t>
            </a:r>
            <a:r>
              <a:rPr lang="en-GB" sz="1600" b="1" dirty="0">
                <a:solidFill>
                  <a:schemeClr val="tx1"/>
                </a:solidFill>
                <a:latin typeface="Arial" panose="020B0604020202020204" pitchFamily="34" charset="0"/>
                <a:cs typeface="Arial" panose="020B0604020202020204" pitchFamily="34" charset="0"/>
              </a:rPr>
              <a:t>Biological and Environmental Factors Affecting Isaac’s Development</a:t>
            </a:r>
          </a:p>
        </p:txBody>
      </p:sp>
      <p:sp>
        <p:nvSpPr>
          <p:cNvPr id="3" name="Content Placeholder 2">
            <a:extLst>
              <a:ext uri="{FF2B5EF4-FFF2-40B4-BE49-F238E27FC236}">
                <a16:creationId xmlns:a16="http://schemas.microsoft.com/office/drawing/2014/main" id="{1F579D54-0C63-0811-7A4A-FEEB40817E49}"/>
              </a:ext>
            </a:extLst>
          </p:cNvPr>
          <p:cNvSpPr>
            <a:spLocks noGrp="1"/>
          </p:cNvSpPr>
          <p:nvPr>
            <p:ph idx="1"/>
          </p:nvPr>
        </p:nvSpPr>
        <p:spPr>
          <a:xfrm>
            <a:off x="838200" y="1174459"/>
            <a:ext cx="10394659" cy="4836727"/>
          </a:xfrm>
        </p:spPr>
        <p:txBody>
          <a:bodyPr>
            <a:normAutofit fontScale="77500" lnSpcReduction="20000"/>
          </a:bodyPr>
          <a:lstStyle/>
          <a:p>
            <a:pPr marL="0" indent="0">
              <a:lnSpc>
                <a:spcPct val="170000"/>
              </a:lnSpc>
              <a:buNone/>
            </a:pPr>
            <a:r>
              <a:rPr lang="en-GB" sz="1200" dirty="0">
                <a:solidFill>
                  <a:schemeClr val="tx1"/>
                </a:solidFill>
                <a:latin typeface="Arial" panose="020B0604020202020204" pitchFamily="34" charset="0"/>
                <a:cs typeface="Arial" panose="020B0604020202020204" pitchFamily="34" charset="0"/>
              </a:rPr>
              <a:t>According to Bowlby's Attachment Theory, early relationships influence a child’s emotional and social development(Bowlby,1969). In Isaac’s case, both biological and environmental factors may contribute to his difficulties.</a:t>
            </a:r>
          </a:p>
          <a:p>
            <a:pPr marL="0" indent="0">
              <a:lnSpc>
                <a:spcPct val="170000"/>
              </a:lnSpc>
              <a:buNone/>
            </a:pPr>
            <a:r>
              <a:rPr lang="en-GB" sz="1200" b="1" dirty="0">
                <a:solidFill>
                  <a:schemeClr val="tx1"/>
                </a:solidFill>
                <a:latin typeface="Arial" panose="020B0604020202020204" pitchFamily="34" charset="0"/>
                <a:cs typeface="Arial" panose="020B0604020202020204" pitchFamily="34" charset="0"/>
              </a:rPr>
              <a:t>Biological factors</a:t>
            </a:r>
          </a:p>
          <a:p>
            <a:pPr>
              <a:lnSpc>
                <a:spcPct val="170000"/>
              </a:lnSpc>
            </a:pPr>
            <a:r>
              <a:rPr lang="en-GB" sz="1200" dirty="0">
                <a:solidFill>
                  <a:schemeClr val="tx1"/>
                </a:solidFill>
                <a:latin typeface="Arial" panose="020B0604020202020204" pitchFamily="34" charset="0"/>
                <a:cs typeface="Arial" panose="020B0604020202020204" pitchFamily="34" charset="0"/>
              </a:rPr>
              <a:t>Possible genetic influences affecting temperament and emotional sensitivity.</a:t>
            </a:r>
          </a:p>
          <a:p>
            <a:pPr>
              <a:lnSpc>
                <a:spcPct val="170000"/>
              </a:lnSpc>
            </a:pPr>
            <a:r>
              <a:rPr lang="en-GB" sz="1200" dirty="0">
                <a:solidFill>
                  <a:schemeClr val="tx1"/>
                </a:solidFill>
                <a:latin typeface="Arial" panose="020B0604020202020204" pitchFamily="34" charset="0"/>
                <a:cs typeface="Arial" panose="020B0604020202020204" pitchFamily="34" charset="0"/>
              </a:rPr>
              <a:t>Delayed language development impacting communication and social interaction.</a:t>
            </a:r>
          </a:p>
          <a:p>
            <a:pPr>
              <a:lnSpc>
                <a:spcPct val="170000"/>
              </a:lnSpc>
            </a:pPr>
            <a:r>
              <a:rPr lang="en-GB" sz="1200" dirty="0">
                <a:solidFill>
                  <a:schemeClr val="tx1"/>
                </a:solidFill>
                <a:latin typeface="Arial" panose="020B0604020202020204" pitchFamily="34" charset="0"/>
                <a:cs typeface="Arial" panose="020B0604020202020204" pitchFamily="34" charset="0"/>
              </a:rPr>
              <a:t>Sleep difficulties affecting concentration, learning, and emotional regulation.</a:t>
            </a:r>
          </a:p>
          <a:p>
            <a:pPr>
              <a:lnSpc>
                <a:spcPct val="170000"/>
              </a:lnSpc>
            </a:pPr>
            <a:r>
              <a:rPr lang="en-GB" sz="1200" dirty="0">
                <a:solidFill>
                  <a:schemeClr val="tx1"/>
                </a:solidFill>
                <a:latin typeface="Arial" panose="020B0604020202020204" pitchFamily="34" charset="0"/>
                <a:cs typeface="Arial" panose="020B0604020202020204" pitchFamily="34" charset="0"/>
              </a:rPr>
              <a:t>Differences in coping with stress and change.</a:t>
            </a:r>
          </a:p>
          <a:p>
            <a:pPr marL="0" indent="0">
              <a:lnSpc>
                <a:spcPct val="170000"/>
              </a:lnSpc>
              <a:buNone/>
            </a:pPr>
            <a:r>
              <a:rPr lang="en-GB" sz="1200" b="1" dirty="0">
                <a:solidFill>
                  <a:schemeClr val="tx1"/>
                </a:solidFill>
                <a:latin typeface="Arial" panose="020B0604020202020204" pitchFamily="34" charset="0"/>
                <a:cs typeface="Arial" panose="020B0604020202020204" pitchFamily="34" charset="0"/>
              </a:rPr>
              <a:t>Environmental factors</a:t>
            </a:r>
          </a:p>
          <a:p>
            <a:pPr>
              <a:lnSpc>
                <a:spcPct val="170000"/>
              </a:lnSpc>
            </a:pPr>
            <a:r>
              <a:rPr lang="en-GB" sz="1200" dirty="0">
                <a:solidFill>
                  <a:schemeClr val="tx1"/>
                </a:solidFill>
                <a:latin typeface="Arial" panose="020B0604020202020204" pitchFamily="34" charset="0"/>
                <a:cs typeface="Arial" panose="020B0604020202020204" pitchFamily="34" charset="0"/>
              </a:rPr>
              <a:t>Mother’s post-natal depression may have affected early attachment.</a:t>
            </a:r>
          </a:p>
          <a:p>
            <a:pPr>
              <a:lnSpc>
                <a:spcPct val="170000"/>
              </a:lnSpc>
            </a:pPr>
            <a:r>
              <a:rPr lang="en-GB" sz="1200" dirty="0">
                <a:solidFill>
                  <a:schemeClr val="tx1"/>
                </a:solidFill>
                <a:latin typeface="Arial" panose="020B0604020202020204" pitchFamily="34" charset="0"/>
                <a:cs typeface="Arial" panose="020B0604020202020204" pitchFamily="34" charset="0"/>
              </a:rPr>
              <a:t>Disrupted childcare arrangements may have limited secure relationships with caregivers.</a:t>
            </a:r>
          </a:p>
          <a:p>
            <a:pPr>
              <a:lnSpc>
                <a:spcPct val="170000"/>
              </a:lnSpc>
            </a:pPr>
            <a:r>
              <a:rPr lang="en-GB" sz="1200" dirty="0">
                <a:solidFill>
                  <a:schemeClr val="tx1"/>
                </a:solidFill>
                <a:latin typeface="Arial" panose="020B0604020202020204" pitchFamily="34" charset="0"/>
                <a:cs typeface="Arial" panose="020B0604020202020204" pitchFamily="34" charset="0"/>
              </a:rPr>
              <a:t>Recent relocation to London may have caused stress and insecurity.</a:t>
            </a:r>
          </a:p>
          <a:p>
            <a:pPr>
              <a:lnSpc>
                <a:spcPct val="170000"/>
              </a:lnSpc>
            </a:pPr>
            <a:r>
              <a:rPr lang="en-GB" sz="1200" dirty="0">
                <a:solidFill>
                  <a:schemeClr val="tx1"/>
                </a:solidFill>
                <a:latin typeface="Arial" panose="020B0604020202020204" pitchFamily="34" charset="0"/>
                <a:cs typeface="Arial" panose="020B0604020202020204" pitchFamily="34" charset="0"/>
              </a:rPr>
              <a:t>Limited social support and changes to familiar routines may contribute to clinginess and distress.</a:t>
            </a:r>
          </a:p>
          <a:p>
            <a:pPr marL="0" indent="0">
              <a:lnSpc>
                <a:spcPct val="170000"/>
              </a:lnSpc>
              <a:buNone/>
            </a:pPr>
            <a:r>
              <a:rPr lang="en-GB" sz="1200" dirty="0">
                <a:solidFill>
                  <a:schemeClr val="tx1"/>
                </a:solidFill>
                <a:latin typeface="Arial" panose="020B0604020202020204" pitchFamily="34" charset="0"/>
                <a:cs typeface="Arial" panose="020B0604020202020204" pitchFamily="34" charset="0"/>
              </a:rPr>
              <a:t>Bowlby (1969) suggested that inconsistent caregiving and separation from primary caregivers can affect emotional wellbeing. Family stress and adverse childhood experiences may also contribute to behavioural and emotional difficulties (Shonkoff et al.,2012). Overall, Isaac’s development is likely influenced by the interaction of both biological and environmental factors.</a:t>
            </a: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7710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32A427-B663-CDC9-4E85-4C3A40837DF6}"/>
              </a:ext>
            </a:extLst>
          </p:cNvPr>
          <p:cNvSpPr>
            <a:spLocks noGrp="1"/>
          </p:cNvSpPr>
          <p:nvPr>
            <p:ph type="title"/>
          </p:nvPr>
        </p:nvSpPr>
        <p:spPr/>
        <p:txBody>
          <a:bodyPr>
            <a:normAutofit/>
          </a:bodyPr>
          <a:lstStyle/>
          <a:p>
            <a:r>
              <a:rPr lang="en-GB" sz="1600" dirty="0">
                <a:solidFill>
                  <a:schemeClr val="tx1"/>
                </a:solidFill>
                <a:latin typeface="Arial" panose="020B0604020202020204" pitchFamily="34" charset="0"/>
                <a:cs typeface="Arial" panose="020B0604020202020204" pitchFamily="34" charset="0"/>
              </a:rPr>
              <a:t>Strengths and Weaknesses of Bowlby’s Attachment Theory in Isaac’s Case Study</a:t>
            </a:r>
            <a:br>
              <a:rPr lang="en-GB" sz="1600" dirty="0">
                <a:latin typeface="Arial" panose="020B0604020202020204" pitchFamily="34" charset="0"/>
                <a:cs typeface="Arial" panose="020B0604020202020204" pitchFamily="34" charset="0"/>
              </a:rPr>
            </a:br>
            <a:endParaRPr lang="en-GB" sz="1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15E17FD-9BB4-6611-40C4-1A083634364D}"/>
              </a:ext>
            </a:extLst>
          </p:cNvPr>
          <p:cNvSpPr>
            <a:spLocks noGrp="1"/>
          </p:cNvSpPr>
          <p:nvPr>
            <p:ph idx="1"/>
          </p:nvPr>
        </p:nvSpPr>
        <p:spPr/>
        <p:txBody>
          <a:bodyPr>
            <a:normAutofit/>
          </a:bodyPr>
          <a:lstStyle/>
          <a:p>
            <a:pPr>
              <a:lnSpc>
                <a:spcPct val="150000"/>
              </a:lnSpc>
            </a:pPr>
            <a:r>
              <a:rPr lang="en-GB" sz="1400" dirty="0">
                <a:solidFill>
                  <a:schemeClr val="tx1"/>
                </a:solidFill>
                <a:latin typeface="Arial" panose="020B0604020202020204" pitchFamily="34" charset="0"/>
                <a:cs typeface="Arial" panose="020B0604020202020204" pitchFamily="34" charset="0"/>
              </a:rPr>
              <a:t>Bowlby’s Attachment Theory is useful because it explains how early relationships with caregivers can affect a child’s emotional and social development. In Isaac’s case, the theory helps us understand how influence his behaviour, confidence, and relationships with others.</a:t>
            </a:r>
          </a:p>
          <a:p>
            <a:pPr>
              <a:lnSpc>
                <a:spcPct val="150000"/>
              </a:lnSpc>
            </a:pPr>
            <a:r>
              <a:rPr lang="en-GB" sz="1400" dirty="0">
                <a:solidFill>
                  <a:schemeClr val="tx1"/>
                </a:solidFill>
                <a:latin typeface="Arial" panose="020B0604020202020204" pitchFamily="34" charset="0"/>
                <a:cs typeface="Arial" panose="020B0604020202020204" pitchFamily="34" charset="0"/>
              </a:rPr>
              <a:t>However, a weakness of the theory is that it focuses mainly on early childhood experiences and may not fully consider other factors such as culture. Environment. Education, or later life experiences. Therefore, while Bowlby’s theory provides valuable insight into Isaac’s development, it should be used alongside other approaches for a more complete understanding.</a:t>
            </a:r>
          </a:p>
        </p:txBody>
      </p:sp>
    </p:spTree>
    <p:extLst>
      <p:ext uri="{BB962C8B-B14F-4D97-AF65-F5344CB8AC3E}">
        <p14:creationId xmlns:p14="http://schemas.microsoft.com/office/powerpoint/2010/main" val="357812538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A16A67-54AE-1CB3-9FDE-6FBF44F25745}"/>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Conclusion</a:t>
            </a:r>
          </a:p>
        </p:txBody>
      </p:sp>
      <p:sp>
        <p:nvSpPr>
          <p:cNvPr id="3" name="Content Placeholder 2">
            <a:extLst>
              <a:ext uri="{FF2B5EF4-FFF2-40B4-BE49-F238E27FC236}">
                <a16:creationId xmlns:a16="http://schemas.microsoft.com/office/drawing/2014/main" id="{E302D2A8-B0C0-56DD-769E-744B78145DD2}"/>
              </a:ext>
            </a:extLst>
          </p:cNvPr>
          <p:cNvSpPr>
            <a:spLocks noGrp="1"/>
          </p:cNvSpPr>
          <p:nvPr>
            <p:ph idx="1"/>
          </p:nvPr>
        </p:nvSpPr>
        <p:spPr/>
        <p:txBody>
          <a:bodyPr/>
          <a:lstStyle/>
          <a:p>
            <a:pPr marL="0" indent="0">
              <a:lnSpc>
                <a:spcPct val="150000"/>
              </a:lnSpc>
              <a:buNone/>
            </a:pPr>
            <a:r>
              <a:rPr lang="en-GB" sz="1400" dirty="0">
                <a:latin typeface="Arial" panose="020B0604020202020204" pitchFamily="34" charset="0"/>
                <a:cs typeface="Arial" panose="020B0604020202020204" pitchFamily="34" charset="0"/>
              </a:rPr>
              <a:t>In conclusion, Isaac’s emotional and social difficulties can be understood through Bowlby’s Attachment Theory. Isaac’s separation anxiety, withdrawal, and delayed development suggest insecure attachment linked to disrupted early care and maternal stress (Bowlby, 1969). A consistent key person approach, stable routines, and strong family support are essential to promote secure attachment. These interventions can improve Isaac’s confidence, communication, and overall development.</a:t>
            </a:r>
          </a:p>
        </p:txBody>
      </p:sp>
      <p:sp>
        <p:nvSpPr>
          <p:cNvPr id="4" name="Date Placeholder 3">
            <a:extLst>
              <a:ext uri="{FF2B5EF4-FFF2-40B4-BE49-F238E27FC236}">
                <a16:creationId xmlns:a16="http://schemas.microsoft.com/office/drawing/2014/main" id="{C03545A0-1070-2D5E-78B5-60BEE9199E18}"/>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1D4D1942-BAA0-F12E-4D8B-28604D5C6205}"/>
              </a:ext>
            </a:extLst>
          </p:cNvPr>
          <p:cNvSpPr>
            <a:spLocks noGrp="1"/>
          </p:cNvSpPr>
          <p:nvPr>
            <p:ph type="sldNum" sz="quarter" idx="12"/>
          </p:nvPr>
        </p:nvSpPr>
        <p:spPr/>
        <p:txBody>
          <a:bodyPr/>
          <a:lstStyle/>
          <a:p>
            <a:pPr>
              <a:defRPr/>
            </a:pPr>
            <a:fld id="{8B34AADE-47AB-4FD6-A959-68A9E6432E18}" type="slidenum">
              <a:rPr lang="en-GB" altLang="en-US" smtClean="0"/>
              <a:pPr>
                <a:defRPr/>
              </a:pPr>
              <a:t>10</a:t>
            </a:fld>
            <a:endParaRPr lang="en-GB" altLang="en-US"/>
          </a:p>
        </p:txBody>
      </p:sp>
    </p:spTree>
    <p:extLst>
      <p:ext uri="{BB962C8B-B14F-4D97-AF65-F5344CB8AC3E}">
        <p14:creationId xmlns:p14="http://schemas.microsoft.com/office/powerpoint/2010/main" val="192935632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5EEEFC-C5D8-0D9F-A31F-E215EAF9C2DF}"/>
              </a:ext>
            </a:extLst>
          </p:cNvPr>
          <p:cNvSpPr>
            <a:spLocks noGrp="1"/>
          </p:cNvSpPr>
          <p:nvPr>
            <p:ph type="title"/>
          </p:nvPr>
        </p:nvSpPr>
        <p:spPr/>
        <p:txBody>
          <a:bodyPr/>
          <a:lstStyle/>
          <a:p>
            <a:r>
              <a:rPr lang="en-GB" sz="1800" b="1" dirty="0">
                <a:latin typeface="Arial" panose="020B0604020202020204" pitchFamily="34" charset="0"/>
                <a:cs typeface="Arial" panose="020B0604020202020204" pitchFamily="34" charset="0"/>
              </a:rPr>
              <a:t>References</a:t>
            </a:r>
            <a:r>
              <a:rPr lang="en-GB" dirty="0"/>
              <a:t> </a:t>
            </a:r>
          </a:p>
        </p:txBody>
      </p:sp>
      <p:sp>
        <p:nvSpPr>
          <p:cNvPr id="3" name="Content Placeholder 2">
            <a:extLst>
              <a:ext uri="{FF2B5EF4-FFF2-40B4-BE49-F238E27FC236}">
                <a16:creationId xmlns:a16="http://schemas.microsoft.com/office/drawing/2014/main" id="{7E2E1923-2BC1-882C-06D7-DCEF0C3EFC67}"/>
              </a:ext>
            </a:extLst>
          </p:cNvPr>
          <p:cNvSpPr>
            <a:spLocks noGrp="1"/>
          </p:cNvSpPr>
          <p:nvPr>
            <p:ph idx="1"/>
          </p:nvPr>
        </p:nvSpPr>
        <p:spPr/>
        <p:txBody>
          <a:bodyPr/>
          <a:lstStyle/>
          <a:p>
            <a:pPr>
              <a:lnSpc>
                <a:spcPct val="150000"/>
              </a:lnSpc>
            </a:pPr>
            <a:r>
              <a:rPr lang="en-GB" sz="1400" dirty="0">
                <a:latin typeface="Arial" panose="020B0604020202020204" pitchFamily="34" charset="0"/>
                <a:cs typeface="Arial" panose="020B0604020202020204" pitchFamily="34" charset="0"/>
              </a:rPr>
              <a:t>Ainsworth, M.D.S.,  Blehar, M . C, Waters, E. and Wall, S. (1978)Patterns of Attachment: A Psychological Study of the Strange Situation. Hillsdale , NJ: Lawrence Erlbaum Associates.</a:t>
            </a:r>
          </a:p>
          <a:p>
            <a:pPr>
              <a:lnSpc>
                <a:spcPct val="150000"/>
              </a:lnSpc>
            </a:pPr>
            <a:r>
              <a:rPr lang="en-GB" sz="1400" dirty="0">
                <a:latin typeface="Arial" panose="020B0604020202020204" pitchFamily="34" charset="0"/>
                <a:cs typeface="Arial" panose="020B0604020202020204" pitchFamily="34" charset="0"/>
              </a:rPr>
              <a:t>Bowlby, (1969) Attachment and Loss: Volume 1: Attachment. London: Hogarth Press.</a:t>
            </a:r>
          </a:p>
          <a:p>
            <a:pPr>
              <a:lnSpc>
                <a:spcPct val="150000"/>
              </a:lnSpc>
            </a:pPr>
            <a:r>
              <a:rPr lang="en-GB" sz="1400" dirty="0">
                <a:latin typeface="Arial" panose="020B0604020202020204" pitchFamily="34" charset="0"/>
                <a:cs typeface="Arial" panose="020B0604020202020204" pitchFamily="34" charset="0"/>
              </a:rPr>
              <a:t>Bowlby, J.(1969)Attachment and Loss: Volume 1:Attachment. London: Hogarth Press.</a:t>
            </a:r>
          </a:p>
          <a:p>
            <a:pPr>
              <a:lnSpc>
                <a:spcPct val="150000"/>
              </a:lnSpc>
            </a:pPr>
            <a:r>
              <a:rPr lang="en-GB" sz="1400" dirty="0">
                <a:latin typeface="Arial" panose="020B0604020202020204" pitchFamily="34" charset="0"/>
                <a:cs typeface="Arial" panose="020B0604020202020204" pitchFamily="34" charset="0"/>
              </a:rPr>
              <a:t>Bowlby, J. (1969)Attachment and loss: Volume 1:Attachment.London:Penguin.</a:t>
            </a:r>
          </a:p>
          <a:p>
            <a:pPr>
              <a:lnSpc>
                <a:spcPct val="150000"/>
              </a:lnSpc>
            </a:pPr>
            <a:r>
              <a:rPr lang="en-GB" sz="1400" dirty="0">
                <a:latin typeface="Arial" panose="020B0604020202020204" pitchFamily="34" charset="0"/>
                <a:cs typeface="Arial" panose="020B0604020202020204" pitchFamily="34" charset="0"/>
              </a:rPr>
              <a:t>Bowlby, J.(1969) Attachment and Loss : Volume 1. Attachment. London : Hogarth Press.</a:t>
            </a:r>
          </a:p>
          <a:p>
            <a:pPr>
              <a:lnSpc>
                <a:spcPct val="150000"/>
              </a:lnSpc>
            </a:pPr>
            <a:r>
              <a:rPr lang="en-GB" sz="1400" dirty="0">
                <a:latin typeface="Arial" panose="020B0604020202020204" pitchFamily="34" charset="0"/>
                <a:cs typeface="Arial" panose="020B0604020202020204" pitchFamily="34" charset="0"/>
              </a:rPr>
              <a:t>Department for Education (2024) Early Years Foundation Stage Framework. London : DfE.</a:t>
            </a:r>
          </a:p>
          <a:p>
            <a:pPr>
              <a:lnSpc>
                <a:spcPct val="150000"/>
              </a:lnSpc>
            </a:pPr>
            <a:r>
              <a:rPr lang="en-GB" sz="1400" dirty="0">
                <a:latin typeface="Arial" panose="020B0604020202020204" pitchFamily="34" charset="0"/>
                <a:cs typeface="Arial" panose="020B0604020202020204" pitchFamily="34" charset="0"/>
              </a:rPr>
              <a:t>McLeod, S.(2025)John Bowlby’s Attachment Theory. Available at: https://www.simplypsychology.org/bowlby.html </a:t>
            </a:r>
          </a:p>
          <a:p>
            <a:pPr>
              <a:lnSpc>
                <a:spcPct val="150000"/>
              </a:lnSpc>
            </a:pPr>
            <a:r>
              <a:rPr lang="en-GB" sz="1400" dirty="0">
                <a:latin typeface="Arial" panose="020B0604020202020204" pitchFamily="34" charset="0"/>
                <a:cs typeface="Arial" panose="020B0604020202020204" pitchFamily="34" charset="0"/>
              </a:rPr>
              <a:t>Shonkoff, J.P.et al.(2012)’The lifelong effects of early childhood adversity and toxic stress,’ Pediatrics,129 (1). Pp.e232-e246.</a:t>
            </a:r>
          </a:p>
          <a:p>
            <a:endParaRPr lang="en-GB" sz="1600" dirty="0">
              <a:latin typeface="Arial" panose="020B0604020202020204" pitchFamily="34" charset="0"/>
              <a:cs typeface="Arial" panose="020B0604020202020204" pitchFamily="34" charset="0"/>
            </a:endParaRPr>
          </a:p>
        </p:txBody>
      </p:sp>
      <p:sp>
        <p:nvSpPr>
          <p:cNvPr id="4" name="Date Placeholder 3">
            <a:extLst>
              <a:ext uri="{FF2B5EF4-FFF2-40B4-BE49-F238E27FC236}">
                <a16:creationId xmlns:a16="http://schemas.microsoft.com/office/drawing/2014/main" id="{E263DB6D-0235-4F24-41D4-34A87AB383B7}"/>
              </a:ext>
            </a:extLst>
          </p:cNvPr>
          <p:cNvSpPr>
            <a:spLocks noGrp="1"/>
          </p:cNvSpPr>
          <p:nvPr>
            <p:ph type="dt" sz="half" idx="10"/>
          </p:nvPr>
        </p:nvSpPr>
        <p:spPr/>
        <p:txBody>
          <a:bodyPr/>
          <a:lstStyle/>
          <a:p>
            <a:pPr>
              <a:defRPr/>
            </a:pPr>
            <a:fld id="{63163EF8-2307-4794-9875-6B8CA664E276}" type="datetime1">
              <a:rPr lang="en-GB" altLang="en-US" smtClean="0"/>
              <a:pPr>
                <a:defRPr/>
              </a:pPr>
              <a:t>09/07/2026</a:t>
            </a:fld>
            <a:endParaRPr lang="en-GB" altLang="en-US" dirty="0"/>
          </a:p>
        </p:txBody>
      </p:sp>
      <p:sp>
        <p:nvSpPr>
          <p:cNvPr id="5" name="Slide Number Placeholder 4">
            <a:extLst>
              <a:ext uri="{FF2B5EF4-FFF2-40B4-BE49-F238E27FC236}">
                <a16:creationId xmlns:a16="http://schemas.microsoft.com/office/drawing/2014/main" id="{16E73963-13F3-38BB-2947-A7D244A675C2}"/>
              </a:ext>
            </a:extLst>
          </p:cNvPr>
          <p:cNvSpPr>
            <a:spLocks noGrp="1"/>
          </p:cNvSpPr>
          <p:nvPr>
            <p:ph type="sldNum" sz="quarter" idx="12"/>
          </p:nvPr>
        </p:nvSpPr>
        <p:spPr/>
        <p:txBody>
          <a:bodyPr/>
          <a:lstStyle/>
          <a:p>
            <a:pPr>
              <a:defRPr/>
            </a:pPr>
            <a:fld id="{8B34AADE-47AB-4FD6-A959-68A9E6432E18}" type="slidenum">
              <a:rPr lang="en-GB" altLang="en-US" smtClean="0"/>
              <a:pPr>
                <a:defRPr/>
              </a:pPr>
              <a:t>11</a:t>
            </a:fld>
            <a:endParaRPr lang="en-GB" altLang="en-US"/>
          </a:p>
        </p:txBody>
      </p:sp>
    </p:spTree>
    <p:extLst>
      <p:ext uri="{BB962C8B-B14F-4D97-AF65-F5344CB8AC3E}">
        <p14:creationId xmlns:p14="http://schemas.microsoft.com/office/powerpoint/2010/main" val="156727033"/>
      </p:ext>
    </p:extLst>
  </p:cSld>
  <p:clrMapOvr>
    <a:masterClrMapping/>
  </p:clrMapOvr>
</p:sld>
</file>

<file path=ppt/theme/theme1.xml><?xml version="1.0" encoding="utf-8"?>
<a:theme xmlns:a="http://schemas.openxmlformats.org/drawingml/2006/main" name="ArchVTI">
  <a:themeElements>
    <a:clrScheme name="Custom 42">
      <a:dk1>
        <a:sysClr val="windowText" lastClr="000000"/>
      </a:dk1>
      <a:lt1>
        <a:sysClr val="window" lastClr="FFFFFF"/>
      </a:lt1>
      <a:dk2>
        <a:srgbClr val="642626"/>
      </a:dk2>
      <a:lt2>
        <a:srgbClr val="F3F0E9"/>
      </a:lt2>
      <a:accent1>
        <a:srgbClr val="556D6F"/>
      </a:accent1>
      <a:accent2>
        <a:srgbClr val="C05050"/>
      </a:accent2>
      <a:accent3>
        <a:srgbClr val="BF873A"/>
      </a:accent3>
      <a:accent4>
        <a:srgbClr val="D8897E"/>
      </a:accent4>
      <a:accent5>
        <a:srgbClr val="A4976B"/>
      </a:accent5>
      <a:accent6>
        <a:srgbClr val="D49D8C"/>
      </a:accent6>
      <a:hlink>
        <a:srgbClr val="D13D6E"/>
      </a:hlink>
      <a:folHlink>
        <a:srgbClr val="6C9D92"/>
      </a:folHlink>
    </a:clrScheme>
    <a:fontScheme name="Custom 16">
      <a:majorFont>
        <a:latin typeface="Footlight MT Ligh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rchVTI" id="{23FE938F-4DF0-4C94-8546-C2AC6D26660D}" vid="{62E62DA1-385F-4EE3-8841-58A87FAE2068}"/>
    </a:ext>
  </a:extLst>
</a:theme>
</file>

<file path=ppt/theme/theme2.xml><?xml version="1.0" encoding="utf-8"?>
<a:theme xmlns:a="http://schemas.openxmlformats.org/drawingml/2006/main" name="BrushVTI">
  <a:themeElements>
    <a:clrScheme name="Custom 17">
      <a:dk1>
        <a:sysClr val="windowText" lastClr="000000"/>
      </a:dk1>
      <a:lt1>
        <a:sysClr val="window" lastClr="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Custom 3">
      <a:majorFont>
        <a:latin typeface="Elephant"/>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3.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1927</TotalTime>
  <Words>1327</Words>
  <Application>Microsoft Office PowerPoint</Application>
  <PresentationFormat>Widescreen</PresentationFormat>
  <Paragraphs>87</Paragraphs>
  <Slides>11</Slides>
  <Notes>0</Notes>
  <HiddenSlides>0</HiddenSlides>
  <MMClips>0</MMClips>
  <ScaleCrop>false</ScaleCrop>
  <HeadingPairs>
    <vt:vector size="6" baseType="variant">
      <vt:variant>
        <vt:lpstr>Fonts Used</vt:lpstr>
      </vt:variant>
      <vt:variant>
        <vt:i4>7</vt:i4>
      </vt:variant>
      <vt:variant>
        <vt:lpstr>Theme</vt:lpstr>
      </vt:variant>
      <vt:variant>
        <vt:i4>3</vt:i4>
      </vt:variant>
      <vt:variant>
        <vt:lpstr>Slide Titles</vt:lpstr>
      </vt:variant>
      <vt:variant>
        <vt:i4>11</vt:i4>
      </vt:variant>
    </vt:vector>
  </HeadingPairs>
  <TitlesOfParts>
    <vt:vector size="21" baseType="lpstr">
      <vt:lpstr>Arial</vt:lpstr>
      <vt:lpstr>Avenir Next LT Pro</vt:lpstr>
      <vt:lpstr>Calibri</vt:lpstr>
      <vt:lpstr>Century Gothic</vt:lpstr>
      <vt:lpstr>Elephant</vt:lpstr>
      <vt:lpstr>Footlight MT Light</vt:lpstr>
      <vt:lpstr>Myriad Pro</vt:lpstr>
      <vt:lpstr>ArchVTI</vt:lpstr>
      <vt:lpstr>BrushVTI</vt:lpstr>
      <vt:lpstr>20140311PresentationUWTSDTemplate</vt:lpstr>
      <vt:lpstr>PowerPoint Presentation</vt:lpstr>
      <vt:lpstr>Table of content</vt:lpstr>
      <vt:lpstr>AI Acknowledgement </vt:lpstr>
      <vt:lpstr>                                                                               Introduction </vt:lpstr>
      <vt:lpstr>Bowlby’s Attachment Theory and Isacc’s Development</vt:lpstr>
      <vt:lpstr>Applying Bowlby’s Attachment Theory to support  Isaac’s Needs</vt:lpstr>
      <vt:lpstr>Practical Strategies and Interventions for Isaac Using Bowlby’s Attachment Theory</vt:lpstr>
      <vt:lpstr>                        Biological and Environmental Factors Affecting Isaac’s Development</vt:lpstr>
      <vt:lpstr>Strengths and Weaknesses of Bowlby’s Attachment Theory in Isaac’s Case Study </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Farah Wiita</dc:creator>
  <cp:lastModifiedBy>Rama Gyawali</cp:lastModifiedBy>
  <cp:revision>15</cp:revision>
  <dcterms:created xsi:type="dcterms:W3CDTF">2025-06-09T16:43:11Z</dcterms:created>
  <dcterms:modified xsi:type="dcterms:W3CDTF">2026-07-09T09:01:00Z</dcterms:modified>
</cp:coreProperties>
</file>