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8" r:id="rId8"/>
    <p:sldId id="269" r:id="rId9"/>
    <p:sldId id="272" r:id="rId10"/>
    <p:sldId id="270"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596555-0245-D5AF-67D9-4485727C248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441EA491-1ADA-8BD2-12AB-2447491C28C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2C198352-E12B-4C2D-B523-C609BD91386E}" type="datetime1">
              <a:rPr lang="en-GB"/>
              <a:pPr lvl="0"/>
              <a:t>19/03/2026</a:t>
            </a:fld>
            <a:endParaRPr lang="en-GB"/>
          </a:p>
        </p:txBody>
      </p:sp>
      <p:sp>
        <p:nvSpPr>
          <p:cNvPr id="4" name="Slide Image Placeholder 3">
            <a:extLst>
              <a:ext uri="{FF2B5EF4-FFF2-40B4-BE49-F238E27FC236}">
                <a16:creationId xmlns:a16="http://schemas.microsoft.com/office/drawing/2014/main" id="{F40F58FC-9096-561A-5726-4E420026D6F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7E3A085-A2D7-E7FF-F45D-A72E71BA5ED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D74057C1-6986-8BCB-C253-28F994672A14}"/>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9C0B0292-5953-4F1F-9BFC-7DFF9BD7435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94983E34-EEE6-400A-985F-64202B55BB80}" type="slidenum">
              <a:t>‹#›</a:t>
            </a:fld>
            <a:endParaRPr lang="en-GB"/>
          </a:p>
        </p:txBody>
      </p:sp>
    </p:spTree>
    <p:extLst>
      <p:ext uri="{BB962C8B-B14F-4D97-AF65-F5344CB8AC3E}">
        <p14:creationId xmlns:p14="http://schemas.microsoft.com/office/powerpoint/2010/main" val="247673947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995098-C3B3-DB14-5742-76345877EA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2EBF71A-34D3-651E-4CB8-9F2DFC693A9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9C7FD88-76BA-0678-2219-C926CAF7803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F4F621-024F-4019-B2D0-6A66B72541AB}"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517F0135-50B7-5BC5-2231-AECF40C461B2}"/>
              </a:ext>
            </a:extLst>
          </p:cNvPr>
          <p:cNvGrpSpPr/>
          <p:nvPr/>
        </p:nvGrpSpPr>
        <p:grpSpPr>
          <a:xfrm>
            <a:off x="-19" y="-8467"/>
            <a:ext cx="12192024" cy="6866467"/>
            <a:chOff x="-19" y="-8467"/>
            <a:chExt cx="12192024" cy="6866467"/>
          </a:xfrm>
        </p:grpSpPr>
        <p:cxnSp>
          <p:nvCxnSpPr>
            <p:cNvPr id="3" name="Straight Connector 31">
              <a:extLst>
                <a:ext uri="{FF2B5EF4-FFF2-40B4-BE49-F238E27FC236}">
                  <a16:creationId xmlns:a16="http://schemas.microsoft.com/office/drawing/2014/main" id="{D1AB8405-54C7-404B-EB7C-E369AC08DE50}"/>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F4CBA49C-48FA-0FA0-20AF-1A03FA3DA79C}"/>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32D1D050-1E53-CB11-6860-D4F85D41F510}"/>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DE8895AC-8E8B-5406-FCE3-85200B89B18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26">
              <a:extLst>
                <a:ext uri="{FF2B5EF4-FFF2-40B4-BE49-F238E27FC236}">
                  <a16:creationId xmlns:a16="http://schemas.microsoft.com/office/drawing/2014/main" id="{E0164866-20E9-4D36-61AD-979417E27066}"/>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3AD5B188-F71D-1B50-16D8-C0FA084A44EF}"/>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8DA0A10D-D866-6BD8-6E2D-C61B8709BFE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A6DC580B-45B9-A156-DA8A-26AF01FDD973}"/>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30">
              <a:extLst>
                <a:ext uri="{FF2B5EF4-FFF2-40B4-BE49-F238E27FC236}">
                  <a16:creationId xmlns:a16="http://schemas.microsoft.com/office/drawing/2014/main" id="{177D2FFD-FAA7-5327-800D-513EA2713DEF}"/>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18">
              <a:extLst>
                <a:ext uri="{FF2B5EF4-FFF2-40B4-BE49-F238E27FC236}">
                  <a16:creationId xmlns:a16="http://schemas.microsoft.com/office/drawing/2014/main" id="{B2D0953E-5ED4-155B-051D-C9443FEE0527}"/>
                </a:ext>
              </a:extLst>
            </p:cNvPr>
            <p:cNvSpPr/>
            <p:nvPr/>
          </p:nvSpPr>
          <p:spPr>
            <a:xfrm rot="10799991">
              <a:off x="-19"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Title 1">
            <a:extLst>
              <a:ext uri="{FF2B5EF4-FFF2-40B4-BE49-F238E27FC236}">
                <a16:creationId xmlns:a16="http://schemas.microsoft.com/office/drawing/2014/main" id="{0794B6D5-D564-2F17-CD31-E529AF5BAC0B}"/>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4EDC8179-F5DF-9439-B5DE-46E488380FE3}"/>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C1A34CBB-DE0F-B2C1-5C62-E974CC749F3F}"/>
              </a:ext>
            </a:extLst>
          </p:cNvPr>
          <p:cNvSpPr txBox="1">
            <a:spLocks noGrp="1"/>
          </p:cNvSpPr>
          <p:nvPr>
            <p:ph type="dt" sz="half" idx="7"/>
          </p:nvPr>
        </p:nvSpPr>
        <p:spPr/>
        <p:txBody>
          <a:bodyPr/>
          <a:lstStyle>
            <a:lvl1pPr>
              <a:defRPr/>
            </a:lvl1pPr>
          </a:lstStyle>
          <a:p>
            <a:pPr lvl="0"/>
            <a:fld id="{E03BB2C0-41C8-4D37-A7F1-92E18635A1EA}" type="datetime1">
              <a:rPr lang="en-US"/>
              <a:pPr lvl="0"/>
              <a:t>3/19/2026</a:t>
            </a:fld>
            <a:endParaRPr lang="en-US"/>
          </a:p>
        </p:txBody>
      </p:sp>
      <p:sp>
        <p:nvSpPr>
          <p:cNvPr id="16" name="Footer Placeholder 4">
            <a:extLst>
              <a:ext uri="{FF2B5EF4-FFF2-40B4-BE49-F238E27FC236}">
                <a16:creationId xmlns:a16="http://schemas.microsoft.com/office/drawing/2014/main" id="{14E811C5-0CC3-796D-78B9-1B5C49E3796A}"/>
              </a:ext>
            </a:extLst>
          </p:cNvPr>
          <p:cNvSpPr txBox="1">
            <a:spLocks noGrp="1"/>
          </p:cNvSpPr>
          <p:nvPr>
            <p:ph type="ftr" sz="quarter" idx="9"/>
          </p:nvPr>
        </p:nvSpPr>
        <p:spPr/>
        <p:txBody>
          <a:bodyPr/>
          <a:lstStyle>
            <a:lvl1pPr>
              <a:defRPr/>
            </a:lvl1pPr>
          </a:lstStyle>
          <a:p>
            <a:pPr lvl="0"/>
            <a:endParaRPr lang="en-US"/>
          </a:p>
        </p:txBody>
      </p:sp>
      <p:sp>
        <p:nvSpPr>
          <p:cNvPr id="17" name="Slide Number Placeholder 5">
            <a:extLst>
              <a:ext uri="{FF2B5EF4-FFF2-40B4-BE49-F238E27FC236}">
                <a16:creationId xmlns:a16="http://schemas.microsoft.com/office/drawing/2014/main" id="{AB0CA1F3-CCB0-1A85-44BC-23DC3D513E19}"/>
              </a:ext>
            </a:extLst>
          </p:cNvPr>
          <p:cNvSpPr txBox="1">
            <a:spLocks noGrp="1"/>
          </p:cNvSpPr>
          <p:nvPr>
            <p:ph type="sldNum" sz="quarter" idx="8"/>
          </p:nvPr>
        </p:nvSpPr>
        <p:spPr/>
        <p:txBody>
          <a:bodyPr/>
          <a:lstStyle>
            <a:lvl1pPr>
              <a:defRPr/>
            </a:lvl1pPr>
          </a:lstStyle>
          <a:p>
            <a:pPr lvl="0"/>
            <a:fld id="{92C9FCAB-A428-4AC1-B4E0-1555D99614C9}" type="slidenum">
              <a:t>‹#›</a:t>
            </a:fld>
            <a:endParaRPr lang="en-US"/>
          </a:p>
        </p:txBody>
      </p:sp>
    </p:spTree>
    <p:extLst>
      <p:ext uri="{BB962C8B-B14F-4D97-AF65-F5344CB8AC3E}">
        <p14:creationId xmlns:p14="http://schemas.microsoft.com/office/powerpoint/2010/main" val="41068245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C2891-3060-05EF-ABF2-2846B1BEE920}"/>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EB8B2606-BF82-C573-E606-D6CCE13E6D13}"/>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99E7BD-993F-901C-3168-BDEFDAA3DCFD}"/>
              </a:ext>
            </a:extLst>
          </p:cNvPr>
          <p:cNvSpPr txBox="1">
            <a:spLocks noGrp="1"/>
          </p:cNvSpPr>
          <p:nvPr>
            <p:ph type="dt" sz="half" idx="7"/>
          </p:nvPr>
        </p:nvSpPr>
        <p:spPr/>
        <p:txBody>
          <a:bodyPr/>
          <a:lstStyle>
            <a:lvl1pPr>
              <a:defRPr/>
            </a:lvl1pPr>
          </a:lstStyle>
          <a:p>
            <a:pPr lvl="0"/>
            <a:fld id="{1044A93C-C140-4E91-AA52-A2EBEC2D40E8}" type="datetime1">
              <a:rPr lang="en-US"/>
              <a:pPr lvl="0"/>
              <a:t>3/19/2026</a:t>
            </a:fld>
            <a:endParaRPr lang="en-US"/>
          </a:p>
        </p:txBody>
      </p:sp>
      <p:sp>
        <p:nvSpPr>
          <p:cNvPr id="5" name="Footer Placeholder 4">
            <a:extLst>
              <a:ext uri="{FF2B5EF4-FFF2-40B4-BE49-F238E27FC236}">
                <a16:creationId xmlns:a16="http://schemas.microsoft.com/office/drawing/2014/main" id="{A22CBB9F-E5B7-9429-EB8D-70E320C8E3D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011CFA9-44AC-321F-6423-26AE8560907D}"/>
              </a:ext>
            </a:extLst>
          </p:cNvPr>
          <p:cNvSpPr txBox="1">
            <a:spLocks noGrp="1"/>
          </p:cNvSpPr>
          <p:nvPr>
            <p:ph type="sldNum" sz="quarter" idx="8"/>
          </p:nvPr>
        </p:nvSpPr>
        <p:spPr/>
        <p:txBody>
          <a:bodyPr/>
          <a:lstStyle>
            <a:lvl1pPr>
              <a:defRPr/>
            </a:lvl1pPr>
          </a:lstStyle>
          <a:p>
            <a:pPr lvl="0"/>
            <a:fld id="{5C63AB65-2343-4B8A-B3E4-187BD6E5F1E7}" type="slidenum">
              <a:t>‹#›</a:t>
            </a:fld>
            <a:endParaRPr lang="en-US"/>
          </a:p>
        </p:txBody>
      </p:sp>
    </p:spTree>
    <p:extLst>
      <p:ext uri="{BB962C8B-B14F-4D97-AF65-F5344CB8AC3E}">
        <p14:creationId xmlns:p14="http://schemas.microsoft.com/office/powerpoint/2010/main" val="65226577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67DFF-1990-A50D-7DD5-5CF2E5A8DC7B}"/>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06F17387-288D-B22D-D0BA-A249A4F15F27}"/>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82E7D40B-3EC8-C98D-323E-2B5085C88371}"/>
              </a:ext>
            </a:extLst>
          </p:cNvPr>
          <p:cNvSpPr txBox="1">
            <a:spLocks noGrp="1"/>
          </p:cNvSpPr>
          <p:nvPr>
            <p:ph type="dt" sz="half" idx="7"/>
          </p:nvPr>
        </p:nvSpPr>
        <p:spPr/>
        <p:txBody>
          <a:bodyPr/>
          <a:lstStyle>
            <a:lvl1pPr>
              <a:defRPr/>
            </a:lvl1pPr>
          </a:lstStyle>
          <a:p>
            <a:pPr lvl="0"/>
            <a:fld id="{038D9E92-5230-4BA1-8FBE-A4DABDE05682}" type="datetime1">
              <a:rPr lang="en-US"/>
              <a:pPr lvl="0"/>
              <a:t>3/19/2026</a:t>
            </a:fld>
            <a:endParaRPr lang="en-US"/>
          </a:p>
        </p:txBody>
      </p:sp>
      <p:sp>
        <p:nvSpPr>
          <p:cNvPr id="5" name="Footer Placeholder 4">
            <a:extLst>
              <a:ext uri="{FF2B5EF4-FFF2-40B4-BE49-F238E27FC236}">
                <a16:creationId xmlns:a16="http://schemas.microsoft.com/office/drawing/2014/main" id="{1F749356-8C7A-C1DD-E845-E76570D1552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28B67F9-28FB-4C76-0752-2A5174CAC119}"/>
              </a:ext>
            </a:extLst>
          </p:cNvPr>
          <p:cNvSpPr txBox="1">
            <a:spLocks noGrp="1"/>
          </p:cNvSpPr>
          <p:nvPr>
            <p:ph type="sldNum" sz="quarter" idx="8"/>
          </p:nvPr>
        </p:nvSpPr>
        <p:spPr/>
        <p:txBody>
          <a:bodyPr/>
          <a:lstStyle>
            <a:lvl1pPr>
              <a:defRPr/>
            </a:lvl1pPr>
          </a:lstStyle>
          <a:p>
            <a:pPr lvl="0"/>
            <a:fld id="{398FB073-7796-48DE-B23E-1179DDA81BF4}" type="slidenum">
              <a:t>‹#›</a:t>
            </a:fld>
            <a:endParaRPr lang="en-US"/>
          </a:p>
        </p:txBody>
      </p:sp>
    </p:spTree>
    <p:extLst>
      <p:ext uri="{BB962C8B-B14F-4D97-AF65-F5344CB8AC3E}">
        <p14:creationId xmlns:p14="http://schemas.microsoft.com/office/powerpoint/2010/main" val="2525935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99C8A-5410-1CDE-1A34-707F162BA4E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B6C4D616-D5CE-B136-7244-6D8064EE593B}"/>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C59911B-9F77-94C9-16F1-D298B748E324}"/>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FBAFFAA-27CB-0D74-46A4-E058FFDA7D67}"/>
              </a:ext>
            </a:extLst>
          </p:cNvPr>
          <p:cNvSpPr txBox="1">
            <a:spLocks noGrp="1"/>
          </p:cNvSpPr>
          <p:nvPr>
            <p:ph type="dt" sz="half" idx="7"/>
          </p:nvPr>
        </p:nvSpPr>
        <p:spPr/>
        <p:txBody>
          <a:bodyPr/>
          <a:lstStyle>
            <a:lvl1pPr>
              <a:defRPr/>
            </a:lvl1pPr>
          </a:lstStyle>
          <a:p>
            <a:pPr lvl="0"/>
            <a:fld id="{1FFB91A4-AC09-4035-AF9F-B5934ABD6D4C}" type="datetime1">
              <a:rPr lang="en-US"/>
              <a:pPr lvl="0"/>
              <a:t>3/19/2026</a:t>
            </a:fld>
            <a:endParaRPr lang="en-US"/>
          </a:p>
        </p:txBody>
      </p:sp>
      <p:sp>
        <p:nvSpPr>
          <p:cNvPr id="6" name="Footer Placeholder 5">
            <a:extLst>
              <a:ext uri="{FF2B5EF4-FFF2-40B4-BE49-F238E27FC236}">
                <a16:creationId xmlns:a16="http://schemas.microsoft.com/office/drawing/2014/main" id="{4E3BE853-0CA5-6331-8F98-69BA6AF869D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7D27469-E296-4823-F8FA-1891E6FB75C6}"/>
              </a:ext>
            </a:extLst>
          </p:cNvPr>
          <p:cNvSpPr txBox="1">
            <a:spLocks noGrp="1"/>
          </p:cNvSpPr>
          <p:nvPr>
            <p:ph type="sldNum" sz="quarter" idx="8"/>
          </p:nvPr>
        </p:nvSpPr>
        <p:spPr/>
        <p:txBody>
          <a:bodyPr/>
          <a:lstStyle>
            <a:lvl1pPr>
              <a:defRPr/>
            </a:lvl1pPr>
          </a:lstStyle>
          <a:p>
            <a:pPr lvl="0"/>
            <a:fld id="{0135716B-A215-4A96-80CF-7F05B5087D77}" type="slidenum">
              <a:t>‹#›</a:t>
            </a:fld>
            <a:endParaRPr lang="en-US"/>
          </a:p>
        </p:txBody>
      </p:sp>
    </p:spTree>
    <p:extLst>
      <p:ext uri="{BB962C8B-B14F-4D97-AF65-F5344CB8AC3E}">
        <p14:creationId xmlns:p14="http://schemas.microsoft.com/office/powerpoint/2010/main" val="2589083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DCDE8-E8E3-5003-8F5C-74AF79BA5BB4}"/>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6327E805-99CC-9227-B966-E89762C66FBE}"/>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B7B744C4-AC42-1451-F6D5-CF0525BB56D8}"/>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BA03821-1903-AD56-736B-42117ABA5D0B}"/>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C9678C77-21D1-D3B1-9D8E-39294CBF2065}"/>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24FCA58-EB16-F9E8-66A0-B2AABD4BC3F3}"/>
              </a:ext>
            </a:extLst>
          </p:cNvPr>
          <p:cNvSpPr txBox="1">
            <a:spLocks noGrp="1"/>
          </p:cNvSpPr>
          <p:nvPr>
            <p:ph type="dt" sz="half" idx="7"/>
          </p:nvPr>
        </p:nvSpPr>
        <p:spPr/>
        <p:txBody>
          <a:bodyPr/>
          <a:lstStyle>
            <a:lvl1pPr>
              <a:defRPr/>
            </a:lvl1pPr>
          </a:lstStyle>
          <a:p>
            <a:pPr lvl="0"/>
            <a:fld id="{B397EC29-C251-418C-90FE-6767E9389206}" type="datetime1">
              <a:rPr lang="en-US"/>
              <a:pPr lvl="0"/>
              <a:t>3/19/2026</a:t>
            </a:fld>
            <a:endParaRPr lang="en-US"/>
          </a:p>
        </p:txBody>
      </p:sp>
      <p:sp>
        <p:nvSpPr>
          <p:cNvPr id="8" name="Footer Placeholder 7">
            <a:extLst>
              <a:ext uri="{FF2B5EF4-FFF2-40B4-BE49-F238E27FC236}">
                <a16:creationId xmlns:a16="http://schemas.microsoft.com/office/drawing/2014/main" id="{F739459B-809D-DD16-EAE3-D39AA2DD12F6}"/>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1079B631-8969-EA2E-3505-72C173668742}"/>
              </a:ext>
            </a:extLst>
          </p:cNvPr>
          <p:cNvSpPr txBox="1">
            <a:spLocks noGrp="1"/>
          </p:cNvSpPr>
          <p:nvPr>
            <p:ph type="sldNum" sz="quarter" idx="8"/>
          </p:nvPr>
        </p:nvSpPr>
        <p:spPr/>
        <p:txBody>
          <a:bodyPr/>
          <a:lstStyle>
            <a:lvl1pPr>
              <a:defRPr/>
            </a:lvl1pPr>
          </a:lstStyle>
          <a:p>
            <a:pPr lvl="0"/>
            <a:fld id="{3B14D32E-3A7E-4DD3-9F3A-60059D0E70A6}" type="slidenum">
              <a:t>‹#›</a:t>
            </a:fld>
            <a:endParaRPr lang="en-US"/>
          </a:p>
        </p:txBody>
      </p:sp>
    </p:spTree>
    <p:extLst>
      <p:ext uri="{BB962C8B-B14F-4D97-AF65-F5344CB8AC3E}">
        <p14:creationId xmlns:p14="http://schemas.microsoft.com/office/powerpoint/2010/main" val="1846588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08AB2-8DA9-514C-3C92-0DB64F309FA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CE56AB6D-E401-27AC-6863-0B61E97DF418}"/>
              </a:ext>
            </a:extLst>
          </p:cNvPr>
          <p:cNvSpPr txBox="1">
            <a:spLocks noGrp="1"/>
          </p:cNvSpPr>
          <p:nvPr>
            <p:ph type="dt" sz="half" idx="7"/>
          </p:nvPr>
        </p:nvSpPr>
        <p:spPr/>
        <p:txBody>
          <a:bodyPr/>
          <a:lstStyle>
            <a:lvl1pPr>
              <a:defRPr/>
            </a:lvl1pPr>
          </a:lstStyle>
          <a:p>
            <a:pPr lvl="0"/>
            <a:fld id="{216D9CB5-55D2-47A8-B085-31BC2478581A}" type="datetime1">
              <a:rPr lang="en-US"/>
              <a:pPr lvl="0"/>
              <a:t>3/19/2026</a:t>
            </a:fld>
            <a:endParaRPr lang="en-US"/>
          </a:p>
        </p:txBody>
      </p:sp>
      <p:sp>
        <p:nvSpPr>
          <p:cNvPr id="4" name="Footer Placeholder 3">
            <a:extLst>
              <a:ext uri="{FF2B5EF4-FFF2-40B4-BE49-F238E27FC236}">
                <a16:creationId xmlns:a16="http://schemas.microsoft.com/office/drawing/2014/main" id="{1C2A22BF-7DE6-95FE-D05D-8C2E369795E1}"/>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4CB147B-F43D-D5F0-B740-D1116438CC6C}"/>
              </a:ext>
            </a:extLst>
          </p:cNvPr>
          <p:cNvSpPr txBox="1">
            <a:spLocks noGrp="1"/>
          </p:cNvSpPr>
          <p:nvPr>
            <p:ph type="sldNum" sz="quarter" idx="8"/>
          </p:nvPr>
        </p:nvSpPr>
        <p:spPr/>
        <p:txBody>
          <a:bodyPr/>
          <a:lstStyle>
            <a:lvl1pPr>
              <a:defRPr/>
            </a:lvl1pPr>
          </a:lstStyle>
          <a:p>
            <a:pPr lvl="0"/>
            <a:fld id="{C8CF2DAB-F0AC-4E17-AF9E-F487CA9240EB}" type="slidenum">
              <a:t>‹#›</a:t>
            </a:fld>
            <a:endParaRPr lang="en-US"/>
          </a:p>
        </p:txBody>
      </p:sp>
    </p:spTree>
    <p:extLst>
      <p:ext uri="{BB962C8B-B14F-4D97-AF65-F5344CB8AC3E}">
        <p14:creationId xmlns:p14="http://schemas.microsoft.com/office/powerpoint/2010/main" val="246113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53688E-9C3C-E97C-17DE-BE6818F8A8E3}"/>
              </a:ext>
            </a:extLst>
          </p:cNvPr>
          <p:cNvSpPr txBox="1">
            <a:spLocks noGrp="1"/>
          </p:cNvSpPr>
          <p:nvPr>
            <p:ph type="dt" sz="half" idx="7"/>
          </p:nvPr>
        </p:nvSpPr>
        <p:spPr/>
        <p:txBody>
          <a:bodyPr/>
          <a:lstStyle>
            <a:lvl1pPr>
              <a:defRPr/>
            </a:lvl1pPr>
          </a:lstStyle>
          <a:p>
            <a:pPr lvl="0"/>
            <a:fld id="{28D1B6DD-C4C6-4BA6-9BF6-7B642F456DEF}" type="datetime1">
              <a:rPr lang="en-US"/>
              <a:pPr lvl="0"/>
              <a:t>3/19/2026</a:t>
            </a:fld>
            <a:endParaRPr lang="en-US"/>
          </a:p>
        </p:txBody>
      </p:sp>
      <p:sp>
        <p:nvSpPr>
          <p:cNvPr id="3" name="Footer Placeholder 2">
            <a:extLst>
              <a:ext uri="{FF2B5EF4-FFF2-40B4-BE49-F238E27FC236}">
                <a16:creationId xmlns:a16="http://schemas.microsoft.com/office/drawing/2014/main" id="{FA4EABED-7C25-7D22-935B-0159F3F6AB8B}"/>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F3548F9D-D8DE-1DB1-166D-8445ADA8598F}"/>
              </a:ext>
            </a:extLst>
          </p:cNvPr>
          <p:cNvSpPr txBox="1">
            <a:spLocks noGrp="1"/>
          </p:cNvSpPr>
          <p:nvPr>
            <p:ph type="sldNum" sz="quarter" idx="8"/>
          </p:nvPr>
        </p:nvSpPr>
        <p:spPr/>
        <p:txBody>
          <a:bodyPr/>
          <a:lstStyle>
            <a:lvl1pPr>
              <a:defRPr/>
            </a:lvl1pPr>
          </a:lstStyle>
          <a:p>
            <a:pPr lvl="0"/>
            <a:fld id="{618CC91A-764A-4CD3-B31E-0E4304CEF1B6}" type="slidenum">
              <a:t>‹#›</a:t>
            </a:fld>
            <a:endParaRPr lang="en-US"/>
          </a:p>
        </p:txBody>
      </p:sp>
    </p:spTree>
    <p:extLst>
      <p:ext uri="{BB962C8B-B14F-4D97-AF65-F5344CB8AC3E}">
        <p14:creationId xmlns:p14="http://schemas.microsoft.com/office/powerpoint/2010/main" val="44210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1617-FB3D-62F9-BBF5-CE6BAEB815FF}"/>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D694F0E9-D094-7B69-4B87-6C773B6EC7F8}"/>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AF2B11E-E7AD-1487-1422-25D923EDF5F1}"/>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AAE7408E-88D4-9531-86A3-E069BDA1B43F}"/>
              </a:ext>
            </a:extLst>
          </p:cNvPr>
          <p:cNvSpPr txBox="1">
            <a:spLocks noGrp="1"/>
          </p:cNvSpPr>
          <p:nvPr>
            <p:ph type="dt" sz="half" idx="7"/>
          </p:nvPr>
        </p:nvSpPr>
        <p:spPr/>
        <p:txBody>
          <a:bodyPr/>
          <a:lstStyle>
            <a:lvl1pPr>
              <a:defRPr/>
            </a:lvl1pPr>
          </a:lstStyle>
          <a:p>
            <a:pPr lvl="0"/>
            <a:fld id="{70772C9C-28CC-4F67-B904-2ED6AE8F0D43}" type="datetime1">
              <a:rPr lang="en-US"/>
              <a:pPr lvl="0"/>
              <a:t>3/19/2026</a:t>
            </a:fld>
            <a:endParaRPr lang="en-US"/>
          </a:p>
        </p:txBody>
      </p:sp>
      <p:sp>
        <p:nvSpPr>
          <p:cNvPr id="6" name="Footer Placeholder 5">
            <a:extLst>
              <a:ext uri="{FF2B5EF4-FFF2-40B4-BE49-F238E27FC236}">
                <a16:creationId xmlns:a16="http://schemas.microsoft.com/office/drawing/2014/main" id="{B1AB045A-4E95-E576-71FD-E6EAC0585401}"/>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34C4256-3F67-4DC9-E4E7-6A22C5113E57}"/>
              </a:ext>
            </a:extLst>
          </p:cNvPr>
          <p:cNvSpPr txBox="1">
            <a:spLocks noGrp="1"/>
          </p:cNvSpPr>
          <p:nvPr>
            <p:ph type="sldNum" sz="quarter" idx="8"/>
          </p:nvPr>
        </p:nvSpPr>
        <p:spPr/>
        <p:txBody>
          <a:bodyPr/>
          <a:lstStyle>
            <a:lvl1pPr>
              <a:defRPr/>
            </a:lvl1pPr>
          </a:lstStyle>
          <a:p>
            <a:pPr lvl="0"/>
            <a:fld id="{1B52D930-CC37-4060-89A4-0D1BE167EB41}" type="slidenum">
              <a:t>‹#›</a:t>
            </a:fld>
            <a:endParaRPr lang="en-US"/>
          </a:p>
        </p:txBody>
      </p:sp>
    </p:spTree>
    <p:extLst>
      <p:ext uri="{BB962C8B-B14F-4D97-AF65-F5344CB8AC3E}">
        <p14:creationId xmlns:p14="http://schemas.microsoft.com/office/powerpoint/2010/main" val="1096969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7A641-7210-8B2C-E83F-F0D0BAF89188}"/>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91DE3FB8-A61B-2F1D-2BA3-78BAC6EF9DE6}"/>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513AEDAF-7DD9-0E7A-AD5B-404BCABF249D}"/>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249CED32-4328-FBEE-D01A-7D8B63E93D70}"/>
              </a:ext>
            </a:extLst>
          </p:cNvPr>
          <p:cNvSpPr txBox="1">
            <a:spLocks noGrp="1"/>
          </p:cNvSpPr>
          <p:nvPr>
            <p:ph type="dt" sz="half" idx="7"/>
          </p:nvPr>
        </p:nvSpPr>
        <p:spPr/>
        <p:txBody>
          <a:bodyPr/>
          <a:lstStyle>
            <a:lvl1pPr>
              <a:defRPr/>
            </a:lvl1pPr>
          </a:lstStyle>
          <a:p>
            <a:pPr lvl="0"/>
            <a:fld id="{B3DAA9B2-3014-4E30-83F6-C2E5643F3FFA}" type="datetime1">
              <a:rPr lang="en-US"/>
              <a:pPr lvl="0"/>
              <a:t>3/19/2026</a:t>
            </a:fld>
            <a:endParaRPr lang="en-US"/>
          </a:p>
        </p:txBody>
      </p:sp>
      <p:sp>
        <p:nvSpPr>
          <p:cNvPr id="6" name="Footer Placeholder 5">
            <a:extLst>
              <a:ext uri="{FF2B5EF4-FFF2-40B4-BE49-F238E27FC236}">
                <a16:creationId xmlns:a16="http://schemas.microsoft.com/office/drawing/2014/main" id="{722AFAA2-C08A-F398-EBCA-D6D0827D025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8FCDBC1-AB84-4FE6-AB19-CF2BC5FE8809}"/>
              </a:ext>
            </a:extLst>
          </p:cNvPr>
          <p:cNvSpPr txBox="1">
            <a:spLocks noGrp="1"/>
          </p:cNvSpPr>
          <p:nvPr>
            <p:ph type="sldNum" sz="quarter" idx="8"/>
          </p:nvPr>
        </p:nvSpPr>
        <p:spPr/>
        <p:txBody>
          <a:bodyPr/>
          <a:lstStyle>
            <a:lvl1pPr>
              <a:defRPr/>
            </a:lvl1pPr>
          </a:lstStyle>
          <a:p>
            <a:pPr lvl="0"/>
            <a:fld id="{27AE675D-160B-4098-8B9C-085D352F3A81}" type="slidenum">
              <a:t>‹#›</a:t>
            </a:fld>
            <a:endParaRPr lang="en-US"/>
          </a:p>
        </p:txBody>
      </p:sp>
    </p:spTree>
    <p:extLst>
      <p:ext uri="{BB962C8B-B14F-4D97-AF65-F5344CB8AC3E}">
        <p14:creationId xmlns:p14="http://schemas.microsoft.com/office/powerpoint/2010/main" val="400229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B7CE2-FC2A-355B-81C3-484B14B15CE7}"/>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A9F9A89-19B9-B2DC-BE3F-B1B9F612ECFD}"/>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03426D02-A836-6157-FB0B-E5AF91922E46}"/>
              </a:ext>
            </a:extLst>
          </p:cNvPr>
          <p:cNvSpPr txBox="1">
            <a:spLocks noGrp="1"/>
          </p:cNvSpPr>
          <p:nvPr>
            <p:ph type="dt" sz="half" idx="7"/>
          </p:nvPr>
        </p:nvSpPr>
        <p:spPr/>
        <p:txBody>
          <a:bodyPr/>
          <a:lstStyle>
            <a:lvl1pPr>
              <a:defRPr/>
            </a:lvl1pPr>
          </a:lstStyle>
          <a:p>
            <a:pPr lvl="0"/>
            <a:fld id="{563B497C-CE5B-45F5-B762-515394082E5C}" type="datetime1">
              <a:rPr lang="en-US"/>
              <a:pPr lvl="0"/>
              <a:t>3/19/2026</a:t>
            </a:fld>
            <a:endParaRPr lang="en-US"/>
          </a:p>
        </p:txBody>
      </p:sp>
      <p:sp>
        <p:nvSpPr>
          <p:cNvPr id="5" name="Footer Placeholder 4">
            <a:extLst>
              <a:ext uri="{FF2B5EF4-FFF2-40B4-BE49-F238E27FC236}">
                <a16:creationId xmlns:a16="http://schemas.microsoft.com/office/drawing/2014/main" id="{82D03272-85CE-DFA0-33ED-CB013A987C96}"/>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1A2E9B0-94FA-8A0B-0821-40E1EB8D6CB7}"/>
              </a:ext>
            </a:extLst>
          </p:cNvPr>
          <p:cNvSpPr txBox="1">
            <a:spLocks noGrp="1"/>
          </p:cNvSpPr>
          <p:nvPr>
            <p:ph type="sldNum" sz="quarter" idx="8"/>
          </p:nvPr>
        </p:nvSpPr>
        <p:spPr/>
        <p:txBody>
          <a:bodyPr/>
          <a:lstStyle>
            <a:lvl1pPr>
              <a:defRPr/>
            </a:lvl1pPr>
          </a:lstStyle>
          <a:p>
            <a:pPr lvl="0"/>
            <a:fld id="{3B6BE659-3983-41D1-8D6B-A14AF7B13DB0}" type="slidenum">
              <a:t>‹#›</a:t>
            </a:fld>
            <a:endParaRPr lang="en-US"/>
          </a:p>
        </p:txBody>
      </p:sp>
    </p:spTree>
    <p:extLst>
      <p:ext uri="{BB962C8B-B14F-4D97-AF65-F5344CB8AC3E}">
        <p14:creationId xmlns:p14="http://schemas.microsoft.com/office/powerpoint/2010/main" val="370885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0C074-BC11-8B24-FF96-B979F8161269}"/>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DD9A2ED-20AA-A434-816D-B00A6805D985}"/>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A1439B7C-4F61-C98D-3FFB-D33991F42B74}"/>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3292F609-385F-465F-CC14-9EBB08D60847}"/>
              </a:ext>
            </a:extLst>
          </p:cNvPr>
          <p:cNvSpPr txBox="1">
            <a:spLocks noGrp="1"/>
          </p:cNvSpPr>
          <p:nvPr>
            <p:ph type="dt" sz="half" idx="7"/>
          </p:nvPr>
        </p:nvSpPr>
        <p:spPr/>
        <p:txBody>
          <a:bodyPr/>
          <a:lstStyle>
            <a:lvl1pPr>
              <a:defRPr/>
            </a:lvl1pPr>
          </a:lstStyle>
          <a:p>
            <a:pPr lvl="0"/>
            <a:fld id="{0599BBF1-A293-447C-A336-42E68CA795FE}" type="datetime1">
              <a:rPr lang="en-US"/>
              <a:pPr lvl="0"/>
              <a:t>3/19/2026</a:t>
            </a:fld>
            <a:endParaRPr lang="en-US"/>
          </a:p>
        </p:txBody>
      </p:sp>
      <p:sp>
        <p:nvSpPr>
          <p:cNvPr id="6" name="Footer Placeholder 4">
            <a:extLst>
              <a:ext uri="{FF2B5EF4-FFF2-40B4-BE49-F238E27FC236}">
                <a16:creationId xmlns:a16="http://schemas.microsoft.com/office/drawing/2014/main" id="{8055C1D6-0B9F-0A25-634E-2C7DB950B666}"/>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8A72C55E-E959-54BE-0A57-AFFA3EA8AE26}"/>
              </a:ext>
            </a:extLst>
          </p:cNvPr>
          <p:cNvSpPr txBox="1">
            <a:spLocks noGrp="1"/>
          </p:cNvSpPr>
          <p:nvPr>
            <p:ph type="sldNum" sz="quarter" idx="8"/>
          </p:nvPr>
        </p:nvSpPr>
        <p:spPr/>
        <p:txBody>
          <a:bodyPr/>
          <a:lstStyle>
            <a:lvl1pPr>
              <a:defRPr/>
            </a:lvl1pPr>
          </a:lstStyle>
          <a:p>
            <a:pPr lvl="0"/>
            <a:fld id="{F9E98187-D69B-431E-B195-7148234A61B5}" type="slidenum">
              <a:t>‹#›</a:t>
            </a:fld>
            <a:endParaRPr lang="en-US"/>
          </a:p>
        </p:txBody>
      </p:sp>
      <p:sp>
        <p:nvSpPr>
          <p:cNvPr id="8" name="TextBox 19">
            <a:extLst>
              <a:ext uri="{FF2B5EF4-FFF2-40B4-BE49-F238E27FC236}">
                <a16:creationId xmlns:a16="http://schemas.microsoft.com/office/drawing/2014/main" id="{771F1BB7-E3D3-9E28-AB3E-45ACBEBA6666}"/>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E9FC451A-8625-BFE1-4B9B-66A8560EC1B6}"/>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827609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4EAF-BD2E-3E1D-86A2-7E7A286243EF}"/>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876E3DCB-2C8D-3D3D-EA30-C045EE4F29E4}"/>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8946027F-924E-AC8B-5024-3FC93EC9F842}"/>
              </a:ext>
            </a:extLst>
          </p:cNvPr>
          <p:cNvSpPr txBox="1">
            <a:spLocks noGrp="1"/>
          </p:cNvSpPr>
          <p:nvPr>
            <p:ph type="dt" sz="half" idx="7"/>
          </p:nvPr>
        </p:nvSpPr>
        <p:spPr/>
        <p:txBody>
          <a:bodyPr/>
          <a:lstStyle>
            <a:lvl1pPr>
              <a:defRPr/>
            </a:lvl1pPr>
          </a:lstStyle>
          <a:p>
            <a:pPr lvl="0"/>
            <a:fld id="{4BB267C0-DF05-4D6B-9741-C035AD92852E}" type="datetime1">
              <a:rPr lang="en-US"/>
              <a:pPr lvl="0"/>
              <a:t>3/19/2026</a:t>
            </a:fld>
            <a:endParaRPr lang="en-US"/>
          </a:p>
        </p:txBody>
      </p:sp>
      <p:sp>
        <p:nvSpPr>
          <p:cNvPr id="5" name="Footer Placeholder 4">
            <a:extLst>
              <a:ext uri="{FF2B5EF4-FFF2-40B4-BE49-F238E27FC236}">
                <a16:creationId xmlns:a16="http://schemas.microsoft.com/office/drawing/2014/main" id="{362BE5F4-CDB5-27FF-F381-B27E265A0B7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E02994C-ABFA-5B00-522B-64EFAE99C930}"/>
              </a:ext>
            </a:extLst>
          </p:cNvPr>
          <p:cNvSpPr txBox="1">
            <a:spLocks noGrp="1"/>
          </p:cNvSpPr>
          <p:nvPr>
            <p:ph type="sldNum" sz="quarter" idx="8"/>
          </p:nvPr>
        </p:nvSpPr>
        <p:spPr/>
        <p:txBody>
          <a:bodyPr/>
          <a:lstStyle>
            <a:lvl1pPr>
              <a:defRPr/>
            </a:lvl1pPr>
          </a:lstStyle>
          <a:p>
            <a:pPr lvl="0"/>
            <a:fld id="{6520ABF2-A86D-424D-B1C0-C254FB1AC23A}" type="slidenum">
              <a:t>‹#›</a:t>
            </a:fld>
            <a:endParaRPr lang="en-US"/>
          </a:p>
        </p:txBody>
      </p:sp>
    </p:spTree>
    <p:extLst>
      <p:ext uri="{BB962C8B-B14F-4D97-AF65-F5344CB8AC3E}">
        <p14:creationId xmlns:p14="http://schemas.microsoft.com/office/powerpoint/2010/main" val="2442842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7FE56-0837-CB16-9816-513796CC59D2}"/>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773D8947-AA52-F3A1-C69B-8531E873E2A0}"/>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C125A3EA-8828-5979-3714-1E57E193CBBA}"/>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B9A53F1A-65AD-A00D-76DF-F0ABD75ADECB}"/>
              </a:ext>
            </a:extLst>
          </p:cNvPr>
          <p:cNvSpPr txBox="1">
            <a:spLocks noGrp="1"/>
          </p:cNvSpPr>
          <p:nvPr>
            <p:ph type="dt" sz="half" idx="7"/>
          </p:nvPr>
        </p:nvSpPr>
        <p:spPr/>
        <p:txBody>
          <a:bodyPr/>
          <a:lstStyle>
            <a:lvl1pPr>
              <a:defRPr/>
            </a:lvl1pPr>
          </a:lstStyle>
          <a:p>
            <a:pPr lvl="0"/>
            <a:fld id="{F19C887A-E87A-489F-BF34-4BBADBC5C658}" type="datetime1">
              <a:rPr lang="en-US"/>
              <a:pPr lvl="0"/>
              <a:t>3/19/2026</a:t>
            </a:fld>
            <a:endParaRPr lang="en-US"/>
          </a:p>
        </p:txBody>
      </p:sp>
      <p:sp>
        <p:nvSpPr>
          <p:cNvPr id="6" name="Footer Placeholder 4">
            <a:extLst>
              <a:ext uri="{FF2B5EF4-FFF2-40B4-BE49-F238E27FC236}">
                <a16:creationId xmlns:a16="http://schemas.microsoft.com/office/drawing/2014/main" id="{2C91B651-5B58-ACCA-9088-07739F5C31D8}"/>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49266A4E-C957-8A1E-F6B5-910D62894EAC}"/>
              </a:ext>
            </a:extLst>
          </p:cNvPr>
          <p:cNvSpPr txBox="1">
            <a:spLocks noGrp="1"/>
          </p:cNvSpPr>
          <p:nvPr>
            <p:ph type="sldNum" sz="quarter" idx="8"/>
          </p:nvPr>
        </p:nvSpPr>
        <p:spPr/>
        <p:txBody>
          <a:bodyPr/>
          <a:lstStyle>
            <a:lvl1pPr>
              <a:defRPr/>
            </a:lvl1pPr>
          </a:lstStyle>
          <a:p>
            <a:pPr lvl="0"/>
            <a:fld id="{926221BD-A933-4C9D-88B3-C1A1B5395899}" type="slidenum">
              <a:t>‹#›</a:t>
            </a:fld>
            <a:endParaRPr lang="en-US"/>
          </a:p>
        </p:txBody>
      </p:sp>
      <p:sp>
        <p:nvSpPr>
          <p:cNvPr id="8" name="TextBox 23">
            <a:extLst>
              <a:ext uri="{FF2B5EF4-FFF2-40B4-BE49-F238E27FC236}">
                <a16:creationId xmlns:a16="http://schemas.microsoft.com/office/drawing/2014/main" id="{76EE3C2E-B4DF-DE05-4ABC-879C255A6F45}"/>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1486509F-8F7B-B8BF-19EC-729DD46CB0CA}"/>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110514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B9EA8-2FE3-D9DE-8D82-11D3B3AC9CAB}"/>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9FE63604-B916-E6BB-FC66-B3E063E4A8B9}"/>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4AA5B108-9FE2-EB2C-AD7E-F4BCE286C69F}"/>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B7489103-16A6-CCC2-726C-634EDA918886}"/>
              </a:ext>
            </a:extLst>
          </p:cNvPr>
          <p:cNvSpPr txBox="1">
            <a:spLocks noGrp="1"/>
          </p:cNvSpPr>
          <p:nvPr>
            <p:ph type="dt" sz="half" idx="7"/>
          </p:nvPr>
        </p:nvSpPr>
        <p:spPr/>
        <p:txBody>
          <a:bodyPr/>
          <a:lstStyle>
            <a:lvl1pPr>
              <a:defRPr/>
            </a:lvl1pPr>
          </a:lstStyle>
          <a:p>
            <a:pPr lvl="0"/>
            <a:fld id="{27C2F475-978C-42E5-BAB8-BD34A9597792}" type="datetime1">
              <a:rPr lang="en-US"/>
              <a:pPr lvl="0"/>
              <a:t>3/19/2026</a:t>
            </a:fld>
            <a:endParaRPr lang="en-US"/>
          </a:p>
        </p:txBody>
      </p:sp>
      <p:sp>
        <p:nvSpPr>
          <p:cNvPr id="6" name="Footer Placeholder 4">
            <a:extLst>
              <a:ext uri="{FF2B5EF4-FFF2-40B4-BE49-F238E27FC236}">
                <a16:creationId xmlns:a16="http://schemas.microsoft.com/office/drawing/2014/main" id="{C7E6FEB5-1AC6-0BBF-268D-7D8C298EEB04}"/>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DE444791-25F9-3C5A-79CA-0E9BD5F02262}"/>
              </a:ext>
            </a:extLst>
          </p:cNvPr>
          <p:cNvSpPr txBox="1">
            <a:spLocks noGrp="1"/>
          </p:cNvSpPr>
          <p:nvPr>
            <p:ph type="sldNum" sz="quarter" idx="8"/>
          </p:nvPr>
        </p:nvSpPr>
        <p:spPr/>
        <p:txBody>
          <a:bodyPr/>
          <a:lstStyle>
            <a:lvl1pPr>
              <a:defRPr/>
            </a:lvl1pPr>
          </a:lstStyle>
          <a:p>
            <a:pPr lvl="0"/>
            <a:fld id="{88FAE6E2-A0C2-4B9B-A5A4-EC08C3548903}" type="slidenum">
              <a:t>‹#›</a:t>
            </a:fld>
            <a:endParaRPr lang="en-US"/>
          </a:p>
        </p:txBody>
      </p:sp>
    </p:spTree>
    <p:extLst>
      <p:ext uri="{BB962C8B-B14F-4D97-AF65-F5344CB8AC3E}">
        <p14:creationId xmlns:p14="http://schemas.microsoft.com/office/powerpoint/2010/main" val="13620228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E7FC8-3972-E515-C4CB-311DDC769745}"/>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4C3BE58E-88AE-7B63-2051-177E9B13A4B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89D35C-3028-41F7-A614-7356FD2C47F2}"/>
              </a:ext>
            </a:extLst>
          </p:cNvPr>
          <p:cNvSpPr txBox="1">
            <a:spLocks noGrp="1"/>
          </p:cNvSpPr>
          <p:nvPr>
            <p:ph type="dt" sz="half" idx="7"/>
          </p:nvPr>
        </p:nvSpPr>
        <p:spPr/>
        <p:txBody>
          <a:bodyPr/>
          <a:lstStyle>
            <a:lvl1pPr>
              <a:defRPr/>
            </a:lvl1pPr>
          </a:lstStyle>
          <a:p>
            <a:pPr lvl="0"/>
            <a:fld id="{3FAA7187-E5D9-40A3-9B96-BA50F8B213B2}" type="datetime1">
              <a:rPr lang="en-US"/>
              <a:pPr lvl="0"/>
              <a:t>3/19/2026</a:t>
            </a:fld>
            <a:endParaRPr lang="en-US"/>
          </a:p>
        </p:txBody>
      </p:sp>
      <p:sp>
        <p:nvSpPr>
          <p:cNvPr id="5" name="Footer Placeholder 4">
            <a:extLst>
              <a:ext uri="{FF2B5EF4-FFF2-40B4-BE49-F238E27FC236}">
                <a16:creationId xmlns:a16="http://schemas.microsoft.com/office/drawing/2014/main" id="{0AA16686-9DA8-2D31-E4B5-75581BDC000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7CDA07B-2782-4060-63B3-9F03109A617F}"/>
              </a:ext>
            </a:extLst>
          </p:cNvPr>
          <p:cNvSpPr txBox="1">
            <a:spLocks noGrp="1"/>
          </p:cNvSpPr>
          <p:nvPr>
            <p:ph type="sldNum" sz="quarter" idx="8"/>
          </p:nvPr>
        </p:nvSpPr>
        <p:spPr/>
        <p:txBody>
          <a:bodyPr/>
          <a:lstStyle>
            <a:lvl1pPr>
              <a:defRPr/>
            </a:lvl1pPr>
          </a:lstStyle>
          <a:p>
            <a:pPr lvl="0"/>
            <a:fld id="{10FCAFCE-1EB8-4451-80FF-AF542B9F9DD3}" type="slidenum">
              <a:t>‹#›</a:t>
            </a:fld>
            <a:endParaRPr lang="en-US"/>
          </a:p>
        </p:txBody>
      </p:sp>
    </p:spTree>
    <p:extLst>
      <p:ext uri="{BB962C8B-B14F-4D97-AF65-F5344CB8AC3E}">
        <p14:creationId xmlns:p14="http://schemas.microsoft.com/office/powerpoint/2010/main" val="34225774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7431FC-DA5B-DC54-7738-1C934B01121F}"/>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2A60C06B-0D95-7935-E70A-17B68F9DF4EE}"/>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14535A-D4A4-64DE-ABD6-6DAE7562EDE8}"/>
              </a:ext>
            </a:extLst>
          </p:cNvPr>
          <p:cNvSpPr txBox="1">
            <a:spLocks noGrp="1"/>
          </p:cNvSpPr>
          <p:nvPr>
            <p:ph type="dt" sz="half" idx="7"/>
          </p:nvPr>
        </p:nvSpPr>
        <p:spPr/>
        <p:txBody>
          <a:bodyPr/>
          <a:lstStyle>
            <a:lvl1pPr>
              <a:defRPr/>
            </a:lvl1pPr>
          </a:lstStyle>
          <a:p>
            <a:pPr lvl="0"/>
            <a:fld id="{66B7924B-DA02-4E47-BCB4-A6657112BA56}" type="datetime1">
              <a:rPr lang="en-US"/>
              <a:pPr lvl="0"/>
              <a:t>3/19/2026</a:t>
            </a:fld>
            <a:endParaRPr lang="en-US"/>
          </a:p>
        </p:txBody>
      </p:sp>
      <p:sp>
        <p:nvSpPr>
          <p:cNvPr id="5" name="Footer Placeholder 4">
            <a:extLst>
              <a:ext uri="{FF2B5EF4-FFF2-40B4-BE49-F238E27FC236}">
                <a16:creationId xmlns:a16="http://schemas.microsoft.com/office/drawing/2014/main" id="{36B6B396-1083-69D4-D685-E1DC7278071B}"/>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CC6ABA6-80AE-E8ED-1847-DD5F56A4631B}"/>
              </a:ext>
            </a:extLst>
          </p:cNvPr>
          <p:cNvSpPr txBox="1">
            <a:spLocks noGrp="1"/>
          </p:cNvSpPr>
          <p:nvPr>
            <p:ph type="sldNum" sz="quarter" idx="8"/>
          </p:nvPr>
        </p:nvSpPr>
        <p:spPr/>
        <p:txBody>
          <a:bodyPr/>
          <a:lstStyle>
            <a:lvl1pPr>
              <a:defRPr/>
            </a:lvl1pPr>
          </a:lstStyle>
          <a:p>
            <a:pPr lvl="0"/>
            <a:fld id="{981F79FD-1423-48BD-80D4-9468CD83106A}" type="slidenum">
              <a:t>‹#›</a:t>
            </a:fld>
            <a:endParaRPr lang="en-US"/>
          </a:p>
        </p:txBody>
      </p:sp>
    </p:spTree>
    <p:extLst>
      <p:ext uri="{BB962C8B-B14F-4D97-AF65-F5344CB8AC3E}">
        <p14:creationId xmlns:p14="http://schemas.microsoft.com/office/powerpoint/2010/main" val="1713005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A751124-833E-A493-7B77-EFF198708811}"/>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10A67541-E2DF-CB7A-0599-344ADA6DCF9C}"/>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71B59787-3BB2-B764-2AF3-C4AD911DC98B}"/>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77A84F96-0405-143B-92E0-0B0392C45A6F}"/>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6" name="Rectangle 25">
              <a:extLst>
                <a:ext uri="{FF2B5EF4-FFF2-40B4-BE49-F238E27FC236}">
                  <a16:creationId xmlns:a16="http://schemas.microsoft.com/office/drawing/2014/main" id="{684E2135-D7ED-B82D-EC87-0B47AB3C8B7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Isosceles Triangle 23">
              <a:extLst>
                <a:ext uri="{FF2B5EF4-FFF2-40B4-BE49-F238E27FC236}">
                  <a16:creationId xmlns:a16="http://schemas.microsoft.com/office/drawing/2014/main" id="{A898B78F-5C91-291C-2198-2FB7BA955793}"/>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Rectangle 27">
              <a:extLst>
                <a:ext uri="{FF2B5EF4-FFF2-40B4-BE49-F238E27FC236}">
                  <a16:creationId xmlns:a16="http://schemas.microsoft.com/office/drawing/2014/main" id="{326CD70F-BFCC-8E0C-FE37-52EF911DD537}"/>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8">
              <a:extLst>
                <a:ext uri="{FF2B5EF4-FFF2-40B4-BE49-F238E27FC236}">
                  <a16:creationId xmlns:a16="http://schemas.microsoft.com/office/drawing/2014/main" id="{518A6FDC-FDC8-2BAF-BC77-16F1223AADE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9">
              <a:extLst>
                <a:ext uri="{FF2B5EF4-FFF2-40B4-BE49-F238E27FC236}">
                  <a16:creationId xmlns:a16="http://schemas.microsoft.com/office/drawing/2014/main" id="{5AD1FF7B-4656-6141-9A76-D0DD4C63DB58}"/>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Isosceles Triangle 27">
              <a:extLst>
                <a:ext uri="{FF2B5EF4-FFF2-40B4-BE49-F238E27FC236}">
                  <a16:creationId xmlns:a16="http://schemas.microsoft.com/office/drawing/2014/main" id="{5AE83666-C1B4-38B1-48E6-27F0684045B9}"/>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28">
              <a:extLst>
                <a:ext uri="{FF2B5EF4-FFF2-40B4-BE49-F238E27FC236}">
                  <a16:creationId xmlns:a16="http://schemas.microsoft.com/office/drawing/2014/main" id="{DA051166-0A61-2F7B-010B-0EF1CDA49023}"/>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grpSp>
      <p:sp>
        <p:nvSpPr>
          <p:cNvPr id="13" name="Title Placeholder 1">
            <a:extLst>
              <a:ext uri="{FF2B5EF4-FFF2-40B4-BE49-F238E27FC236}">
                <a16:creationId xmlns:a16="http://schemas.microsoft.com/office/drawing/2014/main" id="{9BBA73BA-8CE4-72B8-0E23-79C1FE7500EB}"/>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17476BD7-47FF-60C6-B2DB-1EEFF9CCB95A}"/>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0FE82E75-CC82-663E-1C10-B112F73ADE2F}"/>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fld id="{2C053AF2-4707-4428-8296-29BA5646D840}" type="datetime1">
              <a:rPr lang="en-US"/>
              <a:pPr lvl="0"/>
              <a:t>3/19/2026</a:t>
            </a:fld>
            <a:endParaRPr lang="en-US"/>
          </a:p>
        </p:txBody>
      </p:sp>
      <p:sp>
        <p:nvSpPr>
          <p:cNvPr id="16" name="Footer Placeholder 4">
            <a:extLst>
              <a:ext uri="{FF2B5EF4-FFF2-40B4-BE49-F238E27FC236}">
                <a16:creationId xmlns:a16="http://schemas.microsoft.com/office/drawing/2014/main" id="{B46DCDBF-F047-44F3-4BB2-BD446BEE15FB}"/>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lvl="0"/>
            <a:endParaRPr lang="en-US"/>
          </a:p>
        </p:txBody>
      </p:sp>
      <p:sp>
        <p:nvSpPr>
          <p:cNvPr id="17" name="Slide Number Placeholder 5">
            <a:extLst>
              <a:ext uri="{FF2B5EF4-FFF2-40B4-BE49-F238E27FC236}">
                <a16:creationId xmlns:a16="http://schemas.microsoft.com/office/drawing/2014/main" id="{704BDB42-EA4F-B195-A341-B73F8C47F6D0}"/>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900" b="0" i="0" u="none" strike="noStrike" kern="1200" cap="none" spc="0" baseline="0">
                <a:solidFill>
                  <a:srgbClr val="90C226"/>
                </a:solidFill>
                <a:uFillTx/>
                <a:latin typeface="Trebuchet MS"/>
              </a:defRPr>
            </a:lvl1pPr>
          </a:lstStyle>
          <a:p>
            <a:pPr lvl="0"/>
            <a:fld id="{FBD5504E-5ECB-4775-B5B7-D80E7F8E58A2}"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pic>
        <p:nvPicPr>
          <p:cNvPr id="2" name="Picture 3" descr="A close-up of a network&#10;&#10;AI-generated content may be incorrect.">
            <a:extLst>
              <a:ext uri="{FF2B5EF4-FFF2-40B4-BE49-F238E27FC236}">
                <a16:creationId xmlns:a16="http://schemas.microsoft.com/office/drawing/2014/main" id="{A0ABA931-F2CB-202B-0CA3-3E128551E809}"/>
              </a:ext>
            </a:extLst>
          </p:cNvPr>
          <p:cNvPicPr>
            <a:picLocks noChangeAspect="1"/>
          </p:cNvPicPr>
          <p:nvPr/>
        </p:nvPicPr>
        <p:blipFill>
          <a:blip r:embed="rId2"/>
          <a:srcRect l="8510" t="9091" r="7477" b="-2"/>
          <a:stretch>
            <a:fillRect/>
          </a:stretch>
        </p:blipFill>
        <p:spPr>
          <a:xfrm>
            <a:off x="6265331" y="1050627"/>
            <a:ext cx="5240554" cy="4536612"/>
          </a:xfrm>
          <a:prstGeom prst="rect">
            <a:avLst/>
          </a:prstGeom>
          <a:noFill/>
          <a:ln cap="flat">
            <a:noFill/>
          </a:ln>
        </p:spPr>
      </p:pic>
      <p:sp>
        <p:nvSpPr>
          <p:cNvPr id="3" name="Title 1">
            <a:extLst>
              <a:ext uri="{FF2B5EF4-FFF2-40B4-BE49-F238E27FC236}">
                <a16:creationId xmlns:a16="http://schemas.microsoft.com/office/drawing/2014/main" id="{ECD10A5E-4D66-8B80-E0FB-2C8C8F93145E}"/>
              </a:ext>
            </a:extLst>
          </p:cNvPr>
          <p:cNvSpPr txBox="1">
            <a:spLocks noGrp="1"/>
          </p:cNvSpPr>
          <p:nvPr>
            <p:ph type="ctrTitle"/>
          </p:nvPr>
        </p:nvSpPr>
        <p:spPr>
          <a:xfrm>
            <a:off x="668865" y="212031"/>
            <a:ext cx="5285122" cy="5276627"/>
          </a:xfrm>
        </p:spPr>
        <p:txBody>
          <a:bodyPr>
            <a:normAutofit/>
          </a:bodyPr>
          <a:lstStyle/>
          <a:p>
            <a:pPr lvl="0">
              <a:lnSpc>
                <a:spcPct val="90000"/>
              </a:lnSpc>
            </a:pPr>
            <a:r>
              <a:rPr lang="en-GB" sz="2500" b="1">
                <a:solidFill>
                  <a:srgbClr val="000000"/>
                </a:solidFill>
                <a:latin typeface="Arial Nova" pitchFamily="34"/>
              </a:rPr>
              <a:t>Name :</a:t>
            </a:r>
            <a:r>
              <a:rPr lang="en-GB" sz="2500">
                <a:solidFill>
                  <a:srgbClr val="000000"/>
                </a:solidFill>
                <a:latin typeface="Arial Nova" pitchFamily="34"/>
              </a:rPr>
              <a:t>Velichka Borisova</a:t>
            </a:r>
            <a:br>
              <a:rPr lang="en-GB" sz="2500">
                <a:solidFill>
                  <a:srgbClr val="000000"/>
                </a:solidFill>
                <a:latin typeface="Arial Nova" pitchFamily="34"/>
              </a:rPr>
            </a:br>
            <a:r>
              <a:rPr lang="en-GB" sz="2500">
                <a:solidFill>
                  <a:srgbClr val="000000"/>
                </a:solidFill>
                <a:latin typeface="Arial Nova" pitchFamily="34"/>
              </a:rPr>
              <a:t>Student ID:2429413</a:t>
            </a:r>
            <a:br>
              <a:rPr lang="en-GB" sz="2500">
                <a:solidFill>
                  <a:srgbClr val="000000"/>
                </a:solidFill>
                <a:latin typeface="Arial Nova" pitchFamily="34"/>
              </a:rPr>
            </a:br>
            <a:r>
              <a:rPr lang="en-GB" sz="2500">
                <a:solidFill>
                  <a:srgbClr val="000000"/>
                </a:solidFill>
                <a:latin typeface="Arial Nova" pitchFamily="34"/>
              </a:rPr>
              <a:t> </a:t>
            </a:r>
            <a:br>
              <a:rPr lang="en-GB" sz="2500">
                <a:solidFill>
                  <a:srgbClr val="000000"/>
                </a:solidFill>
                <a:latin typeface="Arial Nova" pitchFamily="34"/>
              </a:rPr>
            </a:br>
            <a:br>
              <a:rPr lang="en-GB" sz="2500" b="1">
                <a:solidFill>
                  <a:srgbClr val="000000"/>
                </a:solidFill>
                <a:latin typeface="Arial Nova" pitchFamily="34"/>
              </a:rPr>
            </a:br>
            <a:br>
              <a:rPr lang="en-GB" sz="2500" b="1">
                <a:solidFill>
                  <a:srgbClr val="000000"/>
                </a:solidFill>
                <a:latin typeface="Arial Nova" pitchFamily="34"/>
              </a:rPr>
            </a:br>
            <a:r>
              <a:rPr lang="en-GB" sz="2500" b="1">
                <a:solidFill>
                  <a:srgbClr val="000000"/>
                </a:solidFill>
                <a:latin typeface="Arial Nova" pitchFamily="34"/>
              </a:rPr>
              <a:t>Module :</a:t>
            </a:r>
            <a:r>
              <a:rPr lang="en-GB" sz="2500">
                <a:solidFill>
                  <a:srgbClr val="000000"/>
                </a:solidFill>
                <a:latin typeface="Arial Nova" pitchFamily="34"/>
              </a:rPr>
              <a:t>developing and</a:t>
            </a:r>
            <a:br>
              <a:rPr lang="en-GB" sz="2500">
                <a:solidFill>
                  <a:srgbClr val="000000"/>
                </a:solidFill>
                <a:latin typeface="Arial Nova" pitchFamily="34"/>
              </a:rPr>
            </a:br>
            <a:r>
              <a:rPr lang="en-GB" sz="2500">
                <a:solidFill>
                  <a:srgbClr val="000000"/>
                </a:solidFill>
                <a:latin typeface="Arial Nova" pitchFamily="34"/>
              </a:rPr>
              <a:t> managing individuals team</a:t>
            </a:r>
            <a:br>
              <a:rPr lang="en-GB" sz="2500">
                <a:solidFill>
                  <a:srgbClr val="000000"/>
                </a:solidFill>
                <a:latin typeface="Arial Nova" pitchFamily="34"/>
              </a:rPr>
            </a:br>
            <a:r>
              <a:rPr lang="en-GB" sz="2500">
                <a:solidFill>
                  <a:srgbClr val="000000"/>
                </a:solidFill>
                <a:latin typeface="Arial Nova" pitchFamily="34"/>
              </a:rPr>
              <a:t>LCLM5002</a:t>
            </a:r>
            <a:br>
              <a:rPr lang="en-GB" sz="2500">
                <a:solidFill>
                  <a:srgbClr val="000000"/>
                </a:solidFill>
                <a:latin typeface="Arial Nova" pitchFamily="34"/>
              </a:rPr>
            </a:br>
            <a:br>
              <a:rPr lang="en-GB" sz="2500">
                <a:solidFill>
                  <a:srgbClr val="000000"/>
                </a:solidFill>
                <a:latin typeface="Arial Nova" pitchFamily="34"/>
              </a:rPr>
            </a:br>
            <a:br>
              <a:rPr lang="en-GB" sz="2500" b="1">
                <a:solidFill>
                  <a:srgbClr val="000000"/>
                </a:solidFill>
                <a:latin typeface="Arial Nova" pitchFamily="34"/>
              </a:rPr>
            </a:br>
            <a:r>
              <a:rPr lang="en-GB" sz="2500" b="1">
                <a:solidFill>
                  <a:srgbClr val="000000"/>
                </a:solidFill>
                <a:latin typeface="Arial Nova" pitchFamily="34"/>
              </a:rPr>
              <a:t>assessment 1</a:t>
            </a:r>
            <a:br>
              <a:rPr lang="en-GB" sz="2500" b="1">
                <a:solidFill>
                  <a:srgbClr val="000000"/>
                </a:solidFill>
                <a:latin typeface="Arial Nova" pitchFamily="34"/>
              </a:rPr>
            </a:br>
            <a:br>
              <a:rPr lang="en-GB" sz="2500" b="1">
                <a:solidFill>
                  <a:srgbClr val="000000"/>
                </a:solidFill>
                <a:latin typeface="Arial Nova" pitchFamily="34"/>
              </a:rPr>
            </a:br>
            <a:br>
              <a:rPr lang="en-GB" sz="2500" b="1">
                <a:solidFill>
                  <a:srgbClr val="000000"/>
                </a:solidFill>
                <a:latin typeface="Arial Nova" pitchFamily="34"/>
              </a:rPr>
            </a:br>
            <a:r>
              <a:rPr lang="en-GB" sz="2500" b="1">
                <a:solidFill>
                  <a:srgbClr val="000000"/>
                </a:solidFill>
                <a:latin typeface="Arial Nova" pitchFamily="34"/>
              </a:rPr>
              <a:t>LECTURE :</a:t>
            </a:r>
            <a:r>
              <a:rPr lang="en-GB" sz="2500">
                <a:solidFill>
                  <a:srgbClr val="000000"/>
                </a:solidFill>
                <a:latin typeface="Arial Nova" pitchFamily="34"/>
              </a:rPr>
              <a:t>Amir homayounfard</a:t>
            </a:r>
          </a:p>
        </p:txBody>
      </p:sp>
      <p:cxnSp>
        <p:nvCxnSpPr>
          <p:cNvPr id="4" name="Straight Connector 8">
            <a:extLst>
              <a:ext uri="{FF2B5EF4-FFF2-40B4-BE49-F238E27FC236}">
                <a16:creationId xmlns:a16="http://schemas.microsoft.com/office/drawing/2014/main" id="{2C68B1E8-72AB-20B7-32B7-AB31B5A740E4}"/>
              </a:ext>
              <a:ext uri="{C183D7F6-B498-43B3-948B-1728B52AA6E4}">
                <adec:decorative xmlns:adec="http://schemas.microsoft.com/office/drawing/2017/decorative" val="1"/>
              </a:ext>
            </a:extLst>
          </p:cNvPr>
          <p:cNvCxnSpPr>
            <a:cxnSpLocks noMove="1" noResize="1"/>
          </p:cNvCxnSpPr>
          <p:nvPr/>
        </p:nvCxnSpPr>
        <p:spPr>
          <a:xfrm>
            <a:off x="9371008" y="0"/>
            <a:ext cx="1219207" cy="6858000"/>
          </a:xfrm>
          <a:prstGeom prst="straightConnector1">
            <a:avLst/>
          </a:prstGeom>
          <a:noFill/>
          <a:ln w="9528" cap="rnd">
            <a:solidFill>
              <a:srgbClr val="BFBFBF"/>
            </a:solidFill>
            <a:prstDash val="solid"/>
            <a:miter/>
          </a:ln>
        </p:spPr>
      </p:cxnSp>
      <p:cxnSp>
        <p:nvCxnSpPr>
          <p:cNvPr id="5" name="Straight Connector 10">
            <a:extLst>
              <a:ext uri="{FF2B5EF4-FFF2-40B4-BE49-F238E27FC236}">
                <a16:creationId xmlns:a16="http://schemas.microsoft.com/office/drawing/2014/main" id="{7B76FF16-6F33-41F2-0EAF-93324241FF8C}"/>
              </a:ext>
              <a:ext uri="{C183D7F6-B498-43B3-948B-1728B52AA6E4}">
                <adec:decorative xmlns:adec="http://schemas.microsoft.com/office/drawing/2017/decorative" val="1"/>
              </a:ext>
            </a:extLst>
          </p:cNvPr>
          <p:cNvCxnSpPr>
            <a:cxnSpLocks noMove="1" noResize="1"/>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6" name="Rectangle 23">
            <a:extLst>
              <a:ext uri="{FF2B5EF4-FFF2-40B4-BE49-F238E27FC236}">
                <a16:creationId xmlns:a16="http://schemas.microsoft.com/office/drawing/2014/main" id="{3BB6B287-1AC1-22BF-CA50-F1FCFAFA0574}"/>
              </a:ext>
              <a:ext uri="{C183D7F6-B498-43B3-948B-1728B52AA6E4}">
                <adec:decorative xmlns:adec="http://schemas.microsoft.com/office/drawing/2017/decorative" val="1"/>
              </a:ext>
            </a:extLst>
          </p:cNvPr>
          <p:cNvSpPr>
            <a:spLocks noMove="1" noResize="1"/>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7" name="Rectangle 25">
            <a:extLst>
              <a:ext uri="{FF2B5EF4-FFF2-40B4-BE49-F238E27FC236}">
                <a16:creationId xmlns:a16="http://schemas.microsoft.com/office/drawing/2014/main" id="{3D207906-B935-AEEE-EE07-372999D00213}"/>
              </a:ext>
              <a:ext uri="{C183D7F6-B498-43B3-948B-1728B52AA6E4}">
                <adec:decorative xmlns:adec="http://schemas.microsoft.com/office/drawing/2017/decorative" val="1"/>
              </a:ext>
            </a:extLst>
          </p:cNvPr>
          <p:cNvSpPr>
            <a:spLocks noMove="1" noResize="1"/>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8" name="Isosceles Triangle 24">
            <a:extLst>
              <a:ext uri="{FF2B5EF4-FFF2-40B4-BE49-F238E27FC236}">
                <a16:creationId xmlns:a16="http://schemas.microsoft.com/office/drawing/2014/main" id="{07181659-38CA-970D-8751-BCC7980B2047}"/>
              </a:ext>
              <a:ext uri="{C183D7F6-B498-43B3-948B-1728B52AA6E4}">
                <adec:decorative xmlns:adec="http://schemas.microsoft.com/office/drawing/2017/decorative" val="1"/>
              </a:ext>
            </a:extLst>
          </p:cNvPr>
          <p:cNvSpPr>
            <a:spLocks noMove="1" noResize="1"/>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9" name="Rectangle 27">
            <a:extLst>
              <a:ext uri="{FF2B5EF4-FFF2-40B4-BE49-F238E27FC236}">
                <a16:creationId xmlns:a16="http://schemas.microsoft.com/office/drawing/2014/main" id="{CB23EDB7-53C9-7AFF-FCD7-197C606FF80C}"/>
              </a:ext>
              <a:ext uri="{C183D7F6-B498-43B3-948B-1728B52AA6E4}">
                <adec:decorative xmlns:adec="http://schemas.microsoft.com/office/drawing/2017/decorative" val="1"/>
              </a:ext>
            </a:extLst>
          </p:cNvPr>
          <p:cNvSpPr>
            <a:spLocks noMove="1" noResize="1"/>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47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0" name="Rectangle 28">
            <a:extLst>
              <a:ext uri="{FF2B5EF4-FFF2-40B4-BE49-F238E27FC236}">
                <a16:creationId xmlns:a16="http://schemas.microsoft.com/office/drawing/2014/main" id="{5ACB755E-6B97-0B62-F72B-7E153B12E32D}"/>
              </a:ext>
              <a:ext uri="{C183D7F6-B498-43B3-948B-1728B52AA6E4}">
                <adec:decorative xmlns:adec="http://schemas.microsoft.com/office/drawing/2017/decorative" val="1"/>
              </a:ext>
            </a:extLst>
          </p:cNvPr>
          <p:cNvSpPr>
            <a:spLocks noMove="1" noResize="1"/>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1" name="Rectangle 29">
            <a:extLst>
              <a:ext uri="{FF2B5EF4-FFF2-40B4-BE49-F238E27FC236}">
                <a16:creationId xmlns:a16="http://schemas.microsoft.com/office/drawing/2014/main" id="{4510A025-DB42-A75B-0C77-446A3F570221}"/>
              </a:ext>
              <a:ext uri="{C183D7F6-B498-43B3-948B-1728B52AA6E4}">
                <adec:decorative xmlns:adec="http://schemas.microsoft.com/office/drawing/2017/decorative" val="1"/>
              </a:ext>
            </a:extLst>
          </p:cNvPr>
          <p:cNvSpPr>
            <a:spLocks noMove="1" noResize="1"/>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
        <p:nvSpPr>
          <p:cNvPr id="12" name="Isosceles Triangle 29">
            <a:extLst>
              <a:ext uri="{FF2B5EF4-FFF2-40B4-BE49-F238E27FC236}">
                <a16:creationId xmlns:a16="http://schemas.microsoft.com/office/drawing/2014/main" id="{B0C0F0A7-3A4E-E539-15B4-CC7F26F823B9}"/>
              </a:ext>
              <a:ext uri="{C183D7F6-B498-43B3-948B-1728B52AA6E4}">
                <adec:decorative xmlns:adec="http://schemas.microsoft.com/office/drawing/2017/decorative" val="1"/>
              </a:ext>
            </a:extLst>
          </p:cNvPr>
          <p:cNvSpPr>
            <a:spLocks noMove="1" noResize="1"/>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46528F5-88FA-C3D3-F690-0453FA332C3A}"/>
              </a:ext>
            </a:extLst>
          </p:cNvPr>
          <p:cNvSpPr txBox="1"/>
          <p:nvPr/>
        </p:nvSpPr>
        <p:spPr>
          <a:xfrm>
            <a:off x="1290318" y="711202"/>
            <a:ext cx="7193283" cy="4832091"/>
          </a:xfrm>
          <a:prstGeom prst="rect">
            <a:avLst/>
          </a:prstGeom>
          <a:noFill/>
          <a:ln cap="flat">
            <a:noFill/>
          </a:ln>
        </p:spPr>
        <p:txBody>
          <a:bodyPr vert="horz" wrap="square" lIns="91440" tIns="45720" rIns="91440" bIns="45720" anchor="t" anchorCtr="0" compatLnSpc="1">
            <a:spAutoFit/>
          </a:bodyPr>
          <a:lstStyle/>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Job descriptison </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Days and place </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Skills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 </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Knowlegde and education </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Fianancial Management </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Recruitment Process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Identifing and analyse any  learing /training and development needs for the job</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0" cap="none" spc="0" baseline="0">
              <a:solidFill>
                <a:srgbClr val="000000"/>
              </a:solidFill>
              <a:uFillTx/>
              <a:latin typeface="Arial Nova"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Maslows hierarchy of needs</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Conclusion </a:t>
            </a:r>
          </a:p>
          <a:p>
            <a:pPr marL="342900" marR="0" lvl="0" indent="-34290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1" i="0" u="none" strike="noStrike" kern="1200" cap="none" spc="0" baseline="0">
              <a:solidFill>
                <a:srgbClr val="000000"/>
              </a:solidFill>
              <a:uFillTx/>
              <a:latin typeface="Arial Nova" pitchFamily="34"/>
            </a:endParaRP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Nova" pitchFamily="34"/>
              </a:rPr>
              <a:t>List of references </a:t>
            </a:r>
          </a:p>
        </p:txBody>
      </p:sp>
      <p:pic>
        <p:nvPicPr>
          <p:cNvPr id="3" name="Picture 2" descr="HR needs stronger partnership with finance teams - Recruitment Grapevine">
            <a:extLst>
              <a:ext uri="{FF2B5EF4-FFF2-40B4-BE49-F238E27FC236}">
                <a16:creationId xmlns:a16="http://schemas.microsoft.com/office/drawing/2014/main" id="{268E4FAF-BE15-3530-2A75-AF6067EFF9B4}"/>
              </a:ext>
            </a:extLst>
          </p:cNvPr>
          <p:cNvPicPr>
            <a:picLocks noChangeAspect="1"/>
          </p:cNvPicPr>
          <p:nvPr/>
        </p:nvPicPr>
        <p:blipFill>
          <a:blip r:embed="rId3"/>
          <a:srcRect/>
          <a:stretch>
            <a:fillRect/>
          </a:stretch>
        </p:blipFill>
        <p:spPr>
          <a:xfrm>
            <a:off x="5838187" y="735726"/>
            <a:ext cx="3379649" cy="2027791"/>
          </a:xfrm>
          <a:prstGeom prst="rect">
            <a:avLst/>
          </a:prstGeom>
          <a:noFill/>
          <a:ln cap="flat">
            <a:noFill/>
          </a:ln>
        </p:spPr>
      </p:pic>
      <p:sp>
        <p:nvSpPr>
          <p:cNvPr id="4" name="TextBox 4">
            <a:extLst>
              <a:ext uri="{FF2B5EF4-FFF2-40B4-BE49-F238E27FC236}">
                <a16:creationId xmlns:a16="http://schemas.microsoft.com/office/drawing/2014/main" id="{5C62AC0F-659D-79E4-7F0A-DA9895041A25}"/>
              </a:ext>
            </a:extLst>
          </p:cNvPr>
          <p:cNvSpPr txBox="1"/>
          <p:nvPr/>
        </p:nvSpPr>
        <p:spPr>
          <a:xfrm>
            <a:off x="1510031" y="105905"/>
            <a:ext cx="432815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Nova" pitchFamily="34"/>
              </a:rPr>
              <a:t>Table Of Content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FB1A0CDE-1F29-6302-A68A-6EB017A10D03}"/>
              </a:ext>
            </a:extLst>
          </p:cNvPr>
          <p:cNvSpPr txBox="1"/>
          <p:nvPr/>
        </p:nvSpPr>
        <p:spPr>
          <a:xfrm>
            <a:off x="2489197" y="81281"/>
            <a:ext cx="4582158" cy="40011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Arial Nova" pitchFamily="34"/>
              </a:rPr>
              <a:t>Descriptsion  of the job Role  </a:t>
            </a:r>
          </a:p>
        </p:txBody>
      </p:sp>
      <p:sp>
        <p:nvSpPr>
          <p:cNvPr id="3" name="TextBox 5">
            <a:extLst>
              <a:ext uri="{FF2B5EF4-FFF2-40B4-BE49-F238E27FC236}">
                <a16:creationId xmlns:a16="http://schemas.microsoft.com/office/drawing/2014/main" id="{012CB6AD-0E25-9ED3-680E-FAEE102A0CD8}"/>
              </a:ext>
            </a:extLst>
          </p:cNvPr>
          <p:cNvSpPr txBox="1"/>
          <p:nvPr/>
        </p:nvSpPr>
        <p:spPr>
          <a:xfrm>
            <a:off x="838203" y="919484"/>
            <a:ext cx="7279638" cy="397031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Nova" pitchFamily="34"/>
              </a:rPr>
              <a:t>The role of Finance Manager requires the ability to prepare and review financial data in order to provide analysis and insight to help drive results. Managing the forecasting the budgeting process for the business unit. The role requires a high level of professionalism and the ability to accomplish objectives with little supervision. Responsibilities will include ensuring accurate revenue recognition on projects, compliance with SOX controls, financial planning and control over costs and margins. Also responsible for managing delivery of budgets and forecasts for respective areas, together with required financial reporting of actual performance, drivers and driving business actions to maximize EBITDA performance.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Nova"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Nova" pitchFamily="34"/>
              </a:rPr>
              <a:t>Place :Nottingham office based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Nova" pitchFamily="34"/>
              </a:rPr>
              <a:t>Days :3 days per week (Tuesday - Thursday)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664D1087-8314-3658-2855-87B8E32B1D77}"/>
              </a:ext>
            </a:extLst>
          </p:cNvPr>
          <p:cNvSpPr txBox="1"/>
          <p:nvPr/>
        </p:nvSpPr>
        <p:spPr>
          <a:xfrm>
            <a:off x="2234043" y="290943"/>
            <a:ext cx="4218712"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Nova" pitchFamily="34"/>
              </a:rPr>
              <a:t>                       Skills </a:t>
            </a:r>
          </a:p>
        </p:txBody>
      </p:sp>
      <p:sp>
        <p:nvSpPr>
          <p:cNvPr id="3" name="TextBox 3">
            <a:extLst>
              <a:ext uri="{FF2B5EF4-FFF2-40B4-BE49-F238E27FC236}">
                <a16:creationId xmlns:a16="http://schemas.microsoft.com/office/drawing/2014/main" id="{2E020D02-0520-0C54-FFA4-45A3BC8E7B37}"/>
              </a:ext>
            </a:extLst>
          </p:cNvPr>
          <p:cNvSpPr txBox="1"/>
          <p:nvPr/>
        </p:nvSpPr>
        <p:spPr>
          <a:xfrm>
            <a:off x="679006" y="1310892"/>
            <a:ext cx="8166222" cy="224677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Demonstrate effective communication skills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Ability to manage multiple and varied taks with enthusiasm and prioritize workload with attention to detail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Must have the ability to work methodically in a fast –paced , time-sensitive environment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Demonstratable ability to apply critical thinking to problems and tasks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Shows initiative and self –confidence , is adaptable and is able to cope with changing and evolving priorities.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Ability to identify and implement process improvements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Proactively participates in skills improvement training and  encourages their teams to participate.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E5220B48-6FFC-330F-DCC9-4A3C2636F870}"/>
              </a:ext>
            </a:extLst>
          </p:cNvPr>
          <p:cNvSpPr txBox="1"/>
          <p:nvPr/>
        </p:nvSpPr>
        <p:spPr>
          <a:xfrm>
            <a:off x="1963884" y="280556"/>
            <a:ext cx="413211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            </a:t>
            </a:r>
            <a:r>
              <a:rPr lang="en-GB" sz="1800" b="1" i="0" u="none" strike="noStrike" kern="1200" cap="none" spc="0" baseline="0">
                <a:solidFill>
                  <a:srgbClr val="000000"/>
                </a:solidFill>
                <a:uFillTx/>
                <a:latin typeface="Arial Nova" pitchFamily="34"/>
              </a:rPr>
              <a:t>Knowledge /Education </a:t>
            </a:r>
          </a:p>
        </p:txBody>
      </p:sp>
      <p:sp>
        <p:nvSpPr>
          <p:cNvPr id="3" name="TextBox 2">
            <a:extLst>
              <a:ext uri="{FF2B5EF4-FFF2-40B4-BE49-F238E27FC236}">
                <a16:creationId xmlns:a16="http://schemas.microsoft.com/office/drawing/2014/main" id="{0C22B8F1-E5E6-905E-8B82-CD74568ED5DB}"/>
              </a:ext>
            </a:extLst>
          </p:cNvPr>
          <p:cNvSpPr txBox="1"/>
          <p:nvPr/>
        </p:nvSpPr>
        <p:spPr>
          <a:xfrm>
            <a:off x="1004934" y="1007202"/>
            <a:ext cx="6998323" cy="4955206"/>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Proficient in a specialist area &amp; commercially aware understanding how to improve internal policies and processes that have legal and regulatory requirements.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Nova" pitchFamily="34"/>
              </a:rPr>
              <a:t>Develop and direct the implementation and monitoring of compliance ensuring best practice is disseminated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Present complex financial informat</a:t>
            </a:r>
            <a:r>
              <a:rPr lang="en-GB" sz="1400" b="0" i="0" u="none" strike="noStrike" kern="0" cap="none" spc="0" baseline="0">
                <a:solidFill>
                  <a:srgbClr val="000000"/>
                </a:solidFill>
                <a:uFillTx/>
                <a:latin typeface="Arial Nova" pitchFamily="34"/>
              </a:rPr>
              <a:t>ion to technical and non-technical audiences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Nova" pitchFamily="34"/>
              </a:rPr>
              <a:t>Able to apply knowledge effectively in  unfamiliar situations and contributes to the development of others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Nova" pitchFamily="34"/>
              </a:rPr>
              <a:t>Maintains an awareness of developing practices and the application and is able to drive own development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0" cap="none" spc="0" baseline="0">
                <a:solidFill>
                  <a:srgbClr val="000000"/>
                </a:solidFill>
                <a:uFillTx/>
                <a:latin typeface="Arial Nova" pitchFamily="34"/>
              </a:rPr>
              <a:t>        Education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Nova" pitchFamily="34"/>
              </a:rPr>
              <a:t>Graduate degree or equivalent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Nova" pitchFamily="34"/>
              </a:rPr>
              <a:t>ACA,ACCA,or CIMA qualified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0" cap="none" spc="0" baseline="0">
                <a:solidFill>
                  <a:srgbClr val="000000"/>
                </a:solidFill>
                <a:uFillTx/>
                <a:latin typeface="Arial Nova" pitchFamily="34"/>
              </a:rPr>
              <a:t>English ;Fluent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58BF75C4-CE9E-14F9-0BC7-7278E8BA4A5F}"/>
              </a:ext>
            </a:extLst>
          </p:cNvPr>
          <p:cNvSpPr txBox="1"/>
          <p:nvPr/>
        </p:nvSpPr>
        <p:spPr>
          <a:xfrm>
            <a:off x="2179783" y="154378"/>
            <a:ext cx="3916210"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Nova" pitchFamily="34"/>
              </a:rPr>
              <a:t>      Fianancial Management </a:t>
            </a:r>
          </a:p>
        </p:txBody>
      </p:sp>
      <p:sp>
        <p:nvSpPr>
          <p:cNvPr id="3" name="TextBox 2">
            <a:extLst>
              <a:ext uri="{FF2B5EF4-FFF2-40B4-BE49-F238E27FC236}">
                <a16:creationId xmlns:a16="http://schemas.microsoft.com/office/drawing/2014/main" id="{A4F6BCBE-D7A3-77B5-4C01-B88F1998A75A}"/>
              </a:ext>
            </a:extLst>
          </p:cNvPr>
          <p:cNvSpPr txBox="1"/>
          <p:nvPr/>
        </p:nvSpPr>
        <p:spPr>
          <a:xfrm>
            <a:off x="1317522" y="1032385"/>
            <a:ext cx="6941576" cy="341631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Monitors and maintains all required financial records for compliance and audit to all agreed requirements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Assists all other areas of IT with their financial tasks,especially in the area of identification of process ,service ,project and component costs and the calculation and subsequent reduction of all IT service , project , component and process faliures.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Contributes to financial planning and budgeting.</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Collates required financial data and reports for analysis and to facilitate decision making.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0DCF83E7-C935-2049-483F-6ACA456C5797}"/>
              </a:ext>
            </a:extLst>
          </p:cNvPr>
          <p:cNvSpPr txBox="1"/>
          <p:nvPr/>
        </p:nvSpPr>
        <p:spPr>
          <a:xfrm>
            <a:off x="2398818" y="296887"/>
            <a:ext cx="4132612" cy="38000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Nova" pitchFamily="34"/>
              </a:rPr>
              <a:t>Recruitment process </a:t>
            </a:r>
          </a:p>
        </p:txBody>
      </p:sp>
      <p:sp>
        <p:nvSpPr>
          <p:cNvPr id="3" name="TextBox 2">
            <a:extLst>
              <a:ext uri="{FF2B5EF4-FFF2-40B4-BE49-F238E27FC236}">
                <a16:creationId xmlns:a16="http://schemas.microsoft.com/office/drawing/2014/main" id="{FF454289-B0DB-4308-EA59-A70E1519AF1B}"/>
              </a:ext>
            </a:extLst>
          </p:cNvPr>
          <p:cNvSpPr txBox="1"/>
          <p:nvPr/>
        </p:nvSpPr>
        <p:spPr>
          <a:xfrm>
            <a:off x="540776" y="1199537"/>
            <a:ext cx="8229600" cy="246221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Job description where  the company clearly  defines the role , responsibilities and what qualifications required for the role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Candidate screening –utilize CV screening services to asses candidates based on technical skills , leadership ability and commercial regulatory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Interview process where the interviewer evaluate  if the candidate fit for the role , including data analysis , financial modelling and regulatory compliance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Selection the final step where the interviewer makes the final selection based on the candidates qualifications and alignment with the company’s strategic goals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FAF3D11-DAF6-B8A0-38EA-1A8EDD6512DF}"/>
              </a:ext>
            </a:extLst>
          </p:cNvPr>
          <p:cNvSpPr txBox="1"/>
          <p:nvPr/>
        </p:nvSpPr>
        <p:spPr>
          <a:xfrm>
            <a:off x="2185059" y="225628"/>
            <a:ext cx="4607625"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Nova" pitchFamily="34"/>
              </a:rPr>
              <a:t>Identifying and analyse any learning /training and development needs for the job </a:t>
            </a:r>
          </a:p>
        </p:txBody>
      </p:sp>
      <p:sp>
        <p:nvSpPr>
          <p:cNvPr id="3" name="TextBox 2">
            <a:extLst>
              <a:ext uri="{FF2B5EF4-FFF2-40B4-BE49-F238E27FC236}">
                <a16:creationId xmlns:a16="http://schemas.microsoft.com/office/drawing/2014/main" id="{013B423A-A6E2-5B38-A05E-34AB443285B7}"/>
              </a:ext>
            </a:extLst>
          </p:cNvPr>
          <p:cNvSpPr txBox="1"/>
          <p:nvPr/>
        </p:nvSpPr>
        <p:spPr>
          <a:xfrm>
            <a:off x="1484674" y="1671486"/>
            <a:ext cx="6558113" cy="52321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A bachelor’s degree and 5 years or more of experience in another business of financial occupation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973E0A5-96DC-1C71-92F2-1FFB43F2DB82}"/>
              </a:ext>
            </a:extLst>
          </p:cNvPr>
          <p:cNvSpPr txBox="1"/>
          <p:nvPr/>
        </p:nvSpPr>
        <p:spPr>
          <a:xfrm>
            <a:off x="1799301" y="127650"/>
            <a:ext cx="564371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Nova" pitchFamily="34"/>
              </a:rPr>
              <a:t>Maslow’s Hierarchy  of needs </a:t>
            </a:r>
          </a:p>
        </p:txBody>
      </p:sp>
      <p:sp>
        <p:nvSpPr>
          <p:cNvPr id="3" name="Isosceles Triangle 5">
            <a:extLst>
              <a:ext uri="{FF2B5EF4-FFF2-40B4-BE49-F238E27FC236}">
                <a16:creationId xmlns:a16="http://schemas.microsoft.com/office/drawing/2014/main" id="{5A158318-BABD-9A40-D7AE-AD839A359B41}"/>
              </a:ext>
            </a:extLst>
          </p:cNvPr>
          <p:cNvSpPr/>
          <p:nvPr/>
        </p:nvSpPr>
        <p:spPr>
          <a:xfrm>
            <a:off x="1941874" y="845938"/>
            <a:ext cx="5643713" cy="5310990"/>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4" name="TextBox 13">
            <a:extLst>
              <a:ext uri="{FF2B5EF4-FFF2-40B4-BE49-F238E27FC236}">
                <a16:creationId xmlns:a16="http://schemas.microsoft.com/office/drawing/2014/main" id="{08B88907-3282-9D68-6E65-74A5F3FA2703}"/>
              </a:ext>
            </a:extLst>
          </p:cNvPr>
          <p:cNvSpPr txBox="1"/>
          <p:nvPr/>
        </p:nvSpPr>
        <p:spPr>
          <a:xfrm>
            <a:off x="3470788" y="5365726"/>
            <a:ext cx="332330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Food ,water, air , survival aspects </a:t>
            </a:r>
          </a:p>
        </p:txBody>
      </p:sp>
      <p:sp>
        <p:nvSpPr>
          <p:cNvPr id="5" name="TextBox 14">
            <a:extLst>
              <a:ext uri="{FF2B5EF4-FFF2-40B4-BE49-F238E27FC236}">
                <a16:creationId xmlns:a16="http://schemas.microsoft.com/office/drawing/2014/main" id="{549FA069-4E16-0432-80BE-1C298981545F}"/>
              </a:ext>
            </a:extLst>
          </p:cNvPr>
          <p:cNvSpPr txBox="1"/>
          <p:nvPr/>
        </p:nvSpPr>
        <p:spPr>
          <a:xfrm>
            <a:off x="3726426" y="4508458"/>
            <a:ext cx="3156152"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Health ,security , income , employment,; resources </a:t>
            </a:r>
          </a:p>
        </p:txBody>
      </p:sp>
      <p:sp>
        <p:nvSpPr>
          <p:cNvPr id="6" name="TextBox 15">
            <a:extLst>
              <a:ext uri="{FF2B5EF4-FFF2-40B4-BE49-F238E27FC236}">
                <a16:creationId xmlns:a16="http://schemas.microsoft.com/office/drawing/2014/main" id="{C426D4FE-9863-8BC2-DF00-A55A9C20042A}"/>
              </a:ext>
            </a:extLst>
          </p:cNvPr>
          <p:cNvSpPr txBox="1"/>
          <p:nvPr/>
        </p:nvSpPr>
        <p:spPr>
          <a:xfrm>
            <a:off x="3964856" y="3703731"/>
            <a:ext cx="2163095"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Friends , family , relationships </a:t>
            </a:r>
          </a:p>
        </p:txBody>
      </p:sp>
      <p:sp>
        <p:nvSpPr>
          <p:cNvPr id="7" name="TextBox 16">
            <a:extLst>
              <a:ext uri="{FF2B5EF4-FFF2-40B4-BE49-F238E27FC236}">
                <a16:creationId xmlns:a16="http://schemas.microsoft.com/office/drawing/2014/main" id="{CBA56F6A-E9D9-8AEE-2FEA-BBA01672D2E8}"/>
              </a:ext>
            </a:extLst>
          </p:cNvPr>
          <p:cNvSpPr txBox="1"/>
          <p:nvPr/>
        </p:nvSpPr>
        <p:spPr>
          <a:xfrm>
            <a:off x="4188546" y="2636480"/>
            <a:ext cx="1288023" cy="73866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Status freedom recognition</a:t>
            </a:r>
          </a:p>
        </p:txBody>
      </p:sp>
      <p:sp>
        <p:nvSpPr>
          <p:cNvPr id="8" name="TextBox 17">
            <a:extLst>
              <a:ext uri="{FF2B5EF4-FFF2-40B4-BE49-F238E27FC236}">
                <a16:creationId xmlns:a16="http://schemas.microsoft.com/office/drawing/2014/main" id="{AF82299E-8BB0-16B9-B913-6D1065C1F949}"/>
              </a:ext>
            </a:extLst>
          </p:cNvPr>
          <p:cNvSpPr txBox="1"/>
          <p:nvPr/>
        </p:nvSpPr>
        <p:spPr>
          <a:xfrm>
            <a:off x="4188546" y="1674677"/>
            <a:ext cx="1288023"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Self fulliment needs</a:t>
            </a:r>
          </a:p>
        </p:txBody>
      </p:sp>
      <p:sp>
        <p:nvSpPr>
          <p:cNvPr id="9" name="TextBox 18">
            <a:extLst>
              <a:ext uri="{FF2B5EF4-FFF2-40B4-BE49-F238E27FC236}">
                <a16:creationId xmlns:a16="http://schemas.microsoft.com/office/drawing/2014/main" id="{A500C36D-73CD-C8F9-91CD-57C7C002A17B}"/>
              </a:ext>
            </a:extLst>
          </p:cNvPr>
          <p:cNvSpPr txBox="1"/>
          <p:nvPr/>
        </p:nvSpPr>
        <p:spPr>
          <a:xfrm>
            <a:off x="6978444" y="4462290"/>
            <a:ext cx="1917286"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Safety needs</a:t>
            </a:r>
          </a:p>
        </p:txBody>
      </p:sp>
      <p:sp>
        <p:nvSpPr>
          <p:cNvPr id="10" name="TextBox 19">
            <a:extLst>
              <a:ext uri="{FF2B5EF4-FFF2-40B4-BE49-F238E27FC236}">
                <a16:creationId xmlns:a16="http://schemas.microsoft.com/office/drawing/2014/main" id="{B4955DF7-2345-44C6-019A-FEAA2C88B345}"/>
              </a:ext>
            </a:extLst>
          </p:cNvPr>
          <p:cNvSpPr txBox="1"/>
          <p:nvPr/>
        </p:nvSpPr>
        <p:spPr>
          <a:xfrm>
            <a:off x="6127952" y="2698037"/>
            <a:ext cx="1892707"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Esteem needs</a:t>
            </a:r>
          </a:p>
        </p:txBody>
      </p:sp>
      <p:sp>
        <p:nvSpPr>
          <p:cNvPr id="11" name="TextBox 21">
            <a:extLst>
              <a:ext uri="{FF2B5EF4-FFF2-40B4-BE49-F238E27FC236}">
                <a16:creationId xmlns:a16="http://schemas.microsoft.com/office/drawing/2014/main" id="{5FB73F23-FB6D-11CC-6593-11BB68BCF579}"/>
              </a:ext>
            </a:extLst>
          </p:cNvPr>
          <p:cNvSpPr txBox="1"/>
          <p:nvPr/>
        </p:nvSpPr>
        <p:spPr>
          <a:xfrm>
            <a:off x="503907" y="5365726"/>
            <a:ext cx="1437967"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Physiological needs </a:t>
            </a:r>
          </a:p>
        </p:txBody>
      </p:sp>
      <p:sp>
        <p:nvSpPr>
          <p:cNvPr id="12" name="TextBox 22">
            <a:extLst>
              <a:ext uri="{FF2B5EF4-FFF2-40B4-BE49-F238E27FC236}">
                <a16:creationId xmlns:a16="http://schemas.microsoft.com/office/drawing/2014/main" id="{A2BCF9C2-8715-C1ED-9446-D770448B5977}"/>
              </a:ext>
            </a:extLst>
          </p:cNvPr>
          <p:cNvSpPr txBox="1"/>
          <p:nvPr/>
        </p:nvSpPr>
        <p:spPr>
          <a:xfrm>
            <a:off x="1289249" y="3602470"/>
            <a:ext cx="183617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Love and belonging needs </a:t>
            </a:r>
          </a:p>
        </p:txBody>
      </p:sp>
      <p:sp>
        <p:nvSpPr>
          <p:cNvPr id="13" name="TextBox 23">
            <a:extLst>
              <a:ext uri="{FF2B5EF4-FFF2-40B4-BE49-F238E27FC236}">
                <a16:creationId xmlns:a16="http://schemas.microsoft.com/office/drawing/2014/main" id="{E2508419-DE1F-9A2A-D0B1-5BC00064D496}"/>
              </a:ext>
            </a:extLst>
          </p:cNvPr>
          <p:cNvSpPr txBox="1"/>
          <p:nvPr/>
        </p:nvSpPr>
        <p:spPr>
          <a:xfrm>
            <a:off x="1941874" y="1602659"/>
            <a:ext cx="2163095"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Self –actualisation needs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0D11B25D-A49A-4536-CC82-E89119B5FDF4}"/>
              </a:ext>
            </a:extLst>
          </p:cNvPr>
          <p:cNvSpPr txBox="1"/>
          <p:nvPr/>
        </p:nvSpPr>
        <p:spPr>
          <a:xfrm>
            <a:off x="2303812" y="267196"/>
            <a:ext cx="4346371"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Nova" pitchFamily="34"/>
              </a:rPr>
              <a:t>              Conclusion </a:t>
            </a:r>
          </a:p>
        </p:txBody>
      </p:sp>
      <p:sp>
        <p:nvSpPr>
          <p:cNvPr id="3" name="TextBox 2">
            <a:extLst>
              <a:ext uri="{FF2B5EF4-FFF2-40B4-BE49-F238E27FC236}">
                <a16:creationId xmlns:a16="http://schemas.microsoft.com/office/drawing/2014/main" id="{D82F0A8C-DB63-20CD-B5E2-5BB56632FCF1}"/>
              </a:ext>
            </a:extLst>
          </p:cNvPr>
          <p:cNvSpPr txBox="1"/>
          <p:nvPr/>
        </p:nvSpPr>
        <p:spPr>
          <a:xfrm>
            <a:off x="1494504" y="1209367"/>
            <a:ext cx="6961235" cy="73866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To conclude to become a finance manager this is all the process that its needs be followed and the company that is looking  for an employee has  to go through the recruitment process to find the fitted person for  the role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C6B52C5A-C51E-D255-7686-313417D6D3AF}"/>
              </a:ext>
            </a:extLst>
          </p:cNvPr>
          <p:cNvSpPr txBox="1"/>
          <p:nvPr/>
        </p:nvSpPr>
        <p:spPr>
          <a:xfrm>
            <a:off x="2588821" y="296887"/>
            <a:ext cx="437011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Trebuchet MS"/>
              </a:rPr>
              <a:t>     List of reference </a:t>
            </a:r>
          </a:p>
        </p:txBody>
      </p:sp>
      <p:sp>
        <p:nvSpPr>
          <p:cNvPr id="3" name="TextBox 2">
            <a:extLst>
              <a:ext uri="{FF2B5EF4-FFF2-40B4-BE49-F238E27FC236}">
                <a16:creationId xmlns:a16="http://schemas.microsoft.com/office/drawing/2014/main" id="{6B82CF2F-83D6-5CE3-C874-22D935F2F7F8}"/>
              </a:ext>
            </a:extLst>
          </p:cNvPr>
          <p:cNvSpPr txBox="1"/>
          <p:nvPr/>
        </p:nvSpPr>
        <p:spPr>
          <a:xfrm>
            <a:off x="1356850" y="1238865"/>
            <a:ext cx="7354528" cy="28930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Armstrong ,M [2013] Armstrong handbook of human resource management practice .Fifteen edition . London England ;New York ; new delhindia Kogan page .[accessed on 12 march 2026 ]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Mullins Laure J, Mc lean , Jacqueline E, Twelfth, Harlow , united  kingdom , pearson education limited 2019 . [accessed on 12 march 2026]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Nova" pitchFamily="34"/>
              </a:rPr>
              <a:t>Indeed job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400" b="0" i="0" u="none" strike="noStrike" kern="1200" cap="none" spc="0" baseline="0">
              <a:solidFill>
                <a:srgbClr val="000000"/>
              </a:solidFill>
              <a:uFillTx/>
              <a:latin typeface="Arial Nova" pitchFamily="34"/>
            </a:endParaRPr>
          </a:p>
        </p:txBody>
      </p:sp>
    </p:spTree>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350</TotalTime>
  <Words>763</Words>
  <Application>Microsoft Office PowerPoint</Application>
  <PresentationFormat>Widescreen</PresentationFormat>
  <Paragraphs>97</Paragraphs>
  <Slides>11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Arial Nova</vt:lpstr>
      <vt:lpstr>Trebuchet MS</vt:lpstr>
      <vt:lpstr>Wingdings 3</vt:lpstr>
      <vt:lpstr>Facet</vt:lpstr>
      <vt:lpstr>Name :Velichka Borisova Student ID:2429413     Module :developing and  managing individuals team LCLM5002   assessment 1   LECTURE :Amir homayounfard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Velichka Atanasova Borisova (2429413)</dc:creator>
  <cp:lastModifiedBy>Velichka Atanasova Borisova (2429413)</cp:lastModifiedBy>
  <cp:revision>15</cp:revision>
  <dcterms:created xsi:type="dcterms:W3CDTF">2026-03-05T14:07:49Z</dcterms:created>
  <dcterms:modified xsi:type="dcterms:W3CDTF">2026-03-19T12:29:49Z</dcterms:modified>
</cp:coreProperties>
</file>