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4" r:id="rId1"/>
  </p:sldMasterIdLst>
  <p:sldIdLst>
    <p:sldId id="257" r:id="rId2"/>
  </p:sldIdLst>
  <p:sldSz cx="21383625" cy="30275213"/>
  <p:notesSz cx="6858000" cy="9144000"/>
  <p:defaultTextStyle>
    <a:defPPr>
      <a:defRPr lang="en-US"/>
    </a:defPPr>
    <a:lvl1pPr marL="0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1pPr>
    <a:lvl2pPr marL="1385673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2pPr>
    <a:lvl3pPr marL="2771345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3pPr>
    <a:lvl4pPr marL="4157017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4pPr>
    <a:lvl5pPr marL="5542689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5pPr>
    <a:lvl6pPr marL="6928362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6pPr>
    <a:lvl7pPr marL="8314034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7pPr>
    <a:lvl8pPr marL="9699706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8pPr>
    <a:lvl9pPr marL="11085378" algn="l" defTabSz="2771345" rtl="0" eaLnBrk="1" latinLnBrk="0" hangingPunct="1">
      <a:defRPr sz="5455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9535">
          <p15:clr>
            <a:srgbClr val="A4A3A4"/>
          </p15:clr>
        </p15:guide>
        <p15:guide id="2" pos="673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F10DAD-DCC5-42F0-AA76-84F58CBF4BE7}" v="378" dt="2022-05-09T03:09:13.8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33" d="100"/>
          <a:sy n="33" d="100"/>
        </p:scale>
        <p:origin x="3548" y="-1640"/>
      </p:cViewPr>
      <p:guideLst>
        <p:guide orient="horz" pos="9535"/>
        <p:guide pos="673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ylor Alan Clarke (1911578)" userId="67653b4e-53b3-4743-88ac-93525aabd42e" providerId="ADAL" clId="{57302559-2B00-41D9-ACF4-4E69288D124F}"/>
    <pc:docChg chg="undo custSel modSld sldOrd">
      <pc:chgData name="Taylor Alan Clarke (1911578)" userId="67653b4e-53b3-4743-88ac-93525aabd42e" providerId="ADAL" clId="{57302559-2B00-41D9-ACF4-4E69288D124F}" dt="2022-05-05T13:18:11.384" v="484" actId="20577"/>
      <pc:docMkLst>
        <pc:docMk/>
      </pc:docMkLst>
      <pc:sldChg chg="ord">
        <pc:chgData name="Taylor Alan Clarke (1911578)" userId="67653b4e-53b3-4743-88ac-93525aabd42e" providerId="ADAL" clId="{57302559-2B00-41D9-ACF4-4E69288D124F}" dt="2022-05-05T13:17:01.490" v="325"/>
        <pc:sldMkLst>
          <pc:docMk/>
          <pc:sldMk cId="1032727246" sldId="256"/>
        </pc:sldMkLst>
      </pc:sldChg>
      <pc:sldChg chg="addSp delSp modSp mod">
        <pc:chgData name="Taylor Alan Clarke (1911578)" userId="67653b4e-53b3-4743-88ac-93525aabd42e" providerId="ADAL" clId="{57302559-2B00-41D9-ACF4-4E69288D124F}" dt="2022-05-05T13:18:11.384" v="484" actId="20577"/>
        <pc:sldMkLst>
          <pc:docMk/>
          <pc:sldMk cId="3924774051" sldId="257"/>
        </pc:sldMkLst>
        <pc:spChg chg="del mod">
          <ac:chgData name="Taylor Alan Clarke (1911578)" userId="67653b4e-53b3-4743-88ac-93525aabd42e" providerId="ADAL" clId="{57302559-2B00-41D9-ACF4-4E69288D124F}" dt="2022-05-05T09:18:04.340" v="1" actId="478"/>
          <ac:spMkLst>
            <pc:docMk/>
            <pc:sldMk cId="3924774051" sldId="257"/>
            <ac:spMk id="13" creationId="{00000000-0000-0000-0000-000000000000}"/>
          </ac:spMkLst>
        </pc:spChg>
        <pc:spChg chg="mod">
          <ac:chgData name="Taylor Alan Clarke (1911578)" userId="67653b4e-53b3-4743-88ac-93525aabd42e" providerId="ADAL" clId="{57302559-2B00-41D9-ACF4-4E69288D124F}" dt="2022-05-05T12:56:51.791" v="321" actId="1076"/>
          <ac:spMkLst>
            <pc:docMk/>
            <pc:sldMk cId="3924774051" sldId="257"/>
            <ac:spMk id="39" creationId="{116899AD-B602-9B08-7620-BD91308A992B}"/>
          </ac:spMkLst>
        </pc:spChg>
        <pc:spChg chg="add del">
          <ac:chgData name="Taylor Alan Clarke (1911578)" userId="67653b4e-53b3-4743-88ac-93525aabd42e" providerId="ADAL" clId="{57302559-2B00-41D9-ACF4-4E69288D124F}" dt="2022-05-05T12:30:21.870" v="124" actId="22"/>
          <ac:spMkLst>
            <pc:docMk/>
            <pc:sldMk cId="3924774051" sldId="257"/>
            <ac:spMk id="45" creationId="{408AFE2A-D0D1-4016-BEEA-3EA7935EC1C6}"/>
          </ac:spMkLst>
        </pc:spChg>
        <pc:spChg chg="mod">
          <ac:chgData name="Taylor Alan Clarke (1911578)" userId="67653b4e-53b3-4743-88ac-93525aabd42e" providerId="ADAL" clId="{57302559-2B00-41D9-ACF4-4E69288D124F}" dt="2022-05-05T13:18:11.384" v="484" actId="20577"/>
          <ac:spMkLst>
            <pc:docMk/>
            <pc:sldMk cId="3924774051" sldId="257"/>
            <ac:spMk id="49" creationId="{00000000-0000-0000-0000-000000000000}"/>
          </ac:spMkLst>
        </pc:spChg>
        <pc:spChg chg="mod">
          <ac:chgData name="Taylor Alan Clarke (1911578)" userId="67653b4e-53b3-4743-88ac-93525aabd42e" providerId="ADAL" clId="{57302559-2B00-41D9-ACF4-4E69288D124F}" dt="2022-05-05T12:29:58.259" v="122" actId="20577"/>
          <ac:spMkLst>
            <pc:docMk/>
            <pc:sldMk cId="3924774051" sldId="257"/>
            <ac:spMk id="54" creationId="{00000000-0000-0000-0000-000000000000}"/>
          </ac:spMkLst>
        </pc:spChg>
        <pc:spChg chg="add mod">
          <ac:chgData name="Taylor Alan Clarke (1911578)" userId="67653b4e-53b3-4743-88ac-93525aabd42e" providerId="ADAL" clId="{57302559-2B00-41D9-ACF4-4E69288D124F}" dt="2022-05-05T12:30:26.986" v="126" actId="1076"/>
          <ac:spMkLst>
            <pc:docMk/>
            <pc:sldMk cId="3924774051" sldId="257"/>
            <ac:spMk id="55" creationId="{956C77E6-063C-4AB8-AFF2-3851C2A03B87}"/>
          </ac:spMkLst>
        </pc:spChg>
        <pc:spChg chg="mod">
          <ac:chgData name="Taylor Alan Clarke (1911578)" userId="67653b4e-53b3-4743-88ac-93525aabd42e" providerId="ADAL" clId="{57302559-2B00-41D9-ACF4-4E69288D124F}" dt="2022-05-05T12:56:45.210" v="319" actId="1035"/>
          <ac:spMkLst>
            <pc:docMk/>
            <pc:sldMk cId="3924774051" sldId="257"/>
            <ac:spMk id="58" creationId="{00000000-0000-0000-0000-000000000000}"/>
          </ac:spMkLst>
        </pc:spChg>
        <pc:picChg chg="mod">
          <ac:chgData name="Taylor Alan Clarke (1911578)" userId="67653b4e-53b3-4743-88ac-93525aabd42e" providerId="ADAL" clId="{57302559-2B00-41D9-ACF4-4E69288D124F}" dt="2022-05-05T12:56:45.210" v="319" actId="1035"/>
          <ac:picMkLst>
            <pc:docMk/>
            <pc:sldMk cId="3924774051" sldId="257"/>
            <ac:picMk id="11" creationId="{FF10752D-0FC8-7114-CD52-768B3963527A}"/>
          </ac:picMkLst>
        </pc:picChg>
        <pc:picChg chg="del">
          <ac:chgData name="Taylor Alan Clarke (1911578)" userId="67653b4e-53b3-4743-88ac-93525aabd42e" providerId="ADAL" clId="{57302559-2B00-41D9-ACF4-4E69288D124F}" dt="2022-05-05T09:18:06.847" v="4" actId="478"/>
          <ac:picMkLst>
            <pc:docMk/>
            <pc:sldMk cId="3924774051" sldId="257"/>
            <ac:picMk id="40" creationId="{00000000-0000-0000-0000-000000000000}"/>
          </ac:picMkLst>
        </pc:picChg>
        <pc:picChg chg="del">
          <ac:chgData name="Taylor Alan Clarke (1911578)" userId="67653b4e-53b3-4743-88ac-93525aabd42e" providerId="ADAL" clId="{57302559-2B00-41D9-ACF4-4E69288D124F}" dt="2022-05-05T09:18:06.061" v="2" actId="478"/>
          <ac:picMkLst>
            <pc:docMk/>
            <pc:sldMk cId="3924774051" sldId="257"/>
            <ac:picMk id="42" creationId="{00000000-0000-0000-0000-000000000000}"/>
          </ac:picMkLst>
        </pc:picChg>
        <pc:picChg chg="del">
          <ac:chgData name="Taylor Alan Clarke (1911578)" userId="67653b4e-53b3-4743-88ac-93525aabd42e" providerId="ADAL" clId="{57302559-2B00-41D9-ACF4-4E69288D124F}" dt="2022-05-05T09:18:06.448" v="3" actId="478"/>
          <ac:picMkLst>
            <pc:docMk/>
            <pc:sldMk cId="3924774051" sldId="257"/>
            <ac:picMk id="43" creationId="{00000000-0000-0000-0000-000000000000}"/>
          </ac:picMkLst>
        </pc:picChg>
        <pc:picChg chg="add mod">
          <ac:chgData name="Taylor Alan Clarke (1911578)" userId="67653b4e-53b3-4743-88ac-93525aabd42e" providerId="ADAL" clId="{57302559-2B00-41D9-ACF4-4E69288D124F}" dt="2022-05-05T12:56:33.478" v="265" actId="1076"/>
          <ac:picMkLst>
            <pc:docMk/>
            <pc:sldMk cId="3924774051" sldId="257"/>
            <ac:picMk id="57" creationId="{E55AD698-0EF2-4BFF-BF36-3683EBE882A8}"/>
          </ac:picMkLst>
        </pc:picChg>
        <pc:picChg chg="add mod">
          <ac:chgData name="Taylor Alan Clarke (1911578)" userId="67653b4e-53b3-4743-88ac-93525aabd42e" providerId="ADAL" clId="{57302559-2B00-41D9-ACF4-4E69288D124F}" dt="2022-05-05T12:57:01.867" v="323" actId="1076"/>
          <ac:picMkLst>
            <pc:docMk/>
            <pc:sldMk cId="3924774051" sldId="257"/>
            <ac:picMk id="59" creationId="{57093024-D98B-40F1-8E60-4D568015B808}"/>
          </ac:picMkLst>
        </pc:picChg>
        <pc:picChg chg="add del mod">
          <ac:chgData name="Taylor Alan Clarke (1911578)" userId="67653b4e-53b3-4743-88ac-93525aabd42e" providerId="ADAL" clId="{57302559-2B00-41D9-ACF4-4E69288D124F}" dt="2022-05-05T09:19:08.441" v="19" actId="478"/>
          <ac:picMkLst>
            <pc:docMk/>
            <pc:sldMk cId="3924774051" sldId="257"/>
            <ac:picMk id="1026" creationId="{1BE54989-E4C8-4B7C-BEE6-EF8EBD36122C}"/>
          </ac:picMkLst>
        </pc:picChg>
        <pc:picChg chg="add mod">
          <ac:chgData name="Taylor Alan Clarke (1911578)" userId="67653b4e-53b3-4743-88ac-93525aabd42e" providerId="ADAL" clId="{57302559-2B00-41D9-ACF4-4E69288D124F}" dt="2022-05-05T12:10:29.148" v="30" actId="1076"/>
          <ac:picMkLst>
            <pc:docMk/>
            <pc:sldMk cId="3924774051" sldId="257"/>
            <ac:picMk id="1028" creationId="{638389D0-1FDD-42BA-9CAE-5E0EC9E9087A}"/>
          </ac:picMkLst>
        </pc:picChg>
        <pc:picChg chg="add del">
          <ac:chgData name="Taylor Alan Clarke (1911578)" userId="67653b4e-53b3-4743-88ac-93525aabd42e" providerId="ADAL" clId="{57302559-2B00-41D9-ACF4-4E69288D124F}" dt="2022-05-05T09:19:05.540" v="17"/>
          <ac:picMkLst>
            <pc:docMk/>
            <pc:sldMk cId="3924774051" sldId="257"/>
            <ac:picMk id="1030" creationId="{FEFD7726-C853-44B4-A578-7C1865BA68EF}"/>
          </ac:picMkLst>
        </pc:picChg>
        <pc:picChg chg="add mod">
          <ac:chgData name="Taylor Alan Clarke (1911578)" userId="67653b4e-53b3-4743-88ac-93525aabd42e" providerId="ADAL" clId="{57302559-2B00-41D9-ACF4-4E69288D124F}" dt="2022-05-05T12:10:39.492" v="32" actId="1076"/>
          <ac:picMkLst>
            <pc:docMk/>
            <pc:sldMk cId="3924774051" sldId="257"/>
            <ac:picMk id="1032" creationId="{F863B924-FE95-4503-941F-37D05B265CB3}"/>
          </ac:picMkLst>
        </pc:picChg>
        <pc:picChg chg="mod">
          <ac:chgData name="Taylor Alan Clarke (1911578)" userId="67653b4e-53b3-4743-88ac-93525aabd42e" providerId="ADAL" clId="{57302559-2B00-41D9-ACF4-4E69288D124F}" dt="2022-05-05T12:56:51.791" v="321" actId="1076"/>
          <ac:picMkLst>
            <pc:docMk/>
            <pc:sldMk cId="3924774051" sldId="257"/>
            <ac:picMk id="2050" creationId="{84FD7A3F-17DB-212A-7A2C-A9E9074857E0}"/>
          </ac:picMkLst>
        </pc:picChg>
      </pc:sldChg>
    </pc:docChg>
  </pc:docChgLst>
  <pc:docChgLst>
    <pc:chgData name="Taylor Clarke (1911578)" userId="67653b4e-53b3-4743-88ac-93525aabd42e" providerId="ADAL" clId="{58F10DAD-DCC5-42F0-AA76-84F58CBF4BE7}"/>
    <pc:docChg chg="undo custSel delSld modSld">
      <pc:chgData name="Taylor Clarke (1911578)" userId="67653b4e-53b3-4743-88ac-93525aabd42e" providerId="ADAL" clId="{58F10DAD-DCC5-42F0-AA76-84F58CBF4BE7}" dt="2022-05-09T03:09:58.312" v="3030" actId="20577"/>
      <pc:docMkLst>
        <pc:docMk/>
      </pc:docMkLst>
      <pc:sldChg chg="del">
        <pc:chgData name="Taylor Clarke (1911578)" userId="67653b4e-53b3-4743-88ac-93525aabd42e" providerId="ADAL" clId="{58F10DAD-DCC5-42F0-AA76-84F58CBF4BE7}" dt="2022-05-09T03:05:53.244" v="2874" actId="2696"/>
        <pc:sldMkLst>
          <pc:docMk/>
          <pc:sldMk cId="1032727246" sldId="256"/>
        </pc:sldMkLst>
      </pc:sldChg>
      <pc:sldChg chg="addSp delSp modSp mod">
        <pc:chgData name="Taylor Clarke (1911578)" userId="67653b4e-53b3-4743-88ac-93525aabd42e" providerId="ADAL" clId="{58F10DAD-DCC5-42F0-AA76-84F58CBF4BE7}" dt="2022-05-09T03:09:58.312" v="3030" actId="20577"/>
        <pc:sldMkLst>
          <pc:docMk/>
          <pc:sldMk cId="3924774051" sldId="257"/>
        </pc:sldMkLst>
        <pc:spChg chg="del">
          <ac:chgData name="Taylor Clarke (1911578)" userId="67653b4e-53b3-4743-88ac-93525aabd42e" providerId="ADAL" clId="{58F10DAD-DCC5-42F0-AA76-84F58CBF4BE7}" dt="2022-05-09T01:24:47.293" v="1446" actId="478"/>
          <ac:spMkLst>
            <pc:docMk/>
            <pc:sldMk cId="3924774051" sldId="257"/>
            <ac:spMk id="5" creationId="{00000000-0000-0000-0000-000000000000}"/>
          </ac:spMkLst>
        </pc:spChg>
        <pc:spChg chg="mod">
          <ac:chgData name="Taylor Clarke (1911578)" userId="67653b4e-53b3-4743-88ac-93525aabd42e" providerId="ADAL" clId="{58F10DAD-DCC5-42F0-AA76-84F58CBF4BE7}" dt="2022-05-09T02:19:49.507" v="1471" actId="14100"/>
          <ac:spMkLst>
            <pc:docMk/>
            <pc:sldMk cId="3924774051" sldId="257"/>
            <ac:spMk id="7" creationId="{00000000-0000-0000-0000-000000000000}"/>
          </ac:spMkLst>
        </pc:spChg>
        <pc:spChg chg="mod">
          <ac:chgData name="Taylor Clarke (1911578)" userId="67653b4e-53b3-4743-88ac-93525aabd42e" providerId="ADAL" clId="{58F10DAD-DCC5-42F0-AA76-84F58CBF4BE7}" dt="2022-05-09T03:08:39.792" v="2950" actId="20577"/>
          <ac:spMkLst>
            <pc:docMk/>
            <pc:sldMk cId="3924774051" sldId="257"/>
            <ac:spMk id="9" creationId="{00000000-0000-0000-0000-000000000000}"/>
          </ac:spMkLst>
        </pc:spChg>
        <pc:spChg chg="mod">
          <ac:chgData name="Taylor Clarke (1911578)" userId="67653b4e-53b3-4743-88ac-93525aabd42e" providerId="ADAL" clId="{58F10DAD-DCC5-42F0-AA76-84F58CBF4BE7}" dt="2022-05-09T03:07:59.892" v="2906" actId="20577"/>
          <ac:spMkLst>
            <pc:docMk/>
            <pc:sldMk cId="3924774051" sldId="257"/>
            <ac:spMk id="23" creationId="{00000000-0000-0000-0000-000000000000}"/>
          </ac:spMkLst>
        </pc:spChg>
        <pc:spChg chg="add mod">
          <ac:chgData name="Taylor Clarke (1911578)" userId="67653b4e-53b3-4743-88ac-93525aabd42e" providerId="ADAL" clId="{58F10DAD-DCC5-42F0-AA76-84F58CBF4BE7}" dt="2022-05-09T03:04:03.938" v="2772" actId="20577"/>
          <ac:spMkLst>
            <pc:docMk/>
            <pc:sldMk cId="3924774051" sldId="257"/>
            <ac:spMk id="39" creationId="{116899AD-B602-9B08-7620-BD91308A992B}"/>
          </ac:spMkLst>
        </pc:spChg>
        <pc:spChg chg="add mod">
          <ac:chgData name="Taylor Clarke (1911578)" userId="67653b4e-53b3-4743-88ac-93525aabd42e" providerId="ADAL" clId="{58F10DAD-DCC5-42F0-AA76-84F58CBF4BE7}" dt="2022-05-09T03:08:06.205" v="2910" actId="20577"/>
          <ac:spMkLst>
            <pc:docMk/>
            <pc:sldMk cId="3924774051" sldId="257"/>
            <ac:spMk id="43" creationId="{6E6DE685-B60E-1DA3-1402-983779AFD509}"/>
          </ac:spMkLst>
        </pc:spChg>
        <pc:spChg chg="mod">
          <ac:chgData name="Taylor Clarke (1911578)" userId="67653b4e-53b3-4743-88ac-93525aabd42e" providerId="ADAL" clId="{58F10DAD-DCC5-42F0-AA76-84F58CBF4BE7}" dt="2022-05-09T03:09:58.312" v="3030" actId="20577"/>
          <ac:spMkLst>
            <pc:docMk/>
            <pc:sldMk cId="3924774051" sldId="257"/>
            <ac:spMk id="44" creationId="{00000000-0000-0000-0000-000000000000}"/>
          </ac:spMkLst>
        </pc:spChg>
        <pc:spChg chg="add del mod">
          <ac:chgData name="Taylor Clarke (1911578)" userId="67653b4e-53b3-4743-88ac-93525aabd42e" providerId="ADAL" clId="{58F10DAD-DCC5-42F0-AA76-84F58CBF4BE7}" dt="2022-05-09T02:43:02.258" v="1681"/>
          <ac:spMkLst>
            <pc:docMk/>
            <pc:sldMk cId="3924774051" sldId="257"/>
            <ac:spMk id="45" creationId="{6D1FF184-52F7-A8B3-E435-461035105CE8}"/>
          </ac:spMkLst>
        </pc:spChg>
        <pc:spChg chg="mod">
          <ac:chgData name="Taylor Clarke (1911578)" userId="67653b4e-53b3-4743-88ac-93525aabd42e" providerId="ADAL" clId="{58F10DAD-DCC5-42F0-AA76-84F58CBF4BE7}" dt="2022-05-09T02:49:55.494" v="2053" actId="20577"/>
          <ac:spMkLst>
            <pc:docMk/>
            <pc:sldMk cId="3924774051" sldId="257"/>
            <ac:spMk id="46" creationId="{00000000-0000-0000-0000-000000000000}"/>
          </ac:spMkLst>
        </pc:spChg>
        <pc:spChg chg="mod">
          <ac:chgData name="Taylor Clarke (1911578)" userId="67653b4e-53b3-4743-88ac-93525aabd42e" providerId="ADAL" clId="{58F10DAD-DCC5-42F0-AA76-84F58CBF4BE7}" dt="2022-05-09T02:55:20.858" v="2180" actId="1076"/>
          <ac:spMkLst>
            <pc:docMk/>
            <pc:sldMk cId="3924774051" sldId="257"/>
            <ac:spMk id="47" creationId="{00000000-0000-0000-0000-000000000000}"/>
          </ac:spMkLst>
        </pc:spChg>
        <pc:spChg chg="mod">
          <ac:chgData name="Taylor Clarke (1911578)" userId="67653b4e-53b3-4743-88ac-93525aabd42e" providerId="ADAL" clId="{58F10DAD-DCC5-42F0-AA76-84F58CBF4BE7}" dt="2022-05-09T03:07:11.918" v="2878"/>
          <ac:spMkLst>
            <pc:docMk/>
            <pc:sldMk cId="3924774051" sldId="257"/>
            <ac:spMk id="48" creationId="{00000000-0000-0000-0000-000000000000}"/>
          </ac:spMkLst>
        </pc:spChg>
        <pc:spChg chg="mod">
          <ac:chgData name="Taylor Clarke (1911578)" userId="67653b4e-53b3-4743-88ac-93525aabd42e" providerId="ADAL" clId="{58F10DAD-DCC5-42F0-AA76-84F58CBF4BE7}" dt="2022-05-09T02:41:08.734" v="1631" actId="20577"/>
          <ac:spMkLst>
            <pc:docMk/>
            <pc:sldMk cId="3924774051" sldId="257"/>
            <ac:spMk id="49" creationId="{00000000-0000-0000-0000-000000000000}"/>
          </ac:spMkLst>
        </pc:spChg>
        <pc:spChg chg="del mod">
          <ac:chgData name="Taylor Clarke (1911578)" userId="67653b4e-53b3-4743-88ac-93525aabd42e" providerId="ADAL" clId="{58F10DAD-DCC5-42F0-AA76-84F58CBF4BE7}" dt="2022-05-09T01:24:57.748" v="1450" actId="478"/>
          <ac:spMkLst>
            <pc:docMk/>
            <pc:sldMk cId="3924774051" sldId="257"/>
            <ac:spMk id="50" creationId="{00000000-0000-0000-0000-000000000000}"/>
          </ac:spMkLst>
        </pc:spChg>
        <pc:spChg chg="del mod">
          <ac:chgData name="Taylor Clarke (1911578)" userId="67653b4e-53b3-4743-88ac-93525aabd42e" providerId="ADAL" clId="{58F10DAD-DCC5-42F0-AA76-84F58CBF4BE7}" dt="2022-05-09T01:24:59.328" v="1452" actId="478"/>
          <ac:spMkLst>
            <pc:docMk/>
            <pc:sldMk cId="3924774051" sldId="257"/>
            <ac:spMk id="53" creationId="{00000000-0000-0000-0000-000000000000}"/>
          </ac:spMkLst>
        </pc:spChg>
        <pc:spChg chg="mod">
          <ac:chgData name="Taylor Clarke (1911578)" userId="67653b4e-53b3-4743-88ac-93525aabd42e" providerId="ADAL" clId="{58F10DAD-DCC5-42F0-AA76-84F58CBF4BE7}" dt="2022-05-09T02:55:16.293" v="2179" actId="1076"/>
          <ac:spMkLst>
            <pc:docMk/>
            <pc:sldMk cId="3924774051" sldId="257"/>
            <ac:spMk id="54" creationId="{00000000-0000-0000-0000-000000000000}"/>
          </ac:spMkLst>
        </pc:spChg>
        <pc:spChg chg="del mod">
          <ac:chgData name="Taylor Clarke (1911578)" userId="67653b4e-53b3-4743-88ac-93525aabd42e" providerId="ADAL" clId="{58F10DAD-DCC5-42F0-AA76-84F58CBF4BE7}" dt="2022-05-09T01:25:02.381" v="1455" actId="478"/>
          <ac:spMkLst>
            <pc:docMk/>
            <pc:sldMk cId="3924774051" sldId="257"/>
            <ac:spMk id="55" creationId="{956C77E6-063C-4AB8-AFF2-3851C2A03B87}"/>
          </ac:spMkLst>
        </pc:spChg>
        <pc:spChg chg="mod">
          <ac:chgData name="Taylor Clarke (1911578)" userId="67653b4e-53b3-4743-88ac-93525aabd42e" providerId="ADAL" clId="{58F10DAD-DCC5-42F0-AA76-84F58CBF4BE7}" dt="2022-05-09T03:04:09.613" v="2779" actId="20577"/>
          <ac:spMkLst>
            <pc:docMk/>
            <pc:sldMk cId="3924774051" sldId="257"/>
            <ac:spMk id="58" creationId="{00000000-0000-0000-0000-000000000000}"/>
          </ac:spMkLst>
        </pc:spChg>
        <pc:spChg chg="del mod">
          <ac:chgData name="Taylor Clarke (1911578)" userId="67653b4e-53b3-4743-88ac-93525aabd42e" providerId="ADAL" clId="{58F10DAD-DCC5-42F0-AA76-84F58CBF4BE7}" dt="2022-05-09T01:25:06.105" v="1458" actId="478"/>
          <ac:spMkLst>
            <pc:docMk/>
            <pc:sldMk cId="3924774051" sldId="257"/>
            <ac:spMk id="60" creationId="{00000000-0000-0000-0000-000000000000}"/>
          </ac:spMkLst>
        </pc:spChg>
        <pc:spChg chg="add mod">
          <ac:chgData name="Taylor Clarke (1911578)" userId="67653b4e-53b3-4743-88ac-93525aabd42e" providerId="ADAL" clId="{58F10DAD-DCC5-42F0-AA76-84F58CBF4BE7}" dt="2022-05-09T02:47:03.999" v="1888" actId="20577"/>
          <ac:spMkLst>
            <pc:docMk/>
            <pc:sldMk cId="3924774051" sldId="257"/>
            <ac:spMk id="63" creationId="{8E5BDE23-5058-5F3B-60CE-EE449D14B206}"/>
          </ac:spMkLst>
        </pc:spChg>
        <pc:spChg chg="add mod">
          <ac:chgData name="Taylor Clarke (1911578)" userId="67653b4e-53b3-4743-88ac-93525aabd42e" providerId="ADAL" clId="{58F10DAD-DCC5-42F0-AA76-84F58CBF4BE7}" dt="2022-05-09T02:47:12.779" v="1897" actId="20577"/>
          <ac:spMkLst>
            <pc:docMk/>
            <pc:sldMk cId="3924774051" sldId="257"/>
            <ac:spMk id="64" creationId="{25F36787-465A-2192-6AF1-451852D5C931}"/>
          </ac:spMkLst>
        </pc:spChg>
        <pc:spChg chg="add mod">
          <ac:chgData name="Taylor Clarke (1911578)" userId="67653b4e-53b3-4743-88ac-93525aabd42e" providerId="ADAL" clId="{58F10DAD-DCC5-42F0-AA76-84F58CBF4BE7}" dt="2022-05-09T03:04:39.818" v="2797" actId="20577"/>
          <ac:spMkLst>
            <pc:docMk/>
            <pc:sldMk cId="3924774051" sldId="257"/>
            <ac:spMk id="65" creationId="{E02CE334-F2DB-F252-E2EC-264C3EF0F15C}"/>
          </ac:spMkLst>
        </pc:spChg>
        <pc:spChg chg="add mod">
          <ac:chgData name="Taylor Clarke (1911578)" userId="67653b4e-53b3-4743-88ac-93525aabd42e" providerId="ADAL" clId="{58F10DAD-DCC5-42F0-AA76-84F58CBF4BE7}" dt="2022-05-09T03:05:07.442" v="2820" actId="20577"/>
          <ac:spMkLst>
            <pc:docMk/>
            <pc:sldMk cId="3924774051" sldId="257"/>
            <ac:spMk id="68" creationId="{5BC34AE2-67C2-017A-0EA4-B83360D77D87}"/>
          </ac:spMkLst>
        </pc:spChg>
        <pc:spChg chg="add mod">
          <ac:chgData name="Taylor Clarke (1911578)" userId="67653b4e-53b3-4743-88ac-93525aabd42e" providerId="ADAL" clId="{58F10DAD-DCC5-42F0-AA76-84F58CBF4BE7}" dt="2022-05-09T03:05:22.525" v="2873" actId="20577"/>
          <ac:spMkLst>
            <pc:docMk/>
            <pc:sldMk cId="3924774051" sldId="257"/>
            <ac:spMk id="69" creationId="{F3E6583F-5942-14B3-07C5-51128C6E9F5E}"/>
          </ac:spMkLst>
        </pc:spChg>
        <pc:spChg chg="add mod">
          <ac:chgData name="Taylor Clarke (1911578)" userId="67653b4e-53b3-4743-88ac-93525aabd42e" providerId="ADAL" clId="{58F10DAD-DCC5-42F0-AA76-84F58CBF4BE7}" dt="2022-05-09T03:03:42.838" v="2750" actId="14100"/>
          <ac:spMkLst>
            <pc:docMk/>
            <pc:sldMk cId="3924774051" sldId="257"/>
            <ac:spMk id="70" creationId="{931DDB9D-B55D-C7BF-D01F-F44F0DF5EEFA}"/>
          </ac:spMkLst>
        </pc:spChg>
        <pc:graphicFrameChg chg="add mod modGraphic">
          <ac:chgData name="Taylor Clarke (1911578)" userId="67653b4e-53b3-4743-88ac-93525aabd42e" providerId="ADAL" clId="{58F10DAD-DCC5-42F0-AA76-84F58CBF4BE7}" dt="2022-05-09T03:02:18.949" v="2653" actId="1036"/>
          <ac:graphicFrameMkLst>
            <pc:docMk/>
            <pc:sldMk cId="3924774051" sldId="257"/>
            <ac:graphicFrameMk id="14" creationId="{14D90C05-BDBC-AAB0-5B9C-3DF2193C09E0}"/>
          </ac:graphicFrameMkLst>
        </pc:graphicFrameChg>
        <pc:graphicFrameChg chg="add del mod">
          <ac:chgData name="Taylor Clarke (1911578)" userId="67653b4e-53b3-4743-88ac-93525aabd42e" providerId="ADAL" clId="{58F10DAD-DCC5-42F0-AA76-84F58CBF4BE7}" dt="2022-05-09T02:58:10.657" v="2256" actId="478"/>
          <ac:graphicFrameMkLst>
            <pc:docMk/>
            <pc:sldMk cId="3924774051" sldId="257"/>
            <ac:graphicFrameMk id="16" creationId="{DA049EC7-BB34-8897-1478-3972B806D725}"/>
          </ac:graphicFrameMkLst>
        </pc:graphicFrameChg>
        <pc:graphicFrameChg chg="del mod">
          <ac:chgData name="Taylor Clarke (1911578)" userId="67653b4e-53b3-4743-88ac-93525aabd42e" providerId="ADAL" clId="{58F10DAD-DCC5-42F0-AA76-84F58CBF4BE7}" dt="2022-05-09T01:25:04.802" v="1456" actId="478"/>
          <ac:graphicFrameMkLst>
            <pc:docMk/>
            <pc:sldMk cId="3924774051" sldId="257"/>
            <ac:graphicFrameMk id="61" creationId="{00000000-0000-0000-0000-000000000000}"/>
          </ac:graphicFrameMkLst>
        </pc:graphicFrameChg>
        <pc:graphicFrameChg chg="add mod modGraphic">
          <ac:chgData name="Taylor Clarke (1911578)" userId="67653b4e-53b3-4743-88ac-93525aabd42e" providerId="ADAL" clId="{58F10DAD-DCC5-42F0-AA76-84F58CBF4BE7}" dt="2022-05-09T03:02:09.078" v="2615" actId="1036"/>
          <ac:graphicFrameMkLst>
            <pc:docMk/>
            <pc:sldMk cId="3924774051" sldId="257"/>
            <ac:graphicFrameMk id="66" creationId="{C971F34F-2002-41C3-3C68-0B4397CB2CA0}"/>
          </ac:graphicFrameMkLst>
        </pc:graphicFrameChg>
        <pc:graphicFrameChg chg="add del mod">
          <ac:chgData name="Taylor Clarke (1911578)" userId="67653b4e-53b3-4743-88ac-93525aabd42e" providerId="ADAL" clId="{58F10DAD-DCC5-42F0-AA76-84F58CBF4BE7}" dt="2022-05-09T03:01:51.136" v="2594"/>
          <ac:graphicFrameMkLst>
            <pc:docMk/>
            <pc:sldMk cId="3924774051" sldId="257"/>
            <ac:graphicFrameMk id="67" creationId="{82333BAA-35EA-DAFA-7F30-D0822BCD33F8}"/>
          </ac:graphicFrameMkLst>
        </pc:graphicFrameChg>
        <pc:picChg chg="del mod">
          <ac:chgData name="Taylor Clarke (1911578)" userId="67653b4e-53b3-4743-88ac-93525aabd42e" providerId="ADAL" clId="{58F10DAD-DCC5-42F0-AA76-84F58CBF4BE7}" dt="2022-05-09T02:19:36.158" v="1466" actId="478"/>
          <ac:picMkLst>
            <pc:docMk/>
            <pc:sldMk cId="3924774051" sldId="257"/>
            <ac:picMk id="3" creationId="{00000000-0000-0000-0000-000000000000}"/>
          </ac:picMkLst>
        </pc:picChg>
        <pc:picChg chg="add mod">
          <ac:chgData name="Taylor Clarke (1911578)" userId="67653b4e-53b3-4743-88ac-93525aabd42e" providerId="ADAL" clId="{58F10DAD-DCC5-42F0-AA76-84F58CBF4BE7}" dt="2022-05-09T02:56:38.526" v="2244" actId="14100"/>
          <ac:picMkLst>
            <pc:docMk/>
            <pc:sldMk cId="3924774051" sldId="257"/>
            <ac:picMk id="11" creationId="{FF10752D-0FC8-7114-CD52-768B3963527A}"/>
          </ac:picMkLst>
        </pc:picChg>
        <pc:picChg chg="add mod">
          <ac:chgData name="Taylor Clarke (1911578)" userId="67653b4e-53b3-4743-88ac-93525aabd42e" providerId="ADAL" clId="{58F10DAD-DCC5-42F0-AA76-84F58CBF4BE7}" dt="2022-05-09T02:56:48.253" v="2246" actId="14100"/>
          <ac:picMkLst>
            <pc:docMk/>
            <pc:sldMk cId="3924774051" sldId="257"/>
            <ac:picMk id="12" creationId="{956F8062-9948-A8A1-A2EA-7BA1BB3395B5}"/>
          </ac:picMkLst>
        </pc:picChg>
        <pc:picChg chg="add mod">
          <ac:chgData name="Taylor Clarke (1911578)" userId="67653b4e-53b3-4743-88ac-93525aabd42e" providerId="ADAL" clId="{58F10DAD-DCC5-42F0-AA76-84F58CBF4BE7}" dt="2022-05-09T02:19:52.061" v="1472" actId="14100"/>
          <ac:picMkLst>
            <pc:docMk/>
            <pc:sldMk cId="3924774051" sldId="257"/>
            <ac:picMk id="13" creationId="{A71212D0-BBAC-7B1F-0F28-34EEFF808580}"/>
          </ac:picMkLst>
        </pc:picChg>
        <pc:picChg chg="add del">
          <ac:chgData name="Taylor Clarke (1911578)" userId="67653b4e-53b3-4743-88ac-93525aabd42e" providerId="ADAL" clId="{58F10DAD-DCC5-42F0-AA76-84F58CBF4BE7}" dt="2022-05-04T08:27:09.939" v="50" actId="478"/>
          <ac:picMkLst>
            <pc:docMk/>
            <pc:sldMk cId="3924774051" sldId="257"/>
            <ac:picMk id="14" creationId="{8C95CC00-1B3B-44D3-17AA-8B51763C917B}"/>
          </ac:picMkLst>
        </pc:picChg>
        <pc:picChg chg="add mod modCrop">
          <ac:chgData name="Taylor Clarke (1911578)" userId="67653b4e-53b3-4743-88ac-93525aabd42e" providerId="ADAL" clId="{58F10DAD-DCC5-42F0-AA76-84F58CBF4BE7}" dt="2022-05-09T02:57:16.879" v="2249" actId="14100"/>
          <ac:picMkLst>
            <pc:docMk/>
            <pc:sldMk cId="3924774051" sldId="257"/>
            <ac:picMk id="15" creationId="{90EEB54A-C52D-716A-993B-0B1C498856C6}"/>
          </ac:picMkLst>
        </pc:picChg>
        <pc:picChg chg="add mod modCrop">
          <ac:chgData name="Taylor Clarke (1911578)" userId="67653b4e-53b3-4743-88ac-93525aabd42e" providerId="ADAL" clId="{58F10DAD-DCC5-42F0-AA76-84F58CBF4BE7}" dt="2022-05-09T03:08:48" v="2962" actId="1036"/>
          <ac:picMkLst>
            <pc:docMk/>
            <pc:sldMk cId="3924774051" sldId="257"/>
            <ac:picMk id="41" creationId="{D00B12AE-ECCB-7970-8F98-D3D980239726}"/>
          </ac:picMkLst>
        </pc:picChg>
        <pc:picChg chg="add del mod">
          <ac:chgData name="Taylor Clarke (1911578)" userId="67653b4e-53b3-4743-88ac-93525aabd42e" providerId="ADAL" clId="{58F10DAD-DCC5-42F0-AA76-84F58CBF4BE7}" dt="2022-05-09T02:38:57.787" v="1608" actId="478"/>
          <ac:picMkLst>
            <pc:docMk/>
            <pc:sldMk cId="3924774051" sldId="257"/>
            <ac:picMk id="42" creationId="{9235AB31-F677-C3D8-1F52-117BE0B6D896}"/>
          </ac:picMkLst>
        </pc:picChg>
        <pc:picChg chg="del mod">
          <ac:chgData name="Taylor Clarke (1911578)" userId="67653b4e-53b3-4743-88ac-93525aabd42e" providerId="ADAL" clId="{58F10DAD-DCC5-42F0-AA76-84F58CBF4BE7}" dt="2022-05-09T01:24:57.085" v="1449" actId="478"/>
          <ac:picMkLst>
            <pc:docMk/>
            <pc:sldMk cId="3924774051" sldId="257"/>
            <ac:picMk id="51" creationId="{00000000-0000-0000-0000-000000000000}"/>
          </ac:picMkLst>
        </pc:picChg>
        <pc:picChg chg="del mod">
          <ac:chgData name="Taylor Clarke (1911578)" userId="67653b4e-53b3-4743-88ac-93525aabd42e" providerId="ADAL" clId="{58F10DAD-DCC5-42F0-AA76-84F58CBF4BE7}" dt="2022-05-09T01:24:58.893" v="1451" actId="478"/>
          <ac:picMkLst>
            <pc:docMk/>
            <pc:sldMk cId="3924774051" sldId="257"/>
            <ac:picMk id="52" creationId="{00000000-0000-0000-0000-000000000000}"/>
          </ac:picMkLst>
        </pc:picChg>
        <pc:picChg chg="add del mod">
          <ac:chgData name="Taylor Clarke (1911578)" userId="67653b4e-53b3-4743-88ac-93525aabd42e" providerId="ADAL" clId="{58F10DAD-DCC5-42F0-AA76-84F58CBF4BE7}" dt="2022-05-09T01:24:55.647" v="1448" actId="478"/>
          <ac:picMkLst>
            <pc:docMk/>
            <pc:sldMk cId="3924774051" sldId="257"/>
            <ac:picMk id="56" creationId="{00000000-0000-0000-0000-000000000000}"/>
          </ac:picMkLst>
        </pc:picChg>
        <pc:picChg chg="mod">
          <ac:chgData name="Taylor Clarke (1911578)" userId="67653b4e-53b3-4743-88ac-93525aabd42e" providerId="ADAL" clId="{58F10DAD-DCC5-42F0-AA76-84F58CBF4BE7}" dt="2022-05-09T02:55:26.301" v="2209" actId="1035"/>
          <ac:picMkLst>
            <pc:docMk/>
            <pc:sldMk cId="3924774051" sldId="257"/>
            <ac:picMk id="57" creationId="{E55AD698-0EF2-4BFF-BF36-3683EBE882A8}"/>
          </ac:picMkLst>
        </pc:picChg>
        <pc:picChg chg="del mod">
          <ac:chgData name="Taylor Clarke (1911578)" userId="67653b4e-53b3-4743-88ac-93525aabd42e" providerId="ADAL" clId="{58F10DAD-DCC5-42F0-AA76-84F58CBF4BE7}" dt="2022-05-04T08:24:24.295" v="2" actId="478"/>
          <ac:picMkLst>
            <pc:docMk/>
            <pc:sldMk cId="3924774051" sldId="257"/>
            <ac:picMk id="59" creationId="{00000000-0000-0000-0000-000000000000}"/>
          </ac:picMkLst>
        </pc:picChg>
        <pc:picChg chg="mod">
          <ac:chgData name="Taylor Clarke (1911578)" userId="67653b4e-53b3-4743-88ac-93525aabd42e" providerId="ADAL" clId="{58F10DAD-DCC5-42F0-AA76-84F58CBF4BE7}" dt="2022-05-09T02:55:26.301" v="2209" actId="1035"/>
          <ac:picMkLst>
            <pc:docMk/>
            <pc:sldMk cId="3924774051" sldId="257"/>
            <ac:picMk id="59" creationId="{57093024-D98B-40F1-8E60-4D568015B808}"/>
          </ac:picMkLst>
        </pc:picChg>
        <pc:picChg chg="add mod">
          <ac:chgData name="Taylor Clarke (1911578)" userId="67653b4e-53b3-4743-88ac-93525aabd42e" providerId="ADAL" clId="{58F10DAD-DCC5-42F0-AA76-84F58CBF4BE7}" dt="2022-05-09T02:56:54.966" v="2247" actId="14100"/>
          <ac:picMkLst>
            <pc:docMk/>
            <pc:sldMk cId="3924774051" sldId="257"/>
            <ac:picMk id="62" creationId="{D9D12041-465B-7C2E-2A92-728C807BDCC5}"/>
          </ac:picMkLst>
        </pc:picChg>
        <pc:picChg chg="add mod">
          <ac:chgData name="Taylor Clarke (1911578)" userId="67653b4e-53b3-4743-88ac-93525aabd42e" providerId="ADAL" clId="{58F10DAD-DCC5-42F0-AA76-84F58CBF4BE7}" dt="2022-05-09T02:56:34.474" v="2243" actId="14100"/>
          <ac:picMkLst>
            <pc:docMk/>
            <pc:sldMk cId="3924774051" sldId="257"/>
            <ac:picMk id="2050" creationId="{84FD7A3F-17DB-212A-7A2C-A9E9074857E0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3772" y="4954765"/>
            <a:ext cx="18176081" cy="10540259"/>
          </a:xfrm>
        </p:spPr>
        <p:txBody>
          <a:bodyPr anchor="b"/>
          <a:lstStyle>
            <a:lvl1pPr algn="ctr">
              <a:defRPr sz="1403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2953" y="15901497"/>
            <a:ext cx="16037719" cy="7309499"/>
          </a:xfrm>
        </p:spPr>
        <p:txBody>
          <a:bodyPr/>
          <a:lstStyle>
            <a:lvl1pPr marL="0" indent="0" algn="ctr">
              <a:buNone/>
              <a:defRPr sz="5612"/>
            </a:lvl1pPr>
            <a:lvl2pPr marL="1069162" indent="0" algn="ctr">
              <a:buNone/>
              <a:defRPr sz="4677"/>
            </a:lvl2pPr>
            <a:lvl3pPr marL="2138324" indent="0" algn="ctr">
              <a:buNone/>
              <a:defRPr sz="4209"/>
            </a:lvl3pPr>
            <a:lvl4pPr marL="3207487" indent="0" algn="ctr">
              <a:buNone/>
              <a:defRPr sz="3742"/>
            </a:lvl4pPr>
            <a:lvl5pPr marL="4276649" indent="0" algn="ctr">
              <a:buNone/>
              <a:defRPr sz="3742"/>
            </a:lvl5pPr>
            <a:lvl6pPr marL="5345811" indent="0" algn="ctr">
              <a:buNone/>
              <a:defRPr sz="3742"/>
            </a:lvl6pPr>
            <a:lvl7pPr marL="6414973" indent="0" algn="ctr">
              <a:buNone/>
              <a:defRPr sz="3742"/>
            </a:lvl7pPr>
            <a:lvl8pPr marL="7484135" indent="0" algn="ctr">
              <a:buNone/>
              <a:defRPr sz="3742"/>
            </a:lvl8pPr>
            <a:lvl9pPr marL="8553298" indent="0" algn="ctr">
              <a:buNone/>
              <a:defRPr sz="3742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8848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43734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8988" y="7547788"/>
            <a:ext cx="18443377" cy="12593645"/>
          </a:xfrm>
        </p:spPr>
        <p:txBody>
          <a:bodyPr anchor="b"/>
          <a:lstStyle>
            <a:lvl1pPr>
              <a:defRPr sz="14031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8988" y="20260574"/>
            <a:ext cx="18443377" cy="6622701"/>
          </a:xfrm>
        </p:spPr>
        <p:txBody>
          <a:bodyPr/>
          <a:lstStyle>
            <a:lvl1pPr marL="0" indent="0">
              <a:buNone/>
              <a:defRPr sz="5612">
                <a:solidFill>
                  <a:schemeClr val="tx1"/>
                </a:solidFill>
              </a:defRPr>
            </a:lvl1pPr>
            <a:lvl2pPr marL="1069162" indent="0">
              <a:buNone/>
              <a:defRPr sz="4677">
                <a:solidFill>
                  <a:schemeClr val="tx1">
                    <a:tint val="75000"/>
                  </a:schemeClr>
                </a:solidFill>
              </a:defRPr>
            </a:lvl2pPr>
            <a:lvl3pPr marL="2138324" indent="0">
              <a:buNone/>
              <a:defRPr sz="4209">
                <a:solidFill>
                  <a:schemeClr val="tx1">
                    <a:tint val="75000"/>
                  </a:schemeClr>
                </a:solidFill>
              </a:defRPr>
            </a:lvl3pPr>
            <a:lvl4pPr marL="3207487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4pPr>
            <a:lvl5pPr marL="4276649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5pPr>
            <a:lvl6pPr marL="5345811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6pPr>
            <a:lvl7pPr marL="6414973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7pPr>
            <a:lvl8pPr marL="7484135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8pPr>
            <a:lvl9pPr marL="8553298" indent="0">
              <a:buNone/>
              <a:defRPr sz="374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4526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70124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25460" y="8059374"/>
            <a:ext cx="9088041" cy="1920934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9362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1611882"/>
            <a:ext cx="18443377" cy="585180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2912" y="7421634"/>
            <a:ext cx="9046274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72912" y="11058863"/>
            <a:ext cx="9046274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0825461" y="7421634"/>
            <a:ext cx="9090826" cy="3637228"/>
          </a:xfrm>
        </p:spPr>
        <p:txBody>
          <a:bodyPr anchor="b"/>
          <a:lstStyle>
            <a:lvl1pPr marL="0" indent="0">
              <a:buNone/>
              <a:defRPr sz="5612" b="1"/>
            </a:lvl1pPr>
            <a:lvl2pPr marL="1069162" indent="0">
              <a:buNone/>
              <a:defRPr sz="4677" b="1"/>
            </a:lvl2pPr>
            <a:lvl3pPr marL="2138324" indent="0">
              <a:buNone/>
              <a:defRPr sz="4209" b="1"/>
            </a:lvl3pPr>
            <a:lvl4pPr marL="3207487" indent="0">
              <a:buNone/>
              <a:defRPr sz="3742" b="1"/>
            </a:lvl4pPr>
            <a:lvl5pPr marL="4276649" indent="0">
              <a:buNone/>
              <a:defRPr sz="3742" b="1"/>
            </a:lvl5pPr>
            <a:lvl6pPr marL="5345811" indent="0">
              <a:buNone/>
              <a:defRPr sz="3742" b="1"/>
            </a:lvl6pPr>
            <a:lvl7pPr marL="6414973" indent="0">
              <a:buNone/>
              <a:defRPr sz="3742" b="1"/>
            </a:lvl7pPr>
            <a:lvl8pPr marL="7484135" indent="0">
              <a:buNone/>
              <a:defRPr sz="3742" b="1"/>
            </a:lvl8pPr>
            <a:lvl9pPr marL="8553298" indent="0">
              <a:buNone/>
              <a:defRPr sz="3742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0825461" y="11058863"/>
            <a:ext cx="9090826" cy="1626592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012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572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111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90826" y="4359077"/>
            <a:ext cx="10825460" cy="21515024"/>
          </a:xfrm>
        </p:spPr>
        <p:txBody>
          <a:bodyPr/>
          <a:lstStyle>
            <a:lvl1pPr>
              <a:defRPr sz="7483"/>
            </a:lvl1pPr>
            <a:lvl2pPr>
              <a:defRPr sz="6548"/>
            </a:lvl2pPr>
            <a:lvl3pPr>
              <a:defRPr sz="5612"/>
            </a:lvl3pPr>
            <a:lvl4pPr>
              <a:defRPr sz="4677"/>
            </a:lvl4pPr>
            <a:lvl5pPr>
              <a:defRPr sz="4677"/>
            </a:lvl5pPr>
            <a:lvl6pPr>
              <a:defRPr sz="4677"/>
            </a:lvl6pPr>
            <a:lvl7pPr>
              <a:defRPr sz="4677"/>
            </a:lvl7pPr>
            <a:lvl8pPr>
              <a:defRPr sz="4677"/>
            </a:lvl8pPr>
            <a:lvl9pPr>
              <a:defRPr sz="467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329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2909" y="2018348"/>
            <a:ext cx="6896776" cy="7064216"/>
          </a:xfrm>
        </p:spPr>
        <p:txBody>
          <a:bodyPr anchor="b"/>
          <a:lstStyle>
            <a:lvl1pPr>
              <a:defRPr sz="7483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0826" y="4359077"/>
            <a:ext cx="10825460" cy="21515024"/>
          </a:xfrm>
        </p:spPr>
        <p:txBody>
          <a:bodyPr anchor="t"/>
          <a:lstStyle>
            <a:lvl1pPr marL="0" indent="0">
              <a:buNone/>
              <a:defRPr sz="7483"/>
            </a:lvl1pPr>
            <a:lvl2pPr marL="1069162" indent="0">
              <a:buNone/>
              <a:defRPr sz="6548"/>
            </a:lvl2pPr>
            <a:lvl3pPr marL="2138324" indent="0">
              <a:buNone/>
              <a:defRPr sz="5612"/>
            </a:lvl3pPr>
            <a:lvl4pPr marL="3207487" indent="0">
              <a:buNone/>
              <a:defRPr sz="4677"/>
            </a:lvl4pPr>
            <a:lvl5pPr marL="4276649" indent="0">
              <a:buNone/>
              <a:defRPr sz="4677"/>
            </a:lvl5pPr>
            <a:lvl6pPr marL="5345811" indent="0">
              <a:buNone/>
              <a:defRPr sz="4677"/>
            </a:lvl6pPr>
            <a:lvl7pPr marL="6414973" indent="0">
              <a:buNone/>
              <a:defRPr sz="4677"/>
            </a:lvl7pPr>
            <a:lvl8pPr marL="7484135" indent="0">
              <a:buNone/>
              <a:defRPr sz="4677"/>
            </a:lvl8pPr>
            <a:lvl9pPr marL="8553298" indent="0">
              <a:buNone/>
              <a:defRPr sz="4677"/>
            </a:lvl9pPr>
          </a:lstStyle>
          <a:p>
            <a:r>
              <a:rPr lang="en-GB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2909" y="9082564"/>
            <a:ext cx="6896776" cy="16826573"/>
          </a:xfrm>
        </p:spPr>
        <p:txBody>
          <a:bodyPr/>
          <a:lstStyle>
            <a:lvl1pPr marL="0" indent="0">
              <a:buNone/>
              <a:defRPr sz="3742"/>
            </a:lvl1pPr>
            <a:lvl2pPr marL="1069162" indent="0">
              <a:buNone/>
              <a:defRPr sz="3274"/>
            </a:lvl2pPr>
            <a:lvl3pPr marL="2138324" indent="0">
              <a:buNone/>
              <a:defRPr sz="2806"/>
            </a:lvl3pPr>
            <a:lvl4pPr marL="3207487" indent="0">
              <a:buNone/>
              <a:defRPr sz="2339"/>
            </a:lvl4pPr>
            <a:lvl5pPr marL="4276649" indent="0">
              <a:buNone/>
              <a:defRPr sz="2339"/>
            </a:lvl5pPr>
            <a:lvl6pPr marL="5345811" indent="0">
              <a:buNone/>
              <a:defRPr sz="2339"/>
            </a:lvl6pPr>
            <a:lvl7pPr marL="6414973" indent="0">
              <a:buNone/>
              <a:defRPr sz="2339"/>
            </a:lvl7pPr>
            <a:lvl8pPr marL="7484135" indent="0">
              <a:buNone/>
              <a:defRPr sz="2339"/>
            </a:lvl8pPr>
            <a:lvl9pPr marL="8553298" indent="0">
              <a:buNone/>
              <a:defRPr sz="2339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707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00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5302658" y="1611875"/>
            <a:ext cx="4610844" cy="256568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70125" y="1611875"/>
            <a:ext cx="13565237" cy="256568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97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70124" y="1611882"/>
            <a:ext cx="18443377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70124" y="8059374"/>
            <a:ext cx="18443377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470124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9151A-8971-494A-BD27-0348896E2E92}" type="datetimeFigureOut">
              <a:rPr lang="en-US" smtClean="0"/>
              <a:t>5/8/2022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083326" y="28060644"/>
            <a:ext cx="7216973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102185" y="28060644"/>
            <a:ext cx="4811316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806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D6143A-D6F3-F743-B7AD-7A30E92FB5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44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2138324" rtl="0" eaLnBrk="1" latinLnBrk="0" hangingPunct="1">
        <a:lnSpc>
          <a:spcPct val="90000"/>
        </a:lnSpc>
        <a:spcBef>
          <a:spcPct val="0"/>
        </a:spcBef>
        <a:buNone/>
        <a:defRPr sz="10289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534581" indent="-534581" algn="l" defTabSz="2138324" rtl="0" eaLnBrk="1" latinLnBrk="0" hangingPunct="1">
        <a:lnSpc>
          <a:spcPct val="90000"/>
        </a:lnSpc>
        <a:spcBef>
          <a:spcPts val="2339"/>
        </a:spcBef>
        <a:buFont typeface="Arial" panose="020B0604020202020204" pitchFamily="34" charset="0"/>
        <a:buChar char="•"/>
        <a:defRPr sz="6548" kern="1200">
          <a:solidFill>
            <a:schemeClr val="tx1"/>
          </a:solidFill>
          <a:latin typeface="+mn-lt"/>
          <a:ea typeface="+mn-ea"/>
          <a:cs typeface="+mn-cs"/>
        </a:defRPr>
      </a:lvl1pPr>
      <a:lvl2pPr marL="1603743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5612" kern="1200">
          <a:solidFill>
            <a:schemeClr val="tx1"/>
          </a:solidFill>
          <a:latin typeface="+mn-lt"/>
          <a:ea typeface="+mn-ea"/>
          <a:cs typeface="+mn-cs"/>
        </a:defRPr>
      </a:lvl2pPr>
      <a:lvl3pPr marL="2672906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677" kern="1200">
          <a:solidFill>
            <a:schemeClr val="tx1"/>
          </a:solidFill>
          <a:latin typeface="+mn-lt"/>
          <a:ea typeface="+mn-ea"/>
          <a:cs typeface="+mn-cs"/>
        </a:defRPr>
      </a:lvl3pPr>
      <a:lvl4pPr marL="3742068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811230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880392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949554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8018717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9087879" indent="-534581" algn="l" defTabSz="2138324" rtl="0" eaLnBrk="1" latinLnBrk="0" hangingPunct="1">
        <a:lnSpc>
          <a:spcPct val="90000"/>
        </a:lnSpc>
        <a:spcBef>
          <a:spcPts val="1169"/>
        </a:spcBef>
        <a:buFont typeface="Arial" panose="020B0604020202020204" pitchFamily="34" charset="0"/>
        <a:buChar char="•"/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1pPr>
      <a:lvl2pPr marL="1069162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2pPr>
      <a:lvl3pPr marL="2138324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3pPr>
      <a:lvl4pPr marL="3207487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4pPr>
      <a:lvl5pPr marL="4276649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5pPr>
      <a:lvl6pPr marL="5345811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6pPr>
      <a:lvl7pPr marL="6414973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7pPr>
      <a:lvl8pPr marL="7484135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8pPr>
      <a:lvl9pPr marL="8553298" algn="l" defTabSz="2138324" rtl="0" eaLnBrk="1" latinLnBrk="0" hangingPunct="1">
        <a:defRPr sz="4209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jpg"/><Relationship Id="rId3" Type="http://schemas.openxmlformats.org/officeDocument/2006/relationships/image" Target="../media/image2.jpe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image" Target="../media/image1.jpe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jpeg"/><Relationship Id="rId10" Type="http://schemas.openxmlformats.org/officeDocument/2006/relationships/image" Target="../media/image9.jpeg"/><Relationship Id="rId4" Type="http://schemas.openxmlformats.org/officeDocument/2006/relationships/image" Target="../media/image3.png"/><Relationship Id="rId9" Type="http://schemas.openxmlformats.org/officeDocument/2006/relationships/image" Target="../media/image8.jpeg"/><Relationship Id="rId14" Type="http://schemas.openxmlformats.org/officeDocument/2006/relationships/image" Target="../media/image1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20pm ">
            <a:extLst>
              <a:ext uri="{FF2B5EF4-FFF2-40B4-BE49-F238E27FC236}">
                <a16:creationId xmlns:a16="http://schemas.microsoft.com/office/drawing/2014/main" id="{84FD7A3F-17DB-212A-7A2C-A9E9074857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9630" y="5461365"/>
            <a:ext cx="3600000" cy="270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328160" y="2066779"/>
            <a:ext cx="16791136" cy="34590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8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Charpy Notch Machining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40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Taylor Clarke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Supervisor: Kelvin Lake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18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i="1" dirty="0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600" dirty="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600" b="1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</a:p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r>
              <a:rPr lang="en-GB" altLang="en-US" sz="3600" dirty="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BEng (Hons) Material Science</a:t>
            </a:r>
            <a:endParaRPr lang="en-US" altLang="zh-CN" sz="3600" dirty="0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597" y="357622"/>
            <a:ext cx="3660125" cy="1279959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18281" y="202845"/>
            <a:ext cx="1420200" cy="1576422"/>
          </a:xfrm>
          <a:prstGeom prst="rect">
            <a:avLst/>
          </a:prstGeom>
        </p:spPr>
      </p:pic>
      <p:cxnSp>
        <p:nvCxnSpPr>
          <p:cNvPr id="4" name="Straight Connector 3"/>
          <p:cNvCxnSpPr/>
          <p:nvPr/>
        </p:nvCxnSpPr>
        <p:spPr>
          <a:xfrm>
            <a:off x="180000" y="185404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180000" y="6257121"/>
            <a:ext cx="6415087" cy="88446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Charpy V notch (CVN) specimens require an accurately prepared notch for repeatable impact test results (Fig3).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Notches are currently prepared by broaching (Fig1); this is a manual process that requires considerable skill to master.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main body of the CVN specimen is prepared in a CNC milling machine.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A method to prepare the notch by machining would add little to the cycle time while allowing concurrency in technician operations and a saving of 15 minutes per coil.</a:t>
            </a:r>
          </a:p>
          <a:p>
            <a:endParaRPr lang="en-US" altLang="en-US" sz="2800" dirty="0"/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14723394" y="26285243"/>
            <a:ext cx="6415087" cy="2335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marL="228600" indent="-228600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ea typeface="Arial" charset="0"/>
                <a:cs typeface="Arial" charset="0"/>
              </a:rPr>
              <a:t>References</a:t>
            </a:r>
          </a:p>
          <a:p>
            <a:pPr marL="0" indent="0">
              <a:spcBef>
                <a:spcPct val="50000"/>
              </a:spcBef>
            </a:pPr>
            <a:r>
              <a:rPr lang="en-AU" altLang="en-US" sz="1800" dirty="0">
                <a:ea typeface="Arial" charset="0"/>
                <a:cs typeface="Arial" charset="0"/>
              </a:rPr>
              <a:t>[1] </a:t>
            </a:r>
            <a:r>
              <a:rPr lang="en-GB" altLang="en-US" sz="1800" dirty="0">
                <a:ea typeface="Arial" charset="0"/>
                <a:cs typeface="Arial" charset="0"/>
              </a:rPr>
              <a:t>S. T. Corporation, ‘Linear Broaching &amp; Rotary Broaching: Process Guide - </a:t>
            </a:r>
            <a:r>
              <a:rPr lang="en-GB" altLang="en-US" sz="1800" dirty="0" err="1">
                <a:ea typeface="Arial" charset="0"/>
                <a:cs typeface="Arial" charset="0"/>
              </a:rPr>
              <a:t>EngineeringClicks</a:t>
            </a:r>
            <a:r>
              <a:rPr lang="en-GB" altLang="en-US" sz="1800" dirty="0">
                <a:ea typeface="Arial" charset="0"/>
                <a:cs typeface="Arial" charset="0"/>
              </a:rPr>
              <a:t>’. https://www.engineeringclicks.com/linear-broaching-rotary-broaching/</a:t>
            </a:r>
            <a:endParaRPr lang="en-AU" altLang="en-US" sz="1800" dirty="0">
              <a:ea typeface="Arial" charset="0"/>
              <a:cs typeface="Arial" charset="0"/>
            </a:endParaRPr>
          </a:p>
        </p:txBody>
      </p:sp>
      <p:sp>
        <p:nvSpPr>
          <p:cNvPr id="30" name="Rectangle 29"/>
          <p:cNvSpPr>
            <a:spLocks noChangeArrowheads="1"/>
          </p:cNvSpPr>
          <p:nvPr/>
        </p:nvSpPr>
        <p:spPr bwMode="auto">
          <a:xfrm>
            <a:off x="14704210" y="18840038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1" name="Rectangle 30"/>
          <p:cNvSpPr>
            <a:spLocks noChangeArrowheads="1"/>
          </p:cNvSpPr>
          <p:nvPr/>
        </p:nvSpPr>
        <p:spPr bwMode="auto">
          <a:xfrm>
            <a:off x="440292" y="17118912"/>
            <a:ext cx="4741303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sp>
        <p:nvSpPr>
          <p:cNvPr id="32" name="Rectangle 31"/>
          <p:cNvSpPr>
            <a:spLocks noChangeArrowheads="1"/>
          </p:cNvSpPr>
          <p:nvPr/>
        </p:nvSpPr>
        <p:spPr bwMode="auto">
          <a:xfrm>
            <a:off x="14625098" y="27057687"/>
            <a:ext cx="6165190" cy="13995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208620" tIns="104310" rIns="208620" bIns="104310" anchor="ctr"/>
          <a:lstStyle>
            <a:lvl1pPr defTabSz="2085975">
              <a:spcBef>
                <a:spcPct val="20000"/>
              </a:spcBef>
              <a:buChar char="•"/>
              <a:defRPr sz="7300">
                <a:solidFill>
                  <a:schemeClr val="tx1"/>
                </a:solidFill>
                <a:latin typeface="Arial" charset="0"/>
                <a:ea typeface="MS PGothic" charset="-128"/>
                <a:cs typeface="Arial" charset="0"/>
              </a:defRPr>
            </a:lvl1pPr>
            <a:lvl2pPr marL="742950" indent="-285750" defTabSz="2085975">
              <a:spcBef>
                <a:spcPct val="20000"/>
              </a:spcBef>
              <a:buChar char="–"/>
              <a:defRPr sz="64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2085975">
              <a:spcBef>
                <a:spcPct val="20000"/>
              </a:spcBef>
              <a:buChar char="•"/>
              <a:defRPr sz="55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2085975">
              <a:spcBef>
                <a:spcPct val="20000"/>
              </a:spcBef>
              <a:buChar char="–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2085975">
              <a:spcBef>
                <a:spcPct val="20000"/>
              </a:spcBef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2085975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4600"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eaLnBrk="1" hangingPunct="1">
              <a:lnSpc>
                <a:spcPct val="110000"/>
              </a:lnSpc>
              <a:spcBef>
                <a:spcPct val="0"/>
              </a:spcBef>
              <a:buFontTx/>
              <a:buNone/>
            </a:pPr>
            <a:endParaRPr lang="en-GB" altLang="en-US" sz="4800" b="1">
              <a:solidFill>
                <a:srgbClr val="002060"/>
              </a:solidFill>
              <a:latin typeface="Calibri" charset="0"/>
              <a:ea typeface="Calibri" charset="0"/>
              <a:cs typeface="Calibri" charset="0"/>
            </a:endParaRPr>
          </a:p>
        </p:txBody>
      </p:sp>
      <p:cxnSp>
        <p:nvCxnSpPr>
          <p:cNvPr id="36" name="Straight Connector 35"/>
          <p:cNvCxnSpPr/>
          <p:nvPr/>
        </p:nvCxnSpPr>
        <p:spPr>
          <a:xfrm>
            <a:off x="179999" y="28905882"/>
            <a:ext cx="21024000" cy="0"/>
          </a:xfrm>
          <a:prstGeom prst="line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12288600" y="29201563"/>
            <a:ext cx="891539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altLang="en-US" sz="3200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School</a:t>
            </a:r>
            <a:r>
              <a:rPr lang="en-GB" altLang="en-US" sz="320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i="1">
                <a:solidFill>
                  <a:srgbClr val="002060"/>
                </a:solidFill>
                <a:latin typeface="Georgia" charset="0"/>
              </a:rPr>
              <a:t>of</a:t>
            </a:r>
            <a:r>
              <a:rPr lang="en-GB" altLang="en-US" sz="3200">
                <a:solidFill>
                  <a:srgbClr val="002060"/>
                </a:solidFill>
                <a:latin typeface="Georgia" charset="0"/>
              </a:rPr>
              <a:t> </a:t>
            </a:r>
            <a:r>
              <a:rPr lang="en-GB" altLang="en-US" sz="3200" b="1">
                <a:solidFill>
                  <a:srgbClr val="002060"/>
                </a:solidFill>
                <a:latin typeface="Calibri" charset="0"/>
                <a:ea typeface="Calibri" charset="0"/>
                <a:cs typeface="Calibri" charset="0"/>
              </a:rPr>
              <a:t>Engineering</a:t>
            </a:r>
            <a:endParaRPr lang="en-GB" sz="3200"/>
          </a:p>
        </p:txBody>
      </p:sp>
      <p:sp>
        <p:nvSpPr>
          <p:cNvPr id="44" name="Text Box 6"/>
          <p:cNvSpPr txBox="1">
            <a:spLocks noChangeArrowheads="1"/>
          </p:cNvSpPr>
          <p:nvPr/>
        </p:nvSpPr>
        <p:spPr bwMode="auto">
          <a:xfrm>
            <a:off x="249462" y="17659804"/>
            <a:ext cx="6415087" cy="3889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Project Aims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Show that a notch produced by CNC machining is comparable to a notch produced by broaching and has no adverse effect on the measured absorbed energy (KV2) and thus alter its validity for toughness testing.</a:t>
            </a:r>
          </a:p>
        </p:txBody>
      </p:sp>
      <p:sp>
        <p:nvSpPr>
          <p:cNvPr id="46" name="Text Box 6"/>
          <p:cNvSpPr txBox="1">
            <a:spLocks noChangeArrowheads="1"/>
          </p:cNvSpPr>
          <p:nvPr/>
        </p:nvSpPr>
        <p:spPr bwMode="auto">
          <a:xfrm>
            <a:off x="227679" y="21150784"/>
            <a:ext cx="6415087" cy="41048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Methodology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Using a custom cutter that is the inverse of the notch profile, cut 50 comparative specimens (Fig2).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Compare average absorbed energy (KV2) between the samples.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  <p:sp>
        <p:nvSpPr>
          <p:cNvPr id="47" name="Text Box 6"/>
          <p:cNvSpPr txBox="1">
            <a:spLocks noChangeArrowheads="1"/>
          </p:cNvSpPr>
          <p:nvPr/>
        </p:nvSpPr>
        <p:spPr bwMode="auto">
          <a:xfrm>
            <a:off x="7484269" y="13831666"/>
            <a:ext cx="6415087" cy="1088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AU" altLang="en-US" sz="3600" b="1">
                <a:latin typeface="Arial" panose="020B0604020202020204" pitchFamily="34" charset="0"/>
                <a:cs typeface="Arial" panose="020B0604020202020204" pitchFamily="34" charset="0"/>
              </a:rPr>
              <a:t>Results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8" name="Text Box 6"/>
              <p:cNvSpPr txBox="1">
                <a:spLocks noChangeArrowheads="1"/>
              </p:cNvSpPr>
              <p:nvPr/>
            </p:nvSpPr>
            <p:spPr bwMode="auto">
              <a:xfrm>
                <a:off x="14500149" y="19427896"/>
                <a:ext cx="6415087" cy="582841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lIns="264744" tIns="264744" rIns="264744" bIns="264744">
                <a:spAutoFit/>
              </a:bodyPr>
              <a:lstStyle>
                <a:lvl1pPr defTabSz="6731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1pPr>
                <a:lvl2pPr marL="37931725" indent="-37474525" defTabSz="673100"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2pPr>
                <a:lvl3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3pPr>
                <a:lvl4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4pPr>
                <a:lvl5pPr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5pPr>
                <a:lvl6pPr marL="4572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6pPr>
                <a:lvl7pPr marL="9144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7pPr>
                <a:lvl8pPr marL="1371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8pPr>
                <a:lvl9pPr marL="18288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charset="0"/>
                    <a:ea typeface="ＭＳ Ｐゴシック" charset="-128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AU" altLang="en-US" sz="3600" b="1" dirty="0">
                    <a:latin typeface="Arial" panose="020B0604020202020204" pitchFamily="34" charset="0"/>
                    <a:cs typeface="Arial" panose="020B0604020202020204" pitchFamily="34" charset="0"/>
                  </a:rPr>
                  <a:t>Conclusions</a:t>
                </a:r>
              </a:p>
              <a:p>
                <a:pPr marL="457200" indent="-457200">
                  <a:spcBef>
                    <a:spcPct val="50000"/>
                  </a:spcBef>
                  <a:buFont typeface="Arial" panose="020B0604020202020204" pitchFamily="34" charset="0"/>
                  <a:buChar char="•"/>
                </a:pPr>
                <a:r>
                  <a:rPr lang="en-US" altLang="en-US" sz="2800" dirty="0"/>
                  <a:t>Though a statistical difference exists between the KV2 of the preparation methods. Analysis of uncertainty yields that most of the uncertainty is from the test system capability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8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US" sz="2800">
                            <a:effectLst/>
                            <a:latin typeface="Cambria Math" panose="02040503050406030204" pitchFamily="18" charset="0"/>
                          </a:rPr>
                          <m:t>𝐮</m:t>
                        </m:r>
                      </m:e>
                      <m:sub>
                        <m:r>
                          <a:rPr lang="en-US" sz="2800">
                            <a:effectLst/>
                            <a:latin typeface="Cambria Math" panose="02040503050406030204" pitchFamily="18" charset="0"/>
                          </a:rPr>
                          <m:t>𝐕</m:t>
                        </m:r>
                      </m:sub>
                    </m:sSub>
                  </m:oMath>
                </a14:m>
                <a:r>
                  <a:rPr lang="en-US" altLang="en-US" sz="2800" dirty="0"/>
                  <a:t> and not the specimens </a:t>
                </a:r>
                <a14:m>
                  <m:oMath xmlns:m="http://schemas.openxmlformats.org/officeDocument/2006/math">
                    <m:r>
                      <a:rPr lang="en-US" sz="2800">
                        <a:latin typeface="Cambria Math" panose="02040503050406030204" pitchFamily="18" charset="0"/>
                      </a:rPr>
                      <m:t>𝒖</m:t>
                    </m:r>
                    <m:d>
                      <m:dPr>
                        <m:ctrlPr>
                          <a:rPr lang="en-GB" sz="28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acc>
                          <m:accPr>
                            <m:chr m:val="̅"/>
                            <m:ctrlPr>
                              <a:rPr lang="en-GB" sz="2800" i="1">
                                <a:latin typeface="Cambria Math" panose="02040503050406030204" pitchFamily="18" charset="0"/>
                              </a:rPr>
                            </m:ctrlPr>
                          </m:accPr>
                          <m:e>
                            <m:r>
                              <a:rPr lang="en-US" sz="2800">
                                <a:latin typeface="Cambria Math" panose="02040503050406030204" pitchFamily="18" charset="0"/>
                              </a:rPr>
                              <m:t>𝒙</m:t>
                            </m:r>
                          </m:e>
                        </m:acc>
                      </m:e>
                    </m:d>
                  </m:oMath>
                </a14:m>
                <a:r>
                  <a:rPr lang="en-US" altLang="en-US" sz="2800" dirty="0"/>
                  <a:t>.</a:t>
                </a:r>
              </a:p>
              <a:p>
                <a:pPr marL="457200" indent="-457200">
                  <a:spcBef>
                    <a:spcPct val="50000"/>
                  </a:spcBef>
                  <a:buFont typeface="Arial" panose="020B0604020202020204" pitchFamily="34" charset="0"/>
                  <a:buChar char="•"/>
                </a:pPr>
                <a:r>
                  <a:rPr lang="en-US" altLang="en-US" sz="2800" dirty="0"/>
                  <a:t>Therefore, both preparation methods are valid for CVN specimens</a:t>
                </a:r>
              </a:p>
            </p:txBody>
          </p:sp>
        </mc:Choice>
        <mc:Fallback>
          <p:sp>
            <p:nvSpPr>
              <p:cNvPr id="48" name="Text 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14500149" y="19427896"/>
                <a:ext cx="6415087" cy="5828416"/>
              </a:xfrm>
              <a:prstGeom prst="rect">
                <a:avLst/>
              </a:prstGeom>
              <a:blipFill>
                <a:blip r:embed="rId5"/>
                <a:stretch>
                  <a:fillRect l="-190" r="-380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9" name="Text Box 6"/>
          <p:cNvSpPr txBox="1">
            <a:spLocks noChangeArrowheads="1"/>
          </p:cNvSpPr>
          <p:nvPr/>
        </p:nvSpPr>
        <p:spPr bwMode="auto">
          <a:xfrm>
            <a:off x="7256333" y="6412720"/>
            <a:ext cx="6415087" cy="2258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sz="2800" dirty="0"/>
              <a:t>Notched specimens were also prepared for metallographic analysis of the dimensions and any effects on the grain structure at the notch root.</a:t>
            </a:r>
          </a:p>
        </p:txBody>
      </p:sp>
      <p:sp>
        <p:nvSpPr>
          <p:cNvPr id="54" name="Text Box 16"/>
          <p:cNvSpPr txBox="1">
            <a:spLocks noChangeArrowheads="1"/>
          </p:cNvSpPr>
          <p:nvPr/>
        </p:nvSpPr>
        <p:spPr bwMode="auto">
          <a:xfrm>
            <a:off x="7626335" y="10902993"/>
            <a:ext cx="2050679" cy="180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ctr"/>
            <a:r>
              <a:rPr lang="en-AU" altLang="en-US" sz="2000" i="1" dirty="0">
                <a:latin typeface="Times New Roman" charset="0"/>
              </a:rPr>
              <a:t>Fig4 - Profile of machined notch, prepared to examine dimensions.</a:t>
            </a:r>
          </a:p>
        </p:txBody>
      </p:sp>
      <p:sp>
        <p:nvSpPr>
          <p:cNvPr id="58" name="Text Box 21"/>
          <p:cNvSpPr txBox="1">
            <a:spLocks noChangeArrowheads="1"/>
          </p:cNvSpPr>
          <p:nvPr/>
        </p:nvSpPr>
        <p:spPr bwMode="auto">
          <a:xfrm>
            <a:off x="14793980" y="8185471"/>
            <a:ext cx="2015705" cy="21139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Fig7 - No evidence of deformation or heat treatment at root of machined notch.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FF10752D-0FC8-7114-CD52-768B3963527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987049" y="8212746"/>
            <a:ext cx="3600000" cy="2702813"/>
          </a:xfrm>
          <a:prstGeom prst="rect">
            <a:avLst/>
          </a:prstGeom>
        </p:spPr>
      </p:pic>
      <p:sp>
        <p:nvSpPr>
          <p:cNvPr id="39" name="Text Box 21">
            <a:extLst>
              <a:ext uri="{FF2B5EF4-FFF2-40B4-BE49-F238E27FC236}">
                <a16:creationId xmlns:a16="http://schemas.microsoft.com/office/drawing/2014/main" id="{116899AD-B602-9B08-7620-BD91308A99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569630" y="5449789"/>
            <a:ext cx="1637570" cy="1806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Fig6 -  Deformation layer at root of broached notch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56F8062-9948-A8A1-A2EA-7BA1BB3395B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892893" y="10684223"/>
            <a:ext cx="3600000" cy="270281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0EEB54A-C52D-716A-993B-0B1C498856C6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b="32764"/>
          <a:stretch/>
        </p:blipFill>
        <p:spPr>
          <a:xfrm>
            <a:off x="737340" y="24767232"/>
            <a:ext cx="3600000" cy="3227334"/>
          </a:xfrm>
          <a:prstGeom prst="rect">
            <a:avLst/>
          </a:prstGeom>
        </p:spPr>
      </p:pic>
      <p:pic>
        <p:nvPicPr>
          <p:cNvPr id="1028" name="Picture 4" descr="Tata Group Blue DIGITAL JPG">
            <a:extLst>
              <a:ext uri="{FF2B5EF4-FFF2-40B4-BE49-F238E27FC236}">
                <a16:creationId xmlns:a16="http://schemas.microsoft.com/office/drawing/2014/main" id="{638389D0-1FDD-42BA-9CAE-5E0EC9E908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293" y="29054372"/>
            <a:ext cx="1202399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Tata Steel Blue DIGITAL RGB JPG">
            <a:extLst>
              <a:ext uri="{FF2B5EF4-FFF2-40B4-BE49-F238E27FC236}">
                <a16:creationId xmlns:a16="http://schemas.microsoft.com/office/drawing/2014/main" id="{F863B924-FE95-4503-941F-37D05B265C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2692" y="29062492"/>
            <a:ext cx="3585063" cy="108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E55AD698-0EF2-4BFF-BF36-3683EBE882A8}"/>
              </a:ext>
            </a:extLst>
          </p:cNvPr>
          <p:cNvPicPr/>
          <p:nvPr/>
        </p:nvPicPr>
        <p:blipFill rotWithShape="1">
          <a:blip r:embed="rId11"/>
          <a:srcRect t="12103"/>
          <a:stretch/>
        </p:blipFill>
        <p:spPr bwMode="auto">
          <a:xfrm>
            <a:off x="7693677" y="15069494"/>
            <a:ext cx="5731510" cy="254063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9" name="Picture 58">
            <a:extLst>
              <a:ext uri="{FF2B5EF4-FFF2-40B4-BE49-F238E27FC236}">
                <a16:creationId xmlns:a16="http://schemas.microsoft.com/office/drawing/2014/main" id="{57093024-D98B-40F1-8E60-4D568015B808}"/>
              </a:ext>
            </a:extLst>
          </p:cNvPr>
          <p:cNvPicPr/>
          <p:nvPr/>
        </p:nvPicPr>
        <p:blipFill rotWithShape="1">
          <a:blip r:embed="rId12"/>
          <a:srcRect t="12103"/>
          <a:stretch/>
        </p:blipFill>
        <p:spPr bwMode="auto">
          <a:xfrm>
            <a:off x="7764751" y="18128228"/>
            <a:ext cx="5731510" cy="254063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13" name="Picture 12" descr="A person smiling for the camera&#10;&#10;Description automatically generated with medium confidence">
            <a:extLst>
              <a:ext uri="{FF2B5EF4-FFF2-40B4-BE49-F238E27FC236}">
                <a16:creationId xmlns:a16="http://schemas.microsoft.com/office/drawing/2014/main" id="{A71212D0-BBAC-7B1F-0F28-34EEFF80858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8743" y="2107399"/>
            <a:ext cx="3439979" cy="3439979"/>
          </a:xfrm>
          <a:prstGeom prst="rect">
            <a:avLst/>
          </a:prstGeom>
        </p:spPr>
      </p:pic>
      <p:pic>
        <p:nvPicPr>
          <p:cNvPr id="41" name="Picture Placeholder 11" descr="Diagram&#10;&#10;Description automatically generated">
            <a:extLst>
              <a:ext uri="{FF2B5EF4-FFF2-40B4-BE49-F238E27FC236}">
                <a16:creationId xmlns:a16="http://schemas.microsoft.com/office/drawing/2014/main" id="{D00B12AE-ECCB-7970-8F98-D3D980239726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1882" t="40356" r="2507" b="10458"/>
          <a:stretch/>
        </p:blipFill>
        <p:spPr>
          <a:xfrm>
            <a:off x="353365" y="14427290"/>
            <a:ext cx="5731200" cy="2255639"/>
          </a:xfrm>
          <a:prstGeom prst="rect">
            <a:avLst/>
          </a:prstGeom>
        </p:spPr>
      </p:pic>
      <p:sp>
        <p:nvSpPr>
          <p:cNvPr id="43" name="Text Box 21">
            <a:extLst>
              <a:ext uri="{FF2B5EF4-FFF2-40B4-BE49-F238E27FC236}">
                <a16:creationId xmlns:a16="http://schemas.microsoft.com/office/drawing/2014/main" id="{6E6DE685-B60E-1DA3-1402-983779AFD50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42692" y="16769678"/>
            <a:ext cx="3609009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Fig1 - Schematic of broaching process [1]</a:t>
            </a:r>
          </a:p>
        </p:txBody>
      </p:sp>
      <p:pic>
        <p:nvPicPr>
          <p:cNvPr id="62" name="Picture 61" descr="A picture containing tool&#10;&#10;Description automatically generated">
            <a:extLst>
              <a:ext uri="{FF2B5EF4-FFF2-40B4-BE49-F238E27FC236}">
                <a16:creationId xmlns:a16="http://schemas.microsoft.com/office/drawing/2014/main" id="{D9D12041-465B-7C2E-2A92-728C807BDCC5}"/>
              </a:ext>
            </a:extLst>
          </p:cNvPr>
          <p:cNvPicPr>
            <a:picLocks noChangeAspect="1"/>
          </p:cNvPicPr>
          <p:nvPr/>
        </p:nvPicPr>
        <p:blipFill rotWithShape="1"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297" b="34606"/>
          <a:stretch/>
        </p:blipFill>
        <p:spPr bwMode="auto">
          <a:xfrm>
            <a:off x="7520677" y="8613250"/>
            <a:ext cx="3600000" cy="1779677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3" name="Text Box 21">
            <a:extLst>
              <a:ext uri="{FF2B5EF4-FFF2-40B4-BE49-F238E27FC236}">
                <a16:creationId xmlns:a16="http://schemas.microsoft.com/office/drawing/2014/main" id="{8E5BDE23-5058-5F3B-60CE-EE449D14B20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8856" y="25259610"/>
            <a:ext cx="2825750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Fig2 - Cutter used in project</a:t>
            </a:r>
          </a:p>
        </p:txBody>
      </p:sp>
      <p:sp>
        <p:nvSpPr>
          <p:cNvPr id="64" name="Text Box 21">
            <a:extLst>
              <a:ext uri="{FF2B5EF4-FFF2-40B4-BE49-F238E27FC236}">
                <a16:creationId xmlns:a16="http://schemas.microsoft.com/office/drawing/2014/main" id="{25F36787-465A-2192-6AF1-451852D5C9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487019" y="8613921"/>
            <a:ext cx="2184401" cy="11906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Fig3 - Charpy V Notch (CVN) specimen</a:t>
            </a:r>
          </a:p>
        </p:txBody>
      </p:sp>
      <p:sp>
        <p:nvSpPr>
          <p:cNvPr id="65" name="Text Box 6">
            <a:extLst>
              <a:ext uri="{FF2B5EF4-FFF2-40B4-BE49-F238E27FC236}">
                <a16:creationId xmlns:a16="http://schemas.microsoft.com/office/drawing/2014/main" id="{E02CE334-F2DB-F252-E2EC-264C3EF0F15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655302" y="21635556"/>
            <a:ext cx="6415087" cy="57053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264744" tIns="264744" rIns="264744" bIns="264744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sz="2800" dirty="0"/>
              <a:t>Statistical difference exists between absorbed energy for broached and machined specimens (Fig5).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No evidence of any grain refinement or strain hardening effects at notch surface (Fig6&amp;7)</a:t>
            </a:r>
          </a:p>
          <a:p>
            <a:pPr>
              <a:spcBef>
                <a:spcPct val="50000"/>
              </a:spcBef>
            </a:pPr>
            <a:r>
              <a:rPr lang="en-US" altLang="en-US" sz="2800" dirty="0"/>
              <a:t>Contribution to uncertainty from sample heterogeneity is reduced from: 22.45% in broached specimens to 9.87% in machined specimens (Table1&amp;2)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14" name="Table 13">
                <a:extLst>
                  <a:ext uri="{FF2B5EF4-FFF2-40B4-BE49-F238E27FC236}">
                    <a16:creationId xmlns:a16="http://schemas.microsoft.com/office/drawing/2014/main" id="{14D90C05-BDBC-AAB0-5B9C-3DF2193C09E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713987"/>
                  </p:ext>
                </p:extLst>
              </p:nvPr>
            </p:nvGraphicFramePr>
            <p:xfrm>
              <a:off x="14788537" y="11923078"/>
              <a:ext cx="5731199" cy="3345631"/>
            </p:xfrm>
            <a:graphic>
              <a:graphicData uri="http://schemas.openxmlformats.org/drawingml/2006/table">
                <a:tbl>
                  <a:tblPr firstRow="1" firstCol="1" lastRow="1" bandRow="1">
                    <a:tableStyleId>{5C22544A-7EE6-4342-B048-85BDC9FD1C3A}</a:tableStyleId>
                  </a:tblPr>
                  <a:tblGrid>
                    <a:gridCol w="3163344">
                      <a:extLst>
                        <a:ext uri="{9D8B030D-6E8A-4147-A177-3AD203B41FA5}">
                          <a16:colId xmlns:a16="http://schemas.microsoft.com/office/drawing/2014/main" val="4287605251"/>
                        </a:ext>
                      </a:extLst>
                    </a:gridCol>
                    <a:gridCol w="2567855">
                      <a:extLst>
                        <a:ext uri="{9D8B030D-6E8A-4147-A177-3AD203B41FA5}">
                          <a16:colId xmlns:a16="http://schemas.microsoft.com/office/drawing/2014/main" val="3092764786"/>
                        </a:ext>
                      </a:extLst>
                    </a:gridCol>
                  </a:tblGrid>
                  <a:tr h="710317">
                    <a:tc>
                      <a:txBody>
                        <a:bodyPr/>
                        <a:lstStyle/>
                        <a:p>
                          <a:endParaRPr lang="en-GB" sz="2800" dirty="0">
                            <a:effectLst/>
                            <a:latin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Significance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74274150"/>
                      </a:ext>
                    </a:extLst>
                  </a:tr>
                  <a:tr h="341645"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Machine Bias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800">
                                      <a:effectLst/>
                                    </a:rPr>
                                  </m:ctrlPr>
                                </m:sSubPr>
                                <m:e>
                                  <m:r>
                                    <a:rPr lang="en-US" sz="2800">
                                      <a:effectLst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a:rPr lang="en-US" sz="2800">
                                      <a:effectLst/>
                                    </a:rPr>
                                    <m:t>𝐕</m:t>
                                  </m:r>
                                </m:sub>
                              </m:sSub>
                            </m:oMath>
                          </a14:m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>
                              <a:effectLst/>
                            </a:rPr>
                            <a:t>88.10%</a:t>
                          </a:r>
                          <a:endParaRPr lang="en-GB" sz="28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519867950"/>
                      </a:ext>
                    </a:extLst>
                  </a:tr>
                  <a:tr h="928434"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Sample Heterogeneity </a:t>
                          </a:r>
                          <a14:m>
                            <m:oMath xmlns:m="http://schemas.openxmlformats.org/officeDocument/2006/math">
                              <m:r>
                                <a:rPr lang="en-US" sz="2800">
                                  <a:effectLst/>
                                </a:rPr>
                                <m:t>𝒖</m:t>
                              </m:r>
                              <m:d>
                                <m:dPr>
                                  <m:ctrlPr>
                                    <a:rPr lang="en-GB" sz="2800">
                                      <a:effectLst/>
                                    </a:rPr>
                                  </m:ctrlPr>
                                </m:dPr>
                                <m:e>
                                  <m:acc>
                                    <m:accPr>
                                      <m:chr m:val="̅"/>
                                      <m:ctrlPr>
                                        <a:rPr lang="en-GB" sz="2800">
                                          <a:effectLst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sz="2800">
                                          <a:effectLst/>
                                        </a:rPr>
                                        <m:t>𝒙</m:t>
                                      </m:r>
                                    </m:e>
                                  </m:acc>
                                </m:e>
                              </m:d>
                            </m:oMath>
                          </a14:m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9.87%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4152176881"/>
                      </a:ext>
                    </a:extLst>
                  </a:tr>
                  <a:tr h="683291">
                    <a:tc>
                      <a:txBody>
                        <a:bodyPr/>
                        <a:lstStyle/>
                        <a:p>
                          <a:r>
                            <a:rPr lang="en-US" sz="2800">
                              <a:effectLst/>
                            </a:rPr>
                            <a:t>Machine Resolution </a:t>
                          </a:r>
                          <a14:m>
                            <m:oMath xmlns:m="http://schemas.openxmlformats.org/officeDocument/2006/math">
                              <m:r>
                                <a:rPr lang="en-US" sz="2800">
                                  <a:effectLst/>
                                </a:rPr>
                                <m:t>𝒖</m:t>
                              </m:r>
                              <m:d>
                                <m:dPr>
                                  <m:ctrlPr>
                                    <a:rPr lang="en-GB" sz="2800">
                                      <a:effectLst/>
                                    </a:rPr>
                                  </m:ctrlPr>
                                </m:dPr>
                                <m:e>
                                  <m:r>
                                    <a:rPr lang="en-US" sz="2800">
                                      <a:effectLst/>
                                    </a:rPr>
                                    <m:t>𝒓</m:t>
                                  </m:r>
                                </m:e>
                              </m:d>
                            </m:oMath>
                          </a14:m>
                          <a:endParaRPr lang="en-GB" sz="28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2.03%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14546015"/>
                      </a:ext>
                    </a:extLst>
                  </a:tr>
                  <a:tr h="341645">
                    <a:tc>
                      <a:txBody>
                        <a:bodyPr/>
                        <a:lstStyle/>
                        <a:p>
                          <a:endParaRPr lang="en-GB" sz="2800" dirty="0">
                            <a:effectLst/>
                            <a:latin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100.00%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4081311525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14" name="Table 13">
                <a:extLst>
                  <a:ext uri="{FF2B5EF4-FFF2-40B4-BE49-F238E27FC236}">
                    <a16:creationId xmlns:a16="http://schemas.microsoft.com/office/drawing/2014/main" id="{14D90C05-BDBC-AAB0-5B9C-3DF2193C09E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6713987"/>
                  </p:ext>
                </p:extLst>
              </p:nvPr>
            </p:nvGraphicFramePr>
            <p:xfrm>
              <a:off x="14788537" y="11923078"/>
              <a:ext cx="5731199" cy="3345631"/>
            </p:xfrm>
            <a:graphic>
              <a:graphicData uri="http://schemas.openxmlformats.org/drawingml/2006/table">
                <a:tbl>
                  <a:tblPr firstRow="1" firstCol="1" lastRow="1" bandRow="1">
                    <a:tableStyleId>{5C22544A-7EE6-4342-B048-85BDC9FD1C3A}</a:tableStyleId>
                  </a:tblPr>
                  <a:tblGrid>
                    <a:gridCol w="3163344">
                      <a:extLst>
                        <a:ext uri="{9D8B030D-6E8A-4147-A177-3AD203B41FA5}">
                          <a16:colId xmlns:a16="http://schemas.microsoft.com/office/drawing/2014/main" val="4287605251"/>
                        </a:ext>
                      </a:extLst>
                    </a:gridCol>
                    <a:gridCol w="2567855">
                      <a:extLst>
                        <a:ext uri="{9D8B030D-6E8A-4147-A177-3AD203B41FA5}">
                          <a16:colId xmlns:a16="http://schemas.microsoft.com/office/drawing/2014/main" val="3092764786"/>
                        </a:ext>
                      </a:extLst>
                    </a:gridCol>
                  </a:tblGrid>
                  <a:tr h="710317">
                    <a:tc>
                      <a:txBody>
                        <a:bodyPr/>
                        <a:lstStyle/>
                        <a:p>
                          <a:endParaRPr lang="en-GB" sz="2800" dirty="0">
                            <a:effectLst/>
                            <a:latin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Significance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74274150"/>
                      </a:ext>
                    </a:extLst>
                  </a:tr>
                  <a:tr h="42672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16"/>
                          <a:stretch>
                            <a:fillRect l="-192" t="-190000" r="-81923" b="-57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>
                              <a:effectLst/>
                            </a:rPr>
                            <a:t>88.10%</a:t>
                          </a:r>
                          <a:endParaRPr lang="en-GB" sz="28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519867950"/>
                      </a:ext>
                    </a:extLst>
                  </a:tr>
                  <a:tr h="928434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16"/>
                          <a:stretch>
                            <a:fillRect l="-192" t="-132680" r="-81923" b="-16078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9.87%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4152176881"/>
                      </a:ext>
                    </a:extLst>
                  </a:tr>
                  <a:tr h="8534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16"/>
                          <a:stretch>
                            <a:fillRect l="-192" t="-254286" r="-81923" b="-7571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2.03%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14546015"/>
                      </a:ext>
                    </a:extLst>
                  </a:tr>
                  <a:tr h="426720">
                    <a:tc>
                      <a:txBody>
                        <a:bodyPr/>
                        <a:lstStyle/>
                        <a:p>
                          <a:endParaRPr lang="en-GB" sz="2800" dirty="0">
                            <a:effectLst/>
                            <a:latin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100.00%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4081311525"/>
                      </a:ext>
                    </a:extLst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66" name="Table 65">
                <a:extLst>
                  <a:ext uri="{FF2B5EF4-FFF2-40B4-BE49-F238E27FC236}">
                    <a16:creationId xmlns:a16="http://schemas.microsoft.com/office/drawing/2014/main" id="{C971F34F-2002-41C3-3C68-0B4397CB2CA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11867557"/>
                  </p:ext>
                </p:extLst>
              </p:nvPr>
            </p:nvGraphicFramePr>
            <p:xfrm>
              <a:off x="14788536" y="16266349"/>
              <a:ext cx="5731199" cy="3365464"/>
            </p:xfrm>
            <a:graphic>
              <a:graphicData uri="http://schemas.openxmlformats.org/drawingml/2006/table">
                <a:tbl>
                  <a:tblPr firstRow="1" firstCol="1" lastRow="1" bandRow="1">
                    <a:tableStyleId>{5C22544A-7EE6-4342-B048-85BDC9FD1C3A}</a:tableStyleId>
                  </a:tblPr>
                  <a:tblGrid>
                    <a:gridCol w="3163344">
                      <a:extLst>
                        <a:ext uri="{9D8B030D-6E8A-4147-A177-3AD203B41FA5}">
                          <a16:colId xmlns:a16="http://schemas.microsoft.com/office/drawing/2014/main" val="4287605251"/>
                        </a:ext>
                      </a:extLst>
                    </a:gridCol>
                    <a:gridCol w="2567855">
                      <a:extLst>
                        <a:ext uri="{9D8B030D-6E8A-4147-A177-3AD203B41FA5}">
                          <a16:colId xmlns:a16="http://schemas.microsoft.com/office/drawing/2014/main" val="3092764786"/>
                        </a:ext>
                      </a:extLst>
                    </a:gridCol>
                  </a:tblGrid>
                  <a:tr h="718913">
                    <a:tc>
                      <a:txBody>
                        <a:bodyPr/>
                        <a:lstStyle/>
                        <a:p>
                          <a:endParaRPr lang="en-GB" sz="2800" dirty="0">
                            <a:effectLst/>
                            <a:latin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Significance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74274150"/>
                      </a:ext>
                    </a:extLst>
                  </a:tr>
                  <a:tr h="345780"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Machine Bias </a:t>
                          </a:r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lang="en-GB" sz="2800">
                                      <a:effectLst/>
                                    </a:rPr>
                                  </m:ctrlPr>
                                </m:sSubPr>
                                <m:e>
                                  <m:r>
                                    <a:rPr lang="en-US" sz="2800">
                                      <a:effectLst/>
                                    </a:rPr>
                                    <m:t>𝐮</m:t>
                                  </m:r>
                                </m:e>
                                <m:sub>
                                  <m:r>
                                    <a:rPr lang="en-US" sz="2800">
                                      <a:effectLst/>
                                    </a:rPr>
                                    <m:t>𝐕</m:t>
                                  </m:r>
                                </m:sub>
                              </m:sSub>
                            </m:oMath>
                          </a14:m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75.80%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519867950"/>
                      </a:ext>
                    </a:extLst>
                  </a:tr>
                  <a:tr h="939671"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Sample Heterogeneity </a:t>
                          </a:r>
                          <a14:m>
                            <m:oMath xmlns:m="http://schemas.openxmlformats.org/officeDocument/2006/math">
                              <m:r>
                                <a:rPr lang="en-US" sz="2800">
                                  <a:effectLst/>
                                </a:rPr>
                                <m:t>𝒖</m:t>
                              </m:r>
                              <m:d>
                                <m:dPr>
                                  <m:ctrlPr>
                                    <a:rPr lang="en-GB" sz="2800">
                                      <a:effectLst/>
                                    </a:rPr>
                                  </m:ctrlPr>
                                </m:dPr>
                                <m:e>
                                  <m:acc>
                                    <m:accPr>
                                      <m:chr m:val="̅"/>
                                      <m:ctrlPr>
                                        <a:rPr lang="en-GB" sz="2800">
                                          <a:effectLst/>
                                        </a:rPr>
                                      </m:ctrlPr>
                                    </m:accPr>
                                    <m:e>
                                      <m:r>
                                        <a:rPr lang="en-US" sz="2800">
                                          <a:effectLst/>
                                        </a:rPr>
                                        <m:t>𝒙</m:t>
                                      </m:r>
                                    </m:e>
                                  </m:acc>
                                </m:e>
                              </m:d>
                            </m:oMath>
                          </a14:m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22.45%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4152176881"/>
                      </a:ext>
                    </a:extLst>
                  </a:tr>
                  <a:tr h="691560">
                    <a:tc>
                      <a:txBody>
                        <a:bodyPr/>
                        <a:lstStyle/>
                        <a:p>
                          <a:r>
                            <a:rPr lang="en-US" sz="2800">
                              <a:effectLst/>
                            </a:rPr>
                            <a:t>Machine Resolution </a:t>
                          </a:r>
                          <a14:m>
                            <m:oMath xmlns:m="http://schemas.openxmlformats.org/officeDocument/2006/math">
                              <m:r>
                                <a:rPr lang="en-US" sz="2800">
                                  <a:effectLst/>
                                </a:rPr>
                                <m:t>𝒖</m:t>
                              </m:r>
                              <m:d>
                                <m:dPr>
                                  <m:ctrlPr>
                                    <a:rPr lang="en-GB" sz="2800">
                                      <a:effectLst/>
                                    </a:rPr>
                                  </m:ctrlPr>
                                </m:dPr>
                                <m:e>
                                  <m:r>
                                    <a:rPr lang="en-US" sz="2800">
                                      <a:effectLst/>
                                    </a:rPr>
                                    <m:t>𝒓</m:t>
                                  </m:r>
                                </m:e>
                              </m:d>
                            </m:oMath>
                          </a14:m>
                          <a:endParaRPr lang="en-GB" sz="280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1.75%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14546015"/>
                      </a:ext>
                    </a:extLst>
                  </a:tr>
                  <a:tr h="345780">
                    <a:tc>
                      <a:txBody>
                        <a:bodyPr/>
                        <a:lstStyle/>
                        <a:p>
                          <a:endParaRPr lang="en-GB" sz="2800" dirty="0">
                            <a:effectLst/>
                            <a:latin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100.00%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4081311525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66" name="Table 65">
                <a:extLst>
                  <a:ext uri="{FF2B5EF4-FFF2-40B4-BE49-F238E27FC236}">
                    <a16:creationId xmlns:a16="http://schemas.microsoft.com/office/drawing/2014/main" id="{C971F34F-2002-41C3-3C68-0B4397CB2CA0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2911867557"/>
                  </p:ext>
                </p:extLst>
              </p:nvPr>
            </p:nvGraphicFramePr>
            <p:xfrm>
              <a:off x="14788536" y="16266349"/>
              <a:ext cx="5731199" cy="3365464"/>
            </p:xfrm>
            <a:graphic>
              <a:graphicData uri="http://schemas.openxmlformats.org/drawingml/2006/table">
                <a:tbl>
                  <a:tblPr firstRow="1" firstCol="1" lastRow="1" bandRow="1">
                    <a:tableStyleId>{5C22544A-7EE6-4342-B048-85BDC9FD1C3A}</a:tableStyleId>
                  </a:tblPr>
                  <a:tblGrid>
                    <a:gridCol w="3163344">
                      <a:extLst>
                        <a:ext uri="{9D8B030D-6E8A-4147-A177-3AD203B41FA5}">
                          <a16:colId xmlns:a16="http://schemas.microsoft.com/office/drawing/2014/main" val="4287605251"/>
                        </a:ext>
                      </a:extLst>
                    </a:gridCol>
                    <a:gridCol w="2567855">
                      <a:extLst>
                        <a:ext uri="{9D8B030D-6E8A-4147-A177-3AD203B41FA5}">
                          <a16:colId xmlns:a16="http://schemas.microsoft.com/office/drawing/2014/main" val="3092764786"/>
                        </a:ext>
                      </a:extLst>
                    </a:gridCol>
                  </a:tblGrid>
                  <a:tr h="718913">
                    <a:tc>
                      <a:txBody>
                        <a:bodyPr/>
                        <a:lstStyle/>
                        <a:p>
                          <a:endParaRPr lang="en-GB" sz="2800" dirty="0">
                            <a:effectLst/>
                            <a:latin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Significance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extLst>
                      <a:ext uri="{0D108BD9-81ED-4DB2-BD59-A6C34878D82A}">
                        <a16:rowId xmlns:a16="http://schemas.microsoft.com/office/drawing/2014/main" val="174274150"/>
                      </a:ext>
                    </a:extLst>
                  </a:tr>
                  <a:tr h="42672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17"/>
                          <a:stretch>
                            <a:fillRect l="-192" t="-192857" r="-81923" b="-57285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75.80%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519867950"/>
                      </a:ext>
                    </a:extLst>
                  </a:tr>
                  <a:tr h="939671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17"/>
                          <a:stretch>
                            <a:fillRect l="-192" t="-132258" r="-81923" b="-15871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22.45%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4152176881"/>
                      </a:ext>
                    </a:extLst>
                  </a:tr>
                  <a:tr h="853440"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 marL="68580" marR="68580" marT="0" marB="0">
                        <a:blipFill>
                          <a:blip r:embed="rId17"/>
                          <a:stretch>
                            <a:fillRect l="-192" t="-257143" r="-81923" b="-75714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1.75%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314546015"/>
                      </a:ext>
                    </a:extLst>
                  </a:tr>
                  <a:tr h="426720">
                    <a:tc>
                      <a:txBody>
                        <a:bodyPr/>
                        <a:lstStyle/>
                        <a:p>
                          <a:endParaRPr lang="en-GB" sz="2800" dirty="0">
                            <a:effectLst/>
                            <a:latin typeface="Calibri" panose="020F0502020204030204" pitchFamily="34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/>
                    </a:tc>
                    <a:tc>
                      <a:txBody>
                        <a:bodyPr/>
                        <a:lstStyle/>
                        <a:p>
                          <a:r>
                            <a:rPr lang="en-US" sz="2800" dirty="0">
                              <a:effectLst/>
                            </a:rPr>
                            <a:t>100.00%</a:t>
                          </a:r>
                          <a:endParaRPr lang="en-GB" sz="2800" dirty="0">
                            <a:effectLst/>
                            <a:latin typeface="Calibri" panose="020F0502020204030204" pitchFamily="34" charset="0"/>
                            <a:ea typeface="Times New Roman" panose="02020603050405020304" pitchFamily="18" charset="0"/>
                            <a:cs typeface="Times New Roman" panose="02020603050405020304" pitchFamily="18" charset="0"/>
                          </a:endParaRPr>
                        </a:p>
                      </a:txBody>
                      <a:tcPr marL="68580" marR="68580" marT="0" marB="0" anchor="ctr"/>
                    </a:tc>
                    <a:extLst>
                      <a:ext uri="{0D108BD9-81ED-4DB2-BD59-A6C34878D82A}">
                        <a16:rowId xmlns:a16="http://schemas.microsoft.com/office/drawing/2014/main" val="4081311525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68" name="Text Box 21">
            <a:extLst>
              <a:ext uri="{FF2B5EF4-FFF2-40B4-BE49-F238E27FC236}">
                <a16:creationId xmlns:a16="http://schemas.microsoft.com/office/drawing/2014/main" id="{5BC34AE2-67C2-017A-0EA4-B83360D77D8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88536" y="10962980"/>
            <a:ext cx="5818944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GB" altLang="en-US" sz="2000" i="1" dirty="0">
                <a:latin typeface="Times New Roman" charset="0"/>
              </a:rPr>
              <a:t>Table1 - Uncertainty budget for machined specimens</a:t>
            </a:r>
            <a:endParaRPr lang="en-AU" altLang="en-US" sz="2000" i="1" dirty="0">
              <a:latin typeface="Times New Roman" charset="0"/>
            </a:endParaRPr>
          </a:p>
        </p:txBody>
      </p:sp>
      <p:sp>
        <p:nvSpPr>
          <p:cNvPr id="69" name="Text Box 21">
            <a:extLst>
              <a:ext uri="{FF2B5EF4-FFF2-40B4-BE49-F238E27FC236}">
                <a16:creationId xmlns:a16="http://schemas.microsoft.com/office/drawing/2014/main" id="{F3E6583F-5942-14B3-07C5-51128C6E9F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44663" y="15376294"/>
            <a:ext cx="5818944" cy="57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Table2 – Uncertainty budget for broached specimens</a:t>
            </a:r>
          </a:p>
        </p:txBody>
      </p:sp>
      <p:sp>
        <p:nvSpPr>
          <p:cNvPr id="70" name="Text Box 21">
            <a:extLst>
              <a:ext uri="{FF2B5EF4-FFF2-40B4-BE49-F238E27FC236}">
                <a16:creationId xmlns:a16="http://schemas.microsoft.com/office/drawing/2014/main" id="{931DDB9D-B55D-C7BF-D01F-F44F0DF5EE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64751" y="20709342"/>
            <a:ext cx="5660435" cy="8828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132372" tIns="132372" rIns="132372" bIns="132372">
            <a:spAutoFit/>
          </a:bodyPr>
          <a:lstStyle>
            <a:lvl1pPr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37931725" indent="-37474525" defTabSz="673100"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r>
              <a:rPr lang="en-AU" altLang="en-US" sz="2000" i="1" dirty="0">
                <a:latin typeface="Times New Roman" charset="0"/>
              </a:rPr>
              <a:t>Fig5 – Distribution of KV2 for broached (top) and machined (bottom) specimens</a:t>
            </a:r>
          </a:p>
        </p:txBody>
      </p:sp>
    </p:spTree>
    <p:extLst>
      <p:ext uri="{BB962C8B-B14F-4D97-AF65-F5344CB8AC3E}">
        <p14:creationId xmlns:p14="http://schemas.microsoft.com/office/powerpoint/2010/main" val="39247740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467</Words>
  <Application>Microsoft Office PowerPoint</Application>
  <PresentationFormat>Custom</PresentationFormat>
  <Paragraphs>52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Calibri</vt:lpstr>
      <vt:lpstr>Calibri Light</vt:lpstr>
      <vt:lpstr>Cambria Math</vt:lpstr>
      <vt:lpstr>Georgia</vt:lpstr>
      <vt:lpstr>Times New Roman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Graham Howe</dc:creator>
  <cp:lastModifiedBy>Taylor Clarke (1911578)</cp:lastModifiedBy>
  <cp:revision>1</cp:revision>
  <dcterms:created xsi:type="dcterms:W3CDTF">2016-02-25T08:27:32Z</dcterms:created>
  <dcterms:modified xsi:type="dcterms:W3CDTF">2022-05-09T03:10:03Z</dcterms:modified>
</cp:coreProperties>
</file>