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8" r:id="rId3"/>
    <p:sldId id="257" r:id="rId4"/>
    <p:sldId id="258" r:id="rId5"/>
    <p:sldId id="259" r:id="rId6"/>
    <p:sldId id="260" r:id="rId7"/>
    <p:sldId id="276" r:id="rId8"/>
    <p:sldId id="277" r:id="rId9"/>
    <p:sldId id="279" r:id="rId10"/>
    <p:sldId id="280" r:id="rId11"/>
    <p:sldId id="261" r:id="rId12"/>
    <p:sldId id="281" r:id="rId13"/>
    <p:sldId id="282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C9069B-ADF2-4185-A43F-98295ACBCE4B}" v="1784" dt="2024-10-21T07:28:40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2C9069B-ADF2-4185-A43F-98295ACBCE4B}"/>
    <pc:docChg chg="undo custSel addSld delSld modSld sldOrd">
      <pc:chgData name="Zita Draper" userId="b063123c-f51f-481b-b99c-f574606c9ace" providerId="ADAL" clId="{E2C9069B-ADF2-4185-A43F-98295ACBCE4B}" dt="2024-10-21T07:28:58.356" v="9936" actId="20577"/>
      <pc:docMkLst>
        <pc:docMk/>
      </pc:docMkLst>
      <pc:sldChg chg="modSp">
        <pc:chgData name="Zita Draper" userId="b063123c-f51f-481b-b99c-f574606c9ace" providerId="ADAL" clId="{E2C9069B-ADF2-4185-A43F-98295ACBCE4B}" dt="2024-10-21T07:22:17.982" v="9824" actId="33524"/>
        <pc:sldMkLst>
          <pc:docMk/>
          <pc:sldMk cId="1875299941" sldId="258"/>
        </pc:sldMkLst>
        <pc:graphicFrameChg chg="mod">
          <ac:chgData name="Zita Draper" userId="b063123c-f51f-481b-b99c-f574606c9ace" providerId="ADAL" clId="{E2C9069B-ADF2-4185-A43F-98295ACBCE4B}" dt="2024-10-21T07:22:17.982" v="9824" actId="33524"/>
          <ac:graphicFrameMkLst>
            <pc:docMk/>
            <pc:sldMk cId="1875299941" sldId="258"/>
            <ac:graphicFrameMk id="5" creationId="{FF7F075E-E463-798B-F97A-B7FF5197BC0B}"/>
          </ac:graphicFrameMkLst>
        </pc:graphicFrameChg>
      </pc:sldChg>
      <pc:sldChg chg="addSp modSp mod setBg modNotesTx">
        <pc:chgData name="Zita Draper" userId="b063123c-f51f-481b-b99c-f574606c9ace" providerId="ADAL" clId="{E2C9069B-ADF2-4185-A43F-98295ACBCE4B}" dt="2024-10-17T13:32:34.044" v="1649" actId="26606"/>
        <pc:sldMkLst>
          <pc:docMk/>
          <pc:sldMk cId="276580988" sldId="259"/>
        </pc:sldMkLst>
        <pc:spChg chg="mo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2" creationId="{1E8DB473-9B73-79C2-4856-702F94C8E9D0}"/>
          </ac:spMkLst>
        </pc:spChg>
        <pc:spChg chg="mo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3" creationId="{07F650B5-C17D-8DA0-7E81-E2928DBA73E3}"/>
          </ac:spMkLst>
        </pc:spChg>
        <pc:spChg chg="ad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8" creationId="{907EF6B7-1338-4443-8C46-6A318D952DFD}"/>
          </ac:spMkLst>
        </pc:spChg>
        <pc:spChg chg="ad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10" creationId="{DAAE4CDD-124C-4DCF-9584-B6033B545DD5}"/>
          </ac:spMkLst>
        </pc:spChg>
        <pc:spChg chg="ad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12" creationId="{081E4A58-353D-44AE-B2FC-2A74E2E400F7}"/>
          </ac:spMkLst>
        </pc:spChg>
      </pc:sldChg>
      <pc:sldChg chg="addSp delSp modSp mod ord">
        <pc:chgData name="Zita Draper" userId="b063123c-f51f-481b-b99c-f574606c9ace" providerId="ADAL" clId="{E2C9069B-ADF2-4185-A43F-98295ACBCE4B}" dt="2024-10-17T13:13:12.646" v="140"/>
        <pc:sldMkLst>
          <pc:docMk/>
          <pc:sldMk cId="2020380408" sldId="260"/>
        </pc:sldMkLst>
        <pc:spChg chg="del mod">
          <ac:chgData name="Zita Draper" userId="b063123c-f51f-481b-b99c-f574606c9ace" providerId="ADAL" clId="{E2C9069B-ADF2-4185-A43F-98295ACBCE4B}" dt="2024-10-17T13:12:09.090" v="81" actId="26606"/>
          <ac:spMkLst>
            <pc:docMk/>
            <pc:sldMk cId="2020380408" sldId="260"/>
            <ac:spMk id="3" creationId="{B4EEFBE7-CFC1-518F-FE0E-4C7267A1C3B3}"/>
          </ac:spMkLst>
        </pc:spChg>
        <pc:graphicFrameChg chg="add mod">
          <ac:chgData name="Zita Draper" userId="b063123c-f51f-481b-b99c-f574606c9ace" providerId="ADAL" clId="{E2C9069B-ADF2-4185-A43F-98295ACBCE4B}" dt="2024-10-17T13:12:19.835" v="83" actId="207"/>
          <ac:graphicFrameMkLst>
            <pc:docMk/>
            <pc:sldMk cId="2020380408" sldId="260"/>
            <ac:graphicFrameMk id="5" creationId="{5D4CA795-FD7B-2E93-8BD0-2798DA8B5A24}"/>
          </ac:graphicFrameMkLst>
        </pc:graphicFrameChg>
      </pc:sldChg>
      <pc:sldChg chg="addSp modSp mod setBg modNotesTx">
        <pc:chgData name="Zita Draper" userId="b063123c-f51f-481b-b99c-f574606c9ace" providerId="ADAL" clId="{E2C9069B-ADF2-4185-A43F-98295ACBCE4B}" dt="2024-10-17T13:35:53.137" v="1745" actId="20577"/>
        <pc:sldMkLst>
          <pc:docMk/>
          <pc:sldMk cId="548743806" sldId="261"/>
        </pc:sldMkLst>
        <pc:spChg chg="mo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2" creationId="{D65D9F2A-216D-F268-40E0-FFB1C9BEB15F}"/>
          </ac:spMkLst>
        </pc:spChg>
        <pc:spChg chg="mo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3" creationId="{20231097-4627-0FA4-01C1-3A6C67482BA3}"/>
          </ac:spMkLst>
        </pc:spChg>
        <pc:spChg chg="ad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8" creationId="{907EF6B7-1338-4443-8C46-6A318D952DFD}"/>
          </ac:spMkLst>
        </pc:spChg>
        <pc:spChg chg="ad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10" creationId="{DAAE4CDD-124C-4DCF-9584-B6033B545DD5}"/>
          </ac:spMkLst>
        </pc:spChg>
        <pc:spChg chg="ad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12" creationId="{081E4A58-353D-44AE-B2FC-2A74E2E400F7}"/>
          </ac:spMkLst>
        </pc:spChg>
      </pc:sldChg>
      <pc:sldChg chg="del ord">
        <pc:chgData name="Zita Draper" userId="b063123c-f51f-481b-b99c-f574606c9ace" providerId="ADAL" clId="{E2C9069B-ADF2-4185-A43F-98295ACBCE4B}" dt="2024-10-18T22:01:27.383" v="7673" actId="2696"/>
        <pc:sldMkLst>
          <pc:docMk/>
          <pc:sldMk cId="3161990793" sldId="262"/>
        </pc:sldMkLst>
      </pc:sldChg>
      <pc:sldChg chg="addSp modSp mod setBg modNotesTx">
        <pc:chgData name="Zita Draper" userId="b063123c-f51f-481b-b99c-f574606c9ace" providerId="ADAL" clId="{E2C9069B-ADF2-4185-A43F-98295ACBCE4B}" dt="2024-10-18T17:10:10.984" v="3326" actId="1076"/>
        <pc:sldMkLst>
          <pc:docMk/>
          <pc:sldMk cId="2866956189" sldId="263"/>
        </pc:sldMkLst>
        <pc:spChg chg="mo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2" creationId="{BFFFD399-C418-E4B3-56D9-6DB79C7F92CF}"/>
          </ac:spMkLst>
        </pc:spChg>
        <pc:spChg chg="mod">
          <ac:chgData name="Zita Draper" userId="b063123c-f51f-481b-b99c-f574606c9ace" providerId="ADAL" clId="{E2C9069B-ADF2-4185-A43F-98295ACBCE4B}" dt="2024-10-18T17:10:10.984" v="3326" actId="1076"/>
          <ac:spMkLst>
            <pc:docMk/>
            <pc:sldMk cId="2866956189" sldId="263"/>
            <ac:spMk id="3" creationId="{008DE747-AB7F-5FE4-9661-7309A726EE2C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14" creationId="{FA23A907-97FB-4A8F-880A-DD77401C4296}"/>
          </ac:spMkLst>
        </pc:spChg>
      </pc:sldChg>
      <pc:sldChg chg="addSp delSp modSp mod modNotesTx">
        <pc:chgData name="Zita Draper" userId="b063123c-f51f-481b-b99c-f574606c9ace" providerId="ADAL" clId="{E2C9069B-ADF2-4185-A43F-98295ACBCE4B}" dt="2024-10-21T07:28:40.252" v="9935" actId="20577"/>
        <pc:sldMkLst>
          <pc:docMk/>
          <pc:sldMk cId="4252811541" sldId="264"/>
        </pc:sldMkLst>
        <pc:spChg chg="mod">
          <ac:chgData name="Zita Draper" userId="b063123c-f51f-481b-b99c-f574606c9ace" providerId="ADAL" clId="{E2C9069B-ADF2-4185-A43F-98295ACBCE4B}" dt="2024-10-18T17:26:16.371" v="3996" actId="20577"/>
          <ac:spMkLst>
            <pc:docMk/>
            <pc:sldMk cId="4252811541" sldId="264"/>
            <ac:spMk id="2" creationId="{6478B4A2-EB0B-8674-4667-DB558C103566}"/>
          </ac:spMkLst>
        </pc:spChg>
        <pc:spChg chg="del">
          <ac:chgData name="Zita Draper" userId="b063123c-f51f-481b-b99c-f574606c9ace" providerId="ADAL" clId="{E2C9069B-ADF2-4185-A43F-98295ACBCE4B}" dt="2024-10-18T17:26:20.409" v="3997" actId="478"/>
          <ac:spMkLst>
            <pc:docMk/>
            <pc:sldMk cId="4252811541" sldId="264"/>
            <ac:spMk id="3" creationId="{02C09AE7-F74F-D05C-6408-A6FC3ABE16D5}"/>
          </ac:spMkLst>
        </pc:spChg>
        <pc:graphicFrameChg chg="add mod modGraphic">
          <ac:chgData name="Zita Draper" userId="b063123c-f51f-481b-b99c-f574606c9ace" providerId="ADAL" clId="{E2C9069B-ADF2-4185-A43F-98295ACBCE4B}" dt="2024-10-21T07:28:40.252" v="9935" actId="20577"/>
          <ac:graphicFrameMkLst>
            <pc:docMk/>
            <pc:sldMk cId="4252811541" sldId="264"/>
            <ac:graphicFrameMk id="4" creationId="{018F57FF-ECA0-D2C7-C50B-7891911C9278}"/>
          </ac:graphicFrameMkLst>
        </pc:graphicFrameChg>
      </pc:sldChg>
      <pc:sldChg chg="addSp delSp modSp mod">
        <pc:chgData name="Zita Draper" userId="b063123c-f51f-481b-b99c-f574606c9ace" providerId="ADAL" clId="{E2C9069B-ADF2-4185-A43F-98295ACBCE4B}" dt="2024-10-18T20:45:05.161" v="4967" actId="20577"/>
        <pc:sldMkLst>
          <pc:docMk/>
          <pc:sldMk cId="152603562" sldId="266"/>
        </pc:sldMkLst>
        <pc:spChg chg="mod">
          <ac:chgData name="Zita Draper" userId="b063123c-f51f-481b-b99c-f574606c9ace" providerId="ADAL" clId="{E2C9069B-ADF2-4185-A43F-98295ACBCE4B}" dt="2024-10-18T20:45:05.161" v="4967" actId="20577"/>
          <ac:spMkLst>
            <pc:docMk/>
            <pc:sldMk cId="152603562" sldId="266"/>
            <ac:spMk id="2" creationId="{3193F3C4-E7C3-3287-8AB7-C91A312C15AC}"/>
          </ac:spMkLst>
        </pc:spChg>
        <pc:spChg chg="del">
          <ac:chgData name="Zita Draper" userId="b063123c-f51f-481b-b99c-f574606c9ace" providerId="ADAL" clId="{E2C9069B-ADF2-4185-A43F-98295ACBCE4B}" dt="2024-10-18T17:33:49.968" v="4237" actId="478"/>
          <ac:spMkLst>
            <pc:docMk/>
            <pc:sldMk cId="152603562" sldId="266"/>
            <ac:spMk id="3" creationId="{306FF4DE-6B29-5A2B-8E36-8CFFE6144D32}"/>
          </ac:spMkLst>
        </pc:spChg>
        <pc:graphicFrameChg chg="add mod modGraphic">
          <ac:chgData name="Zita Draper" userId="b063123c-f51f-481b-b99c-f574606c9ace" providerId="ADAL" clId="{E2C9069B-ADF2-4185-A43F-98295ACBCE4B}" dt="2024-10-18T20:44:53.364" v="4939" actId="478"/>
          <ac:graphicFrameMkLst>
            <pc:docMk/>
            <pc:sldMk cId="152603562" sldId="266"/>
            <ac:graphicFrameMk id="4" creationId="{0B0E2C0B-E37F-A498-26D2-21C0F514EC66}"/>
          </ac:graphicFrameMkLst>
        </pc:graphicFrameChg>
      </pc:sldChg>
      <pc:sldChg chg="modSp mod ord">
        <pc:chgData name="Zita Draper" userId="b063123c-f51f-481b-b99c-f574606c9ace" providerId="ADAL" clId="{E2C9069B-ADF2-4185-A43F-98295ACBCE4B}" dt="2024-10-18T17:32:48.096" v="4220" actId="13926"/>
        <pc:sldMkLst>
          <pc:docMk/>
          <pc:sldMk cId="2982846036" sldId="267"/>
        </pc:sldMkLst>
        <pc:spChg chg="mod">
          <ac:chgData name="Zita Draper" userId="b063123c-f51f-481b-b99c-f574606c9ace" providerId="ADAL" clId="{E2C9069B-ADF2-4185-A43F-98295ACBCE4B}" dt="2024-10-18T17:32:48.096" v="4220" actId="13926"/>
          <ac:spMkLst>
            <pc:docMk/>
            <pc:sldMk cId="2982846036" sldId="267"/>
            <ac:spMk id="3" creationId="{EFE1B9E3-F8F9-B954-EC39-2A67DE44029C}"/>
          </ac:spMkLst>
        </pc:spChg>
      </pc:sldChg>
      <pc:sldChg chg="del">
        <pc:chgData name="Zita Draper" userId="b063123c-f51f-481b-b99c-f574606c9ace" providerId="ADAL" clId="{E2C9069B-ADF2-4185-A43F-98295ACBCE4B}" dt="2024-10-18T21:12:21.016" v="6557" actId="2696"/>
        <pc:sldMkLst>
          <pc:docMk/>
          <pc:sldMk cId="1558956270" sldId="268"/>
        </pc:sldMkLst>
      </pc:sldChg>
      <pc:sldChg chg="addSp modSp mod setBg">
        <pc:chgData name="Zita Draper" userId="b063123c-f51f-481b-b99c-f574606c9ace" providerId="ADAL" clId="{E2C9069B-ADF2-4185-A43F-98295ACBCE4B}" dt="2024-10-18T21:08:22.859" v="6145" actId="26606"/>
        <pc:sldMkLst>
          <pc:docMk/>
          <pc:sldMk cId="1451389069" sldId="269"/>
        </pc:sldMkLst>
        <pc:spChg chg="mo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2" creationId="{00685701-B0D0-8DFA-3CE8-5584A415A3C2}"/>
          </ac:spMkLst>
        </pc:spChg>
        <pc:spChg chg="mo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3" creationId="{06F68C98-32C8-9DBF-EA84-5795FECEEEC4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14" creationId="{FA23A907-97FB-4A8F-880A-DD77401C4296}"/>
          </ac:spMkLst>
        </pc:spChg>
      </pc:sldChg>
      <pc:sldChg chg="del">
        <pc:chgData name="Zita Draper" userId="b063123c-f51f-481b-b99c-f574606c9ace" providerId="ADAL" clId="{E2C9069B-ADF2-4185-A43F-98295ACBCE4B}" dt="2024-10-18T17:36:18.610" v="4290" actId="2696"/>
        <pc:sldMkLst>
          <pc:docMk/>
          <pc:sldMk cId="1436201854" sldId="270"/>
        </pc:sldMkLst>
      </pc:sldChg>
      <pc:sldChg chg="del ord">
        <pc:chgData name="Zita Draper" userId="b063123c-f51f-481b-b99c-f574606c9ace" providerId="ADAL" clId="{E2C9069B-ADF2-4185-A43F-98295ACBCE4B}" dt="2024-10-18T21:08:29.026" v="6146" actId="2696"/>
        <pc:sldMkLst>
          <pc:docMk/>
          <pc:sldMk cId="3507195133" sldId="271"/>
        </pc:sldMkLst>
      </pc:sldChg>
      <pc:sldChg chg="addSp delSp modSp new mod">
        <pc:chgData name="Zita Draper" userId="b063123c-f51f-481b-b99c-f574606c9ace" providerId="ADAL" clId="{E2C9069B-ADF2-4185-A43F-98295ACBCE4B}" dt="2024-10-21T07:24:27.367" v="9836" actId="33524"/>
        <pc:sldMkLst>
          <pc:docMk/>
          <pc:sldMk cId="3511219818" sldId="276"/>
        </pc:sldMkLst>
        <pc:spChg chg="mod">
          <ac:chgData name="Zita Draper" userId="b063123c-f51f-481b-b99c-f574606c9ace" providerId="ADAL" clId="{E2C9069B-ADF2-4185-A43F-98295ACBCE4B}" dt="2024-10-17T13:12:40.913" v="122" actId="122"/>
          <ac:spMkLst>
            <pc:docMk/>
            <pc:sldMk cId="3511219818" sldId="276"/>
            <ac:spMk id="2" creationId="{126F5297-5796-3BD5-926B-59057F11A3A8}"/>
          </ac:spMkLst>
        </pc:spChg>
        <pc:spChg chg="del mod">
          <ac:chgData name="Zita Draper" userId="b063123c-f51f-481b-b99c-f574606c9ace" providerId="ADAL" clId="{E2C9069B-ADF2-4185-A43F-98295ACBCE4B}" dt="2024-10-18T21:56:48.101" v="7631" actId="26606"/>
          <ac:spMkLst>
            <pc:docMk/>
            <pc:sldMk cId="3511219818" sldId="276"/>
            <ac:spMk id="3" creationId="{E011BF05-ED06-025E-66C4-A5A5A536F9DA}"/>
          </ac:spMkLst>
        </pc:spChg>
        <pc:graphicFrameChg chg="add mod">
          <ac:chgData name="Zita Draper" userId="b063123c-f51f-481b-b99c-f574606c9ace" providerId="ADAL" clId="{E2C9069B-ADF2-4185-A43F-98295ACBCE4B}" dt="2024-10-21T07:24:27.367" v="9836" actId="33524"/>
          <ac:graphicFrameMkLst>
            <pc:docMk/>
            <pc:sldMk cId="3511219818" sldId="276"/>
            <ac:graphicFrameMk id="5" creationId="{7DF624F2-5848-9867-2A1B-7D0771B65115}"/>
          </ac:graphicFrameMkLst>
        </pc:graphicFrameChg>
      </pc:sldChg>
      <pc:sldChg chg="addSp delSp modSp new mod modNotesTx">
        <pc:chgData name="Zita Draper" userId="b063123c-f51f-481b-b99c-f574606c9ace" providerId="ADAL" clId="{E2C9069B-ADF2-4185-A43F-98295ACBCE4B}" dt="2024-10-21T07:26:10.509" v="9871" actId="20577"/>
        <pc:sldMkLst>
          <pc:docMk/>
          <pc:sldMk cId="2918028045" sldId="277"/>
        </pc:sldMkLst>
        <pc:spChg chg="mod">
          <ac:chgData name="Zita Draper" userId="b063123c-f51f-481b-b99c-f574606c9ace" providerId="ADAL" clId="{E2C9069B-ADF2-4185-A43F-98295ACBCE4B}" dt="2024-10-17T13:24:30.756" v="871" actId="1076"/>
          <ac:spMkLst>
            <pc:docMk/>
            <pc:sldMk cId="2918028045" sldId="277"/>
            <ac:spMk id="2" creationId="{F33B4928-8B5A-8D44-9D55-AC15A1D49383}"/>
          </ac:spMkLst>
        </pc:spChg>
        <pc:spChg chg="mod">
          <ac:chgData name="Zita Draper" userId="b063123c-f51f-481b-b99c-f574606c9ace" providerId="ADAL" clId="{E2C9069B-ADF2-4185-A43F-98295ACBCE4B}" dt="2024-10-17T13:18:02.832" v="553" actId="1076"/>
          <ac:spMkLst>
            <pc:docMk/>
            <pc:sldMk cId="2918028045" sldId="277"/>
            <ac:spMk id="3" creationId="{31AACD82-8528-C97B-4CAB-684534F0FB19}"/>
          </ac:spMkLst>
        </pc:spChg>
        <pc:spChg chg="add mod ord">
          <ac:chgData name="Zita Draper" userId="b063123c-f51f-481b-b99c-f574606c9ace" providerId="ADAL" clId="{E2C9069B-ADF2-4185-A43F-98295ACBCE4B}" dt="2024-10-17T13:17:56.546" v="552" actId="1076"/>
          <ac:spMkLst>
            <pc:docMk/>
            <pc:sldMk cId="2918028045" sldId="277"/>
            <ac:spMk id="4" creationId="{6C0C3FA2-606F-237A-5E12-A109D81BDE70}"/>
          </ac:spMkLst>
        </pc:spChg>
        <pc:spChg chg="add mod">
          <ac:chgData name="Zita Draper" userId="b063123c-f51f-481b-b99c-f574606c9ace" providerId="ADAL" clId="{E2C9069B-ADF2-4185-A43F-98295ACBCE4B}" dt="2024-10-18T21:57:44.895" v="7643" actId="1076"/>
          <ac:spMkLst>
            <pc:docMk/>
            <pc:sldMk cId="2918028045" sldId="277"/>
            <ac:spMk id="12" creationId="{5B5E14A0-9BCB-031F-B99E-F978781AE777}"/>
          </ac:spMkLst>
        </pc:spChg>
        <pc:spChg chg="add mod">
          <ac:chgData name="Zita Draper" userId="b063123c-f51f-481b-b99c-f574606c9ace" providerId="ADAL" clId="{E2C9069B-ADF2-4185-A43F-98295ACBCE4B}" dt="2024-10-21T07:26:10.509" v="9871" actId="20577"/>
          <ac:spMkLst>
            <pc:docMk/>
            <pc:sldMk cId="2918028045" sldId="277"/>
            <ac:spMk id="13" creationId="{1659458E-B452-E2F7-57AE-0CBFA199C192}"/>
          </ac:spMkLst>
        </pc:spChg>
        <pc:spChg chg="add mod">
          <ac:chgData name="Zita Draper" userId="b063123c-f51f-481b-b99c-f574606c9ace" providerId="ADAL" clId="{E2C9069B-ADF2-4185-A43F-98295ACBCE4B}" dt="2024-10-18T21:57:52.923" v="7645" actId="1076"/>
          <ac:spMkLst>
            <pc:docMk/>
            <pc:sldMk cId="2918028045" sldId="277"/>
            <ac:spMk id="15" creationId="{6A032EC6-A18F-B048-DDBD-3C59E9923D9E}"/>
          </ac:spMkLst>
        </pc:spChg>
        <pc:spChg chg="add mod">
          <ac:chgData name="Zita Draper" userId="b063123c-f51f-481b-b99c-f574606c9ace" providerId="ADAL" clId="{E2C9069B-ADF2-4185-A43F-98295ACBCE4B}" dt="2024-10-19T00:00:14.422" v="8208" actId="1076"/>
          <ac:spMkLst>
            <pc:docMk/>
            <pc:sldMk cId="2918028045" sldId="277"/>
            <ac:spMk id="20" creationId="{19D0F033-750A-048B-A4BA-1B94A76487C7}"/>
          </ac:spMkLst>
        </pc:spChg>
        <pc:spChg chg="add mod">
          <ac:chgData name="Zita Draper" userId="b063123c-f51f-481b-b99c-f574606c9ace" providerId="ADAL" clId="{E2C9069B-ADF2-4185-A43F-98295ACBCE4B}" dt="2024-10-21T07:25:39.073" v="9839" actId="1076"/>
          <ac:spMkLst>
            <pc:docMk/>
            <pc:sldMk cId="2918028045" sldId="277"/>
            <ac:spMk id="27" creationId="{CFD5E0FB-3182-2A60-E4E3-3BFD8B9FBD5A}"/>
          </ac:spMkLst>
        </pc:spChg>
        <pc:spChg chg="add mod">
          <ac:chgData name="Zita Draper" userId="b063123c-f51f-481b-b99c-f574606c9ace" providerId="ADAL" clId="{E2C9069B-ADF2-4185-A43F-98295ACBCE4B}" dt="2024-10-19T00:03:53.750" v="8412" actId="20577"/>
          <ac:spMkLst>
            <pc:docMk/>
            <pc:sldMk cId="2918028045" sldId="277"/>
            <ac:spMk id="28" creationId="{C2AA432D-8767-BFA6-9600-39B6FB7C0470}"/>
          </ac:spMkLst>
        </pc:spChg>
        <pc:spChg chg="add mod">
          <ac:chgData name="Zita Draper" userId="b063123c-f51f-481b-b99c-f574606c9ace" providerId="ADAL" clId="{E2C9069B-ADF2-4185-A43F-98295ACBCE4B}" dt="2024-10-18T21:58:05.716" v="7649" actId="1076"/>
          <ac:spMkLst>
            <pc:docMk/>
            <pc:sldMk cId="2918028045" sldId="277"/>
            <ac:spMk id="31" creationId="{027AFF9D-CB47-B849-C166-ABB9202588F6}"/>
          </ac:spMkLst>
        </pc:spChg>
        <pc:spChg chg="add mod">
          <ac:chgData name="Zita Draper" userId="b063123c-f51f-481b-b99c-f574606c9ace" providerId="ADAL" clId="{E2C9069B-ADF2-4185-A43F-98295ACBCE4B}" dt="2024-10-21T07:24:52.909" v="9838" actId="20577"/>
          <ac:spMkLst>
            <pc:docMk/>
            <pc:sldMk cId="2918028045" sldId="277"/>
            <ac:spMk id="32" creationId="{954A1011-2C3E-7B5A-F93F-6DE5EFF1749F}"/>
          </ac:spMkLst>
        </pc:spChg>
        <pc:spChg chg="add mod">
          <ac:chgData name="Zita Draper" userId="b063123c-f51f-481b-b99c-f574606c9ace" providerId="ADAL" clId="{E2C9069B-ADF2-4185-A43F-98295ACBCE4B}" dt="2024-10-17T13:25:48.358" v="933" actId="207"/>
          <ac:spMkLst>
            <pc:docMk/>
            <pc:sldMk cId="2918028045" sldId="277"/>
            <ac:spMk id="35" creationId="{7B19355C-E3F2-0E8E-5637-5034DD6A0926}"/>
          </ac:spMkLst>
        </pc:spChg>
        <pc:spChg chg="add del mod">
          <ac:chgData name="Zita Draper" userId="b063123c-f51f-481b-b99c-f574606c9ace" providerId="ADAL" clId="{E2C9069B-ADF2-4185-A43F-98295ACBCE4B}" dt="2024-10-17T13:27:08.668" v="1013" actId="478"/>
          <ac:spMkLst>
            <pc:docMk/>
            <pc:sldMk cId="2918028045" sldId="277"/>
            <ac:spMk id="43" creationId="{AD6F91AE-4112-5876-DC38-49BFE0F73309}"/>
          </ac:spMkLst>
        </pc:spChg>
        <pc:spChg chg="add del mod">
          <ac:chgData name="Zita Draper" userId="b063123c-f51f-481b-b99c-f574606c9ace" providerId="ADAL" clId="{E2C9069B-ADF2-4185-A43F-98295ACBCE4B}" dt="2024-10-17T13:27:07.571" v="1012" actId="478"/>
          <ac:spMkLst>
            <pc:docMk/>
            <pc:sldMk cId="2918028045" sldId="277"/>
            <ac:spMk id="44" creationId="{026DCA29-3A7B-3705-ECE5-47EFCAFD63E4}"/>
          </ac:spMkLst>
        </pc:spChg>
        <pc:spChg chg="add mod">
          <ac:chgData name="Zita Draper" userId="b063123c-f51f-481b-b99c-f574606c9ace" providerId="ADAL" clId="{E2C9069B-ADF2-4185-A43F-98295ACBCE4B}" dt="2024-10-18T21:56:59.924" v="7632" actId="1076"/>
          <ac:spMkLst>
            <pc:docMk/>
            <pc:sldMk cId="2918028045" sldId="277"/>
            <ac:spMk id="45" creationId="{206FC7C5-F997-84A8-8953-6D31D40BB306}"/>
          </ac:spMkLst>
        </pc:spChg>
        <pc:cxnChg chg="add mod">
          <ac:chgData name="Zita Draper" userId="b063123c-f51f-481b-b99c-f574606c9ace" providerId="ADAL" clId="{E2C9069B-ADF2-4185-A43F-98295ACBCE4B}" dt="2024-10-21T07:25:55.401" v="9844" actId="14100"/>
          <ac:cxnSpMkLst>
            <pc:docMk/>
            <pc:sldMk cId="2918028045" sldId="277"/>
            <ac:cxnSpMk id="5" creationId="{FBE4BEDA-F90C-CCAE-1E41-D49F1C1C661D}"/>
          </ac:cxnSpMkLst>
        </pc:cxnChg>
        <pc:cxnChg chg="add mod">
          <ac:chgData name="Zita Draper" userId="b063123c-f51f-481b-b99c-f574606c9ace" providerId="ADAL" clId="{E2C9069B-ADF2-4185-A43F-98295ACBCE4B}" dt="2024-10-17T13:25:54.021" v="934" actId="14100"/>
          <ac:cxnSpMkLst>
            <pc:docMk/>
            <pc:sldMk cId="2918028045" sldId="277"/>
            <ac:cxnSpMk id="6" creationId="{2AB02BDB-F209-8010-89BC-017BD136D0E9}"/>
          </ac:cxnSpMkLst>
        </pc:cxnChg>
        <pc:cxnChg chg="add mod">
          <ac:chgData name="Zita Draper" userId="b063123c-f51f-481b-b99c-f574606c9ace" providerId="ADAL" clId="{E2C9069B-ADF2-4185-A43F-98295ACBCE4B}" dt="2024-10-18T21:57:48.857" v="7644" actId="14100"/>
          <ac:cxnSpMkLst>
            <pc:docMk/>
            <pc:sldMk cId="2918028045" sldId="277"/>
            <ac:cxnSpMk id="7" creationId="{A0856B6E-9560-0606-A79D-6C44DE59814E}"/>
          </ac:cxnSpMkLst>
        </pc:cxnChg>
        <pc:cxnChg chg="add mod">
          <ac:chgData name="Zita Draper" userId="b063123c-f51f-481b-b99c-f574606c9ace" providerId="ADAL" clId="{E2C9069B-ADF2-4185-A43F-98295ACBCE4B}" dt="2024-10-18T21:57:57.242" v="7646" actId="14100"/>
          <ac:cxnSpMkLst>
            <pc:docMk/>
            <pc:sldMk cId="2918028045" sldId="277"/>
            <ac:cxnSpMk id="8" creationId="{34FCA193-8882-0795-00A6-15C6AC431A94}"/>
          </ac:cxnSpMkLst>
        </pc:cxnChg>
        <pc:cxnChg chg="add mod">
          <ac:chgData name="Zita Draper" userId="b063123c-f51f-481b-b99c-f574606c9ace" providerId="ADAL" clId="{E2C9069B-ADF2-4185-A43F-98295ACBCE4B}" dt="2024-10-19T00:00:12.511" v="8207" actId="1076"/>
          <ac:cxnSpMkLst>
            <pc:docMk/>
            <pc:sldMk cId="2918028045" sldId="277"/>
            <ac:cxnSpMk id="10" creationId="{CAE43289-D140-C83B-ED2D-CB9496FC05D5}"/>
          </ac:cxnSpMkLst>
        </pc:cxnChg>
        <pc:cxnChg chg="add mod">
          <ac:chgData name="Zita Draper" userId="b063123c-f51f-481b-b99c-f574606c9ace" providerId="ADAL" clId="{E2C9069B-ADF2-4185-A43F-98295ACBCE4B}" dt="2024-10-18T21:58:03.866" v="7648" actId="14100"/>
          <ac:cxnSpMkLst>
            <pc:docMk/>
            <pc:sldMk cId="2918028045" sldId="277"/>
            <ac:cxnSpMk id="16" creationId="{029588BC-10E1-59E8-C35A-E7AA129376B4}"/>
          </ac:cxnSpMkLst>
        </pc:cxnChg>
        <pc:cxnChg chg="add mod">
          <ac:chgData name="Zita Draper" userId="b063123c-f51f-481b-b99c-f574606c9ace" providerId="ADAL" clId="{E2C9069B-ADF2-4185-A43F-98295ACBCE4B}" dt="2024-10-18T21:58:14.855" v="7652" actId="14100"/>
          <ac:cxnSpMkLst>
            <pc:docMk/>
            <pc:sldMk cId="2918028045" sldId="277"/>
            <ac:cxnSpMk id="17" creationId="{121A5F8D-6E70-A58D-5615-E61F8E9F27EB}"/>
          </ac:cxnSpMkLst>
        </pc:cxnChg>
        <pc:cxnChg chg="add mod">
          <ac:chgData name="Zita Draper" userId="b063123c-f51f-481b-b99c-f574606c9ace" providerId="ADAL" clId="{E2C9069B-ADF2-4185-A43F-98295ACBCE4B}" dt="2024-10-19T00:00:41.343" v="8216" actId="14100"/>
          <ac:cxnSpMkLst>
            <pc:docMk/>
            <pc:sldMk cId="2918028045" sldId="277"/>
            <ac:cxnSpMk id="21" creationId="{20CAFA7E-D715-58CB-71D6-9AB24BCCD075}"/>
          </ac:cxnSpMkLst>
        </pc:cxnChg>
        <pc:cxnChg chg="add mod">
          <ac:chgData name="Zita Draper" userId="b063123c-f51f-481b-b99c-f574606c9ace" providerId="ADAL" clId="{E2C9069B-ADF2-4185-A43F-98295ACBCE4B}" dt="2024-10-19T00:00:29.941" v="8213" actId="14100"/>
          <ac:cxnSpMkLst>
            <pc:docMk/>
            <pc:sldMk cId="2918028045" sldId="277"/>
            <ac:cxnSpMk id="22" creationId="{7BC35106-82CE-1F97-8AF9-C313886E69E4}"/>
          </ac:cxnSpMkLst>
        </pc:cxnChg>
        <pc:cxnChg chg="add del mod">
          <ac:chgData name="Zita Draper" userId="b063123c-f51f-481b-b99c-f574606c9ace" providerId="ADAL" clId="{E2C9069B-ADF2-4185-A43F-98295ACBCE4B}" dt="2024-10-17T13:27:12.288" v="1015" actId="478"/>
          <ac:cxnSpMkLst>
            <pc:docMk/>
            <pc:sldMk cId="2918028045" sldId="277"/>
            <ac:cxnSpMk id="37" creationId="{3A45D41B-B768-7A8E-19A0-C3A2757AE48E}"/>
          </ac:cxnSpMkLst>
        </pc:cxnChg>
        <pc:cxnChg chg="add del mod">
          <ac:chgData name="Zita Draper" userId="b063123c-f51f-481b-b99c-f574606c9ace" providerId="ADAL" clId="{E2C9069B-ADF2-4185-A43F-98295ACBCE4B}" dt="2024-10-17T13:27:10.728" v="1014" actId="478"/>
          <ac:cxnSpMkLst>
            <pc:docMk/>
            <pc:sldMk cId="2918028045" sldId="277"/>
            <ac:cxnSpMk id="38" creationId="{B21D757B-CB4C-102D-C7BA-79A3F42DB003}"/>
          </ac:cxnSpMkLst>
        </pc:cxnChg>
        <pc:cxnChg chg="add mod">
          <ac:chgData name="Zita Draper" userId="b063123c-f51f-481b-b99c-f574606c9ace" providerId="ADAL" clId="{E2C9069B-ADF2-4185-A43F-98295ACBCE4B}" dt="2024-10-18T21:57:07.799" v="7634" actId="14100"/>
          <ac:cxnSpMkLst>
            <pc:docMk/>
            <pc:sldMk cId="2918028045" sldId="277"/>
            <ac:cxnSpMk id="39" creationId="{969309C0-95EC-FE0B-B9B6-9F6F8AE4C645}"/>
          </ac:cxnSpMkLst>
        </pc:cxnChg>
        <pc:cxnChg chg="add del mod">
          <ac:chgData name="Zita Draper" userId="b063123c-f51f-481b-b99c-f574606c9ace" providerId="ADAL" clId="{E2C9069B-ADF2-4185-A43F-98295ACBCE4B}" dt="2024-10-18T21:58:17.243" v="7653" actId="478"/>
          <ac:cxnSpMkLst>
            <pc:docMk/>
            <pc:sldMk cId="2918028045" sldId="277"/>
            <ac:cxnSpMk id="40" creationId="{2A87F429-386E-FB5B-0320-439073E30AEE}"/>
          </ac:cxnSpMkLst>
        </pc:cxnChg>
      </pc:sldChg>
      <pc:sldChg chg="addSp modSp new mod setBg">
        <pc:chgData name="Zita Draper" userId="b063123c-f51f-481b-b99c-f574606c9ace" providerId="ADAL" clId="{E2C9069B-ADF2-4185-A43F-98295ACBCE4B}" dt="2024-10-19T00:14:30.171" v="8709" actId="26606"/>
        <pc:sldMkLst>
          <pc:docMk/>
          <pc:sldMk cId="2779043364" sldId="278"/>
        </pc:sldMkLst>
        <pc:spChg chg="mo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2" creationId="{AFF060AF-3E78-0E66-1DB3-FB55277C35E7}"/>
          </ac:spMkLst>
        </pc:spChg>
        <pc:spChg chg="mo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3" creationId="{D5576CE6-862D-E62A-6E26-339DDA059879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8" creationId="{1709F1D5-B0F1-4714-A239-E5B61C161915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0" creationId="{228FB460-D3FF-4440-A020-05982A09E517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2" creationId="{14847E93-7DC1-4D4B-8829-B19AA7137C50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4" creationId="{5566D6E1-03A1-4D73-A4E0-35D74D568A04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6" creationId="{9F835A99-04AC-494A-A572-AFE8413CC938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8" creationId="{7B786209-1B0B-4CA9-9BDD-F7327066A84D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20" creationId="{2D2964BB-484D-45AE-AD66-D407D0629652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22" creationId="{6691AC69-A76E-4DAB-B565-468B6B87ACF3}"/>
          </ac:spMkLst>
        </pc:spChg>
      </pc:sldChg>
      <pc:sldChg chg="addSp delSp modSp new mod setBg">
        <pc:chgData name="Zita Draper" userId="b063123c-f51f-481b-b99c-f574606c9ace" providerId="ADAL" clId="{E2C9069B-ADF2-4185-A43F-98295ACBCE4B}" dt="2024-10-18T23:44:09.336" v="7674" actId="26606"/>
        <pc:sldMkLst>
          <pc:docMk/>
          <pc:sldMk cId="3550089001" sldId="279"/>
        </pc:sldMkLst>
        <pc:spChg chg="mo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2" creationId="{EE0E582A-7FCE-5BC5-ED3B-CD83EFC4B933}"/>
          </ac:spMkLst>
        </pc:spChg>
        <pc:spChg chg="del mo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3" creationId="{F2F05BD0-3CCA-0B6D-71B4-5CED323786C5}"/>
          </ac:spMkLst>
        </pc:spChg>
        <pc:spChg chg="ad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9" creationId="{9DBC8166-481C-4473-95F5-9A5B9073B7F1}"/>
          </ac:spMkLst>
        </pc:spChg>
        <pc:spChg chg="ad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11" creationId="{A5A5CE6E-90AF-4D43-A014-1F9EC83EB93D}"/>
          </ac:spMkLst>
        </pc:spChg>
        <pc:graphicFrameChg chg="add">
          <ac:chgData name="Zita Draper" userId="b063123c-f51f-481b-b99c-f574606c9ace" providerId="ADAL" clId="{E2C9069B-ADF2-4185-A43F-98295ACBCE4B}" dt="2024-10-18T23:44:09.336" v="7674" actId="26606"/>
          <ac:graphicFrameMkLst>
            <pc:docMk/>
            <pc:sldMk cId="3550089001" sldId="279"/>
            <ac:graphicFrameMk id="5" creationId="{BB9F153B-8C69-7D9C-E76A-EECE4A7D50EC}"/>
          </ac:graphicFrameMkLst>
        </pc:graphicFrameChg>
      </pc:sldChg>
      <pc:sldChg chg="addSp delSp modSp new mod">
        <pc:chgData name="Zita Draper" userId="b063123c-f51f-481b-b99c-f574606c9ace" providerId="ADAL" clId="{E2C9069B-ADF2-4185-A43F-98295ACBCE4B}" dt="2024-10-21T07:26:50.533" v="9888" actId="33524"/>
        <pc:sldMkLst>
          <pc:docMk/>
          <pc:sldMk cId="2710862827" sldId="280"/>
        </pc:sldMkLst>
        <pc:spChg chg="del">
          <ac:chgData name="Zita Draper" userId="b063123c-f51f-481b-b99c-f574606c9ace" providerId="ADAL" clId="{E2C9069B-ADF2-4185-A43F-98295ACBCE4B}" dt="2024-10-17T13:33:26.101" v="1651" actId="478"/>
          <ac:spMkLst>
            <pc:docMk/>
            <pc:sldMk cId="2710862827" sldId="280"/>
            <ac:spMk id="2" creationId="{3C3EC92E-9052-471C-43F5-342B4D5CCEEA}"/>
          </ac:spMkLst>
        </pc:spChg>
        <pc:spChg chg="del mod">
          <ac:chgData name="Zita Draper" userId="b063123c-f51f-481b-b99c-f574606c9ace" providerId="ADAL" clId="{E2C9069B-ADF2-4185-A43F-98295ACBCE4B}" dt="2024-10-19T00:02:15.484" v="8306" actId="26606"/>
          <ac:spMkLst>
            <pc:docMk/>
            <pc:sldMk cId="2710862827" sldId="280"/>
            <ac:spMk id="3" creationId="{5EF9FC52-E4A1-80EA-DCC2-DD73D8170E50}"/>
          </ac:spMkLst>
        </pc:spChg>
        <pc:graphicFrameChg chg="add mod">
          <ac:chgData name="Zita Draper" userId="b063123c-f51f-481b-b99c-f574606c9ace" providerId="ADAL" clId="{E2C9069B-ADF2-4185-A43F-98295ACBCE4B}" dt="2024-10-21T07:26:50.533" v="9888" actId="33524"/>
          <ac:graphicFrameMkLst>
            <pc:docMk/>
            <pc:sldMk cId="2710862827" sldId="280"/>
            <ac:graphicFrameMk id="5" creationId="{A48BB8DA-0379-19CB-53E6-0C11F7C233C2}"/>
          </ac:graphicFrameMkLst>
        </pc:graphicFrameChg>
      </pc:sldChg>
      <pc:sldChg chg="addSp delSp modSp new mod">
        <pc:chgData name="Zita Draper" userId="b063123c-f51f-481b-b99c-f574606c9ace" providerId="ADAL" clId="{E2C9069B-ADF2-4185-A43F-98295ACBCE4B}" dt="2024-10-19T00:27:22.218" v="9216" actId="20577"/>
        <pc:sldMkLst>
          <pc:docMk/>
          <pc:sldMk cId="3351164183" sldId="281"/>
        </pc:sldMkLst>
        <pc:spChg chg="mod">
          <ac:chgData name="Zita Draper" userId="b063123c-f51f-481b-b99c-f574606c9ace" providerId="ADAL" clId="{E2C9069B-ADF2-4185-A43F-98295ACBCE4B}" dt="2024-10-17T13:36:15.504" v="1792" actId="122"/>
          <ac:spMkLst>
            <pc:docMk/>
            <pc:sldMk cId="3351164183" sldId="281"/>
            <ac:spMk id="2" creationId="{53066F51-9434-ED63-A9A1-49A9530D3619}"/>
          </ac:spMkLst>
        </pc:spChg>
        <pc:spChg chg="mod">
          <ac:chgData name="Zita Draper" userId="b063123c-f51f-481b-b99c-f574606c9ace" providerId="ADAL" clId="{E2C9069B-ADF2-4185-A43F-98295ACBCE4B}" dt="2024-10-17T13:37:59.881" v="1837" actId="1076"/>
          <ac:spMkLst>
            <pc:docMk/>
            <pc:sldMk cId="3351164183" sldId="281"/>
            <ac:spMk id="3" creationId="{D7A18BF6-EC24-200C-0C73-D4417CBB773E}"/>
          </ac:spMkLst>
        </pc:spChg>
        <pc:spChg chg="add mod ord">
          <ac:chgData name="Zita Draper" userId="b063123c-f51f-481b-b99c-f574606c9ace" providerId="ADAL" clId="{E2C9069B-ADF2-4185-A43F-98295ACBCE4B}" dt="2024-10-17T13:37:45.547" v="1833" actId="167"/>
          <ac:spMkLst>
            <pc:docMk/>
            <pc:sldMk cId="3351164183" sldId="281"/>
            <ac:spMk id="4" creationId="{5E9AAF7F-E4FD-7CBC-5018-51EBD69E3810}"/>
          </ac:spMkLst>
        </pc:spChg>
        <pc:spChg chg="add mod">
          <ac:chgData name="Zita Draper" userId="b063123c-f51f-481b-b99c-f574606c9ace" providerId="ADAL" clId="{E2C9069B-ADF2-4185-A43F-98295ACBCE4B}" dt="2024-10-17T14:50:02.319" v="2019" actId="207"/>
          <ac:spMkLst>
            <pc:docMk/>
            <pc:sldMk cId="3351164183" sldId="281"/>
            <ac:spMk id="5" creationId="{505AC685-3496-BC8D-BF28-17238BA91741}"/>
          </ac:spMkLst>
        </pc:spChg>
        <pc:spChg chg="add mod">
          <ac:chgData name="Zita Draper" userId="b063123c-f51f-481b-b99c-f574606c9ace" providerId="ADAL" clId="{E2C9069B-ADF2-4185-A43F-98295ACBCE4B}" dt="2024-10-19T00:27:22.218" v="9216" actId="20577"/>
          <ac:spMkLst>
            <pc:docMk/>
            <pc:sldMk cId="3351164183" sldId="281"/>
            <ac:spMk id="7" creationId="{CC654FDC-99FF-1902-D941-E7AC2C8FC894}"/>
          </ac:spMkLst>
        </pc:spChg>
        <pc:spChg chg="add mod">
          <ac:chgData name="Zita Draper" userId="b063123c-f51f-481b-b99c-f574606c9ace" providerId="ADAL" clId="{E2C9069B-ADF2-4185-A43F-98295ACBCE4B}" dt="2024-10-17T14:50:11.030" v="2021" actId="207"/>
          <ac:spMkLst>
            <pc:docMk/>
            <pc:sldMk cId="3351164183" sldId="281"/>
            <ac:spMk id="10" creationId="{BD9E1476-1509-62E9-5576-1A0CB1A5B432}"/>
          </ac:spMkLst>
        </pc:spChg>
        <pc:cxnChg chg="add mod">
          <ac:chgData name="Zita Draper" userId="b063123c-f51f-481b-b99c-f574606c9ace" providerId="ADAL" clId="{E2C9069B-ADF2-4185-A43F-98295ACBCE4B}" dt="2024-10-17T14:47:35.083" v="1859" actId="14100"/>
          <ac:cxnSpMkLst>
            <pc:docMk/>
            <pc:sldMk cId="3351164183" sldId="281"/>
            <ac:cxnSpMk id="6" creationId="{B43A426E-63A5-972E-24D7-DF974E1496F6}"/>
          </ac:cxnSpMkLst>
        </pc:cxnChg>
        <pc:cxnChg chg="add del mod">
          <ac:chgData name="Zita Draper" userId="b063123c-f51f-481b-b99c-f574606c9ace" providerId="ADAL" clId="{E2C9069B-ADF2-4185-A43F-98295ACBCE4B}" dt="2024-10-17T13:38:38.503" v="1846" actId="21"/>
          <ac:cxnSpMkLst>
            <pc:docMk/>
            <pc:sldMk cId="3351164183" sldId="281"/>
            <ac:cxnSpMk id="7" creationId="{16EFB1CF-D96E-43B4-55B2-5EC1C969008A}"/>
          </ac:cxnSpMkLst>
        </pc:cxnChg>
        <pc:cxnChg chg="add mod">
          <ac:chgData name="Zita Draper" userId="b063123c-f51f-481b-b99c-f574606c9ace" providerId="ADAL" clId="{E2C9069B-ADF2-4185-A43F-98295ACBCE4B}" dt="2024-10-17T14:47:59.618" v="1865" actId="1076"/>
          <ac:cxnSpMkLst>
            <pc:docMk/>
            <pc:sldMk cId="3351164183" sldId="281"/>
            <ac:cxnSpMk id="8" creationId="{D1759120-E0D9-AE0A-8720-7970BB63FD2A}"/>
          </ac:cxnSpMkLst>
        </pc:cxnChg>
        <pc:cxnChg chg="add mod">
          <ac:chgData name="Zita Draper" userId="b063123c-f51f-481b-b99c-f574606c9ace" providerId="ADAL" clId="{E2C9069B-ADF2-4185-A43F-98295ACBCE4B}" dt="2024-10-17T14:47:46.382" v="1862" actId="14100"/>
          <ac:cxnSpMkLst>
            <pc:docMk/>
            <pc:sldMk cId="3351164183" sldId="281"/>
            <ac:cxnSpMk id="9" creationId="{212E4D8D-569F-56B7-7062-D7332A14E27C}"/>
          </ac:cxnSpMkLst>
        </pc:cxnChg>
      </pc:sldChg>
      <pc:sldChg chg="addSp delSp modSp new mod modNotesTx">
        <pc:chgData name="Zita Draper" userId="b063123c-f51f-481b-b99c-f574606c9ace" providerId="ADAL" clId="{E2C9069B-ADF2-4185-A43F-98295ACBCE4B}" dt="2024-10-21T07:27:56.459" v="9931" actId="20577"/>
        <pc:sldMkLst>
          <pc:docMk/>
          <pc:sldMk cId="1213229331" sldId="282"/>
        </pc:sldMkLst>
        <pc:spChg chg="add del mod">
          <ac:chgData name="Zita Draper" userId="b063123c-f51f-481b-b99c-f574606c9ace" providerId="ADAL" clId="{E2C9069B-ADF2-4185-A43F-98295ACBCE4B}" dt="2024-10-19T00:37:23.983" v="9791" actId="20577"/>
          <ac:spMkLst>
            <pc:docMk/>
            <pc:sldMk cId="1213229331" sldId="282"/>
            <ac:spMk id="2" creationId="{2D622863-19CB-48AE-EA57-69392AD19016}"/>
          </ac:spMkLst>
        </pc:spChg>
        <pc:spChg chg="del mod">
          <ac:chgData name="Zita Draper" userId="b063123c-f51f-481b-b99c-f574606c9ace" providerId="ADAL" clId="{E2C9069B-ADF2-4185-A43F-98295ACBCE4B}" dt="2024-10-17T14:50:20.991" v="2030" actId="478"/>
          <ac:spMkLst>
            <pc:docMk/>
            <pc:sldMk cId="1213229331" sldId="282"/>
            <ac:spMk id="2" creationId="{BB77BA64-EECF-234A-FB35-4AC403AB492A}"/>
          </ac:spMkLst>
        </pc:spChg>
        <pc:spChg chg="mod">
          <ac:chgData name="Zita Draper" userId="b063123c-f51f-481b-b99c-f574606c9ace" providerId="ADAL" clId="{E2C9069B-ADF2-4185-A43F-98295ACBCE4B}" dt="2024-10-17T14:51:20.101" v="2069" actId="1076"/>
          <ac:spMkLst>
            <pc:docMk/>
            <pc:sldMk cId="1213229331" sldId="282"/>
            <ac:spMk id="3" creationId="{8877967E-94B8-913E-0186-00D7C7828C75}"/>
          </ac:spMkLst>
        </pc:spChg>
        <pc:spChg chg="add mod ord">
          <ac:chgData name="Zita Draper" userId="b063123c-f51f-481b-b99c-f574606c9ace" providerId="ADAL" clId="{E2C9069B-ADF2-4185-A43F-98295ACBCE4B}" dt="2024-10-17T14:51:23.259" v="2070" actId="167"/>
          <ac:spMkLst>
            <pc:docMk/>
            <pc:sldMk cId="1213229331" sldId="282"/>
            <ac:spMk id="4" creationId="{BC8F78A7-3194-5442-36E2-F982B53732EA}"/>
          </ac:spMkLst>
        </pc:spChg>
        <pc:spChg chg="add mod">
          <ac:chgData name="Zita Draper" userId="b063123c-f51f-481b-b99c-f574606c9ace" providerId="ADAL" clId="{E2C9069B-ADF2-4185-A43F-98295ACBCE4B}" dt="2024-10-19T00:26:49.331" v="9209" actId="1076"/>
          <ac:spMkLst>
            <pc:docMk/>
            <pc:sldMk cId="1213229331" sldId="282"/>
            <ac:spMk id="18" creationId="{E79432D8-933D-31D2-87F9-66FD92768C82}"/>
          </ac:spMkLst>
        </pc:spChg>
        <pc:spChg chg="add del mod">
          <ac:chgData name="Zita Draper" userId="b063123c-f51f-481b-b99c-f574606c9ace" providerId="ADAL" clId="{E2C9069B-ADF2-4185-A43F-98295ACBCE4B}" dt="2024-10-17T16:05:15.360" v="2382" actId="478"/>
          <ac:spMkLst>
            <pc:docMk/>
            <pc:sldMk cId="1213229331" sldId="282"/>
            <ac:spMk id="19" creationId="{82738CF0-ED24-04A5-533B-E3DD5FBD4AB4}"/>
          </ac:spMkLst>
        </pc:spChg>
        <pc:spChg chg="add mod">
          <ac:chgData name="Zita Draper" userId="b063123c-f51f-481b-b99c-f574606c9ace" providerId="ADAL" clId="{E2C9069B-ADF2-4185-A43F-98295ACBCE4B}" dt="2024-10-17T15:12:23.121" v="2243" actId="20577"/>
          <ac:spMkLst>
            <pc:docMk/>
            <pc:sldMk cId="1213229331" sldId="282"/>
            <ac:spMk id="20" creationId="{947D3401-6C19-97C3-BC6D-0A3ABAE4DF11}"/>
          </ac:spMkLst>
        </pc:spChg>
        <pc:spChg chg="add mod">
          <ac:chgData name="Zita Draper" userId="b063123c-f51f-481b-b99c-f574606c9ace" providerId="ADAL" clId="{E2C9069B-ADF2-4185-A43F-98295ACBCE4B}" dt="2024-10-17T15:12:16.001" v="2218" actId="20577"/>
          <ac:spMkLst>
            <pc:docMk/>
            <pc:sldMk cId="1213229331" sldId="282"/>
            <ac:spMk id="21" creationId="{D2C284CC-F9E8-F703-E794-8368C0013E6E}"/>
          </ac:spMkLst>
        </pc:spChg>
        <pc:spChg chg="add mod">
          <ac:chgData name="Zita Draper" userId="b063123c-f51f-481b-b99c-f574606c9ace" providerId="ADAL" clId="{E2C9069B-ADF2-4185-A43F-98295ACBCE4B}" dt="2024-10-19T00:26:51.333" v="9210" actId="1076"/>
          <ac:spMkLst>
            <pc:docMk/>
            <pc:sldMk cId="1213229331" sldId="282"/>
            <ac:spMk id="23" creationId="{0424F512-E8C0-EF50-ABBF-8496253A4F1D}"/>
          </ac:spMkLst>
        </pc:spChg>
        <pc:spChg chg="add mod">
          <ac:chgData name="Zita Draper" userId="b063123c-f51f-481b-b99c-f574606c9ace" providerId="ADAL" clId="{E2C9069B-ADF2-4185-A43F-98295ACBCE4B}" dt="2024-10-17T16:09:55.339" v="2573" actId="20577"/>
          <ac:spMkLst>
            <pc:docMk/>
            <pc:sldMk cId="1213229331" sldId="282"/>
            <ac:spMk id="24" creationId="{4BC9E522-125A-5597-DE59-B33E414C0097}"/>
          </ac:spMkLst>
        </pc:spChg>
        <pc:spChg chg="add mod">
          <ac:chgData name="Zita Draper" userId="b063123c-f51f-481b-b99c-f574606c9ace" providerId="ADAL" clId="{E2C9069B-ADF2-4185-A43F-98295ACBCE4B}" dt="2024-10-17T16:08:49.138" v="2487" actId="20577"/>
          <ac:spMkLst>
            <pc:docMk/>
            <pc:sldMk cId="1213229331" sldId="282"/>
            <ac:spMk id="25" creationId="{E20AD55F-E68D-376D-4207-1EC54551DA7C}"/>
          </ac:spMkLst>
        </pc:spChg>
        <pc:spChg chg="add mod">
          <ac:chgData name="Zita Draper" userId="b063123c-f51f-481b-b99c-f574606c9ace" providerId="ADAL" clId="{E2C9069B-ADF2-4185-A43F-98295ACBCE4B}" dt="2024-10-17T16:06:18.094" v="2457" actId="20577"/>
          <ac:spMkLst>
            <pc:docMk/>
            <pc:sldMk cId="1213229331" sldId="282"/>
            <ac:spMk id="26" creationId="{2AFDD9CC-6059-355B-AE8A-370D170BC2F0}"/>
          </ac:spMkLst>
        </pc:spChg>
        <pc:cxnChg chg="add mod">
          <ac:chgData name="Zita Draper" userId="b063123c-f51f-481b-b99c-f574606c9ace" providerId="ADAL" clId="{E2C9069B-ADF2-4185-A43F-98295ACBCE4B}" dt="2024-10-17T15:01:25.587" v="2091" actId="14100"/>
          <ac:cxnSpMkLst>
            <pc:docMk/>
            <pc:sldMk cId="1213229331" sldId="282"/>
            <ac:cxnSpMk id="6" creationId="{9EE19EDE-4EEC-E0FF-87F7-80140D33BF4E}"/>
          </ac:cxnSpMkLst>
        </pc:cxnChg>
        <pc:cxnChg chg="add mod">
          <ac:chgData name="Zita Draper" userId="b063123c-f51f-481b-b99c-f574606c9ace" providerId="ADAL" clId="{E2C9069B-ADF2-4185-A43F-98295ACBCE4B}" dt="2024-10-17T15:14:30.892" v="2380" actId="14100"/>
          <ac:cxnSpMkLst>
            <pc:docMk/>
            <pc:sldMk cId="1213229331" sldId="282"/>
            <ac:cxnSpMk id="7" creationId="{6F230905-3FE9-7C5D-B254-2E7610ECB33F}"/>
          </ac:cxnSpMkLst>
        </pc:cxnChg>
        <pc:cxnChg chg="add mod">
          <ac:chgData name="Zita Draper" userId="b063123c-f51f-481b-b99c-f574606c9ace" providerId="ADAL" clId="{E2C9069B-ADF2-4185-A43F-98295ACBCE4B}" dt="2024-10-17T15:01:50.963" v="2098" actId="14100"/>
          <ac:cxnSpMkLst>
            <pc:docMk/>
            <pc:sldMk cId="1213229331" sldId="282"/>
            <ac:cxnSpMk id="8" creationId="{22E343F7-DFA6-11D7-107A-37A20C7309E0}"/>
          </ac:cxnSpMkLst>
        </pc:cxnChg>
        <pc:cxnChg chg="add del mod">
          <ac:chgData name="Zita Draper" userId="b063123c-f51f-481b-b99c-f574606c9ace" providerId="ADAL" clId="{E2C9069B-ADF2-4185-A43F-98295ACBCE4B}" dt="2024-10-17T14:51:51.701" v="2083" actId="21"/>
          <ac:cxnSpMkLst>
            <pc:docMk/>
            <pc:sldMk cId="1213229331" sldId="282"/>
            <ac:cxnSpMk id="9" creationId="{12D1C3FE-D229-FCED-17D1-63B5A7059716}"/>
          </ac:cxnSpMkLst>
        </pc:cxnChg>
        <pc:cxnChg chg="add del mod">
          <ac:chgData name="Zita Draper" userId="b063123c-f51f-481b-b99c-f574606c9ace" providerId="ADAL" clId="{E2C9069B-ADF2-4185-A43F-98295ACBCE4B}" dt="2024-10-17T14:51:49.995" v="2082" actId="21"/>
          <ac:cxnSpMkLst>
            <pc:docMk/>
            <pc:sldMk cId="1213229331" sldId="282"/>
            <ac:cxnSpMk id="10" creationId="{A16FDF87-AC37-7FB0-ED6D-A74B8CDA4295}"/>
          </ac:cxnSpMkLst>
        </pc:cxnChg>
        <pc:cxnChg chg="add del mod">
          <ac:chgData name="Zita Draper" userId="b063123c-f51f-481b-b99c-f574606c9ace" providerId="ADAL" clId="{E2C9069B-ADF2-4185-A43F-98295ACBCE4B}" dt="2024-10-17T14:51:48.442" v="2081" actId="21"/>
          <ac:cxnSpMkLst>
            <pc:docMk/>
            <pc:sldMk cId="1213229331" sldId="282"/>
            <ac:cxnSpMk id="11" creationId="{BB317FC7-9DA0-DA56-A528-96ED32378231}"/>
          </ac:cxnSpMkLst>
        </pc:cxnChg>
        <pc:cxnChg chg="add del mod">
          <ac:chgData name="Zita Draper" userId="b063123c-f51f-481b-b99c-f574606c9ace" providerId="ADAL" clId="{E2C9069B-ADF2-4185-A43F-98295ACBCE4B}" dt="2024-10-17T14:51:46.775" v="2080" actId="21"/>
          <ac:cxnSpMkLst>
            <pc:docMk/>
            <pc:sldMk cId="1213229331" sldId="282"/>
            <ac:cxnSpMk id="12" creationId="{C68DE89A-2B7B-B82A-D5C2-EABBF1607E9E}"/>
          </ac:cxnSpMkLst>
        </pc:cxnChg>
        <pc:cxnChg chg="add del mod">
          <ac:chgData name="Zita Draper" userId="b063123c-f51f-481b-b99c-f574606c9ace" providerId="ADAL" clId="{E2C9069B-ADF2-4185-A43F-98295ACBCE4B}" dt="2024-10-17T14:51:44.135" v="2079" actId="21"/>
          <ac:cxnSpMkLst>
            <pc:docMk/>
            <pc:sldMk cId="1213229331" sldId="282"/>
            <ac:cxnSpMk id="13" creationId="{3A11AF44-E2FE-5CA2-E19A-6DE6372FE390}"/>
          </ac:cxnSpMkLst>
        </pc:cxnChg>
      </pc:sldChg>
      <pc:sldChg chg="addSp delSp modSp new mod modNotesTx">
        <pc:chgData name="Zita Draper" userId="b063123c-f51f-481b-b99c-f574606c9ace" providerId="ADAL" clId="{E2C9069B-ADF2-4185-A43F-98295ACBCE4B}" dt="2024-10-18T17:25:50.152" v="3981" actId="20577"/>
        <pc:sldMkLst>
          <pc:docMk/>
          <pc:sldMk cId="734935436" sldId="283"/>
        </pc:sldMkLst>
        <pc:spChg chg="mod">
          <ac:chgData name="Zita Draper" userId="b063123c-f51f-481b-b99c-f574606c9ace" providerId="ADAL" clId="{E2C9069B-ADF2-4185-A43F-98295ACBCE4B}" dt="2024-10-18T14:51:03.563" v="3184" actId="122"/>
          <ac:spMkLst>
            <pc:docMk/>
            <pc:sldMk cId="734935436" sldId="283"/>
            <ac:spMk id="2" creationId="{22F12670-3D6D-490F-90F8-C349EB878241}"/>
          </ac:spMkLst>
        </pc:spChg>
        <pc:spChg chg="mod">
          <ac:chgData name="Zita Draper" userId="b063123c-f51f-481b-b99c-f574606c9ace" providerId="ADAL" clId="{E2C9069B-ADF2-4185-A43F-98295ACBCE4B}" dt="2024-10-18T17:10:50.951" v="3328" actId="1076"/>
          <ac:spMkLst>
            <pc:docMk/>
            <pc:sldMk cId="734935436" sldId="283"/>
            <ac:spMk id="3" creationId="{CD3B9E5C-A33E-8AA3-C988-50EF551DBA09}"/>
          </ac:spMkLst>
        </pc:spChg>
        <pc:spChg chg="add mod ord">
          <ac:chgData name="Zita Draper" userId="b063123c-f51f-481b-b99c-f574606c9ace" providerId="ADAL" clId="{E2C9069B-ADF2-4185-A43F-98295ACBCE4B}" dt="2024-10-18T17:10:32.333" v="3327" actId="207"/>
          <ac:spMkLst>
            <pc:docMk/>
            <pc:sldMk cId="734935436" sldId="283"/>
            <ac:spMk id="4" creationId="{9A067D7E-F3D2-FA1C-1E88-63904913E4A8}"/>
          </ac:spMkLst>
        </pc:spChg>
        <pc:spChg chg="add mod">
          <ac:chgData name="Zita Draper" userId="b063123c-f51f-481b-b99c-f574606c9ace" providerId="ADAL" clId="{E2C9069B-ADF2-4185-A43F-98295ACBCE4B}" dt="2024-10-18T17:20:36.468" v="3789" actId="1076"/>
          <ac:spMkLst>
            <pc:docMk/>
            <pc:sldMk cId="734935436" sldId="283"/>
            <ac:spMk id="10" creationId="{AD30400D-C749-FCA7-6C58-A816A3CFBAB8}"/>
          </ac:spMkLst>
        </pc:spChg>
        <pc:spChg chg="add mod">
          <ac:chgData name="Zita Draper" userId="b063123c-f51f-481b-b99c-f574606c9ace" providerId="ADAL" clId="{E2C9069B-ADF2-4185-A43F-98295ACBCE4B}" dt="2024-10-18T17:22:11.136" v="3811" actId="1076"/>
          <ac:spMkLst>
            <pc:docMk/>
            <pc:sldMk cId="734935436" sldId="283"/>
            <ac:spMk id="11" creationId="{3E14AA89-63C2-1AB1-1A3D-8FD897DFF019}"/>
          </ac:spMkLst>
        </pc:spChg>
        <pc:spChg chg="add mod">
          <ac:chgData name="Zita Draper" userId="b063123c-f51f-481b-b99c-f574606c9ace" providerId="ADAL" clId="{E2C9069B-ADF2-4185-A43F-98295ACBCE4B}" dt="2024-10-18T17:24:01.539" v="3895" actId="20577"/>
          <ac:spMkLst>
            <pc:docMk/>
            <pc:sldMk cId="734935436" sldId="283"/>
            <ac:spMk id="28" creationId="{1EDB349B-BE43-98E7-26DD-F17655400BC9}"/>
          </ac:spMkLst>
        </pc:spChg>
        <pc:spChg chg="add mod">
          <ac:chgData name="Zita Draper" userId="b063123c-f51f-481b-b99c-f574606c9ace" providerId="ADAL" clId="{E2C9069B-ADF2-4185-A43F-98295ACBCE4B}" dt="2024-10-18T17:25:50.152" v="3981" actId="20577"/>
          <ac:spMkLst>
            <pc:docMk/>
            <pc:sldMk cId="734935436" sldId="283"/>
            <ac:spMk id="29" creationId="{DE8C4F8D-F11C-15ED-D7A9-BD4199AE2323}"/>
          </ac:spMkLst>
        </pc:spChg>
        <pc:cxnChg chg="add mod">
          <ac:chgData name="Zita Draper" userId="b063123c-f51f-481b-b99c-f574606c9ace" providerId="ADAL" clId="{E2C9069B-ADF2-4185-A43F-98295ACBCE4B}" dt="2024-10-18T17:19:57.608" v="3780" actId="14100"/>
          <ac:cxnSpMkLst>
            <pc:docMk/>
            <pc:sldMk cId="734935436" sldId="283"/>
            <ac:cxnSpMk id="6" creationId="{48692BDB-8FFF-AB46-645E-01E54B54D1EF}"/>
          </ac:cxnSpMkLst>
        </pc:cxnChg>
        <pc:cxnChg chg="add mod">
          <ac:chgData name="Zita Draper" userId="b063123c-f51f-481b-b99c-f574606c9ace" providerId="ADAL" clId="{E2C9069B-ADF2-4185-A43F-98295ACBCE4B}" dt="2024-10-18T17:22:07.647" v="3810" actId="14100"/>
          <ac:cxnSpMkLst>
            <pc:docMk/>
            <pc:sldMk cId="734935436" sldId="283"/>
            <ac:cxnSpMk id="8" creationId="{2F56F1C1-71FA-9062-F874-E025568F3692}"/>
          </ac:cxnSpMkLst>
        </pc:cxnChg>
        <pc:cxnChg chg="add del mod">
          <ac:chgData name="Zita Draper" userId="b063123c-f51f-481b-b99c-f574606c9ace" providerId="ADAL" clId="{E2C9069B-ADF2-4185-A43F-98295ACBCE4B}" dt="2024-10-18T17:21:32.755" v="3803" actId="478"/>
          <ac:cxnSpMkLst>
            <pc:docMk/>
            <pc:sldMk cId="734935436" sldId="283"/>
            <ac:cxnSpMk id="18" creationId="{5678FDC6-DA1F-5956-A544-C2BB49234A09}"/>
          </ac:cxnSpMkLst>
        </pc:cxnChg>
        <pc:cxnChg chg="add mod">
          <ac:chgData name="Zita Draper" userId="b063123c-f51f-481b-b99c-f574606c9ace" providerId="ADAL" clId="{E2C9069B-ADF2-4185-A43F-98295ACBCE4B}" dt="2024-10-18T17:23:47.689" v="3892" actId="14100"/>
          <ac:cxnSpMkLst>
            <pc:docMk/>
            <pc:sldMk cId="734935436" sldId="283"/>
            <ac:cxnSpMk id="19" creationId="{670773B0-4AFE-D034-3855-E7340250B3EA}"/>
          </ac:cxnSpMkLst>
        </pc:cxnChg>
        <pc:cxnChg chg="add mod">
          <ac:chgData name="Zita Draper" userId="b063123c-f51f-481b-b99c-f574606c9ace" providerId="ADAL" clId="{E2C9069B-ADF2-4185-A43F-98295ACBCE4B}" dt="2024-10-18T17:24:18.653" v="3899" actId="14100"/>
          <ac:cxnSpMkLst>
            <pc:docMk/>
            <pc:sldMk cId="734935436" sldId="283"/>
            <ac:cxnSpMk id="20" creationId="{02334B05-C5E6-3751-54DD-056CD62D805A}"/>
          </ac:cxnSpMkLst>
        </pc:cxnChg>
      </pc:sldChg>
      <pc:sldChg chg="addSp modSp new mod ord">
        <pc:chgData name="Zita Draper" userId="b063123c-f51f-481b-b99c-f574606c9ace" providerId="ADAL" clId="{E2C9069B-ADF2-4185-A43F-98295ACBCE4B}" dt="2024-10-21T07:28:58.356" v="9936" actId="20577"/>
        <pc:sldMkLst>
          <pc:docMk/>
          <pc:sldMk cId="2215086838" sldId="284"/>
        </pc:sldMkLst>
        <pc:spChg chg="mod">
          <ac:chgData name="Zita Draper" userId="b063123c-f51f-481b-b99c-f574606c9ace" providerId="ADAL" clId="{E2C9069B-ADF2-4185-A43F-98295ACBCE4B}" dt="2024-10-18T17:06:53.799" v="3214" actId="313"/>
          <ac:spMkLst>
            <pc:docMk/>
            <pc:sldMk cId="2215086838" sldId="284"/>
            <ac:spMk id="2" creationId="{B00A52B9-9E1E-BDD8-EAB1-90EEED273736}"/>
          </ac:spMkLst>
        </pc:spChg>
        <pc:spChg chg="mod">
          <ac:chgData name="Zita Draper" userId="b063123c-f51f-481b-b99c-f574606c9ace" providerId="ADAL" clId="{E2C9069B-ADF2-4185-A43F-98295ACBCE4B}" dt="2024-10-18T17:07:28.100" v="3260" actId="122"/>
          <ac:spMkLst>
            <pc:docMk/>
            <pc:sldMk cId="2215086838" sldId="284"/>
            <ac:spMk id="3" creationId="{0D684964-B0EB-B2C7-5943-FA00D5589231}"/>
          </ac:spMkLst>
        </pc:spChg>
        <pc:spChg chg="add mod ord">
          <ac:chgData name="Zita Draper" userId="b063123c-f51f-481b-b99c-f574606c9ace" providerId="ADAL" clId="{E2C9069B-ADF2-4185-A43F-98295ACBCE4B}" dt="2024-10-18T17:10:59.061" v="3329" actId="207"/>
          <ac:spMkLst>
            <pc:docMk/>
            <pc:sldMk cId="2215086838" sldId="284"/>
            <ac:spMk id="4" creationId="{2D8E614C-B630-352E-7810-E89659B1BB29}"/>
          </ac:spMkLst>
        </pc:spChg>
        <pc:spChg chg="add mod">
          <ac:chgData name="Zita Draper" userId="b063123c-f51f-481b-b99c-f574606c9ace" providerId="ADAL" clId="{E2C9069B-ADF2-4185-A43F-98295ACBCE4B}" dt="2024-10-21T07:28:58.356" v="9936" actId="20577"/>
          <ac:spMkLst>
            <pc:docMk/>
            <pc:sldMk cId="2215086838" sldId="284"/>
            <ac:spMk id="8" creationId="{83FC55C3-73E4-8944-5766-148735C7FC11}"/>
          </ac:spMkLst>
        </pc:spChg>
        <pc:cxnChg chg="add mod">
          <ac:chgData name="Zita Draper" userId="b063123c-f51f-481b-b99c-f574606c9ace" providerId="ADAL" clId="{E2C9069B-ADF2-4185-A43F-98295ACBCE4B}" dt="2024-10-18T17:07:41.620" v="3262" actId="14100"/>
          <ac:cxnSpMkLst>
            <pc:docMk/>
            <pc:sldMk cId="2215086838" sldId="284"/>
            <ac:cxnSpMk id="6" creationId="{104C49F9-FEBC-7DBD-01CF-A3694D9B65D2}"/>
          </ac:cxnSpMkLst>
        </pc:cxnChg>
      </pc:sldChg>
      <pc:sldChg chg="addSp delSp modSp new mod ord chgLayout">
        <pc:chgData name="Zita Draper" userId="b063123c-f51f-481b-b99c-f574606c9ace" providerId="ADAL" clId="{E2C9069B-ADF2-4185-A43F-98295ACBCE4B}" dt="2024-10-18T20:50:25.799" v="5389" actId="33524"/>
        <pc:sldMkLst>
          <pc:docMk/>
          <pc:sldMk cId="2142744419" sldId="285"/>
        </pc:sldMkLst>
        <pc:spChg chg="add mod">
          <ac:chgData name="Zita Draper" userId="b063123c-f51f-481b-b99c-f574606c9ace" providerId="ADAL" clId="{E2C9069B-ADF2-4185-A43F-98295ACBCE4B}" dt="2024-10-18T20:46:13.705" v="5023" actId="122"/>
          <ac:spMkLst>
            <pc:docMk/>
            <pc:sldMk cId="2142744419" sldId="285"/>
            <ac:spMk id="2" creationId="{43028DE0-23DE-D285-C5A3-BDED664630AE}"/>
          </ac:spMkLst>
        </pc:spChg>
        <pc:spChg chg="del">
          <ac:chgData name="Zita Draper" userId="b063123c-f51f-481b-b99c-f574606c9ace" providerId="ADAL" clId="{E2C9069B-ADF2-4185-A43F-98295ACBCE4B}" dt="2024-10-18T17:34:28.433" v="4243" actId="478"/>
          <ac:spMkLst>
            <pc:docMk/>
            <pc:sldMk cId="2142744419" sldId="285"/>
            <ac:spMk id="2" creationId="{DF29E233-6DCD-71B2-7B9C-C80E93B1E1CA}"/>
          </ac:spMkLst>
        </pc:spChg>
        <pc:spChg chg="del">
          <ac:chgData name="Zita Draper" userId="b063123c-f51f-481b-b99c-f574606c9ace" providerId="ADAL" clId="{E2C9069B-ADF2-4185-A43F-98295ACBCE4B}" dt="2024-10-18T17:34:24.380" v="4242" actId="478"/>
          <ac:spMkLst>
            <pc:docMk/>
            <pc:sldMk cId="2142744419" sldId="285"/>
            <ac:spMk id="3" creationId="{ABCCD953-B24B-3F3F-AF1C-D72A7BC347F9}"/>
          </ac:spMkLst>
        </pc:spChg>
        <pc:spChg chg="add mod">
          <ac:chgData name="Zita Draper" userId="b063123c-f51f-481b-b99c-f574606c9ace" providerId="ADAL" clId="{E2C9069B-ADF2-4185-A43F-98295ACBCE4B}" dt="2024-10-18T20:50:25.799" v="5389" actId="33524"/>
          <ac:spMkLst>
            <pc:docMk/>
            <pc:sldMk cId="2142744419" sldId="285"/>
            <ac:spMk id="3" creationId="{E1619122-F27B-03AF-0D22-3590C23DD9F2}"/>
          </ac:spMkLst>
        </pc:spChg>
        <pc:graphicFrameChg chg="add del mod">
          <ac:chgData name="Zita Draper" userId="b063123c-f51f-481b-b99c-f574606c9ace" providerId="ADAL" clId="{E2C9069B-ADF2-4185-A43F-98295ACBCE4B}" dt="2024-10-18T20:45:17.938" v="4968" actId="478"/>
          <ac:graphicFrameMkLst>
            <pc:docMk/>
            <pc:sldMk cId="2142744419" sldId="285"/>
            <ac:graphicFrameMk id="4" creationId="{34AA7484-831D-2023-409C-F5D9DC8C0E4F}"/>
          </ac:graphicFrameMkLst>
        </pc:graphicFrameChg>
      </pc:sldChg>
      <pc:sldChg chg="delSp modSp new del mod ord">
        <pc:chgData name="Zita Draper" userId="b063123c-f51f-481b-b99c-f574606c9ace" providerId="ADAL" clId="{E2C9069B-ADF2-4185-A43F-98295ACBCE4B}" dt="2024-10-18T21:12:24.644" v="6558" actId="2696"/>
        <pc:sldMkLst>
          <pc:docMk/>
          <pc:sldMk cId="1573548124" sldId="286"/>
        </pc:sldMkLst>
        <pc:spChg chg="mod">
          <ac:chgData name="Zita Draper" userId="b063123c-f51f-481b-b99c-f574606c9ace" providerId="ADAL" clId="{E2C9069B-ADF2-4185-A43F-98295ACBCE4B}" dt="2024-10-18T17:35:03.289" v="4281" actId="122"/>
          <ac:spMkLst>
            <pc:docMk/>
            <pc:sldMk cId="1573548124" sldId="286"/>
            <ac:spMk id="2" creationId="{42C98227-19FF-905C-3373-497CF153E796}"/>
          </ac:spMkLst>
        </pc:spChg>
        <pc:spChg chg="del">
          <ac:chgData name="Zita Draper" userId="b063123c-f51f-481b-b99c-f574606c9ace" providerId="ADAL" clId="{E2C9069B-ADF2-4185-A43F-98295ACBCE4B}" dt="2024-10-18T17:35:05.935" v="4282" actId="478"/>
          <ac:spMkLst>
            <pc:docMk/>
            <pc:sldMk cId="1573548124" sldId="286"/>
            <ac:spMk id="3" creationId="{A13DA749-C2F1-5450-7852-23CB7366E1F9}"/>
          </ac:spMkLst>
        </pc:spChg>
      </pc:sldChg>
      <pc:sldChg chg="addSp delSp modSp new mod ord">
        <pc:chgData name="Zita Draper" userId="b063123c-f51f-481b-b99c-f574606c9ace" providerId="ADAL" clId="{E2C9069B-ADF2-4185-A43F-98295ACBCE4B}" dt="2024-10-18T21:16:05.662" v="6830" actId="20577"/>
        <pc:sldMkLst>
          <pc:docMk/>
          <pc:sldMk cId="1756500525" sldId="287"/>
        </pc:sldMkLst>
        <pc:spChg chg="mod">
          <ac:chgData name="Zita Draper" userId="b063123c-f51f-481b-b99c-f574606c9ace" providerId="ADAL" clId="{E2C9069B-ADF2-4185-A43F-98295ACBCE4B}" dt="2024-10-18T21:13:47.919" v="6592" actId="404"/>
          <ac:spMkLst>
            <pc:docMk/>
            <pc:sldMk cId="1756500525" sldId="287"/>
            <ac:spMk id="2" creationId="{3C654519-C047-CF05-D041-4627B7F481ED}"/>
          </ac:spMkLst>
        </pc:spChg>
        <pc:spChg chg="del">
          <ac:chgData name="Zita Draper" userId="b063123c-f51f-481b-b99c-f574606c9ace" providerId="ADAL" clId="{E2C9069B-ADF2-4185-A43F-98295ACBCE4B}" dt="2024-10-18T21:13:15.954" v="6588" actId="478"/>
          <ac:spMkLst>
            <pc:docMk/>
            <pc:sldMk cId="1756500525" sldId="287"/>
            <ac:spMk id="3" creationId="{FDD5A6E2-274D-F29C-5CA4-F97BED749A10}"/>
          </ac:spMkLst>
        </pc:spChg>
        <pc:graphicFrameChg chg="add mod modGraphic">
          <ac:chgData name="Zita Draper" userId="b063123c-f51f-481b-b99c-f574606c9ace" providerId="ADAL" clId="{E2C9069B-ADF2-4185-A43F-98295ACBCE4B}" dt="2024-10-18T21:16:05.662" v="6830" actId="20577"/>
          <ac:graphicFrameMkLst>
            <pc:docMk/>
            <pc:sldMk cId="1756500525" sldId="287"/>
            <ac:graphicFrameMk id="4" creationId="{6AAFD67C-872E-2E4F-04F9-7CC0D15B07A5}"/>
          </ac:graphicFrameMkLst>
        </pc:graphicFrameChg>
      </pc:sldChg>
      <pc:sldChg chg="addSp delSp modSp new mod ord setBg">
        <pc:chgData name="Zita Draper" userId="b063123c-f51f-481b-b99c-f574606c9ace" providerId="ADAL" clId="{E2C9069B-ADF2-4185-A43F-98295ACBCE4B}" dt="2024-10-18T21:12:16.903" v="6556"/>
        <pc:sldMkLst>
          <pc:docMk/>
          <pc:sldMk cId="2080249198" sldId="288"/>
        </pc:sldMkLst>
        <pc:spChg chg="mo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" creationId="{8FCCD7CD-27D9-3148-CC69-9B1C16D32BB6}"/>
          </ac:spMkLst>
        </pc:spChg>
        <pc:spChg chg="mo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3" creationId="{1202C1A4-0BB7-34DE-0ED3-FFD65BE72951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8" creationId="{C2554CA6-288E-4202-BC52-2E5A8F0C0AED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10" creationId="{B10BB131-AC8E-4A8E-A5D1-36260F720C3B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12" creationId="{5B7778FC-632E-4DCA-A7CB-0D7731CCF970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14" creationId="{FA23A907-97FB-4A8F-880A-DD77401C4296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6" creationId="{9F835A99-04AC-494A-A572-AFE8413CC938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7" creationId="{1709F1D5-B0F1-4714-A239-E5B61C161915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8" creationId="{7B786209-1B0B-4CA9-9BDD-F7327066A84D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9" creationId="{228FB460-D3FF-4440-A020-05982A09E517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0" creationId="{2D2964BB-484D-45AE-AD66-D407D0629652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1" creationId="{14847E93-7DC1-4D4B-8829-B19AA7137C50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2" creationId="{6691AC69-A76E-4DAB-B565-468B6B87ACF3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3" creationId="{5566D6E1-03A1-4D73-A4E0-35D74D568A04}"/>
          </ac:spMkLst>
        </pc:spChg>
      </pc:sldChg>
      <pc:sldChg chg="addSp delSp modSp new mod">
        <pc:chgData name="Zita Draper" userId="b063123c-f51f-481b-b99c-f574606c9ace" providerId="ADAL" clId="{E2C9069B-ADF2-4185-A43F-98295ACBCE4B}" dt="2024-10-18T21:19:21.409" v="6977" actId="478"/>
        <pc:sldMkLst>
          <pc:docMk/>
          <pc:sldMk cId="3839016068" sldId="289"/>
        </pc:sldMkLst>
        <pc:spChg chg="del">
          <ac:chgData name="Zita Draper" userId="b063123c-f51f-481b-b99c-f574606c9ace" providerId="ADAL" clId="{E2C9069B-ADF2-4185-A43F-98295ACBCE4B}" dt="2024-10-18T21:16:11.857" v="6831" actId="478"/>
          <ac:spMkLst>
            <pc:docMk/>
            <pc:sldMk cId="3839016068" sldId="289"/>
            <ac:spMk id="2" creationId="{796B805E-E91B-8519-333B-D9B91BC1C24E}"/>
          </ac:spMkLst>
        </pc:spChg>
        <pc:spChg chg="del">
          <ac:chgData name="Zita Draper" userId="b063123c-f51f-481b-b99c-f574606c9ace" providerId="ADAL" clId="{E2C9069B-ADF2-4185-A43F-98295ACBCE4B}" dt="2024-10-18T21:16:14.352" v="6832" actId="478"/>
          <ac:spMkLst>
            <pc:docMk/>
            <pc:sldMk cId="3839016068" sldId="289"/>
            <ac:spMk id="3" creationId="{4527CF43-9BDC-B5F5-3589-676B7BF6D281}"/>
          </ac:spMkLst>
        </pc:spChg>
        <pc:graphicFrameChg chg="add mod modGraphic">
          <ac:chgData name="Zita Draper" userId="b063123c-f51f-481b-b99c-f574606c9ace" providerId="ADAL" clId="{E2C9069B-ADF2-4185-A43F-98295ACBCE4B}" dt="2024-10-18T21:19:21.409" v="6977" actId="478"/>
          <ac:graphicFrameMkLst>
            <pc:docMk/>
            <pc:sldMk cId="3839016068" sldId="289"/>
            <ac:graphicFrameMk id="4" creationId="{62E2CA8C-D5D5-A046-5F9E-D2F5B3255624}"/>
          </ac:graphicFrameMkLst>
        </pc:graphicFrameChg>
      </pc:sldChg>
      <pc:sldChg chg="addSp delSp modSp new mod setBg modClrScheme chgLayout modNotesTx">
        <pc:chgData name="Zita Draper" userId="b063123c-f51f-481b-b99c-f574606c9ace" providerId="ADAL" clId="{E2C9069B-ADF2-4185-A43F-98295ACBCE4B}" dt="2024-10-19T00:11:38.951" v="8624" actId="26606"/>
        <pc:sldMkLst>
          <pc:docMk/>
          <pc:sldMk cId="1650665468" sldId="290"/>
        </pc:sldMkLst>
        <pc:spChg chg="mod or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2" creationId="{223D458F-C93D-0CDE-C696-B2D9ADE4AF59}"/>
          </ac:spMkLst>
        </pc:spChg>
        <pc:spChg chg="del">
          <ac:chgData name="Zita Draper" userId="b063123c-f51f-481b-b99c-f574606c9ace" providerId="ADAL" clId="{E2C9069B-ADF2-4185-A43F-98295ACBCE4B}" dt="2024-10-18T21:19:44.435" v="7018" actId="478"/>
          <ac:spMkLst>
            <pc:docMk/>
            <pc:sldMk cId="1650665468" sldId="290"/>
            <ac:spMk id="3" creationId="{62ACA4F7-8A1A-8B7E-45E4-F4AF61591D91}"/>
          </ac:spMkLst>
        </pc:spChg>
        <pc:spChg chg="add del mod ord">
          <ac:chgData name="Zita Draper" userId="b063123c-f51f-481b-b99c-f574606c9ace" providerId="ADAL" clId="{E2C9069B-ADF2-4185-A43F-98295ACBCE4B}" dt="2024-10-18T21:19:49.661" v="7020" actId="478"/>
          <ac:spMkLst>
            <pc:docMk/>
            <pc:sldMk cId="1650665468" sldId="290"/>
            <ac:spMk id="4" creationId="{DE89595B-4E3C-EE8E-BE6C-D4B7E4779AF1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7" creationId="{59EF30C2-29AC-4A0D-BC0A-A679CF113EDD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9" creationId="{9C682A1A-5B2D-4111-BBD6-620165633E5B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3" creationId="{A04F1504-431A-4D86-9091-AE7E4B33376B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5" creationId="{EA804283-B929-4503-802F-4585376E2B42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7" creationId="{AD3811F5-514E-49A4-B382-673ED228A4CC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9" creationId="{067AD921-1CEE-4C1B-9AA3-C66D908DDD14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21" creationId="{C36A08F5-3B56-47C5-A371-9187BE56E1E5}"/>
          </ac:spMkLst>
        </pc:spChg>
        <pc:cxnChg chg="add">
          <ac:chgData name="Zita Draper" userId="b063123c-f51f-481b-b99c-f574606c9ace" providerId="ADAL" clId="{E2C9069B-ADF2-4185-A43F-98295ACBCE4B}" dt="2024-10-19T00:11:38.951" v="8624" actId="26606"/>
          <ac:cxnSpMkLst>
            <pc:docMk/>
            <pc:sldMk cId="1650665468" sldId="290"/>
            <ac:cxnSpMk id="11" creationId="{266A0658-1CC4-4B0D-AAB7-A702286AFB03}"/>
          </ac:cxnSpMkLst>
        </pc:cxnChg>
      </pc:sldChg>
      <pc:sldChg chg="addSp delSp modSp new mod modMedia setBg modClrScheme chgLayout">
        <pc:chgData name="Zita Draper" userId="b063123c-f51f-481b-b99c-f574606c9ace" providerId="ADAL" clId="{E2C9069B-ADF2-4185-A43F-98295ACBCE4B}" dt="2024-10-19T00:12:32.111" v="8630"/>
        <pc:sldMkLst>
          <pc:docMk/>
          <pc:sldMk cId="3560793855" sldId="291"/>
        </pc:sldMkLst>
        <pc:spChg chg="del mod ord">
          <ac:chgData name="Zita Draper" userId="b063123c-f51f-481b-b99c-f574606c9ace" providerId="ADAL" clId="{E2C9069B-ADF2-4185-A43F-98295ACBCE4B}" dt="2024-10-18T20:50:33.741" v="5391" actId="700"/>
          <ac:spMkLst>
            <pc:docMk/>
            <pc:sldMk cId="3560793855" sldId="291"/>
            <ac:spMk id="2" creationId="{9733C3AF-3930-E847-F6EC-260313722E0A}"/>
          </ac:spMkLst>
        </pc:spChg>
        <pc:spChg chg="del mod ord">
          <ac:chgData name="Zita Draper" userId="b063123c-f51f-481b-b99c-f574606c9ace" providerId="ADAL" clId="{E2C9069B-ADF2-4185-A43F-98295ACBCE4B}" dt="2024-10-18T20:50:33.741" v="5391" actId="700"/>
          <ac:spMkLst>
            <pc:docMk/>
            <pc:sldMk cId="3560793855" sldId="291"/>
            <ac:spMk id="3" creationId="{F5F22D9E-B87C-1C42-1322-8616A2F0808B}"/>
          </ac:spMkLst>
        </pc:spChg>
        <pc:spChg chg="add mod or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4" creationId="{50F93AD1-28CC-C45E-80CB-80C945CF18B2}"/>
          </ac:spMkLst>
        </pc:spChg>
        <pc:spChg chg="add mod or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5" creationId="{53EAE1C9-F7BE-F0DB-F948-0B5A05C115D2}"/>
          </ac:spMkLst>
        </pc:spChg>
        <pc:spChg chg="ad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11" creationId="{C1DD1A8A-57D5-4A81-AD04-532B043C5611}"/>
          </ac:spMkLst>
        </pc:spChg>
        <pc:spChg chg="ad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13" creationId="{007891EC-4501-44ED-A8C8-B11B6DB767AB}"/>
          </ac:spMkLst>
        </pc:spChg>
        <pc:picChg chg="add mod">
          <ac:chgData name="Zita Draper" userId="b063123c-f51f-481b-b99c-f574606c9ace" providerId="ADAL" clId="{E2C9069B-ADF2-4185-A43F-98295ACBCE4B}" dt="2024-10-19T00:12:32.111" v="8630"/>
          <ac:picMkLst>
            <pc:docMk/>
            <pc:sldMk cId="3560793855" sldId="291"/>
            <ac:picMk id="7" creationId="{7A044FA6-FD26-4316-F612-AC82DBE9A14B}"/>
          </ac:picMkLst>
        </pc:picChg>
      </pc:sldChg>
      <pc:sldChg chg="addSp modSp new mod setBg modNotesTx">
        <pc:chgData name="Zita Draper" userId="b063123c-f51f-481b-b99c-f574606c9ace" providerId="ADAL" clId="{E2C9069B-ADF2-4185-A43F-98295ACBCE4B}" dt="2024-10-19T00:13:13.096" v="8639" actId="26606"/>
        <pc:sldMkLst>
          <pc:docMk/>
          <pc:sldMk cId="1087621777" sldId="292"/>
        </pc:sldMkLst>
        <pc:spChg chg="mo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2" creationId="{23C9859C-51AA-D98D-7922-0BC53BC7E0D8}"/>
          </ac:spMkLst>
        </pc:spChg>
        <pc:spChg chg="mo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3" creationId="{6EF46107-B9ED-8859-7A3D-874352C2E2F5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14" creationId="{FA23A907-97FB-4A8F-880A-DD77401C4296}"/>
          </ac:spMkLst>
        </pc:spChg>
      </pc:sldChg>
      <pc:sldChg chg="new del">
        <pc:chgData name="Zita Draper" userId="b063123c-f51f-481b-b99c-f574606c9ace" providerId="ADAL" clId="{E2C9069B-ADF2-4185-A43F-98295ACBCE4B}" dt="2024-10-18T21:12:45.857" v="6559" actId="2696"/>
        <pc:sldMkLst>
          <pc:docMk/>
          <pc:sldMk cId="2534135684" sldId="293"/>
        </pc:sldMkLst>
      </pc:sldChg>
      <pc:sldChg chg="addSp modSp new mod setBg">
        <pc:chgData name="Zita Draper" userId="b063123c-f51f-481b-b99c-f574606c9ace" providerId="ADAL" clId="{E2C9069B-ADF2-4185-A43F-98295ACBCE4B}" dt="2024-10-18T21:08:15.895" v="6144" actId="26606"/>
        <pc:sldMkLst>
          <pc:docMk/>
          <pc:sldMk cId="2399756501" sldId="294"/>
        </pc:sldMkLst>
        <pc:spChg chg="mo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2" creationId="{759B9958-41F4-FF78-A48E-D8AD580457CB}"/>
          </ac:spMkLst>
        </pc:spChg>
        <pc:spChg chg="mo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3" creationId="{6CE3DCB2-01B8-4A7D-910E-A13945FD7E77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14" creationId="{FA23A907-97FB-4A8F-880A-DD77401C4296}"/>
          </ac:spMkLst>
        </pc:spChg>
      </pc:sldChg>
      <pc:sldChg chg="addSp delSp modSp new mod modClrScheme chgLayout">
        <pc:chgData name="Zita Draper" userId="b063123c-f51f-481b-b99c-f574606c9ace" providerId="ADAL" clId="{E2C9069B-ADF2-4185-A43F-98295ACBCE4B}" dt="2024-10-19T00:11:50.945" v="8625" actId="12100"/>
        <pc:sldMkLst>
          <pc:docMk/>
          <pc:sldMk cId="3732640462" sldId="295"/>
        </pc:sldMkLst>
        <pc:spChg chg="del">
          <ac:chgData name="Zita Draper" userId="b063123c-f51f-481b-b99c-f574606c9ace" providerId="ADAL" clId="{E2C9069B-ADF2-4185-A43F-98295ACBCE4B}" dt="2024-10-18T21:19:55.732" v="7022" actId="700"/>
          <ac:spMkLst>
            <pc:docMk/>
            <pc:sldMk cId="3732640462" sldId="295"/>
            <ac:spMk id="2" creationId="{9AC8EE75-EEDE-A01F-7766-494EF0654CB9}"/>
          </ac:spMkLst>
        </pc:spChg>
        <pc:spChg chg="del">
          <ac:chgData name="Zita Draper" userId="b063123c-f51f-481b-b99c-f574606c9ace" providerId="ADAL" clId="{E2C9069B-ADF2-4185-A43F-98295ACBCE4B}" dt="2024-10-18T21:19:55.732" v="7022" actId="700"/>
          <ac:spMkLst>
            <pc:docMk/>
            <pc:sldMk cId="3732640462" sldId="295"/>
            <ac:spMk id="3" creationId="{B5AC4AD8-8D53-FEFA-8F9B-8EE7148FFDB4}"/>
          </ac:spMkLst>
        </pc:spChg>
        <pc:graphicFrameChg chg="add mod modGraphic">
          <ac:chgData name="Zita Draper" userId="b063123c-f51f-481b-b99c-f574606c9ace" providerId="ADAL" clId="{E2C9069B-ADF2-4185-A43F-98295ACBCE4B}" dt="2024-10-19T00:11:50.945" v="8625" actId="12100"/>
          <ac:graphicFrameMkLst>
            <pc:docMk/>
            <pc:sldMk cId="3732640462" sldId="295"/>
            <ac:graphicFrameMk id="4" creationId="{6C274422-EB7A-26E0-ABA1-8784C5E54917}"/>
          </ac:graphicFrameMkLst>
        </pc:graphicFrameChg>
      </pc:sldChg>
      <pc:sldChg chg="delSp modSp new del mod">
        <pc:chgData name="Zita Draper" userId="b063123c-f51f-481b-b99c-f574606c9ace" providerId="ADAL" clId="{E2C9069B-ADF2-4185-A43F-98295ACBCE4B}" dt="2024-10-19T00:26:16.830" v="9202" actId="2696"/>
        <pc:sldMkLst>
          <pc:docMk/>
          <pc:sldMk cId="2204165530" sldId="296"/>
        </pc:sldMkLst>
        <pc:spChg chg="del">
          <ac:chgData name="Zita Draper" userId="b063123c-f51f-481b-b99c-f574606c9ace" providerId="ADAL" clId="{E2C9069B-ADF2-4185-A43F-98295ACBCE4B}" dt="2024-10-19T00:05:40.871" v="8571" actId="478"/>
          <ac:spMkLst>
            <pc:docMk/>
            <pc:sldMk cId="2204165530" sldId="296"/>
            <ac:spMk id="2" creationId="{4ECF89FD-2127-EBF4-B4E4-C4E5D5CE48DF}"/>
          </ac:spMkLst>
        </pc:spChg>
        <pc:spChg chg="mod">
          <ac:chgData name="Zita Draper" userId="b063123c-f51f-481b-b99c-f574606c9ace" providerId="ADAL" clId="{E2C9069B-ADF2-4185-A43F-98295ACBCE4B}" dt="2024-10-19T00:26:12.106" v="9201" actId="5793"/>
          <ac:spMkLst>
            <pc:docMk/>
            <pc:sldMk cId="2204165530" sldId="296"/>
            <ac:spMk id="3" creationId="{F6B683FB-379B-DD6F-57FD-FE8C7CFD9C99}"/>
          </ac:spMkLst>
        </pc:spChg>
      </pc:sldChg>
      <pc:sldChg chg="addSp delSp modSp new mod modNotesTx">
        <pc:chgData name="Zita Draper" userId="b063123c-f51f-481b-b99c-f574606c9ace" providerId="ADAL" clId="{E2C9069B-ADF2-4185-A43F-98295ACBCE4B}" dt="2024-10-19T00:31:30.325" v="9546" actId="26606"/>
        <pc:sldMkLst>
          <pc:docMk/>
          <pc:sldMk cId="3471729841" sldId="297"/>
        </pc:sldMkLst>
        <pc:spChg chg="del">
          <ac:chgData name="Zita Draper" userId="b063123c-f51f-481b-b99c-f574606c9ace" providerId="ADAL" clId="{E2C9069B-ADF2-4185-A43F-98295ACBCE4B}" dt="2024-10-19T00:12:57.499" v="8634" actId="478"/>
          <ac:spMkLst>
            <pc:docMk/>
            <pc:sldMk cId="3471729841" sldId="297"/>
            <ac:spMk id="2" creationId="{625E0750-22DF-6F7E-F076-E0302186C8BA}"/>
          </ac:spMkLst>
        </pc:spChg>
        <pc:spChg chg="del mod">
          <ac:chgData name="Zita Draper" userId="b063123c-f51f-481b-b99c-f574606c9ace" providerId="ADAL" clId="{E2C9069B-ADF2-4185-A43F-98295ACBCE4B}" dt="2024-10-19T00:31:30.325" v="9546" actId="26606"/>
          <ac:spMkLst>
            <pc:docMk/>
            <pc:sldMk cId="3471729841" sldId="297"/>
            <ac:spMk id="3" creationId="{BFD247E2-A9C8-C8B7-762C-8B631F5102BB}"/>
          </ac:spMkLst>
        </pc:spChg>
        <pc:graphicFrameChg chg="add">
          <ac:chgData name="Zita Draper" userId="b063123c-f51f-481b-b99c-f574606c9ace" providerId="ADAL" clId="{E2C9069B-ADF2-4185-A43F-98295ACBCE4B}" dt="2024-10-19T00:31:30.325" v="9546" actId="26606"/>
          <ac:graphicFrameMkLst>
            <pc:docMk/>
            <pc:sldMk cId="3471729841" sldId="297"/>
            <ac:graphicFrameMk id="5" creationId="{2A8129C0-EC5D-DF3F-2AAE-FC6AAB2B0371}"/>
          </ac:graphicFrameMkLst>
        </pc:graphicFrameChg>
      </pc:sldChg>
      <pc:sldChg chg="addSp delSp modSp new mod">
        <pc:chgData name="Zita Draper" userId="b063123c-f51f-481b-b99c-f574606c9ace" providerId="ADAL" clId="{E2C9069B-ADF2-4185-A43F-98295ACBCE4B}" dt="2024-10-19T00:25:30.922" v="9199" actId="26606"/>
        <pc:sldMkLst>
          <pc:docMk/>
          <pc:sldMk cId="1704785844" sldId="298"/>
        </pc:sldMkLst>
        <pc:spChg chg="del">
          <ac:chgData name="Zita Draper" userId="b063123c-f51f-481b-b99c-f574606c9ace" providerId="ADAL" clId="{E2C9069B-ADF2-4185-A43F-98295ACBCE4B}" dt="2024-10-19T00:13:36.279" v="8644" actId="478"/>
          <ac:spMkLst>
            <pc:docMk/>
            <pc:sldMk cId="1704785844" sldId="298"/>
            <ac:spMk id="2" creationId="{0BC9707A-7A0C-833A-FBC3-E0EE7D21FA89}"/>
          </ac:spMkLst>
        </pc:spChg>
        <pc:spChg chg="del mod">
          <ac:chgData name="Zita Draper" userId="b063123c-f51f-481b-b99c-f574606c9ace" providerId="ADAL" clId="{E2C9069B-ADF2-4185-A43F-98295ACBCE4B}" dt="2024-10-19T00:25:30.922" v="9199" actId="26606"/>
          <ac:spMkLst>
            <pc:docMk/>
            <pc:sldMk cId="1704785844" sldId="298"/>
            <ac:spMk id="3" creationId="{333E8299-A896-7959-7C8D-F6D51C7C3AD0}"/>
          </ac:spMkLst>
        </pc:spChg>
        <pc:graphicFrameChg chg="add">
          <ac:chgData name="Zita Draper" userId="b063123c-f51f-481b-b99c-f574606c9ace" providerId="ADAL" clId="{E2C9069B-ADF2-4185-A43F-98295ACBCE4B}" dt="2024-10-19T00:25:30.922" v="9199" actId="26606"/>
          <ac:graphicFrameMkLst>
            <pc:docMk/>
            <pc:sldMk cId="1704785844" sldId="298"/>
            <ac:graphicFrameMk id="5" creationId="{5E0E9C9D-26F7-2216-64CC-B5AF954390F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AAE61F-305E-48EA-8E82-D048D925370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BD3E14-AF2A-4271-A58E-AC6D1877A1F0}">
      <dgm:prSet/>
      <dgm:spPr>
        <a:ln>
          <a:solidFill>
            <a:srgbClr val="7030A0"/>
          </a:solidFill>
        </a:ln>
      </dgm:spPr>
      <dgm:t>
        <a:bodyPr/>
        <a:lstStyle/>
        <a:p>
          <a:r>
            <a:rPr lang="en-GB" dirty="0"/>
            <a:t>The aim of today’s session is to discuss offences against the person and apply what has been learnt to scenario questions. </a:t>
          </a:r>
          <a:endParaRPr lang="en-US" dirty="0"/>
        </a:p>
      </dgm:t>
    </dgm:pt>
    <dgm:pt modelId="{389224AC-FA84-45FF-8498-E547882BCC01}" type="parTrans" cxnId="{3485EBB1-F868-49C3-8D8C-8DCF7B98E574}">
      <dgm:prSet/>
      <dgm:spPr/>
      <dgm:t>
        <a:bodyPr/>
        <a:lstStyle/>
        <a:p>
          <a:endParaRPr lang="en-US"/>
        </a:p>
      </dgm:t>
    </dgm:pt>
    <dgm:pt modelId="{4D7E9C07-EABE-42F5-9041-DE899BDF70C9}" type="sibTrans" cxnId="{3485EBB1-F868-49C3-8D8C-8DCF7B98E574}">
      <dgm:prSet/>
      <dgm:spPr/>
      <dgm:t>
        <a:bodyPr/>
        <a:lstStyle/>
        <a:p>
          <a:endParaRPr lang="en-US"/>
        </a:p>
      </dgm:t>
    </dgm:pt>
    <dgm:pt modelId="{AB85F95A-9222-429C-B136-6ECF46FA551B}">
      <dgm:prSet/>
      <dgm:spPr>
        <a:ln>
          <a:solidFill>
            <a:srgbClr val="7030A0"/>
          </a:solidFill>
        </a:ln>
      </dgm:spPr>
      <dgm:t>
        <a:bodyPr/>
        <a:lstStyle/>
        <a:p>
          <a:r>
            <a:rPr lang="en-GB" dirty="0"/>
            <a:t>By the end of today’s session students should be able to demonstrate their understanding of offences against the person.</a:t>
          </a:r>
          <a:endParaRPr lang="en-US" dirty="0"/>
        </a:p>
      </dgm:t>
    </dgm:pt>
    <dgm:pt modelId="{EC50921E-53EE-4789-9945-DE77009E4873}" type="parTrans" cxnId="{4CAE38BE-D505-4306-B0BE-D86929A7AB2D}">
      <dgm:prSet/>
      <dgm:spPr/>
      <dgm:t>
        <a:bodyPr/>
        <a:lstStyle/>
        <a:p>
          <a:endParaRPr lang="en-US"/>
        </a:p>
      </dgm:t>
    </dgm:pt>
    <dgm:pt modelId="{491FA99D-2E91-4792-89AB-09ABAC18A7B8}" type="sibTrans" cxnId="{4CAE38BE-D505-4306-B0BE-D86929A7AB2D}">
      <dgm:prSet/>
      <dgm:spPr/>
      <dgm:t>
        <a:bodyPr/>
        <a:lstStyle/>
        <a:p>
          <a:endParaRPr lang="en-US"/>
        </a:p>
      </dgm:t>
    </dgm:pt>
    <dgm:pt modelId="{530FB358-C5DB-42F0-843D-D21E36C00F2E}" type="pres">
      <dgm:prSet presAssocID="{44AAE61F-305E-48EA-8E82-D048D925370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6462AD-CB16-4C79-8AAD-0A84FFEC2C0D}" type="pres">
      <dgm:prSet presAssocID="{58BD3E14-AF2A-4271-A58E-AC6D1877A1F0}" presName="hierRoot1" presStyleCnt="0"/>
      <dgm:spPr/>
    </dgm:pt>
    <dgm:pt modelId="{72A00F66-D30F-4599-B558-07B789956EEF}" type="pres">
      <dgm:prSet presAssocID="{58BD3E14-AF2A-4271-A58E-AC6D1877A1F0}" presName="composite" presStyleCnt="0"/>
      <dgm:spPr/>
    </dgm:pt>
    <dgm:pt modelId="{42BC22B6-1386-4EDF-ACFE-001135BF8BF1}" type="pres">
      <dgm:prSet presAssocID="{58BD3E14-AF2A-4271-A58E-AC6D1877A1F0}" presName="background" presStyleLbl="node0" presStyleIdx="0" presStyleCnt="2"/>
      <dgm:spPr>
        <a:solidFill>
          <a:srgbClr val="7030A0"/>
        </a:solidFill>
      </dgm:spPr>
    </dgm:pt>
    <dgm:pt modelId="{E8A30C94-A04C-4E92-AEF2-6F0032B45485}" type="pres">
      <dgm:prSet presAssocID="{58BD3E14-AF2A-4271-A58E-AC6D1877A1F0}" presName="text" presStyleLbl="fgAcc0" presStyleIdx="0" presStyleCnt="2">
        <dgm:presLayoutVars>
          <dgm:chPref val="3"/>
        </dgm:presLayoutVars>
      </dgm:prSet>
      <dgm:spPr/>
    </dgm:pt>
    <dgm:pt modelId="{2C4478FB-BD30-4E13-8149-BCDA677DF786}" type="pres">
      <dgm:prSet presAssocID="{58BD3E14-AF2A-4271-A58E-AC6D1877A1F0}" presName="hierChild2" presStyleCnt="0"/>
      <dgm:spPr/>
    </dgm:pt>
    <dgm:pt modelId="{027764D3-9AE7-4069-9242-550F6CECB8EB}" type="pres">
      <dgm:prSet presAssocID="{AB85F95A-9222-429C-B136-6ECF46FA551B}" presName="hierRoot1" presStyleCnt="0"/>
      <dgm:spPr/>
    </dgm:pt>
    <dgm:pt modelId="{2CE87C3A-468F-4BFE-AD3F-11F994F6126B}" type="pres">
      <dgm:prSet presAssocID="{AB85F95A-9222-429C-B136-6ECF46FA551B}" presName="composite" presStyleCnt="0"/>
      <dgm:spPr/>
    </dgm:pt>
    <dgm:pt modelId="{D82CC42E-BDAE-4653-85C1-CED2B8E6BEA5}" type="pres">
      <dgm:prSet presAssocID="{AB85F95A-9222-429C-B136-6ECF46FA551B}" presName="background" presStyleLbl="node0" presStyleIdx="1" presStyleCnt="2"/>
      <dgm:spPr>
        <a:solidFill>
          <a:srgbClr val="7030A0"/>
        </a:solidFill>
      </dgm:spPr>
    </dgm:pt>
    <dgm:pt modelId="{F64D33BB-8105-46D9-9D17-3260BAB2F239}" type="pres">
      <dgm:prSet presAssocID="{AB85F95A-9222-429C-B136-6ECF46FA551B}" presName="text" presStyleLbl="fgAcc0" presStyleIdx="1" presStyleCnt="2">
        <dgm:presLayoutVars>
          <dgm:chPref val="3"/>
        </dgm:presLayoutVars>
      </dgm:prSet>
      <dgm:spPr/>
    </dgm:pt>
    <dgm:pt modelId="{1D60440F-BCFC-4185-8AAA-0CB5C61304C8}" type="pres">
      <dgm:prSet presAssocID="{AB85F95A-9222-429C-B136-6ECF46FA551B}" presName="hierChild2" presStyleCnt="0"/>
      <dgm:spPr/>
    </dgm:pt>
  </dgm:ptLst>
  <dgm:cxnLst>
    <dgm:cxn modelId="{AA9A6B0B-A7F0-49A6-93EA-E419C0A69FD2}" type="presOf" srcId="{58BD3E14-AF2A-4271-A58E-AC6D1877A1F0}" destId="{E8A30C94-A04C-4E92-AEF2-6F0032B45485}" srcOrd="0" destOrd="0" presId="urn:microsoft.com/office/officeart/2005/8/layout/hierarchy1"/>
    <dgm:cxn modelId="{D6C71426-10D5-4E7B-83CA-BACDF344209E}" type="presOf" srcId="{AB85F95A-9222-429C-B136-6ECF46FA551B}" destId="{F64D33BB-8105-46D9-9D17-3260BAB2F239}" srcOrd="0" destOrd="0" presId="urn:microsoft.com/office/officeart/2005/8/layout/hierarchy1"/>
    <dgm:cxn modelId="{3485EBB1-F868-49C3-8D8C-8DCF7B98E574}" srcId="{44AAE61F-305E-48EA-8E82-D048D9253701}" destId="{58BD3E14-AF2A-4271-A58E-AC6D1877A1F0}" srcOrd="0" destOrd="0" parTransId="{389224AC-FA84-45FF-8498-E547882BCC01}" sibTransId="{4D7E9C07-EABE-42F5-9041-DE899BDF70C9}"/>
    <dgm:cxn modelId="{4CAE38BE-D505-4306-B0BE-D86929A7AB2D}" srcId="{44AAE61F-305E-48EA-8E82-D048D9253701}" destId="{AB85F95A-9222-429C-B136-6ECF46FA551B}" srcOrd="1" destOrd="0" parTransId="{EC50921E-53EE-4789-9945-DE77009E4873}" sibTransId="{491FA99D-2E91-4792-89AB-09ABAC18A7B8}"/>
    <dgm:cxn modelId="{28F7BEE3-D2E5-4F4B-8D76-8A9CF22DCD8D}" type="presOf" srcId="{44AAE61F-305E-48EA-8E82-D048D9253701}" destId="{530FB358-C5DB-42F0-843D-D21E36C00F2E}" srcOrd="0" destOrd="0" presId="urn:microsoft.com/office/officeart/2005/8/layout/hierarchy1"/>
    <dgm:cxn modelId="{E1547612-F1FF-4E36-AEF2-F4FB1F8EA834}" type="presParOf" srcId="{530FB358-C5DB-42F0-843D-D21E36C00F2E}" destId="{086462AD-CB16-4C79-8AAD-0A84FFEC2C0D}" srcOrd="0" destOrd="0" presId="urn:microsoft.com/office/officeart/2005/8/layout/hierarchy1"/>
    <dgm:cxn modelId="{A82C4319-6821-4CCB-BBBE-18818ED93FD3}" type="presParOf" srcId="{086462AD-CB16-4C79-8AAD-0A84FFEC2C0D}" destId="{72A00F66-D30F-4599-B558-07B789956EEF}" srcOrd="0" destOrd="0" presId="urn:microsoft.com/office/officeart/2005/8/layout/hierarchy1"/>
    <dgm:cxn modelId="{3F235ACC-48C6-47C1-BBDC-61EBFEB6C696}" type="presParOf" srcId="{72A00F66-D30F-4599-B558-07B789956EEF}" destId="{42BC22B6-1386-4EDF-ACFE-001135BF8BF1}" srcOrd="0" destOrd="0" presId="urn:microsoft.com/office/officeart/2005/8/layout/hierarchy1"/>
    <dgm:cxn modelId="{19F027EE-C614-4C06-AF2B-12EDA8D25889}" type="presParOf" srcId="{72A00F66-D30F-4599-B558-07B789956EEF}" destId="{E8A30C94-A04C-4E92-AEF2-6F0032B45485}" srcOrd="1" destOrd="0" presId="urn:microsoft.com/office/officeart/2005/8/layout/hierarchy1"/>
    <dgm:cxn modelId="{B0A686AF-2FB9-4462-9BA8-2A52E373A09B}" type="presParOf" srcId="{086462AD-CB16-4C79-8AAD-0A84FFEC2C0D}" destId="{2C4478FB-BD30-4E13-8149-BCDA677DF786}" srcOrd="1" destOrd="0" presId="urn:microsoft.com/office/officeart/2005/8/layout/hierarchy1"/>
    <dgm:cxn modelId="{C7B12F50-AF6E-42EC-900B-AF9058850CA8}" type="presParOf" srcId="{530FB358-C5DB-42F0-843D-D21E36C00F2E}" destId="{027764D3-9AE7-4069-9242-550F6CECB8EB}" srcOrd="1" destOrd="0" presId="urn:microsoft.com/office/officeart/2005/8/layout/hierarchy1"/>
    <dgm:cxn modelId="{B81BD0D9-F728-4C1A-8B8B-7AE5F245364D}" type="presParOf" srcId="{027764D3-9AE7-4069-9242-550F6CECB8EB}" destId="{2CE87C3A-468F-4BFE-AD3F-11F994F6126B}" srcOrd="0" destOrd="0" presId="urn:microsoft.com/office/officeart/2005/8/layout/hierarchy1"/>
    <dgm:cxn modelId="{239453A0-1DEF-4DFA-85A2-CC72E8AB8897}" type="presParOf" srcId="{2CE87C3A-468F-4BFE-AD3F-11F994F6126B}" destId="{D82CC42E-BDAE-4653-85C1-CED2B8E6BEA5}" srcOrd="0" destOrd="0" presId="urn:microsoft.com/office/officeart/2005/8/layout/hierarchy1"/>
    <dgm:cxn modelId="{6495341E-F3A6-479B-937E-A73B58802ACC}" type="presParOf" srcId="{2CE87C3A-468F-4BFE-AD3F-11F994F6126B}" destId="{F64D33BB-8105-46D9-9D17-3260BAB2F239}" srcOrd="1" destOrd="0" presId="urn:microsoft.com/office/officeart/2005/8/layout/hierarchy1"/>
    <dgm:cxn modelId="{B25FF52B-1A1C-4B19-B7F2-5AE926D57748}" type="presParOf" srcId="{027764D3-9AE7-4069-9242-550F6CECB8EB}" destId="{1D60440F-BCFC-4185-8AAA-0CB5C61304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2743EE-2469-45ED-99F7-20312963A7F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20973F-102F-4126-843E-AFFD1F595DDE}">
      <dgm:prSet/>
      <dgm:spPr/>
      <dgm:t>
        <a:bodyPr/>
        <a:lstStyle/>
        <a:p>
          <a:r>
            <a:rPr lang="en-GB"/>
            <a:t>Number of silent phone calls were made. </a:t>
          </a:r>
          <a:endParaRPr lang="en-US"/>
        </a:p>
      </dgm:t>
    </dgm:pt>
    <dgm:pt modelId="{E70C97EE-A16B-49E6-8B46-D5DD5322C69B}" type="parTrans" cxnId="{A30B5FC2-BDD0-40BC-A85F-37244CEC8590}">
      <dgm:prSet/>
      <dgm:spPr/>
      <dgm:t>
        <a:bodyPr/>
        <a:lstStyle/>
        <a:p>
          <a:endParaRPr lang="en-US"/>
        </a:p>
      </dgm:t>
    </dgm:pt>
    <dgm:pt modelId="{343BE881-6665-4837-8D7B-9101D4C66F10}" type="sibTrans" cxnId="{A30B5FC2-BDD0-40BC-A85F-37244CEC8590}">
      <dgm:prSet/>
      <dgm:spPr/>
      <dgm:t>
        <a:bodyPr/>
        <a:lstStyle/>
        <a:p>
          <a:endParaRPr lang="en-US"/>
        </a:p>
      </dgm:t>
    </dgm:pt>
    <dgm:pt modelId="{196F34E6-D639-4910-9F87-1CE204FFD420}">
      <dgm:prSet/>
      <dgm:spPr/>
      <dgm:t>
        <a:bodyPr/>
        <a:lstStyle/>
        <a:p>
          <a:r>
            <a:rPr lang="en-GB"/>
            <a:t>Offence committed. </a:t>
          </a:r>
          <a:endParaRPr lang="en-US"/>
        </a:p>
      </dgm:t>
    </dgm:pt>
    <dgm:pt modelId="{61E9B04D-0136-4C2E-8EA3-F472A47435A0}" type="parTrans" cxnId="{39269659-3843-4F9A-ACA1-977454924C31}">
      <dgm:prSet/>
      <dgm:spPr/>
      <dgm:t>
        <a:bodyPr/>
        <a:lstStyle/>
        <a:p>
          <a:endParaRPr lang="en-US"/>
        </a:p>
      </dgm:t>
    </dgm:pt>
    <dgm:pt modelId="{1AFF88F3-5B30-404F-9531-52B149EC1349}" type="sibTrans" cxnId="{39269659-3843-4F9A-ACA1-977454924C31}">
      <dgm:prSet/>
      <dgm:spPr/>
      <dgm:t>
        <a:bodyPr/>
        <a:lstStyle/>
        <a:p>
          <a:endParaRPr lang="en-US"/>
        </a:p>
      </dgm:t>
    </dgm:pt>
    <dgm:pt modelId="{64E4229C-5CB6-470A-BFD2-7FED9C027A52}" type="pres">
      <dgm:prSet presAssocID="{842743EE-2469-45ED-99F7-20312963A7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783C770-B748-417C-B6E2-A3782AEC6C3D}" type="pres">
      <dgm:prSet presAssocID="{D120973F-102F-4126-843E-AFFD1F595DDE}" presName="hierRoot1" presStyleCnt="0"/>
      <dgm:spPr/>
    </dgm:pt>
    <dgm:pt modelId="{53D12F52-BD53-4531-B239-FAE91C96E019}" type="pres">
      <dgm:prSet presAssocID="{D120973F-102F-4126-843E-AFFD1F595DDE}" presName="composite" presStyleCnt="0"/>
      <dgm:spPr/>
    </dgm:pt>
    <dgm:pt modelId="{E79BB857-63B1-4709-8C2D-3926658F0951}" type="pres">
      <dgm:prSet presAssocID="{D120973F-102F-4126-843E-AFFD1F595DDE}" presName="background" presStyleLbl="node0" presStyleIdx="0" presStyleCnt="2"/>
      <dgm:spPr>
        <a:solidFill>
          <a:srgbClr val="FFC000"/>
        </a:solidFill>
      </dgm:spPr>
    </dgm:pt>
    <dgm:pt modelId="{E895AA05-D631-4E27-A6B8-7EF9DC4808B9}" type="pres">
      <dgm:prSet presAssocID="{D120973F-102F-4126-843E-AFFD1F595DDE}" presName="text" presStyleLbl="fgAcc0" presStyleIdx="0" presStyleCnt="2">
        <dgm:presLayoutVars>
          <dgm:chPref val="3"/>
        </dgm:presLayoutVars>
      </dgm:prSet>
      <dgm:spPr/>
    </dgm:pt>
    <dgm:pt modelId="{36D0F6C2-571D-43BA-94E6-ED96E918E870}" type="pres">
      <dgm:prSet presAssocID="{D120973F-102F-4126-843E-AFFD1F595DDE}" presName="hierChild2" presStyleCnt="0"/>
      <dgm:spPr/>
    </dgm:pt>
    <dgm:pt modelId="{B1A4CBDD-8865-4154-AC01-E1D1D22EDCD4}" type="pres">
      <dgm:prSet presAssocID="{196F34E6-D639-4910-9F87-1CE204FFD420}" presName="hierRoot1" presStyleCnt="0"/>
      <dgm:spPr/>
    </dgm:pt>
    <dgm:pt modelId="{EB9B5A47-879F-4709-A4AC-51F0C9CFE213}" type="pres">
      <dgm:prSet presAssocID="{196F34E6-D639-4910-9F87-1CE204FFD420}" presName="composite" presStyleCnt="0"/>
      <dgm:spPr/>
    </dgm:pt>
    <dgm:pt modelId="{8707E272-8DCD-4AF4-AFDF-BDFBB9E1A1A4}" type="pres">
      <dgm:prSet presAssocID="{196F34E6-D639-4910-9F87-1CE204FFD420}" presName="background" presStyleLbl="node0" presStyleIdx="1" presStyleCnt="2"/>
      <dgm:spPr>
        <a:solidFill>
          <a:srgbClr val="FFC000"/>
        </a:solidFill>
      </dgm:spPr>
    </dgm:pt>
    <dgm:pt modelId="{D8B9F082-AEDC-44F9-8F42-A68BC095D787}" type="pres">
      <dgm:prSet presAssocID="{196F34E6-D639-4910-9F87-1CE204FFD420}" presName="text" presStyleLbl="fgAcc0" presStyleIdx="1" presStyleCnt="2">
        <dgm:presLayoutVars>
          <dgm:chPref val="3"/>
        </dgm:presLayoutVars>
      </dgm:prSet>
      <dgm:spPr/>
    </dgm:pt>
    <dgm:pt modelId="{A821D745-2F2C-4F73-AF8A-ACB1F9DF1A83}" type="pres">
      <dgm:prSet presAssocID="{196F34E6-D639-4910-9F87-1CE204FFD420}" presName="hierChild2" presStyleCnt="0"/>
      <dgm:spPr/>
    </dgm:pt>
  </dgm:ptLst>
  <dgm:cxnLst>
    <dgm:cxn modelId="{4B2B956A-FE98-4BDC-A485-EE737E225DCF}" type="presOf" srcId="{196F34E6-D639-4910-9F87-1CE204FFD420}" destId="{D8B9F082-AEDC-44F9-8F42-A68BC095D787}" srcOrd="0" destOrd="0" presId="urn:microsoft.com/office/officeart/2005/8/layout/hierarchy1"/>
    <dgm:cxn modelId="{A0AE8B75-A18B-4A27-81B8-68D40C0A4CDD}" type="presOf" srcId="{842743EE-2469-45ED-99F7-20312963A7F5}" destId="{64E4229C-5CB6-470A-BFD2-7FED9C027A52}" srcOrd="0" destOrd="0" presId="urn:microsoft.com/office/officeart/2005/8/layout/hierarchy1"/>
    <dgm:cxn modelId="{39269659-3843-4F9A-ACA1-977454924C31}" srcId="{842743EE-2469-45ED-99F7-20312963A7F5}" destId="{196F34E6-D639-4910-9F87-1CE204FFD420}" srcOrd="1" destOrd="0" parTransId="{61E9B04D-0136-4C2E-8EA3-F472A47435A0}" sibTransId="{1AFF88F3-5B30-404F-9531-52B149EC1349}"/>
    <dgm:cxn modelId="{F96BEE99-81B0-49EA-8A09-1B21DFB5A81C}" type="presOf" srcId="{D120973F-102F-4126-843E-AFFD1F595DDE}" destId="{E895AA05-D631-4E27-A6B8-7EF9DC4808B9}" srcOrd="0" destOrd="0" presId="urn:microsoft.com/office/officeart/2005/8/layout/hierarchy1"/>
    <dgm:cxn modelId="{A30B5FC2-BDD0-40BC-A85F-37244CEC8590}" srcId="{842743EE-2469-45ED-99F7-20312963A7F5}" destId="{D120973F-102F-4126-843E-AFFD1F595DDE}" srcOrd="0" destOrd="0" parTransId="{E70C97EE-A16B-49E6-8B46-D5DD5322C69B}" sibTransId="{343BE881-6665-4837-8D7B-9101D4C66F10}"/>
    <dgm:cxn modelId="{35503143-9EF0-452A-9943-54D510436589}" type="presParOf" srcId="{64E4229C-5CB6-470A-BFD2-7FED9C027A52}" destId="{8783C770-B748-417C-B6E2-A3782AEC6C3D}" srcOrd="0" destOrd="0" presId="urn:microsoft.com/office/officeart/2005/8/layout/hierarchy1"/>
    <dgm:cxn modelId="{CDB0F312-C588-49C0-9202-6DA31FD37B36}" type="presParOf" srcId="{8783C770-B748-417C-B6E2-A3782AEC6C3D}" destId="{53D12F52-BD53-4531-B239-FAE91C96E019}" srcOrd="0" destOrd="0" presId="urn:microsoft.com/office/officeart/2005/8/layout/hierarchy1"/>
    <dgm:cxn modelId="{1B70C0B3-24BB-4599-8804-8A6270533D45}" type="presParOf" srcId="{53D12F52-BD53-4531-B239-FAE91C96E019}" destId="{E79BB857-63B1-4709-8C2D-3926658F0951}" srcOrd="0" destOrd="0" presId="urn:microsoft.com/office/officeart/2005/8/layout/hierarchy1"/>
    <dgm:cxn modelId="{DB12F43E-F8A6-4D4E-BF9B-D5D7B9F28FA3}" type="presParOf" srcId="{53D12F52-BD53-4531-B239-FAE91C96E019}" destId="{E895AA05-D631-4E27-A6B8-7EF9DC4808B9}" srcOrd="1" destOrd="0" presId="urn:microsoft.com/office/officeart/2005/8/layout/hierarchy1"/>
    <dgm:cxn modelId="{1E14D74A-694D-413D-9DCB-7354ED5FF1A1}" type="presParOf" srcId="{8783C770-B748-417C-B6E2-A3782AEC6C3D}" destId="{36D0F6C2-571D-43BA-94E6-ED96E918E870}" srcOrd="1" destOrd="0" presId="urn:microsoft.com/office/officeart/2005/8/layout/hierarchy1"/>
    <dgm:cxn modelId="{DF55A680-1DEC-4044-B5AC-38158899633C}" type="presParOf" srcId="{64E4229C-5CB6-470A-BFD2-7FED9C027A52}" destId="{B1A4CBDD-8865-4154-AC01-E1D1D22EDCD4}" srcOrd="1" destOrd="0" presId="urn:microsoft.com/office/officeart/2005/8/layout/hierarchy1"/>
    <dgm:cxn modelId="{429AB5AD-E3D9-4696-8AA6-C56BCC9D4883}" type="presParOf" srcId="{B1A4CBDD-8865-4154-AC01-E1D1D22EDCD4}" destId="{EB9B5A47-879F-4709-A4AC-51F0C9CFE213}" srcOrd="0" destOrd="0" presId="urn:microsoft.com/office/officeart/2005/8/layout/hierarchy1"/>
    <dgm:cxn modelId="{13013D62-0708-437B-AA26-9B31A9C4ECAD}" type="presParOf" srcId="{EB9B5A47-879F-4709-A4AC-51F0C9CFE213}" destId="{8707E272-8DCD-4AF4-AFDF-BDFBB9E1A1A4}" srcOrd="0" destOrd="0" presId="urn:microsoft.com/office/officeart/2005/8/layout/hierarchy1"/>
    <dgm:cxn modelId="{7F9D2E1C-1724-419B-95C2-99A67B0D9E08}" type="presParOf" srcId="{EB9B5A47-879F-4709-A4AC-51F0C9CFE213}" destId="{D8B9F082-AEDC-44F9-8F42-A68BC095D787}" srcOrd="1" destOrd="0" presId="urn:microsoft.com/office/officeart/2005/8/layout/hierarchy1"/>
    <dgm:cxn modelId="{84C5A485-165A-48BE-B584-EEF246BF666D}" type="presParOf" srcId="{B1A4CBDD-8865-4154-AC01-E1D1D22EDCD4}" destId="{A821D745-2F2C-4F73-AF8A-ACB1F9DF1A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EE1822-E37A-4447-A3E9-41BCECB45B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77C6F0-C1FE-48F7-AF94-AA64B134D173}">
      <dgm:prSet/>
      <dgm:spPr/>
      <dgm:t>
        <a:bodyPr/>
        <a:lstStyle/>
        <a:p>
          <a:r>
            <a:rPr lang="en-GB"/>
            <a:t>Men’s rea – Intention or recklessness. </a:t>
          </a:r>
          <a:endParaRPr lang="en-US"/>
        </a:p>
      </dgm:t>
    </dgm:pt>
    <dgm:pt modelId="{BB30E526-4BCC-46FE-851A-FBB9376D9AE9}" type="parTrans" cxnId="{106E7909-FB21-4154-81A2-E867707BD133}">
      <dgm:prSet/>
      <dgm:spPr/>
      <dgm:t>
        <a:bodyPr/>
        <a:lstStyle/>
        <a:p>
          <a:endParaRPr lang="en-US"/>
        </a:p>
      </dgm:t>
    </dgm:pt>
    <dgm:pt modelId="{B69E3A42-A0AF-4D22-8B71-80010D947E28}" type="sibTrans" cxnId="{106E7909-FB21-4154-81A2-E867707BD133}">
      <dgm:prSet/>
      <dgm:spPr/>
      <dgm:t>
        <a:bodyPr/>
        <a:lstStyle/>
        <a:p>
          <a:endParaRPr lang="en-US"/>
        </a:p>
      </dgm:t>
    </dgm:pt>
    <dgm:pt modelId="{28EC92E3-8CC2-4BF6-887E-DB1632D58C3C}">
      <dgm:prSet/>
      <dgm:spPr/>
      <dgm:t>
        <a:bodyPr/>
        <a:lstStyle/>
        <a:p>
          <a:r>
            <a:rPr lang="en-GB"/>
            <a:t>Assault can only be committed through a positive act and not an omission. </a:t>
          </a:r>
          <a:endParaRPr lang="en-US"/>
        </a:p>
      </dgm:t>
    </dgm:pt>
    <dgm:pt modelId="{FB418A53-DF3B-4634-85CB-A4B63EB5B549}" type="parTrans" cxnId="{4702E136-D54E-4FA7-BFF4-2E0A3683D156}">
      <dgm:prSet/>
      <dgm:spPr/>
      <dgm:t>
        <a:bodyPr/>
        <a:lstStyle/>
        <a:p>
          <a:endParaRPr lang="en-US"/>
        </a:p>
      </dgm:t>
    </dgm:pt>
    <dgm:pt modelId="{337A98DB-86CD-44B1-8AA8-D38D1A8D6A47}" type="sibTrans" cxnId="{4702E136-D54E-4FA7-BFF4-2E0A3683D156}">
      <dgm:prSet/>
      <dgm:spPr/>
      <dgm:t>
        <a:bodyPr/>
        <a:lstStyle/>
        <a:p>
          <a:endParaRPr lang="en-US"/>
        </a:p>
      </dgm:t>
    </dgm:pt>
    <dgm:pt modelId="{9CE6D852-4CC8-4DE1-A278-D230BA4E188E}">
      <dgm:prSet/>
      <dgm:spPr/>
      <dgm:t>
        <a:bodyPr/>
        <a:lstStyle/>
        <a:p>
          <a:r>
            <a:rPr lang="en-GB"/>
            <a:t>Shown in a number of cases such as; </a:t>
          </a:r>
          <a:endParaRPr lang="en-US"/>
        </a:p>
      </dgm:t>
    </dgm:pt>
    <dgm:pt modelId="{A4603834-2AE9-48E1-831D-42BCA6E19438}" type="parTrans" cxnId="{4A1BFC1C-89AA-45B3-B73C-626E7DB8FFBC}">
      <dgm:prSet/>
      <dgm:spPr/>
      <dgm:t>
        <a:bodyPr/>
        <a:lstStyle/>
        <a:p>
          <a:endParaRPr lang="en-US"/>
        </a:p>
      </dgm:t>
    </dgm:pt>
    <dgm:pt modelId="{69076375-CE10-49A0-B086-822F7821BFA1}" type="sibTrans" cxnId="{4A1BFC1C-89AA-45B3-B73C-626E7DB8FFBC}">
      <dgm:prSet/>
      <dgm:spPr/>
      <dgm:t>
        <a:bodyPr/>
        <a:lstStyle/>
        <a:p>
          <a:endParaRPr lang="en-US"/>
        </a:p>
      </dgm:t>
    </dgm:pt>
    <dgm:pt modelId="{14C996B7-F8BD-481B-BA6F-7DB87E489712}">
      <dgm:prSet/>
      <dgm:spPr/>
      <dgm:t>
        <a:bodyPr/>
        <a:lstStyle/>
        <a:p>
          <a:r>
            <a:rPr lang="en-GB" dirty="0"/>
            <a:t>R v Spratt [1990] – Subjective recklessness is used in  non-fatal offences.</a:t>
          </a:r>
          <a:endParaRPr lang="en-US" dirty="0"/>
        </a:p>
      </dgm:t>
    </dgm:pt>
    <dgm:pt modelId="{A36BD86D-2EA3-453C-8333-468A8EE91DD5}" type="parTrans" cxnId="{164786FB-89FE-41D5-8E9E-F522544FD362}">
      <dgm:prSet/>
      <dgm:spPr/>
      <dgm:t>
        <a:bodyPr/>
        <a:lstStyle/>
        <a:p>
          <a:endParaRPr lang="en-US"/>
        </a:p>
      </dgm:t>
    </dgm:pt>
    <dgm:pt modelId="{2B650DBA-9C3B-41F2-9264-EAA82F579052}" type="sibTrans" cxnId="{164786FB-89FE-41D5-8E9E-F522544FD362}">
      <dgm:prSet/>
      <dgm:spPr/>
      <dgm:t>
        <a:bodyPr/>
        <a:lstStyle/>
        <a:p>
          <a:endParaRPr lang="en-US"/>
        </a:p>
      </dgm:t>
    </dgm:pt>
    <dgm:pt modelId="{B6EF0646-255B-4CA5-9ACD-00543A11A912}">
      <dgm:prSet/>
      <dgm:spPr/>
      <dgm:t>
        <a:bodyPr/>
        <a:lstStyle/>
        <a:p>
          <a:r>
            <a:rPr lang="en-GB"/>
            <a:t>R v Venna [1976] - Struggle with police/ fractured hand – S.47</a:t>
          </a:r>
          <a:endParaRPr lang="en-US"/>
        </a:p>
      </dgm:t>
    </dgm:pt>
    <dgm:pt modelId="{1F877E64-FAAB-4A7A-9EFC-18488E8F4ABE}" type="parTrans" cxnId="{F042F105-1ABD-455F-83EF-CFA197A01703}">
      <dgm:prSet/>
      <dgm:spPr/>
      <dgm:t>
        <a:bodyPr/>
        <a:lstStyle/>
        <a:p>
          <a:endParaRPr lang="en-US"/>
        </a:p>
      </dgm:t>
    </dgm:pt>
    <dgm:pt modelId="{6C89802C-5083-4D9F-A5AD-B2ED6C5690DD}" type="sibTrans" cxnId="{F042F105-1ABD-455F-83EF-CFA197A01703}">
      <dgm:prSet/>
      <dgm:spPr/>
      <dgm:t>
        <a:bodyPr/>
        <a:lstStyle/>
        <a:p>
          <a:endParaRPr lang="en-US"/>
        </a:p>
      </dgm:t>
    </dgm:pt>
    <dgm:pt modelId="{8EF8EC70-BE02-47E6-8FBB-87E3083C4443}" type="pres">
      <dgm:prSet presAssocID="{45EE1822-E37A-4447-A3E9-41BCECB45B6E}" presName="linear" presStyleCnt="0">
        <dgm:presLayoutVars>
          <dgm:animLvl val="lvl"/>
          <dgm:resizeHandles val="exact"/>
        </dgm:presLayoutVars>
      </dgm:prSet>
      <dgm:spPr/>
    </dgm:pt>
    <dgm:pt modelId="{34127978-8498-458F-B9F9-E3B402DED9E9}" type="pres">
      <dgm:prSet presAssocID="{8277C6F0-C1FE-48F7-AF94-AA64B134D1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DE7A521-C2AD-4C72-9BAA-2A0947D0DFDB}" type="pres">
      <dgm:prSet presAssocID="{B69E3A42-A0AF-4D22-8B71-80010D947E28}" presName="spacer" presStyleCnt="0"/>
      <dgm:spPr/>
    </dgm:pt>
    <dgm:pt modelId="{EBFC6F75-F86D-4B75-A5D9-3140E881527C}" type="pres">
      <dgm:prSet presAssocID="{28EC92E3-8CC2-4BF6-887E-DB1632D58C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A1A1F3-F9C0-40D4-94D3-67AF0D54E91B}" type="pres">
      <dgm:prSet presAssocID="{337A98DB-86CD-44B1-8AA8-D38D1A8D6A47}" presName="spacer" presStyleCnt="0"/>
      <dgm:spPr/>
    </dgm:pt>
    <dgm:pt modelId="{B823A909-09EF-4246-B52E-8BE5C47A64B4}" type="pres">
      <dgm:prSet presAssocID="{9CE6D852-4CC8-4DE1-A278-D230BA4E18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3D52555-1A70-4598-9586-CD21942B9C80}" type="pres">
      <dgm:prSet presAssocID="{69076375-CE10-49A0-B086-822F7821BFA1}" presName="spacer" presStyleCnt="0"/>
      <dgm:spPr/>
    </dgm:pt>
    <dgm:pt modelId="{2DE98FC0-2EEB-4BCB-AD49-F655E382F13A}" type="pres">
      <dgm:prSet presAssocID="{14C996B7-F8BD-481B-BA6F-7DB87E48971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A10483D-1ED7-4EEF-A159-1DCDC8D74AC2}" type="pres">
      <dgm:prSet presAssocID="{2B650DBA-9C3B-41F2-9264-EAA82F579052}" presName="spacer" presStyleCnt="0"/>
      <dgm:spPr/>
    </dgm:pt>
    <dgm:pt modelId="{B5168EB3-7E3D-467C-98DE-AC6EC8CD6503}" type="pres">
      <dgm:prSet presAssocID="{B6EF0646-255B-4CA5-9ACD-00543A11A91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042F105-1ABD-455F-83EF-CFA197A01703}" srcId="{45EE1822-E37A-4447-A3E9-41BCECB45B6E}" destId="{B6EF0646-255B-4CA5-9ACD-00543A11A912}" srcOrd="4" destOrd="0" parTransId="{1F877E64-FAAB-4A7A-9EFC-18488E8F4ABE}" sibTransId="{6C89802C-5083-4D9F-A5AD-B2ED6C5690DD}"/>
    <dgm:cxn modelId="{106E7909-FB21-4154-81A2-E867707BD133}" srcId="{45EE1822-E37A-4447-A3E9-41BCECB45B6E}" destId="{8277C6F0-C1FE-48F7-AF94-AA64B134D173}" srcOrd="0" destOrd="0" parTransId="{BB30E526-4BCC-46FE-851A-FBB9376D9AE9}" sibTransId="{B69E3A42-A0AF-4D22-8B71-80010D947E28}"/>
    <dgm:cxn modelId="{19FED716-AFAB-44C5-8AFA-D8E1164EFBB8}" type="presOf" srcId="{14C996B7-F8BD-481B-BA6F-7DB87E489712}" destId="{2DE98FC0-2EEB-4BCB-AD49-F655E382F13A}" srcOrd="0" destOrd="0" presId="urn:microsoft.com/office/officeart/2005/8/layout/vList2"/>
    <dgm:cxn modelId="{4A1BFC1C-89AA-45B3-B73C-626E7DB8FFBC}" srcId="{45EE1822-E37A-4447-A3E9-41BCECB45B6E}" destId="{9CE6D852-4CC8-4DE1-A278-D230BA4E188E}" srcOrd="2" destOrd="0" parTransId="{A4603834-2AE9-48E1-831D-42BCA6E19438}" sibTransId="{69076375-CE10-49A0-B086-822F7821BFA1}"/>
    <dgm:cxn modelId="{4702E136-D54E-4FA7-BFF4-2E0A3683D156}" srcId="{45EE1822-E37A-4447-A3E9-41BCECB45B6E}" destId="{28EC92E3-8CC2-4BF6-887E-DB1632D58C3C}" srcOrd="1" destOrd="0" parTransId="{FB418A53-DF3B-4634-85CB-A4B63EB5B549}" sibTransId="{337A98DB-86CD-44B1-8AA8-D38D1A8D6A47}"/>
    <dgm:cxn modelId="{7DD01745-D70B-427E-827B-7409E57E9DE3}" type="presOf" srcId="{9CE6D852-4CC8-4DE1-A278-D230BA4E188E}" destId="{B823A909-09EF-4246-B52E-8BE5C47A64B4}" srcOrd="0" destOrd="0" presId="urn:microsoft.com/office/officeart/2005/8/layout/vList2"/>
    <dgm:cxn modelId="{65B08F87-350A-458D-BA78-3DF235FE1876}" type="presOf" srcId="{45EE1822-E37A-4447-A3E9-41BCECB45B6E}" destId="{8EF8EC70-BE02-47E6-8FBB-87E3083C4443}" srcOrd="0" destOrd="0" presId="urn:microsoft.com/office/officeart/2005/8/layout/vList2"/>
    <dgm:cxn modelId="{96C7EB8D-37AB-4177-B55D-28D8D100E3A8}" type="presOf" srcId="{8277C6F0-C1FE-48F7-AF94-AA64B134D173}" destId="{34127978-8498-458F-B9F9-E3B402DED9E9}" srcOrd="0" destOrd="0" presId="urn:microsoft.com/office/officeart/2005/8/layout/vList2"/>
    <dgm:cxn modelId="{5E8C1BA3-3478-4D72-99CD-4C3F4735A58A}" type="presOf" srcId="{B6EF0646-255B-4CA5-9ACD-00543A11A912}" destId="{B5168EB3-7E3D-467C-98DE-AC6EC8CD6503}" srcOrd="0" destOrd="0" presId="urn:microsoft.com/office/officeart/2005/8/layout/vList2"/>
    <dgm:cxn modelId="{01BC1CC0-5A54-4F97-8502-34796AD425A2}" type="presOf" srcId="{28EC92E3-8CC2-4BF6-887E-DB1632D58C3C}" destId="{EBFC6F75-F86D-4B75-A5D9-3140E881527C}" srcOrd="0" destOrd="0" presId="urn:microsoft.com/office/officeart/2005/8/layout/vList2"/>
    <dgm:cxn modelId="{164786FB-89FE-41D5-8E9E-F522544FD362}" srcId="{45EE1822-E37A-4447-A3E9-41BCECB45B6E}" destId="{14C996B7-F8BD-481B-BA6F-7DB87E489712}" srcOrd="3" destOrd="0" parTransId="{A36BD86D-2EA3-453C-8333-468A8EE91DD5}" sibTransId="{2B650DBA-9C3B-41F2-9264-EAA82F579052}"/>
    <dgm:cxn modelId="{C946D70F-2A47-4D9D-94D4-E36810CC5F12}" type="presParOf" srcId="{8EF8EC70-BE02-47E6-8FBB-87E3083C4443}" destId="{34127978-8498-458F-B9F9-E3B402DED9E9}" srcOrd="0" destOrd="0" presId="urn:microsoft.com/office/officeart/2005/8/layout/vList2"/>
    <dgm:cxn modelId="{E14E6762-D960-4C32-BF64-3C7CBAF1E9BA}" type="presParOf" srcId="{8EF8EC70-BE02-47E6-8FBB-87E3083C4443}" destId="{3DE7A521-C2AD-4C72-9BAA-2A0947D0DFDB}" srcOrd="1" destOrd="0" presId="urn:microsoft.com/office/officeart/2005/8/layout/vList2"/>
    <dgm:cxn modelId="{6887D93A-6A1A-415B-8350-70FE54A2DC1D}" type="presParOf" srcId="{8EF8EC70-BE02-47E6-8FBB-87E3083C4443}" destId="{EBFC6F75-F86D-4B75-A5D9-3140E881527C}" srcOrd="2" destOrd="0" presId="urn:microsoft.com/office/officeart/2005/8/layout/vList2"/>
    <dgm:cxn modelId="{487CE00F-AC65-4176-A141-F054E6A1FDC7}" type="presParOf" srcId="{8EF8EC70-BE02-47E6-8FBB-87E3083C4443}" destId="{B8A1A1F3-F9C0-40D4-94D3-67AF0D54E91B}" srcOrd="3" destOrd="0" presId="urn:microsoft.com/office/officeart/2005/8/layout/vList2"/>
    <dgm:cxn modelId="{EBDB8D11-7A30-4D46-A9A2-DEA0DD5EC6C5}" type="presParOf" srcId="{8EF8EC70-BE02-47E6-8FBB-87E3083C4443}" destId="{B823A909-09EF-4246-B52E-8BE5C47A64B4}" srcOrd="4" destOrd="0" presId="urn:microsoft.com/office/officeart/2005/8/layout/vList2"/>
    <dgm:cxn modelId="{4DB930A5-DDA0-4E7E-8640-B8E45086A09C}" type="presParOf" srcId="{8EF8EC70-BE02-47E6-8FBB-87E3083C4443}" destId="{E3D52555-1A70-4598-9586-CD21942B9C80}" srcOrd="5" destOrd="0" presId="urn:microsoft.com/office/officeart/2005/8/layout/vList2"/>
    <dgm:cxn modelId="{E0DAEB31-55B1-4B00-8BF6-8FA4972D1E1C}" type="presParOf" srcId="{8EF8EC70-BE02-47E6-8FBB-87E3083C4443}" destId="{2DE98FC0-2EEB-4BCB-AD49-F655E382F13A}" srcOrd="6" destOrd="0" presId="urn:microsoft.com/office/officeart/2005/8/layout/vList2"/>
    <dgm:cxn modelId="{C2E6ED68-54C4-46EE-B447-3264FDBEF7A3}" type="presParOf" srcId="{8EF8EC70-BE02-47E6-8FBB-87E3083C4443}" destId="{EA10483D-1ED7-4EEF-A159-1DCDC8D74AC2}" srcOrd="7" destOrd="0" presId="urn:microsoft.com/office/officeart/2005/8/layout/vList2"/>
    <dgm:cxn modelId="{36FD5D96-6A2B-4EAB-B2A3-A3F2095549DB}" type="presParOf" srcId="{8EF8EC70-BE02-47E6-8FBB-87E3083C4443}" destId="{B5168EB3-7E3D-467C-98DE-AC6EC8CD650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459A49-BCED-4153-9F3D-883E5F99E9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75F196-D382-4629-9C84-9AFA68D67EDA}">
      <dgm:prSet/>
      <dgm:spPr/>
      <dgm:t>
        <a:bodyPr/>
        <a:lstStyle/>
        <a:p>
          <a:r>
            <a:rPr lang="en-GB"/>
            <a:t>Words/ Conduct or silence can all constitute as assault. </a:t>
          </a:r>
          <a:endParaRPr lang="en-US"/>
        </a:p>
      </dgm:t>
    </dgm:pt>
    <dgm:pt modelId="{6B2C5110-CCE6-4564-9ABF-F7131F22B475}" type="parTrans" cxnId="{1BF80A6E-FA5E-4C32-9B60-371AAC1871CC}">
      <dgm:prSet/>
      <dgm:spPr/>
      <dgm:t>
        <a:bodyPr/>
        <a:lstStyle/>
        <a:p>
          <a:endParaRPr lang="en-US"/>
        </a:p>
      </dgm:t>
    </dgm:pt>
    <dgm:pt modelId="{A7337CD5-DC6E-49DC-AE44-DAC1695C24C2}" type="sibTrans" cxnId="{1BF80A6E-FA5E-4C32-9B60-371AAC1871CC}">
      <dgm:prSet/>
      <dgm:spPr/>
      <dgm:t>
        <a:bodyPr/>
        <a:lstStyle/>
        <a:p>
          <a:endParaRPr lang="en-US"/>
        </a:p>
      </dgm:t>
    </dgm:pt>
    <dgm:pt modelId="{77D7CB54-DD59-4193-A8A7-E31234FDB852}">
      <dgm:prSet/>
      <dgm:spPr/>
      <dgm:t>
        <a:bodyPr/>
        <a:lstStyle/>
        <a:p>
          <a:r>
            <a:rPr lang="en-GB"/>
            <a:t>Our key case law is ; </a:t>
          </a:r>
          <a:endParaRPr lang="en-US"/>
        </a:p>
      </dgm:t>
    </dgm:pt>
    <dgm:pt modelId="{4563B801-11AA-447B-AD07-C94E14FA7A95}" type="parTrans" cxnId="{F2475EAF-B805-4C80-828E-BCFFE3C65875}">
      <dgm:prSet/>
      <dgm:spPr/>
      <dgm:t>
        <a:bodyPr/>
        <a:lstStyle/>
        <a:p>
          <a:endParaRPr lang="en-US"/>
        </a:p>
      </dgm:t>
    </dgm:pt>
    <dgm:pt modelId="{C99A2053-23DD-4216-A54E-3240C36B572A}" type="sibTrans" cxnId="{F2475EAF-B805-4C80-828E-BCFFE3C65875}">
      <dgm:prSet/>
      <dgm:spPr/>
      <dgm:t>
        <a:bodyPr/>
        <a:lstStyle/>
        <a:p>
          <a:endParaRPr lang="en-US"/>
        </a:p>
      </dgm:t>
    </dgm:pt>
    <dgm:pt modelId="{2B2FA43F-EDA0-4982-9BA7-4E046F5579CD}">
      <dgm:prSet/>
      <dgm:spPr/>
      <dgm:t>
        <a:bodyPr/>
        <a:lstStyle/>
        <a:p>
          <a:r>
            <a:rPr lang="en-GB"/>
            <a:t>R v Wilson [1955] </a:t>
          </a:r>
          <a:endParaRPr lang="en-US"/>
        </a:p>
      </dgm:t>
    </dgm:pt>
    <dgm:pt modelId="{4B0ED2EC-D550-4E18-B316-E4C595125C46}" type="parTrans" cxnId="{75725815-6425-46E1-9540-A6103B9A4386}">
      <dgm:prSet/>
      <dgm:spPr/>
      <dgm:t>
        <a:bodyPr/>
        <a:lstStyle/>
        <a:p>
          <a:endParaRPr lang="en-US"/>
        </a:p>
      </dgm:t>
    </dgm:pt>
    <dgm:pt modelId="{BCB3503B-D499-4230-8891-5F328E2BF309}" type="sibTrans" cxnId="{75725815-6425-46E1-9540-A6103B9A4386}">
      <dgm:prSet/>
      <dgm:spPr/>
      <dgm:t>
        <a:bodyPr/>
        <a:lstStyle/>
        <a:p>
          <a:endParaRPr lang="en-US"/>
        </a:p>
      </dgm:t>
    </dgm:pt>
    <dgm:pt modelId="{1E848A86-272C-4C62-8E85-EDCA385C8484}">
      <dgm:prSet/>
      <dgm:spPr/>
      <dgm:t>
        <a:bodyPr/>
        <a:lstStyle/>
        <a:p>
          <a:r>
            <a:rPr lang="en-GB"/>
            <a:t>R v Meade v Belt [1823] </a:t>
          </a:r>
          <a:endParaRPr lang="en-US"/>
        </a:p>
      </dgm:t>
    </dgm:pt>
    <dgm:pt modelId="{E5E9E917-BD04-4BEE-99EC-6186FCCBB82E}" type="parTrans" cxnId="{33C23B7A-DC9F-45EE-85A3-DBBCE8E2E178}">
      <dgm:prSet/>
      <dgm:spPr/>
      <dgm:t>
        <a:bodyPr/>
        <a:lstStyle/>
        <a:p>
          <a:endParaRPr lang="en-US"/>
        </a:p>
      </dgm:t>
    </dgm:pt>
    <dgm:pt modelId="{AE19866D-B958-4DFC-AA14-9D626B58680E}" type="sibTrans" cxnId="{33C23B7A-DC9F-45EE-85A3-DBBCE8E2E178}">
      <dgm:prSet/>
      <dgm:spPr/>
      <dgm:t>
        <a:bodyPr/>
        <a:lstStyle/>
        <a:p>
          <a:endParaRPr lang="en-US"/>
        </a:p>
      </dgm:t>
    </dgm:pt>
    <dgm:pt modelId="{D73F11C0-F0EA-4BF7-9A3E-F6282D4676CC}">
      <dgm:prSet/>
      <dgm:spPr/>
      <dgm:t>
        <a:bodyPr/>
        <a:lstStyle/>
        <a:p>
          <a:r>
            <a:rPr lang="en-GB"/>
            <a:t>Read v Coker [1853] </a:t>
          </a:r>
          <a:endParaRPr lang="en-US"/>
        </a:p>
      </dgm:t>
    </dgm:pt>
    <dgm:pt modelId="{66C4BAB7-6A98-40DF-B236-7BFDFDDA319E}" type="parTrans" cxnId="{86DF59DE-5820-417D-BD28-5ACAFA45F2CF}">
      <dgm:prSet/>
      <dgm:spPr/>
      <dgm:t>
        <a:bodyPr/>
        <a:lstStyle/>
        <a:p>
          <a:endParaRPr lang="en-US"/>
        </a:p>
      </dgm:t>
    </dgm:pt>
    <dgm:pt modelId="{F4500B44-26D3-4E1A-A95E-D1832F01B000}" type="sibTrans" cxnId="{86DF59DE-5820-417D-BD28-5ACAFA45F2CF}">
      <dgm:prSet/>
      <dgm:spPr/>
      <dgm:t>
        <a:bodyPr/>
        <a:lstStyle/>
        <a:p>
          <a:endParaRPr lang="en-US"/>
        </a:p>
      </dgm:t>
    </dgm:pt>
    <dgm:pt modelId="{7D6CB33C-B503-47E8-9EE2-CBF12C964866}" type="pres">
      <dgm:prSet presAssocID="{3A459A49-BCED-4153-9F3D-883E5F99E954}" presName="vert0" presStyleCnt="0">
        <dgm:presLayoutVars>
          <dgm:dir/>
          <dgm:animOne val="branch"/>
          <dgm:animLvl val="lvl"/>
        </dgm:presLayoutVars>
      </dgm:prSet>
      <dgm:spPr/>
    </dgm:pt>
    <dgm:pt modelId="{5A62BB84-4FB3-4094-8D3D-FB57FB8824DB}" type="pres">
      <dgm:prSet presAssocID="{CC75F196-D382-4629-9C84-9AFA68D67EDA}" presName="thickLine" presStyleLbl="alignNode1" presStyleIdx="0" presStyleCnt="5"/>
      <dgm:spPr/>
    </dgm:pt>
    <dgm:pt modelId="{B4AE4669-EE5C-440C-995A-3AC695858752}" type="pres">
      <dgm:prSet presAssocID="{CC75F196-D382-4629-9C84-9AFA68D67EDA}" presName="horz1" presStyleCnt="0"/>
      <dgm:spPr/>
    </dgm:pt>
    <dgm:pt modelId="{A47F348E-C9AF-4475-922E-89F54E81A575}" type="pres">
      <dgm:prSet presAssocID="{CC75F196-D382-4629-9C84-9AFA68D67EDA}" presName="tx1" presStyleLbl="revTx" presStyleIdx="0" presStyleCnt="5"/>
      <dgm:spPr/>
    </dgm:pt>
    <dgm:pt modelId="{EBC99FA5-624A-4DA8-A811-1E8F105A4890}" type="pres">
      <dgm:prSet presAssocID="{CC75F196-D382-4629-9C84-9AFA68D67EDA}" presName="vert1" presStyleCnt="0"/>
      <dgm:spPr/>
    </dgm:pt>
    <dgm:pt modelId="{22820E91-13BC-435F-A0E5-EDEAD0F5ACAE}" type="pres">
      <dgm:prSet presAssocID="{77D7CB54-DD59-4193-A8A7-E31234FDB852}" presName="thickLine" presStyleLbl="alignNode1" presStyleIdx="1" presStyleCnt="5"/>
      <dgm:spPr/>
    </dgm:pt>
    <dgm:pt modelId="{32BEB9DA-D189-4823-9AD7-0E753A95A584}" type="pres">
      <dgm:prSet presAssocID="{77D7CB54-DD59-4193-A8A7-E31234FDB852}" presName="horz1" presStyleCnt="0"/>
      <dgm:spPr/>
    </dgm:pt>
    <dgm:pt modelId="{F0E6EA8A-D2E7-4CAE-A8C2-C5A5C2035BF3}" type="pres">
      <dgm:prSet presAssocID="{77D7CB54-DD59-4193-A8A7-E31234FDB852}" presName="tx1" presStyleLbl="revTx" presStyleIdx="1" presStyleCnt="5"/>
      <dgm:spPr/>
    </dgm:pt>
    <dgm:pt modelId="{4ED7FA71-ADAE-44D2-99AF-90AF9BF23D4B}" type="pres">
      <dgm:prSet presAssocID="{77D7CB54-DD59-4193-A8A7-E31234FDB852}" presName="vert1" presStyleCnt="0"/>
      <dgm:spPr/>
    </dgm:pt>
    <dgm:pt modelId="{4AB34BB2-6BD2-453A-A77F-4AB13FF7F9D5}" type="pres">
      <dgm:prSet presAssocID="{2B2FA43F-EDA0-4982-9BA7-4E046F5579CD}" presName="thickLine" presStyleLbl="alignNode1" presStyleIdx="2" presStyleCnt="5"/>
      <dgm:spPr/>
    </dgm:pt>
    <dgm:pt modelId="{11A9BFC9-E77E-426E-921D-0E15A98775CC}" type="pres">
      <dgm:prSet presAssocID="{2B2FA43F-EDA0-4982-9BA7-4E046F5579CD}" presName="horz1" presStyleCnt="0"/>
      <dgm:spPr/>
    </dgm:pt>
    <dgm:pt modelId="{C24A4332-7EB4-4573-A32C-B974B40C7F0D}" type="pres">
      <dgm:prSet presAssocID="{2B2FA43F-EDA0-4982-9BA7-4E046F5579CD}" presName="tx1" presStyleLbl="revTx" presStyleIdx="2" presStyleCnt="5"/>
      <dgm:spPr/>
    </dgm:pt>
    <dgm:pt modelId="{6663BB05-F921-47C8-805F-63104CF02B19}" type="pres">
      <dgm:prSet presAssocID="{2B2FA43F-EDA0-4982-9BA7-4E046F5579CD}" presName="vert1" presStyleCnt="0"/>
      <dgm:spPr/>
    </dgm:pt>
    <dgm:pt modelId="{810F446E-B00B-45C6-A6F3-618C726AF2E2}" type="pres">
      <dgm:prSet presAssocID="{1E848A86-272C-4C62-8E85-EDCA385C8484}" presName="thickLine" presStyleLbl="alignNode1" presStyleIdx="3" presStyleCnt="5"/>
      <dgm:spPr/>
    </dgm:pt>
    <dgm:pt modelId="{6A1FAA11-B0AF-46A5-A989-6EBC25093245}" type="pres">
      <dgm:prSet presAssocID="{1E848A86-272C-4C62-8E85-EDCA385C8484}" presName="horz1" presStyleCnt="0"/>
      <dgm:spPr/>
    </dgm:pt>
    <dgm:pt modelId="{E90DDDF8-0EEC-4347-B5B1-84C91C4EC66C}" type="pres">
      <dgm:prSet presAssocID="{1E848A86-272C-4C62-8E85-EDCA385C8484}" presName="tx1" presStyleLbl="revTx" presStyleIdx="3" presStyleCnt="5"/>
      <dgm:spPr/>
    </dgm:pt>
    <dgm:pt modelId="{906563B9-00F3-4396-B6C5-51D47F387DFE}" type="pres">
      <dgm:prSet presAssocID="{1E848A86-272C-4C62-8E85-EDCA385C8484}" presName="vert1" presStyleCnt="0"/>
      <dgm:spPr/>
    </dgm:pt>
    <dgm:pt modelId="{DE579CBF-65F7-4626-B43A-D56ABDEBB313}" type="pres">
      <dgm:prSet presAssocID="{D73F11C0-F0EA-4BF7-9A3E-F6282D4676CC}" presName="thickLine" presStyleLbl="alignNode1" presStyleIdx="4" presStyleCnt="5"/>
      <dgm:spPr/>
    </dgm:pt>
    <dgm:pt modelId="{A0C9046B-F365-45A4-A3B6-58AA2F04E265}" type="pres">
      <dgm:prSet presAssocID="{D73F11C0-F0EA-4BF7-9A3E-F6282D4676CC}" presName="horz1" presStyleCnt="0"/>
      <dgm:spPr/>
    </dgm:pt>
    <dgm:pt modelId="{AB3146A7-D316-4BAF-BCFA-13979634FC99}" type="pres">
      <dgm:prSet presAssocID="{D73F11C0-F0EA-4BF7-9A3E-F6282D4676CC}" presName="tx1" presStyleLbl="revTx" presStyleIdx="4" presStyleCnt="5"/>
      <dgm:spPr/>
    </dgm:pt>
    <dgm:pt modelId="{21116950-3D51-46B3-BAA4-7232D4EAD1EF}" type="pres">
      <dgm:prSet presAssocID="{D73F11C0-F0EA-4BF7-9A3E-F6282D4676CC}" presName="vert1" presStyleCnt="0"/>
      <dgm:spPr/>
    </dgm:pt>
  </dgm:ptLst>
  <dgm:cxnLst>
    <dgm:cxn modelId="{75725815-6425-46E1-9540-A6103B9A4386}" srcId="{3A459A49-BCED-4153-9F3D-883E5F99E954}" destId="{2B2FA43F-EDA0-4982-9BA7-4E046F5579CD}" srcOrd="2" destOrd="0" parTransId="{4B0ED2EC-D550-4E18-B316-E4C595125C46}" sibTransId="{BCB3503B-D499-4230-8891-5F328E2BF309}"/>
    <dgm:cxn modelId="{8EC98A26-8131-4866-8D60-A1121948472F}" type="presOf" srcId="{77D7CB54-DD59-4193-A8A7-E31234FDB852}" destId="{F0E6EA8A-D2E7-4CAE-A8C2-C5A5C2035BF3}" srcOrd="0" destOrd="0" presId="urn:microsoft.com/office/officeart/2008/layout/LinedList"/>
    <dgm:cxn modelId="{4440DE5C-0D99-4442-B2F5-4FD76934B72C}" type="presOf" srcId="{3A459A49-BCED-4153-9F3D-883E5F99E954}" destId="{7D6CB33C-B503-47E8-9EE2-CBF12C964866}" srcOrd="0" destOrd="0" presId="urn:microsoft.com/office/officeart/2008/layout/LinedList"/>
    <dgm:cxn modelId="{9B2E8B42-9774-4DF9-BE6A-8A38CEAE4686}" type="presOf" srcId="{2B2FA43F-EDA0-4982-9BA7-4E046F5579CD}" destId="{C24A4332-7EB4-4573-A32C-B974B40C7F0D}" srcOrd="0" destOrd="0" presId="urn:microsoft.com/office/officeart/2008/layout/LinedList"/>
    <dgm:cxn modelId="{1BF80A6E-FA5E-4C32-9B60-371AAC1871CC}" srcId="{3A459A49-BCED-4153-9F3D-883E5F99E954}" destId="{CC75F196-D382-4629-9C84-9AFA68D67EDA}" srcOrd="0" destOrd="0" parTransId="{6B2C5110-CCE6-4564-9ABF-F7131F22B475}" sibTransId="{A7337CD5-DC6E-49DC-AE44-DAC1695C24C2}"/>
    <dgm:cxn modelId="{B8BF1B50-D007-4A34-89D8-DC074DA3BDFE}" type="presOf" srcId="{D73F11C0-F0EA-4BF7-9A3E-F6282D4676CC}" destId="{AB3146A7-D316-4BAF-BCFA-13979634FC99}" srcOrd="0" destOrd="0" presId="urn:microsoft.com/office/officeart/2008/layout/LinedList"/>
    <dgm:cxn modelId="{33C23B7A-DC9F-45EE-85A3-DBBCE8E2E178}" srcId="{3A459A49-BCED-4153-9F3D-883E5F99E954}" destId="{1E848A86-272C-4C62-8E85-EDCA385C8484}" srcOrd="3" destOrd="0" parTransId="{E5E9E917-BD04-4BEE-99EC-6186FCCBB82E}" sibTransId="{AE19866D-B958-4DFC-AA14-9D626B58680E}"/>
    <dgm:cxn modelId="{F2475EAF-B805-4C80-828E-BCFFE3C65875}" srcId="{3A459A49-BCED-4153-9F3D-883E5F99E954}" destId="{77D7CB54-DD59-4193-A8A7-E31234FDB852}" srcOrd="1" destOrd="0" parTransId="{4563B801-11AA-447B-AD07-C94E14FA7A95}" sibTransId="{C99A2053-23DD-4216-A54E-3240C36B572A}"/>
    <dgm:cxn modelId="{34F76EBD-E075-48EA-9756-DE216D465FF6}" type="presOf" srcId="{1E848A86-272C-4C62-8E85-EDCA385C8484}" destId="{E90DDDF8-0EEC-4347-B5B1-84C91C4EC66C}" srcOrd="0" destOrd="0" presId="urn:microsoft.com/office/officeart/2008/layout/LinedList"/>
    <dgm:cxn modelId="{86DF59DE-5820-417D-BD28-5ACAFA45F2CF}" srcId="{3A459A49-BCED-4153-9F3D-883E5F99E954}" destId="{D73F11C0-F0EA-4BF7-9A3E-F6282D4676CC}" srcOrd="4" destOrd="0" parTransId="{66C4BAB7-6A98-40DF-B236-7BFDFDDA319E}" sibTransId="{F4500B44-26D3-4E1A-A95E-D1832F01B000}"/>
    <dgm:cxn modelId="{ECF549FB-A278-467C-A5E2-2CEF4BD8DB7D}" type="presOf" srcId="{CC75F196-D382-4629-9C84-9AFA68D67EDA}" destId="{A47F348E-C9AF-4475-922E-89F54E81A575}" srcOrd="0" destOrd="0" presId="urn:microsoft.com/office/officeart/2008/layout/LinedList"/>
    <dgm:cxn modelId="{79E07DA6-C56D-4378-9D98-F0698AE1490E}" type="presParOf" srcId="{7D6CB33C-B503-47E8-9EE2-CBF12C964866}" destId="{5A62BB84-4FB3-4094-8D3D-FB57FB8824DB}" srcOrd="0" destOrd="0" presId="urn:microsoft.com/office/officeart/2008/layout/LinedList"/>
    <dgm:cxn modelId="{46EE9472-CACC-4FAD-ABBA-AAAFEA3C71FE}" type="presParOf" srcId="{7D6CB33C-B503-47E8-9EE2-CBF12C964866}" destId="{B4AE4669-EE5C-440C-995A-3AC695858752}" srcOrd="1" destOrd="0" presId="urn:microsoft.com/office/officeart/2008/layout/LinedList"/>
    <dgm:cxn modelId="{C627A6FE-3FCC-4407-B72F-CF8BF98F101E}" type="presParOf" srcId="{B4AE4669-EE5C-440C-995A-3AC695858752}" destId="{A47F348E-C9AF-4475-922E-89F54E81A575}" srcOrd="0" destOrd="0" presId="urn:microsoft.com/office/officeart/2008/layout/LinedList"/>
    <dgm:cxn modelId="{493584BD-A159-465E-A0E1-BE587C316448}" type="presParOf" srcId="{B4AE4669-EE5C-440C-995A-3AC695858752}" destId="{EBC99FA5-624A-4DA8-A811-1E8F105A4890}" srcOrd="1" destOrd="0" presId="urn:microsoft.com/office/officeart/2008/layout/LinedList"/>
    <dgm:cxn modelId="{9FB07634-EF61-4BDB-A9A1-932A0D7F6099}" type="presParOf" srcId="{7D6CB33C-B503-47E8-9EE2-CBF12C964866}" destId="{22820E91-13BC-435F-A0E5-EDEAD0F5ACAE}" srcOrd="2" destOrd="0" presId="urn:microsoft.com/office/officeart/2008/layout/LinedList"/>
    <dgm:cxn modelId="{8E7B42AA-059D-4F63-8A65-C337472B2F3F}" type="presParOf" srcId="{7D6CB33C-B503-47E8-9EE2-CBF12C964866}" destId="{32BEB9DA-D189-4823-9AD7-0E753A95A584}" srcOrd="3" destOrd="0" presId="urn:microsoft.com/office/officeart/2008/layout/LinedList"/>
    <dgm:cxn modelId="{8EA538A3-766A-418C-8CC2-F27FB6AFCBE3}" type="presParOf" srcId="{32BEB9DA-D189-4823-9AD7-0E753A95A584}" destId="{F0E6EA8A-D2E7-4CAE-A8C2-C5A5C2035BF3}" srcOrd="0" destOrd="0" presId="urn:microsoft.com/office/officeart/2008/layout/LinedList"/>
    <dgm:cxn modelId="{B79A38A4-14DF-431B-B713-44A2D2ABDB99}" type="presParOf" srcId="{32BEB9DA-D189-4823-9AD7-0E753A95A584}" destId="{4ED7FA71-ADAE-44D2-99AF-90AF9BF23D4B}" srcOrd="1" destOrd="0" presId="urn:microsoft.com/office/officeart/2008/layout/LinedList"/>
    <dgm:cxn modelId="{4DC5654A-C486-4942-992B-AF2325B3F714}" type="presParOf" srcId="{7D6CB33C-B503-47E8-9EE2-CBF12C964866}" destId="{4AB34BB2-6BD2-453A-A77F-4AB13FF7F9D5}" srcOrd="4" destOrd="0" presId="urn:microsoft.com/office/officeart/2008/layout/LinedList"/>
    <dgm:cxn modelId="{7905C898-3791-472A-A38F-00372184D73D}" type="presParOf" srcId="{7D6CB33C-B503-47E8-9EE2-CBF12C964866}" destId="{11A9BFC9-E77E-426E-921D-0E15A98775CC}" srcOrd="5" destOrd="0" presId="urn:microsoft.com/office/officeart/2008/layout/LinedList"/>
    <dgm:cxn modelId="{1899C55E-588C-4CE4-AEBC-E761C4D5E66E}" type="presParOf" srcId="{11A9BFC9-E77E-426E-921D-0E15A98775CC}" destId="{C24A4332-7EB4-4573-A32C-B974B40C7F0D}" srcOrd="0" destOrd="0" presId="urn:microsoft.com/office/officeart/2008/layout/LinedList"/>
    <dgm:cxn modelId="{5A42C0C3-3D43-40DF-AD1D-852D45803D24}" type="presParOf" srcId="{11A9BFC9-E77E-426E-921D-0E15A98775CC}" destId="{6663BB05-F921-47C8-805F-63104CF02B19}" srcOrd="1" destOrd="0" presId="urn:microsoft.com/office/officeart/2008/layout/LinedList"/>
    <dgm:cxn modelId="{DA18F0BD-9C86-4C6E-8646-6DD80E2AED7A}" type="presParOf" srcId="{7D6CB33C-B503-47E8-9EE2-CBF12C964866}" destId="{810F446E-B00B-45C6-A6F3-618C726AF2E2}" srcOrd="6" destOrd="0" presId="urn:microsoft.com/office/officeart/2008/layout/LinedList"/>
    <dgm:cxn modelId="{DDEDF4B2-DC3B-4C41-BE89-E59768A38582}" type="presParOf" srcId="{7D6CB33C-B503-47E8-9EE2-CBF12C964866}" destId="{6A1FAA11-B0AF-46A5-A989-6EBC25093245}" srcOrd="7" destOrd="0" presId="urn:microsoft.com/office/officeart/2008/layout/LinedList"/>
    <dgm:cxn modelId="{E21277E5-8100-43B8-B9D3-47BB1F59586E}" type="presParOf" srcId="{6A1FAA11-B0AF-46A5-A989-6EBC25093245}" destId="{E90DDDF8-0EEC-4347-B5B1-84C91C4EC66C}" srcOrd="0" destOrd="0" presId="urn:microsoft.com/office/officeart/2008/layout/LinedList"/>
    <dgm:cxn modelId="{C9E2D2AC-BDA3-4FE6-BF37-DA267F759F94}" type="presParOf" srcId="{6A1FAA11-B0AF-46A5-A989-6EBC25093245}" destId="{906563B9-00F3-4396-B6C5-51D47F387DFE}" srcOrd="1" destOrd="0" presId="urn:microsoft.com/office/officeart/2008/layout/LinedList"/>
    <dgm:cxn modelId="{CE5FFC42-64C5-47CC-B5B8-5530C5F7E8AD}" type="presParOf" srcId="{7D6CB33C-B503-47E8-9EE2-CBF12C964866}" destId="{DE579CBF-65F7-4626-B43A-D56ABDEBB313}" srcOrd="8" destOrd="0" presId="urn:microsoft.com/office/officeart/2008/layout/LinedList"/>
    <dgm:cxn modelId="{C3746AEC-4032-47E4-80C6-E287FB8D1A57}" type="presParOf" srcId="{7D6CB33C-B503-47E8-9EE2-CBF12C964866}" destId="{A0C9046B-F365-45A4-A3B6-58AA2F04E265}" srcOrd="9" destOrd="0" presId="urn:microsoft.com/office/officeart/2008/layout/LinedList"/>
    <dgm:cxn modelId="{372AC21F-4B7E-439A-9562-B6709C9C5534}" type="presParOf" srcId="{A0C9046B-F365-45A4-A3B6-58AA2F04E265}" destId="{AB3146A7-D316-4BAF-BCFA-13979634FC99}" srcOrd="0" destOrd="0" presId="urn:microsoft.com/office/officeart/2008/layout/LinedList"/>
    <dgm:cxn modelId="{7C2D5B1A-1D85-4C92-BB61-D25C887A7483}" type="presParOf" srcId="{A0C9046B-F365-45A4-A3B6-58AA2F04E265}" destId="{21116950-3D51-46B3-BAA4-7232D4EAD1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F2BD17-65DA-4CC1-BD7D-D55606EFA822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821B8D4-982F-4036-811C-C8DC87639CBC}">
      <dgm:prSet/>
      <dgm:spPr/>
      <dgm:t>
        <a:bodyPr/>
        <a:lstStyle/>
        <a:p>
          <a:r>
            <a:rPr lang="en-GB" b="1" u="sng"/>
            <a:t>R v Wilson [1955] </a:t>
          </a:r>
          <a:r>
            <a:rPr lang="en-GB"/>
            <a:t>– Defendant called out get out the knives – assault </a:t>
          </a:r>
          <a:endParaRPr lang="en-US"/>
        </a:p>
      </dgm:t>
    </dgm:pt>
    <dgm:pt modelId="{68520817-AC47-4A3F-9582-C2F0164CCAC4}" type="parTrans" cxnId="{52B3CF2A-18C2-44EF-8244-290944234E47}">
      <dgm:prSet/>
      <dgm:spPr/>
      <dgm:t>
        <a:bodyPr/>
        <a:lstStyle/>
        <a:p>
          <a:endParaRPr lang="en-US"/>
        </a:p>
      </dgm:t>
    </dgm:pt>
    <dgm:pt modelId="{6E646FA0-D6CC-49A8-8E02-F673636F51DD}" type="sibTrans" cxnId="{52B3CF2A-18C2-44EF-8244-290944234E47}">
      <dgm:prSet/>
      <dgm:spPr/>
      <dgm:t>
        <a:bodyPr/>
        <a:lstStyle/>
        <a:p>
          <a:endParaRPr lang="en-US"/>
        </a:p>
      </dgm:t>
    </dgm:pt>
    <dgm:pt modelId="{31B9BAB9-084F-4461-A5EB-65FBCFD8B2AB}">
      <dgm:prSet/>
      <dgm:spPr/>
      <dgm:t>
        <a:bodyPr/>
        <a:lstStyle/>
        <a:p>
          <a:r>
            <a:rPr lang="en-GB" b="1" u="sng"/>
            <a:t>R v Meade v Belt [1823] </a:t>
          </a:r>
          <a:r>
            <a:rPr lang="en-GB"/>
            <a:t>–</a:t>
          </a:r>
          <a:r>
            <a:rPr lang="en-GB" b="1" u="sng"/>
            <a:t> </a:t>
          </a:r>
          <a:r>
            <a:rPr lang="en-GB"/>
            <a:t>Defendant surrounded the victims house singing menacing songs – can constitute assault. </a:t>
          </a:r>
          <a:endParaRPr lang="en-US"/>
        </a:p>
      </dgm:t>
    </dgm:pt>
    <dgm:pt modelId="{A43ED034-0B79-45F6-A511-D4B4BA17510D}" type="parTrans" cxnId="{BD76D17D-2D6E-4CCE-8B35-6E3B313EEAD7}">
      <dgm:prSet/>
      <dgm:spPr/>
      <dgm:t>
        <a:bodyPr/>
        <a:lstStyle/>
        <a:p>
          <a:endParaRPr lang="en-US"/>
        </a:p>
      </dgm:t>
    </dgm:pt>
    <dgm:pt modelId="{9F6F724C-3406-4A34-9C96-E2DFE0901D2A}" type="sibTrans" cxnId="{BD76D17D-2D6E-4CCE-8B35-6E3B313EEAD7}">
      <dgm:prSet/>
      <dgm:spPr/>
      <dgm:t>
        <a:bodyPr/>
        <a:lstStyle/>
        <a:p>
          <a:endParaRPr lang="en-US"/>
        </a:p>
      </dgm:t>
    </dgm:pt>
    <dgm:pt modelId="{6258B849-CBBE-43CA-A8BB-271EC808EBFA}">
      <dgm:prSet/>
      <dgm:spPr/>
      <dgm:t>
        <a:bodyPr/>
        <a:lstStyle/>
        <a:p>
          <a:r>
            <a:rPr lang="en-GB" b="1" u="sng" dirty="0"/>
            <a:t>Read v Coker [1853] </a:t>
          </a:r>
          <a:r>
            <a:rPr lang="en-GB" dirty="0"/>
            <a:t>– Paper Stainer, behind on rent, debt collector, who took possession, and debt collector loaned him the money, and then they went into business </a:t>
          </a:r>
          <a:r>
            <a:rPr lang="en-GB" dirty="0" err="1"/>
            <a:t>togther</a:t>
          </a:r>
          <a:r>
            <a:rPr lang="en-GB" dirty="0"/>
            <a:t>, and this did not work out. Mr Read surrounded – threatened to break his neck, so he left – guilty of assault.</a:t>
          </a:r>
          <a:endParaRPr lang="en-US" dirty="0"/>
        </a:p>
      </dgm:t>
    </dgm:pt>
    <dgm:pt modelId="{D9A6B401-BB39-45FF-AFCF-BB19C94C1053}" type="parTrans" cxnId="{7A20733D-4AF3-4A52-8416-318618B46179}">
      <dgm:prSet/>
      <dgm:spPr/>
      <dgm:t>
        <a:bodyPr/>
        <a:lstStyle/>
        <a:p>
          <a:endParaRPr lang="en-US"/>
        </a:p>
      </dgm:t>
    </dgm:pt>
    <dgm:pt modelId="{9FEB5D96-2FD9-4C6D-9F4A-622050F0E4EE}" type="sibTrans" cxnId="{7A20733D-4AF3-4A52-8416-318618B46179}">
      <dgm:prSet/>
      <dgm:spPr/>
      <dgm:t>
        <a:bodyPr/>
        <a:lstStyle/>
        <a:p>
          <a:endParaRPr lang="en-US"/>
        </a:p>
      </dgm:t>
    </dgm:pt>
    <dgm:pt modelId="{4263BED5-EAC2-4B49-A095-BD9615335B03}" type="pres">
      <dgm:prSet presAssocID="{CFF2BD17-65DA-4CC1-BD7D-D55606EFA822}" presName="linear" presStyleCnt="0">
        <dgm:presLayoutVars>
          <dgm:animLvl val="lvl"/>
          <dgm:resizeHandles val="exact"/>
        </dgm:presLayoutVars>
      </dgm:prSet>
      <dgm:spPr/>
    </dgm:pt>
    <dgm:pt modelId="{1D04C545-8BE1-4CC5-A30E-4A7F0C1856A3}" type="pres">
      <dgm:prSet presAssocID="{A821B8D4-982F-4036-811C-C8DC87639C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65064C-8759-4B37-8814-4CCEAA3B0B68}" type="pres">
      <dgm:prSet presAssocID="{6E646FA0-D6CC-49A8-8E02-F673636F51DD}" presName="spacer" presStyleCnt="0"/>
      <dgm:spPr/>
    </dgm:pt>
    <dgm:pt modelId="{4E5C8E8B-97ED-41AD-AAEF-9AF6051A63BD}" type="pres">
      <dgm:prSet presAssocID="{31B9BAB9-084F-4461-A5EB-65FBCFD8B2A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8AFF36C-FD2D-42AC-9B95-EDEB670F8BCB}" type="pres">
      <dgm:prSet presAssocID="{9F6F724C-3406-4A34-9C96-E2DFE0901D2A}" presName="spacer" presStyleCnt="0"/>
      <dgm:spPr/>
    </dgm:pt>
    <dgm:pt modelId="{AC052141-7325-42CE-BEC3-EC017B0D52D5}" type="pres">
      <dgm:prSet presAssocID="{6258B849-CBBE-43CA-A8BB-271EC808EB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2B3CF2A-18C2-44EF-8244-290944234E47}" srcId="{CFF2BD17-65DA-4CC1-BD7D-D55606EFA822}" destId="{A821B8D4-982F-4036-811C-C8DC87639CBC}" srcOrd="0" destOrd="0" parTransId="{68520817-AC47-4A3F-9582-C2F0164CCAC4}" sibTransId="{6E646FA0-D6CC-49A8-8E02-F673636F51DD}"/>
    <dgm:cxn modelId="{7A20733D-4AF3-4A52-8416-318618B46179}" srcId="{CFF2BD17-65DA-4CC1-BD7D-D55606EFA822}" destId="{6258B849-CBBE-43CA-A8BB-271EC808EBFA}" srcOrd="2" destOrd="0" parTransId="{D9A6B401-BB39-45FF-AFCF-BB19C94C1053}" sibTransId="{9FEB5D96-2FD9-4C6D-9F4A-622050F0E4EE}"/>
    <dgm:cxn modelId="{4619F541-27F9-43C8-AE7D-5FB282FB6921}" type="presOf" srcId="{31B9BAB9-084F-4461-A5EB-65FBCFD8B2AB}" destId="{4E5C8E8B-97ED-41AD-AAEF-9AF6051A63BD}" srcOrd="0" destOrd="0" presId="urn:microsoft.com/office/officeart/2005/8/layout/vList2"/>
    <dgm:cxn modelId="{BD76D17D-2D6E-4CCE-8B35-6E3B313EEAD7}" srcId="{CFF2BD17-65DA-4CC1-BD7D-D55606EFA822}" destId="{31B9BAB9-084F-4461-A5EB-65FBCFD8B2AB}" srcOrd="1" destOrd="0" parTransId="{A43ED034-0B79-45F6-A511-D4B4BA17510D}" sibTransId="{9F6F724C-3406-4A34-9C96-E2DFE0901D2A}"/>
    <dgm:cxn modelId="{2453AB8E-C7CF-4D38-A946-1FCB27F78689}" type="presOf" srcId="{CFF2BD17-65DA-4CC1-BD7D-D55606EFA822}" destId="{4263BED5-EAC2-4B49-A095-BD9615335B03}" srcOrd="0" destOrd="0" presId="urn:microsoft.com/office/officeart/2005/8/layout/vList2"/>
    <dgm:cxn modelId="{8E26B8B5-98E9-4598-9C02-B881D0F97770}" type="presOf" srcId="{A821B8D4-982F-4036-811C-C8DC87639CBC}" destId="{1D04C545-8BE1-4CC5-A30E-4A7F0C1856A3}" srcOrd="0" destOrd="0" presId="urn:microsoft.com/office/officeart/2005/8/layout/vList2"/>
    <dgm:cxn modelId="{EF0830F0-3C9A-4192-A5D8-DD3C5D7B0488}" type="presOf" srcId="{6258B849-CBBE-43CA-A8BB-271EC808EBFA}" destId="{AC052141-7325-42CE-BEC3-EC017B0D52D5}" srcOrd="0" destOrd="0" presId="urn:microsoft.com/office/officeart/2005/8/layout/vList2"/>
    <dgm:cxn modelId="{CA260757-9650-4C05-9661-A93E30CDB113}" type="presParOf" srcId="{4263BED5-EAC2-4B49-A095-BD9615335B03}" destId="{1D04C545-8BE1-4CC5-A30E-4A7F0C1856A3}" srcOrd="0" destOrd="0" presId="urn:microsoft.com/office/officeart/2005/8/layout/vList2"/>
    <dgm:cxn modelId="{8ADCF036-0B14-47DC-AFE2-16D1267D1143}" type="presParOf" srcId="{4263BED5-EAC2-4B49-A095-BD9615335B03}" destId="{7A65064C-8759-4B37-8814-4CCEAA3B0B68}" srcOrd="1" destOrd="0" presId="urn:microsoft.com/office/officeart/2005/8/layout/vList2"/>
    <dgm:cxn modelId="{6447B6D0-CA45-4C1E-9EE2-41051B9700C8}" type="presParOf" srcId="{4263BED5-EAC2-4B49-A095-BD9615335B03}" destId="{4E5C8E8B-97ED-41AD-AAEF-9AF6051A63BD}" srcOrd="2" destOrd="0" presId="urn:microsoft.com/office/officeart/2005/8/layout/vList2"/>
    <dgm:cxn modelId="{49E9838B-948D-4856-AFA0-67604A447575}" type="presParOf" srcId="{4263BED5-EAC2-4B49-A095-BD9615335B03}" destId="{B8AFF36C-FD2D-42AC-9B95-EDEB670F8BCB}" srcOrd="3" destOrd="0" presId="urn:microsoft.com/office/officeart/2005/8/layout/vList2"/>
    <dgm:cxn modelId="{CB087D6C-E065-4F5E-B0DE-42545CF79C0D}" type="presParOf" srcId="{4263BED5-EAC2-4B49-A095-BD9615335B03}" destId="{AC052141-7325-42CE-BEC3-EC017B0D52D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C22B6-1386-4EDF-ACFE-001135BF8BF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30C94-A04C-4E92-AEF2-6F0032B45485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 aim of today’s session is to discuss offences against the person and apply what has been learnt to scenario questions. </a:t>
          </a:r>
          <a:endParaRPr lang="en-US" sz="2900" kern="1200" dirty="0"/>
        </a:p>
      </dsp:txBody>
      <dsp:txXfrm>
        <a:off x="585701" y="1066737"/>
        <a:ext cx="4337991" cy="2693452"/>
      </dsp:txXfrm>
    </dsp:sp>
    <dsp:sp modelId="{D82CC42E-BDAE-4653-85C1-CED2B8E6BEA5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D33BB-8105-46D9-9D17-3260BAB2F239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By the end of today’s session students should be able to demonstrate their understanding of offences against the person.</a:t>
          </a:r>
          <a:endParaRPr lang="en-US" sz="2900" kern="1200" dirty="0"/>
        </a:p>
      </dsp:txBody>
      <dsp:txXfrm>
        <a:off x="6092527" y="1066737"/>
        <a:ext cx="4337991" cy="2693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BB857-63B1-4709-8C2D-3926658F095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5AA05-D631-4E27-A6B8-7EF9DC4808B9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Number of silent phone calls were made. </a:t>
          </a:r>
          <a:endParaRPr lang="en-US" sz="4300" kern="1200"/>
        </a:p>
      </dsp:txBody>
      <dsp:txXfrm>
        <a:off x="585701" y="1066737"/>
        <a:ext cx="4337991" cy="2693452"/>
      </dsp:txXfrm>
    </dsp:sp>
    <dsp:sp modelId="{8707E272-8DCD-4AF4-AFDF-BDFBB9E1A1A4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9F082-AEDC-44F9-8F42-A68BC095D787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Offence committed. </a:t>
          </a:r>
          <a:endParaRPr lang="en-US" sz="4300" kern="1200"/>
        </a:p>
      </dsp:txBody>
      <dsp:txXfrm>
        <a:off x="6092527" y="106673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27978-8498-458F-B9F9-E3B402DED9E9}">
      <dsp:nvSpPr>
        <dsp:cNvPr id="0" name=""/>
        <dsp:cNvSpPr/>
      </dsp:nvSpPr>
      <dsp:spPr>
        <a:xfrm>
          <a:off x="0" y="4960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Men’s rea – Intention or recklessness. </a:t>
          </a:r>
          <a:endParaRPr lang="en-US" sz="2500" kern="1200"/>
        </a:p>
      </dsp:txBody>
      <dsp:txXfrm>
        <a:off x="29985" y="526029"/>
        <a:ext cx="10455630" cy="554280"/>
      </dsp:txXfrm>
    </dsp:sp>
    <dsp:sp modelId="{EBFC6F75-F86D-4B75-A5D9-3140E881527C}">
      <dsp:nvSpPr>
        <dsp:cNvPr id="0" name=""/>
        <dsp:cNvSpPr/>
      </dsp:nvSpPr>
      <dsp:spPr>
        <a:xfrm>
          <a:off x="0" y="118229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Assault can only be committed through a positive act and not an omission. </a:t>
          </a:r>
          <a:endParaRPr lang="en-US" sz="2500" kern="1200"/>
        </a:p>
      </dsp:txBody>
      <dsp:txXfrm>
        <a:off x="29985" y="1212279"/>
        <a:ext cx="10455630" cy="554280"/>
      </dsp:txXfrm>
    </dsp:sp>
    <dsp:sp modelId="{B823A909-09EF-4246-B52E-8BE5C47A64B4}">
      <dsp:nvSpPr>
        <dsp:cNvPr id="0" name=""/>
        <dsp:cNvSpPr/>
      </dsp:nvSpPr>
      <dsp:spPr>
        <a:xfrm>
          <a:off x="0" y="18685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Shown in a number of cases such as; </a:t>
          </a:r>
          <a:endParaRPr lang="en-US" sz="2500" kern="1200"/>
        </a:p>
      </dsp:txBody>
      <dsp:txXfrm>
        <a:off x="29985" y="1898529"/>
        <a:ext cx="10455630" cy="554280"/>
      </dsp:txXfrm>
    </dsp:sp>
    <dsp:sp modelId="{2DE98FC0-2EEB-4BCB-AD49-F655E382F13A}">
      <dsp:nvSpPr>
        <dsp:cNvPr id="0" name=""/>
        <dsp:cNvSpPr/>
      </dsp:nvSpPr>
      <dsp:spPr>
        <a:xfrm>
          <a:off x="0" y="255479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 v Spratt [1990] – Subjective recklessness is used in  non-fatal offences.</a:t>
          </a:r>
          <a:endParaRPr lang="en-US" sz="2500" kern="1200" dirty="0"/>
        </a:p>
      </dsp:txBody>
      <dsp:txXfrm>
        <a:off x="29985" y="2584779"/>
        <a:ext cx="10455630" cy="554280"/>
      </dsp:txXfrm>
    </dsp:sp>
    <dsp:sp modelId="{B5168EB3-7E3D-467C-98DE-AC6EC8CD6503}">
      <dsp:nvSpPr>
        <dsp:cNvPr id="0" name=""/>
        <dsp:cNvSpPr/>
      </dsp:nvSpPr>
      <dsp:spPr>
        <a:xfrm>
          <a:off x="0" y="32410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Venna [1976] - Struggle with police/ fractured hand – S.47</a:t>
          </a:r>
          <a:endParaRPr lang="en-US" sz="2500" kern="1200"/>
        </a:p>
      </dsp:txBody>
      <dsp:txXfrm>
        <a:off x="29985" y="3271029"/>
        <a:ext cx="10455630" cy="554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2BB84-4FB3-4094-8D3D-FB57FB8824DB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F348E-C9AF-4475-922E-89F54E81A575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Words/ Conduct or silence can all constitute as assault. </a:t>
          </a:r>
          <a:endParaRPr lang="en-US" sz="3100" kern="1200"/>
        </a:p>
      </dsp:txBody>
      <dsp:txXfrm>
        <a:off x="0" y="675"/>
        <a:ext cx="6291714" cy="1105876"/>
      </dsp:txXfrm>
    </dsp:sp>
    <dsp:sp modelId="{22820E91-13BC-435F-A0E5-EDEAD0F5ACAE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6EA8A-D2E7-4CAE-A8C2-C5A5C2035BF3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Our key case law is ; </a:t>
          </a:r>
          <a:endParaRPr lang="en-US" sz="3100" kern="1200"/>
        </a:p>
      </dsp:txBody>
      <dsp:txXfrm>
        <a:off x="0" y="1106552"/>
        <a:ext cx="6291714" cy="1105876"/>
      </dsp:txXfrm>
    </dsp:sp>
    <dsp:sp modelId="{4AB34BB2-6BD2-453A-A77F-4AB13FF7F9D5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A4332-7EB4-4573-A32C-B974B40C7F0D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Wilson [1955] </a:t>
          </a:r>
          <a:endParaRPr lang="en-US" sz="3100" kern="1200"/>
        </a:p>
      </dsp:txBody>
      <dsp:txXfrm>
        <a:off x="0" y="2212429"/>
        <a:ext cx="6291714" cy="1105876"/>
      </dsp:txXfrm>
    </dsp:sp>
    <dsp:sp modelId="{810F446E-B00B-45C6-A6F3-618C726AF2E2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DDDF8-0EEC-4347-B5B1-84C91C4EC66C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Meade v Belt [1823] </a:t>
          </a:r>
          <a:endParaRPr lang="en-US" sz="3100" kern="1200"/>
        </a:p>
      </dsp:txBody>
      <dsp:txXfrm>
        <a:off x="0" y="3318305"/>
        <a:ext cx="6291714" cy="1105876"/>
      </dsp:txXfrm>
    </dsp:sp>
    <dsp:sp modelId="{DE579CBF-65F7-4626-B43A-D56ABDEBB313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146A7-D316-4BAF-BCFA-13979634FC99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Read v Coker [1853] 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4C545-8BE1-4CC5-A30E-4A7F0C1856A3}">
      <dsp:nvSpPr>
        <dsp:cNvPr id="0" name=""/>
        <dsp:cNvSpPr/>
      </dsp:nvSpPr>
      <dsp:spPr>
        <a:xfrm>
          <a:off x="0" y="104827"/>
          <a:ext cx="10515600" cy="184908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/>
            <a:t>R v Wilson [1955] </a:t>
          </a:r>
          <a:r>
            <a:rPr lang="en-GB" sz="2600" kern="1200"/>
            <a:t>– Defendant called out get out the knives – assault </a:t>
          </a:r>
          <a:endParaRPr lang="en-US" sz="2600" kern="1200"/>
        </a:p>
      </dsp:txBody>
      <dsp:txXfrm>
        <a:off x="90265" y="195092"/>
        <a:ext cx="10335070" cy="1668554"/>
      </dsp:txXfrm>
    </dsp:sp>
    <dsp:sp modelId="{4E5C8E8B-97ED-41AD-AAEF-9AF6051A63BD}">
      <dsp:nvSpPr>
        <dsp:cNvPr id="0" name=""/>
        <dsp:cNvSpPr/>
      </dsp:nvSpPr>
      <dsp:spPr>
        <a:xfrm>
          <a:off x="0" y="2028792"/>
          <a:ext cx="10515600" cy="1849084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/>
            <a:t>R v Meade v Belt [1823] </a:t>
          </a:r>
          <a:r>
            <a:rPr lang="en-GB" sz="2600" kern="1200"/>
            <a:t>–</a:t>
          </a:r>
          <a:r>
            <a:rPr lang="en-GB" sz="2600" b="1" u="sng" kern="1200"/>
            <a:t> </a:t>
          </a:r>
          <a:r>
            <a:rPr lang="en-GB" sz="2600" kern="1200"/>
            <a:t>Defendant surrounded the victims house singing menacing songs – can constitute assault. </a:t>
          </a:r>
          <a:endParaRPr lang="en-US" sz="2600" kern="1200"/>
        </a:p>
      </dsp:txBody>
      <dsp:txXfrm>
        <a:off x="90265" y="2119057"/>
        <a:ext cx="10335070" cy="1668554"/>
      </dsp:txXfrm>
    </dsp:sp>
    <dsp:sp modelId="{AC052141-7325-42CE-BEC3-EC017B0D52D5}">
      <dsp:nvSpPr>
        <dsp:cNvPr id="0" name=""/>
        <dsp:cNvSpPr/>
      </dsp:nvSpPr>
      <dsp:spPr>
        <a:xfrm>
          <a:off x="0" y="3952756"/>
          <a:ext cx="10515600" cy="1849084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 dirty="0"/>
            <a:t>Read v Coker [1853] </a:t>
          </a:r>
          <a:r>
            <a:rPr lang="en-GB" sz="2600" kern="1200" dirty="0"/>
            <a:t>– Paper Stainer, behind on rent, debt collector, who took possession, and debt collector loaned him the money, and then they went into business </a:t>
          </a:r>
          <a:r>
            <a:rPr lang="en-GB" sz="2600" kern="1200" dirty="0" err="1"/>
            <a:t>togther</a:t>
          </a:r>
          <a:r>
            <a:rPr lang="en-GB" sz="2600" kern="1200" dirty="0"/>
            <a:t>, and this did not work out. Mr Read surrounded – threatened to break his neck, so he left – guilty of assault.</a:t>
          </a:r>
          <a:endParaRPr lang="en-US" sz="2600" kern="1200" dirty="0"/>
        </a:p>
      </dsp:txBody>
      <dsp:txXfrm>
        <a:off x="90265" y="4043021"/>
        <a:ext cx="10335070" cy="1668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16F6FA-5EBC-4652-8768-5A4FF488C07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4798F-A8D7-4C78-B1DF-D08E4EA47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73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Believed to be a common law offence – it is defined in common law but is governed now by statute law namely S.39 of the Criminal Justice Act 1988. </a:t>
            </a:r>
          </a:p>
          <a:p>
            <a:endParaRPr lang="en-GB" dirty="0"/>
          </a:p>
          <a:p>
            <a:r>
              <a:rPr lang="en-GB" dirty="0"/>
              <a:t>Summary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075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Actus reus of apprehension uses the subjective test. </a:t>
            </a:r>
          </a:p>
          <a:p>
            <a:endParaRPr lang="en-GB" dirty="0"/>
          </a:p>
          <a:p>
            <a:r>
              <a:rPr lang="en-GB" dirty="0"/>
              <a:t>Apprehension of immediate violence can be at some point during the offence.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34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875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962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Everyday conduct – will not always constitute battery. </a:t>
            </a:r>
          </a:p>
          <a:p>
            <a:endParaRPr lang="en-GB" dirty="0"/>
          </a:p>
          <a:p>
            <a:r>
              <a:rPr lang="en-GB" dirty="0" err="1"/>
              <a:t>Hayestead</a:t>
            </a:r>
            <a:r>
              <a:rPr lang="en-GB" dirty="0"/>
              <a:t> v Chief constable of Derbyshire</a:t>
            </a:r>
          </a:p>
          <a:p>
            <a:endParaRPr lang="en-GB" dirty="0"/>
          </a:p>
          <a:p>
            <a:r>
              <a:rPr lang="en-GB" dirty="0"/>
              <a:t>An object can be used to commit battery in the case of hayestead – the mother had a child in her arms when the defendant hit her, baby fell onto the floor.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20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436F2-EC9D-DF1B-EDFD-7705CEB2C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CE498-B259-CEB3-37FD-F2D8A4E90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57EFC-CA92-053A-4A35-775BD6CB5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8761A-1FA7-DCAB-98BA-6F3718636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4209B-D748-9F83-EF04-C50E4D933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805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1A362-B0D2-5369-8119-FB954D3AC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E8E6F-2029-B995-4D95-7718234F7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C6D39-3BCC-1F7E-BBB3-BE1E68E56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48FFB-1775-0303-C20F-8427CAD97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E1D4E-9EFE-7849-09F9-52B26CB7D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928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42113-9E2C-FCD0-7E26-E946B9170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1955D-75DA-E25E-83CD-B98951CFF3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240FD-0BFC-73E2-30ED-E9307EA73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4CD96-8F0C-D0D2-195B-4E5017C14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0ABF2-D822-EF1E-C196-774B5AF0C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1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9F62-7CE2-2403-BB22-5157D8F02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F56DB-9B59-3CA9-23CE-BF6777C3C6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7F5E9A-C026-CFAC-9196-7E16C9AA29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540A0-6BD7-AB4F-3EF7-32120B37E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EC068-1FFA-9921-5F2E-00B108F7F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E026B0-6C24-B6BB-9547-BC031CD74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37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BA7AC-4B4C-076E-9136-36A0C35D0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47C36-553F-AC22-D2F5-DD5D5D763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2E2EBB-C704-63C7-5768-B7412F535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2566D6-D393-4650-0BEC-0E6BD204C4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94695E-832D-2A0D-1673-229ACE2BA3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9D2B8D-A5C5-64AD-D2CA-154B3FE6C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7EFD75-1E55-5FD7-3D15-9FB7BB256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68C589-AD4A-93CE-CAB7-3A4E678AA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25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0FEB3-6BCE-322E-3959-60A741337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CEE6EF-241F-42BD-03A8-6BCAC8A1A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35D56-853C-105C-B215-5ED733CB7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A3067-DF41-0E70-D7C0-724624C49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5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899F33-F86D-03F6-5014-771ED47F5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6E6CF5-AA22-0328-14A9-53197AAA4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96ED4-7430-C33F-E8D6-A257C7330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67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D4BE-7B1E-89F3-9A62-2C88CDF34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D4E0A-83B2-8676-8F16-4C3921577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C6D3BD-AB5A-56C9-FC33-70522FDB8E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9D94B0-71E8-860D-4468-71CD3B280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5EE4E7-99F3-A16B-EA49-8DB3FBC62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74812-0C41-E364-006B-1CCBAD56D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28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71A6-1166-1474-099E-97BB84FF0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B6A90D-0935-4635-5200-BE36D40F3A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A9BBC-1F08-6830-C700-188419063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421B-DD92-0AFB-CE94-D54589A8E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F9AF27-4DA6-E0B6-EDBA-C7BB0C2EC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B58F1E-E14B-6049-AB7B-CF62EE3FC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127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2D893-BDA1-97A6-B13A-3D48587A4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AA87D4-8A0F-A917-BD30-1D02723CA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A1364-5710-B5C8-C5CE-516D819AD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A9D0F-DA9E-9E6A-D713-C16C47218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35C5D-A27C-C296-20EC-7F3FBC1A7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72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B18C08-515A-5DD6-4FE8-E481126A36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2FD373-839E-7269-0DA7-6B4B8B6608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11C81-5154-B389-149B-F528EAD0C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5FF8F-ABE0-D572-4E70-925A2B611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AEC7E-69A7-FEF0-A0D6-A84A284A1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5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5F8210-979C-84A8-4541-A381E3157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F4EB3-578F-1906-01AE-142DE2C77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8BF93-6AAD-7998-F9E4-A2EA8FF359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4482C9-1A35-40A5-B560-3D64E610A286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ED0BA-C0F6-408E-E6B8-AA7A0DEC71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06A5F-A635-F26A-67D0-0CDBF1874B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17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4424&amp;picture=fist" TargetMode="External"/><Relationship Id="rId7" Type="http://schemas.openxmlformats.org/officeDocument/2006/relationships/image" Target="../media/image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4424&amp;picture=fist" TargetMode="External"/><Relationship Id="rId7" Type="http://schemas.openxmlformats.org/officeDocument/2006/relationships/image" Target="../media/image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9ACE6-4999-E409-A3C9-9492D6C1C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082" y="4779792"/>
            <a:ext cx="8943998" cy="856722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Offences Against the Person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0F4CA-2E23-1165-0270-EA2B958C0A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260" y="5739816"/>
            <a:ext cx="8943820" cy="450494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By Zita Draper 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416C0329-93BD-7437-ED5D-DC69CCE32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3548" y="1009248"/>
            <a:ext cx="2840233" cy="2840233"/>
          </a:xfrm>
          <a:prstGeom prst="rect">
            <a:avLst/>
          </a:prstGeom>
        </p:spPr>
      </p:pic>
      <p:pic>
        <p:nvPicPr>
          <p:cNvPr id="9" name="Graphic 8" descr="Boxing Glove with solid fill">
            <a:extLst>
              <a:ext uri="{FF2B5EF4-FFF2-40B4-BE49-F238E27FC236}">
                <a16:creationId xmlns:a16="http://schemas.microsoft.com/office/drawing/2014/main" id="{6BF5D07B-C9A2-961F-2909-CC3ECC66D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6274" y="1007472"/>
            <a:ext cx="2843784" cy="2843784"/>
          </a:xfrm>
          <a:prstGeom prst="rect">
            <a:avLst/>
          </a:prstGeom>
        </p:spPr>
      </p:pic>
      <p:pic>
        <p:nvPicPr>
          <p:cNvPr id="7" name="Graphic 6" descr="Baseball with solid fill">
            <a:extLst>
              <a:ext uri="{FF2B5EF4-FFF2-40B4-BE49-F238E27FC236}">
                <a16:creationId xmlns:a16="http://schemas.microsoft.com/office/drawing/2014/main" id="{60AB010A-8DED-5B20-C763-894141070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58101" y="1009248"/>
            <a:ext cx="2840233" cy="284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268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060AF-3E78-0E66-1DB3-FB55277C3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Trigger warning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76CE6-862D-E62A-6E26-339DDA059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Please note that today and tomorrow's session includes discussions surrounding; </a:t>
            </a:r>
          </a:p>
          <a:p>
            <a:endParaRPr lang="en-GB" dirty="0"/>
          </a:p>
          <a:p>
            <a:r>
              <a:rPr lang="en-GB" dirty="0"/>
              <a:t>1. Harassment. </a:t>
            </a:r>
          </a:p>
          <a:p>
            <a:r>
              <a:rPr lang="en-GB" dirty="0"/>
              <a:t>2. Stalking </a:t>
            </a:r>
          </a:p>
          <a:p>
            <a:r>
              <a:rPr lang="en-GB" dirty="0"/>
              <a:t>3. Sexually Transmitted diseases.</a:t>
            </a:r>
          </a:p>
          <a:p>
            <a:r>
              <a:rPr lang="en-GB" dirty="0"/>
              <a:t>4. Guns. </a:t>
            </a:r>
          </a:p>
          <a:p>
            <a:r>
              <a:rPr lang="en-GB" dirty="0"/>
              <a:t>5. Much more.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043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34774-88EE-4E32-564E-500174C18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Content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F87A-E5D1-D44F-83AD-BC35B0E08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2036205"/>
            <a:ext cx="5217173" cy="2897946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Aims and Learning objectives.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Assault </a:t>
            </a:r>
          </a:p>
          <a:p>
            <a:r>
              <a:rPr lang="en-GB" sz="2200" dirty="0">
                <a:solidFill>
                  <a:schemeClr val="bg1"/>
                </a:solidFill>
              </a:rPr>
              <a:t>Battery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Activities</a:t>
            </a:r>
          </a:p>
          <a:p>
            <a:r>
              <a:rPr lang="en-GB" sz="2200" dirty="0">
                <a:solidFill>
                  <a:schemeClr val="bg1"/>
                </a:solidFill>
              </a:rPr>
              <a:t>Summary </a:t>
            </a:r>
          </a:p>
          <a:p>
            <a:r>
              <a:rPr lang="en-GB" sz="2200" dirty="0">
                <a:solidFill>
                  <a:schemeClr val="bg1"/>
                </a:solidFill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3486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BA2D8-571C-5BBD-69D0-41D914194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F075E-E463-798B-F97A-B7FF5197B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95256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529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DB473-9B73-79C2-4856-702F94C8E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Assault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650B5-C17D-8DA0-7E81-E2928DBA7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Definition; R v Fagan [1968] ‘’ </a:t>
            </a:r>
            <a:r>
              <a:rPr lang="en-GB" b="0" i="0">
                <a:effectLst/>
              </a:rPr>
              <a:t>The defendant commits an assault where they </a:t>
            </a:r>
            <a:r>
              <a:rPr lang="en-GB" b="0" i="0">
                <a:effectLst/>
                <a:highlight>
                  <a:srgbClr val="00FF00"/>
                </a:highlight>
              </a:rPr>
              <a:t>intentionally or recklessly </a:t>
            </a:r>
            <a:r>
              <a:rPr lang="en-GB" b="0" i="0">
                <a:effectLst/>
              </a:rPr>
              <a:t>cause the </a:t>
            </a:r>
            <a:r>
              <a:rPr lang="en-GB" b="0" i="0">
                <a:effectLst/>
                <a:highlight>
                  <a:srgbClr val="FFFF00"/>
                </a:highlight>
              </a:rPr>
              <a:t>victim to apprehend immediate unlawful personal violence’’</a:t>
            </a:r>
          </a:p>
          <a:p>
            <a:r>
              <a:rPr lang="en-GB"/>
              <a:t>Maximum sentence is 6 months in prison and or a fine.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0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62A2-3D08-F3EC-B85B-0EBFC91AE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300" b="1" i="1" u="sng" dirty="0"/>
              <a:t>Ireland v Burstow [1998]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CA795-FD7B-2E93-8BD0-2798DA8B5A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972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38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F5297-5796-3BD5-926B-59057F11A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Let’s take a look at the terms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F624F2-5848-9867-2A1B-7D0771B651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402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1219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0C3FA2-606F-237A-5E12-A109D81BDE70}"/>
              </a:ext>
            </a:extLst>
          </p:cNvPr>
          <p:cNvSpPr/>
          <p:nvPr/>
        </p:nvSpPr>
        <p:spPr>
          <a:xfrm>
            <a:off x="1377350" y="1344044"/>
            <a:ext cx="9437299" cy="69328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B4928-8B5A-8D44-9D55-AC15A1D49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-17049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Actus Reus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ACD82-8528-C97B-4CAB-684534F0F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053" y="1428810"/>
            <a:ext cx="10515600" cy="693288"/>
          </a:xfrm>
          <a:noFill/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V</a:t>
            </a:r>
            <a:r>
              <a:rPr lang="en-GB" sz="2800" b="0" i="0" dirty="0">
                <a:solidFill>
                  <a:schemeClr val="bg1"/>
                </a:solidFill>
                <a:effectLst/>
              </a:rPr>
              <a:t>ictim to apprehend immediate unlawful personal violence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B02BDB-F209-8010-89BC-017BD136D0E9}"/>
              </a:ext>
            </a:extLst>
          </p:cNvPr>
          <p:cNvCxnSpPr>
            <a:cxnSpLocks/>
          </p:cNvCxnSpPr>
          <p:nvPr/>
        </p:nvCxnSpPr>
        <p:spPr>
          <a:xfrm flipH="1">
            <a:off x="2543357" y="2037332"/>
            <a:ext cx="946926" cy="8597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0856B6E-9560-0606-A79D-6C44DE59814E}"/>
              </a:ext>
            </a:extLst>
          </p:cNvPr>
          <p:cNvCxnSpPr>
            <a:cxnSpLocks/>
          </p:cNvCxnSpPr>
          <p:nvPr/>
        </p:nvCxnSpPr>
        <p:spPr>
          <a:xfrm>
            <a:off x="7502104" y="1950588"/>
            <a:ext cx="928779" cy="637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FCA193-8882-0795-00A6-15C6AC431A94}"/>
              </a:ext>
            </a:extLst>
          </p:cNvPr>
          <p:cNvCxnSpPr>
            <a:cxnSpLocks/>
          </p:cNvCxnSpPr>
          <p:nvPr/>
        </p:nvCxnSpPr>
        <p:spPr>
          <a:xfrm>
            <a:off x="5561162" y="2037332"/>
            <a:ext cx="684363" cy="6405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5B5E14A0-9BCB-031F-B99E-F978781AE777}"/>
              </a:ext>
            </a:extLst>
          </p:cNvPr>
          <p:cNvSpPr/>
          <p:nvPr/>
        </p:nvSpPr>
        <p:spPr>
          <a:xfrm>
            <a:off x="8521008" y="2122098"/>
            <a:ext cx="2012652" cy="174004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Some conduct is lawful. We will come on to see this when we look at consent.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A032EC6-A18F-B048-DDBD-3C59E9923D9E}"/>
              </a:ext>
            </a:extLst>
          </p:cNvPr>
          <p:cNvSpPr/>
          <p:nvPr/>
        </p:nvSpPr>
        <p:spPr>
          <a:xfrm>
            <a:off x="5650302" y="2677857"/>
            <a:ext cx="2145102" cy="193399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The apprehension of unlawful personal violence needs to be immediate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29588BC-10E1-59E8-C35A-E7AA129376B4}"/>
              </a:ext>
            </a:extLst>
          </p:cNvPr>
          <p:cNvCxnSpPr>
            <a:cxnSpLocks/>
          </p:cNvCxnSpPr>
          <p:nvPr/>
        </p:nvCxnSpPr>
        <p:spPr>
          <a:xfrm flipH="1">
            <a:off x="5114256" y="3858884"/>
            <a:ext cx="536046" cy="3396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21A5F8D-6E70-A58D-5615-E61F8E9F27EB}"/>
              </a:ext>
            </a:extLst>
          </p:cNvPr>
          <p:cNvCxnSpPr>
            <a:cxnSpLocks/>
          </p:cNvCxnSpPr>
          <p:nvPr/>
        </p:nvCxnSpPr>
        <p:spPr>
          <a:xfrm>
            <a:off x="7453041" y="4380569"/>
            <a:ext cx="337330" cy="4547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Oval 30">
            <a:extLst>
              <a:ext uri="{FF2B5EF4-FFF2-40B4-BE49-F238E27FC236}">
                <a16:creationId xmlns:a16="http://schemas.microsoft.com/office/drawing/2014/main" id="{027AFF9D-CB47-B849-C166-ABB9202588F6}"/>
              </a:ext>
            </a:extLst>
          </p:cNvPr>
          <p:cNvSpPr/>
          <p:nvPr/>
        </p:nvSpPr>
        <p:spPr>
          <a:xfrm>
            <a:off x="3856237" y="4023173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 v Constanza [1997]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54A1011-2C3E-7B5A-F93F-6DE5EFF1749F}"/>
              </a:ext>
            </a:extLst>
          </p:cNvPr>
          <p:cNvSpPr/>
          <p:nvPr/>
        </p:nvSpPr>
        <p:spPr>
          <a:xfrm>
            <a:off x="7609215" y="4835299"/>
            <a:ext cx="1144438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Smith v Chief Superintendent of Woking police station [1983] 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19355C-E3F2-0E8E-5637-5034DD6A0926}"/>
              </a:ext>
            </a:extLst>
          </p:cNvPr>
          <p:cNvSpPr/>
          <p:nvPr/>
        </p:nvSpPr>
        <p:spPr>
          <a:xfrm>
            <a:off x="1059257" y="2981865"/>
            <a:ext cx="2145102" cy="17540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Need to apprehend violence if not there is no assault 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69309C0-95EC-FE0B-B9B6-9F6F8AE4C645}"/>
              </a:ext>
            </a:extLst>
          </p:cNvPr>
          <p:cNvCxnSpPr>
            <a:cxnSpLocks/>
          </p:cNvCxnSpPr>
          <p:nvPr/>
        </p:nvCxnSpPr>
        <p:spPr>
          <a:xfrm flipH="1">
            <a:off x="1059257" y="4646762"/>
            <a:ext cx="499249" cy="64985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206FC7C5-F997-84A8-8953-6D31D40BB306}"/>
              </a:ext>
            </a:extLst>
          </p:cNvPr>
          <p:cNvSpPr/>
          <p:nvPr/>
        </p:nvSpPr>
        <p:spPr>
          <a:xfrm>
            <a:off x="163901" y="5429190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 v Lamb [1967]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AE43289-D140-C83B-ED2D-CB9496FC05D5}"/>
              </a:ext>
            </a:extLst>
          </p:cNvPr>
          <p:cNvCxnSpPr>
            <a:cxnSpLocks/>
          </p:cNvCxnSpPr>
          <p:nvPr/>
        </p:nvCxnSpPr>
        <p:spPr>
          <a:xfrm>
            <a:off x="908198" y="6097092"/>
            <a:ext cx="130061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19D0F033-750A-048B-A4BA-1B94A76487C7}"/>
              </a:ext>
            </a:extLst>
          </p:cNvPr>
          <p:cNvSpPr/>
          <p:nvPr/>
        </p:nvSpPr>
        <p:spPr>
          <a:xfrm>
            <a:off x="2318625" y="5370137"/>
            <a:ext cx="1268972" cy="11662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Pointed revolver – No assault 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0CAFA7E-D715-58CB-71D6-9AB24BCCD075}"/>
              </a:ext>
            </a:extLst>
          </p:cNvPr>
          <p:cNvCxnSpPr>
            <a:cxnSpLocks/>
            <a:stCxn id="32" idx="5"/>
          </p:cNvCxnSpPr>
          <p:nvPr/>
        </p:nvCxnSpPr>
        <p:spPr>
          <a:xfrm>
            <a:off x="8586054" y="5748325"/>
            <a:ext cx="630916" cy="2975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BC35106-82CE-1F97-8AF9-C313886E69E4}"/>
              </a:ext>
            </a:extLst>
          </p:cNvPr>
          <p:cNvCxnSpPr>
            <a:cxnSpLocks/>
            <a:stCxn id="31" idx="4"/>
          </p:cNvCxnSpPr>
          <p:nvPr/>
        </p:nvCxnSpPr>
        <p:spPr>
          <a:xfrm>
            <a:off x="4462962" y="5092849"/>
            <a:ext cx="281566" cy="606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CFD5E0FB-3182-2A60-E4E3-3BFD8B9FBD5A}"/>
              </a:ext>
            </a:extLst>
          </p:cNvPr>
          <p:cNvSpPr/>
          <p:nvPr/>
        </p:nvSpPr>
        <p:spPr>
          <a:xfrm>
            <a:off x="4775554" y="5362603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Silent phone calls, 800 letters, set outside home – Assault 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2AA432D-8767-BFA6-9600-39B6FB7C0470}"/>
              </a:ext>
            </a:extLst>
          </p:cNvPr>
          <p:cNvSpPr/>
          <p:nvPr/>
        </p:nvSpPr>
        <p:spPr>
          <a:xfrm>
            <a:off x="9361987" y="5092849"/>
            <a:ext cx="1770756" cy="15986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D looked through V’s bedroom window at night – apprehend immediate unlawful personal violence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BE4BEDA-F90C-CCAE-1E41-D49F1C1C661D}"/>
              </a:ext>
            </a:extLst>
          </p:cNvPr>
          <p:cNvCxnSpPr>
            <a:cxnSpLocks/>
          </p:cNvCxnSpPr>
          <p:nvPr/>
        </p:nvCxnSpPr>
        <p:spPr>
          <a:xfrm>
            <a:off x="5896491" y="6198153"/>
            <a:ext cx="306508" cy="1738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1659458E-B452-E2F7-57AE-0CBFA199C192}"/>
              </a:ext>
            </a:extLst>
          </p:cNvPr>
          <p:cNvSpPr/>
          <p:nvPr/>
        </p:nvSpPr>
        <p:spPr>
          <a:xfrm>
            <a:off x="6265076" y="5615017"/>
            <a:ext cx="1268972" cy="11662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Some point in the future</a:t>
            </a:r>
          </a:p>
        </p:txBody>
      </p:sp>
    </p:spTree>
    <p:extLst>
      <p:ext uri="{BB962C8B-B14F-4D97-AF65-F5344CB8AC3E}">
        <p14:creationId xmlns:p14="http://schemas.microsoft.com/office/powerpoint/2010/main" val="2918028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E582A-7FCE-5BC5-ED3B-CD83EFC4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9F153B-8C69-7D9C-E76A-EECE4A7D50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09074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008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8BB8DA-0379-19CB-53E6-0C11F7C23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375260"/>
              </p:ext>
            </p:extLst>
          </p:nvPr>
        </p:nvGraphicFramePr>
        <p:xfrm>
          <a:off x="838200" y="270294"/>
          <a:ext cx="10515600" cy="5906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0862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D9F2A-216D-F268-40E0-FFB1C9BEB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Battery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31097-4627-0FA4-01C1-3A6C67482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Definition; R v Rolfe (1952) - </a:t>
            </a:r>
            <a:r>
              <a:rPr lang="en-GB" b="0" i="0" dirty="0">
                <a:effectLst/>
              </a:rPr>
              <a:t>Battery is the </a:t>
            </a:r>
            <a:r>
              <a:rPr lang="en-GB" b="0" i="0" dirty="0">
                <a:effectLst/>
                <a:highlight>
                  <a:srgbClr val="00FF00"/>
                </a:highlight>
              </a:rPr>
              <a:t>intentional or reckless </a:t>
            </a:r>
            <a:r>
              <a:rPr lang="en-GB" b="0" i="0" dirty="0">
                <a:effectLst/>
                <a:highlight>
                  <a:srgbClr val="FFFF00"/>
                </a:highlight>
              </a:rPr>
              <a:t>infliction of unlawful personal violence upon the victim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Sentence; 6 months in prison and or a fine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743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E9AAF7F-E4FD-7CBC-5018-51EBD69E3810}"/>
              </a:ext>
            </a:extLst>
          </p:cNvPr>
          <p:cNvSpPr/>
          <p:nvPr/>
        </p:nvSpPr>
        <p:spPr>
          <a:xfrm>
            <a:off x="580845" y="1886309"/>
            <a:ext cx="10725510" cy="845389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66F51-9434-ED63-A9A1-49A9530D3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Let’s look at the 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18BF6-EC24-200C-0C73-D4417CBB7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7177" y="2057249"/>
            <a:ext cx="5457646" cy="5035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Men’s rea; Intentional/ Reckless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43A426E-63A5-972E-24D7-DF974E1496F6}"/>
              </a:ext>
            </a:extLst>
          </p:cNvPr>
          <p:cNvCxnSpPr>
            <a:cxnSpLocks/>
            <a:stCxn id="4" idx="2"/>
          </p:cNvCxnSpPr>
          <p:nvPr/>
        </p:nvCxnSpPr>
        <p:spPr>
          <a:xfrm>
            <a:off x="5943600" y="2731698"/>
            <a:ext cx="0" cy="7648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1759120-E0D9-AE0A-8720-7970BB63FD2A}"/>
              </a:ext>
            </a:extLst>
          </p:cNvPr>
          <p:cNvCxnSpPr>
            <a:cxnSpLocks/>
          </p:cNvCxnSpPr>
          <p:nvPr/>
        </p:nvCxnSpPr>
        <p:spPr>
          <a:xfrm>
            <a:off x="9664454" y="2731698"/>
            <a:ext cx="0" cy="8123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12E4D8D-569F-56B7-7062-D7332A14E27C}"/>
              </a:ext>
            </a:extLst>
          </p:cNvPr>
          <p:cNvCxnSpPr>
            <a:cxnSpLocks/>
          </p:cNvCxnSpPr>
          <p:nvPr/>
        </p:nvCxnSpPr>
        <p:spPr>
          <a:xfrm>
            <a:off x="2559170" y="2731698"/>
            <a:ext cx="0" cy="6973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05AC685-3496-BC8D-BF28-17238BA91741}"/>
              </a:ext>
            </a:extLst>
          </p:cNvPr>
          <p:cNvSpPr/>
          <p:nvPr/>
        </p:nvSpPr>
        <p:spPr>
          <a:xfrm>
            <a:off x="897870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Tested subjectively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654FDC-99FF-1902-D941-E7AC2C8FC894}"/>
              </a:ext>
            </a:extLst>
          </p:cNvPr>
          <p:cNvSpPr/>
          <p:nvPr/>
        </p:nvSpPr>
        <p:spPr>
          <a:xfrm>
            <a:off x="4467044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Key cases;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 v Venna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 v Savage; Parmenter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D9E1476-1509-62E9-5576-1A0CB1A5B432}"/>
              </a:ext>
            </a:extLst>
          </p:cNvPr>
          <p:cNvSpPr/>
          <p:nvPr/>
        </p:nvSpPr>
        <p:spPr>
          <a:xfrm>
            <a:off x="8160590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 must intend or foresee infliction of harm</a:t>
            </a:r>
          </a:p>
        </p:txBody>
      </p:sp>
    </p:spTree>
    <p:extLst>
      <p:ext uri="{BB962C8B-B14F-4D97-AF65-F5344CB8AC3E}">
        <p14:creationId xmlns:p14="http://schemas.microsoft.com/office/powerpoint/2010/main" val="3351164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C8F78A7-3194-5442-36E2-F982B53732EA}"/>
              </a:ext>
            </a:extLst>
          </p:cNvPr>
          <p:cNvSpPr/>
          <p:nvPr/>
        </p:nvSpPr>
        <p:spPr>
          <a:xfrm>
            <a:off x="838200" y="508659"/>
            <a:ext cx="10515600" cy="64153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7967E-94B8-913E-0186-00D7C7828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710" y="589172"/>
            <a:ext cx="10515600" cy="4805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Actus Reus;</a:t>
            </a:r>
            <a:r>
              <a:rPr lang="en-GB" b="0" i="0" dirty="0">
                <a:effectLst/>
              </a:rPr>
              <a:t> infliction of unlawful personal violence upon the victim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EE19EDE-4EEC-E0FF-87F7-80140D33BF4E}"/>
              </a:ext>
            </a:extLst>
          </p:cNvPr>
          <p:cNvCxnSpPr>
            <a:cxnSpLocks/>
          </p:cNvCxnSpPr>
          <p:nvPr/>
        </p:nvCxnSpPr>
        <p:spPr>
          <a:xfrm flipH="1">
            <a:off x="5336875" y="1150189"/>
            <a:ext cx="40257" cy="13974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F230905-3FE9-7C5D-B254-2E7610ECB33F}"/>
              </a:ext>
            </a:extLst>
          </p:cNvPr>
          <p:cNvCxnSpPr>
            <a:cxnSpLocks/>
          </p:cNvCxnSpPr>
          <p:nvPr/>
        </p:nvCxnSpPr>
        <p:spPr>
          <a:xfrm flipH="1">
            <a:off x="2616679" y="1150188"/>
            <a:ext cx="891396" cy="7476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2E343F7-DFA6-11D7-107A-37A20C7309E0}"/>
              </a:ext>
            </a:extLst>
          </p:cNvPr>
          <p:cNvCxnSpPr>
            <a:cxnSpLocks/>
          </p:cNvCxnSpPr>
          <p:nvPr/>
        </p:nvCxnSpPr>
        <p:spPr>
          <a:xfrm>
            <a:off x="7811938" y="1150188"/>
            <a:ext cx="1107775" cy="17802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79432D8-933D-31D2-87F9-66FD92768C82}"/>
              </a:ext>
            </a:extLst>
          </p:cNvPr>
          <p:cNvSpPr/>
          <p:nvPr/>
        </p:nvSpPr>
        <p:spPr>
          <a:xfrm>
            <a:off x="4321107" y="2570671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Are situations where it is lawful.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47D3401-6C19-97C3-BC6D-0A3ABAE4DF11}"/>
              </a:ext>
            </a:extLst>
          </p:cNvPr>
          <p:cNvSpPr/>
          <p:nvPr/>
        </p:nvSpPr>
        <p:spPr>
          <a:xfrm>
            <a:off x="9019636" y="3732362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But physical touch must.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2C284CC-F9E8-F703-E794-8368C0013E6E}"/>
              </a:ext>
            </a:extLst>
          </p:cNvPr>
          <p:cNvSpPr/>
          <p:nvPr/>
        </p:nvSpPr>
        <p:spPr>
          <a:xfrm>
            <a:off x="9019636" y="2112034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Harm need not take place. 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424F512-E8C0-EF50-ABBF-8496253A4F1D}"/>
              </a:ext>
            </a:extLst>
          </p:cNvPr>
          <p:cNvSpPr/>
          <p:nvPr/>
        </p:nvSpPr>
        <p:spPr>
          <a:xfrm>
            <a:off x="4321107" y="4005530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Collins v Wilcock [1984]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4BC9E522-125A-5597-DE59-B33E414C0097}"/>
              </a:ext>
            </a:extLst>
          </p:cNvPr>
          <p:cNvSpPr/>
          <p:nvPr/>
        </p:nvSpPr>
        <p:spPr>
          <a:xfrm>
            <a:off x="502485" y="5249174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Large interpretation of infliction – Hayestead is a key example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20AD55F-E68D-376D-4207-1EC54551DA7C}"/>
              </a:ext>
            </a:extLst>
          </p:cNvPr>
          <p:cNvSpPr/>
          <p:nvPr/>
        </p:nvSpPr>
        <p:spPr>
          <a:xfrm>
            <a:off x="502485" y="3732362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case law; R v Martin 1881.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AFDD9CC-6059-355B-AE8A-370D170BC2F0}"/>
              </a:ext>
            </a:extLst>
          </p:cNvPr>
          <p:cNvSpPr/>
          <p:nvPr/>
        </p:nvSpPr>
        <p:spPr>
          <a:xfrm>
            <a:off x="510402" y="2215550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Close physical contact not always needed – can be done by object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D622863-19CB-48AE-EA57-69392AD19016}"/>
              </a:ext>
            </a:extLst>
          </p:cNvPr>
          <p:cNvSpPr/>
          <p:nvPr/>
        </p:nvSpPr>
        <p:spPr>
          <a:xfrm>
            <a:off x="4321107" y="5440389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Police officer took woman’s arm to detain her for questioning – Scratched police officer – Conviction Quashed </a:t>
            </a:r>
          </a:p>
        </p:txBody>
      </p:sp>
    </p:spTree>
    <p:extLst>
      <p:ext uri="{BB962C8B-B14F-4D97-AF65-F5344CB8AC3E}">
        <p14:creationId xmlns:p14="http://schemas.microsoft.com/office/powerpoint/2010/main" val="1213229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Woman holding sign">
            <a:extLst>
              <a:ext uri="{FF2B5EF4-FFF2-40B4-BE49-F238E27FC236}">
                <a16:creationId xmlns:a16="http://schemas.microsoft.com/office/drawing/2014/main" id="{D37E138C-F615-DE8B-1BE0-C6A8A68B9A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12780" y="74764"/>
            <a:ext cx="3899139" cy="68941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6ECA5B-4940-41DB-1DB7-A52DEE6F3993}"/>
              </a:ext>
            </a:extLst>
          </p:cNvPr>
          <p:cNvSpPr txBox="1"/>
          <p:nvPr/>
        </p:nvSpPr>
        <p:spPr>
          <a:xfrm>
            <a:off x="1682508" y="2195350"/>
            <a:ext cx="404291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Offences Against the Person. </a:t>
            </a:r>
          </a:p>
          <a:p>
            <a:endParaRPr lang="en-GB" sz="1400" dirty="0"/>
          </a:p>
          <a:p>
            <a:r>
              <a:rPr lang="en-GB" sz="1400" dirty="0"/>
              <a:t>Assault &amp; Battery</a:t>
            </a:r>
          </a:p>
          <a:p>
            <a:endParaRPr lang="en-GB" sz="1400" dirty="0"/>
          </a:p>
          <a:p>
            <a:r>
              <a:rPr lang="en-GB" sz="1400" dirty="0"/>
              <a:t>Next session, defences; S.47 ABH, S.20 GBH,S.20 GBH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B894F-BFC0-69A7-5D2A-967E4EC6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275" y="1572264"/>
            <a:ext cx="4326147" cy="751591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144331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9ACE6-4999-E409-A3C9-9492D6C1C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082" y="4779792"/>
            <a:ext cx="8943998" cy="856722"/>
          </a:xfrm>
        </p:spPr>
        <p:txBody>
          <a:bodyPr anchor="b">
            <a:normAutofit/>
          </a:bodyPr>
          <a:lstStyle/>
          <a:p>
            <a:r>
              <a:rPr lang="en-GB" sz="44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0F4CA-2E23-1165-0270-EA2B958C0A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260" y="5739816"/>
            <a:ext cx="8943820" cy="45049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416C0329-93BD-7437-ED5D-DC69CCE32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3548" y="1009248"/>
            <a:ext cx="2840233" cy="2840233"/>
          </a:xfrm>
          <a:prstGeom prst="rect">
            <a:avLst/>
          </a:prstGeom>
        </p:spPr>
      </p:pic>
      <p:pic>
        <p:nvPicPr>
          <p:cNvPr id="9" name="Graphic 8" descr="Boxing Glove with solid fill">
            <a:extLst>
              <a:ext uri="{FF2B5EF4-FFF2-40B4-BE49-F238E27FC236}">
                <a16:creationId xmlns:a16="http://schemas.microsoft.com/office/drawing/2014/main" id="{6BF5D07B-C9A2-961F-2909-CC3ECC66D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6274" y="1007472"/>
            <a:ext cx="2843784" cy="2843784"/>
          </a:xfrm>
          <a:prstGeom prst="rect">
            <a:avLst/>
          </a:prstGeom>
        </p:spPr>
      </p:pic>
      <p:pic>
        <p:nvPicPr>
          <p:cNvPr id="7" name="Graphic 6" descr="Baseball with solid fill">
            <a:extLst>
              <a:ext uri="{FF2B5EF4-FFF2-40B4-BE49-F238E27FC236}">
                <a16:creationId xmlns:a16="http://schemas.microsoft.com/office/drawing/2014/main" id="{60AB010A-8DED-5B20-C763-894141070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58101" y="1009248"/>
            <a:ext cx="2840233" cy="284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80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777</Words>
  <Application>Microsoft Office PowerPoint</Application>
  <PresentationFormat>Widescreen</PresentationFormat>
  <Paragraphs>97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Offences Against the Person</vt:lpstr>
      <vt:lpstr>Trigger warning </vt:lpstr>
      <vt:lpstr>Content</vt:lpstr>
      <vt:lpstr>Aims and Learning Objectives </vt:lpstr>
      <vt:lpstr>Assault </vt:lpstr>
      <vt:lpstr>Ireland v Burstow [1998]  </vt:lpstr>
      <vt:lpstr>Let’s take a look at the terms </vt:lpstr>
      <vt:lpstr>Actus Reus</vt:lpstr>
      <vt:lpstr>Continued</vt:lpstr>
      <vt:lpstr>PowerPoint Presentation</vt:lpstr>
      <vt:lpstr>Battery</vt:lpstr>
      <vt:lpstr>Let’s look at the key terms </vt:lpstr>
      <vt:lpstr>PowerPoint Presentation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2</cp:revision>
  <dcterms:created xsi:type="dcterms:W3CDTF">2024-10-17T10:01:44Z</dcterms:created>
  <dcterms:modified xsi:type="dcterms:W3CDTF">2025-10-20T11:09:20Z</dcterms:modified>
</cp:coreProperties>
</file>