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7"/>
  </p:notesMasterIdLst>
  <p:sldIdLst>
    <p:sldId id="256" r:id="rId2"/>
    <p:sldId id="314" r:id="rId3"/>
    <p:sldId id="315" r:id="rId4"/>
    <p:sldId id="316" r:id="rId5"/>
    <p:sldId id="317" r:id="rId6"/>
    <p:sldId id="318" r:id="rId7"/>
    <p:sldId id="319" r:id="rId8"/>
    <p:sldId id="320" r:id="rId9"/>
    <p:sldId id="321" r:id="rId10"/>
    <p:sldId id="322" r:id="rId11"/>
    <p:sldId id="323" r:id="rId12"/>
    <p:sldId id="324" r:id="rId13"/>
    <p:sldId id="325" r:id="rId14"/>
    <p:sldId id="326" r:id="rId15"/>
    <p:sldId id="327" r:id="rId16"/>
    <p:sldId id="328" r:id="rId17"/>
    <p:sldId id="329" r:id="rId18"/>
    <p:sldId id="330" r:id="rId19"/>
    <p:sldId id="331" r:id="rId20"/>
    <p:sldId id="332" r:id="rId21"/>
    <p:sldId id="333" r:id="rId22"/>
    <p:sldId id="334" r:id="rId23"/>
    <p:sldId id="335" r:id="rId24"/>
    <p:sldId id="336" r:id="rId25"/>
    <p:sldId id="337" r:id="rId26"/>
    <p:sldId id="338" r:id="rId27"/>
    <p:sldId id="339" r:id="rId28"/>
    <p:sldId id="340" r:id="rId29"/>
    <p:sldId id="341" r:id="rId30"/>
    <p:sldId id="342" r:id="rId31"/>
    <p:sldId id="343" r:id="rId32"/>
    <p:sldId id="344" r:id="rId33"/>
    <p:sldId id="345" r:id="rId34"/>
    <p:sldId id="346" r:id="rId35"/>
    <p:sldId id="347" r:id="rId36"/>
    <p:sldId id="348" r:id="rId37"/>
    <p:sldId id="349" r:id="rId38"/>
    <p:sldId id="350" r:id="rId39"/>
    <p:sldId id="351" r:id="rId40"/>
    <p:sldId id="352" r:id="rId41"/>
    <p:sldId id="353" r:id="rId42"/>
    <p:sldId id="354" r:id="rId43"/>
    <p:sldId id="355" r:id="rId44"/>
    <p:sldId id="356" r:id="rId45"/>
    <p:sldId id="357" r:id="rId46"/>
    <p:sldId id="358" r:id="rId47"/>
    <p:sldId id="359" r:id="rId48"/>
    <p:sldId id="360" r:id="rId49"/>
    <p:sldId id="361" r:id="rId50"/>
    <p:sldId id="362" r:id="rId51"/>
    <p:sldId id="363" r:id="rId52"/>
    <p:sldId id="364" r:id="rId53"/>
    <p:sldId id="365" r:id="rId54"/>
    <p:sldId id="366" r:id="rId55"/>
    <p:sldId id="367" r:id="rId56"/>
    <p:sldId id="368" r:id="rId57"/>
    <p:sldId id="369" r:id="rId58"/>
    <p:sldId id="370" r:id="rId59"/>
    <p:sldId id="371" r:id="rId60"/>
    <p:sldId id="372" r:id="rId61"/>
    <p:sldId id="373" r:id="rId62"/>
    <p:sldId id="374" r:id="rId63"/>
    <p:sldId id="375" r:id="rId64"/>
    <p:sldId id="376" r:id="rId65"/>
    <p:sldId id="377" r:id="rId6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8ABB54-555E-4121-A514-4C013B6A6052}" v="7" dt="2023-10-04T12:40:34.1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showGuides="1">
      <p:cViewPr varScale="1">
        <p:scale>
          <a:sx n="61" d="100"/>
          <a:sy n="61" d="100"/>
        </p:scale>
        <p:origin x="816" y="3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Humphrey (1705413)" userId="c780d40b-30e5-49d0-9079-02c1cbd1b375" providerId="ADAL" clId="{B88ABB54-555E-4121-A514-4C013B6A6052}"/>
    <pc:docChg chg="undo custSel modSld">
      <pc:chgData name="Thomas Humphrey (1705413)" userId="c780d40b-30e5-49d0-9079-02c1cbd1b375" providerId="ADAL" clId="{B88ABB54-555E-4121-A514-4C013B6A6052}" dt="2023-10-04T12:42:34.994" v="1245" actId="14100"/>
      <pc:docMkLst>
        <pc:docMk/>
      </pc:docMkLst>
      <pc:sldChg chg="addSp delSp modSp mod setBg setClrOvrMap">
        <pc:chgData name="Thomas Humphrey (1705413)" userId="c780d40b-30e5-49d0-9079-02c1cbd1b375" providerId="ADAL" clId="{B88ABB54-555E-4121-A514-4C013B6A6052}" dt="2023-10-04T11:22:52.918" v="198" actId="26606"/>
        <pc:sldMkLst>
          <pc:docMk/>
          <pc:sldMk cId="0" sldId="314"/>
        </pc:sldMkLst>
        <pc:spChg chg="mod">
          <ac:chgData name="Thomas Humphrey (1705413)" userId="c780d40b-30e5-49d0-9079-02c1cbd1b375" providerId="ADAL" clId="{B88ABB54-555E-4121-A514-4C013B6A6052}" dt="2023-10-04T11:22:52.918" v="198" actId="26606"/>
          <ac:spMkLst>
            <pc:docMk/>
            <pc:sldMk cId="0" sldId="314"/>
            <ac:spMk id="2" creationId="{00000000-0000-0000-0000-000000000000}"/>
          </ac:spMkLst>
        </pc:spChg>
        <pc:spChg chg="mod ord">
          <ac:chgData name="Thomas Humphrey (1705413)" userId="c780d40b-30e5-49d0-9079-02c1cbd1b375" providerId="ADAL" clId="{B88ABB54-555E-4121-A514-4C013B6A6052}" dt="2023-10-04T11:22:52.918" v="198" actId="26606"/>
          <ac:spMkLst>
            <pc:docMk/>
            <pc:sldMk cId="0" sldId="314"/>
            <ac:spMk id="3" creationId="{00000000-0000-0000-0000-000000000000}"/>
          </ac:spMkLst>
        </pc:spChg>
        <pc:spChg chg="add del">
          <ac:chgData name="Thomas Humphrey (1705413)" userId="c780d40b-30e5-49d0-9079-02c1cbd1b375" providerId="ADAL" clId="{B88ABB54-555E-4121-A514-4C013B6A6052}" dt="2023-10-04T11:22:52.918" v="198" actId="26606"/>
          <ac:spMkLst>
            <pc:docMk/>
            <pc:sldMk cId="0" sldId="314"/>
            <ac:spMk id="10" creationId="{2A0E4E09-FC02-4ADC-951A-3FFA90B6FE39}"/>
          </ac:spMkLst>
        </pc:spChg>
        <pc:spChg chg="add del">
          <ac:chgData name="Thomas Humphrey (1705413)" userId="c780d40b-30e5-49d0-9079-02c1cbd1b375" providerId="ADAL" clId="{B88ABB54-555E-4121-A514-4C013B6A6052}" dt="2023-10-04T11:22:52.918" v="198" actId="26606"/>
          <ac:spMkLst>
            <pc:docMk/>
            <pc:sldMk cId="0" sldId="314"/>
            <ac:spMk id="12" creationId="{9453FF84-60C1-4EA8-B49B-1B8C2D0C589F}"/>
          </ac:spMkLst>
        </pc:spChg>
        <pc:spChg chg="add del">
          <ac:chgData name="Thomas Humphrey (1705413)" userId="c780d40b-30e5-49d0-9079-02c1cbd1b375" providerId="ADAL" clId="{B88ABB54-555E-4121-A514-4C013B6A6052}" dt="2023-10-04T11:22:52.918" v="198" actId="26606"/>
          <ac:spMkLst>
            <pc:docMk/>
            <pc:sldMk cId="0" sldId="314"/>
            <ac:spMk id="17" creationId="{2A0E4E09-FC02-4ADC-951A-3FFA90B6FE39}"/>
          </ac:spMkLst>
        </pc:spChg>
        <pc:spChg chg="add del">
          <ac:chgData name="Thomas Humphrey (1705413)" userId="c780d40b-30e5-49d0-9079-02c1cbd1b375" providerId="ADAL" clId="{B88ABB54-555E-4121-A514-4C013B6A6052}" dt="2023-10-04T11:22:52.918" v="198" actId="26606"/>
          <ac:spMkLst>
            <pc:docMk/>
            <pc:sldMk cId="0" sldId="314"/>
            <ac:spMk id="19" creationId="{0060CE1A-A2ED-43AC-857D-05822177FAD1}"/>
          </ac:spMkLst>
        </pc:spChg>
        <pc:grpChg chg="add del">
          <ac:chgData name="Thomas Humphrey (1705413)" userId="c780d40b-30e5-49d0-9079-02c1cbd1b375" providerId="ADAL" clId="{B88ABB54-555E-4121-A514-4C013B6A6052}" dt="2023-10-04T11:22:52.918" v="198" actId="26606"/>
          <ac:grpSpMkLst>
            <pc:docMk/>
            <pc:sldMk cId="0" sldId="314"/>
            <ac:grpSpMk id="21" creationId="{D68B9961-F007-40D1-AF51-61B6DE5106CE}"/>
          </ac:grpSpMkLst>
        </pc:grpChg>
        <pc:picChg chg="add mod">
          <ac:chgData name="Thomas Humphrey (1705413)" userId="c780d40b-30e5-49d0-9079-02c1cbd1b375" providerId="ADAL" clId="{B88ABB54-555E-4121-A514-4C013B6A6052}" dt="2023-10-04T11:21:52.460" v="183" actId="26606"/>
          <ac:picMkLst>
            <pc:docMk/>
            <pc:sldMk cId="0" sldId="314"/>
            <ac:picMk id="5" creationId="{BF2F95E0-DADB-8956-A24B-68CA5C655AD7}"/>
          </ac:picMkLst>
        </pc:picChg>
      </pc:sldChg>
      <pc:sldChg chg="addSp modSp mod setBg">
        <pc:chgData name="Thomas Humphrey (1705413)" userId="c780d40b-30e5-49d0-9079-02c1cbd1b375" providerId="ADAL" clId="{B88ABB54-555E-4121-A514-4C013B6A6052}" dt="2023-10-04T11:23:18.882" v="204" actId="33524"/>
        <pc:sldMkLst>
          <pc:docMk/>
          <pc:sldMk cId="0" sldId="315"/>
        </pc:sldMkLst>
        <pc:spChg chg="mod">
          <ac:chgData name="Thomas Humphrey (1705413)" userId="c780d40b-30e5-49d0-9079-02c1cbd1b375" providerId="ADAL" clId="{B88ABB54-555E-4121-A514-4C013B6A6052}" dt="2023-10-04T11:23:13.866" v="203" actId="404"/>
          <ac:spMkLst>
            <pc:docMk/>
            <pc:sldMk cId="0" sldId="315"/>
            <ac:spMk id="2" creationId="{00000000-0000-0000-0000-000000000000}"/>
          </ac:spMkLst>
        </pc:spChg>
        <pc:spChg chg="mod">
          <ac:chgData name="Thomas Humphrey (1705413)" userId="c780d40b-30e5-49d0-9079-02c1cbd1b375" providerId="ADAL" clId="{B88ABB54-555E-4121-A514-4C013B6A6052}" dt="2023-10-04T11:23:18.882" v="204" actId="33524"/>
          <ac:spMkLst>
            <pc:docMk/>
            <pc:sldMk cId="0" sldId="315"/>
            <ac:spMk id="3" creationId="{00000000-0000-0000-0000-000000000000}"/>
          </ac:spMkLst>
        </pc:spChg>
        <pc:spChg chg="add">
          <ac:chgData name="Thomas Humphrey (1705413)" userId="c780d40b-30e5-49d0-9079-02c1cbd1b375" providerId="ADAL" clId="{B88ABB54-555E-4121-A514-4C013B6A6052}" dt="2023-10-04T11:22:59.077" v="199" actId="26606"/>
          <ac:spMkLst>
            <pc:docMk/>
            <pc:sldMk cId="0" sldId="315"/>
            <ac:spMk id="8" creationId="{E009DD9B-5EE2-4C0D-8B2B-351C8C102205}"/>
          </ac:spMkLst>
        </pc:spChg>
        <pc:spChg chg="add">
          <ac:chgData name="Thomas Humphrey (1705413)" userId="c780d40b-30e5-49d0-9079-02c1cbd1b375" providerId="ADAL" clId="{B88ABB54-555E-4121-A514-4C013B6A6052}" dt="2023-10-04T11:22:59.077" v="199" actId="26606"/>
          <ac:spMkLst>
            <pc:docMk/>
            <pc:sldMk cId="0" sldId="315"/>
            <ac:spMk id="10" creationId="{E720DB99-7745-4E75-9D96-AAB6D55C531E}"/>
          </ac:spMkLst>
        </pc:spChg>
        <pc:spChg chg="add">
          <ac:chgData name="Thomas Humphrey (1705413)" userId="c780d40b-30e5-49d0-9079-02c1cbd1b375" providerId="ADAL" clId="{B88ABB54-555E-4121-A514-4C013B6A6052}" dt="2023-10-04T11:22:59.077" v="199" actId="26606"/>
          <ac:spMkLst>
            <pc:docMk/>
            <pc:sldMk cId="0" sldId="315"/>
            <ac:spMk id="12" creationId="{D68803C4-E159-4360-B7BB-74205C8F782D}"/>
          </ac:spMkLst>
        </pc:spChg>
        <pc:spChg chg="add">
          <ac:chgData name="Thomas Humphrey (1705413)" userId="c780d40b-30e5-49d0-9079-02c1cbd1b375" providerId="ADAL" clId="{B88ABB54-555E-4121-A514-4C013B6A6052}" dt="2023-10-04T11:22:59.077" v="199" actId="26606"/>
          <ac:spMkLst>
            <pc:docMk/>
            <pc:sldMk cId="0" sldId="315"/>
            <ac:spMk id="14" creationId="{504B0465-3B07-49BF-BEA7-D81476246293}"/>
          </ac:spMkLst>
        </pc:spChg>
        <pc:spChg chg="add">
          <ac:chgData name="Thomas Humphrey (1705413)" userId="c780d40b-30e5-49d0-9079-02c1cbd1b375" providerId="ADAL" clId="{B88ABB54-555E-4121-A514-4C013B6A6052}" dt="2023-10-04T11:22:59.077" v="199" actId="26606"/>
          <ac:spMkLst>
            <pc:docMk/>
            <pc:sldMk cId="0" sldId="315"/>
            <ac:spMk id="16" creationId="{49B7FFA5-14CB-4A4F-9BCC-CA3AA5D9D276}"/>
          </ac:spMkLst>
        </pc:spChg>
        <pc:spChg chg="add">
          <ac:chgData name="Thomas Humphrey (1705413)" userId="c780d40b-30e5-49d0-9079-02c1cbd1b375" providerId="ADAL" clId="{B88ABB54-555E-4121-A514-4C013B6A6052}" dt="2023-10-04T11:22:59.077" v="199" actId="26606"/>
          <ac:spMkLst>
            <pc:docMk/>
            <pc:sldMk cId="0" sldId="315"/>
            <ac:spMk id="18" creationId="{04E48745-7512-4EC2-9E20-9092D12150CA}"/>
          </ac:spMkLst>
        </pc:spChg>
      </pc:sldChg>
      <pc:sldChg chg="addSp modSp mod setBg">
        <pc:chgData name="Thomas Humphrey (1705413)" userId="c780d40b-30e5-49d0-9079-02c1cbd1b375" providerId="ADAL" clId="{B88ABB54-555E-4121-A514-4C013B6A6052}" dt="2023-10-04T11:24:46.831" v="208" actId="121"/>
        <pc:sldMkLst>
          <pc:docMk/>
          <pc:sldMk cId="0" sldId="316"/>
        </pc:sldMkLst>
        <pc:spChg chg="mod">
          <ac:chgData name="Thomas Humphrey (1705413)" userId="c780d40b-30e5-49d0-9079-02c1cbd1b375" providerId="ADAL" clId="{B88ABB54-555E-4121-A514-4C013B6A6052}" dt="2023-10-04T11:23:59.769" v="207" actId="26606"/>
          <ac:spMkLst>
            <pc:docMk/>
            <pc:sldMk cId="0" sldId="316"/>
            <ac:spMk id="2" creationId="{00000000-0000-0000-0000-000000000000}"/>
          </ac:spMkLst>
        </pc:spChg>
        <pc:spChg chg="mod">
          <ac:chgData name="Thomas Humphrey (1705413)" userId="c780d40b-30e5-49d0-9079-02c1cbd1b375" providerId="ADAL" clId="{B88ABB54-555E-4121-A514-4C013B6A6052}" dt="2023-10-04T11:24:46.831" v="208" actId="121"/>
          <ac:spMkLst>
            <pc:docMk/>
            <pc:sldMk cId="0" sldId="316"/>
            <ac:spMk id="3" creationId="{00000000-0000-0000-0000-000000000000}"/>
          </ac:spMkLst>
        </pc:spChg>
        <pc:spChg chg="add">
          <ac:chgData name="Thomas Humphrey (1705413)" userId="c780d40b-30e5-49d0-9079-02c1cbd1b375" providerId="ADAL" clId="{B88ABB54-555E-4121-A514-4C013B6A6052}" dt="2023-10-04T11:23:59.769" v="207" actId="26606"/>
          <ac:spMkLst>
            <pc:docMk/>
            <pc:sldMk cId="0" sldId="316"/>
            <ac:spMk id="8" creationId="{E009DD9B-5EE2-4C0D-8B2B-351C8C102205}"/>
          </ac:spMkLst>
        </pc:spChg>
        <pc:spChg chg="add">
          <ac:chgData name="Thomas Humphrey (1705413)" userId="c780d40b-30e5-49d0-9079-02c1cbd1b375" providerId="ADAL" clId="{B88ABB54-555E-4121-A514-4C013B6A6052}" dt="2023-10-04T11:23:59.769" v="207" actId="26606"/>
          <ac:spMkLst>
            <pc:docMk/>
            <pc:sldMk cId="0" sldId="316"/>
            <ac:spMk id="10" creationId="{E720DB99-7745-4E75-9D96-AAB6D55C531E}"/>
          </ac:spMkLst>
        </pc:spChg>
        <pc:spChg chg="add">
          <ac:chgData name="Thomas Humphrey (1705413)" userId="c780d40b-30e5-49d0-9079-02c1cbd1b375" providerId="ADAL" clId="{B88ABB54-555E-4121-A514-4C013B6A6052}" dt="2023-10-04T11:23:59.769" v="207" actId="26606"/>
          <ac:spMkLst>
            <pc:docMk/>
            <pc:sldMk cId="0" sldId="316"/>
            <ac:spMk id="12" creationId="{D68803C4-E159-4360-B7BB-74205C8F782D}"/>
          </ac:spMkLst>
        </pc:spChg>
        <pc:spChg chg="add">
          <ac:chgData name="Thomas Humphrey (1705413)" userId="c780d40b-30e5-49d0-9079-02c1cbd1b375" providerId="ADAL" clId="{B88ABB54-555E-4121-A514-4C013B6A6052}" dt="2023-10-04T11:23:59.769" v="207" actId="26606"/>
          <ac:spMkLst>
            <pc:docMk/>
            <pc:sldMk cId="0" sldId="316"/>
            <ac:spMk id="14" creationId="{504B0465-3B07-49BF-BEA7-D81476246293}"/>
          </ac:spMkLst>
        </pc:spChg>
        <pc:spChg chg="add">
          <ac:chgData name="Thomas Humphrey (1705413)" userId="c780d40b-30e5-49d0-9079-02c1cbd1b375" providerId="ADAL" clId="{B88ABB54-555E-4121-A514-4C013B6A6052}" dt="2023-10-04T11:23:59.769" v="207" actId="26606"/>
          <ac:spMkLst>
            <pc:docMk/>
            <pc:sldMk cId="0" sldId="316"/>
            <ac:spMk id="16" creationId="{49B7FFA5-14CB-4A4F-9BCC-CA3AA5D9D276}"/>
          </ac:spMkLst>
        </pc:spChg>
        <pc:spChg chg="add">
          <ac:chgData name="Thomas Humphrey (1705413)" userId="c780d40b-30e5-49d0-9079-02c1cbd1b375" providerId="ADAL" clId="{B88ABB54-555E-4121-A514-4C013B6A6052}" dt="2023-10-04T11:23:59.769" v="207" actId="26606"/>
          <ac:spMkLst>
            <pc:docMk/>
            <pc:sldMk cId="0" sldId="316"/>
            <ac:spMk id="18" creationId="{04E48745-7512-4EC2-9E20-9092D12150CA}"/>
          </ac:spMkLst>
        </pc:spChg>
      </pc:sldChg>
      <pc:sldChg chg="addSp modSp mod setBg">
        <pc:chgData name="Thomas Humphrey (1705413)" userId="c780d40b-30e5-49d0-9079-02c1cbd1b375" providerId="ADAL" clId="{B88ABB54-555E-4121-A514-4C013B6A6052}" dt="2023-10-04T11:24:55.879" v="210" actId="2711"/>
        <pc:sldMkLst>
          <pc:docMk/>
          <pc:sldMk cId="0" sldId="317"/>
        </pc:sldMkLst>
        <pc:spChg chg="mod">
          <ac:chgData name="Thomas Humphrey (1705413)" userId="c780d40b-30e5-49d0-9079-02c1cbd1b375" providerId="ADAL" clId="{B88ABB54-555E-4121-A514-4C013B6A6052}" dt="2023-10-04T11:24:55.879" v="210" actId="2711"/>
          <ac:spMkLst>
            <pc:docMk/>
            <pc:sldMk cId="0" sldId="317"/>
            <ac:spMk id="2" creationId="{00000000-0000-0000-0000-000000000000}"/>
          </ac:spMkLst>
        </pc:spChg>
        <pc:spChg chg="mod">
          <ac:chgData name="Thomas Humphrey (1705413)" userId="c780d40b-30e5-49d0-9079-02c1cbd1b375" providerId="ADAL" clId="{B88ABB54-555E-4121-A514-4C013B6A6052}" dt="2023-10-04T11:24:55.879" v="210" actId="2711"/>
          <ac:spMkLst>
            <pc:docMk/>
            <pc:sldMk cId="0" sldId="317"/>
            <ac:spMk id="3" creationId="{00000000-0000-0000-0000-000000000000}"/>
          </ac:spMkLst>
        </pc:spChg>
        <pc:spChg chg="add">
          <ac:chgData name="Thomas Humphrey (1705413)" userId="c780d40b-30e5-49d0-9079-02c1cbd1b375" providerId="ADAL" clId="{B88ABB54-555E-4121-A514-4C013B6A6052}" dt="2023-10-04T11:24:51.122" v="209" actId="26606"/>
          <ac:spMkLst>
            <pc:docMk/>
            <pc:sldMk cId="0" sldId="317"/>
            <ac:spMk id="8" creationId="{E009DD9B-5EE2-4C0D-8B2B-351C8C102205}"/>
          </ac:spMkLst>
        </pc:spChg>
        <pc:spChg chg="add">
          <ac:chgData name="Thomas Humphrey (1705413)" userId="c780d40b-30e5-49d0-9079-02c1cbd1b375" providerId="ADAL" clId="{B88ABB54-555E-4121-A514-4C013B6A6052}" dt="2023-10-04T11:24:51.122" v="209" actId="26606"/>
          <ac:spMkLst>
            <pc:docMk/>
            <pc:sldMk cId="0" sldId="317"/>
            <ac:spMk id="10" creationId="{E720DB99-7745-4E75-9D96-AAB6D55C531E}"/>
          </ac:spMkLst>
        </pc:spChg>
        <pc:spChg chg="add">
          <ac:chgData name="Thomas Humphrey (1705413)" userId="c780d40b-30e5-49d0-9079-02c1cbd1b375" providerId="ADAL" clId="{B88ABB54-555E-4121-A514-4C013B6A6052}" dt="2023-10-04T11:24:51.122" v="209" actId="26606"/>
          <ac:spMkLst>
            <pc:docMk/>
            <pc:sldMk cId="0" sldId="317"/>
            <ac:spMk id="12" creationId="{D68803C4-E159-4360-B7BB-74205C8F782D}"/>
          </ac:spMkLst>
        </pc:spChg>
        <pc:spChg chg="add">
          <ac:chgData name="Thomas Humphrey (1705413)" userId="c780d40b-30e5-49d0-9079-02c1cbd1b375" providerId="ADAL" clId="{B88ABB54-555E-4121-A514-4C013B6A6052}" dt="2023-10-04T11:24:51.122" v="209" actId="26606"/>
          <ac:spMkLst>
            <pc:docMk/>
            <pc:sldMk cId="0" sldId="317"/>
            <ac:spMk id="14" creationId="{504B0465-3B07-49BF-BEA7-D81476246293}"/>
          </ac:spMkLst>
        </pc:spChg>
        <pc:spChg chg="add">
          <ac:chgData name="Thomas Humphrey (1705413)" userId="c780d40b-30e5-49d0-9079-02c1cbd1b375" providerId="ADAL" clId="{B88ABB54-555E-4121-A514-4C013B6A6052}" dt="2023-10-04T11:24:51.122" v="209" actId="26606"/>
          <ac:spMkLst>
            <pc:docMk/>
            <pc:sldMk cId="0" sldId="317"/>
            <ac:spMk id="16" creationId="{49B7FFA5-14CB-4A4F-9BCC-CA3AA5D9D276}"/>
          </ac:spMkLst>
        </pc:spChg>
        <pc:spChg chg="add">
          <ac:chgData name="Thomas Humphrey (1705413)" userId="c780d40b-30e5-49d0-9079-02c1cbd1b375" providerId="ADAL" clId="{B88ABB54-555E-4121-A514-4C013B6A6052}" dt="2023-10-04T11:24:51.122" v="209" actId="26606"/>
          <ac:spMkLst>
            <pc:docMk/>
            <pc:sldMk cId="0" sldId="317"/>
            <ac:spMk id="18" creationId="{04E48745-7512-4EC2-9E20-9092D12150CA}"/>
          </ac:spMkLst>
        </pc:spChg>
      </pc:sldChg>
      <pc:sldChg chg="addSp modSp mod setBg">
        <pc:chgData name="Thomas Humphrey (1705413)" userId="c780d40b-30e5-49d0-9079-02c1cbd1b375" providerId="ADAL" clId="{B88ABB54-555E-4121-A514-4C013B6A6052}" dt="2023-10-04T11:25:27.420" v="213" actId="404"/>
        <pc:sldMkLst>
          <pc:docMk/>
          <pc:sldMk cId="0" sldId="318"/>
        </pc:sldMkLst>
        <pc:spChg chg="mod">
          <ac:chgData name="Thomas Humphrey (1705413)" userId="c780d40b-30e5-49d0-9079-02c1cbd1b375" providerId="ADAL" clId="{B88ABB54-555E-4121-A514-4C013B6A6052}" dt="2023-10-04T11:25:27.420" v="213" actId="404"/>
          <ac:spMkLst>
            <pc:docMk/>
            <pc:sldMk cId="0" sldId="318"/>
            <ac:spMk id="2" creationId="{00000000-0000-0000-0000-000000000000}"/>
          </ac:spMkLst>
        </pc:spChg>
        <pc:spChg chg="mod">
          <ac:chgData name="Thomas Humphrey (1705413)" userId="c780d40b-30e5-49d0-9079-02c1cbd1b375" providerId="ADAL" clId="{B88ABB54-555E-4121-A514-4C013B6A6052}" dt="2023-10-04T11:25:22.857" v="212" actId="2711"/>
          <ac:spMkLst>
            <pc:docMk/>
            <pc:sldMk cId="0" sldId="318"/>
            <ac:spMk id="3" creationId="{00000000-0000-0000-0000-000000000000}"/>
          </ac:spMkLst>
        </pc:spChg>
        <pc:spChg chg="add">
          <ac:chgData name="Thomas Humphrey (1705413)" userId="c780d40b-30e5-49d0-9079-02c1cbd1b375" providerId="ADAL" clId="{B88ABB54-555E-4121-A514-4C013B6A6052}" dt="2023-10-04T11:25:00.821" v="211" actId="26606"/>
          <ac:spMkLst>
            <pc:docMk/>
            <pc:sldMk cId="0" sldId="318"/>
            <ac:spMk id="8" creationId="{E009DD9B-5EE2-4C0D-8B2B-351C8C102205}"/>
          </ac:spMkLst>
        </pc:spChg>
        <pc:spChg chg="add">
          <ac:chgData name="Thomas Humphrey (1705413)" userId="c780d40b-30e5-49d0-9079-02c1cbd1b375" providerId="ADAL" clId="{B88ABB54-555E-4121-A514-4C013B6A6052}" dt="2023-10-04T11:25:00.821" v="211" actId="26606"/>
          <ac:spMkLst>
            <pc:docMk/>
            <pc:sldMk cId="0" sldId="318"/>
            <ac:spMk id="10" creationId="{E720DB99-7745-4E75-9D96-AAB6D55C531E}"/>
          </ac:spMkLst>
        </pc:spChg>
        <pc:spChg chg="add">
          <ac:chgData name="Thomas Humphrey (1705413)" userId="c780d40b-30e5-49d0-9079-02c1cbd1b375" providerId="ADAL" clId="{B88ABB54-555E-4121-A514-4C013B6A6052}" dt="2023-10-04T11:25:00.821" v="211" actId="26606"/>
          <ac:spMkLst>
            <pc:docMk/>
            <pc:sldMk cId="0" sldId="318"/>
            <ac:spMk id="12" creationId="{D68803C4-E159-4360-B7BB-74205C8F782D}"/>
          </ac:spMkLst>
        </pc:spChg>
        <pc:spChg chg="add">
          <ac:chgData name="Thomas Humphrey (1705413)" userId="c780d40b-30e5-49d0-9079-02c1cbd1b375" providerId="ADAL" clId="{B88ABB54-555E-4121-A514-4C013B6A6052}" dt="2023-10-04T11:25:00.821" v="211" actId="26606"/>
          <ac:spMkLst>
            <pc:docMk/>
            <pc:sldMk cId="0" sldId="318"/>
            <ac:spMk id="14" creationId="{504B0465-3B07-49BF-BEA7-D81476246293}"/>
          </ac:spMkLst>
        </pc:spChg>
        <pc:spChg chg="add">
          <ac:chgData name="Thomas Humphrey (1705413)" userId="c780d40b-30e5-49d0-9079-02c1cbd1b375" providerId="ADAL" clId="{B88ABB54-555E-4121-A514-4C013B6A6052}" dt="2023-10-04T11:25:00.821" v="211" actId="26606"/>
          <ac:spMkLst>
            <pc:docMk/>
            <pc:sldMk cId="0" sldId="318"/>
            <ac:spMk id="16" creationId="{49B7FFA5-14CB-4A4F-9BCC-CA3AA5D9D276}"/>
          </ac:spMkLst>
        </pc:spChg>
        <pc:spChg chg="add">
          <ac:chgData name="Thomas Humphrey (1705413)" userId="c780d40b-30e5-49d0-9079-02c1cbd1b375" providerId="ADAL" clId="{B88ABB54-555E-4121-A514-4C013B6A6052}" dt="2023-10-04T11:25:00.821" v="211" actId="26606"/>
          <ac:spMkLst>
            <pc:docMk/>
            <pc:sldMk cId="0" sldId="318"/>
            <ac:spMk id="18" creationId="{04E48745-7512-4EC2-9E20-9092D12150CA}"/>
          </ac:spMkLst>
        </pc:spChg>
      </pc:sldChg>
      <pc:sldChg chg="addSp modSp mod setBg">
        <pc:chgData name="Thomas Humphrey (1705413)" userId="c780d40b-30e5-49d0-9079-02c1cbd1b375" providerId="ADAL" clId="{B88ABB54-555E-4121-A514-4C013B6A6052}" dt="2023-10-04T11:25:40.238" v="216" actId="179"/>
        <pc:sldMkLst>
          <pc:docMk/>
          <pc:sldMk cId="0" sldId="319"/>
        </pc:sldMkLst>
        <pc:spChg chg="mod">
          <ac:chgData name="Thomas Humphrey (1705413)" userId="c780d40b-30e5-49d0-9079-02c1cbd1b375" providerId="ADAL" clId="{B88ABB54-555E-4121-A514-4C013B6A6052}" dt="2023-10-04T11:25:33.127" v="214" actId="26606"/>
          <ac:spMkLst>
            <pc:docMk/>
            <pc:sldMk cId="0" sldId="319"/>
            <ac:spMk id="2" creationId="{00000000-0000-0000-0000-000000000000}"/>
          </ac:spMkLst>
        </pc:spChg>
        <pc:spChg chg="mod">
          <ac:chgData name="Thomas Humphrey (1705413)" userId="c780d40b-30e5-49d0-9079-02c1cbd1b375" providerId="ADAL" clId="{B88ABB54-555E-4121-A514-4C013B6A6052}" dt="2023-10-04T11:25:40.238" v="216" actId="179"/>
          <ac:spMkLst>
            <pc:docMk/>
            <pc:sldMk cId="0" sldId="319"/>
            <ac:spMk id="3" creationId="{00000000-0000-0000-0000-000000000000}"/>
          </ac:spMkLst>
        </pc:spChg>
        <pc:spChg chg="add">
          <ac:chgData name="Thomas Humphrey (1705413)" userId="c780d40b-30e5-49d0-9079-02c1cbd1b375" providerId="ADAL" clId="{B88ABB54-555E-4121-A514-4C013B6A6052}" dt="2023-10-04T11:25:33.127" v="214" actId="26606"/>
          <ac:spMkLst>
            <pc:docMk/>
            <pc:sldMk cId="0" sldId="319"/>
            <ac:spMk id="8" creationId="{E009DD9B-5EE2-4C0D-8B2B-351C8C102205}"/>
          </ac:spMkLst>
        </pc:spChg>
        <pc:spChg chg="add">
          <ac:chgData name="Thomas Humphrey (1705413)" userId="c780d40b-30e5-49d0-9079-02c1cbd1b375" providerId="ADAL" clId="{B88ABB54-555E-4121-A514-4C013B6A6052}" dt="2023-10-04T11:25:33.127" v="214" actId="26606"/>
          <ac:spMkLst>
            <pc:docMk/>
            <pc:sldMk cId="0" sldId="319"/>
            <ac:spMk id="10" creationId="{E720DB99-7745-4E75-9D96-AAB6D55C531E}"/>
          </ac:spMkLst>
        </pc:spChg>
        <pc:spChg chg="add">
          <ac:chgData name="Thomas Humphrey (1705413)" userId="c780d40b-30e5-49d0-9079-02c1cbd1b375" providerId="ADAL" clId="{B88ABB54-555E-4121-A514-4C013B6A6052}" dt="2023-10-04T11:25:33.127" v="214" actId="26606"/>
          <ac:spMkLst>
            <pc:docMk/>
            <pc:sldMk cId="0" sldId="319"/>
            <ac:spMk id="12" creationId="{D68803C4-E159-4360-B7BB-74205C8F782D}"/>
          </ac:spMkLst>
        </pc:spChg>
        <pc:spChg chg="add">
          <ac:chgData name="Thomas Humphrey (1705413)" userId="c780d40b-30e5-49d0-9079-02c1cbd1b375" providerId="ADAL" clId="{B88ABB54-555E-4121-A514-4C013B6A6052}" dt="2023-10-04T11:25:33.127" v="214" actId="26606"/>
          <ac:spMkLst>
            <pc:docMk/>
            <pc:sldMk cId="0" sldId="319"/>
            <ac:spMk id="14" creationId="{504B0465-3B07-49BF-BEA7-D81476246293}"/>
          </ac:spMkLst>
        </pc:spChg>
        <pc:spChg chg="add">
          <ac:chgData name="Thomas Humphrey (1705413)" userId="c780d40b-30e5-49d0-9079-02c1cbd1b375" providerId="ADAL" clId="{B88ABB54-555E-4121-A514-4C013B6A6052}" dt="2023-10-04T11:25:33.127" v="214" actId="26606"/>
          <ac:spMkLst>
            <pc:docMk/>
            <pc:sldMk cId="0" sldId="319"/>
            <ac:spMk id="16" creationId="{49B7FFA5-14CB-4A4F-9BCC-CA3AA5D9D276}"/>
          </ac:spMkLst>
        </pc:spChg>
        <pc:spChg chg="add">
          <ac:chgData name="Thomas Humphrey (1705413)" userId="c780d40b-30e5-49d0-9079-02c1cbd1b375" providerId="ADAL" clId="{B88ABB54-555E-4121-A514-4C013B6A6052}" dt="2023-10-04T11:25:33.127" v="214" actId="26606"/>
          <ac:spMkLst>
            <pc:docMk/>
            <pc:sldMk cId="0" sldId="319"/>
            <ac:spMk id="18" creationId="{04E48745-7512-4EC2-9E20-9092D12150CA}"/>
          </ac:spMkLst>
        </pc:spChg>
      </pc:sldChg>
      <pc:sldChg chg="addSp delSp modSp mod setBg">
        <pc:chgData name="Thomas Humphrey (1705413)" userId="c780d40b-30e5-49d0-9079-02c1cbd1b375" providerId="ADAL" clId="{B88ABB54-555E-4121-A514-4C013B6A6052}" dt="2023-10-04T11:27:53.297" v="230" actId="2711"/>
        <pc:sldMkLst>
          <pc:docMk/>
          <pc:sldMk cId="0" sldId="320"/>
        </pc:sldMkLst>
        <pc:spChg chg="mod">
          <ac:chgData name="Thomas Humphrey (1705413)" userId="c780d40b-30e5-49d0-9079-02c1cbd1b375" providerId="ADAL" clId="{B88ABB54-555E-4121-A514-4C013B6A6052}" dt="2023-10-04T11:27:53.297" v="230" actId="2711"/>
          <ac:spMkLst>
            <pc:docMk/>
            <pc:sldMk cId="0" sldId="320"/>
            <ac:spMk id="2" creationId="{00000000-0000-0000-0000-000000000000}"/>
          </ac:spMkLst>
        </pc:spChg>
        <pc:spChg chg="mod">
          <ac:chgData name="Thomas Humphrey (1705413)" userId="c780d40b-30e5-49d0-9079-02c1cbd1b375" providerId="ADAL" clId="{B88ABB54-555E-4121-A514-4C013B6A6052}" dt="2023-10-04T11:27:53.297" v="230" actId="2711"/>
          <ac:spMkLst>
            <pc:docMk/>
            <pc:sldMk cId="0" sldId="320"/>
            <ac:spMk id="5" creationId="{00000000-0000-0000-0000-000000000000}"/>
          </ac:spMkLst>
        </pc:spChg>
        <pc:spChg chg="del">
          <ac:chgData name="Thomas Humphrey (1705413)" userId="c780d40b-30e5-49d0-9079-02c1cbd1b375" providerId="ADAL" clId="{B88ABB54-555E-4121-A514-4C013B6A6052}" dt="2023-10-04T11:27:31.491" v="221" actId="478"/>
          <ac:spMkLst>
            <pc:docMk/>
            <pc:sldMk cId="0" sldId="320"/>
            <ac:spMk id="6" creationId="{00000000-0000-0000-0000-000000000000}"/>
          </ac:spMkLst>
        </pc:spChg>
        <pc:spChg chg="mod">
          <ac:chgData name="Thomas Humphrey (1705413)" userId="c780d40b-30e5-49d0-9079-02c1cbd1b375" providerId="ADAL" clId="{B88ABB54-555E-4121-A514-4C013B6A6052}" dt="2023-10-04T11:27:53.297" v="230" actId="2711"/>
          <ac:spMkLst>
            <pc:docMk/>
            <pc:sldMk cId="0" sldId="320"/>
            <ac:spMk id="11" creationId="{9B649DC7-8769-4383-A6F2-8F366BA7A15B}"/>
          </ac:spMkLst>
        </pc:spChg>
        <pc:spChg chg="mod">
          <ac:chgData name="Thomas Humphrey (1705413)" userId="c780d40b-30e5-49d0-9079-02c1cbd1b375" providerId="ADAL" clId="{B88ABB54-555E-4121-A514-4C013B6A6052}" dt="2023-10-04T11:27:53.297" v="230" actId="2711"/>
          <ac:spMkLst>
            <pc:docMk/>
            <pc:sldMk cId="0" sldId="320"/>
            <ac:spMk id="12" creationId="{0C67FD53-2686-4E0E-BA49-976F78F9AAC6}"/>
          </ac:spMkLst>
        </pc:spChg>
        <pc:spChg chg="add">
          <ac:chgData name="Thomas Humphrey (1705413)" userId="c780d40b-30e5-49d0-9079-02c1cbd1b375" providerId="ADAL" clId="{B88ABB54-555E-4121-A514-4C013B6A6052}" dt="2023-10-04T11:27:36.453" v="224" actId="26606"/>
          <ac:spMkLst>
            <pc:docMk/>
            <pc:sldMk cId="0" sldId="320"/>
            <ac:spMk id="14" creationId="{362E11DD-B54B-4751-9C17-39DAF9EF46E7}"/>
          </ac:spMkLst>
        </pc:spChg>
        <pc:spChg chg="mod">
          <ac:chgData name="Thomas Humphrey (1705413)" userId="c780d40b-30e5-49d0-9079-02c1cbd1b375" providerId="ADAL" clId="{B88ABB54-555E-4121-A514-4C013B6A6052}" dt="2023-10-04T11:27:53.297" v="230" actId="2711"/>
          <ac:spMkLst>
            <pc:docMk/>
            <pc:sldMk cId="0" sldId="320"/>
            <ac:spMk id="17" creationId="{3601C3FF-4A5D-437C-B3DB-A53B99D30804}"/>
          </ac:spMkLst>
        </pc:spChg>
        <pc:spChg chg="mod">
          <ac:chgData name="Thomas Humphrey (1705413)" userId="c780d40b-30e5-49d0-9079-02c1cbd1b375" providerId="ADAL" clId="{B88ABB54-555E-4121-A514-4C013B6A6052}" dt="2023-10-04T11:27:53.297" v="230" actId="2711"/>
          <ac:spMkLst>
            <pc:docMk/>
            <pc:sldMk cId="0" sldId="320"/>
            <ac:spMk id="18" creationId="{61B1BDC9-B583-4F65-8FE9-E2CBE71D93E2}"/>
          </ac:spMkLst>
        </pc:spChg>
        <pc:grpChg chg="add">
          <ac:chgData name="Thomas Humphrey (1705413)" userId="c780d40b-30e5-49d0-9079-02c1cbd1b375" providerId="ADAL" clId="{B88ABB54-555E-4121-A514-4C013B6A6052}" dt="2023-10-04T11:27:36.453" v="224" actId="26606"/>
          <ac:grpSpMkLst>
            <pc:docMk/>
            <pc:sldMk cId="0" sldId="320"/>
            <ac:grpSpMk id="10" creationId="{16DBFAD4-B5FC-442B-A283-381B01B195F7}"/>
          </ac:grpSpMkLst>
        </pc:grpChg>
        <pc:grpChg chg="add">
          <ac:chgData name="Thomas Humphrey (1705413)" userId="c780d40b-30e5-49d0-9079-02c1cbd1b375" providerId="ADAL" clId="{B88ABB54-555E-4121-A514-4C013B6A6052}" dt="2023-10-04T11:27:36.453" v="224" actId="26606"/>
          <ac:grpSpMkLst>
            <pc:docMk/>
            <pc:sldMk cId="0" sldId="320"/>
            <ac:grpSpMk id="16" creationId="{B55DE4E1-F219-45A4-96D9-9A86D0E4DBD2}"/>
          </ac:grpSpMkLst>
        </pc:grpChg>
        <pc:picChg chg="add mod">
          <ac:chgData name="Thomas Humphrey (1705413)" userId="c780d40b-30e5-49d0-9079-02c1cbd1b375" providerId="ADAL" clId="{B88ABB54-555E-4121-A514-4C013B6A6052}" dt="2023-10-04T11:27:36.453" v="224" actId="26606"/>
          <ac:picMkLst>
            <pc:docMk/>
            <pc:sldMk cId="0" sldId="320"/>
            <ac:picMk id="3" creationId="{F9989BD1-DF13-F654-F604-3D4CCD472C3A}"/>
          </ac:picMkLst>
        </pc:picChg>
        <pc:picChg chg="del">
          <ac:chgData name="Thomas Humphrey (1705413)" userId="c780d40b-30e5-49d0-9079-02c1cbd1b375" providerId="ADAL" clId="{B88ABB54-555E-4121-A514-4C013B6A6052}" dt="2023-10-04T11:27:32.581" v="222" actId="21"/>
          <ac:picMkLst>
            <pc:docMk/>
            <pc:sldMk cId="0" sldId="320"/>
            <ac:picMk id="51202" creationId="{00000000-0000-0000-0000-000000000000}"/>
          </ac:picMkLst>
        </pc:picChg>
      </pc:sldChg>
      <pc:sldChg chg="addSp modSp mod setBg">
        <pc:chgData name="Thomas Humphrey (1705413)" userId="c780d40b-30e5-49d0-9079-02c1cbd1b375" providerId="ADAL" clId="{B88ABB54-555E-4121-A514-4C013B6A6052}" dt="2023-10-04T11:28:08.714" v="233" actId="2711"/>
        <pc:sldMkLst>
          <pc:docMk/>
          <pc:sldMk cId="0" sldId="321"/>
        </pc:sldMkLst>
        <pc:spChg chg="mod">
          <ac:chgData name="Thomas Humphrey (1705413)" userId="c780d40b-30e5-49d0-9079-02c1cbd1b375" providerId="ADAL" clId="{B88ABB54-555E-4121-A514-4C013B6A6052}" dt="2023-10-04T11:28:08.714" v="233" actId="2711"/>
          <ac:spMkLst>
            <pc:docMk/>
            <pc:sldMk cId="0" sldId="321"/>
            <ac:spMk id="2" creationId="{00000000-0000-0000-0000-000000000000}"/>
          </ac:spMkLst>
        </pc:spChg>
        <pc:spChg chg="mod">
          <ac:chgData name="Thomas Humphrey (1705413)" userId="c780d40b-30e5-49d0-9079-02c1cbd1b375" providerId="ADAL" clId="{B88ABB54-555E-4121-A514-4C013B6A6052}" dt="2023-10-04T11:28:08.714" v="233" actId="2711"/>
          <ac:spMkLst>
            <pc:docMk/>
            <pc:sldMk cId="0" sldId="321"/>
            <ac:spMk id="3" creationId="{00000000-0000-0000-0000-000000000000}"/>
          </ac:spMkLst>
        </pc:spChg>
        <pc:spChg chg="add">
          <ac:chgData name="Thomas Humphrey (1705413)" userId="c780d40b-30e5-49d0-9079-02c1cbd1b375" providerId="ADAL" clId="{B88ABB54-555E-4121-A514-4C013B6A6052}" dt="2023-10-04T11:27:58.038" v="231" actId="26606"/>
          <ac:spMkLst>
            <pc:docMk/>
            <pc:sldMk cId="0" sldId="321"/>
            <ac:spMk id="8" creationId="{E009DD9B-5EE2-4C0D-8B2B-351C8C102205}"/>
          </ac:spMkLst>
        </pc:spChg>
        <pc:spChg chg="add">
          <ac:chgData name="Thomas Humphrey (1705413)" userId="c780d40b-30e5-49d0-9079-02c1cbd1b375" providerId="ADAL" clId="{B88ABB54-555E-4121-A514-4C013B6A6052}" dt="2023-10-04T11:27:58.038" v="231" actId="26606"/>
          <ac:spMkLst>
            <pc:docMk/>
            <pc:sldMk cId="0" sldId="321"/>
            <ac:spMk id="10" creationId="{E720DB99-7745-4E75-9D96-AAB6D55C531E}"/>
          </ac:spMkLst>
        </pc:spChg>
        <pc:spChg chg="add">
          <ac:chgData name="Thomas Humphrey (1705413)" userId="c780d40b-30e5-49d0-9079-02c1cbd1b375" providerId="ADAL" clId="{B88ABB54-555E-4121-A514-4C013B6A6052}" dt="2023-10-04T11:27:58.038" v="231" actId="26606"/>
          <ac:spMkLst>
            <pc:docMk/>
            <pc:sldMk cId="0" sldId="321"/>
            <ac:spMk id="12" creationId="{D68803C4-E159-4360-B7BB-74205C8F782D}"/>
          </ac:spMkLst>
        </pc:spChg>
        <pc:spChg chg="add">
          <ac:chgData name="Thomas Humphrey (1705413)" userId="c780d40b-30e5-49d0-9079-02c1cbd1b375" providerId="ADAL" clId="{B88ABB54-555E-4121-A514-4C013B6A6052}" dt="2023-10-04T11:27:58.038" v="231" actId="26606"/>
          <ac:spMkLst>
            <pc:docMk/>
            <pc:sldMk cId="0" sldId="321"/>
            <ac:spMk id="14" creationId="{504B0465-3B07-49BF-BEA7-D81476246293}"/>
          </ac:spMkLst>
        </pc:spChg>
        <pc:spChg chg="add">
          <ac:chgData name="Thomas Humphrey (1705413)" userId="c780d40b-30e5-49d0-9079-02c1cbd1b375" providerId="ADAL" clId="{B88ABB54-555E-4121-A514-4C013B6A6052}" dt="2023-10-04T11:27:58.038" v="231" actId="26606"/>
          <ac:spMkLst>
            <pc:docMk/>
            <pc:sldMk cId="0" sldId="321"/>
            <ac:spMk id="16" creationId="{49B7FFA5-14CB-4A4F-9BCC-CA3AA5D9D276}"/>
          </ac:spMkLst>
        </pc:spChg>
        <pc:spChg chg="add">
          <ac:chgData name="Thomas Humphrey (1705413)" userId="c780d40b-30e5-49d0-9079-02c1cbd1b375" providerId="ADAL" clId="{B88ABB54-555E-4121-A514-4C013B6A6052}" dt="2023-10-04T11:27:58.038" v="231" actId="26606"/>
          <ac:spMkLst>
            <pc:docMk/>
            <pc:sldMk cId="0" sldId="321"/>
            <ac:spMk id="18" creationId="{04E48745-7512-4EC2-9E20-9092D12150CA}"/>
          </ac:spMkLst>
        </pc:spChg>
      </pc:sldChg>
      <pc:sldChg chg="addSp delSp modSp mod setBg">
        <pc:chgData name="Thomas Humphrey (1705413)" userId="c780d40b-30e5-49d0-9079-02c1cbd1b375" providerId="ADAL" clId="{B88ABB54-555E-4121-A514-4C013B6A6052}" dt="2023-10-04T11:30:48.703" v="254" actId="113"/>
        <pc:sldMkLst>
          <pc:docMk/>
          <pc:sldMk cId="0" sldId="322"/>
        </pc:sldMkLst>
        <pc:spChg chg="mod">
          <ac:chgData name="Thomas Humphrey (1705413)" userId="c780d40b-30e5-49d0-9079-02c1cbd1b375" providerId="ADAL" clId="{B88ABB54-555E-4121-A514-4C013B6A6052}" dt="2023-10-04T11:29:40.038" v="248" actId="14100"/>
          <ac:spMkLst>
            <pc:docMk/>
            <pc:sldMk cId="0" sldId="322"/>
            <ac:spMk id="2" creationId="{00000000-0000-0000-0000-000000000000}"/>
          </ac:spMkLst>
        </pc:spChg>
        <pc:spChg chg="mod ord">
          <ac:chgData name="Thomas Humphrey (1705413)" userId="c780d40b-30e5-49d0-9079-02c1cbd1b375" providerId="ADAL" clId="{B88ABB54-555E-4121-A514-4C013B6A6052}" dt="2023-10-04T11:30:48.703" v="254" actId="113"/>
          <ac:spMkLst>
            <pc:docMk/>
            <pc:sldMk cId="0" sldId="322"/>
            <ac:spMk id="3" creationId="{00000000-0000-0000-0000-000000000000}"/>
          </ac:spMkLst>
        </pc:spChg>
        <pc:spChg chg="add del">
          <ac:chgData name="Thomas Humphrey (1705413)" userId="c780d40b-30e5-49d0-9079-02c1cbd1b375" providerId="ADAL" clId="{B88ABB54-555E-4121-A514-4C013B6A6052}" dt="2023-10-04T11:29:36.774" v="247" actId="26606"/>
          <ac:spMkLst>
            <pc:docMk/>
            <pc:sldMk cId="0" sldId="322"/>
            <ac:spMk id="2055" creationId="{F3AF35CD-DA30-4E34-B0F3-32C27766DA05}"/>
          </ac:spMkLst>
        </pc:spChg>
        <pc:spChg chg="add">
          <ac:chgData name="Thomas Humphrey (1705413)" userId="c780d40b-30e5-49d0-9079-02c1cbd1b375" providerId="ADAL" clId="{B88ABB54-555E-4121-A514-4C013B6A6052}" dt="2023-10-04T11:29:36.774" v="247" actId="26606"/>
          <ac:spMkLst>
            <pc:docMk/>
            <pc:sldMk cId="0" sldId="322"/>
            <ac:spMk id="2064" creationId="{F3AF35CD-DA30-4E34-B0F3-32C27766DA05}"/>
          </ac:spMkLst>
        </pc:spChg>
        <pc:grpChg chg="add del">
          <ac:chgData name="Thomas Humphrey (1705413)" userId="c780d40b-30e5-49d0-9079-02c1cbd1b375" providerId="ADAL" clId="{B88ABB54-555E-4121-A514-4C013B6A6052}" dt="2023-10-04T11:29:36.774" v="247" actId="26606"/>
          <ac:grpSpMkLst>
            <pc:docMk/>
            <pc:sldMk cId="0" sldId="322"/>
            <ac:grpSpMk id="2057" creationId="{BCFC42DC-2C46-47C4-BC61-530557385DBD}"/>
          </ac:grpSpMkLst>
        </pc:grpChg>
        <pc:grpChg chg="add">
          <ac:chgData name="Thomas Humphrey (1705413)" userId="c780d40b-30e5-49d0-9079-02c1cbd1b375" providerId="ADAL" clId="{B88ABB54-555E-4121-A514-4C013B6A6052}" dt="2023-10-04T11:29:36.774" v="247" actId="26606"/>
          <ac:grpSpMkLst>
            <pc:docMk/>
            <pc:sldMk cId="0" sldId="322"/>
            <ac:grpSpMk id="2066" creationId="{BCFC42DC-2C46-47C4-BC61-530557385DBD}"/>
          </ac:grpSpMkLst>
        </pc:grpChg>
        <pc:picChg chg="add mod">
          <ac:chgData name="Thomas Humphrey (1705413)" userId="c780d40b-30e5-49d0-9079-02c1cbd1b375" providerId="ADAL" clId="{B88ABB54-555E-4121-A514-4C013B6A6052}" dt="2023-10-04T11:29:58.109" v="253" actId="1076"/>
          <ac:picMkLst>
            <pc:docMk/>
            <pc:sldMk cId="0" sldId="322"/>
            <ac:picMk id="5" creationId="{1C1E9C70-89EB-42EA-E431-065B33E523F4}"/>
          </ac:picMkLst>
        </pc:picChg>
        <pc:picChg chg="del mod">
          <ac:chgData name="Thomas Humphrey (1705413)" userId="c780d40b-30e5-49d0-9079-02c1cbd1b375" providerId="ADAL" clId="{B88ABB54-555E-4121-A514-4C013B6A6052}" dt="2023-10-04T11:29:23.908" v="245" actId="21"/>
          <ac:picMkLst>
            <pc:docMk/>
            <pc:sldMk cId="0" sldId="322"/>
            <ac:picMk id="2050" creationId="{00000000-0000-0000-0000-000000000000}"/>
          </ac:picMkLst>
        </pc:picChg>
      </pc:sldChg>
      <pc:sldChg chg="addSp modSp mod setBg">
        <pc:chgData name="Thomas Humphrey (1705413)" userId="c780d40b-30e5-49d0-9079-02c1cbd1b375" providerId="ADAL" clId="{B88ABB54-555E-4121-A514-4C013B6A6052}" dt="2023-10-04T11:31:45.723" v="269" actId="403"/>
        <pc:sldMkLst>
          <pc:docMk/>
          <pc:sldMk cId="0" sldId="323"/>
        </pc:sldMkLst>
        <pc:spChg chg="mod">
          <ac:chgData name="Thomas Humphrey (1705413)" userId="c780d40b-30e5-49d0-9079-02c1cbd1b375" providerId="ADAL" clId="{B88ABB54-555E-4121-A514-4C013B6A6052}" dt="2023-10-04T11:31:40.395" v="267" actId="404"/>
          <ac:spMkLst>
            <pc:docMk/>
            <pc:sldMk cId="0" sldId="323"/>
            <ac:spMk id="2" creationId="{00000000-0000-0000-0000-000000000000}"/>
          </ac:spMkLst>
        </pc:spChg>
        <pc:spChg chg="mod">
          <ac:chgData name="Thomas Humphrey (1705413)" userId="c780d40b-30e5-49d0-9079-02c1cbd1b375" providerId="ADAL" clId="{B88ABB54-555E-4121-A514-4C013B6A6052}" dt="2023-10-04T11:31:45.723" v="269" actId="403"/>
          <ac:spMkLst>
            <pc:docMk/>
            <pc:sldMk cId="0" sldId="323"/>
            <ac:spMk id="3" creationId="{00000000-0000-0000-0000-000000000000}"/>
          </ac:spMkLst>
        </pc:spChg>
        <pc:spChg chg="add">
          <ac:chgData name="Thomas Humphrey (1705413)" userId="c780d40b-30e5-49d0-9079-02c1cbd1b375" providerId="ADAL" clId="{B88ABB54-555E-4121-A514-4C013B6A6052}" dt="2023-10-04T11:30:54.638" v="255" actId="26606"/>
          <ac:spMkLst>
            <pc:docMk/>
            <pc:sldMk cId="0" sldId="323"/>
            <ac:spMk id="8" creationId="{E009DD9B-5EE2-4C0D-8B2B-351C8C102205}"/>
          </ac:spMkLst>
        </pc:spChg>
        <pc:spChg chg="add">
          <ac:chgData name="Thomas Humphrey (1705413)" userId="c780d40b-30e5-49d0-9079-02c1cbd1b375" providerId="ADAL" clId="{B88ABB54-555E-4121-A514-4C013B6A6052}" dt="2023-10-04T11:30:54.638" v="255" actId="26606"/>
          <ac:spMkLst>
            <pc:docMk/>
            <pc:sldMk cId="0" sldId="323"/>
            <ac:spMk id="10" creationId="{E720DB99-7745-4E75-9D96-AAB6D55C531E}"/>
          </ac:spMkLst>
        </pc:spChg>
        <pc:spChg chg="add">
          <ac:chgData name="Thomas Humphrey (1705413)" userId="c780d40b-30e5-49d0-9079-02c1cbd1b375" providerId="ADAL" clId="{B88ABB54-555E-4121-A514-4C013B6A6052}" dt="2023-10-04T11:30:54.638" v="255" actId="26606"/>
          <ac:spMkLst>
            <pc:docMk/>
            <pc:sldMk cId="0" sldId="323"/>
            <ac:spMk id="12" creationId="{D68803C4-E159-4360-B7BB-74205C8F782D}"/>
          </ac:spMkLst>
        </pc:spChg>
        <pc:spChg chg="add">
          <ac:chgData name="Thomas Humphrey (1705413)" userId="c780d40b-30e5-49d0-9079-02c1cbd1b375" providerId="ADAL" clId="{B88ABB54-555E-4121-A514-4C013B6A6052}" dt="2023-10-04T11:30:54.638" v="255" actId="26606"/>
          <ac:spMkLst>
            <pc:docMk/>
            <pc:sldMk cId="0" sldId="323"/>
            <ac:spMk id="14" creationId="{504B0465-3B07-49BF-BEA7-D81476246293}"/>
          </ac:spMkLst>
        </pc:spChg>
        <pc:spChg chg="add">
          <ac:chgData name="Thomas Humphrey (1705413)" userId="c780d40b-30e5-49d0-9079-02c1cbd1b375" providerId="ADAL" clId="{B88ABB54-555E-4121-A514-4C013B6A6052}" dt="2023-10-04T11:30:54.638" v="255" actId="26606"/>
          <ac:spMkLst>
            <pc:docMk/>
            <pc:sldMk cId="0" sldId="323"/>
            <ac:spMk id="16" creationId="{49B7FFA5-14CB-4A4F-9BCC-CA3AA5D9D276}"/>
          </ac:spMkLst>
        </pc:spChg>
        <pc:spChg chg="add">
          <ac:chgData name="Thomas Humphrey (1705413)" userId="c780d40b-30e5-49d0-9079-02c1cbd1b375" providerId="ADAL" clId="{B88ABB54-555E-4121-A514-4C013B6A6052}" dt="2023-10-04T11:30:54.638" v="255" actId="26606"/>
          <ac:spMkLst>
            <pc:docMk/>
            <pc:sldMk cId="0" sldId="323"/>
            <ac:spMk id="18" creationId="{04E48745-7512-4EC2-9E20-9092D12150CA}"/>
          </ac:spMkLst>
        </pc:spChg>
      </pc:sldChg>
      <pc:sldChg chg="addSp modSp mod setBg">
        <pc:chgData name="Thomas Humphrey (1705413)" userId="c780d40b-30e5-49d0-9079-02c1cbd1b375" providerId="ADAL" clId="{B88ABB54-555E-4121-A514-4C013B6A6052}" dt="2023-10-04T11:31:29.777" v="264" actId="404"/>
        <pc:sldMkLst>
          <pc:docMk/>
          <pc:sldMk cId="0" sldId="324"/>
        </pc:sldMkLst>
        <pc:spChg chg="mod">
          <ac:chgData name="Thomas Humphrey (1705413)" userId="c780d40b-30e5-49d0-9079-02c1cbd1b375" providerId="ADAL" clId="{B88ABB54-555E-4121-A514-4C013B6A6052}" dt="2023-10-04T11:31:29.777" v="264" actId="404"/>
          <ac:spMkLst>
            <pc:docMk/>
            <pc:sldMk cId="0" sldId="324"/>
            <ac:spMk id="2" creationId="{00000000-0000-0000-0000-000000000000}"/>
          </ac:spMkLst>
        </pc:spChg>
        <pc:spChg chg="mod">
          <ac:chgData name="Thomas Humphrey (1705413)" userId="c780d40b-30e5-49d0-9079-02c1cbd1b375" providerId="ADAL" clId="{B88ABB54-555E-4121-A514-4C013B6A6052}" dt="2023-10-04T11:31:24.777" v="262" actId="121"/>
          <ac:spMkLst>
            <pc:docMk/>
            <pc:sldMk cId="0" sldId="324"/>
            <ac:spMk id="3" creationId="{00000000-0000-0000-0000-000000000000}"/>
          </ac:spMkLst>
        </pc:spChg>
        <pc:spChg chg="add">
          <ac:chgData name="Thomas Humphrey (1705413)" userId="c780d40b-30e5-49d0-9079-02c1cbd1b375" providerId="ADAL" clId="{B88ABB54-555E-4121-A514-4C013B6A6052}" dt="2023-10-04T11:31:17.265" v="260" actId="26606"/>
          <ac:spMkLst>
            <pc:docMk/>
            <pc:sldMk cId="0" sldId="324"/>
            <ac:spMk id="8" creationId="{E009DD9B-5EE2-4C0D-8B2B-351C8C102205}"/>
          </ac:spMkLst>
        </pc:spChg>
        <pc:spChg chg="add">
          <ac:chgData name="Thomas Humphrey (1705413)" userId="c780d40b-30e5-49d0-9079-02c1cbd1b375" providerId="ADAL" clId="{B88ABB54-555E-4121-A514-4C013B6A6052}" dt="2023-10-04T11:31:17.265" v="260" actId="26606"/>
          <ac:spMkLst>
            <pc:docMk/>
            <pc:sldMk cId="0" sldId="324"/>
            <ac:spMk id="10" creationId="{E720DB99-7745-4E75-9D96-AAB6D55C531E}"/>
          </ac:spMkLst>
        </pc:spChg>
        <pc:spChg chg="add">
          <ac:chgData name="Thomas Humphrey (1705413)" userId="c780d40b-30e5-49d0-9079-02c1cbd1b375" providerId="ADAL" clId="{B88ABB54-555E-4121-A514-4C013B6A6052}" dt="2023-10-04T11:31:17.265" v="260" actId="26606"/>
          <ac:spMkLst>
            <pc:docMk/>
            <pc:sldMk cId="0" sldId="324"/>
            <ac:spMk id="12" creationId="{D68803C4-E159-4360-B7BB-74205C8F782D}"/>
          </ac:spMkLst>
        </pc:spChg>
        <pc:spChg chg="add">
          <ac:chgData name="Thomas Humphrey (1705413)" userId="c780d40b-30e5-49d0-9079-02c1cbd1b375" providerId="ADAL" clId="{B88ABB54-555E-4121-A514-4C013B6A6052}" dt="2023-10-04T11:31:17.265" v="260" actId="26606"/>
          <ac:spMkLst>
            <pc:docMk/>
            <pc:sldMk cId="0" sldId="324"/>
            <ac:spMk id="14" creationId="{504B0465-3B07-49BF-BEA7-D81476246293}"/>
          </ac:spMkLst>
        </pc:spChg>
        <pc:spChg chg="add">
          <ac:chgData name="Thomas Humphrey (1705413)" userId="c780d40b-30e5-49d0-9079-02c1cbd1b375" providerId="ADAL" clId="{B88ABB54-555E-4121-A514-4C013B6A6052}" dt="2023-10-04T11:31:17.265" v="260" actId="26606"/>
          <ac:spMkLst>
            <pc:docMk/>
            <pc:sldMk cId="0" sldId="324"/>
            <ac:spMk id="16" creationId="{49B7FFA5-14CB-4A4F-9BCC-CA3AA5D9D276}"/>
          </ac:spMkLst>
        </pc:spChg>
        <pc:spChg chg="add">
          <ac:chgData name="Thomas Humphrey (1705413)" userId="c780d40b-30e5-49d0-9079-02c1cbd1b375" providerId="ADAL" clId="{B88ABB54-555E-4121-A514-4C013B6A6052}" dt="2023-10-04T11:31:17.265" v="260" actId="26606"/>
          <ac:spMkLst>
            <pc:docMk/>
            <pc:sldMk cId="0" sldId="324"/>
            <ac:spMk id="18" creationId="{04E48745-7512-4EC2-9E20-9092D12150CA}"/>
          </ac:spMkLst>
        </pc:spChg>
      </pc:sldChg>
      <pc:sldChg chg="addSp modSp mod setBg">
        <pc:chgData name="Thomas Humphrey (1705413)" userId="c780d40b-30e5-49d0-9079-02c1cbd1b375" providerId="ADAL" clId="{B88ABB54-555E-4121-A514-4C013B6A6052}" dt="2023-10-04T11:32:42.825" v="365" actId="26606"/>
        <pc:sldMkLst>
          <pc:docMk/>
          <pc:sldMk cId="0" sldId="325"/>
        </pc:sldMkLst>
        <pc:spChg chg="mod">
          <ac:chgData name="Thomas Humphrey (1705413)" userId="c780d40b-30e5-49d0-9079-02c1cbd1b375" providerId="ADAL" clId="{B88ABB54-555E-4121-A514-4C013B6A6052}" dt="2023-10-04T11:32:42.825" v="365" actId="26606"/>
          <ac:spMkLst>
            <pc:docMk/>
            <pc:sldMk cId="0" sldId="325"/>
            <ac:spMk id="2" creationId="{00000000-0000-0000-0000-000000000000}"/>
          </ac:spMkLst>
        </pc:spChg>
        <pc:spChg chg="mod">
          <ac:chgData name="Thomas Humphrey (1705413)" userId="c780d40b-30e5-49d0-9079-02c1cbd1b375" providerId="ADAL" clId="{B88ABB54-555E-4121-A514-4C013B6A6052}" dt="2023-10-04T11:32:42.825" v="365" actId="26606"/>
          <ac:spMkLst>
            <pc:docMk/>
            <pc:sldMk cId="0" sldId="325"/>
            <ac:spMk id="3" creationId="{00000000-0000-0000-0000-000000000000}"/>
          </ac:spMkLst>
        </pc:spChg>
        <pc:spChg chg="add">
          <ac:chgData name="Thomas Humphrey (1705413)" userId="c780d40b-30e5-49d0-9079-02c1cbd1b375" providerId="ADAL" clId="{B88ABB54-555E-4121-A514-4C013B6A6052}" dt="2023-10-04T11:32:42.825" v="365" actId="26606"/>
          <ac:spMkLst>
            <pc:docMk/>
            <pc:sldMk cId="0" sldId="325"/>
            <ac:spMk id="8" creationId="{E009DD9B-5EE2-4C0D-8B2B-351C8C102205}"/>
          </ac:spMkLst>
        </pc:spChg>
        <pc:spChg chg="add">
          <ac:chgData name="Thomas Humphrey (1705413)" userId="c780d40b-30e5-49d0-9079-02c1cbd1b375" providerId="ADAL" clId="{B88ABB54-555E-4121-A514-4C013B6A6052}" dt="2023-10-04T11:32:42.825" v="365" actId="26606"/>
          <ac:spMkLst>
            <pc:docMk/>
            <pc:sldMk cId="0" sldId="325"/>
            <ac:spMk id="10" creationId="{E720DB99-7745-4E75-9D96-AAB6D55C531E}"/>
          </ac:spMkLst>
        </pc:spChg>
        <pc:spChg chg="add">
          <ac:chgData name="Thomas Humphrey (1705413)" userId="c780d40b-30e5-49d0-9079-02c1cbd1b375" providerId="ADAL" clId="{B88ABB54-555E-4121-A514-4C013B6A6052}" dt="2023-10-04T11:32:42.825" v="365" actId="26606"/>
          <ac:spMkLst>
            <pc:docMk/>
            <pc:sldMk cId="0" sldId="325"/>
            <ac:spMk id="12" creationId="{D68803C4-E159-4360-B7BB-74205C8F782D}"/>
          </ac:spMkLst>
        </pc:spChg>
        <pc:spChg chg="add">
          <ac:chgData name="Thomas Humphrey (1705413)" userId="c780d40b-30e5-49d0-9079-02c1cbd1b375" providerId="ADAL" clId="{B88ABB54-555E-4121-A514-4C013B6A6052}" dt="2023-10-04T11:32:42.825" v="365" actId="26606"/>
          <ac:spMkLst>
            <pc:docMk/>
            <pc:sldMk cId="0" sldId="325"/>
            <ac:spMk id="14" creationId="{504B0465-3B07-49BF-BEA7-D81476246293}"/>
          </ac:spMkLst>
        </pc:spChg>
        <pc:spChg chg="add">
          <ac:chgData name="Thomas Humphrey (1705413)" userId="c780d40b-30e5-49d0-9079-02c1cbd1b375" providerId="ADAL" clId="{B88ABB54-555E-4121-A514-4C013B6A6052}" dt="2023-10-04T11:32:42.825" v="365" actId="26606"/>
          <ac:spMkLst>
            <pc:docMk/>
            <pc:sldMk cId="0" sldId="325"/>
            <ac:spMk id="16" creationId="{49B7FFA5-14CB-4A4F-9BCC-CA3AA5D9D276}"/>
          </ac:spMkLst>
        </pc:spChg>
        <pc:spChg chg="add">
          <ac:chgData name="Thomas Humphrey (1705413)" userId="c780d40b-30e5-49d0-9079-02c1cbd1b375" providerId="ADAL" clId="{B88ABB54-555E-4121-A514-4C013B6A6052}" dt="2023-10-04T11:32:42.825" v="365" actId="26606"/>
          <ac:spMkLst>
            <pc:docMk/>
            <pc:sldMk cId="0" sldId="325"/>
            <ac:spMk id="18" creationId="{04E48745-7512-4EC2-9E20-9092D12150CA}"/>
          </ac:spMkLst>
        </pc:spChg>
      </pc:sldChg>
      <pc:sldChg chg="addSp modSp mod setBg">
        <pc:chgData name="Thomas Humphrey (1705413)" userId="c780d40b-30e5-49d0-9079-02c1cbd1b375" providerId="ADAL" clId="{B88ABB54-555E-4121-A514-4C013B6A6052}" dt="2023-10-04T11:33:51.659" v="374" actId="113"/>
        <pc:sldMkLst>
          <pc:docMk/>
          <pc:sldMk cId="0" sldId="326"/>
        </pc:sldMkLst>
        <pc:spChg chg="mod">
          <ac:chgData name="Thomas Humphrey (1705413)" userId="c780d40b-30e5-49d0-9079-02c1cbd1b375" providerId="ADAL" clId="{B88ABB54-555E-4121-A514-4C013B6A6052}" dt="2023-10-04T11:32:54.203" v="369" actId="404"/>
          <ac:spMkLst>
            <pc:docMk/>
            <pc:sldMk cId="0" sldId="326"/>
            <ac:spMk id="2" creationId="{00000000-0000-0000-0000-000000000000}"/>
          </ac:spMkLst>
        </pc:spChg>
        <pc:spChg chg="mod">
          <ac:chgData name="Thomas Humphrey (1705413)" userId="c780d40b-30e5-49d0-9079-02c1cbd1b375" providerId="ADAL" clId="{B88ABB54-555E-4121-A514-4C013B6A6052}" dt="2023-10-04T11:33:51.659" v="374" actId="113"/>
          <ac:spMkLst>
            <pc:docMk/>
            <pc:sldMk cId="0" sldId="326"/>
            <ac:spMk id="3" creationId="{00000000-0000-0000-0000-000000000000}"/>
          </ac:spMkLst>
        </pc:spChg>
        <pc:spChg chg="add">
          <ac:chgData name="Thomas Humphrey (1705413)" userId="c780d40b-30e5-49d0-9079-02c1cbd1b375" providerId="ADAL" clId="{B88ABB54-555E-4121-A514-4C013B6A6052}" dt="2023-10-04T11:32:45.815" v="366" actId="26606"/>
          <ac:spMkLst>
            <pc:docMk/>
            <pc:sldMk cId="0" sldId="326"/>
            <ac:spMk id="8" creationId="{E009DD9B-5EE2-4C0D-8B2B-351C8C102205}"/>
          </ac:spMkLst>
        </pc:spChg>
        <pc:spChg chg="add">
          <ac:chgData name="Thomas Humphrey (1705413)" userId="c780d40b-30e5-49d0-9079-02c1cbd1b375" providerId="ADAL" clId="{B88ABB54-555E-4121-A514-4C013B6A6052}" dt="2023-10-04T11:32:45.815" v="366" actId="26606"/>
          <ac:spMkLst>
            <pc:docMk/>
            <pc:sldMk cId="0" sldId="326"/>
            <ac:spMk id="10" creationId="{E720DB99-7745-4E75-9D96-AAB6D55C531E}"/>
          </ac:spMkLst>
        </pc:spChg>
        <pc:spChg chg="add">
          <ac:chgData name="Thomas Humphrey (1705413)" userId="c780d40b-30e5-49d0-9079-02c1cbd1b375" providerId="ADAL" clId="{B88ABB54-555E-4121-A514-4C013B6A6052}" dt="2023-10-04T11:32:45.815" v="366" actId="26606"/>
          <ac:spMkLst>
            <pc:docMk/>
            <pc:sldMk cId="0" sldId="326"/>
            <ac:spMk id="12" creationId="{D68803C4-E159-4360-B7BB-74205C8F782D}"/>
          </ac:spMkLst>
        </pc:spChg>
        <pc:spChg chg="add">
          <ac:chgData name="Thomas Humphrey (1705413)" userId="c780d40b-30e5-49d0-9079-02c1cbd1b375" providerId="ADAL" clId="{B88ABB54-555E-4121-A514-4C013B6A6052}" dt="2023-10-04T11:32:45.815" v="366" actId="26606"/>
          <ac:spMkLst>
            <pc:docMk/>
            <pc:sldMk cId="0" sldId="326"/>
            <ac:spMk id="14" creationId="{504B0465-3B07-49BF-BEA7-D81476246293}"/>
          </ac:spMkLst>
        </pc:spChg>
        <pc:spChg chg="add">
          <ac:chgData name="Thomas Humphrey (1705413)" userId="c780d40b-30e5-49d0-9079-02c1cbd1b375" providerId="ADAL" clId="{B88ABB54-555E-4121-A514-4C013B6A6052}" dt="2023-10-04T11:32:45.815" v="366" actId="26606"/>
          <ac:spMkLst>
            <pc:docMk/>
            <pc:sldMk cId="0" sldId="326"/>
            <ac:spMk id="16" creationId="{49B7FFA5-14CB-4A4F-9BCC-CA3AA5D9D276}"/>
          </ac:spMkLst>
        </pc:spChg>
        <pc:spChg chg="add">
          <ac:chgData name="Thomas Humphrey (1705413)" userId="c780d40b-30e5-49d0-9079-02c1cbd1b375" providerId="ADAL" clId="{B88ABB54-555E-4121-A514-4C013B6A6052}" dt="2023-10-04T11:32:45.815" v="366" actId="26606"/>
          <ac:spMkLst>
            <pc:docMk/>
            <pc:sldMk cId="0" sldId="326"/>
            <ac:spMk id="18" creationId="{04E48745-7512-4EC2-9E20-9092D12150CA}"/>
          </ac:spMkLst>
        </pc:spChg>
      </pc:sldChg>
      <pc:sldChg chg="addSp modSp mod setBg">
        <pc:chgData name="Thomas Humphrey (1705413)" userId="c780d40b-30e5-49d0-9079-02c1cbd1b375" providerId="ADAL" clId="{B88ABB54-555E-4121-A514-4C013B6A6052}" dt="2023-10-04T11:34:56.159" v="382" actId="113"/>
        <pc:sldMkLst>
          <pc:docMk/>
          <pc:sldMk cId="0" sldId="327"/>
        </pc:sldMkLst>
        <pc:spChg chg="mod">
          <ac:chgData name="Thomas Humphrey (1705413)" userId="c780d40b-30e5-49d0-9079-02c1cbd1b375" providerId="ADAL" clId="{B88ABB54-555E-4121-A514-4C013B6A6052}" dt="2023-10-04T11:34:15.704" v="379" actId="404"/>
          <ac:spMkLst>
            <pc:docMk/>
            <pc:sldMk cId="0" sldId="327"/>
            <ac:spMk id="2" creationId="{00000000-0000-0000-0000-000000000000}"/>
          </ac:spMkLst>
        </pc:spChg>
        <pc:spChg chg="mod">
          <ac:chgData name="Thomas Humphrey (1705413)" userId="c780d40b-30e5-49d0-9079-02c1cbd1b375" providerId="ADAL" clId="{B88ABB54-555E-4121-A514-4C013B6A6052}" dt="2023-10-04T11:34:56.159" v="382" actId="113"/>
          <ac:spMkLst>
            <pc:docMk/>
            <pc:sldMk cId="0" sldId="327"/>
            <ac:spMk id="3" creationId="{00000000-0000-0000-0000-000000000000}"/>
          </ac:spMkLst>
        </pc:spChg>
        <pc:spChg chg="add">
          <ac:chgData name="Thomas Humphrey (1705413)" userId="c780d40b-30e5-49d0-9079-02c1cbd1b375" providerId="ADAL" clId="{B88ABB54-555E-4121-A514-4C013B6A6052}" dt="2023-10-04T11:34:11.799" v="377" actId="26606"/>
          <ac:spMkLst>
            <pc:docMk/>
            <pc:sldMk cId="0" sldId="327"/>
            <ac:spMk id="8" creationId="{E009DD9B-5EE2-4C0D-8B2B-351C8C102205}"/>
          </ac:spMkLst>
        </pc:spChg>
        <pc:spChg chg="add">
          <ac:chgData name="Thomas Humphrey (1705413)" userId="c780d40b-30e5-49d0-9079-02c1cbd1b375" providerId="ADAL" clId="{B88ABB54-555E-4121-A514-4C013B6A6052}" dt="2023-10-04T11:34:11.799" v="377" actId="26606"/>
          <ac:spMkLst>
            <pc:docMk/>
            <pc:sldMk cId="0" sldId="327"/>
            <ac:spMk id="10" creationId="{E720DB99-7745-4E75-9D96-AAB6D55C531E}"/>
          </ac:spMkLst>
        </pc:spChg>
        <pc:spChg chg="add">
          <ac:chgData name="Thomas Humphrey (1705413)" userId="c780d40b-30e5-49d0-9079-02c1cbd1b375" providerId="ADAL" clId="{B88ABB54-555E-4121-A514-4C013B6A6052}" dt="2023-10-04T11:34:11.799" v="377" actId="26606"/>
          <ac:spMkLst>
            <pc:docMk/>
            <pc:sldMk cId="0" sldId="327"/>
            <ac:spMk id="12" creationId="{D68803C4-E159-4360-B7BB-74205C8F782D}"/>
          </ac:spMkLst>
        </pc:spChg>
        <pc:spChg chg="add">
          <ac:chgData name="Thomas Humphrey (1705413)" userId="c780d40b-30e5-49d0-9079-02c1cbd1b375" providerId="ADAL" clId="{B88ABB54-555E-4121-A514-4C013B6A6052}" dt="2023-10-04T11:34:11.799" v="377" actId="26606"/>
          <ac:spMkLst>
            <pc:docMk/>
            <pc:sldMk cId="0" sldId="327"/>
            <ac:spMk id="14" creationId="{504B0465-3B07-49BF-BEA7-D81476246293}"/>
          </ac:spMkLst>
        </pc:spChg>
        <pc:spChg chg="add">
          <ac:chgData name="Thomas Humphrey (1705413)" userId="c780d40b-30e5-49d0-9079-02c1cbd1b375" providerId="ADAL" clId="{B88ABB54-555E-4121-A514-4C013B6A6052}" dt="2023-10-04T11:34:11.799" v="377" actId="26606"/>
          <ac:spMkLst>
            <pc:docMk/>
            <pc:sldMk cId="0" sldId="327"/>
            <ac:spMk id="16" creationId="{49B7FFA5-14CB-4A4F-9BCC-CA3AA5D9D276}"/>
          </ac:spMkLst>
        </pc:spChg>
        <pc:spChg chg="add">
          <ac:chgData name="Thomas Humphrey (1705413)" userId="c780d40b-30e5-49d0-9079-02c1cbd1b375" providerId="ADAL" clId="{B88ABB54-555E-4121-A514-4C013B6A6052}" dt="2023-10-04T11:34:11.799" v="377" actId="26606"/>
          <ac:spMkLst>
            <pc:docMk/>
            <pc:sldMk cId="0" sldId="327"/>
            <ac:spMk id="18" creationId="{04E48745-7512-4EC2-9E20-9092D12150CA}"/>
          </ac:spMkLst>
        </pc:spChg>
      </pc:sldChg>
      <pc:sldChg chg="addSp delSp modSp mod setBg setClrOvrMap">
        <pc:chgData name="Thomas Humphrey (1705413)" userId="c780d40b-30e5-49d0-9079-02c1cbd1b375" providerId="ADAL" clId="{B88ABB54-555E-4121-A514-4C013B6A6052}" dt="2023-10-04T11:37:06.710" v="408" actId="14100"/>
        <pc:sldMkLst>
          <pc:docMk/>
          <pc:sldMk cId="0" sldId="328"/>
        </pc:sldMkLst>
        <pc:spChg chg="mod">
          <ac:chgData name="Thomas Humphrey (1705413)" userId="c780d40b-30e5-49d0-9079-02c1cbd1b375" providerId="ADAL" clId="{B88ABB54-555E-4121-A514-4C013B6A6052}" dt="2023-10-04T11:37:06.710" v="408" actId="14100"/>
          <ac:spMkLst>
            <pc:docMk/>
            <pc:sldMk cId="0" sldId="328"/>
            <ac:spMk id="2" creationId="{00000000-0000-0000-0000-000000000000}"/>
          </ac:spMkLst>
        </pc:spChg>
        <pc:spChg chg="mod ord">
          <ac:chgData name="Thomas Humphrey (1705413)" userId="c780d40b-30e5-49d0-9079-02c1cbd1b375" providerId="ADAL" clId="{B88ABB54-555E-4121-A514-4C013B6A6052}" dt="2023-10-04T11:36:56.418" v="404" actId="14100"/>
          <ac:spMkLst>
            <pc:docMk/>
            <pc:sldMk cId="0" sldId="328"/>
            <ac:spMk id="3" creationId="{00000000-0000-0000-0000-000000000000}"/>
          </ac:spMkLst>
        </pc:spChg>
        <pc:spChg chg="add del">
          <ac:chgData name="Thomas Humphrey (1705413)" userId="c780d40b-30e5-49d0-9079-02c1cbd1b375" providerId="ADAL" clId="{B88ABB54-555E-4121-A514-4C013B6A6052}" dt="2023-10-04T11:35:06.111" v="384" actId="26606"/>
          <ac:spMkLst>
            <pc:docMk/>
            <pc:sldMk cId="0" sldId="328"/>
            <ac:spMk id="8" creationId="{E009DD9B-5EE2-4C0D-8B2B-351C8C102205}"/>
          </ac:spMkLst>
        </pc:spChg>
        <pc:spChg chg="add del">
          <ac:chgData name="Thomas Humphrey (1705413)" userId="c780d40b-30e5-49d0-9079-02c1cbd1b375" providerId="ADAL" clId="{B88ABB54-555E-4121-A514-4C013B6A6052}" dt="2023-10-04T11:36:22.596" v="390" actId="26606"/>
          <ac:spMkLst>
            <pc:docMk/>
            <pc:sldMk cId="0" sldId="328"/>
            <ac:spMk id="9" creationId="{3964958D-AF5D-4863-B5FB-83F6B8CB12A0}"/>
          </ac:spMkLst>
        </pc:spChg>
        <pc:spChg chg="add del">
          <ac:chgData name="Thomas Humphrey (1705413)" userId="c780d40b-30e5-49d0-9079-02c1cbd1b375" providerId="ADAL" clId="{B88ABB54-555E-4121-A514-4C013B6A6052}" dt="2023-10-04T11:35:06.111" v="384" actId="26606"/>
          <ac:spMkLst>
            <pc:docMk/>
            <pc:sldMk cId="0" sldId="328"/>
            <ac:spMk id="10" creationId="{E720DB99-7745-4E75-9D96-AAB6D55C531E}"/>
          </ac:spMkLst>
        </pc:spChg>
        <pc:spChg chg="add del">
          <ac:chgData name="Thomas Humphrey (1705413)" userId="c780d40b-30e5-49d0-9079-02c1cbd1b375" providerId="ADAL" clId="{B88ABB54-555E-4121-A514-4C013B6A6052}" dt="2023-10-04T11:35:06.111" v="384" actId="26606"/>
          <ac:spMkLst>
            <pc:docMk/>
            <pc:sldMk cId="0" sldId="328"/>
            <ac:spMk id="12" creationId="{D68803C4-E159-4360-B7BB-74205C8F782D}"/>
          </ac:spMkLst>
        </pc:spChg>
        <pc:spChg chg="add del">
          <ac:chgData name="Thomas Humphrey (1705413)" userId="c780d40b-30e5-49d0-9079-02c1cbd1b375" providerId="ADAL" clId="{B88ABB54-555E-4121-A514-4C013B6A6052}" dt="2023-10-04T11:36:29.313" v="393" actId="26606"/>
          <ac:spMkLst>
            <pc:docMk/>
            <pc:sldMk cId="0" sldId="328"/>
            <ac:spMk id="13" creationId="{3964958D-AF5D-4863-B5FB-83F6B8CB12A0}"/>
          </ac:spMkLst>
        </pc:spChg>
        <pc:spChg chg="add del">
          <ac:chgData name="Thomas Humphrey (1705413)" userId="c780d40b-30e5-49d0-9079-02c1cbd1b375" providerId="ADAL" clId="{B88ABB54-555E-4121-A514-4C013B6A6052}" dt="2023-10-04T11:35:06.111" v="384" actId="26606"/>
          <ac:spMkLst>
            <pc:docMk/>
            <pc:sldMk cId="0" sldId="328"/>
            <ac:spMk id="14" creationId="{504B0465-3B07-49BF-BEA7-D81476246293}"/>
          </ac:spMkLst>
        </pc:spChg>
        <pc:spChg chg="add del">
          <ac:chgData name="Thomas Humphrey (1705413)" userId="c780d40b-30e5-49d0-9079-02c1cbd1b375" providerId="ADAL" clId="{B88ABB54-555E-4121-A514-4C013B6A6052}" dt="2023-10-04T11:35:06.111" v="384" actId="26606"/>
          <ac:spMkLst>
            <pc:docMk/>
            <pc:sldMk cId="0" sldId="328"/>
            <ac:spMk id="16" creationId="{49B7FFA5-14CB-4A4F-9BCC-CA3AA5D9D276}"/>
          </ac:spMkLst>
        </pc:spChg>
        <pc:spChg chg="add del">
          <ac:chgData name="Thomas Humphrey (1705413)" userId="c780d40b-30e5-49d0-9079-02c1cbd1b375" providerId="ADAL" clId="{B88ABB54-555E-4121-A514-4C013B6A6052}" dt="2023-10-04T11:35:06.111" v="384" actId="26606"/>
          <ac:spMkLst>
            <pc:docMk/>
            <pc:sldMk cId="0" sldId="328"/>
            <ac:spMk id="18" creationId="{04E48745-7512-4EC2-9E20-9092D12150CA}"/>
          </ac:spMkLst>
        </pc:spChg>
        <pc:spChg chg="add del">
          <ac:chgData name="Thomas Humphrey (1705413)" userId="c780d40b-30e5-49d0-9079-02c1cbd1b375" providerId="ADAL" clId="{B88ABB54-555E-4121-A514-4C013B6A6052}" dt="2023-10-04T11:36:35.050" v="395" actId="26606"/>
          <ac:spMkLst>
            <pc:docMk/>
            <pc:sldMk cId="0" sldId="328"/>
            <ac:spMk id="21" creationId="{A943D298-0548-4C7A-870B-7594104F8214}"/>
          </ac:spMkLst>
        </pc:spChg>
        <pc:spChg chg="add del">
          <ac:chgData name="Thomas Humphrey (1705413)" userId="c780d40b-30e5-49d0-9079-02c1cbd1b375" providerId="ADAL" clId="{B88ABB54-555E-4121-A514-4C013B6A6052}" dt="2023-10-04T11:36:35.050" v="395" actId="26606"/>
          <ac:spMkLst>
            <pc:docMk/>
            <pc:sldMk cId="0" sldId="328"/>
            <ac:spMk id="22" creationId="{FF7B26C5-D249-4988-B86B-5A3D9E7BD900}"/>
          </ac:spMkLst>
        </pc:spChg>
        <pc:spChg chg="add del">
          <ac:chgData name="Thomas Humphrey (1705413)" userId="c780d40b-30e5-49d0-9079-02c1cbd1b375" providerId="ADAL" clId="{B88ABB54-555E-4121-A514-4C013B6A6052}" dt="2023-10-04T11:36:40.417" v="397" actId="26606"/>
          <ac:spMkLst>
            <pc:docMk/>
            <pc:sldMk cId="0" sldId="328"/>
            <ac:spMk id="27" creationId="{F79FF99C-BAA9-404F-9C96-6DD456B4F795}"/>
          </ac:spMkLst>
        </pc:spChg>
        <pc:spChg chg="add del">
          <ac:chgData name="Thomas Humphrey (1705413)" userId="c780d40b-30e5-49d0-9079-02c1cbd1b375" providerId="ADAL" clId="{B88ABB54-555E-4121-A514-4C013B6A6052}" dt="2023-10-04T11:36:40.417" v="397" actId="26606"/>
          <ac:spMkLst>
            <pc:docMk/>
            <pc:sldMk cId="0" sldId="328"/>
            <ac:spMk id="28" creationId="{49C44AFD-C72D-4D9C-84C6-73E615CED884}"/>
          </ac:spMkLst>
        </pc:spChg>
        <pc:spChg chg="add">
          <ac:chgData name="Thomas Humphrey (1705413)" userId="c780d40b-30e5-49d0-9079-02c1cbd1b375" providerId="ADAL" clId="{B88ABB54-555E-4121-A514-4C013B6A6052}" dt="2023-10-04T11:36:40.432" v="398" actId="26606"/>
          <ac:spMkLst>
            <pc:docMk/>
            <pc:sldMk cId="0" sldId="328"/>
            <ac:spMk id="33" creationId="{2A0E4E09-FC02-4ADC-951A-3FFA90B6FE39}"/>
          </ac:spMkLst>
        </pc:spChg>
        <pc:spChg chg="add">
          <ac:chgData name="Thomas Humphrey (1705413)" userId="c780d40b-30e5-49d0-9079-02c1cbd1b375" providerId="ADAL" clId="{B88ABB54-555E-4121-A514-4C013B6A6052}" dt="2023-10-04T11:36:40.432" v="398" actId="26606"/>
          <ac:spMkLst>
            <pc:docMk/>
            <pc:sldMk cId="0" sldId="328"/>
            <ac:spMk id="34" creationId="{9453FF84-60C1-4EA8-B49B-1B8C2D0C589F}"/>
          </ac:spMkLst>
        </pc:spChg>
        <pc:grpChg chg="add del">
          <ac:chgData name="Thomas Humphrey (1705413)" userId="c780d40b-30e5-49d0-9079-02c1cbd1b375" providerId="ADAL" clId="{B88ABB54-555E-4121-A514-4C013B6A6052}" dt="2023-10-04T11:36:22.596" v="390" actId="26606"/>
          <ac:grpSpMkLst>
            <pc:docMk/>
            <pc:sldMk cId="0" sldId="328"/>
            <ac:grpSpMk id="11" creationId="{11002ACD-3B0C-4885-8754-8A00E926FE4B}"/>
          </ac:grpSpMkLst>
        </pc:grpChg>
        <pc:grpChg chg="add del">
          <ac:chgData name="Thomas Humphrey (1705413)" userId="c780d40b-30e5-49d0-9079-02c1cbd1b375" providerId="ADAL" clId="{B88ABB54-555E-4121-A514-4C013B6A6052}" dt="2023-10-04T11:36:29.313" v="393" actId="26606"/>
          <ac:grpSpMkLst>
            <pc:docMk/>
            <pc:sldMk cId="0" sldId="328"/>
            <ac:grpSpMk id="17" creationId="{11002ACD-3B0C-4885-8754-8A00E926FE4B}"/>
          </ac:grpSpMkLst>
        </pc:grpChg>
        <pc:grpChg chg="add del">
          <ac:chgData name="Thomas Humphrey (1705413)" userId="c780d40b-30e5-49d0-9079-02c1cbd1b375" providerId="ADAL" clId="{B88ABB54-555E-4121-A514-4C013B6A6052}" dt="2023-10-04T11:36:35.050" v="395" actId="26606"/>
          <ac:grpSpMkLst>
            <pc:docMk/>
            <pc:sldMk cId="0" sldId="328"/>
            <ac:grpSpMk id="23" creationId="{46FDAED0-8B04-4181-B3D3-EA0A93C6659B}"/>
          </ac:grpSpMkLst>
        </pc:grpChg>
        <pc:grpChg chg="add del">
          <ac:chgData name="Thomas Humphrey (1705413)" userId="c780d40b-30e5-49d0-9079-02c1cbd1b375" providerId="ADAL" clId="{B88ABB54-555E-4121-A514-4C013B6A6052}" dt="2023-10-04T11:36:40.417" v="397" actId="26606"/>
          <ac:grpSpMkLst>
            <pc:docMk/>
            <pc:sldMk cId="0" sldId="328"/>
            <ac:grpSpMk id="29" creationId="{1D25B14F-36E0-41E8-956F-CABEF1ADD65F}"/>
          </ac:grpSpMkLst>
        </pc:grpChg>
        <pc:picChg chg="add del">
          <ac:chgData name="Thomas Humphrey (1705413)" userId="c780d40b-30e5-49d0-9079-02c1cbd1b375" providerId="ADAL" clId="{B88ABB54-555E-4121-A514-4C013B6A6052}" dt="2023-10-04T11:36:22.596" v="390" actId="26606"/>
          <ac:picMkLst>
            <pc:docMk/>
            <pc:sldMk cId="0" sldId="328"/>
            <ac:picMk id="5" creationId="{00A3BA58-0707-72C2-2BD3-A03A1337E200}"/>
          </ac:picMkLst>
        </pc:picChg>
        <pc:picChg chg="add del mod">
          <ac:chgData name="Thomas Humphrey (1705413)" userId="c780d40b-30e5-49d0-9079-02c1cbd1b375" providerId="ADAL" clId="{B88ABB54-555E-4121-A514-4C013B6A6052}" dt="2023-10-04T11:36:21.868" v="389"/>
          <ac:picMkLst>
            <pc:docMk/>
            <pc:sldMk cId="0" sldId="328"/>
            <ac:picMk id="6" creationId="{C9740D2B-C790-D93C-451C-0F37B2C4E4DA}"/>
          </ac:picMkLst>
        </pc:picChg>
        <pc:picChg chg="add mod ord">
          <ac:chgData name="Thomas Humphrey (1705413)" userId="c780d40b-30e5-49d0-9079-02c1cbd1b375" providerId="ADAL" clId="{B88ABB54-555E-4121-A514-4C013B6A6052}" dt="2023-10-04T11:36:40.432" v="398" actId="26606"/>
          <ac:picMkLst>
            <pc:docMk/>
            <pc:sldMk cId="0" sldId="328"/>
            <ac:picMk id="7" creationId="{A6326B0A-0B1E-15EF-C9C4-49F0917A1229}"/>
          </ac:picMkLst>
        </pc:picChg>
      </pc:sldChg>
      <pc:sldChg chg="addSp modSp mod setBg">
        <pc:chgData name="Thomas Humphrey (1705413)" userId="c780d40b-30e5-49d0-9079-02c1cbd1b375" providerId="ADAL" clId="{B88ABB54-555E-4121-A514-4C013B6A6052}" dt="2023-10-04T11:37:46.116" v="419" actId="404"/>
        <pc:sldMkLst>
          <pc:docMk/>
          <pc:sldMk cId="0" sldId="329"/>
        </pc:sldMkLst>
        <pc:spChg chg="mod">
          <ac:chgData name="Thomas Humphrey (1705413)" userId="c780d40b-30e5-49d0-9079-02c1cbd1b375" providerId="ADAL" clId="{B88ABB54-555E-4121-A514-4C013B6A6052}" dt="2023-10-04T11:37:46.116" v="419" actId="404"/>
          <ac:spMkLst>
            <pc:docMk/>
            <pc:sldMk cId="0" sldId="329"/>
            <ac:spMk id="2" creationId="{00000000-0000-0000-0000-000000000000}"/>
          </ac:spMkLst>
        </pc:spChg>
        <pc:spChg chg="mod">
          <ac:chgData name="Thomas Humphrey (1705413)" userId="c780d40b-30e5-49d0-9079-02c1cbd1b375" providerId="ADAL" clId="{B88ABB54-555E-4121-A514-4C013B6A6052}" dt="2023-10-04T11:37:41.342" v="417" actId="2711"/>
          <ac:spMkLst>
            <pc:docMk/>
            <pc:sldMk cId="0" sldId="329"/>
            <ac:spMk id="3" creationId="{00000000-0000-0000-0000-000000000000}"/>
          </ac:spMkLst>
        </pc:spChg>
        <pc:spChg chg="add">
          <ac:chgData name="Thomas Humphrey (1705413)" userId="c780d40b-30e5-49d0-9079-02c1cbd1b375" providerId="ADAL" clId="{B88ABB54-555E-4121-A514-4C013B6A6052}" dt="2023-10-04T11:37:15.373" v="409" actId="26606"/>
          <ac:spMkLst>
            <pc:docMk/>
            <pc:sldMk cId="0" sldId="329"/>
            <ac:spMk id="8" creationId="{E009DD9B-5EE2-4C0D-8B2B-351C8C102205}"/>
          </ac:spMkLst>
        </pc:spChg>
        <pc:spChg chg="add">
          <ac:chgData name="Thomas Humphrey (1705413)" userId="c780d40b-30e5-49d0-9079-02c1cbd1b375" providerId="ADAL" clId="{B88ABB54-555E-4121-A514-4C013B6A6052}" dt="2023-10-04T11:37:15.373" v="409" actId="26606"/>
          <ac:spMkLst>
            <pc:docMk/>
            <pc:sldMk cId="0" sldId="329"/>
            <ac:spMk id="10" creationId="{E720DB99-7745-4E75-9D96-AAB6D55C531E}"/>
          </ac:spMkLst>
        </pc:spChg>
        <pc:spChg chg="add">
          <ac:chgData name="Thomas Humphrey (1705413)" userId="c780d40b-30e5-49d0-9079-02c1cbd1b375" providerId="ADAL" clId="{B88ABB54-555E-4121-A514-4C013B6A6052}" dt="2023-10-04T11:37:15.373" v="409" actId="26606"/>
          <ac:spMkLst>
            <pc:docMk/>
            <pc:sldMk cId="0" sldId="329"/>
            <ac:spMk id="12" creationId="{D68803C4-E159-4360-B7BB-74205C8F782D}"/>
          </ac:spMkLst>
        </pc:spChg>
        <pc:spChg chg="add">
          <ac:chgData name="Thomas Humphrey (1705413)" userId="c780d40b-30e5-49d0-9079-02c1cbd1b375" providerId="ADAL" clId="{B88ABB54-555E-4121-A514-4C013B6A6052}" dt="2023-10-04T11:37:15.373" v="409" actId="26606"/>
          <ac:spMkLst>
            <pc:docMk/>
            <pc:sldMk cId="0" sldId="329"/>
            <ac:spMk id="14" creationId="{504B0465-3B07-49BF-BEA7-D81476246293}"/>
          </ac:spMkLst>
        </pc:spChg>
        <pc:spChg chg="add">
          <ac:chgData name="Thomas Humphrey (1705413)" userId="c780d40b-30e5-49d0-9079-02c1cbd1b375" providerId="ADAL" clId="{B88ABB54-555E-4121-A514-4C013B6A6052}" dt="2023-10-04T11:37:15.373" v="409" actId="26606"/>
          <ac:spMkLst>
            <pc:docMk/>
            <pc:sldMk cId="0" sldId="329"/>
            <ac:spMk id="16" creationId="{49B7FFA5-14CB-4A4F-9BCC-CA3AA5D9D276}"/>
          </ac:spMkLst>
        </pc:spChg>
        <pc:spChg chg="add">
          <ac:chgData name="Thomas Humphrey (1705413)" userId="c780d40b-30e5-49d0-9079-02c1cbd1b375" providerId="ADAL" clId="{B88ABB54-555E-4121-A514-4C013B6A6052}" dt="2023-10-04T11:37:15.373" v="409" actId="26606"/>
          <ac:spMkLst>
            <pc:docMk/>
            <pc:sldMk cId="0" sldId="329"/>
            <ac:spMk id="18" creationId="{04E48745-7512-4EC2-9E20-9092D12150CA}"/>
          </ac:spMkLst>
        </pc:spChg>
      </pc:sldChg>
      <pc:sldChg chg="addSp modSp mod setBg">
        <pc:chgData name="Thomas Humphrey (1705413)" userId="c780d40b-30e5-49d0-9079-02c1cbd1b375" providerId="ADAL" clId="{B88ABB54-555E-4121-A514-4C013B6A6052}" dt="2023-10-04T11:38:45.290" v="426" actId="113"/>
        <pc:sldMkLst>
          <pc:docMk/>
          <pc:sldMk cId="0" sldId="330"/>
        </pc:sldMkLst>
        <pc:spChg chg="mod">
          <ac:chgData name="Thomas Humphrey (1705413)" userId="c780d40b-30e5-49d0-9079-02c1cbd1b375" providerId="ADAL" clId="{B88ABB54-555E-4121-A514-4C013B6A6052}" dt="2023-10-04T11:38:01.897" v="423" actId="2711"/>
          <ac:spMkLst>
            <pc:docMk/>
            <pc:sldMk cId="0" sldId="330"/>
            <ac:spMk id="2" creationId="{00000000-0000-0000-0000-000000000000}"/>
          </ac:spMkLst>
        </pc:spChg>
        <pc:spChg chg="mod">
          <ac:chgData name="Thomas Humphrey (1705413)" userId="c780d40b-30e5-49d0-9079-02c1cbd1b375" providerId="ADAL" clId="{B88ABB54-555E-4121-A514-4C013B6A6052}" dt="2023-10-04T11:38:45.290" v="426" actId="113"/>
          <ac:spMkLst>
            <pc:docMk/>
            <pc:sldMk cId="0" sldId="330"/>
            <ac:spMk id="3" creationId="{00000000-0000-0000-0000-000000000000}"/>
          </ac:spMkLst>
        </pc:spChg>
        <pc:spChg chg="add">
          <ac:chgData name="Thomas Humphrey (1705413)" userId="c780d40b-30e5-49d0-9079-02c1cbd1b375" providerId="ADAL" clId="{B88ABB54-555E-4121-A514-4C013B6A6052}" dt="2023-10-04T11:37:51.370" v="420" actId="26606"/>
          <ac:spMkLst>
            <pc:docMk/>
            <pc:sldMk cId="0" sldId="330"/>
            <ac:spMk id="8" creationId="{E009DD9B-5EE2-4C0D-8B2B-351C8C102205}"/>
          </ac:spMkLst>
        </pc:spChg>
        <pc:spChg chg="add">
          <ac:chgData name="Thomas Humphrey (1705413)" userId="c780d40b-30e5-49d0-9079-02c1cbd1b375" providerId="ADAL" clId="{B88ABB54-555E-4121-A514-4C013B6A6052}" dt="2023-10-04T11:37:51.370" v="420" actId="26606"/>
          <ac:spMkLst>
            <pc:docMk/>
            <pc:sldMk cId="0" sldId="330"/>
            <ac:spMk id="10" creationId="{E720DB99-7745-4E75-9D96-AAB6D55C531E}"/>
          </ac:spMkLst>
        </pc:spChg>
        <pc:spChg chg="add">
          <ac:chgData name="Thomas Humphrey (1705413)" userId="c780d40b-30e5-49d0-9079-02c1cbd1b375" providerId="ADAL" clId="{B88ABB54-555E-4121-A514-4C013B6A6052}" dt="2023-10-04T11:37:51.370" v="420" actId="26606"/>
          <ac:spMkLst>
            <pc:docMk/>
            <pc:sldMk cId="0" sldId="330"/>
            <ac:spMk id="12" creationId="{D68803C4-E159-4360-B7BB-74205C8F782D}"/>
          </ac:spMkLst>
        </pc:spChg>
        <pc:spChg chg="add">
          <ac:chgData name="Thomas Humphrey (1705413)" userId="c780d40b-30e5-49d0-9079-02c1cbd1b375" providerId="ADAL" clId="{B88ABB54-555E-4121-A514-4C013B6A6052}" dt="2023-10-04T11:37:51.370" v="420" actId="26606"/>
          <ac:spMkLst>
            <pc:docMk/>
            <pc:sldMk cId="0" sldId="330"/>
            <ac:spMk id="14" creationId="{504B0465-3B07-49BF-BEA7-D81476246293}"/>
          </ac:spMkLst>
        </pc:spChg>
        <pc:spChg chg="add">
          <ac:chgData name="Thomas Humphrey (1705413)" userId="c780d40b-30e5-49d0-9079-02c1cbd1b375" providerId="ADAL" clId="{B88ABB54-555E-4121-A514-4C013B6A6052}" dt="2023-10-04T11:37:51.370" v="420" actId="26606"/>
          <ac:spMkLst>
            <pc:docMk/>
            <pc:sldMk cId="0" sldId="330"/>
            <ac:spMk id="16" creationId="{49B7FFA5-14CB-4A4F-9BCC-CA3AA5D9D276}"/>
          </ac:spMkLst>
        </pc:spChg>
        <pc:spChg chg="add">
          <ac:chgData name="Thomas Humphrey (1705413)" userId="c780d40b-30e5-49d0-9079-02c1cbd1b375" providerId="ADAL" clId="{B88ABB54-555E-4121-A514-4C013B6A6052}" dt="2023-10-04T11:37:51.370" v="420" actId="26606"/>
          <ac:spMkLst>
            <pc:docMk/>
            <pc:sldMk cId="0" sldId="330"/>
            <ac:spMk id="18" creationId="{04E48745-7512-4EC2-9E20-9092D12150CA}"/>
          </ac:spMkLst>
        </pc:spChg>
      </pc:sldChg>
      <pc:sldChg chg="addSp modSp mod setBg">
        <pc:chgData name="Thomas Humphrey (1705413)" userId="c780d40b-30e5-49d0-9079-02c1cbd1b375" providerId="ADAL" clId="{B88ABB54-555E-4121-A514-4C013B6A6052}" dt="2023-10-04T11:39:33.578" v="452" actId="20577"/>
        <pc:sldMkLst>
          <pc:docMk/>
          <pc:sldMk cId="0" sldId="331"/>
        </pc:sldMkLst>
        <pc:spChg chg="mod">
          <ac:chgData name="Thomas Humphrey (1705413)" userId="c780d40b-30e5-49d0-9079-02c1cbd1b375" providerId="ADAL" clId="{B88ABB54-555E-4121-A514-4C013B6A6052}" dt="2023-10-04T11:39:33.578" v="452" actId="20577"/>
          <ac:spMkLst>
            <pc:docMk/>
            <pc:sldMk cId="0" sldId="331"/>
            <ac:spMk id="2" creationId="{00000000-0000-0000-0000-000000000000}"/>
          </ac:spMkLst>
        </pc:spChg>
        <pc:spChg chg="mod">
          <ac:chgData name="Thomas Humphrey (1705413)" userId="c780d40b-30e5-49d0-9079-02c1cbd1b375" providerId="ADAL" clId="{B88ABB54-555E-4121-A514-4C013B6A6052}" dt="2023-10-04T11:39:09.991" v="432" actId="121"/>
          <ac:spMkLst>
            <pc:docMk/>
            <pc:sldMk cId="0" sldId="331"/>
            <ac:spMk id="3" creationId="{00000000-0000-0000-0000-000000000000}"/>
          </ac:spMkLst>
        </pc:spChg>
        <pc:spChg chg="add">
          <ac:chgData name="Thomas Humphrey (1705413)" userId="c780d40b-30e5-49d0-9079-02c1cbd1b375" providerId="ADAL" clId="{B88ABB54-555E-4121-A514-4C013B6A6052}" dt="2023-10-04T11:38:55.003" v="429" actId="26606"/>
          <ac:spMkLst>
            <pc:docMk/>
            <pc:sldMk cId="0" sldId="331"/>
            <ac:spMk id="8" creationId="{E009DD9B-5EE2-4C0D-8B2B-351C8C102205}"/>
          </ac:spMkLst>
        </pc:spChg>
        <pc:spChg chg="add">
          <ac:chgData name="Thomas Humphrey (1705413)" userId="c780d40b-30e5-49d0-9079-02c1cbd1b375" providerId="ADAL" clId="{B88ABB54-555E-4121-A514-4C013B6A6052}" dt="2023-10-04T11:38:55.003" v="429" actId="26606"/>
          <ac:spMkLst>
            <pc:docMk/>
            <pc:sldMk cId="0" sldId="331"/>
            <ac:spMk id="10" creationId="{E720DB99-7745-4E75-9D96-AAB6D55C531E}"/>
          </ac:spMkLst>
        </pc:spChg>
        <pc:spChg chg="add">
          <ac:chgData name="Thomas Humphrey (1705413)" userId="c780d40b-30e5-49d0-9079-02c1cbd1b375" providerId="ADAL" clId="{B88ABB54-555E-4121-A514-4C013B6A6052}" dt="2023-10-04T11:38:55.003" v="429" actId="26606"/>
          <ac:spMkLst>
            <pc:docMk/>
            <pc:sldMk cId="0" sldId="331"/>
            <ac:spMk id="12" creationId="{D68803C4-E159-4360-B7BB-74205C8F782D}"/>
          </ac:spMkLst>
        </pc:spChg>
        <pc:spChg chg="add">
          <ac:chgData name="Thomas Humphrey (1705413)" userId="c780d40b-30e5-49d0-9079-02c1cbd1b375" providerId="ADAL" clId="{B88ABB54-555E-4121-A514-4C013B6A6052}" dt="2023-10-04T11:38:55.003" v="429" actId="26606"/>
          <ac:spMkLst>
            <pc:docMk/>
            <pc:sldMk cId="0" sldId="331"/>
            <ac:spMk id="14" creationId="{504B0465-3B07-49BF-BEA7-D81476246293}"/>
          </ac:spMkLst>
        </pc:spChg>
        <pc:spChg chg="add">
          <ac:chgData name="Thomas Humphrey (1705413)" userId="c780d40b-30e5-49d0-9079-02c1cbd1b375" providerId="ADAL" clId="{B88ABB54-555E-4121-A514-4C013B6A6052}" dt="2023-10-04T11:38:55.003" v="429" actId="26606"/>
          <ac:spMkLst>
            <pc:docMk/>
            <pc:sldMk cId="0" sldId="331"/>
            <ac:spMk id="16" creationId="{49B7FFA5-14CB-4A4F-9BCC-CA3AA5D9D276}"/>
          </ac:spMkLst>
        </pc:spChg>
        <pc:spChg chg="add">
          <ac:chgData name="Thomas Humphrey (1705413)" userId="c780d40b-30e5-49d0-9079-02c1cbd1b375" providerId="ADAL" clId="{B88ABB54-555E-4121-A514-4C013B6A6052}" dt="2023-10-04T11:38:55.003" v="429" actId="26606"/>
          <ac:spMkLst>
            <pc:docMk/>
            <pc:sldMk cId="0" sldId="331"/>
            <ac:spMk id="18" creationId="{04E48745-7512-4EC2-9E20-9092D12150CA}"/>
          </ac:spMkLst>
        </pc:spChg>
      </pc:sldChg>
      <pc:sldChg chg="addSp modSp mod setBg">
        <pc:chgData name="Thomas Humphrey (1705413)" userId="c780d40b-30e5-49d0-9079-02c1cbd1b375" providerId="ADAL" clId="{B88ABB54-555E-4121-A514-4C013B6A6052}" dt="2023-10-04T11:43:03.223" v="484" actId="113"/>
        <pc:sldMkLst>
          <pc:docMk/>
          <pc:sldMk cId="0" sldId="332"/>
        </pc:sldMkLst>
        <pc:spChg chg="mod">
          <ac:chgData name="Thomas Humphrey (1705413)" userId="c780d40b-30e5-49d0-9079-02c1cbd1b375" providerId="ADAL" clId="{B88ABB54-555E-4121-A514-4C013B6A6052}" dt="2023-10-04T11:42:56.975" v="483" actId="404"/>
          <ac:spMkLst>
            <pc:docMk/>
            <pc:sldMk cId="0" sldId="332"/>
            <ac:spMk id="2" creationId="{00000000-0000-0000-0000-000000000000}"/>
          </ac:spMkLst>
        </pc:spChg>
        <pc:spChg chg="mod">
          <ac:chgData name="Thomas Humphrey (1705413)" userId="c780d40b-30e5-49d0-9079-02c1cbd1b375" providerId="ADAL" clId="{B88ABB54-555E-4121-A514-4C013B6A6052}" dt="2023-10-04T11:43:03.223" v="484" actId="113"/>
          <ac:spMkLst>
            <pc:docMk/>
            <pc:sldMk cId="0" sldId="332"/>
            <ac:spMk id="3" creationId="{00000000-0000-0000-0000-000000000000}"/>
          </ac:spMkLst>
        </pc:spChg>
        <pc:spChg chg="add">
          <ac:chgData name="Thomas Humphrey (1705413)" userId="c780d40b-30e5-49d0-9079-02c1cbd1b375" providerId="ADAL" clId="{B88ABB54-555E-4121-A514-4C013B6A6052}" dt="2023-10-04T11:39:46.790" v="455" actId="26606"/>
          <ac:spMkLst>
            <pc:docMk/>
            <pc:sldMk cId="0" sldId="332"/>
            <ac:spMk id="8" creationId="{E009DD9B-5EE2-4C0D-8B2B-351C8C102205}"/>
          </ac:spMkLst>
        </pc:spChg>
        <pc:spChg chg="add">
          <ac:chgData name="Thomas Humphrey (1705413)" userId="c780d40b-30e5-49d0-9079-02c1cbd1b375" providerId="ADAL" clId="{B88ABB54-555E-4121-A514-4C013B6A6052}" dt="2023-10-04T11:39:46.790" v="455" actId="26606"/>
          <ac:spMkLst>
            <pc:docMk/>
            <pc:sldMk cId="0" sldId="332"/>
            <ac:spMk id="10" creationId="{E720DB99-7745-4E75-9D96-AAB6D55C531E}"/>
          </ac:spMkLst>
        </pc:spChg>
        <pc:spChg chg="add">
          <ac:chgData name="Thomas Humphrey (1705413)" userId="c780d40b-30e5-49d0-9079-02c1cbd1b375" providerId="ADAL" clId="{B88ABB54-555E-4121-A514-4C013B6A6052}" dt="2023-10-04T11:39:46.790" v="455" actId="26606"/>
          <ac:spMkLst>
            <pc:docMk/>
            <pc:sldMk cId="0" sldId="332"/>
            <ac:spMk id="12" creationId="{D68803C4-E159-4360-B7BB-74205C8F782D}"/>
          </ac:spMkLst>
        </pc:spChg>
        <pc:spChg chg="add">
          <ac:chgData name="Thomas Humphrey (1705413)" userId="c780d40b-30e5-49d0-9079-02c1cbd1b375" providerId="ADAL" clId="{B88ABB54-555E-4121-A514-4C013B6A6052}" dt="2023-10-04T11:39:46.790" v="455" actId="26606"/>
          <ac:spMkLst>
            <pc:docMk/>
            <pc:sldMk cId="0" sldId="332"/>
            <ac:spMk id="14" creationId="{504B0465-3B07-49BF-BEA7-D81476246293}"/>
          </ac:spMkLst>
        </pc:spChg>
        <pc:spChg chg="add">
          <ac:chgData name="Thomas Humphrey (1705413)" userId="c780d40b-30e5-49d0-9079-02c1cbd1b375" providerId="ADAL" clId="{B88ABB54-555E-4121-A514-4C013B6A6052}" dt="2023-10-04T11:39:46.790" v="455" actId="26606"/>
          <ac:spMkLst>
            <pc:docMk/>
            <pc:sldMk cId="0" sldId="332"/>
            <ac:spMk id="16" creationId="{49B7FFA5-14CB-4A4F-9BCC-CA3AA5D9D276}"/>
          </ac:spMkLst>
        </pc:spChg>
        <pc:spChg chg="add">
          <ac:chgData name="Thomas Humphrey (1705413)" userId="c780d40b-30e5-49d0-9079-02c1cbd1b375" providerId="ADAL" clId="{B88ABB54-555E-4121-A514-4C013B6A6052}" dt="2023-10-04T11:39:46.790" v="455" actId="26606"/>
          <ac:spMkLst>
            <pc:docMk/>
            <pc:sldMk cId="0" sldId="332"/>
            <ac:spMk id="18" creationId="{04E48745-7512-4EC2-9E20-9092D12150CA}"/>
          </ac:spMkLst>
        </pc:spChg>
      </pc:sldChg>
      <pc:sldChg chg="addSp modSp mod setBg">
        <pc:chgData name="Thomas Humphrey (1705413)" userId="c780d40b-30e5-49d0-9079-02c1cbd1b375" providerId="ADAL" clId="{B88ABB54-555E-4121-A514-4C013B6A6052}" dt="2023-10-04T11:45:19.168" v="728" actId="26606"/>
        <pc:sldMkLst>
          <pc:docMk/>
          <pc:sldMk cId="0" sldId="333"/>
        </pc:sldMkLst>
        <pc:spChg chg="mod">
          <ac:chgData name="Thomas Humphrey (1705413)" userId="c780d40b-30e5-49d0-9079-02c1cbd1b375" providerId="ADAL" clId="{B88ABB54-555E-4121-A514-4C013B6A6052}" dt="2023-10-04T11:45:19.168" v="728" actId="26606"/>
          <ac:spMkLst>
            <pc:docMk/>
            <pc:sldMk cId="0" sldId="333"/>
            <ac:spMk id="2" creationId="{00000000-0000-0000-0000-000000000000}"/>
          </ac:spMkLst>
        </pc:spChg>
        <pc:spChg chg="mod">
          <ac:chgData name="Thomas Humphrey (1705413)" userId="c780d40b-30e5-49d0-9079-02c1cbd1b375" providerId="ADAL" clId="{B88ABB54-555E-4121-A514-4C013B6A6052}" dt="2023-10-04T11:45:19.168" v="728" actId="26606"/>
          <ac:spMkLst>
            <pc:docMk/>
            <pc:sldMk cId="0" sldId="333"/>
            <ac:spMk id="3" creationId="{00000000-0000-0000-0000-000000000000}"/>
          </ac:spMkLst>
        </pc:spChg>
        <pc:spChg chg="add">
          <ac:chgData name="Thomas Humphrey (1705413)" userId="c780d40b-30e5-49d0-9079-02c1cbd1b375" providerId="ADAL" clId="{B88ABB54-555E-4121-A514-4C013B6A6052}" dt="2023-10-04T11:45:19.168" v="728" actId="26606"/>
          <ac:spMkLst>
            <pc:docMk/>
            <pc:sldMk cId="0" sldId="333"/>
            <ac:spMk id="8" creationId="{E009DD9B-5EE2-4C0D-8B2B-351C8C102205}"/>
          </ac:spMkLst>
        </pc:spChg>
        <pc:spChg chg="add">
          <ac:chgData name="Thomas Humphrey (1705413)" userId="c780d40b-30e5-49d0-9079-02c1cbd1b375" providerId="ADAL" clId="{B88ABB54-555E-4121-A514-4C013B6A6052}" dt="2023-10-04T11:45:19.168" v="728" actId="26606"/>
          <ac:spMkLst>
            <pc:docMk/>
            <pc:sldMk cId="0" sldId="333"/>
            <ac:spMk id="10" creationId="{E720DB99-7745-4E75-9D96-AAB6D55C531E}"/>
          </ac:spMkLst>
        </pc:spChg>
        <pc:spChg chg="add">
          <ac:chgData name="Thomas Humphrey (1705413)" userId="c780d40b-30e5-49d0-9079-02c1cbd1b375" providerId="ADAL" clId="{B88ABB54-555E-4121-A514-4C013B6A6052}" dt="2023-10-04T11:45:19.168" v="728" actId="26606"/>
          <ac:spMkLst>
            <pc:docMk/>
            <pc:sldMk cId="0" sldId="333"/>
            <ac:spMk id="12" creationId="{D68803C4-E159-4360-B7BB-74205C8F782D}"/>
          </ac:spMkLst>
        </pc:spChg>
        <pc:spChg chg="add">
          <ac:chgData name="Thomas Humphrey (1705413)" userId="c780d40b-30e5-49d0-9079-02c1cbd1b375" providerId="ADAL" clId="{B88ABB54-555E-4121-A514-4C013B6A6052}" dt="2023-10-04T11:45:19.168" v="728" actId="26606"/>
          <ac:spMkLst>
            <pc:docMk/>
            <pc:sldMk cId="0" sldId="333"/>
            <ac:spMk id="14" creationId="{504B0465-3B07-49BF-BEA7-D81476246293}"/>
          </ac:spMkLst>
        </pc:spChg>
        <pc:spChg chg="add">
          <ac:chgData name="Thomas Humphrey (1705413)" userId="c780d40b-30e5-49d0-9079-02c1cbd1b375" providerId="ADAL" clId="{B88ABB54-555E-4121-A514-4C013B6A6052}" dt="2023-10-04T11:45:19.168" v="728" actId="26606"/>
          <ac:spMkLst>
            <pc:docMk/>
            <pc:sldMk cId="0" sldId="333"/>
            <ac:spMk id="16" creationId="{49B7FFA5-14CB-4A4F-9BCC-CA3AA5D9D276}"/>
          </ac:spMkLst>
        </pc:spChg>
        <pc:spChg chg="add">
          <ac:chgData name="Thomas Humphrey (1705413)" userId="c780d40b-30e5-49d0-9079-02c1cbd1b375" providerId="ADAL" clId="{B88ABB54-555E-4121-A514-4C013B6A6052}" dt="2023-10-04T11:45:19.168" v="728" actId="26606"/>
          <ac:spMkLst>
            <pc:docMk/>
            <pc:sldMk cId="0" sldId="333"/>
            <ac:spMk id="18" creationId="{04E48745-7512-4EC2-9E20-9092D12150CA}"/>
          </ac:spMkLst>
        </pc:spChg>
      </pc:sldChg>
      <pc:sldChg chg="addSp modSp mod setBg">
        <pc:chgData name="Thomas Humphrey (1705413)" userId="c780d40b-30e5-49d0-9079-02c1cbd1b375" providerId="ADAL" clId="{B88ABB54-555E-4121-A514-4C013B6A6052}" dt="2023-10-04T11:45:41.345" v="733" actId="121"/>
        <pc:sldMkLst>
          <pc:docMk/>
          <pc:sldMk cId="0" sldId="334"/>
        </pc:sldMkLst>
        <pc:spChg chg="mod">
          <ac:chgData name="Thomas Humphrey (1705413)" userId="c780d40b-30e5-49d0-9079-02c1cbd1b375" providerId="ADAL" clId="{B88ABB54-555E-4121-A514-4C013B6A6052}" dt="2023-10-04T11:45:36.144" v="732" actId="404"/>
          <ac:spMkLst>
            <pc:docMk/>
            <pc:sldMk cId="0" sldId="334"/>
            <ac:spMk id="2" creationId="{00000000-0000-0000-0000-000000000000}"/>
          </ac:spMkLst>
        </pc:spChg>
        <pc:spChg chg="mod">
          <ac:chgData name="Thomas Humphrey (1705413)" userId="c780d40b-30e5-49d0-9079-02c1cbd1b375" providerId="ADAL" clId="{B88ABB54-555E-4121-A514-4C013B6A6052}" dt="2023-10-04T11:45:41.345" v="733" actId="121"/>
          <ac:spMkLst>
            <pc:docMk/>
            <pc:sldMk cId="0" sldId="334"/>
            <ac:spMk id="3" creationId="{00000000-0000-0000-0000-000000000000}"/>
          </ac:spMkLst>
        </pc:spChg>
        <pc:spChg chg="add">
          <ac:chgData name="Thomas Humphrey (1705413)" userId="c780d40b-30e5-49d0-9079-02c1cbd1b375" providerId="ADAL" clId="{B88ABB54-555E-4121-A514-4C013B6A6052}" dt="2023-10-04T11:45:22.278" v="729" actId="26606"/>
          <ac:spMkLst>
            <pc:docMk/>
            <pc:sldMk cId="0" sldId="334"/>
            <ac:spMk id="8" creationId="{E009DD9B-5EE2-4C0D-8B2B-351C8C102205}"/>
          </ac:spMkLst>
        </pc:spChg>
        <pc:spChg chg="add">
          <ac:chgData name="Thomas Humphrey (1705413)" userId="c780d40b-30e5-49d0-9079-02c1cbd1b375" providerId="ADAL" clId="{B88ABB54-555E-4121-A514-4C013B6A6052}" dt="2023-10-04T11:45:22.278" v="729" actId="26606"/>
          <ac:spMkLst>
            <pc:docMk/>
            <pc:sldMk cId="0" sldId="334"/>
            <ac:spMk id="10" creationId="{E720DB99-7745-4E75-9D96-AAB6D55C531E}"/>
          </ac:spMkLst>
        </pc:spChg>
        <pc:spChg chg="add">
          <ac:chgData name="Thomas Humphrey (1705413)" userId="c780d40b-30e5-49d0-9079-02c1cbd1b375" providerId="ADAL" clId="{B88ABB54-555E-4121-A514-4C013B6A6052}" dt="2023-10-04T11:45:22.278" v="729" actId="26606"/>
          <ac:spMkLst>
            <pc:docMk/>
            <pc:sldMk cId="0" sldId="334"/>
            <ac:spMk id="12" creationId="{D68803C4-E159-4360-B7BB-74205C8F782D}"/>
          </ac:spMkLst>
        </pc:spChg>
        <pc:spChg chg="add">
          <ac:chgData name="Thomas Humphrey (1705413)" userId="c780d40b-30e5-49d0-9079-02c1cbd1b375" providerId="ADAL" clId="{B88ABB54-555E-4121-A514-4C013B6A6052}" dt="2023-10-04T11:45:22.278" v="729" actId="26606"/>
          <ac:spMkLst>
            <pc:docMk/>
            <pc:sldMk cId="0" sldId="334"/>
            <ac:spMk id="14" creationId="{504B0465-3B07-49BF-BEA7-D81476246293}"/>
          </ac:spMkLst>
        </pc:spChg>
        <pc:spChg chg="add">
          <ac:chgData name="Thomas Humphrey (1705413)" userId="c780d40b-30e5-49d0-9079-02c1cbd1b375" providerId="ADAL" clId="{B88ABB54-555E-4121-A514-4C013B6A6052}" dt="2023-10-04T11:45:22.278" v="729" actId="26606"/>
          <ac:spMkLst>
            <pc:docMk/>
            <pc:sldMk cId="0" sldId="334"/>
            <ac:spMk id="16" creationId="{49B7FFA5-14CB-4A4F-9BCC-CA3AA5D9D276}"/>
          </ac:spMkLst>
        </pc:spChg>
        <pc:spChg chg="add">
          <ac:chgData name="Thomas Humphrey (1705413)" userId="c780d40b-30e5-49d0-9079-02c1cbd1b375" providerId="ADAL" clId="{B88ABB54-555E-4121-A514-4C013B6A6052}" dt="2023-10-04T11:45:22.278" v="729" actId="26606"/>
          <ac:spMkLst>
            <pc:docMk/>
            <pc:sldMk cId="0" sldId="334"/>
            <ac:spMk id="18" creationId="{04E48745-7512-4EC2-9E20-9092D12150CA}"/>
          </ac:spMkLst>
        </pc:spChg>
      </pc:sldChg>
      <pc:sldChg chg="addSp modSp mod setBg">
        <pc:chgData name="Thomas Humphrey (1705413)" userId="c780d40b-30e5-49d0-9079-02c1cbd1b375" providerId="ADAL" clId="{B88ABB54-555E-4121-A514-4C013B6A6052}" dt="2023-10-04T11:46:49.300" v="745" actId="113"/>
        <pc:sldMkLst>
          <pc:docMk/>
          <pc:sldMk cId="0" sldId="335"/>
        </pc:sldMkLst>
        <pc:spChg chg="mod">
          <ac:chgData name="Thomas Humphrey (1705413)" userId="c780d40b-30e5-49d0-9079-02c1cbd1b375" providerId="ADAL" clId="{B88ABB54-555E-4121-A514-4C013B6A6052}" dt="2023-10-04T11:46:23.575" v="740" actId="404"/>
          <ac:spMkLst>
            <pc:docMk/>
            <pc:sldMk cId="0" sldId="335"/>
            <ac:spMk id="2" creationId="{00000000-0000-0000-0000-000000000000}"/>
          </ac:spMkLst>
        </pc:spChg>
        <pc:spChg chg="mod">
          <ac:chgData name="Thomas Humphrey (1705413)" userId="c780d40b-30e5-49d0-9079-02c1cbd1b375" providerId="ADAL" clId="{B88ABB54-555E-4121-A514-4C013B6A6052}" dt="2023-10-04T11:46:49.300" v="745" actId="113"/>
          <ac:spMkLst>
            <pc:docMk/>
            <pc:sldMk cId="0" sldId="335"/>
            <ac:spMk id="3" creationId="{00000000-0000-0000-0000-000000000000}"/>
          </ac:spMkLst>
        </pc:spChg>
        <pc:spChg chg="add">
          <ac:chgData name="Thomas Humphrey (1705413)" userId="c780d40b-30e5-49d0-9079-02c1cbd1b375" providerId="ADAL" clId="{B88ABB54-555E-4121-A514-4C013B6A6052}" dt="2023-10-04T11:46:12.782" v="736" actId="26606"/>
          <ac:spMkLst>
            <pc:docMk/>
            <pc:sldMk cId="0" sldId="335"/>
            <ac:spMk id="8" creationId="{E009DD9B-5EE2-4C0D-8B2B-351C8C102205}"/>
          </ac:spMkLst>
        </pc:spChg>
        <pc:spChg chg="add">
          <ac:chgData name="Thomas Humphrey (1705413)" userId="c780d40b-30e5-49d0-9079-02c1cbd1b375" providerId="ADAL" clId="{B88ABB54-555E-4121-A514-4C013B6A6052}" dt="2023-10-04T11:46:12.782" v="736" actId="26606"/>
          <ac:spMkLst>
            <pc:docMk/>
            <pc:sldMk cId="0" sldId="335"/>
            <ac:spMk id="10" creationId="{E720DB99-7745-4E75-9D96-AAB6D55C531E}"/>
          </ac:spMkLst>
        </pc:spChg>
        <pc:spChg chg="add">
          <ac:chgData name="Thomas Humphrey (1705413)" userId="c780d40b-30e5-49d0-9079-02c1cbd1b375" providerId="ADAL" clId="{B88ABB54-555E-4121-A514-4C013B6A6052}" dt="2023-10-04T11:46:12.782" v="736" actId="26606"/>
          <ac:spMkLst>
            <pc:docMk/>
            <pc:sldMk cId="0" sldId="335"/>
            <ac:spMk id="12" creationId="{D68803C4-E159-4360-B7BB-74205C8F782D}"/>
          </ac:spMkLst>
        </pc:spChg>
        <pc:spChg chg="add">
          <ac:chgData name="Thomas Humphrey (1705413)" userId="c780d40b-30e5-49d0-9079-02c1cbd1b375" providerId="ADAL" clId="{B88ABB54-555E-4121-A514-4C013B6A6052}" dt="2023-10-04T11:46:12.782" v="736" actId="26606"/>
          <ac:spMkLst>
            <pc:docMk/>
            <pc:sldMk cId="0" sldId="335"/>
            <ac:spMk id="14" creationId="{504B0465-3B07-49BF-BEA7-D81476246293}"/>
          </ac:spMkLst>
        </pc:spChg>
        <pc:spChg chg="add">
          <ac:chgData name="Thomas Humphrey (1705413)" userId="c780d40b-30e5-49d0-9079-02c1cbd1b375" providerId="ADAL" clId="{B88ABB54-555E-4121-A514-4C013B6A6052}" dt="2023-10-04T11:46:12.782" v="736" actId="26606"/>
          <ac:spMkLst>
            <pc:docMk/>
            <pc:sldMk cId="0" sldId="335"/>
            <ac:spMk id="16" creationId="{49B7FFA5-14CB-4A4F-9BCC-CA3AA5D9D276}"/>
          </ac:spMkLst>
        </pc:spChg>
        <pc:spChg chg="add">
          <ac:chgData name="Thomas Humphrey (1705413)" userId="c780d40b-30e5-49d0-9079-02c1cbd1b375" providerId="ADAL" clId="{B88ABB54-555E-4121-A514-4C013B6A6052}" dt="2023-10-04T11:46:12.782" v="736" actId="26606"/>
          <ac:spMkLst>
            <pc:docMk/>
            <pc:sldMk cId="0" sldId="335"/>
            <ac:spMk id="18" creationId="{04E48745-7512-4EC2-9E20-9092D12150CA}"/>
          </ac:spMkLst>
        </pc:spChg>
      </pc:sldChg>
      <pc:sldChg chg="addSp modSp mod setBg">
        <pc:chgData name="Thomas Humphrey (1705413)" userId="c780d40b-30e5-49d0-9079-02c1cbd1b375" providerId="ADAL" clId="{B88ABB54-555E-4121-A514-4C013B6A6052}" dt="2023-10-04T11:52:05.373" v="792" actId="20577"/>
        <pc:sldMkLst>
          <pc:docMk/>
          <pc:sldMk cId="0" sldId="336"/>
        </pc:sldMkLst>
        <pc:spChg chg="mod">
          <ac:chgData name="Thomas Humphrey (1705413)" userId="c780d40b-30e5-49d0-9079-02c1cbd1b375" providerId="ADAL" clId="{B88ABB54-555E-4121-A514-4C013B6A6052}" dt="2023-10-04T11:47:04.394" v="747" actId="26606"/>
          <ac:spMkLst>
            <pc:docMk/>
            <pc:sldMk cId="0" sldId="336"/>
            <ac:spMk id="2" creationId="{00000000-0000-0000-0000-000000000000}"/>
          </ac:spMkLst>
        </pc:spChg>
        <pc:spChg chg="mod">
          <ac:chgData name="Thomas Humphrey (1705413)" userId="c780d40b-30e5-49d0-9079-02c1cbd1b375" providerId="ADAL" clId="{B88ABB54-555E-4121-A514-4C013B6A6052}" dt="2023-10-04T11:52:05.373" v="792" actId="20577"/>
          <ac:spMkLst>
            <pc:docMk/>
            <pc:sldMk cId="0" sldId="336"/>
            <ac:spMk id="3" creationId="{00000000-0000-0000-0000-000000000000}"/>
          </ac:spMkLst>
        </pc:spChg>
        <pc:spChg chg="add">
          <ac:chgData name="Thomas Humphrey (1705413)" userId="c780d40b-30e5-49d0-9079-02c1cbd1b375" providerId="ADAL" clId="{B88ABB54-555E-4121-A514-4C013B6A6052}" dt="2023-10-04T11:47:04.394" v="747" actId="26606"/>
          <ac:spMkLst>
            <pc:docMk/>
            <pc:sldMk cId="0" sldId="336"/>
            <ac:spMk id="8" creationId="{E009DD9B-5EE2-4C0D-8B2B-351C8C102205}"/>
          </ac:spMkLst>
        </pc:spChg>
        <pc:spChg chg="add">
          <ac:chgData name="Thomas Humphrey (1705413)" userId="c780d40b-30e5-49d0-9079-02c1cbd1b375" providerId="ADAL" clId="{B88ABB54-555E-4121-A514-4C013B6A6052}" dt="2023-10-04T11:47:04.394" v="747" actId="26606"/>
          <ac:spMkLst>
            <pc:docMk/>
            <pc:sldMk cId="0" sldId="336"/>
            <ac:spMk id="10" creationId="{E720DB99-7745-4E75-9D96-AAB6D55C531E}"/>
          </ac:spMkLst>
        </pc:spChg>
        <pc:spChg chg="add">
          <ac:chgData name="Thomas Humphrey (1705413)" userId="c780d40b-30e5-49d0-9079-02c1cbd1b375" providerId="ADAL" clId="{B88ABB54-555E-4121-A514-4C013B6A6052}" dt="2023-10-04T11:47:04.394" v="747" actId="26606"/>
          <ac:spMkLst>
            <pc:docMk/>
            <pc:sldMk cId="0" sldId="336"/>
            <ac:spMk id="12" creationId="{D68803C4-E159-4360-B7BB-74205C8F782D}"/>
          </ac:spMkLst>
        </pc:spChg>
        <pc:spChg chg="add">
          <ac:chgData name="Thomas Humphrey (1705413)" userId="c780d40b-30e5-49d0-9079-02c1cbd1b375" providerId="ADAL" clId="{B88ABB54-555E-4121-A514-4C013B6A6052}" dt="2023-10-04T11:47:04.394" v="747" actId="26606"/>
          <ac:spMkLst>
            <pc:docMk/>
            <pc:sldMk cId="0" sldId="336"/>
            <ac:spMk id="14" creationId="{504B0465-3B07-49BF-BEA7-D81476246293}"/>
          </ac:spMkLst>
        </pc:spChg>
        <pc:spChg chg="add">
          <ac:chgData name="Thomas Humphrey (1705413)" userId="c780d40b-30e5-49d0-9079-02c1cbd1b375" providerId="ADAL" clId="{B88ABB54-555E-4121-A514-4C013B6A6052}" dt="2023-10-04T11:47:04.394" v="747" actId="26606"/>
          <ac:spMkLst>
            <pc:docMk/>
            <pc:sldMk cId="0" sldId="336"/>
            <ac:spMk id="16" creationId="{49B7FFA5-14CB-4A4F-9BCC-CA3AA5D9D276}"/>
          </ac:spMkLst>
        </pc:spChg>
        <pc:spChg chg="add">
          <ac:chgData name="Thomas Humphrey (1705413)" userId="c780d40b-30e5-49d0-9079-02c1cbd1b375" providerId="ADAL" clId="{B88ABB54-555E-4121-A514-4C013B6A6052}" dt="2023-10-04T11:47:04.394" v="747" actId="26606"/>
          <ac:spMkLst>
            <pc:docMk/>
            <pc:sldMk cId="0" sldId="336"/>
            <ac:spMk id="18" creationId="{04E48745-7512-4EC2-9E20-9092D12150CA}"/>
          </ac:spMkLst>
        </pc:spChg>
      </pc:sldChg>
      <pc:sldChg chg="addSp delSp modSp mod setBg">
        <pc:chgData name="Thomas Humphrey (1705413)" userId="c780d40b-30e5-49d0-9079-02c1cbd1b375" providerId="ADAL" clId="{B88ABB54-555E-4121-A514-4C013B6A6052}" dt="2023-10-04T11:53:26.670" v="813" actId="14100"/>
        <pc:sldMkLst>
          <pc:docMk/>
          <pc:sldMk cId="0" sldId="337"/>
        </pc:sldMkLst>
        <pc:spChg chg="mod">
          <ac:chgData name="Thomas Humphrey (1705413)" userId="c780d40b-30e5-49d0-9079-02c1cbd1b375" providerId="ADAL" clId="{B88ABB54-555E-4121-A514-4C013B6A6052}" dt="2023-10-04T11:53:26.670" v="813" actId="14100"/>
          <ac:spMkLst>
            <pc:docMk/>
            <pc:sldMk cId="0" sldId="337"/>
            <ac:spMk id="2" creationId="{00000000-0000-0000-0000-000000000000}"/>
          </ac:spMkLst>
        </pc:spChg>
        <pc:spChg chg="add del mod">
          <ac:chgData name="Thomas Humphrey (1705413)" userId="c780d40b-30e5-49d0-9079-02c1cbd1b375" providerId="ADAL" clId="{B88ABB54-555E-4121-A514-4C013B6A6052}" dt="2023-10-04T11:52:31.123" v="795" actId="478"/>
          <ac:spMkLst>
            <pc:docMk/>
            <pc:sldMk cId="0" sldId="337"/>
            <ac:spMk id="5" creationId="{3FD10AD3-830B-BC81-DA64-7114E98465B4}"/>
          </ac:spMkLst>
        </pc:spChg>
        <pc:spChg chg="add del">
          <ac:chgData name="Thomas Humphrey (1705413)" userId="c780d40b-30e5-49d0-9079-02c1cbd1b375" providerId="ADAL" clId="{B88ABB54-555E-4121-A514-4C013B6A6052}" dt="2023-10-04T11:52:50.789" v="800" actId="478"/>
          <ac:spMkLst>
            <pc:docMk/>
            <pc:sldMk cId="0" sldId="337"/>
            <ac:spMk id="10" creationId="{10CA7D2C-4BF4-2CE8-EE6A-8ECDBE40229C}"/>
          </ac:spMkLst>
        </pc:spChg>
        <pc:spChg chg="add del">
          <ac:chgData name="Thomas Humphrey (1705413)" userId="c780d40b-30e5-49d0-9079-02c1cbd1b375" providerId="ADAL" clId="{B88ABB54-555E-4121-A514-4C013B6A6052}" dt="2023-10-04T11:52:57.885" v="801" actId="26606"/>
          <ac:spMkLst>
            <pc:docMk/>
            <pc:sldMk cId="0" sldId="337"/>
            <ac:spMk id="13" creationId="{E009DD9B-5EE2-4C0D-8B2B-351C8C102205}"/>
          </ac:spMkLst>
        </pc:spChg>
        <pc:spChg chg="add del">
          <ac:chgData name="Thomas Humphrey (1705413)" userId="c780d40b-30e5-49d0-9079-02c1cbd1b375" providerId="ADAL" clId="{B88ABB54-555E-4121-A514-4C013B6A6052}" dt="2023-10-04T11:52:57.885" v="801" actId="26606"/>
          <ac:spMkLst>
            <pc:docMk/>
            <pc:sldMk cId="0" sldId="337"/>
            <ac:spMk id="15" creationId="{E720DB99-7745-4E75-9D96-AAB6D55C531E}"/>
          </ac:spMkLst>
        </pc:spChg>
        <pc:spChg chg="add del">
          <ac:chgData name="Thomas Humphrey (1705413)" userId="c780d40b-30e5-49d0-9079-02c1cbd1b375" providerId="ADAL" clId="{B88ABB54-555E-4121-A514-4C013B6A6052}" dt="2023-10-04T11:52:57.885" v="801" actId="26606"/>
          <ac:spMkLst>
            <pc:docMk/>
            <pc:sldMk cId="0" sldId="337"/>
            <ac:spMk id="17" creationId="{D68803C4-E159-4360-B7BB-74205C8F782D}"/>
          </ac:spMkLst>
        </pc:spChg>
        <pc:spChg chg="add del">
          <ac:chgData name="Thomas Humphrey (1705413)" userId="c780d40b-30e5-49d0-9079-02c1cbd1b375" providerId="ADAL" clId="{B88ABB54-555E-4121-A514-4C013B6A6052}" dt="2023-10-04T11:52:57.885" v="801" actId="26606"/>
          <ac:spMkLst>
            <pc:docMk/>
            <pc:sldMk cId="0" sldId="337"/>
            <ac:spMk id="19" creationId="{504B0465-3B07-49BF-BEA7-D81476246293}"/>
          </ac:spMkLst>
        </pc:spChg>
        <pc:spChg chg="add del">
          <ac:chgData name="Thomas Humphrey (1705413)" userId="c780d40b-30e5-49d0-9079-02c1cbd1b375" providerId="ADAL" clId="{B88ABB54-555E-4121-A514-4C013B6A6052}" dt="2023-10-04T11:52:57.885" v="801" actId="26606"/>
          <ac:spMkLst>
            <pc:docMk/>
            <pc:sldMk cId="0" sldId="337"/>
            <ac:spMk id="21" creationId="{49B7FFA5-14CB-4A4F-9BCC-CA3AA5D9D276}"/>
          </ac:spMkLst>
        </pc:spChg>
        <pc:spChg chg="add del">
          <ac:chgData name="Thomas Humphrey (1705413)" userId="c780d40b-30e5-49d0-9079-02c1cbd1b375" providerId="ADAL" clId="{B88ABB54-555E-4121-A514-4C013B6A6052}" dt="2023-10-04T11:52:57.885" v="801" actId="26606"/>
          <ac:spMkLst>
            <pc:docMk/>
            <pc:sldMk cId="0" sldId="337"/>
            <ac:spMk id="23" creationId="{04E48745-7512-4EC2-9E20-9092D12150CA}"/>
          </ac:spMkLst>
        </pc:spChg>
        <pc:spChg chg="add">
          <ac:chgData name="Thomas Humphrey (1705413)" userId="c780d40b-30e5-49d0-9079-02c1cbd1b375" providerId="ADAL" clId="{B88ABB54-555E-4121-A514-4C013B6A6052}" dt="2023-10-04T11:52:57.885" v="801" actId="26606"/>
          <ac:spMkLst>
            <pc:docMk/>
            <pc:sldMk cId="0" sldId="337"/>
            <ac:spMk id="28" creationId="{2550AE69-AC86-4188-83E5-A856C4F1DCFF}"/>
          </ac:spMkLst>
        </pc:spChg>
        <pc:spChg chg="add">
          <ac:chgData name="Thomas Humphrey (1705413)" userId="c780d40b-30e5-49d0-9079-02c1cbd1b375" providerId="ADAL" clId="{B88ABB54-555E-4121-A514-4C013B6A6052}" dt="2023-10-04T11:52:57.885" v="801" actId="26606"/>
          <ac:spMkLst>
            <pc:docMk/>
            <pc:sldMk cId="0" sldId="337"/>
            <ac:spMk id="30" creationId="{EC4CA156-2C9D-4F0C-B229-88D8B5E17BCF}"/>
          </ac:spMkLst>
        </pc:spChg>
        <pc:spChg chg="add">
          <ac:chgData name="Thomas Humphrey (1705413)" userId="c780d40b-30e5-49d0-9079-02c1cbd1b375" providerId="ADAL" clId="{B88ABB54-555E-4121-A514-4C013B6A6052}" dt="2023-10-04T11:52:57.885" v="801" actId="26606"/>
          <ac:spMkLst>
            <pc:docMk/>
            <pc:sldMk cId="0" sldId="337"/>
            <ac:spMk id="32" creationId="{D7361ED3-EBE5-4EFC-8DA3-D0CE4BF2F4B1}"/>
          </ac:spMkLst>
        </pc:spChg>
        <pc:spChg chg="add">
          <ac:chgData name="Thomas Humphrey (1705413)" userId="c780d40b-30e5-49d0-9079-02c1cbd1b375" providerId="ADAL" clId="{B88ABB54-555E-4121-A514-4C013B6A6052}" dt="2023-10-04T11:52:57.885" v="801" actId="26606"/>
          <ac:spMkLst>
            <pc:docMk/>
            <pc:sldMk cId="0" sldId="337"/>
            <ac:spMk id="38" creationId="{8363C3DA-5063-4048-965B-F5FDB35CCC78}"/>
          </ac:spMkLst>
        </pc:spChg>
        <pc:spChg chg="add">
          <ac:chgData name="Thomas Humphrey (1705413)" userId="c780d40b-30e5-49d0-9079-02c1cbd1b375" providerId="ADAL" clId="{B88ABB54-555E-4121-A514-4C013B6A6052}" dt="2023-10-04T11:52:57.885" v="801" actId="26606"/>
          <ac:spMkLst>
            <pc:docMk/>
            <pc:sldMk cId="0" sldId="337"/>
            <ac:spMk id="40" creationId="{4BE79ECB-20D1-486E-B39D-0F98D69BEBAF}"/>
          </ac:spMkLst>
        </pc:spChg>
        <pc:spChg chg="add">
          <ac:chgData name="Thomas Humphrey (1705413)" userId="c780d40b-30e5-49d0-9079-02c1cbd1b375" providerId="ADAL" clId="{B88ABB54-555E-4121-A514-4C013B6A6052}" dt="2023-10-04T11:52:57.885" v="801" actId="26606"/>
          <ac:spMkLst>
            <pc:docMk/>
            <pc:sldMk cId="0" sldId="337"/>
            <ac:spMk id="42" creationId="{E2F1DBD8-7930-4EF6-AF8F-F6A674303635}"/>
          </ac:spMkLst>
        </pc:spChg>
        <pc:spChg chg="add">
          <ac:chgData name="Thomas Humphrey (1705413)" userId="c780d40b-30e5-49d0-9079-02c1cbd1b375" providerId="ADAL" clId="{B88ABB54-555E-4121-A514-4C013B6A6052}" dt="2023-10-04T11:52:57.885" v="801" actId="26606"/>
          <ac:spMkLst>
            <pc:docMk/>
            <pc:sldMk cId="0" sldId="337"/>
            <ac:spMk id="44" creationId="{F39044D3-8725-4D57-BD64-A96E7C271A33}"/>
          </ac:spMkLst>
        </pc:spChg>
        <pc:grpChg chg="add">
          <ac:chgData name="Thomas Humphrey (1705413)" userId="c780d40b-30e5-49d0-9079-02c1cbd1b375" providerId="ADAL" clId="{B88ABB54-555E-4121-A514-4C013B6A6052}" dt="2023-10-04T11:52:57.885" v="801" actId="26606"/>
          <ac:grpSpMkLst>
            <pc:docMk/>
            <pc:sldMk cId="0" sldId="337"/>
            <ac:grpSpMk id="34" creationId="{85105087-7F16-4C94-837C-C45445116665}"/>
          </ac:grpSpMkLst>
        </pc:grpChg>
        <pc:grpChg chg="add">
          <ac:chgData name="Thomas Humphrey (1705413)" userId="c780d40b-30e5-49d0-9079-02c1cbd1b375" providerId="ADAL" clId="{B88ABB54-555E-4121-A514-4C013B6A6052}" dt="2023-10-04T11:52:57.885" v="801" actId="26606"/>
          <ac:grpSpMkLst>
            <pc:docMk/>
            <pc:sldMk cId="0" sldId="337"/>
            <ac:grpSpMk id="46" creationId="{8DCC089B-F750-4C12-822F-DF53F4DD36BE}"/>
          </ac:grpSpMkLst>
        </pc:grpChg>
        <pc:picChg chg="del mod">
          <ac:chgData name="Thomas Humphrey (1705413)" userId="c780d40b-30e5-49d0-9079-02c1cbd1b375" providerId="ADAL" clId="{B88ABB54-555E-4121-A514-4C013B6A6052}" dt="2023-10-04T11:52:28.261" v="794" actId="21"/>
          <ac:picMkLst>
            <pc:docMk/>
            <pc:sldMk cId="0" sldId="337"/>
            <ac:picMk id="4" creationId="{00000000-0000-0000-0000-000000000000}"/>
          </ac:picMkLst>
        </pc:picChg>
        <pc:picChg chg="add mod">
          <ac:chgData name="Thomas Humphrey (1705413)" userId="c780d40b-30e5-49d0-9079-02c1cbd1b375" providerId="ADAL" clId="{B88ABB54-555E-4121-A514-4C013B6A6052}" dt="2023-10-04T11:52:57.885" v="801" actId="26606"/>
          <ac:picMkLst>
            <pc:docMk/>
            <pc:sldMk cId="0" sldId="337"/>
            <ac:picMk id="6" creationId="{D5289E1B-9C44-0251-E4E6-18D8D6C247F6}"/>
          </ac:picMkLst>
        </pc:picChg>
      </pc:sldChg>
      <pc:sldChg chg="addSp modSp mod setBg">
        <pc:chgData name="Thomas Humphrey (1705413)" userId="c780d40b-30e5-49d0-9079-02c1cbd1b375" providerId="ADAL" clId="{B88ABB54-555E-4121-A514-4C013B6A6052}" dt="2023-10-04T11:54:01.527" v="837" actId="20577"/>
        <pc:sldMkLst>
          <pc:docMk/>
          <pc:sldMk cId="0" sldId="338"/>
        </pc:sldMkLst>
        <pc:spChg chg="mod">
          <ac:chgData name="Thomas Humphrey (1705413)" userId="c780d40b-30e5-49d0-9079-02c1cbd1b375" providerId="ADAL" clId="{B88ABB54-555E-4121-A514-4C013B6A6052}" dt="2023-10-04T11:53:40.079" v="815" actId="2711"/>
          <ac:spMkLst>
            <pc:docMk/>
            <pc:sldMk cId="0" sldId="338"/>
            <ac:spMk id="2" creationId="{00000000-0000-0000-0000-000000000000}"/>
          </ac:spMkLst>
        </pc:spChg>
        <pc:spChg chg="mod">
          <ac:chgData name="Thomas Humphrey (1705413)" userId="c780d40b-30e5-49d0-9079-02c1cbd1b375" providerId="ADAL" clId="{B88ABB54-555E-4121-A514-4C013B6A6052}" dt="2023-10-04T11:54:01.527" v="837" actId="20577"/>
          <ac:spMkLst>
            <pc:docMk/>
            <pc:sldMk cId="0" sldId="338"/>
            <ac:spMk id="3" creationId="{00000000-0000-0000-0000-000000000000}"/>
          </ac:spMkLst>
        </pc:spChg>
        <pc:spChg chg="add">
          <ac:chgData name="Thomas Humphrey (1705413)" userId="c780d40b-30e5-49d0-9079-02c1cbd1b375" providerId="ADAL" clId="{B88ABB54-555E-4121-A514-4C013B6A6052}" dt="2023-10-04T11:53:33.157" v="814" actId="26606"/>
          <ac:spMkLst>
            <pc:docMk/>
            <pc:sldMk cId="0" sldId="338"/>
            <ac:spMk id="8" creationId="{E009DD9B-5EE2-4C0D-8B2B-351C8C102205}"/>
          </ac:spMkLst>
        </pc:spChg>
        <pc:spChg chg="add">
          <ac:chgData name="Thomas Humphrey (1705413)" userId="c780d40b-30e5-49d0-9079-02c1cbd1b375" providerId="ADAL" clId="{B88ABB54-555E-4121-A514-4C013B6A6052}" dt="2023-10-04T11:53:33.157" v="814" actId="26606"/>
          <ac:spMkLst>
            <pc:docMk/>
            <pc:sldMk cId="0" sldId="338"/>
            <ac:spMk id="10" creationId="{E720DB99-7745-4E75-9D96-AAB6D55C531E}"/>
          </ac:spMkLst>
        </pc:spChg>
        <pc:spChg chg="add">
          <ac:chgData name="Thomas Humphrey (1705413)" userId="c780d40b-30e5-49d0-9079-02c1cbd1b375" providerId="ADAL" clId="{B88ABB54-555E-4121-A514-4C013B6A6052}" dt="2023-10-04T11:53:33.157" v="814" actId="26606"/>
          <ac:spMkLst>
            <pc:docMk/>
            <pc:sldMk cId="0" sldId="338"/>
            <ac:spMk id="12" creationId="{D68803C4-E159-4360-B7BB-74205C8F782D}"/>
          </ac:spMkLst>
        </pc:spChg>
        <pc:spChg chg="add">
          <ac:chgData name="Thomas Humphrey (1705413)" userId="c780d40b-30e5-49d0-9079-02c1cbd1b375" providerId="ADAL" clId="{B88ABB54-555E-4121-A514-4C013B6A6052}" dt="2023-10-04T11:53:33.157" v="814" actId="26606"/>
          <ac:spMkLst>
            <pc:docMk/>
            <pc:sldMk cId="0" sldId="338"/>
            <ac:spMk id="14" creationId="{504B0465-3B07-49BF-BEA7-D81476246293}"/>
          </ac:spMkLst>
        </pc:spChg>
        <pc:spChg chg="add">
          <ac:chgData name="Thomas Humphrey (1705413)" userId="c780d40b-30e5-49d0-9079-02c1cbd1b375" providerId="ADAL" clId="{B88ABB54-555E-4121-A514-4C013B6A6052}" dt="2023-10-04T11:53:33.157" v="814" actId="26606"/>
          <ac:spMkLst>
            <pc:docMk/>
            <pc:sldMk cId="0" sldId="338"/>
            <ac:spMk id="16" creationId="{49B7FFA5-14CB-4A4F-9BCC-CA3AA5D9D276}"/>
          </ac:spMkLst>
        </pc:spChg>
        <pc:spChg chg="add">
          <ac:chgData name="Thomas Humphrey (1705413)" userId="c780d40b-30e5-49d0-9079-02c1cbd1b375" providerId="ADAL" clId="{B88ABB54-555E-4121-A514-4C013B6A6052}" dt="2023-10-04T11:53:33.157" v="814" actId="26606"/>
          <ac:spMkLst>
            <pc:docMk/>
            <pc:sldMk cId="0" sldId="338"/>
            <ac:spMk id="18" creationId="{04E48745-7512-4EC2-9E20-9092D12150CA}"/>
          </ac:spMkLst>
        </pc:spChg>
      </pc:sldChg>
      <pc:sldChg chg="addSp modSp mod setBg">
        <pc:chgData name="Thomas Humphrey (1705413)" userId="c780d40b-30e5-49d0-9079-02c1cbd1b375" providerId="ADAL" clId="{B88ABB54-555E-4121-A514-4C013B6A6052}" dt="2023-10-04T11:55:01.253" v="864" actId="20577"/>
        <pc:sldMkLst>
          <pc:docMk/>
          <pc:sldMk cId="0" sldId="339"/>
        </pc:sldMkLst>
        <pc:spChg chg="mod">
          <ac:chgData name="Thomas Humphrey (1705413)" userId="c780d40b-30e5-49d0-9079-02c1cbd1b375" providerId="ADAL" clId="{B88ABB54-555E-4121-A514-4C013B6A6052}" dt="2023-10-04T11:54:11.393" v="839" actId="26606"/>
          <ac:spMkLst>
            <pc:docMk/>
            <pc:sldMk cId="0" sldId="339"/>
            <ac:spMk id="2" creationId="{00000000-0000-0000-0000-000000000000}"/>
          </ac:spMkLst>
        </pc:spChg>
        <pc:spChg chg="mod">
          <ac:chgData name="Thomas Humphrey (1705413)" userId="c780d40b-30e5-49d0-9079-02c1cbd1b375" providerId="ADAL" clId="{B88ABB54-555E-4121-A514-4C013B6A6052}" dt="2023-10-04T11:55:01.253" v="864" actId="20577"/>
          <ac:spMkLst>
            <pc:docMk/>
            <pc:sldMk cId="0" sldId="339"/>
            <ac:spMk id="3" creationId="{00000000-0000-0000-0000-000000000000}"/>
          </ac:spMkLst>
        </pc:spChg>
        <pc:spChg chg="add">
          <ac:chgData name="Thomas Humphrey (1705413)" userId="c780d40b-30e5-49d0-9079-02c1cbd1b375" providerId="ADAL" clId="{B88ABB54-555E-4121-A514-4C013B6A6052}" dt="2023-10-04T11:54:11.393" v="839" actId="26606"/>
          <ac:spMkLst>
            <pc:docMk/>
            <pc:sldMk cId="0" sldId="339"/>
            <ac:spMk id="8" creationId="{E009DD9B-5EE2-4C0D-8B2B-351C8C102205}"/>
          </ac:spMkLst>
        </pc:spChg>
        <pc:spChg chg="add">
          <ac:chgData name="Thomas Humphrey (1705413)" userId="c780d40b-30e5-49d0-9079-02c1cbd1b375" providerId="ADAL" clId="{B88ABB54-555E-4121-A514-4C013B6A6052}" dt="2023-10-04T11:54:11.393" v="839" actId="26606"/>
          <ac:spMkLst>
            <pc:docMk/>
            <pc:sldMk cId="0" sldId="339"/>
            <ac:spMk id="10" creationId="{E720DB99-7745-4E75-9D96-AAB6D55C531E}"/>
          </ac:spMkLst>
        </pc:spChg>
        <pc:spChg chg="add">
          <ac:chgData name="Thomas Humphrey (1705413)" userId="c780d40b-30e5-49d0-9079-02c1cbd1b375" providerId="ADAL" clId="{B88ABB54-555E-4121-A514-4C013B6A6052}" dt="2023-10-04T11:54:11.393" v="839" actId="26606"/>
          <ac:spMkLst>
            <pc:docMk/>
            <pc:sldMk cId="0" sldId="339"/>
            <ac:spMk id="12" creationId="{D68803C4-E159-4360-B7BB-74205C8F782D}"/>
          </ac:spMkLst>
        </pc:spChg>
        <pc:spChg chg="add">
          <ac:chgData name="Thomas Humphrey (1705413)" userId="c780d40b-30e5-49d0-9079-02c1cbd1b375" providerId="ADAL" clId="{B88ABB54-555E-4121-A514-4C013B6A6052}" dt="2023-10-04T11:54:11.393" v="839" actId="26606"/>
          <ac:spMkLst>
            <pc:docMk/>
            <pc:sldMk cId="0" sldId="339"/>
            <ac:spMk id="14" creationId="{504B0465-3B07-49BF-BEA7-D81476246293}"/>
          </ac:spMkLst>
        </pc:spChg>
        <pc:spChg chg="add">
          <ac:chgData name="Thomas Humphrey (1705413)" userId="c780d40b-30e5-49d0-9079-02c1cbd1b375" providerId="ADAL" clId="{B88ABB54-555E-4121-A514-4C013B6A6052}" dt="2023-10-04T11:54:11.393" v="839" actId="26606"/>
          <ac:spMkLst>
            <pc:docMk/>
            <pc:sldMk cId="0" sldId="339"/>
            <ac:spMk id="16" creationId="{49B7FFA5-14CB-4A4F-9BCC-CA3AA5D9D276}"/>
          </ac:spMkLst>
        </pc:spChg>
        <pc:spChg chg="add">
          <ac:chgData name="Thomas Humphrey (1705413)" userId="c780d40b-30e5-49d0-9079-02c1cbd1b375" providerId="ADAL" clId="{B88ABB54-555E-4121-A514-4C013B6A6052}" dt="2023-10-04T11:54:11.393" v="839" actId="26606"/>
          <ac:spMkLst>
            <pc:docMk/>
            <pc:sldMk cId="0" sldId="339"/>
            <ac:spMk id="18" creationId="{04E48745-7512-4EC2-9E20-9092D12150CA}"/>
          </ac:spMkLst>
        </pc:spChg>
      </pc:sldChg>
      <pc:sldChg chg="addSp modSp mod setBg">
        <pc:chgData name="Thomas Humphrey (1705413)" userId="c780d40b-30e5-49d0-9079-02c1cbd1b375" providerId="ADAL" clId="{B88ABB54-555E-4121-A514-4C013B6A6052}" dt="2023-10-04T11:55:31.070" v="868" actId="2711"/>
        <pc:sldMkLst>
          <pc:docMk/>
          <pc:sldMk cId="0" sldId="340"/>
        </pc:sldMkLst>
        <pc:spChg chg="mod">
          <ac:chgData name="Thomas Humphrey (1705413)" userId="c780d40b-30e5-49d0-9079-02c1cbd1b375" providerId="ADAL" clId="{B88ABB54-555E-4121-A514-4C013B6A6052}" dt="2023-10-04T11:55:31.070" v="868" actId="2711"/>
          <ac:spMkLst>
            <pc:docMk/>
            <pc:sldMk cId="0" sldId="340"/>
            <ac:spMk id="2" creationId="{00000000-0000-0000-0000-000000000000}"/>
          </ac:spMkLst>
        </pc:spChg>
        <pc:spChg chg="mod">
          <ac:chgData name="Thomas Humphrey (1705413)" userId="c780d40b-30e5-49d0-9079-02c1cbd1b375" providerId="ADAL" clId="{B88ABB54-555E-4121-A514-4C013B6A6052}" dt="2023-10-04T11:55:31.070" v="868" actId="2711"/>
          <ac:spMkLst>
            <pc:docMk/>
            <pc:sldMk cId="0" sldId="340"/>
            <ac:spMk id="3" creationId="{00000000-0000-0000-0000-000000000000}"/>
          </ac:spMkLst>
        </pc:spChg>
        <pc:spChg chg="add">
          <ac:chgData name="Thomas Humphrey (1705413)" userId="c780d40b-30e5-49d0-9079-02c1cbd1b375" providerId="ADAL" clId="{B88ABB54-555E-4121-A514-4C013B6A6052}" dt="2023-10-04T11:55:20.350" v="865" actId="26606"/>
          <ac:spMkLst>
            <pc:docMk/>
            <pc:sldMk cId="0" sldId="340"/>
            <ac:spMk id="8" creationId="{E009DD9B-5EE2-4C0D-8B2B-351C8C102205}"/>
          </ac:spMkLst>
        </pc:spChg>
        <pc:spChg chg="add">
          <ac:chgData name="Thomas Humphrey (1705413)" userId="c780d40b-30e5-49d0-9079-02c1cbd1b375" providerId="ADAL" clId="{B88ABB54-555E-4121-A514-4C013B6A6052}" dt="2023-10-04T11:55:20.350" v="865" actId="26606"/>
          <ac:spMkLst>
            <pc:docMk/>
            <pc:sldMk cId="0" sldId="340"/>
            <ac:spMk id="10" creationId="{E720DB99-7745-4E75-9D96-AAB6D55C531E}"/>
          </ac:spMkLst>
        </pc:spChg>
        <pc:spChg chg="add">
          <ac:chgData name="Thomas Humphrey (1705413)" userId="c780d40b-30e5-49d0-9079-02c1cbd1b375" providerId="ADAL" clId="{B88ABB54-555E-4121-A514-4C013B6A6052}" dt="2023-10-04T11:55:20.350" v="865" actId="26606"/>
          <ac:spMkLst>
            <pc:docMk/>
            <pc:sldMk cId="0" sldId="340"/>
            <ac:spMk id="12" creationId="{D68803C4-E159-4360-B7BB-74205C8F782D}"/>
          </ac:spMkLst>
        </pc:spChg>
        <pc:spChg chg="add">
          <ac:chgData name="Thomas Humphrey (1705413)" userId="c780d40b-30e5-49d0-9079-02c1cbd1b375" providerId="ADAL" clId="{B88ABB54-555E-4121-A514-4C013B6A6052}" dt="2023-10-04T11:55:20.350" v="865" actId="26606"/>
          <ac:spMkLst>
            <pc:docMk/>
            <pc:sldMk cId="0" sldId="340"/>
            <ac:spMk id="14" creationId="{504B0465-3B07-49BF-BEA7-D81476246293}"/>
          </ac:spMkLst>
        </pc:spChg>
        <pc:spChg chg="add">
          <ac:chgData name="Thomas Humphrey (1705413)" userId="c780d40b-30e5-49d0-9079-02c1cbd1b375" providerId="ADAL" clId="{B88ABB54-555E-4121-A514-4C013B6A6052}" dt="2023-10-04T11:55:20.350" v="865" actId="26606"/>
          <ac:spMkLst>
            <pc:docMk/>
            <pc:sldMk cId="0" sldId="340"/>
            <ac:spMk id="16" creationId="{49B7FFA5-14CB-4A4F-9BCC-CA3AA5D9D276}"/>
          </ac:spMkLst>
        </pc:spChg>
        <pc:spChg chg="add">
          <ac:chgData name="Thomas Humphrey (1705413)" userId="c780d40b-30e5-49d0-9079-02c1cbd1b375" providerId="ADAL" clId="{B88ABB54-555E-4121-A514-4C013B6A6052}" dt="2023-10-04T11:55:20.350" v="865" actId="26606"/>
          <ac:spMkLst>
            <pc:docMk/>
            <pc:sldMk cId="0" sldId="340"/>
            <ac:spMk id="18" creationId="{04E48745-7512-4EC2-9E20-9092D12150CA}"/>
          </ac:spMkLst>
        </pc:spChg>
      </pc:sldChg>
      <pc:sldChg chg="addSp modSp mod setBg">
        <pc:chgData name="Thomas Humphrey (1705413)" userId="c780d40b-30e5-49d0-9079-02c1cbd1b375" providerId="ADAL" clId="{B88ABB54-555E-4121-A514-4C013B6A6052}" dt="2023-10-04T11:56:05.423" v="878" actId="179"/>
        <pc:sldMkLst>
          <pc:docMk/>
          <pc:sldMk cId="0" sldId="341"/>
        </pc:sldMkLst>
        <pc:spChg chg="mod">
          <ac:chgData name="Thomas Humphrey (1705413)" userId="c780d40b-30e5-49d0-9079-02c1cbd1b375" providerId="ADAL" clId="{B88ABB54-555E-4121-A514-4C013B6A6052}" dt="2023-10-04T11:55:51.352" v="874" actId="404"/>
          <ac:spMkLst>
            <pc:docMk/>
            <pc:sldMk cId="0" sldId="341"/>
            <ac:spMk id="2" creationId="{00000000-0000-0000-0000-000000000000}"/>
          </ac:spMkLst>
        </pc:spChg>
        <pc:spChg chg="mod">
          <ac:chgData name="Thomas Humphrey (1705413)" userId="c780d40b-30e5-49d0-9079-02c1cbd1b375" providerId="ADAL" clId="{B88ABB54-555E-4121-A514-4C013B6A6052}" dt="2023-10-04T11:56:05.423" v="878" actId="179"/>
          <ac:spMkLst>
            <pc:docMk/>
            <pc:sldMk cId="0" sldId="341"/>
            <ac:spMk id="3" creationId="{00000000-0000-0000-0000-000000000000}"/>
          </ac:spMkLst>
        </pc:spChg>
        <pc:spChg chg="add">
          <ac:chgData name="Thomas Humphrey (1705413)" userId="c780d40b-30e5-49d0-9079-02c1cbd1b375" providerId="ADAL" clId="{B88ABB54-555E-4121-A514-4C013B6A6052}" dt="2023-10-04T11:55:47.561" v="872" actId="26606"/>
          <ac:spMkLst>
            <pc:docMk/>
            <pc:sldMk cId="0" sldId="341"/>
            <ac:spMk id="8" creationId="{E009DD9B-5EE2-4C0D-8B2B-351C8C102205}"/>
          </ac:spMkLst>
        </pc:spChg>
        <pc:spChg chg="add">
          <ac:chgData name="Thomas Humphrey (1705413)" userId="c780d40b-30e5-49d0-9079-02c1cbd1b375" providerId="ADAL" clId="{B88ABB54-555E-4121-A514-4C013B6A6052}" dt="2023-10-04T11:55:47.561" v="872" actId="26606"/>
          <ac:spMkLst>
            <pc:docMk/>
            <pc:sldMk cId="0" sldId="341"/>
            <ac:spMk id="10" creationId="{E720DB99-7745-4E75-9D96-AAB6D55C531E}"/>
          </ac:spMkLst>
        </pc:spChg>
        <pc:spChg chg="add">
          <ac:chgData name="Thomas Humphrey (1705413)" userId="c780d40b-30e5-49d0-9079-02c1cbd1b375" providerId="ADAL" clId="{B88ABB54-555E-4121-A514-4C013B6A6052}" dt="2023-10-04T11:55:47.561" v="872" actId="26606"/>
          <ac:spMkLst>
            <pc:docMk/>
            <pc:sldMk cId="0" sldId="341"/>
            <ac:spMk id="12" creationId="{D68803C4-E159-4360-B7BB-74205C8F782D}"/>
          </ac:spMkLst>
        </pc:spChg>
        <pc:spChg chg="add">
          <ac:chgData name="Thomas Humphrey (1705413)" userId="c780d40b-30e5-49d0-9079-02c1cbd1b375" providerId="ADAL" clId="{B88ABB54-555E-4121-A514-4C013B6A6052}" dt="2023-10-04T11:55:47.561" v="872" actId="26606"/>
          <ac:spMkLst>
            <pc:docMk/>
            <pc:sldMk cId="0" sldId="341"/>
            <ac:spMk id="14" creationId="{504B0465-3B07-49BF-BEA7-D81476246293}"/>
          </ac:spMkLst>
        </pc:spChg>
        <pc:spChg chg="add">
          <ac:chgData name="Thomas Humphrey (1705413)" userId="c780d40b-30e5-49d0-9079-02c1cbd1b375" providerId="ADAL" clId="{B88ABB54-555E-4121-A514-4C013B6A6052}" dt="2023-10-04T11:55:47.561" v="872" actId="26606"/>
          <ac:spMkLst>
            <pc:docMk/>
            <pc:sldMk cId="0" sldId="341"/>
            <ac:spMk id="16" creationId="{49B7FFA5-14CB-4A4F-9BCC-CA3AA5D9D276}"/>
          </ac:spMkLst>
        </pc:spChg>
        <pc:spChg chg="add">
          <ac:chgData name="Thomas Humphrey (1705413)" userId="c780d40b-30e5-49d0-9079-02c1cbd1b375" providerId="ADAL" clId="{B88ABB54-555E-4121-A514-4C013B6A6052}" dt="2023-10-04T11:55:47.561" v="872" actId="26606"/>
          <ac:spMkLst>
            <pc:docMk/>
            <pc:sldMk cId="0" sldId="341"/>
            <ac:spMk id="18" creationId="{04E48745-7512-4EC2-9E20-9092D12150CA}"/>
          </ac:spMkLst>
        </pc:spChg>
      </pc:sldChg>
      <pc:sldChg chg="addSp modSp mod setBg">
        <pc:chgData name="Thomas Humphrey (1705413)" userId="c780d40b-30e5-49d0-9079-02c1cbd1b375" providerId="ADAL" clId="{B88ABB54-555E-4121-A514-4C013B6A6052}" dt="2023-10-04T11:56:48.112" v="884" actId="404"/>
        <pc:sldMkLst>
          <pc:docMk/>
          <pc:sldMk cId="0" sldId="342"/>
        </pc:sldMkLst>
        <pc:spChg chg="mod">
          <ac:chgData name="Thomas Humphrey (1705413)" userId="c780d40b-30e5-49d0-9079-02c1cbd1b375" providerId="ADAL" clId="{B88ABB54-555E-4121-A514-4C013B6A6052}" dt="2023-10-04T11:56:48.112" v="884" actId="404"/>
          <ac:spMkLst>
            <pc:docMk/>
            <pc:sldMk cId="0" sldId="342"/>
            <ac:spMk id="2" creationId="{00000000-0000-0000-0000-000000000000}"/>
          </ac:spMkLst>
        </pc:spChg>
        <pc:spChg chg="mod">
          <ac:chgData name="Thomas Humphrey (1705413)" userId="c780d40b-30e5-49d0-9079-02c1cbd1b375" providerId="ADAL" clId="{B88ABB54-555E-4121-A514-4C013B6A6052}" dt="2023-10-04T11:56:42.143" v="883" actId="2711"/>
          <ac:spMkLst>
            <pc:docMk/>
            <pc:sldMk cId="0" sldId="342"/>
            <ac:spMk id="3" creationId="{00000000-0000-0000-0000-000000000000}"/>
          </ac:spMkLst>
        </pc:spChg>
        <pc:spChg chg="add">
          <ac:chgData name="Thomas Humphrey (1705413)" userId="c780d40b-30e5-49d0-9079-02c1cbd1b375" providerId="ADAL" clId="{B88ABB54-555E-4121-A514-4C013B6A6052}" dt="2023-10-04T11:56:15.903" v="879" actId="26606"/>
          <ac:spMkLst>
            <pc:docMk/>
            <pc:sldMk cId="0" sldId="342"/>
            <ac:spMk id="8" creationId="{E009DD9B-5EE2-4C0D-8B2B-351C8C102205}"/>
          </ac:spMkLst>
        </pc:spChg>
        <pc:spChg chg="add">
          <ac:chgData name="Thomas Humphrey (1705413)" userId="c780d40b-30e5-49d0-9079-02c1cbd1b375" providerId="ADAL" clId="{B88ABB54-555E-4121-A514-4C013B6A6052}" dt="2023-10-04T11:56:15.903" v="879" actId="26606"/>
          <ac:spMkLst>
            <pc:docMk/>
            <pc:sldMk cId="0" sldId="342"/>
            <ac:spMk id="10" creationId="{E720DB99-7745-4E75-9D96-AAB6D55C531E}"/>
          </ac:spMkLst>
        </pc:spChg>
        <pc:spChg chg="add">
          <ac:chgData name="Thomas Humphrey (1705413)" userId="c780d40b-30e5-49d0-9079-02c1cbd1b375" providerId="ADAL" clId="{B88ABB54-555E-4121-A514-4C013B6A6052}" dt="2023-10-04T11:56:15.903" v="879" actId="26606"/>
          <ac:spMkLst>
            <pc:docMk/>
            <pc:sldMk cId="0" sldId="342"/>
            <ac:spMk id="12" creationId="{D68803C4-E159-4360-B7BB-74205C8F782D}"/>
          </ac:spMkLst>
        </pc:spChg>
        <pc:spChg chg="add">
          <ac:chgData name="Thomas Humphrey (1705413)" userId="c780d40b-30e5-49d0-9079-02c1cbd1b375" providerId="ADAL" clId="{B88ABB54-555E-4121-A514-4C013B6A6052}" dt="2023-10-04T11:56:15.903" v="879" actId="26606"/>
          <ac:spMkLst>
            <pc:docMk/>
            <pc:sldMk cId="0" sldId="342"/>
            <ac:spMk id="14" creationId="{504B0465-3B07-49BF-BEA7-D81476246293}"/>
          </ac:spMkLst>
        </pc:spChg>
        <pc:spChg chg="add">
          <ac:chgData name="Thomas Humphrey (1705413)" userId="c780d40b-30e5-49d0-9079-02c1cbd1b375" providerId="ADAL" clId="{B88ABB54-555E-4121-A514-4C013B6A6052}" dt="2023-10-04T11:56:15.903" v="879" actId="26606"/>
          <ac:spMkLst>
            <pc:docMk/>
            <pc:sldMk cId="0" sldId="342"/>
            <ac:spMk id="16" creationId="{49B7FFA5-14CB-4A4F-9BCC-CA3AA5D9D276}"/>
          </ac:spMkLst>
        </pc:spChg>
        <pc:spChg chg="add">
          <ac:chgData name="Thomas Humphrey (1705413)" userId="c780d40b-30e5-49d0-9079-02c1cbd1b375" providerId="ADAL" clId="{B88ABB54-555E-4121-A514-4C013B6A6052}" dt="2023-10-04T11:56:15.903" v="879" actId="26606"/>
          <ac:spMkLst>
            <pc:docMk/>
            <pc:sldMk cId="0" sldId="342"/>
            <ac:spMk id="18" creationId="{04E48745-7512-4EC2-9E20-9092D12150CA}"/>
          </ac:spMkLst>
        </pc:spChg>
      </pc:sldChg>
      <pc:sldChg chg="addSp modSp mod setBg">
        <pc:chgData name="Thomas Humphrey (1705413)" userId="c780d40b-30e5-49d0-9079-02c1cbd1b375" providerId="ADAL" clId="{B88ABB54-555E-4121-A514-4C013B6A6052}" dt="2023-10-04T11:57:52.536" v="923" actId="26606"/>
        <pc:sldMkLst>
          <pc:docMk/>
          <pc:sldMk cId="0" sldId="343"/>
        </pc:sldMkLst>
        <pc:spChg chg="mod">
          <ac:chgData name="Thomas Humphrey (1705413)" userId="c780d40b-30e5-49d0-9079-02c1cbd1b375" providerId="ADAL" clId="{B88ABB54-555E-4121-A514-4C013B6A6052}" dt="2023-10-04T11:57:52.536" v="923" actId="26606"/>
          <ac:spMkLst>
            <pc:docMk/>
            <pc:sldMk cId="0" sldId="343"/>
            <ac:spMk id="2" creationId="{00000000-0000-0000-0000-000000000000}"/>
          </ac:spMkLst>
        </pc:spChg>
        <pc:spChg chg="mod">
          <ac:chgData name="Thomas Humphrey (1705413)" userId="c780d40b-30e5-49d0-9079-02c1cbd1b375" providerId="ADAL" clId="{B88ABB54-555E-4121-A514-4C013B6A6052}" dt="2023-10-04T11:57:52.536" v="923" actId="26606"/>
          <ac:spMkLst>
            <pc:docMk/>
            <pc:sldMk cId="0" sldId="343"/>
            <ac:spMk id="3" creationId="{00000000-0000-0000-0000-000000000000}"/>
          </ac:spMkLst>
        </pc:spChg>
        <pc:spChg chg="add">
          <ac:chgData name="Thomas Humphrey (1705413)" userId="c780d40b-30e5-49d0-9079-02c1cbd1b375" providerId="ADAL" clId="{B88ABB54-555E-4121-A514-4C013B6A6052}" dt="2023-10-04T11:57:52.536" v="923" actId="26606"/>
          <ac:spMkLst>
            <pc:docMk/>
            <pc:sldMk cId="0" sldId="343"/>
            <ac:spMk id="8" creationId="{E009DD9B-5EE2-4C0D-8B2B-351C8C102205}"/>
          </ac:spMkLst>
        </pc:spChg>
        <pc:spChg chg="add">
          <ac:chgData name="Thomas Humphrey (1705413)" userId="c780d40b-30e5-49d0-9079-02c1cbd1b375" providerId="ADAL" clId="{B88ABB54-555E-4121-A514-4C013B6A6052}" dt="2023-10-04T11:57:52.536" v="923" actId="26606"/>
          <ac:spMkLst>
            <pc:docMk/>
            <pc:sldMk cId="0" sldId="343"/>
            <ac:spMk id="10" creationId="{E720DB99-7745-4E75-9D96-AAB6D55C531E}"/>
          </ac:spMkLst>
        </pc:spChg>
        <pc:spChg chg="add">
          <ac:chgData name="Thomas Humphrey (1705413)" userId="c780d40b-30e5-49d0-9079-02c1cbd1b375" providerId="ADAL" clId="{B88ABB54-555E-4121-A514-4C013B6A6052}" dt="2023-10-04T11:57:52.536" v="923" actId="26606"/>
          <ac:spMkLst>
            <pc:docMk/>
            <pc:sldMk cId="0" sldId="343"/>
            <ac:spMk id="12" creationId="{D68803C4-E159-4360-B7BB-74205C8F782D}"/>
          </ac:spMkLst>
        </pc:spChg>
        <pc:spChg chg="add">
          <ac:chgData name="Thomas Humphrey (1705413)" userId="c780d40b-30e5-49d0-9079-02c1cbd1b375" providerId="ADAL" clId="{B88ABB54-555E-4121-A514-4C013B6A6052}" dt="2023-10-04T11:57:52.536" v="923" actId="26606"/>
          <ac:spMkLst>
            <pc:docMk/>
            <pc:sldMk cId="0" sldId="343"/>
            <ac:spMk id="14" creationId="{504B0465-3B07-49BF-BEA7-D81476246293}"/>
          </ac:spMkLst>
        </pc:spChg>
        <pc:spChg chg="add">
          <ac:chgData name="Thomas Humphrey (1705413)" userId="c780d40b-30e5-49d0-9079-02c1cbd1b375" providerId="ADAL" clId="{B88ABB54-555E-4121-A514-4C013B6A6052}" dt="2023-10-04T11:57:52.536" v="923" actId="26606"/>
          <ac:spMkLst>
            <pc:docMk/>
            <pc:sldMk cId="0" sldId="343"/>
            <ac:spMk id="16" creationId="{49B7FFA5-14CB-4A4F-9BCC-CA3AA5D9D276}"/>
          </ac:spMkLst>
        </pc:spChg>
        <pc:spChg chg="add">
          <ac:chgData name="Thomas Humphrey (1705413)" userId="c780d40b-30e5-49d0-9079-02c1cbd1b375" providerId="ADAL" clId="{B88ABB54-555E-4121-A514-4C013B6A6052}" dt="2023-10-04T11:57:52.536" v="923" actId="26606"/>
          <ac:spMkLst>
            <pc:docMk/>
            <pc:sldMk cId="0" sldId="343"/>
            <ac:spMk id="18" creationId="{04E48745-7512-4EC2-9E20-9092D12150CA}"/>
          </ac:spMkLst>
        </pc:spChg>
      </pc:sldChg>
      <pc:sldChg chg="addSp modSp mod setBg">
        <pc:chgData name="Thomas Humphrey (1705413)" userId="c780d40b-30e5-49d0-9079-02c1cbd1b375" providerId="ADAL" clId="{B88ABB54-555E-4121-A514-4C013B6A6052}" dt="2023-10-04T11:58:15.120" v="928" actId="121"/>
        <pc:sldMkLst>
          <pc:docMk/>
          <pc:sldMk cId="0" sldId="344"/>
        </pc:sldMkLst>
        <pc:spChg chg="mod">
          <ac:chgData name="Thomas Humphrey (1705413)" userId="c780d40b-30e5-49d0-9079-02c1cbd1b375" providerId="ADAL" clId="{B88ABB54-555E-4121-A514-4C013B6A6052}" dt="2023-10-04T11:58:12.708" v="927" actId="26606"/>
          <ac:spMkLst>
            <pc:docMk/>
            <pc:sldMk cId="0" sldId="344"/>
            <ac:spMk id="2" creationId="{00000000-0000-0000-0000-000000000000}"/>
          </ac:spMkLst>
        </pc:spChg>
        <pc:spChg chg="mod">
          <ac:chgData name="Thomas Humphrey (1705413)" userId="c780d40b-30e5-49d0-9079-02c1cbd1b375" providerId="ADAL" clId="{B88ABB54-555E-4121-A514-4C013B6A6052}" dt="2023-10-04T11:58:15.120" v="928" actId="121"/>
          <ac:spMkLst>
            <pc:docMk/>
            <pc:sldMk cId="0" sldId="344"/>
            <ac:spMk id="3" creationId="{00000000-0000-0000-0000-000000000000}"/>
          </ac:spMkLst>
        </pc:spChg>
        <pc:spChg chg="add">
          <ac:chgData name="Thomas Humphrey (1705413)" userId="c780d40b-30e5-49d0-9079-02c1cbd1b375" providerId="ADAL" clId="{B88ABB54-555E-4121-A514-4C013B6A6052}" dt="2023-10-04T11:58:12.708" v="927" actId="26606"/>
          <ac:spMkLst>
            <pc:docMk/>
            <pc:sldMk cId="0" sldId="344"/>
            <ac:spMk id="8" creationId="{E009DD9B-5EE2-4C0D-8B2B-351C8C102205}"/>
          </ac:spMkLst>
        </pc:spChg>
        <pc:spChg chg="add">
          <ac:chgData name="Thomas Humphrey (1705413)" userId="c780d40b-30e5-49d0-9079-02c1cbd1b375" providerId="ADAL" clId="{B88ABB54-555E-4121-A514-4C013B6A6052}" dt="2023-10-04T11:58:12.708" v="927" actId="26606"/>
          <ac:spMkLst>
            <pc:docMk/>
            <pc:sldMk cId="0" sldId="344"/>
            <ac:spMk id="10" creationId="{E720DB99-7745-4E75-9D96-AAB6D55C531E}"/>
          </ac:spMkLst>
        </pc:spChg>
        <pc:spChg chg="add">
          <ac:chgData name="Thomas Humphrey (1705413)" userId="c780d40b-30e5-49d0-9079-02c1cbd1b375" providerId="ADAL" clId="{B88ABB54-555E-4121-A514-4C013B6A6052}" dt="2023-10-04T11:58:12.708" v="927" actId="26606"/>
          <ac:spMkLst>
            <pc:docMk/>
            <pc:sldMk cId="0" sldId="344"/>
            <ac:spMk id="12" creationId="{D68803C4-E159-4360-B7BB-74205C8F782D}"/>
          </ac:spMkLst>
        </pc:spChg>
        <pc:spChg chg="add">
          <ac:chgData name="Thomas Humphrey (1705413)" userId="c780d40b-30e5-49d0-9079-02c1cbd1b375" providerId="ADAL" clId="{B88ABB54-555E-4121-A514-4C013B6A6052}" dt="2023-10-04T11:58:12.708" v="927" actId="26606"/>
          <ac:spMkLst>
            <pc:docMk/>
            <pc:sldMk cId="0" sldId="344"/>
            <ac:spMk id="14" creationId="{504B0465-3B07-49BF-BEA7-D81476246293}"/>
          </ac:spMkLst>
        </pc:spChg>
        <pc:spChg chg="add">
          <ac:chgData name="Thomas Humphrey (1705413)" userId="c780d40b-30e5-49d0-9079-02c1cbd1b375" providerId="ADAL" clId="{B88ABB54-555E-4121-A514-4C013B6A6052}" dt="2023-10-04T11:58:12.708" v="927" actId="26606"/>
          <ac:spMkLst>
            <pc:docMk/>
            <pc:sldMk cId="0" sldId="344"/>
            <ac:spMk id="16" creationId="{49B7FFA5-14CB-4A4F-9BCC-CA3AA5D9D276}"/>
          </ac:spMkLst>
        </pc:spChg>
        <pc:spChg chg="add">
          <ac:chgData name="Thomas Humphrey (1705413)" userId="c780d40b-30e5-49d0-9079-02c1cbd1b375" providerId="ADAL" clId="{B88ABB54-555E-4121-A514-4C013B6A6052}" dt="2023-10-04T11:58:12.708" v="927" actId="26606"/>
          <ac:spMkLst>
            <pc:docMk/>
            <pc:sldMk cId="0" sldId="344"/>
            <ac:spMk id="18" creationId="{04E48745-7512-4EC2-9E20-9092D12150CA}"/>
          </ac:spMkLst>
        </pc:spChg>
      </pc:sldChg>
      <pc:sldChg chg="addSp modSp mod setBg">
        <pc:chgData name="Thomas Humphrey (1705413)" userId="c780d40b-30e5-49d0-9079-02c1cbd1b375" providerId="ADAL" clId="{B88ABB54-555E-4121-A514-4C013B6A6052}" dt="2023-10-04T11:58:38.718" v="933" actId="121"/>
        <pc:sldMkLst>
          <pc:docMk/>
          <pc:sldMk cId="0" sldId="345"/>
        </pc:sldMkLst>
        <pc:spChg chg="mod">
          <ac:chgData name="Thomas Humphrey (1705413)" userId="c780d40b-30e5-49d0-9079-02c1cbd1b375" providerId="ADAL" clId="{B88ABB54-555E-4121-A514-4C013B6A6052}" dt="2023-10-04T11:58:28.936" v="930" actId="26606"/>
          <ac:spMkLst>
            <pc:docMk/>
            <pc:sldMk cId="0" sldId="345"/>
            <ac:spMk id="2" creationId="{00000000-0000-0000-0000-000000000000}"/>
          </ac:spMkLst>
        </pc:spChg>
        <pc:spChg chg="mod">
          <ac:chgData name="Thomas Humphrey (1705413)" userId="c780d40b-30e5-49d0-9079-02c1cbd1b375" providerId="ADAL" clId="{B88ABB54-555E-4121-A514-4C013B6A6052}" dt="2023-10-04T11:58:38.718" v="933" actId="121"/>
          <ac:spMkLst>
            <pc:docMk/>
            <pc:sldMk cId="0" sldId="345"/>
            <ac:spMk id="3" creationId="{00000000-0000-0000-0000-000000000000}"/>
          </ac:spMkLst>
        </pc:spChg>
        <pc:spChg chg="add">
          <ac:chgData name="Thomas Humphrey (1705413)" userId="c780d40b-30e5-49d0-9079-02c1cbd1b375" providerId="ADAL" clId="{B88ABB54-555E-4121-A514-4C013B6A6052}" dt="2023-10-04T11:58:28.936" v="930" actId="26606"/>
          <ac:spMkLst>
            <pc:docMk/>
            <pc:sldMk cId="0" sldId="345"/>
            <ac:spMk id="8" creationId="{E009DD9B-5EE2-4C0D-8B2B-351C8C102205}"/>
          </ac:spMkLst>
        </pc:spChg>
        <pc:spChg chg="add">
          <ac:chgData name="Thomas Humphrey (1705413)" userId="c780d40b-30e5-49d0-9079-02c1cbd1b375" providerId="ADAL" clId="{B88ABB54-555E-4121-A514-4C013B6A6052}" dt="2023-10-04T11:58:28.936" v="930" actId="26606"/>
          <ac:spMkLst>
            <pc:docMk/>
            <pc:sldMk cId="0" sldId="345"/>
            <ac:spMk id="10" creationId="{E720DB99-7745-4E75-9D96-AAB6D55C531E}"/>
          </ac:spMkLst>
        </pc:spChg>
        <pc:spChg chg="add">
          <ac:chgData name="Thomas Humphrey (1705413)" userId="c780d40b-30e5-49d0-9079-02c1cbd1b375" providerId="ADAL" clId="{B88ABB54-555E-4121-A514-4C013B6A6052}" dt="2023-10-04T11:58:28.936" v="930" actId="26606"/>
          <ac:spMkLst>
            <pc:docMk/>
            <pc:sldMk cId="0" sldId="345"/>
            <ac:spMk id="12" creationId="{D68803C4-E159-4360-B7BB-74205C8F782D}"/>
          </ac:spMkLst>
        </pc:spChg>
        <pc:spChg chg="add">
          <ac:chgData name="Thomas Humphrey (1705413)" userId="c780d40b-30e5-49d0-9079-02c1cbd1b375" providerId="ADAL" clId="{B88ABB54-555E-4121-A514-4C013B6A6052}" dt="2023-10-04T11:58:28.936" v="930" actId="26606"/>
          <ac:spMkLst>
            <pc:docMk/>
            <pc:sldMk cId="0" sldId="345"/>
            <ac:spMk id="14" creationId="{504B0465-3B07-49BF-BEA7-D81476246293}"/>
          </ac:spMkLst>
        </pc:spChg>
        <pc:spChg chg="add">
          <ac:chgData name="Thomas Humphrey (1705413)" userId="c780d40b-30e5-49d0-9079-02c1cbd1b375" providerId="ADAL" clId="{B88ABB54-555E-4121-A514-4C013B6A6052}" dt="2023-10-04T11:58:28.936" v="930" actId="26606"/>
          <ac:spMkLst>
            <pc:docMk/>
            <pc:sldMk cId="0" sldId="345"/>
            <ac:spMk id="16" creationId="{49B7FFA5-14CB-4A4F-9BCC-CA3AA5D9D276}"/>
          </ac:spMkLst>
        </pc:spChg>
        <pc:spChg chg="add">
          <ac:chgData name="Thomas Humphrey (1705413)" userId="c780d40b-30e5-49d0-9079-02c1cbd1b375" providerId="ADAL" clId="{B88ABB54-555E-4121-A514-4C013B6A6052}" dt="2023-10-04T11:58:28.936" v="930" actId="26606"/>
          <ac:spMkLst>
            <pc:docMk/>
            <pc:sldMk cId="0" sldId="345"/>
            <ac:spMk id="18" creationId="{04E48745-7512-4EC2-9E20-9092D12150CA}"/>
          </ac:spMkLst>
        </pc:spChg>
      </pc:sldChg>
      <pc:sldChg chg="addSp modSp mod setBg">
        <pc:chgData name="Thomas Humphrey (1705413)" userId="c780d40b-30e5-49d0-9079-02c1cbd1b375" providerId="ADAL" clId="{B88ABB54-555E-4121-A514-4C013B6A6052}" dt="2023-10-04T12:03:13.577" v="952"/>
        <pc:sldMkLst>
          <pc:docMk/>
          <pc:sldMk cId="0" sldId="346"/>
        </pc:sldMkLst>
        <pc:spChg chg="mod">
          <ac:chgData name="Thomas Humphrey (1705413)" userId="c780d40b-30e5-49d0-9079-02c1cbd1b375" providerId="ADAL" clId="{B88ABB54-555E-4121-A514-4C013B6A6052}" dt="2023-10-04T12:03:13.577" v="952"/>
          <ac:spMkLst>
            <pc:docMk/>
            <pc:sldMk cId="0" sldId="346"/>
            <ac:spMk id="2" creationId="{00000000-0000-0000-0000-000000000000}"/>
          </ac:spMkLst>
        </pc:spChg>
        <pc:spChg chg="mod">
          <ac:chgData name="Thomas Humphrey (1705413)" userId="c780d40b-30e5-49d0-9079-02c1cbd1b375" providerId="ADAL" clId="{B88ABB54-555E-4121-A514-4C013B6A6052}" dt="2023-10-04T12:00:16.380" v="939" actId="113"/>
          <ac:spMkLst>
            <pc:docMk/>
            <pc:sldMk cId="0" sldId="346"/>
            <ac:spMk id="3" creationId="{00000000-0000-0000-0000-000000000000}"/>
          </ac:spMkLst>
        </pc:spChg>
        <pc:spChg chg="add">
          <ac:chgData name="Thomas Humphrey (1705413)" userId="c780d40b-30e5-49d0-9079-02c1cbd1b375" providerId="ADAL" clId="{B88ABB54-555E-4121-A514-4C013B6A6052}" dt="2023-10-04T11:58:50.130" v="937" actId="26606"/>
          <ac:spMkLst>
            <pc:docMk/>
            <pc:sldMk cId="0" sldId="346"/>
            <ac:spMk id="8" creationId="{E009DD9B-5EE2-4C0D-8B2B-351C8C102205}"/>
          </ac:spMkLst>
        </pc:spChg>
        <pc:spChg chg="add">
          <ac:chgData name="Thomas Humphrey (1705413)" userId="c780d40b-30e5-49d0-9079-02c1cbd1b375" providerId="ADAL" clId="{B88ABB54-555E-4121-A514-4C013B6A6052}" dt="2023-10-04T11:58:50.130" v="937" actId="26606"/>
          <ac:spMkLst>
            <pc:docMk/>
            <pc:sldMk cId="0" sldId="346"/>
            <ac:spMk id="10" creationId="{E720DB99-7745-4E75-9D96-AAB6D55C531E}"/>
          </ac:spMkLst>
        </pc:spChg>
        <pc:spChg chg="add">
          <ac:chgData name="Thomas Humphrey (1705413)" userId="c780d40b-30e5-49d0-9079-02c1cbd1b375" providerId="ADAL" clId="{B88ABB54-555E-4121-A514-4C013B6A6052}" dt="2023-10-04T11:58:50.130" v="937" actId="26606"/>
          <ac:spMkLst>
            <pc:docMk/>
            <pc:sldMk cId="0" sldId="346"/>
            <ac:spMk id="12" creationId="{D68803C4-E159-4360-B7BB-74205C8F782D}"/>
          </ac:spMkLst>
        </pc:spChg>
        <pc:spChg chg="add">
          <ac:chgData name="Thomas Humphrey (1705413)" userId="c780d40b-30e5-49d0-9079-02c1cbd1b375" providerId="ADAL" clId="{B88ABB54-555E-4121-A514-4C013B6A6052}" dt="2023-10-04T11:58:50.130" v="937" actId="26606"/>
          <ac:spMkLst>
            <pc:docMk/>
            <pc:sldMk cId="0" sldId="346"/>
            <ac:spMk id="14" creationId="{504B0465-3B07-49BF-BEA7-D81476246293}"/>
          </ac:spMkLst>
        </pc:spChg>
        <pc:spChg chg="add">
          <ac:chgData name="Thomas Humphrey (1705413)" userId="c780d40b-30e5-49d0-9079-02c1cbd1b375" providerId="ADAL" clId="{B88ABB54-555E-4121-A514-4C013B6A6052}" dt="2023-10-04T11:58:50.130" v="937" actId="26606"/>
          <ac:spMkLst>
            <pc:docMk/>
            <pc:sldMk cId="0" sldId="346"/>
            <ac:spMk id="16" creationId="{49B7FFA5-14CB-4A4F-9BCC-CA3AA5D9D276}"/>
          </ac:spMkLst>
        </pc:spChg>
        <pc:spChg chg="add">
          <ac:chgData name="Thomas Humphrey (1705413)" userId="c780d40b-30e5-49d0-9079-02c1cbd1b375" providerId="ADAL" clId="{B88ABB54-555E-4121-A514-4C013B6A6052}" dt="2023-10-04T11:58:50.130" v="937" actId="26606"/>
          <ac:spMkLst>
            <pc:docMk/>
            <pc:sldMk cId="0" sldId="346"/>
            <ac:spMk id="18" creationId="{04E48745-7512-4EC2-9E20-9092D12150CA}"/>
          </ac:spMkLst>
        </pc:spChg>
      </pc:sldChg>
      <pc:sldChg chg="addSp modSp mod setBg">
        <pc:chgData name="Thomas Humphrey (1705413)" userId="c780d40b-30e5-49d0-9079-02c1cbd1b375" providerId="ADAL" clId="{B88ABB54-555E-4121-A514-4C013B6A6052}" dt="2023-10-04T12:00:40.716" v="944" actId="121"/>
        <pc:sldMkLst>
          <pc:docMk/>
          <pc:sldMk cId="0" sldId="347"/>
        </pc:sldMkLst>
        <pc:spChg chg="mod">
          <ac:chgData name="Thomas Humphrey (1705413)" userId="c780d40b-30e5-49d0-9079-02c1cbd1b375" providerId="ADAL" clId="{B88ABB54-555E-4121-A514-4C013B6A6052}" dt="2023-10-04T12:00:37.355" v="943" actId="26606"/>
          <ac:spMkLst>
            <pc:docMk/>
            <pc:sldMk cId="0" sldId="347"/>
            <ac:spMk id="2" creationId="{00000000-0000-0000-0000-000000000000}"/>
          </ac:spMkLst>
        </pc:spChg>
        <pc:spChg chg="mod">
          <ac:chgData name="Thomas Humphrey (1705413)" userId="c780d40b-30e5-49d0-9079-02c1cbd1b375" providerId="ADAL" clId="{B88ABB54-555E-4121-A514-4C013B6A6052}" dt="2023-10-04T12:00:40.716" v="944" actId="121"/>
          <ac:spMkLst>
            <pc:docMk/>
            <pc:sldMk cId="0" sldId="347"/>
            <ac:spMk id="3" creationId="{00000000-0000-0000-0000-000000000000}"/>
          </ac:spMkLst>
        </pc:spChg>
        <pc:spChg chg="add">
          <ac:chgData name="Thomas Humphrey (1705413)" userId="c780d40b-30e5-49d0-9079-02c1cbd1b375" providerId="ADAL" clId="{B88ABB54-555E-4121-A514-4C013B6A6052}" dt="2023-10-04T12:00:37.355" v="943" actId="26606"/>
          <ac:spMkLst>
            <pc:docMk/>
            <pc:sldMk cId="0" sldId="347"/>
            <ac:spMk id="8" creationId="{E009DD9B-5EE2-4C0D-8B2B-351C8C102205}"/>
          </ac:spMkLst>
        </pc:spChg>
        <pc:spChg chg="add">
          <ac:chgData name="Thomas Humphrey (1705413)" userId="c780d40b-30e5-49d0-9079-02c1cbd1b375" providerId="ADAL" clId="{B88ABB54-555E-4121-A514-4C013B6A6052}" dt="2023-10-04T12:00:37.355" v="943" actId="26606"/>
          <ac:spMkLst>
            <pc:docMk/>
            <pc:sldMk cId="0" sldId="347"/>
            <ac:spMk id="10" creationId="{E720DB99-7745-4E75-9D96-AAB6D55C531E}"/>
          </ac:spMkLst>
        </pc:spChg>
        <pc:spChg chg="add">
          <ac:chgData name="Thomas Humphrey (1705413)" userId="c780d40b-30e5-49d0-9079-02c1cbd1b375" providerId="ADAL" clId="{B88ABB54-555E-4121-A514-4C013B6A6052}" dt="2023-10-04T12:00:37.355" v="943" actId="26606"/>
          <ac:spMkLst>
            <pc:docMk/>
            <pc:sldMk cId="0" sldId="347"/>
            <ac:spMk id="12" creationId="{D68803C4-E159-4360-B7BB-74205C8F782D}"/>
          </ac:spMkLst>
        </pc:spChg>
        <pc:spChg chg="add">
          <ac:chgData name="Thomas Humphrey (1705413)" userId="c780d40b-30e5-49d0-9079-02c1cbd1b375" providerId="ADAL" clId="{B88ABB54-555E-4121-A514-4C013B6A6052}" dt="2023-10-04T12:00:37.355" v="943" actId="26606"/>
          <ac:spMkLst>
            <pc:docMk/>
            <pc:sldMk cId="0" sldId="347"/>
            <ac:spMk id="14" creationId="{504B0465-3B07-49BF-BEA7-D81476246293}"/>
          </ac:spMkLst>
        </pc:spChg>
        <pc:spChg chg="add">
          <ac:chgData name="Thomas Humphrey (1705413)" userId="c780d40b-30e5-49d0-9079-02c1cbd1b375" providerId="ADAL" clId="{B88ABB54-555E-4121-A514-4C013B6A6052}" dt="2023-10-04T12:00:37.355" v="943" actId="26606"/>
          <ac:spMkLst>
            <pc:docMk/>
            <pc:sldMk cId="0" sldId="347"/>
            <ac:spMk id="16" creationId="{49B7FFA5-14CB-4A4F-9BCC-CA3AA5D9D276}"/>
          </ac:spMkLst>
        </pc:spChg>
        <pc:spChg chg="add">
          <ac:chgData name="Thomas Humphrey (1705413)" userId="c780d40b-30e5-49d0-9079-02c1cbd1b375" providerId="ADAL" clId="{B88ABB54-555E-4121-A514-4C013B6A6052}" dt="2023-10-04T12:00:37.355" v="943" actId="26606"/>
          <ac:spMkLst>
            <pc:docMk/>
            <pc:sldMk cId="0" sldId="347"/>
            <ac:spMk id="18" creationId="{04E48745-7512-4EC2-9E20-9092D12150CA}"/>
          </ac:spMkLst>
        </pc:spChg>
      </pc:sldChg>
      <pc:sldChg chg="addSp modSp mod setBg">
        <pc:chgData name="Thomas Humphrey (1705413)" userId="c780d40b-30e5-49d0-9079-02c1cbd1b375" providerId="ADAL" clId="{B88ABB54-555E-4121-A514-4C013B6A6052}" dt="2023-10-04T12:01:04.011" v="949" actId="20577"/>
        <pc:sldMkLst>
          <pc:docMk/>
          <pc:sldMk cId="0" sldId="348"/>
        </pc:sldMkLst>
        <pc:spChg chg="mod">
          <ac:chgData name="Thomas Humphrey (1705413)" userId="c780d40b-30e5-49d0-9079-02c1cbd1b375" providerId="ADAL" clId="{B88ABB54-555E-4121-A514-4C013B6A6052}" dt="2023-10-04T12:00:58.249" v="947" actId="26606"/>
          <ac:spMkLst>
            <pc:docMk/>
            <pc:sldMk cId="0" sldId="348"/>
            <ac:spMk id="2" creationId="{00000000-0000-0000-0000-000000000000}"/>
          </ac:spMkLst>
        </pc:spChg>
        <pc:spChg chg="mod">
          <ac:chgData name="Thomas Humphrey (1705413)" userId="c780d40b-30e5-49d0-9079-02c1cbd1b375" providerId="ADAL" clId="{B88ABB54-555E-4121-A514-4C013B6A6052}" dt="2023-10-04T12:01:04.011" v="949" actId="20577"/>
          <ac:spMkLst>
            <pc:docMk/>
            <pc:sldMk cId="0" sldId="348"/>
            <ac:spMk id="3" creationId="{00000000-0000-0000-0000-000000000000}"/>
          </ac:spMkLst>
        </pc:spChg>
        <pc:spChg chg="add">
          <ac:chgData name="Thomas Humphrey (1705413)" userId="c780d40b-30e5-49d0-9079-02c1cbd1b375" providerId="ADAL" clId="{B88ABB54-555E-4121-A514-4C013B6A6052}" dt="2023-10-04T12:00:58.249" v="947" actId="26606"/>
          <ac:spMkLst>
            <pc:docMk/>
            <pc:sldMk cId="0" sldId="348"/>
            <ac:spMk id="8" creationId="{E009DD9B-5EE2-4C0D-8B2B-351C8C102205}"/>
          </ac:spMkLst>
        </pc:spChg>
        <pc:spChg chg="add">
          <ac:chgData name="Thomas Humphrey (1705413)" userId="c780d40b-30e5-49d0-9079-02c1cbd1b375" providerId="ADAL" clId="{B88ABB54-555E-4121-A514-4C013B6A6052}" dt="2023-10-04T12:00:58.249" v="947" actId="26606"/>
          <ac:spMkLst>
            <pc:docMk/>
            <pc:sldMk cId="0" sldId="348"/>
            <ac:spMk id="10" creationId="{E720DB99-7745-4E75-9D96-AAB6D55C531E}"/>
          </ac:spMkLst>
        </pc:spChg>
        <pc:spChg chg="add">
          <ac:chgData name="Thomas Humphrey (1705413)" userId="c780d40b-30e5-49d0-9079-02c1cbd1b375" providerId="ADAL" clId="{B88ABB54-555E-4121-A514-4C013B6A6052}" dt="2023-10-04T12:00:58.249" v="947" actId="26606"/>
          <ac:spMkLst>
            <pc:docMk/>
            <pc:sldMk cId="0" sldId="348"/>
            <ac:spMk id="12" creationId="{D68803C4-E159-4360-B7BB-74205C8F782D}"/>
          </ac:spMkLst>
        </pc:spChg>
        <pc:spChg chg="add">
          <ac:chgData name="Thomas Humphrey (1705413)" userId="c780d40b-30e5-49d0-9079-02c1cbd1b375" providerId="ADAL" clId="{B88ABB54-555E-4121-A514-4C013B6A6052}" dt="2023-10-04T12:00:58.249" v="947" actId="26606"/>
          <ac:spMkLst>
            <pc:docMk/>
            <pc:sldMk cId="0" sldId="348"/>
            <ac:spMk id="14" creationId="{504B0465-3B07-49BF-BEA7-D81476246293}"/>
          </ac:spMkLst>
        </pc:spChg>
        <pc:spChg chg="add">
          <ac:chgData name="Thomas Humphrey (1705413)" userId="c780d40b-30e5-49d0-9079-02c1cbd1b375" providerId="ADAL" clId="{B88ABB54-555E-4121-A514-4C013B6A6052}" dt="2023-10-04T12:00:58.249" v="947" actId="26606"/>
          <ac:spMkLst>
            <pc:docMk/>
            <pc:sldMk cId="0" sldId="348"/>
            <ac:spMk id="16" creationId="{49B7FFA5-14CB-4A4F-9BCC-CA3AA5D9D276}"/>
          </ac:spMkLst>
        </pc:spChg>
        <pc:spChg chg="add">
          <ac:chgData name="Thomas Humphrey (1705413)" userId="c780d40b-30e5-49d0-9079-02c1cbd1b375" providerId="ADAL" clId="{B88ABB54-555E-4121-A514-4C013B6A6052}" dt="2023-10-04T12:00:58.249" v="947" actId="26606"/>
          <ac:spMkLst>
            <pc:docMk/>
            <pc:sldMk cId="0" sldId="348"/>
            <ac:spMk id="18" creationId="{04E48745-7512-4EC2-9E20-9092D12150CA}"/>
          </ac:spMkLst>
        </pc:spChg>
      </pc:sldChg>
      <pc:sldChg chg="addSp modSp mod setBg">
        <pc:chgData name="Thomas Humphrey (1705413)" userId="c780d40b-30e5-49d0-9079-02c1cbd1b375" providerId="ADAL" clId="{B88ABB54-555E-4121-A514-4C013B6A6052}" dt="2023-10-04T12:03:40.633" v="955" actId="404"/>
        <pc:sldMkLst>
          <pc:docMk/>
          <pc:sldMk cId="0" sldId="349"/>
        </pc:sldMkLst>
        <pc:spChg chg="mod">
          <ac:chgData name="Thomas Humphrey (1705413)" userId="c780d40b-30e5-49d0-9079-02c1cbd1b375" providerId="ADAL" clId="{B88ABB54-555E-4121-A514-4C013B6A6052}" dt="2023-10-04T12:03:40.633" v="955" actId="404"/>
          <ac:spMkLst>
            <pc:docMk/>
            <pc:sldMk cId="0" sldId="349"/>
            <ac:spMk id="2" creationId="{00000000-0000-0000-0000-000000000000}"/>
          </ac:spMkLst>
        </pc:spChg>
        <pc:spChg chg="mod">
          <ac:chgData name="Thomas Humphrey (1705413)" userId="c780d40b-30e5-49d0-9079-02c1cbd1b375" providerId="ADAL" clId="{B88ABB54-555E-4121-A514-4C013B6A6052}" dt="2023-10-04T12:03:37.043" v="954" actId="26606"/>
          <ac:spMkLst>
            <pc:docMk/>
            <pc:sldMk cId="0" sldId="349"/>
            <ac:spMk id="3" creationId="{00000000-0000-0000-0000-000000000000}"/>
          </ac:spMkLst>
        </pc:spChg>
        <pc:spChg chg="add">
          <ac:chgData name="Thomas Humphrey (1705413)" userId="c780d40b-30e5-49d0-9079-02c1cbd1b375" providerId="ADAL" clId="{B88ABB54-555E-4121-A514-4C013B6A6052}" dt="2023-10-04T12:03:37.043" v="954" actId="26606"/>
          <ac:spMkLst>
            <pc:docMk/>
            <pc:sldMk cId="0" sldId="349"/>
            <ac:spMk id="8" creationId="{E009DD9B-5EE2-4C0D-8B2B-351C8C102205}"/>
          </ac:spMkLst>
        </pc:spChg>
        <pc:spChg chg="add">
          <ac:chgData name="Thomas Humphrey (1705413)" userId="c780d40b-30e5-49d0-9079-02c1cbd1b375" providerId="ADAL" clId="{B88ABB54-555E-4121-A514-4C013B6A6052}" dt="2023-10-04T12:03:37.043" v="954" actId="26606"/>
          <ac:spMkLst>
            <pc:docMk/>
            <pc:sldMk cId="0" sldId="349"/>
            <ac:spMk id="10" creationId="{E720DB99-7745-4E75-9D96-AAB6D55C531E}"/>
          </ac:spMkLst>
        </pc:spChg>
        <pc:spChg chg="add">
          <ac:chgData name="Thomas Humphrey (1705413)" userId="c780d40b-30e5-49d0-9079-02c1cbd1b375" providerId="ADAL" clId="{B88ABB54-555E-4121-A514-4C013B6A6052}" dt="2023-10-04T12:03:37.043" v="954" actId="26606"/>
          <ac:spMkLst>
            <pc:docMk/>
            <pc:sldMk cId="0" sldId="349"/>
            <ac:spMk id="12" creationId="{D68803C4-E159-4360-B7BB-74205C8F782D}"/>
          </ac:spMkLst>
        </pc:spChg>
        <pc:spChg chg="add">
          <ac:chgData name="Thomas Humphrey (1705413)" userId="c780d40b-30e5-49d0-9079-02c1cbd1b375" providerId="ADAL" clId="{B88ABB54-555E-4121-A514-4C013B6A6052}" dt="2023-10-04T12:03:37.043" v="954" actId="26606"/>
          <ac:spMkLst>
            <pc:docMk/>
            <pc:sldMk cId="0" sldId="349"/>
            <ac:spMk id="14" creationId="{504B0465-3B07-49BF-BEA7-D81476246293}"/>
          </ac:spMkLst>
        </pc:spChg>
        <pc:spChg chg="add">
          <ac:chgData name="Thomas Humphrey (1705413)" userId="c780d40b-30e5-49d0-9079-02c1cbd1b375" providerId="ADAL" clId="{B88ABB54-555E-4121-A514-4C013B6A6052}" dt="2023-10-04T12:03:37.043" v="954" actId="26606"/>
          <ac:spMkLst>
            <pc:docMk/>
            <pc:sldMk cId="0" sldId="349"/>
            <ac:spMk id="16" creationId="{49B7FFA5-14CB-4A4F-9BCC-CA3AA5D9D276}"/>
          </ac:spMkLst>
        </pc:spChg>
        <pc:spChg chg="add">
          <ac:chgData name="Thomas Humphrey (1705413)" userId="c780d40b-30e5-49d0-9079-02c1cbd1b375" providerId="ADAL" clId="{B88ABB54-555E-4121-A514-4C013B6A6052}" dt="2023-10-04T12:03:37.043" v="954" actId="26606"/>
          <ac:spMkLst>
            <pc:docMk/>
            <pc:sldMk cId="0" sldId="349"/>
            <ac:spMk id="18" creationId="{04E48745-7512-4EC2-9E20-9092D12150CA}"/>
          </ac:spMkLst>
        </pc:spChg>
      </pc:sldChg>
      <pc:sldChg chg="addSp modSp mod setBg">
        <pc:chgData name="Thomas Humphrey (1705413)" userId="c780d40b-30e5-49d0-9079-02c1cbd1b375" providerId="ADAL" clId="{B88ABB54-555E-4121-A514-4C013B6A6052}" dt="2023-10-04T12:03:55.236" v="958" actId="26606"/>
        <pc:sldMkLst>
          <pc:docMk/>
          <pc:sldMk cId="0" sldId="350"/>
        </pc:sldMkLst>
        <pc:spChg chg="mod">
          <ac:chgData name="Thomas Humphrey (1705413)" userId="c780d40b-30e5-49d0-9079-02c1cbd1b375" providerId="ADAL" clId="{B88ABB54-555E-4121-A514-4C013B6A6052}" dt="2023-10-04T12:03:55.236" v="958" actId="26606"/>
          <ac:spMkLst>
            <pc:docMk/>
            <pc:sldMk cId="0" sldId="350"/>
            <ac:spMk id="2" creationId="{00000000-0000-0000-0000-000000000000}"/>
          </ac:spMkLst>
        </pc:spChg>
        <pc:spChg chg="mod">
          <ac:chgData name="Thomas Humphrey (1705413)" userId="c780d40b-30e5-49d0-9079-02c1cbd1b375" providerId="ADAL" clId="{B88ABB54-555E-4121-A514-4C013B6A6052}" dt="2023-10-04T12:03:55.236" v="958" actId="26606"/>
          <ac:spMkLst>
            <pc:docMk/>
            <pc:sldMk cId="0" sldId="350"/>
            <ac:spMk id="3" creationId="{00000000-0000-0000-0000-000000000000}"/>
          </ac:spMkLst>
        </pc:spChg>
        <pc:spChg chg="add">
          <ac:chgData name="Thomas Humphrey (1705413)" userId="c780d40b-30e5-49d0-9079-02c1cbd1b375" providerId="ADAL" clId="{B88ABB54-555E-4121-A514-4C013B6A6052}" dt="2023-10-04T12:03:55.236" v="958" actId="26606"/>
          <ac:spMkLst>
            <pc:docMk/>
            <pc:sldMk cId="0" sldId="350"/>
            <ac:spMk id="8" creationId="{E009DD9B-5EE2-4C0D-8B2B-351C8C102205}"/>
          </ac:spMkLst>
        </pc:spChg>
        <pc:spChg chg="add">
          <ac:chgData name="Thomas Humphrey (1705413)" userId="c780d40b-30e5-49d0-9079-02c1cbd1b375" providerId="ADAL" clId="{B88ABB54-555E-4121-A514-4C013B6A6052}" dt="2023-10-04T12:03:55.236" v="958" actId="26606"/>
          <ac:spMkLst>
            <pc:docMk/>
            <pc:sldMk cId="0" sldId="350"/>
            <ac:spMk id="10" creationId="{E720DB99-7745-4E75-9D96-AAB6D55C531E}"/>
          </ac:spMkLst>
        </pc:spChg>
        <pc:spChg chg="add">
          <ac:chgData name="Thomas Humphrey (1705413)" userId="c780d40b-30e5-49d0-9079-02c1cbd1b375" providerId="ADAL" clId="{B88ABB54-555E-4121-A514-4C013B6A6052}" dt="2023-10-04T12:03:55.236" v="958" actId="26606"/>
          <ac:spMkLst>
            <pc:docMk/>
            <pc:sldMk cId="0" sldId="350"/>
            <ac:spMk id="12" creationId="{D68803C4-E159-4360-B7BB-74205C8F782D}"/>
          </ac:spMkLst>
        </pc:spChg>
        <pc:spChg chg="add">
          <ac:chgData name="Thomas Humphrey (1705413)" userId="c780d40b-30e5-49d0-9079-02c1cbd1b375" providerId="ADAL" clId="{B88ABB54-555E-4121-A514-4C013B6A6052}" dt="2023-10-04T12:03:55.236" v="958" actId="26606"/>
          <ac:spMkLst>
            <pc:docMk/>
            <pc:sldMk cId="0" sldId="350"/>
            <ac:spMk id="14" creationId="{504B0465-3B07-49BF-BEA7-D81476246293}"/>
          </ac:spMkLst>
        </pc:spChg>
        <pc:spChg chg="add">
          <ac:chgData name="Thomas Humphrey (1705413)" userId="c780d40b-30e5-49d0-9079-02c1cbd1b375" providerId="ADAL" clId="{B88ABB54-555E-4121-A514-4C013B6A6052}" dt="2023-10-04T12:03:55.236" v="958" actId="26606"/>
          <ac:spMkLst>
            <pc:docMk/>
            <pc:sldMk cId="0" sldId="350"/>
            <ac:spMk id="16" creationId="{49B7FFA5-14CB-4A4F-9BCC-CA3AA5D9D276}"/>
          </ac:spMkLst>
        </pc:spChg>
        <pc:spChg chg="add">
          <ac:chgData name="Thomas Humphrey (1705413)" userId="c780d40b-30e5-49d0-9079-02c1cbd1b375" providerId="ADAL" clId="{B88ABB54-555E-4121-A514-4C013B6A6052}" dt="2023-10-04T12:03:55.236" v="958" actId="26606"/>
          <ac:spMkLst>
            <pc:docMk/>
            <pc:sldMk cId="0" sldId="350"/>
            <ac:spMk id="18" creationId="{04E48745-7512-4EC2-9E20-9092D12150CA}"/>
          </ac:spMkLst>
        </pc:spChg>
      </pc:sldChg>
      <pc:sldChg chg="addSp modSp mod setBg">
        <pc:chgData name="Thomas Humphrey (1705413)" userId="c780d40b-30e5-49d0-9079-02c1cbd1b375" providerId="ADAL" clId="{B88ABB54-555E-4121-A514-4C013B6A6052}" dt="2023-10-04T12:04:18.785" v="964" actId="121"/>
        <pc:sldMkLst>
          <pc:docMk/>
          <pc:sldMk cId="0" sldId="351"/>
        </pc:sldMkLst>
        <pc:spChg chg="mod">
          <ac:chgData name="Thomas Humphrey (1705413)" userId="c780d40b-30e5-49d0-9079-02c1cbd1b375" providerId="ADAL" clId="{B88ABB54-555E-4121-A514-4C013B6A6052}" dt="2023-10-04T12:04:14" v="962" actId="26606"/>
          <ac:spMkLst>
            <pc:docMk/>
            <pc:sldMk cId="0" sldId="351"/>
            <ac:spMk id="2" creationId="{00000000-0000-0000-0000-000000000000}"/>
          </ac:spMkLst>
        </pc:spChg>
        <pc:spChg chg="mod">
          <ac:chgData name="Thomas Humphrey (1705413)" userId="c780d40b-30e5-49d0-9079-02c1cbd1b375" providerId="ADAL" clId="{B88ABB54-555E-4121-A514-4C013B6A6052}" dt="2023-10-04T12:04:18.785" v="964" actId="121"/>
          <ac:spMkLst>
            <pc:docMk/>
            <pc:sldMk cId="0" sldId="351"/>
            <ac:spMk id="3" creationId="{00000000-0000-0000-0000-000000000000}"/>
          </ac:spMkLst>
        </pc:spChg>
        <pc:spChg chg="add">
          <ac:chgData name="Thomas Humphrey (1705413)" userId="c780d40b-30e5-49d0-9079-02c1cbd1b375" providerId="ADAL" clId="{B88ABB54-555E-4121-A514-4C013B6A6052}" dt="2023-10-04T12:04:14" v="962" actId="26606"/>
          <ac:spMkLst>
            <pc:docMk/>
            <pc:sldMk cId="0" sldId="351"/>
            <ac:spMk id="8" creationId="{E009DD9B-5EE2-4C0D-8B2B-351C8C102205}"/>
          </ac:spMkLst>
        </pc:spChg>
        <pc:spChg chg="add">
          <ac:chgData name="Thomas Humphrey (1705413)" userId="c780d40b-30e5-49d0-9079-02c1cbd1b375" providerId="ADAL" clId="{B88ABB54-555E-4121-A514-4C013B6A6052}" dt="2023-10-04T12:04:14" v="962" actId="26606"/>
          <ac:spMkLst>
            <pc:docMk/>
            <pc:sldMk cId="0" sldId="351"/>
            <ac:spMk id="10" creationId="{E720DB99-7745-4E75-9D96-AAB6D55C531E}"/>
          </ac:spMkLst>
        </pc:spChg>
        <pc:spChg chg="add">
          <ac:chgData name="Thomas Humphrey (1705413)" userId="c780d40b-30e5-49d0-9079-02c1cbd1b375" providerId="ADAL" clId="{B88ABB54-555E-4121-A514-4C013B6A6052}" dt="2023-10-04T12:04:14" v="962" actId="26606"/>
          <ac:spMkLst>
            <pc:docMk/>
            <pc:sldMk cId="0" sldId="351"/>
            <ac:spMk id="12" creationId="{D68803C4-E159-4360-B7BB-74205C8F782D}"/>
          </ac:spMkLst>
        </pc:spChg>
        <pc:spChg chg="add">
          <ac:chgData name="Thomas Humphrey (1705413)" userId="c780d40b-30e5-49d0-9079-02c1cbd1b375" providerId="ADAL" clId="{B88ABB54-555E-4121-A514-4C013B6A6052}" dt="2023-10-04T12:04:14" v="962" actId="26606"/>
          <ac:spMkLst>
            <pc:docMk/>
            <pc:sldMk cId="0" sldId="351"/>
            <ac:spMk id="14" creationId="{504B0465-3B07-49BF-BEA7-D81476246293}"/>
          </ac:spMkLst>
        </pc:spChg>
        <pc:spChg chg="add">
          <ac:chgData name="Thomas Humphrey (1705413)" userId="c780d40b-30e5-49d0-9079-02c1cbd1b375" providerId="ADAL" clId="{B88ABB54-555E-4121-A514-4C013B6A6052}" dt="2023-10-04T12:04:14" v="962" actId="26606"/>
          <ac:spMkLst>
            <pc:docMk/>
            <pc:sldMk cId="0" sldId="351"/>
            <ac:spMk id="16" creationId="{49B7FFA5-14CB-4A4F-9BCC-CA3AA5D9D276}"/>
          </ac:spMkLst>
        </pc:spChg>
        <pc:spChg chg="add">
          <ac:chgData name="Thomas Humphrey (1705413)" userId="c780d40b-30e5-49d0-9079-02c1cbd1b375" providerId="ADAL" clId="{B88ABB54-555E-4121-A514-4C013B6A6052}" dt="2023-10-04T12:04:14" v="962" actId="26606"/>
          <ac:spMkLst>
            <pc:docMk/>
            <pc:sldMk cId="0" sldId="351"/>
            <ac:spMk id="18" creationId="{04E48745-7512-4EC2-9E20-9092D12150CA}"/>
          </ac:spMkLst>
        </pc:spChg>
      </pc:sldChg>
      <pc:sldChg chg="addSp modSp mod setBg">
        <pc:chgData name="Thomas Humphrey (1705413)" userId="c780d40b-30e5-49d0-9079-02c1cbd1b375" providerId="ADAL" clId="{B88ABB54-555E-4121-A514-4C013B6A6052}" dt="2023-10-04T12:10:07.097" v="966" actId="26606"/>
        <pc:sldMkLst>
          <pc:docMk/>
          <pc:sldMk cId="0" sldId="352"/>
        </pc:sldMkLst>
        <pc:spChg chg="mod">
          <ac:chgData name="Thomas Humphrey (1705413)" userId="c780d40b-30e5-49d0-9079-02c1cbd1b375" providerId="ADAL" clId="{B88ABB54-555E-4121-A514-4C013B6A6052}" dt="2023-10-04T12:10:07.097" v="966" actId="26606"/>
          <ac:spMkLst>
            <pc:docMk/>
            <pc:sldMk cId="0" sldId="352"/>
            <ac:spMk id="2" creationId="{00000000-0000-0000-0000-000000000000}"/>
          </ac:spMkLst>
        </pc:spChg>
        <pc:spChg chg="mod">
          <ac:chgData name="Thomas Humphrey (1705413)" userId="c780d40b-30e5-49d0-9079-02c1cbd1b375" providerId="ADAL" clId="{B88ABB54-555E-4121-A514-4C013B6A6052}" dt="2023-10-04T12:10:07.097" v="966" actId="26606"/>
          <ac:spMkLst>
            <pc:docMk/>
            <pc:sldMk cId="0" sldId="352"/>
            <ac:spMk id="3" creationId="{00000000-0000-0000-0000-000000000000}"/>
          </ac:spMkLst>
        </pc:spChg>
        <pc:spChg chg="add">
          <ac:chgData name="Thomas Humphrey (1705413)" userId="c780d40b-30e5-49d0-9079-02c1cbd1b375" providerId="ADAL" clId="{B88ABB54-555E-4121-A514-4C013B6A6052}" dt="2023-10-04T12:10:07.097" v="966" actId="26606"/>
          <ac:spMkLst>
            <pc:docMk/>
            <pc:sldMk cId="0" sldId="352"/>
            <ac:spMk id="8" creationId="{E009DD9B-5EE2-4C0D-8B2B-351C8C102205}"/>
          </ac:spMkLst>
        </pc:spChg>
        <pc:spChg chg="add">
          <ac:chgData name="Thomas Humphrey (1705413)" userId="c780d40b-30e5-49d0-9079-02c1cbd1b375" providerId="ADAL" clId="{B88ABB54-555E-4121-A514-4C013B6A6052}" dt="2023-10-04T12:10:07.097" v="966" actId="26606"/>
          <ac:spMkLst>
            <pc:docMk/>
            <pc:sldMk cId="0" sldId="352"/>
            <ac:spMk id="10" creationId="{E720DB99-7745-4E75-9D96-AAB6D55C531E}"/>
          </ac:spMkLst>
        </pc:spChg>
        <pc:spChg chg="add">
          <ac:chgData name="Thomas Humphrey (1705413)" userId="c780d40b-30e5-49d0-9079-02c1cbd1b375" providerId="ADAL" clId="{B88ABB54-555E-4121-A514-4C013B6A6052}" dt="2023-10-04T12:10:07.097" v="966" actId="26606"/>
          <ac:spMkLst>
            <pc:docMk/>
            <pc:sldMk cId="0" sldId="352"/>
            <ac:spMk id="12" creationId="{D68803C4-E159-4360-B7BB-74205C8F782D}"/>
          </ac:spMkLst>
        </pc:spChg>
        <pc:spChg chg="add">
          <ac:chgData name="Thomas Humphrey (1705413)" userId="c780d40b-30e5-49d0-9079-02c1cbd1b375" providerId="ADAL" clId="{B88ABB54-555E-4121-A514-4C013B6A6052}" dt="2023-10-04T12:10:07.097" v="966" actId="26606"/>
          <ac:spMkLst>
            <pc:docMk/>
            <pc:sldMk cId="0" sldId="352"/>
            <ac:spMk id="14" creationId="{504B0465-3B07-49BF-BEA7-D81476246293}"/>
          </ac:spMkLst>
        </pc:spChg>
        <pc:spChg chg="add">
          <ac:chgData name="Thomas Humphrey (1705413)" userId="c780d40b-30e5-49d0-9079-02c1cbd1b375" providerId="ADAL" clId="{B88ABB54-555E-4121-A514-4C013B6A6052}" dt="2023-10-04T12:10:07.097" v="966" actId="26606"/>
          <ac:spMkLst>
            <pc:docMk/>
            <pc:sldMk cId="0" sldId="352"/>
            <ac:spMk id="16" creationId="{49B7FFA5-14CB-4A4F-9BCC-CA3AA5D9D276}"/>
          </ac:spMkLst>
        </pc:spChg>
        <pc:spChg chg="add">
          <ac:chgData name="Thomas Humphrey (1705413)" userId="c780d40b-30e5-49d0-9079-02c1cbd1b375" providerId="ADAL" clId="{B88ABB54-555E-4121-A514-4C013B6A6052}" dt="2023-10-04T12:10:07.097" v="966" actId="26606"/>
          <ac:spMkLst>
            <pc:docMk/>
            <pc:sldMk cId="0" sldId="352"/>
            <ac:spMk id="18" creationId="{04E48745-7512-4EC2-9E20-9092D12150CA}"/>
          </ac:spMkLst>
        </pc:spChg>
      </pc:sldChg>
      <pc:sldChg chg="addSp modSp mod setBg">
        <pc:chgData name="Thomas Humphrey (1705413)" userId="c780d40b-30e5-49d0-9079-02c1cbd1b375" providerId="ADAL" clId="{B88ABB54-555E-4121-A514-4C013B6A6052}" dt="2023-10-04T12:10:18.286" v="969" actId="404"/>
        <pc:sldMkLst>
          <pc:docMk/>
          <pc:sldMk cId="0" sldId="353"/>
        </pc:sldMkLst>
        <pc:spChg chg="mod">
          <ac:chgData name="Thomas Humphrey (1705413)" userId="c780d40b-30e5-49d0-9079-02c1cbd1b375" providerId="ADAL" clId="{B88ABB54-555E-4121-A514-4C013B6A6052}" dt="2023-10-04T12:10:18.286" v="969" actId="404"/>
          <ac:spMkLst>
            <pc:docMk/>
            <pc:sldMk cId="0" sldId="353"/>
            <ac:spMk id="2" creationId="{00000000-0000-0000-0000-000000000000}"/>
          </ac:spMkLst>
        </pc:spChg>
        <pc:spChg chg="mod">
          <ac:chgData name="Thomas Humphrey (1705413)" userId="c780d40b-30e5-49d0-9079-02c1cbd1b375" providerId="ADAL" clId="{B88ABB54-555E-4121-A514-4C013B6A6052}" dt="2023-10-04T12:10:10.475" v="967" actId="26606"/>
          <ac:spMkLst>
            <pc:docMk/>
            <pc:sldMk cId="0" sldId="353"/>
            <ac:spMk id="3" creationId="{00000000-0000-0000-0000-000000000000}"/>
          </ac:spMkLst>
        </pc:spChg>
        <pc:spChg chg="add">
          <ac:chgData name="Thomas Humphrey (1705413)" userId="c780d40b-30e5-49d0-9079-02c1cbd1b375" providerId="ADAL" clId="{B88ABB54-555E-4121-A514-4C013B6A6052}" dt="2023-10-04T12:10:10.475" v="967" actId="26606"/>
          <ac:spMkLst>
            <pc:docMk/>
            <pc:sldMk cId="0" sldId="353"/>
            <ac:spMk id="8" creationId="{E009DD9B-5EE2-4C0D-8B2B-351C8C102205}"/>
          </ac:spMkLst>
        </pc:spChg>
        <pc:spChg chg="add">
          <ac:chgData name="Thomas Humphrey (1705413)" userId="c780d40b-30e5-49d0-9079-02c1cbd1b375" providerId="ADAL" clId="{B88ABB54-555E-4121-A514-4C013B6A6052}" dt="2023-10-04T12:10:10.475" v="967" actId="26606"/>
          <ac:spMkLst>
            <pc:docMk/>
            <pc:sldMk cId="0" sldId="353"/>
            <ac:spMk id="10" creationId="{E720DB99-7745-4E75-9D96-AAB6D55C531E}"/>
          </ac:spMkLst>
        </pc:spChg>
        <pc:spChg chg="add">
          <ac:chgData name="Thomas Humphrey (1705413)" userId="c780d40b-30e5-49d0-9079-02c1cbd1b375" providerId="ADAL" clId="{B88ABB54-555E-4121-A514-4C013B6A6052}" dt="2023-10-04T12:10:10.475" v="967" actId="26606"/>
          <ac:spMkLst>
            <pc:docMk/>
            <pc:sldMk cId="0" sldId="353"/>
            <ac:spMk id="12" creationId="{D68803C4-E159-4360-B7BB-74205C8F782D}"/>
          </ac:spMkLst>
        </pc:spChg>
        <pc:spChg chg="add">
          <ac:chgData name="Thomas Humphrey (1705413)" userId="c780d40b-30e5-49d0-9079-02c1cbd1b375" providerId="ADAL" clId="{B88ABB54-555E-4121-A514-4C013B6A6052}" dt="2023-10-04T12:10:10.475" v="967" actId="26606"/>
          <ac:spMkLst>
            <pc:docMk/>
            <pc:sldMk cId="0" sldId="353"/>
            <ac:spMk id="14" creationId="{504B0465-3B07-49BF-BEA7-D81476246293}"/>
          </ac:spMkLst>
        </pc:spChg>
        <pc:spChg chg="add">
          <ac:chgData name="Thomas Humphrey (1705413)" userId="c780d40b-30e5-49d0-9079-02c1cbd1b375" providerId="ADAL" clId="{B88ABB54-555E-4121-A514-4C013B6A6052}" dt="2023-10-04T12:10:10.475" v="967" actId="26606"/>
          <ac:spMkLst>
            <pc:docMk/>
            <pc:sldMk cId="0" sldId="353"/>
            <ac:spMk id="16" creationId="{49B7FFA5-14CB-4A4F-9BCC-CA3AA5D9D276}"/>
          </ac:spMkLst>
        </pc:spChg>
        <pc:spChg chg="add">
          <ac:chgData name="Thomas Humphrey (1705413)" userId="c780d40b-30e5-49d0-9079-02c1cbd1b375" providerId="ADAL" clId="{B88ABB54-555E-4121-A514-4C013B6A6052}" dt="2023-10-04T12:10:10.475" v="967" actId="26606"/>
          <ac:spMkLst>
            <pc:docMk/>
            <pc:sldMk cId="0" sldId="353"/>
            <ac:spMk id="18" creationId="{04E48745-7512-4EC2-9E20-9092D12150CA}"/>
          </ac:spMkLst>
        </pc:spChg>
      </pc:sldChg>
      <pc:sldChg chg="addSp modSp mod setBg">
        <pc:chgData name="Thomas Humphrey (1705413)" userId="c780d40b-30e5-49d0-9079-02c1cbd1b375" providerId="ADAL" clId="{B88ABB54-555E-4121-A514-4C013B6A6052}" dt="2023-10-04T12:10:51.559" v="979" actId="121"/>
        <pc:sldMkLst>
          <pc:docMk/>
          <pc:sldMk cId="0" sldId="354"/>
        </pc:sldMkLst>
        <pc:spChg chg="mod">
          <ac:chgData name="Thomas Humphrey (1705413)" userId="c780d40b-30e5-49d0-9079-02c1cbd1b375" providerId="ADAL" clId="{B88ABB54-555E-4121-A514-4C013B6A6052}" dt="2023-10-04T12:10:41.618" v="976" actId="26606"/>
          <ac:spMkLst>
            <pc:docMk/>
            <pc:sldMk cId="0" sldId="354"/>
            <ac:spMk id="2" creationId="{00000000-0000-0000-0000-000000000000}"/>
          </ac:spMkLst>
        </pc:spChg>
        <pc:spChg chg="mod">
          <ac:chgData name="Thomas Humphrey (1705413)" userId="c780d40b-30e5-49d0-9079-02c1cbd1b375" providerId="ADAL" clId="{B88ABB54-555E-4121-A514-4C013B6A6052}" dt="2023-10-04T12:10:51.559" v="979" actId="121"/>
          <ac:spMkLst>
            <pc:docMk/>
            <pc:sldMk cId="0" sldId="354"/>
            <ac:spMk id="3" creationId="{00000000-0000-0000-0000-000000000000}"/>
          </ac:spMkLst>
        </pc:spChg>
        <pc:spChg chg="add">
          <ac:chgData name="Thomas Humphrey (1705413)" userId="c780d40b-30e5-49d0-9079-02c1cbd1b375" providerId="ADAL" clId="{B88ABB54-555E-4121-A514-4C013B6A6052}" dt="2023-10-04T12:10:41.618" v="976" actId="26606"/>
          <ac:spMkLst>
            <pc:docMk/>
            <pc:sldMk cId="0" sldId="354"/>
            <ac:spMk id="8" creationId="{E009DD9B-5EE2-4C0D-8B2B-351C8C102205}"/>
          </ac:spMkLst>
        </pc:spChg>
        <pc:spChg chg="add">
          <ac:chgData name="Thomas Humphrey (1705413)" userId="c780d40b-30e5-49d0-9079-02c1cbd1b375" providerId="ADAL" clId="{B88ABB54-555E-4121-A514-4C013B6A6052}" dt="2023-10-04T12:10:41.618" v="976" actId="26606"/>
          <ac:spMkLst>
            <pc:docMk/>
            <pc:sldMk cId="0" sldId="354"/>
            <ac:spMk id="10" creationId="{E720DB99-7745-4E75-9D96-AAB6D55C531E}"/>
          </ac:spMkLst>
        </pc:spChg>
        <pc:spChg chg="add">
          <ac:chgData name="Thomas Humphrey (1705413)" userId="c780d40b-30e5-49d0-9079-02c1cbd1b375" providerId="ADAL" clId="{B88ABB54-555E-4121-A514-4C013B6A6052}" dt="2023-10-04T12:10:41.618" v="976" actId="26606"/>
          <ac:spMkLst>
            <pc:docMk/>
            <pc:sldMk cId="0" sldId="354"/>
            <ac:spMk id="12" creationId="{D68803C4-E159-4360-B7BB-74205C8F782D}"/>
          </ac:spMkLst>
        </pc:spChg>
        <pc:spChg chg="add">
          <ac:chgData name="Thomas Humphrey (1705413)" userId="c780d40b-30e5-49d0-9079-02c1cbd1b375" providerId="ADAL" clId="{B88ABB54-555E-4121-A514-4C013B6A6052}" dt="2023-10-04T12:10:41.618" v="976" actId="26606"/>
          <ac:spMkLst>
            <pc:docMk/>
            <pc:sldMk cId="0" sldId="354"/>
            <ac:spMk id="14" creationId="{504B0465-3B07-49BF-BEA7-D81476246293}"/>
          </ac:spMkLst>
        </pc:spChg>
        <pc:spChg chg="add">
          <ac:chgData name="Thomas Humphrey (1705413)" userId="c780d40b-30e5-49d0-9079-02c1cbd1b375" providerId="ADAL" clId="{B88ABB54-555E-4121-A514-4C013B6A6052}" dt="2023-10-04T12:10:41.618" v="976" actId="26606"/>
          <ac:spMkLst>
            <pc:docMk/>
            <pc:sldMk cId="0" sldId="354"/>
            <ac:spMk id="16" creationId="{49B7FFA5-14CB-4A4F-9BCC-CA3AA5D9D276}"/>
          </ac:spMkLst>
        </pc:spChg>
        <pc:spChg chg="add">
          <ac:chgData name="Thomas Humphrey (1705413)" userId="c780d40b-30e5-49d0-9079-02c1cbd1b375" providerId="ADAL" clId="{B88ABB54-555E-4121-A514-4C013B6A6052}" dt="2023-10-04T12:10:41.618" v="976" actId="26606"/>
          <ac:spMkLst>
            <pc:docMk/>
            <pc:sldMk cId="0" sldId="354"/>
            <ac:spMk id="18" creationId="{04E48745-7512-4EC2-9E20-9092D12150CA}"/>
          </ac:spMkLst>
        </pc:spChg>
      </pc:sldChg>
      <pc:sldChg chg="addSp modSp mod setBg">
        <pc:chgData name="Thomas Humphrey (1705413)" userId="c780d40b-30e5-49d0-9079-02c1cbd1b375" providerId="ADAL" clId="{B88ABB54-555E-4121-A514-4C013B6A6052}" dt="2023-10-04T12:13:43.020" v="985" actId="404"/>
        <pc:sldMkLst>
          <pc:docMk/>
          <pc:sldMk cId="0" sldId="355"/>
        </pc:sldMkLst>
        <pc:spChg chg="mod">
          <ac:chgData name="Thomas Humphrey (1705413)" userId="c780d40b-30e5-49d0-9079-02c1cbd1b375" providerId="ADAL" clId="{B88ABB54-555E-4121-A514-4C013B6A6052}" dt="2023-10-04T12:13:43.020" v="985" actId="404"/>
          <ac:spMkLst>
            <pc:docMk/>
            <pc:sldMk cId="0" sldId="355"/>
            <ac:spMk id="2" creationId="{00000000-0000-0000-0000-000000000000}"/>
          </ac:spMkLst>
        </pc:spChg>
        <pc:spChg chg="mod">
          <ac:chgData name="Thomas Humphrey (1705413)" userId="c780d40b-30e5-49d0-9079-02c1cbd1b375" providerId="ADAL" clId="{B88ABB54-555E-4121-A514-4C013B6A6052}" dt="2023-10-04T12:13:39.278" v="984" actId="121"/>
          <ac:spMkLst>
            <pc:docMk/>
            <pc:sldMk cId="0" sldId="355"/>
            <ac:spMk id="3" creationId="{00000000-0000-0000-0000-000000000000}"/>
          </ac:spMkLst>
        </pc:spChg>
        <pc:spChg chg="add">
          <ac:chgData name="Thomas Humphrey (1705413)" userId="c780d40b-30e5-49d0-9079-02c1cbd1b375" providerId="ADAL" clId="{B88ABB54-555E-4121-A514-4C013B6A6052}" dt="2023-10-04T12:13:36.385" v="983" actId="26606"/>
          <ac:spMkLst>
            <pc:docMk/>
            <pc:sldMk cId="0" sldId="355"/>
            <ac:spMk id="8" creationId="{E009DD9B-5EE2-4C0D-8B2B-351C8C102205}"/>
          </ac:spMkLst>
        </pc:spChg>
        <pc:spChg chg="add">
          <ac:chgData name="Thomas Humphrey (1705413)" userId="c780d40b-30e5-49d0-9079-02c1cbd1b375" providerId="ADAL" clId="{B88ABB54-555E-4121-A514-4C013B6A6052}" dt="2023-10-04T12:13:36.385" v="983" actId="26606"/>
          <ac:spMkLst>
            <pc:docMk/>
            <pc:sldMk cId="0" sldId="355"/>
            <ac:spMk id="10" creationId="{E720DB99-7745-4E75-9D96-AAB6D55C531E}"/>
          </ac:spMkLst>
        </pc:spChg>
        <pc:spChg chg="add">
          <ac:chgData name="Thomas Humphrey (1705413)" userId="c780d40b-30e5-49d0-9079-02c1cbd1b375" providerId="ADAL" clId="{B88ABB54-555E-4121-A514-4C013B6A6052}" dt="2023-10-04T12:13:36.385" v="983" actId="26606"/>
          <ac:spMkLst>
            <pc:docMk/>
            <pc:sldMk cId="0" sldId="355"/>
            <ac:spMk id="12" creationId="{D68803C4-E159-4360-B7BB-74205C8F782D}"/>
          </ac:spMkLst>
        </pc:spChg>
        <pc:spChg chg="add">
          <ac:chgData name="Thomas Humphrey (1705413)" userId="c780d40b-30e5-49d0-9079-02c1cbd1b375" providerId="ADAL" clId="{B88ABB54-555E-4121-A514-4C013B6A6052}" dt="2023-10-04T12:13:36.385" v="983" actId="26606"/>
          <ac:spMkLst>
            <pc:docMk/>
            <pc:sldMk cId="0" sldId="355"/>
            <ac:spMk id="14" creationId="{504B0465-3B07-49BF-BEA7-D81476246293}"/>
          </ac:spMkLst>
        </pc:spChg>
        <pc:spChg chg="add">
          <ac:chgData name="Thomas Humphrey (1705413)" userId="c780d40b-30e5-49d0-9079-02c1cbd1b375" providerId="ADAL" clId="{B88ABB54-555E-4121-A514-4C013B6A6052}" dt="2023-10-04T12:13:36.385" v="983" actId="26606"/>
          <ac:spMkLst>
            <pc:docMk/>
            <pc:sldMk cId="0" sldId="355"/>
            <ac:spMk id="16" creationId="{49B7FFA5-14CB-4A4F-9BCC-CA3AA5D9D276}"/>
          </ac:spMkLst>
        </pc:spChg>
        <pc:spChg chg="add">
          <ac:chgData name="Thomas Humphrey (1705413)" userId="c780d40b-30e5-49d0-9079-02c1cbd1b375" providerId="ADAL" clId="{B88ABB54-555E-4121-A514-4C013B6A6052}" dt="2023-10-04T12:13:36.385" v="983" actId="26606"/>
          <ac:spMkLst>
            <pc:docMk/>
            <pc:sldMk cId="0" sldId="355"/>
            <ac:spMk id="18" creationId="{04E48745-7512-4EC2-9E20-9092D12150CA}"/>
          </ac:spMkLst>
        </pc:spChg>
      </pc:sldChg>
      <pc:sldChg chg="addSp delSp modSp mod setBg">
        <pc:chgData name="Thomas Humphrey (1705413)" userId="c780d40b-30e5-49d0-9079-02c1cbd1b375" providerId="ADAL" clId="{B88ABB54-555E-4121-A514-4C013B6A6052}" dt="2023-10-04T12:29:22.444" v="996" actId="26606"/>
        <pc:sldMkLst>
          <pc:docMk/>
          <pc:sldMk cId="0" sldId="356"/>
        </pc:sldMkLst>
        <pc:spChg chg="mod">
          <ac:chgData name="Thomas Humphrey (1705413)" userId="c780d40b-30e5-49d0-9079-02c1cbd1b375" providerId="ADAL" clId="{B88ABB54-555E-4121-A514-4C013B6A6052}" dt="2023-10-04T12:29:22.444" v="996" actId="26606"/>
          <ac:spMkLst>
            <pc:docMk/>
            <pc:sldMk cId="0" sldId="356"/>
            <ac:spMk id="2" creationId="{00000000-0000-0000-0000-000000000000}"/>
          </ac:spMkLst>
        </pc:spChg>
        <pc:spChg chg="mod ord">
          <ac:chgData name="Thomas Humphrey (1705413)" userId="c780d40b-30e5-49d0-9079-02c1cbd1b375" providerId="ADAL" clId="{B88ABB54-555E-4121-A514-4C013B6A6052}" dt="2023-10-04T12:29:22.444" v="996" actId="26606"/>
          <ac:spMkLst>
            <pc:docMk/>
            <pc:sldMk cId="0" sldId="356"/>
            <ac:spMk id="3" creationId="{00000000-0000-0000-0000-000000000000}"/>
          </ac:spMkLst>
        </pc:spChg>
        <pc:spChg chg="add del">
          <ac:chgData name="Thomas Humphrey (1705413)" userId="c780d40b-30e5-49d0-9079-02c1cbd1b375" providerId="ADAL" clId="{B88ABB54-555E-4121-A514-4C013B6A6052}" dt="2023-10-04T12:29:17.794" v="995" actId="26606"/>
          <ac:spMkLst>
            <pc:docMk/>
            <pc:sldMk cId="0" sldId="356"/>
            <ac:spMk id="9" creationId="{E009DD9B-5EE2-4C0D-8B2B-351C8C102205}"/>
          </ac:spMkLst>
        </pc:spChg>
        <pc:spChg chg="add del">
          <ac:chgData name="Thomas Humphrey (1705413)" userId="c780d40b-30e5-49d0-9079-02c1cbd1b375" providerId="ADAL" clId="{B88ABB54-555E-4121-A514-4C013B6A6052}" dt="2023-10-04T12:14:30.128" v="991" actId="26606"/>
          <ac:spMkLst>
            <pc:docMk/>
            <pc:sldMk cId="0" sldId="356"/>
            <ac:spMk id="10" creationId="{A943D298-0548-4C7A-870B-7594104F8214}"/>
          </ac:spMkLst>
        </pc:spChg>
        <pc:spChg chg="add del">
          <ac:chgData name="Thomas Humphrey (1705413)" userId="c780d40b-30e5-49d0-9079-02c1cbd1b375" providerId="ADAL" clId="{B88ABB54-555E-4121-A514-4C013B6A6052}" dt="2023-10-04T12:29:17.794" v="995" actId="26606"/>
          <ac:spMkLst>
            <pc:docMk/>
            <pc:sldMk cId="0" sldId="356"/>
            <ac:spMk id="11" creationId="{E720DB99-7745-4E75-9D96-AAB6D55C531E}"/>
          </ac:spMkLst>
        </pc:spChg>
        <pc:spChg chg="add del">
          <ac:chgData name="Thomas Humphrey (1705413)" userId="c780d40b-30e5-49d0-9079-02c1cbd1b375" providerId="ADAL" clId="{B88ABB54-555E-4121-A514-4C013B6A6052}" dt="2023-10-04T12:14:30.128" v="991" actId="26606"/>
          <ac:spMkLst>
            <pc:docMk/>
            <pc:sldMk cId="0" sldId="356"/>
            <ac:spMk id="12" creationId="{FF7B26C5-D249-4988-B86B-5A3D9E7BD900}"/>
          </ac:spMkLst>
        </pc:spChg>
        <pc:spChg chg="add">
          <ac:chgData name="Thomas Humphrey (1705413)" userId="c780d40b-30e5-49d0-9079-02c1cbd1b375" providerId="ADAL" clId="{B88ABB54-555E-4121-A514-4C013B6A6052}" dt="2023-10-04T12:29:22.444" v="996" actId="26606"/>
          <ac:spMkLst>
            <pc:docMk/>
            <pc:sldMk cId="0" sldId="356"/>
            <ac:spMk id="13" creationId="{F3AF35CD-DA30-4E34-B0F3-32C27766DA05}"/>
          </ac:spMkLst>
        </pc:spChg>
        <pc:spChg chg="add del">
          <ac:chgData name="Thomas Humphrey (1705413)" userId="c780d40b-30e5-49d0-9079-02c1cbd1b375" providerId="ADAL" clId="{B88ABB54-555E-4121-A514-4C013B6A6052}" dt="2023-10-04T12:29:17.794" v="995" actId="26606"/>
          <ac:spMkLst>
            <pc:docMk/>
            <pc:sldMk cId="0" sldId="356"/>
            <ac:spMk id="16" creationId="{D68803C4-E159-4360-B7BB-74205C8F782D}"/>
          </ac:spMkLst>
        </pc:spChg>
        <pc:spChg chg="add del">
          <ac:chgData name="Thomas Humphrey (1705413)" userId="c780d40b-30e5-49d0-9079-02c1cbd1b375" providerId="ADAL" clId="{B88ABB54-555E-4121-A514-4C013B6A6052}" dt="2023-10-04T12:29:17.794" v="995" actId="26606"/>
          <ac:spMkLst>
            <pc:docMk/>
            <pc:sldMk cId="0" sldId="356"/>
            <ac:spMk id="18" creationId="{504B0465-3B07-49BF-BEA7-D81476246293}"/>
          </ac:spMkLst>
        </pc:spChg>
        <pc:spChg chg="add del">
          <ac:chgData name="Thomas Humphrey (1705413)" userId="c780d40b-30e5-49d0-9079-02c1cbd1b375" providerId="ADAL" clId="{B88ABB54-555E-4121-A514-4C013B6A6052}" dt="2023-10-04T12:29:17.794" v="995" actId="26606"/>
          <ac:spMkLst>
            <pc:docMk/>
            <pc:sldMk cId="0" sldId="356"/>
            <ac:spMk id="20" creationId="{49B7FFA5-14CB-4A4F-9BCC-CA3AA5D9D276}"/>
          </ac:spMkLst>
        </pc:spChg>
        <pc:spChg chg="add del">
          <ac:chgData name="Thomas Humphrey (1705413)" userId="c780d40b-30e5-49d0-9079-02c1cbd1b375" providerId="ADAL" clId="{B88ABB54-555E-4121-A514-4C013B6A6052}" dt="2023-10-04T12:29:17.794" v="995" actId="26606"/>
          <ac:spMkLst>
            <pc:docMk/>
            <pc:sldMk cId="0" sldId="356"/>
            <ac:spMk id="22" creationId="{04E48745-7512-4EC2-9E20-9092D12150CA}"/>
          </ac:spMkLst>
        </pc:spChg>
        <pc:grpChg chg="add del">
          <ac:chgData name="Thomas Humphrey (1705413)" userId="c780d40b-30e5-49d0-9079-02c1cbd1b375" providerId="ADAL" clId="{B88ABB54-555E-4121-A514-4C013B6A6052}" dt="2023-10-04T12:14:30.128" v="991" actId="26606"/>
          <ac:grpSpMkLst>
            <pc:docMk/>
            <pc:sldMk cId="0" sldId="356"/>
            <ac:grpSpMk id="14" creationId="{46FDAED0-8B04-4181-B3D3-EA0A93C6659B}"/>
          </ac:grpSpMkLst>
        </pc:grpChg>
        <pc:grpChg chg="add">
          <ac:chgData name="Thomas Humphrey (1705413)" userId="c780d40b-30e5-49d0-9079-02c1cbd1b375" providerId="ADAL" clId="{B88ABB54-555E-4121-A514-4C013B6A6052}" dt="2023-10-04T12:29:22.444" v="996" actId="26606"/>
          <ac:grpSpMkLst>
            <pc:docMk/>
            <pc:sldMk cId="0" sldId="356"/>
            <ac:grpSpMk id="17" creationId="{BCFC42DC-2C46-47C4-BC61-530557385DBD}"/>
          </ac:grpSpMkLst>
        </pc:grpChg>
        <pc:picChg chg="add del mod ord">
          <ac:chgData name="Thomas Humphrey (1705413)" userId="c780d40b-30e5-49d0-9079-02c1cbd1b375" providerId="ADAL" clId="{B88ABB54-555E-4121-A514-4C013B6A6052}" dt="2023-10-04T12:29:10.276" v="992" actId="478"/>
          <ac:picMkLst>
            <pc:docMk/>
            <pc:sldMk cId="0" sldId="356"/>
            <ac:picMk id="5" creationId="{AEAA11F1-F310-4463-55A0-2AC69D7CEE89}"/>
          </ac:picMkLst>
        </pc:picChg>
        <pc:picChg chg="add mod">
          <ac:chgData name="Thomas Humphrey (1705413)" userId="c780d40b-30e5-49d0-9079-02c1cbd1b375" providerId="ADAL" clId="{B88ABB54-555E-4121-A514-4C013B6A6052}" dt="2023-10-04T12:29:22.444" v="996" actId="26606"/>
          <ac:picMkLst>
            <pc:docMk/>
            <pc:sldMk cId="0" sldId="356"/>
            <ac:picMk id="7" creationId="{0B97E398-981C-37AA-F74D-5FC2992B79BC}"/>
          </ac:picMkLst>
        </pc:picChg>
        <pc:picChg chg="del">
          <ac:chgData name="Thomas Humphrey (1705413)" userId="c780d40b-30e5-49d0-9079-02c1cbd1b375" providerId="ADAL" clId="{B88ABB54-555E-4121-A514-4C013B6A6052}" dt="2023-10-04T12:13:49.331" v="986" actId="21"/>
          <ac:picMkLst>
            <pc:docMk/>
            <pc:sldMk cId="0" sldId="356"/>
            <ac:picMk id="1026" creationId="{00000000-0000-0000-0000-000000000000}"/>
          </ac:picMkLst>
        </pc:picChg>
      </pc:sldChg>
      <pc:sldChg chg="addSp modSp mod setBg">
        <pc:chgData name="Thomas Humphrey (1705413)" userId="c780d40b-30e5-49d0-9079-02c1cbd1b375" providerId="ADAL" clId="{B88ABB54-555E-4121-A514-4C013B6A6052}" dt="2023-10-04T12:30:08.406" v="1033" actId="6549"/>
        <pc:sldMkLst>
          <pc:docMk/>
          <pc:sldMk cId="0" sldId="357"/>
        </pc:sldMkLst>
        <pc:spChg chg="mod">
          <ac:chgData name="Thomas Humphrey (1705413)" userId="c780d40b-30e5-49d0-9079-02c1cbd1b375" providerId="ADAL" clId="{B88ABB54-555E-4121-A514-4C013B6A6052}" dt="2023-10-04T12:29:37.333" v="999" actId="404"/>
          <ac:spMkLst>
            <pc:docMk/>
            <pc:sldMk cId="0" sldId="357"/>
            <ac:spMk id="2" creationId="{00000000-0000-0000-0000-000000000000}"/>
          </ac:spMkLst>
        </pc:spChg>
        <pc:spChg chg="mod">
          <ac:chgData name="Thomas Humphrey (1705413)" userId="c780d40b-30e5-49d0-9079-02c1cbd1b375" providerId="ADAL" clId="{B88ABB54-555E-4121-A514-4C013B6A6052}" dt="2023-10-04T12:30:08.406" v="1033" actId="6549"/>
          <ac:spMkLst>
            <pc:docMk/>
            <pc:sldMk cId="0" sldId="357"/>
            <ac:spMk id="3" creationId="{00000000-0000-0000-0000-000000000000}"/>
          </ac:spMkLst>
        </pc:spChg>
        <pc:spChg chg="add">
          <ac:chgData name="Thomas Humphrey (1705413)" userId="c780d40b-30e5-49d0-9079-02c1cbd1b375" providerId="ADAL" clId="{B88ABB54-555E-4121-A514-4C013B6A6052}" dt="2023-10-04T12:29:28.657" v="997" actId="26606"/>
          <ac:spMkLst>
            <pc:docMk/>
            <pc:sldMk cId="0" sldId="357"/>
            <ac:spMk id="8" creationId="{E009DD9B-5EE2-4C0D-8B2B-351C8C102205}"/>
          </ac:spMkLst>
        </pc:spChg>
        <pc:spChg chg="add">
          <ac:chgData name="Thomas Humphrey (1705413)" userId="c780d40b-30e5-49d0-9079-02c1cbd1b375" providerId="ADAL" clId="{B88ABB54-555E-4121-A514-4C013B6A6052}" dt="2023-10-04T12:29:28.657" v="997" actId="26606"/>
          <ac:spMkLst>
            <pc:docMk/>
            <pc:sldMk cId="0" sldId="357"/>
            <ac:spMk id="10" creationId="{E720DB99-7745-4E75-9D96-AAB6D55C531E}"/>
          </ac:spMkLst>
        </pc:spChg>
        <pc:spChg chg="add">
          <ac:chgData name="Thomas Humphrey (1705413)" userId="c780d40b-30e5-49d0-9079-02c1cbd1b375" providerId="ADAL" clId="{B88ABB54-555E-4121-A514-4C013B6A6052}" dt="2023-10-04T12:29:28.657" v="997" actId="26606"/>
          <ac:spMkLst>
            <pc:docMk/>
            <pc:sldMk cId="0" sldId="357"/>
            <ac:spMk id="12" creationId="{D68803C4-E159-4360-B7BB-74205C8F782D}"/>
          </ac:spMkLst>
        </pc:spChg>
        <pc:spChg chg="add">
          <ac:chgData name="Thomas Humphrey (1705413)" userId="c780d40b-30e5-49d0-9079-02c1cbd1b375" providerId="ADAL" clId="{B88ABB54-555E-4121-A514-4C013B6A6052}" dt="2023-10-04T12:29:28.657" v="997" actId="26606"/>
          <ac:spMkLst>
            <pc:docMk/>
            <pc:sldMk cId="0" sldId="357"/>
            <ac:spMk id="14" creationId="{504B0465-3B07-49BF-BEA7-D81476246293}"/>
          </ac:spMkLst>
        </pc:spChg>
        <pc:spChg chg="add">
          <ac:chgData name="Thomas Humphrey (1705413)" userId="c780d40b-30e5-49d0-9079-02c1cbd1b375" providerId="ADAL" clId="{B88ABB54-555E-4121-A514-4C013B6A6052}" dt="2023-10-04T12:29:28.657" v="997" actId="26606"/>
          <ac:spMkLst>
            <pc:docMk/>
            <pc:sldMk cId="0" sldId="357"/>
            <ac:spMk id="16" creationId="{49B7FFA5-14CB-4A4F-9BCC-CA3AA5D9D276}"/>
          </ac:spMkLst>
        </pc:spChg>
        <pc:spChg chg="add">
          <ac:chgData name="Thomas Humphrey (1705413)" userId="c780d40b-30e5-49d0-9079-02c1cbd1b375" providerId="ADAL" clId="{B88ABB54-555E-4121-A514-4C013B6A6052}" dt="2023-10-04T12:29:28.657" v="997" actId="26606"/>
          <ac:spMkLst>
            <pc:docMk/>
            <pc:sldMk cId="0" sldId="357"/>
            <ac:spMk id="18" creationId="{04E48745-7512-4EC2-9E20-9092D12150CA}"/>
          </ac:spMkLst>
        </pc:spChg>
      </pc:sldChg>
      <pc:sldChg chg="addSp modSp mod setBg">
        <pc:chgData name="Thomas Humphrey (1705413)" userId="c780d40b-30e5-49d0-9079-02c1cbd1b375" providerId="ADAL" clId="{B88ABB54-555E-4121-A514-4C013B6A6052}" dt="2023-10-04T12:30:57.723" v="1042" actId="404"/>
        <pc:sldMkLst>
          <pc:docMk/>
          <pc:sldMk cId="0" sldId="358"/>
        </pc:sldMkLst>
        <pc:spChg chg="mod">
          <ac:chgData name="Thomas Humphrey (1705413)" userId="c780d40b-30e5-49d0-9079-02c1cbd1b375" providerId="ADAL" clId="{B88ABB54-555E-4121-A514-4C013B6A6052}" dt="2023-10-04T12:30:57.723" v="1042" actId="404"/>
          <ac:spMkLst>
            <pc:docMk/>
            <pc:sldMk cId="0" sldId="358"/>
            <ac:spMk id="2" creationId="{00000000-0000-0000-0000-000000000000}"/>
          </ac:spMkLst>
        </pc:spChg>
        <pc:spChg chg="mod">
          <ac:chgData name="Thomas Humphrey (1705413)" userId="c780d40b-30e5-49d0-9079-02c1cbd1b375" providerId="ADAL" clId="{B88ABB54-555E-4121-A514-4C013B6A6052}" dt="2023-10-04T12:30:53.435" v="1041" actId="121"/>
          <ac:spMkLst>
            <pc:docMk/>
            <pc:sldMk cId="0" sldId="358"/>
            <ac:spMk id="3" creationId="{00000000-0000-0000-0000-000000000000}"/>
          </ac:spMkLst>
        </pc:spChg>
        <pc:spChg chg="add">
          <ac:chgData name="Thomas Humphrey (1705413)" userId="c780d40b-30e5-49d0-9079-02c1cbd1b375" providerId="ADAL" clId="{B88ABB54-555E-4121-A514-4C013B6A6052}" dt="2023-10-04T12:30:51.103" v="1040" actId="26606"/>
          <ac:spMkLst>
            <pc:docMk/>
            <pc:sldMk cId="0" sldId="358"/>
            <ac:spMk id="8" creationId="{E009DD9B-5EE2-4C0D-8B2B-351C8C102205}"/>
          </ac:spMkLst>
        </pc:spChg>
        <pc:spChg chg="add">
          <ac:chgData name="Thomas Humphrey (1705413)" userId="c780d40b-30e5-49d0-9079-02c1cbd1b375" providerId="ADAL" clId="{B88ABB54-555E-4121-A514-4C013B6A6052}" dt="2023-10-04T12:30:51.103" v="1040" actId="26606"/>
          <ac:spMkLst>
            <pc:docMk/>
            <pc:sldMk cId="0" sldId="358"/>
            <ac:spMk id="10" creationId="{E720DB99-7745-4E75-9D96-AAB6D55C531E}"/>
          </ac:spMkLst>
        </pc:spChg>
        <pc:spChg chg="add">
          <ac:chgData name="Thomas Humphrey (1705413)" userId="c780d40b-30e5-49d0-9079-02c1cbd1b375" providerId="ADAL" clId="{B88ABB54-555E-4121-A514-4C013B6A6052}" dt="2023-10-04T12:30:51.103" v="1040" actId="26606"/>
          <ac:spMkLst>
            <pc:docMk/>
            <pc:sldMk cId="0" sldId="358"/>
            <ac:spMk id="12" creationId="{D68803C4-E159-4360-B7BB-74205C8F782D}"/>
          </ac:spMkLst>
        </pc:spChg>
        <pc:spChg chg="add">
          <ac:chgData name="Thomas Humphrey (1705413)" userId="c780d40b-30e5-49d0-9079-02c1cbd1b375" providerId="ADAL" clId="{B88ABB54-555E-4121-A514-4C013B6A6052}" dt="2023-10-04T12:30:51.103" v="1040" actId="26606"/>
          <ac:spMkLst>
            <pc:docMk/>
            <pc:sldMk cId="0" sldId="358"/>
            <ac:spMk id="14" creationId="{504B0465-3B07-49BF-BEA7-D81476246293}"/>
          </ac:spMkLst>
        </pc:spChg>
        <pc:spChg chg="add">
          <ac:chgData name="Thomas Humphrey (1705413)" userId="c780d40b-30e5-49d0-9079-02c1cbd1b375" providerId="ADAL" clId="{B88ABB54-555E-4121-A514-4C013B6A6052}" dt="2023-10-04T12:30:51.103" v="1040" actId="26606"/>
          <ac:spMkLst>
            <pc:docMk/>
            <pc:sldMk cId="0" sldId="358"/>
            <ac:spMk id="16" creationId="{49B7FFA5-14CB-4A4F-9BCC-CA3AA5D9D276}"/>
          </ac:spMkLst>
        </pc:spChg>
        <pc:spChg chg="add">
          <ac:chgData name="Thomas Humphrey (1705413)" userId="c780d40b-30e5-49d0-9079-02c1cbd1b375" providerId="ADAL" clId="{B88ABB54-555E-4121-A514-4C013B6A6052}" dt="2023-10-04T12:30:51.103" v="1040" actId="26606"/>
          <ac:spMkLst>
            <pc:docMk/>
            <pc:sldMk cId="0" sldId="358"/>
            <ac:spMk id="18" creationId="{04E48745-7512-4EC2-9E20-9092D12150CA}"/>
          </ac:spMkLst>
        </pc:spChg>
      </pc:sldChg>
      <pc:sldChg chg="addSp modSp mod setBg">
        <pc:chgData name="Thomas Humphrey (1705413)" userId="c780d40b-30e5-49d0-9079-02c1cbd1b375" providerId="ADAL" clId="{B88ABB54-555E-4121-A514-4C013B6A6052}" dt="2023-10-04T12:31:35.083" v="1060" actId="20577"/>
        <pc:sldMkLst>
          <pc:docMk/>
          <pc:sldMk cId="0" sldId="359"/>
        </pc:sldMkLst>
        <pc:spChg chg="mod">
          <ac:chgData name="Thomas Humphrey (1705413)" userId="c780d40b-30e5-49d0-9079-02c1cbd1b375" providerId="ADAL" clId="{B88ABB54-555E-4121-A514-4C013B6A6052}" dt="2023-10-04T12:31:17.723" v="1048" actId="403"/>
          <ac:spMkLst>
            <pc:docMk/>
            <pc:sldMk cId="0" sldId="359"/>
            <ac:spMk id="2" creationId="{00000000-0000-0000-0000-000000000000}"/>
          </ac:spMkLst>
        </pc:spChg>
        <pc:spChg chg="mod">
          <ac:chgData name="Thomas Humphrey (1705413)" userId="c780d40b-30e5-49d0-9079-02c1cbd1b375" providerId="ADAL" clId="{B88ABB54-555E-4121-A514-4C013B6A6052}" dt="2023-10-04T12:31:35.083" v="1060" actId="20577"/>
          <ac:spMkLst>
            <pc:docMk/>
            <pc:sldMk cId="0" sldId="359"/>
            <ac:spMk id="3" creationId="{00000000-0000-0000-0000-000000000000}"/>
          </ac:spMkLst>
        </pc:spChg>
        <pc:spChg chg="add">
          <ac:chgData name="Thomas Humphrey (1705413)" userId="c780d40b-30e5-49d0-9079-02c1cbd1b375" providerId="ADAL" clId="{B88ABB54-555E-4121-A514-4C013B6A6052}" dt="2023-10-04T12:31:09.543" v="1044" actId="26606"/>
          <ac:spMkLst>
            <pc:docMk/>
            <pc:sldMk cId="0" sldId="359"/>
            <ac:spMk id="8" creationId="{E009DD9B-5EE2-4C0D-8B2B-351C8C102205}"/>
          </ac:spMkLst>
        </pc:spChg>
        <pc:spChg chg="add">
          <ac:chgData name="Thomas Humphrey (1705413)" userId="c780d40b-30e5-49d0-9079-02c1cbd1b375" providerId="ADAL" clId="{B88ABB54-555E-4121-A514-4C013B6A6052}" dt="2023-10-04T12:31:09.543" v="1044" actId="26606"/>
          <ac:spMkLst>
            <pc:docMk/>
            <pc:sldMk cId="0" sldId="359"/>
            <ac:spMk id="10" creationId="{E720DB99-7745-4E75-9D96-AAB6D55C531E}"/>
          </ac:spMkLst>
        </pc:spChg>
        <pc:spChg chg="add">
          <ac:chgData name="Thomas Humphrey (1705413)" userId="c780d40b-30e5-49d0-9079-02c1cbd1b375" providerId="ADAL" clId="{B88ABB54-555E-4121-A514-4C013B6A6052}" dt="2023-10-04T12:31:09.543" v="1044" actId="26606"/>
          <ac:spMkLst>
            <pc:docMk/>
            <pc:sldMk cId="0" sldId="359"/>
            <ac:spMk id="12" creationId="{D68803C4-E159-4360-B7BB-74205C8F782D}"/>
          </ac:spMkLst>
        </pc:spChg>
        <pc:spChg chg="add">
          <ac:chgData name="Thomas Humphrey (1705413)" userId="c780d40b-30e5-49d0-9079-02c1cbd1b375" providerId="ADAL" clId="{B88ABB54-555E-4121-A514-4C013B6A6052}" dt="2023-10-04T12:31:09.543" v="1044" actId="26606"/>
          <ac:spMkLst>
            <pc:docMk/>
            <pc:sldMk cId="0" sldId="359"/>
            <ac:spMk id="14" creationId="{504B0465-3B07-49BF-BEA7-D81476246293}"/>
          </ac:spMkLst>
        </pc:spChg>
        <pc:spChg chg="add">
          <ac:chgData name="Thomas Humphrey (1705413)" userId="c780d40b-30e5-49d0-9079-02c1cbd1b375" providerId="ADAL" clId="{B88ABB54-555E-4121-A514-4C013B6A6052}" dt="2023-10-04T12:31:09.543" v="1044" actId="26606"/>
          <ac:spMkLst>
            <pc:docMk/>
            <pc:sldMk cId="0" sldId="359"/>
            <ac:spMk id="16" creationId="{49B7FFA5-14CB-4A4F-9BCC-CA3AA5D9D276}"/>
          </ac:spMkLst>
        </pc:spChg>
        <pc:spChg chg="add">
          <ac:chgData name="Thomas Humphrey (1705413)" userId="c780d40b-30e5-49d0-9079-02c1cbd1b375" providerId="ADAL" clId="{B88ABB54-555E-4121-A514-4C013B6A6052}" dt="2023-10-04T12:31:09.543" v="1044" actId="26606"/>
          <ac:spMkLst>
            <pc:docMk/>
            <pc:sldMk cId="0" sldId="359"/>
            <ac:spMk id="18" creationId="{04E48745-7512-4EC2-9E20-9092D12150CA}"/>
          </ac:spMkLst>
        </pc:spChg>
      </pc:sldChg>
      <pc:sldChg chg="addSp modSp mod setBg">
        <pc:chgData name="Thomas Humphrey (1705413)" userId="c780d40b-30e5-49d0-9079-02c1cbd1b375" providerId="ADAL" clId="{B88ABB54-555E-4121-A514-4C013B6A6052}" dt="2023-10-04T12:31:55.883" v="1062" actId="26606"/>
        <pc:sldMkLst>
          <pc:docMk/>
          <pc:sldMk cId="0" sldId="360"/>
        </pc:sldMkLst>
        <pc:spChg chg="mod">
          <ac:chgData name="Thomas Humphrey (1705413)" userId="c780d40b-30e5-49d0-9079-02c1cbd1b375" providerId="ADAL" clId="{B88ABB54-555E-4121-A514-4C013B6A6052}" dt="2023-10-04T12:31:55.883" v="1062" actId="26606"/>
          <ac:spMkLst>
            <pc:docMk/>
            <pc:sldMk cId="0" sldId="360"/>
            <ac:spMk id="2" creationId="{00000000-0000-0000-0000-000000000000}"/>
          </ac:spMkLst>
        </pc:spChg>
        <pc:spChg chg="mod">
          <ac:chgData name="Thomas Humphrey (1705413)" userId="c780d40b-30e5-49d0-9079-02c1cbd1b375" providerId="ADAL" clId="{B88ABB54-555E-4121-A514-4C013B6A6052}" dt="2023-10-04T12:31:55.883" v="1062" actId="26606"/>
          <ac:spMkLst>
            <pc:docMk/>
            <pc:sldMk cId="0" sldId="360"/>
            <ac:spMk id="3" creationId="{00000000-0000-0000-0000-000000000000}"/>
          </ac:spMkLst>
        </pc:spChg>
        <pc:spChg chg="add">
          <ac:chgData name="Thomas Humphrey (1705413)" userId="c780d40b-30e5-49d0-9079-02c1cbd1b375" providerId="ADAL" clId="{B88ABB54-555E-4121-A514-4C013B6A6052}" dt="2023-10-04T12:31:55.883" v="1062" actId="26606"/>
          <ac:spMkLst>
            <pc:docMk/>
            <pc:sldMk cId="0" sldId="360"/>
            <ac:spMk id="8" creationId="{E009DD9B-5EE2-4C0D-8B2B-351C8C102205}"/>
          </ac:spMkLst>
        </pc:spChg>
        <pc:spChg chg="add">
          <ac:chgData name="Thomas Humphrey (1705413)" userId="c780d40b-30e5-49d0-9079-02c1cbd1b375" providerId="ADAL" clId="{B88ABB54-555E-4121-A514-4C013B6A6052}" dt="2023-10-04T12:31:55.883" v="1062" actId="26606"/>
          <ac:spMkLst>
            <pc:docMk/>
            <pc:sldMk cId="0" sldId="360"/>
            <ac:spMk id="10" creationId="{E720DB99-7745-4E75-9D96-AAB6D55C531E}"/>
          </ac:spMkLst>
        </pc:spChg>
        <pc:spChg chg="add">
          <ac:chgData name="Thomas Humphrey (1705413)" userId="c780d40b-30e5-49d0-9079-02c1cbd1b375" providerId="ADAL" clId="{B88ABB54-555E-4121-A514-4C013B6A6052}" dt="2023-10-04T12:31:55.883" v="1062" actId="26606"/>
          <ac:spMkLst>
            <pc:docMk/>
            <pc:sldMk cId="0" sldId="360"/>
            <ac:spMk id="12" creationId="{D68803C4-E159-4360-B7BB-74205C8F782D}"/>
          </ac:spMkLst>
        </pc:spChg>
        <pc:spChg chg="add">
          <ac:chgData name="Thomas Humphrey (1705413)" userId="c780d40b-30e5-49d0-9079-02c1cbd1b375" providerId="ADAL" clId="{B88ABB54-555E-4121-A514-4C013B6A6052}" dt="2023-10-04T12:31:55.883" v="1062" actId="26606"/>
          <ac:spMkLst>
            <pc:docMk/>
            <pc:sldMk cId="0" sldId="360"/>
            <ac:spMk id="14" creationId="{504B0465-3B07-49BF-BEA7-D81476246293}"/>
          </ac:spMkLst>
        </pc:spChg>
        <pc:spChg chg="add">
          <ac:chgData name="Thomas Humphrey (1705413)" userId="c780d40b-30e5-49d0-9079-02c1cbd1b375" providerId="ADAL" clId="{B88ABB54-555E-4121-A514-4C013B6A6052}" dt="2023-10-04T12:31:55.883" v="1062" actId="26606"/>
          <ac:spMkLst>
            <pc:docMk/>
            <pc:sldMk cId="0" sldId="360"/>
            <ac:spMk id="16" creationId="{49B7FFA5-14CB-4A4F-9BCC-CA3AA5D9D276}"/>
          </ac:spMkLst>
        </pc:spChg>
        <pc:spChg chg="add">
          <ac:chgData name="Thomas Humphrey (1705413)" userId="c780d40b-30e5-49d0-9079-02c1cbd1b375" providerId="ADAL" clId="{B88ABB54-555E-4121-A514-4C013B6A6052}" dt="2023-10-04T12:31:55.883" v="1062" actId="26606"/>
          <ac:spMkLst>
            <pc:docMk/>
            <pc:sldMk cId="0" sldId="360"/>
            <ac:spMk id="18" creationId="{04E48745-7512-4EC2-9E20-9092D12150CA}"/>
          </ac:spMkLst>
        </pc:spChg>
      </pc:sldChg>
      <pc:sldChg chg="addSp delSp modSp mod setBg">
        <pc:chgData name="Thomas Humphrey (1705413)" userId="c780d40b-30e5-49d0-9079-02c1cbd1b375" providerId="ADAL" clId="{B88ABB54-555E-4121-A514-4C013B6A6052}" dt="2023-10-04T12:42:34.994" v="1245" actId="14100"/>
        <pc:sldMkLst>
          <pc:docMk/>
          <pc:sldMk cId="0" sldId="361"/>
        </pc:sldMkLst>
        <pc:spChg chg="mod">
          <ac:chgData name="Thomas Humphrey (1705413)" userId="c780d40b-30e5-49d0-9079-02c1cbd1b375" providerId="ADAL" clId="{B88ABB54-555E-4121-A514-4C013B6A6052}" dt="2023-10-04T12:40:36.181" v="1214" actId="26606"/>
          <ac:spMkLst>
            <pc:docMk/>
            <pc:sldMk cId="0" sldId="361"/>
            <ac:spMk id="2" creationId="{00000000-0000-0000-0000-000000000000}"/>
          </ac:spMkLst>
        </pc:spChg>
        <pc:spChg chg="mod ord">
          <ac:chgData name="Thomas Humphrey (1705413)" userId="c780d40b-30e5-49d0-9079-02c1cbd1b375" providerId="ADAL" clId="{B88ABB54-555E-4121-A514-4C013B6A6052}" dt="2023-10-04T12:41:30.742" v="1229" actId="20577"/>
          <ac:spMkLst>
            <pc:docMk/>
            <pc:sldMk cId="0" sldId="361"/>
            <ac:spMk id="3" creationId="{00000000-0000-0000-0000-000000000000}"/>
          </ac:spMkLst>
        </pc:spChg>
        <pc:spChg chg="add del">
          <ac:chgData name="Thomas Humphrey (1705413)" userId="c780d40b-30e5-49d0-9079-02c1cbd1b375" providerId="ADAL" clId="{B88ABB54-555E-4121-A514-4C013B6A6052}" dt="2023-10-04T12:32:12.443" v="1065" actId="26606"/>
          <ac:spMkLst>
            <pc:docMk/>
            <pc:sldMk cId="0" sldId="361"/>
            <ac:spMk id="8" creationId="{E009DD9B-5EE2-4C0D-8B2B-351C8C102205}"/>
          </ac:spMkLst>
        </pc:spChg>
        <pc:spChg chg="add del">
          <ac:chgData name="Thomas Humphrey (1705413)" userId="c780d40b-30e5-49d0-9079-02c1cbd1b375" providerId="ADAL" clId="{B88ABB54-555E-4121-A514-4C013B6A6052}" dt="2023-10-04T12:32:16.743" v="1067" actId="26606"/>
          <ac:spMkLst>
            <pc:docMk/>
            <pc:sldMk cId="0" sldId="361"/>
            <ac:spMk id="9" creationId="{A943D298-0548-4C7A-870B-7594104F8214}"/>
          </ac:spMkLst>
        </pc:spChg>
        <pc:spChg chg="add del">
          <ac:chgData name="Thomas Humphrey (1705413)" userId="c780d40b-30e5-49d0-9079-02c1cbd1b375" providerId="ADAL" clId="{B88ABB54-555E-4121-A514-4C013B6A6052}" dt="2023-10-04T12:32:12.443" v="1065" actId="26606"/>
          <ac:spMkLst>
            <pc:docMk/>
            <pc:sldMk cId="0" sldId="361"/>
            <ac:spMk id="10" creationId="{E720DB99-7745-4E75-9D96-AAB6D55C531E}"/>
          </ac:spMkLst>
        </pc:spChg>
        <pc:spChg chg="add del">
          <ac:chgData name="Thomas Humphrey (1705413)" userId="c780d40b-30e5-49d0-9079-02c1cbd1b375" providerId="ADAL" clId="{B88ABB54-555E-4121-A514-4C013B6A6052}" dt="2023-10-04T12:32:16.743" v="1067" actId="26606"/>
          <ac:spMkLst>
            <pc:docMk/>
            <pc:sldMk cId="0" sldId="361"/>
            <ac:spMk id="11" creationId="{FF7B26C5-D249-4988-B86B-5A3D9E7BD900}"/>
          </ac:spMkLst>
        </pc:spChg>
        <pc:spChg chg="add del">
          <ac:chgData name="Thomas Humphrey (1705413)" userId="c780d40b-30e5-49d0-9079-02c1cbd1b375" providerId="ADAL" clId="{B88ABB54-555E-4121-A514-4C013B6A6052}" dt="2023-10-04T12:32:12.443" v="1065" actId="26606"/>
          <ac:spMkLst>
            <pc:docMk/>
            <pc:sldMk cId="0" sldId="361"/>
            <ac:spMk id="12" creationId="{D68803C4-E159-4360-B7BB-74205C8F782D}"/>
          </ac:spMkLst>
        </pc:spChg>
        <pc:spChg chg="add del">
          <ac:chgData name="Thomas Humphrey (1705413)" userId="c780d40b-30e5-49d0-9079-02c1cbd1b375" providerId="ADAL" clId="{B88ABB54-555E-4121-A514-4C013B6A6052}" dt="2023-10-04T12:32:12.443" v="1065" actId="26606"/>
          <ac:spMkLst>
            <pc:docMk/>
            <pc:sldMk cId="0" sldId="361"/>
            <ac:spMk id="14" creationId="{504B0465-3B07-49BF-BEA7-D81476246293}"/>
          </ac:spMkLst>
        </pc:spChg>
        <pc:spChg chg="add del">
          <ac:chgData name="Thomas Humphrey (1705413)" userId="c780d40b-30e5-49d0-9079-02c1cbd1b375" providerId="ADAL" clId="{B88ABB54-555E-4121-A514-4C013B6A6052}" dt="2023-10-04T12:32:12.443" v="1065" actId="26606"/>
          <ac:spMkLst>
            <pc:docMk/>
            <pc:sldMk cId="0" sldId="361"/>
            <ac:spMk id="16" creationId="{49B7FFA5-14CB-4A4F-9BCC-CA3AA5D9D276}"/>
          </ac:spMkLst>
        </pc:spChg>
        <pc:spChg chg="add del">
          <ac:chgData name="Thomas Humphrey (1705413)" userId="c780d40b-30e5-49d0-9079-02c1cbd1b375" providerId="ADAL" clId="{B88ABB54-555E-4121-A514-4C013B6A6052}" dt="2023-10-04T12:32:12.443" v="1065" actId="26606"/>
          <ac:spMkLst>
            <pc:docMk/>
            <pc:sldMk cId="0" sldId="361"/>
            <ac:spMk id="18" creationId="{04E48745-7512-4EC2-9E20-9092D12150CA}"/>
          </ac:spMkLst>
        </pc:spChg>
        <pc:spChg chg="add del">
          <ac:chgData name="Thomas Humphrey (1705413)" userId="c780d40b-30e5-49d0-9079-02c1cbd1b375" providerId="ADAL" clId="{B88ABB54-555E-4121-A514-4C013B6A6052}" dt="2023-10-04T12:40:36.181" v="1214" actId="26606"/>
          <ac:spMkLst>
            <pc:docMk/>
            <pc:sldMk cId="0" sldId="361"/>
            <ac:spMk id="22" creationId="{E009DD9B-5EE2-4C0D-8B2B-351C8C102205}"/>
          </ac:spMkLst>
        </pc:spChg>
        <pc:spChg chg="add del">
          <ac:chgData name="Thomas Humphrey (1705413)" userId="c780d40b-30e5-49d0-9079-02c1cbd1b375" providerId="ADAL" clId="{B88ABB54-555E-4121-A514-4C013B6A6052}" dt="2023-10-04T12:40:36.181" v="1214" actId="26606"/>
          <ac:spMkLst>
            <pc:docMk/>
            <pc:sldMk cId="0" sldId="361"/>
            <ac:spMk id="23" creationId="{E720DB99-7745-4E75-9D96-AAB6D55C531E}"/>
          </ac:spMkLst>
        </pc:spChg>
        <pc:spChg chg="add del">
          <ac:chgData name="Thomas Humphrey (1705413)" userId="c780d40b-30e5-49d0-9079-02c1cbd1b375" providerId="ADAL" clId="{B88ABB54-555E-4121-A514-4C013B6A6052}" dt="2023-10-04T12:40:36.181" v="1214" actId="26606"/>
          <ac:spMkLst>
            <pc:docMk/>
            <pc:sldMk cId="0" sldId="361"/>
            <ac:spMk id="24" creationId="{D68803C4-E159-4360-B7BB-74205C8F782D}"/>
          </ac:spMkLst>
        </pc:spChg>
        <pc:spChg chg="add del">
          <ac:chgData name="Thomas Humphrey (1705413)" userId="c780d40b-30e5-49d0-9079-02c1cbd1b375" providerId="ADAL" clId="{B88ABB54-555E-4121-A514-4C013B6A6052}" dt="2023-10-04T12:40:36.181" v="1214" actId="26606"/>
          <ac:spMkLst>
            <pc:docMk/>
            <pc:sldMk cId="0" sldId="361"/>
            <ac:spMk id="25" creationId="{504B0465-3B07-49BF-BEA7-D81476246293}"/>
          </ac:spMkLst>
        </pc:spChg>
        <pc:spChg chg="add del">
          <ac:chgData name="Thomas Humphrey (1705413)" userId="c780d40b-30e5-49d0-9079-02c1cbd1b375" providerId="ADAL" clId="{B88ABB54-555E-4121-A514-4C013B6A6052}" dt="2023-10-04T12:40:36.181" v="1214" actId="26606"/>
          <ac:spMkLst>
            <pc:docMk/>
            <pc:sldMk cId="0" sldId="361"/>
            <ac:spMk id="26" creationId="{49B7FFA5-14CB-4A4F-9BCC-CA3AA5D9D276}"/>
          </ac:spMkLst>
        </pc:spChg>
        <pc:spChg chg="add del">
          <ac:chgData name="Thomas Humphrey (1705413)" userId="c780d40b-30e5-49d0-9079-02c1cbd1b375" providerId="ADAL" clId="{B88ABB54-555E-4121-A514-4C013B6A6052}" dt="2023-10-04T12:40:36.181" v="1214" actId="26606"/>
          <ac:spMkLst>
            <pc:docMk/>
            <pc:sldMk cId="0" sldId="361"/>
            <ac:spMk id="27" creationId="{04E48745-7512-4EC2-9E20-9092D12150CA}"/>
          </ac:spMkLst>
        </pc:spChg>
        <pc:spChg chg="add">
          <ac:chgData name="Thomas Humphrey (1705413)" userId="c780d40b-30e5-49d0-9079-02c1cbd1b375" providerId="ADAL" clId="{B88ABB54-555E-4121-A514-4C013B6A6052}" dt="2023-10-04T12:40:36.181" v="1214" actId="26606"/>
          <ac:spMkLst>
            <pc:docMk/>
            <pc:sldMk cId="0" sldId="361"/>
            <ac:spMk id="32" creationId="{E009DD9B-5EE2-4C0D-8B2B-351C8C102205}"/>
          </ac:spMkLst>
        </pc:spChg>
        <pc:spChg chg="add">
          <ac:chgData name="Thomas Humphrey (1705413)" userId="c780d40b-30e5-49d0-9079-02c1cbd1b375" providerId="ADAL" clId="{B88ABB54-555E-4121-A514-4C013B6A6052}" dt="2023-10-04T12:40:36.181" v="1214" actId="26606"/>
          <ac:spMkLst>
            <pc:docMk/>
            <pc:sldMk cId="0" sldId="361"/>
            <ac:spMk id="34" creationId="{E720DB99-7745-4E75-9D96-AAB6D55C531E}"/>
          </ac:spMkLst>
        </pc:spChg>
        <pc:spChg chg="add">
          <ac:chgData name="Thomas Humphrey (1705413)" userId="c780d40b-30e5-49d0-9079-02c1cbd1b375" providerId="ADAL" clId="{B88ABB54-555E-4121-A514-4C013B6A6052}" dt="2023-10-04T12:40:36.181" v="1214" actId="26606"/>
          <ac:spMkLst>
            <pc:docMk/>
            <pc:sldMk cId="0" sldId="361"/>
            <ac:spMk id="36" creationId="{D68803C4-E159-4360-B7BB-74205C8F782D}"/>
          </ac:spMkLst>
        </pc:spChg>
        <pc:spChg chg="add">
          <ac:chgData name="Thomas Humphrey (1705413)" userId="c780d40b-30e5-49d0-9079-02c1cbd1b375" providerId="ADAL" clId="{B88ABB54-555E-4121-A514-4C013B6A6052}" dt="2023-10-04T12:40:36.181" v="1214" actId="26606"/>
          <ac:spMkLst>
            <pc:docMk/>
            <pc:sldMk cId="0" sldId="361"/>
            <ac:spMk id="38" creationId="{504B0465-3B07-49BF-BEA7-D81476246293}"/>
          </ac:spMkLst>
        </pc:spChg>
        <pc:spChg chg="add">
          <ac:chgData name="Thomas Humphrey (1705413)" userId="c780d40b-30e5-49d0-9079-02c1cbd1b375" providerId="ADAL" clId="{B88ABB54-555E-4121-A514-4C013B6A6052}" dt="2023-10-04T12:40:36.181" v="1214" actId="26606"/>
          <ac:spMkLst>
            <pc:docMk/>
            <pc:sldMk cId="0" sldId="361"/>
            <ac:spMk id="40" creationId="{49B7FFA5-14CB-4A4F-9BCC-CA3AA5D9D276}"/>
          </ac:spMkLst>
        </pc:spChg>
        <pc:spChg chg="add">
          <ac:chgData name="Thomas Humphrey (1705413)" userId="c780d40b-30e5-49d0-9079-02c1cbd1b375" providerId="ADAL" clId="{B88ABB54-555E-4121-A514-4C013B6A6052}" dt="2023-10-04T12:40:36.181" v="1214" actId="26606"/>
          <ac:spMkLst>
            <pc:docMk/>
            <pc:sldMk cId="0" sldId="361"/>
            <ac:spMk id="42" creationId="{04E48745-7512-4EC2-9E20-9092D12150CA}"/>
          </ac:spMkLst>
        </pc:spChg>
        <pc:grpChg chg="add del">
          <ac:chgData name="Thomas Humphrey (1705413)" userId="c780d40b-30e5-49d0-9079-02c1cbd1b375" providerId="ADAL" clId="{B88ABB54-555E-4121-A514-4C013B6A6052}" dt="2023-10-04T12:32:16.743" v="1067" actId="26606"/>
          <ac:grpSpMkLst>
            <pc:docMk/>
            <pc:sldMk cId="0" sldId="361"/>
            <ac:grpSpMk id="13" creationId="{46FDAED0-8B04-4181-B3D3-EA0A93C6659B}"/>
          </ac:grpSpMkLst>
        </pc:grpChg>
        <pc:picChg chg="add mod">
          <ac:chgData name="Thomas Humphrey (1705413)" userId="c780d40b-30e5-49d0-9079-02c1cbd1b375" providerId="ADAL" clId="{B88ABB54-555E-4121-A514-4C013B6A6052}" dt="2023-10-04T12:40:36.181" v="1214" actId="26606"/>
          <ac:picMkLst>
            <pc:docMk/>
            <pc:sldMk cId="0" sldId="361"/>
            <ac:picMk id="4" creationId="{D091D707-87AB-8534-43DF-900B4CBA23E5}"/>
          </ac:picMkLst>
        </pc:picChg>
        <pc:picChg chg="add del">
          <ac:chgData name="Thomas Humphrey (1705413)" userId="c780d40b-30e5-49d0-9079-02c1cbd1b375" providerId="ADAL" clId="{B88ABB54-555E-4121-A514-4C013B6A6052}" dt="2023-10-04T12:32:16.743" v="1067" actId="26606"/>
          <ac:picMkLst>
            <pc:docMk/>
            <pc:sldMk cId="0" sldId="361"/>
            <ac:picMk id="5" creationId="{92461120-A8ED-6CAC-386A-56198E6556CF}"/>
          </ac:picMkLst>
        </pc:picChg>
        <pc:cxnChg chg="add mod">
          <ac:chgData name="Thomas Humphrey (1705413)" userId="c780d40b-30e5-49d0-9079-02c1cbd1b375" providerId="ADAL" clId="{B88ABB54-555E-4121-A514-4C013B6A6052}" dt="2023-10-04T12:42:34.994" v="1245" actId="14100"/>
          <ac:cxnSpMkLst>
            <pc:docMk/>
            <pc:sldMk cId="0" sldId="361"/>
            <ac:cxnSpMk id="7" creationId="{A1AE9588-2A60-0FB2-D0F5-D83346CA6DDE}"/>
          </ac:cxnSpMkLst>
        </pc:cxnChg>
      </pc:sldChg>
      <pc:sldChg chg="addSp modSp mod setBg">
        <pc:chgData name="Thomas Humphrey (1705413)" userId="c780d40b-30e5-49d0-9079-02c1cbd1b375" providerId="ADAL" clId="{B88ABB54-555E-4121-A514-4C013B6A6052}" dt="2023-10-04T12:33:24.863" v="1094" actId="121"/>
        <pc:sldMkLst>
          <pc:docMk/>
          <pc:sldMk cId="0" sldId="362"/>
        </pc:sldMkLst>
        <pc:spChg chg="mod">
          <ac:chgData name="Thomas Humphrey (1705413)" userId="c780d40b-30e5-49d0-9079-02c1cbd1b375" providerId="ADAL" clId="{B88ABB54-555E-4121-A514-4C013B6A6052}" dt="2023-10-04T12:33:22.273" v="1093" actId="26606"/>
          <ac:spMkLst>
            <pc:docMk/>
            <pc:sldMk cId="0" sldId="362"/>
            <ac:spMk id="2" creationId="{00000000-0000-0000-0000-000000000000}"/>
          </ac:spMkLst>
        </pc:spChg>
        <pc:spChg chg="mod">
          <ac:chgData name="Thomas Humphrey (1705413)" userId="c780d40b-30e5-49d0-9079-02c1cbd1b375" providerId="ADAL" clId="{B88ABB54-555E-4121-A514-4C013B6A6052}" dt="2023-10-04T12:33:24.863" v="1094" actId="121"/>
          <ac:spMkLst>
            <pc:docMk/>
            <pc:sldMk cId="0" sldId="362"/>
            <ac:spMk id="3" creationId="{00000000-0000-0000-0000-000000000000}"/>
          </ac:spMkLst>
        </pc:spChg>
        <pc:spChg chg="add">
          <ac:chgData name="Thomas Humphrey (1705413)" userId="c780d40b-30e5-49d0-9079-02c1cbd1b375" providerId="ADAL" clId="{B88ABB54-555E-4121-A514-4C013B6A6052}" dt="2023-10-04T12:33:22.273" v="1093" actId="26606"/>
          <ac:spMkLst>
            <pc:docMk/>
            <pc:sldMk cId="0" sldId="362"/>
            <ac:spMk id="8" creationId="{E009DD9B-5EE2-4C0D-8B2B-351C8C102205}"/>
          </ac:spMkLst>
        </pc:spChg>
        <pc:spChg chg="add">
          <ac:chgData name="Thomas Humphrey (1705413)" userId="c780d40b-30e5-49d0-9079-02c1cbd1b375" providerId="ADAL" clId="{B88ABB54-555E-4121-A514-4C013B6A6052}" dt="2023-10-04T12:33:22.273" v="1093" actId="26606"/>
          <ac:spMkLst>
            <pc:docMk/>
            <pc:sldMk cId="0" sldId="362"/>
            <ac:spMk id="10" creationId="{E720DB99-7745-4E75-9D96-AAB6D55C531E}"/>
          </ac:spMkLst>
        </pc:spChg>
        <pc:spChg chg="add">
          <ac:chgData name="Thomas Humphrey (1705413)" userId="c780d40b-30e5-49d0-9079-02c1cbd1b375" providerId="ADAL" clId="{B88ABB54-555E-4121-A514-4C013B6A6052}" dt="2023-10-04T12:33:22.273" v="1093" actId="26606"/>
          <ac:spMkLst>
            <pc:docMk/>
            <pc:sldMk cId="0" sldId="362"/>
            <ac:spMk id="12" creationId="{D68803C4-E159-4360-B7BB-74205C8F782D}"/>
          </ac:spMkLst>
        </pc:spChg>
        <pc:spChg chg="add">
          <ac:chgData name="Thomas Humphrey (1705413)" userId="c780d40b-30e5-49d0-9079-02c1cbd1b375" providerId="ADAL" clId="{B88ABB54-555E-4121-A514-4C013B6A6052}" dt="2023-10-04T12:33:22.273" v="1093" actId="26606"/>
          <ac:spMkLst>
            <pc:docMk/>
            <pc:sldMk cId="0" sldId="362"/>
            <ac:spMk id="14" creationId="{504B0465-3B07-49BF-BEA7-D81476246293}"/>
          </ac:spMkLst>
        </pc:spChg>
        <pc:spChg chg="add">
          <ac:chgData name="Thomas Humphrey (1705413)" userId="c780d40b-30e5-49d0-9079-02c1cbd1b375" providerId="ADAL" clId="{B88ABB54-555E-4121-A514-4C013B6A6052}" dt="2023-10-04T12:33:22.273" v="1093" actId="26606"/>
          <ac:spMkLst>
            <pc:docMk/>
            <pc:sldMk cId="0" sldId="362"/>
            <ac:spMk id="16" creationId="{49B7FFA5-14CB-4A4F-9BCC-CA3AA5D9D276}"/>
          </ac:spMkLst>
        </pc:spChg>
        <pc:spChg chg="add">
          <ac:chgData name="Thomas Humphrey (1705413)" userId="c780d40b-30e5-49d0-9079-02c1cbd1b375" providerId="ADAL" clId="{B88ABB54-555E-4121-A514-4C013B6A6052}" dt="2023-10-04T12:33:22.273" v="1093" actId="26606"/>
          <ac:spMkLst>
            <pc:docMk/>
            <pc:sldMk cId="0" sldId="362"/>
            <ac:spMk id="18" creationId="{04E48745-7512-4EC2-9E20-9092D12150CA}"/>
          </ac:spMkLst>
        </pc:spChg>
      </pc:sldChg>
      <pc:sldChg chg="addSp modSp mod setBg">
        <pc:chgData name="Thomas Humphrey (1705413)" userId="c780d40b-30e5-49d0-9079-02c1cbd1b375" providerId="ADAL" clId="{B88ABB54-555E-4121-A514-4C013B6A6052}" dt="2023-10-04T12:33:38.193" v="1098" actId="404"/>
        <pc:sldMkLst>
          <pc:docMk/>
          <pc:sldMk cId="0" sldId="363"/>
        </pc:sldMkLst>
        <pc:spChg chg="mod">
          <ac:chgData name="Thomas Humphrey (1705413)" userId="c780d40b-30e5-49d0-9079-02c1cbd1b375" providerId="ADAL" clId="{B88ABB54-555E-4121-A514-4C013B6A6052}" dt="2023-10-04T12:33:38.193" v="1098" actId="404"/>
          <ac:spMkLst>
            <pc:docMk/>
            <pc:sldMk cId="0" sldId="363"/>
            <ac:spMk id="2" creationId="{00000000-0000-0000-0000-000000000000}"/>
          </ac:spMkLst>
        </pc:spChg>
        <pc:spChg chg="mod">
          <ac:chgData name="Thomas Humphrey (1705413)" userId="c780d40b-30e5-49d0-9079-02c1cbd1b375" providerId="ADAL" clId="{B88ABB54-555E-4121-A514-4C013B6A6052}" dt="2023-10-04T12:33:32.783" v="1096" actId="26606"/>
          <ac:spMkLst>
            <pc:docMk/>
            <pc:sldMk cId="0" sldId="363"/>
            <ac:spMk id="3" creationId="{00000000-0000-0000-0000-000000000000}"/>
          </ac:spMkLst>
        </pc:spChg>
        <pc:spChg chg="add">
          <ac:chgData name="Thomas Humphrey (1705413)" userId="c780d40b-30e5-49d0-9079-02c1cbd1b375" providerId="ADAL" clId="{B88ABB54-555E-4121-A514-4C013B6A6052}" dt="2023-10-04T12:33:32.783" v="1096" actId="26606"/>
          <ac:spMkLst>
            <pc:docMk/>
            <pc:sldMk cId="0" sldId="363"/>
            <ac:spMk id="8" creationId="{E009DD9B-5EE2-4C0D-8B2B-351C8C102205}"/>
          </ac:spMkLst>
        </pc:spChg>
        <pc:spChg chg="add">
          <ac:chgData name="Thomas Humphrey (1705413)" userId="c780d40b-30e5-49d0-9079-02c1cbd1b375" providerId="ADAL" clId="{B88ABB54-555E-4121-A514-4C013B6A6052}" dt="2023-10-04T12:33:32.783" v="1096" actId="26606"/>
          <ac:spMkLst>
            <pc:docMk/>
            <pc:sldMk cId="0" sldId="363"/>
            <ac:spMk id="10" creationId="{E720DB99-7745-4E75-9D96-AAB6D55C531E}"/>
          </ac:spMkLst>
        </pc:spChg>
        <pc:spChg chg="add">
          <ac:chgData name="Thomas Humphrey (1705413)" userId="c780d40b-30e5-49d0-9079-02c1cbd1b375" providerId="ADAL" clId="{B88ABB54-555E-4121-A514-4C013B6A6052}" dt="2023-10-04T12:33:32.783" v="1096" actId="26606"/>
          <ac:spMkLst>
            <pc:docMk/>
            <pc:sldMk cId="0" sldId="363"/>
            <ac:spMk id="12" creationId="{D68803C4-E159-4360-B7BB-74205C8F782D}"/>
          </ac:spMkLst>
        </pc:spChg>
        <pc:spChg chg="add">
          <ac:chgData name="Thomas Humphrey (1705413)" userId="c780d40b-30e5-49d0-9079-02c1cbd1b375" providerId="ADAL" clId="{B88ABB54-555E-4121-A514-4C013B6A6052}" dt="2023-10-04T12:33:32.783" v="1096" actId="26606"/>
          <ac:spMkLst>
            <pc:docMk/>
            <pc:sldMk cId="0" sldId="363"/>
            <ac:spMk id="14" creationId="{504B0465-3B07-49BF-BEA7-D81476246293}"/>
          </ac:spMkLst>
        </pc:spChg>
        <pc:spChg chg="add">
          <ac:chgData name="Thomas Humphrey (1705413)" userId="c780d40b-30e5-49d0-9079-02c1cbd1b375" providerId="ADAL" clId="{B88ABB54-555E-4121-A514-4C013B6A6052}" dt="2023-10-04T12:33:32.783" v="1096" actId="26606"/>
          <ac:spMkLst>
            <pc:docMk/>
            <pc:sldMk cId="0" sldId="363"/>
            <ac:spMk id="16" creationId="{49B7FFA5-14CB-4A4F-9BCC-CA3AA5D9D276}"/>
          </ac:spMkLst>
        </pc:spChg>
        <pc:spChg chg="add">
          <ac:chgData name="Thomas Humphrey (1705413)" userId="c780d40b-30e5-49d0-9079-02c1cbd1b375" providerId="ADAL" clId="{B88ABB54-555E-4121-A514-4C013B6A6052}" dt="2023-10-04T12:33:32.783" v="1096" actId="26606"/>
          <ac:spMkLst>
            <pc:docMk/>
            <pc:sldMk cId="0" sldId="363"/>
            <ac:spMk id="18" creationId="{04E48745-7512-4EC2-9E20-9092D12150CA}"/>
          </ac:spMkLst>
        </pc:spChg>
      </pc:sldChg>
      <pc:sldChg chg="addSp modSp mod setBg">
        <pc:chgData name="Thomas Humphrey (1705413)" userId="c780d40b-30e5-49d0-9079-02c1cbd1b375" providerId="ADAL" clId="{B88ABB54-555E-4121-A514-4C013B6A6052}" dt="2023-10-04T12:34:20.732" v="1102" actId="121"/>
        <pc:sldMkLst>
          <pc:docMk/>
          <pc:sldMk cId="0" sldId="364"/>
        </pc:sldMkLst>
        <pc:spChg chg="mod">
          <ac:chgData name="Thomas Humphrey (1705413)" userId="c780d40b-30e5-49d0-9079-02c1cbd1b375" providerId="ADAL" clId="{B88ABB54-555E-4121-A514-4C013B6A6052}" dt="2023-10-04T12:34:16.073" v="1101" actId="26606"/>
          <ac:spMkLst>
            <pc:docMk/>
            <pc:sldMk cId="0" sldId="364"/>
            <ac:spMk id="2" creationId="{00000000-0000-0000-0000-000000000000}"/>
          </ac:spMkLst>
        </pc:spChg>
        <pc:spChg chg="mod">
          <ac:chgData name="Thomas Humphrey (1705413)" userId="c780d40b-30e5-49d0-9079-02c1cbd1b375" providerId="ADAL" clId="{B88ABB54-555E-4121-A514-4C013B6A6052}" dt="2023-10-04T12:34:20.732" v="1102" actId="121"/>
          <ac:spMkLst>
            <pc:docMk/>
            <pc:sldMk cId="0" sldId="364"/>
            <ac:spMk id="3" creationId="{00000000-0000-0000-0000-000000000000}"/>
          </ac:spMkLst>
        </pc:spChg>
        <pc:spChg chg="add">
          <ac:chgData name="Thomas Humphrey (1705413)" userId="c780d40b-30e5-49d0-9079-02c1cbd1b375" providerId="ADAL" clId="{B88ABB54-555E-4121-A514-4C013B6A6052}" dt="2023-10-04T12:34:16.073" v="1101" actId="26606"/>
          <ac:spMkLst>
            <pc:docMk/>
            <pc:sldMk cId="0" sldId="364"/>
            <ac:spMk id="8" creationId="{E009DD9B-5EE2-4C0D-8B2B-351C8C102205}"/>
          </ac:spMkLst>
        </pc:spChg>
        <pc:spChg chg="add">
          <ac:chgData name="Thomas Humphrey (1705413)" userId="c780d40b-30e5-49d0-9079-02c1cbd1b375" providerId="ADAL" clId="{B88ABB54-555E-4121-A514-4C013B6A6052}" dt="2023-10-04T12:34:16.073" v="1101" actId="26606"/>
          <ac:spMkLst>
            <pc:docMk/>
            <pc:sldMk cId="0" sldId="364"/>
            <ac:spMk id="10" creationId="{E720DB99-7745-4E75-9D96-AAB6D55C531E}"/>
          </ac:spMkLst>
        </pc:spChg>
        <pc:spChg chg="add">
          <ac:chgData name="Thomas Humphrey (1705413)" userId="c780d40b-30e5-49d0-9079-02c1cbd1b375" providerId="ADAL" clId="{B88ABB54-555E-4121-A514-4C013B6A6052}" dt="2023-10-04T12:34:16.073" v="1101" actId="26606"/>
          <ac:spMkLst>
            <pc:docMk/>
            <pc:sldMk cId="0" sldId="364"/>
            <ac:spMk id="12" creationId="{D68803C4-E159-4360-B7BB-74205C8F782D}"/>
          </ac:spMkLst>
        </pc:spChg>
        <pc:spChg chg="add">
          <ac:chgData name="Thomas Humphrey (1705413)" userId="c780d40b-30e5-49d0-9079-02c1cbd1b375" providerId="ADAL" clId="{B88ABB54-555E-4121-A514-4C013B6A6052}" dt="2023-10-04T12:34:16.073" v="1101" actId="26606"/>
          <ac:spMkLst>
            <pc:docMk/>
            <pc:sldMk cId="0" sldId="364"/>
            <ac:spMk id="14" creationId="{504B0465-3B07-49BF-BEA7-D81476246293}"/>
          </ac:spMkLst>
        </pc:spChg>
        <pc:spChg chg="add">
          <ac:chgData name="Thomas Humphrey (1705413)" userId="c780d40b-30e5-49d0-9079-02c1cbd1b375" providerId="ADAL" clId="{B88ABB54-555E-4121-A514-4C013B6A6052}" dt="2023-10-04T12:34:16.073" v="1101" actId="26606"/>
          <ac:spMkLst>
            <pc:docMk/>
            <pc:sldMk cId="0" sldId="364"/>
            <ac:spMk id="16" creationId="{49B7FFA5-14CB-4A4F-9BCC-CA3AA5D9D276}"/>
          </ac:spMkLst>
        </pc:spChg>
        <pc:spChg chg="add">
          <ac:chgData name="Thomas Humphrey (1705413)" userId="c780d40b-30e5-49d0-9079-02c1cbd1b375" providerId="ADAL" clId="{B88ABB54-555E-4121-A514-4C013B6A6052}" dt="2023-10-04T12:34:16.073" v="1101" actId="26606"/>
          <ac:spMkLst>
            <pc:docMk/>
            <pc:sldMk cId="0" sldId="364"/>
            <ac:spMk id="18" creationId="{04E48745-7512-4EC2-9E20-9092D12150CA}"/>
          </ac:spMkLst>
        </pc:spChg>
      </pc:sldChg>
      <pc:sldChg chg="addSp modSp mod setBg">
        <pc:chgData name="Thomas Humphrey (1705413)" userId="c780d40b-30e5-49d0-9079-02c1cbd1b375" providerId="ADAL" clId="{B88ABB54-555E-4121-A514-4C013B6A6052}" dt="2023-10-04T12:34:29.564" v="1104" actId="26606"/>
        <pc:sldMkLst>
          <pc:docMk/>
          <pc:sldMk cId="0" sldId="365"/>
        </pc:sldMkLst>
        <pc:spChg chg="mod">
          <ac:chgData name="Thomas Humphrey (1705413)" userId="c780d40b-30e5-49d0-9079-02c1cbd1b375" providerId="ADAL" clId="{B88ABB54-555E-4121-A514-4C013B6A6052}" dt="2023-10-04T12:34:29.564" v="1104" actId="26606"/>
          <ac:spMkLst>
            <pc:docMk/>
            <pc:sldMk cId="0" sldId="365"/>
            <ac:spMk id="2" creationId="{00000000-0000-0000-0000-000000000000}"/>
          </ac:spMkLst>
        </pc:spChg>
        <pc:spChg chg="mod">
          <ac:chgData name="Thomas Humphrey (1705413)" userId="c780d40b-30e5-49d0-9079-02c1cbd1b375" providerId="ADAL" clId="{B88ABB54-555E-4121-A514-4C013B6A6052}" dt="2023-10-04T12:34:29.564" v="1104" actId="26606"/>
          <ac:spMkLst>
            <pc:docMk/>
            <pc:sldMk cId="0" sldId="365"/>
            <ac:spMk id="3" creationId="{00000000-0000-0000-0000-000000000000}"/>
          </ac:spMkLst>
        </pc:spChg>
        <pc:spChg chg="add">
          <ac:chgData name="Thomas Humphrey (1705413)" userId="c780d40b-30e5-49d0-9079-02c1cbd1b375" providerId="ADAL" clId="{B88ABB54-555E-4121-A514-4C013B6A6052}" dt="2023-10-04T12:34:29.564" v="1104" actId="26606"/>
          <ac:spMkLst>
            <pc:docMk/>
            <pc:sldMk cId="0" sldId="365"/>
            <ac:spMk id="8" creationId="{E009DD9B-5EE2-4C0D-8B2B-351C8C102205}"/>
          </ac:spMkLst>
        </pc:spChg>
        <pc:spChg chg="add">
          <ac:chgData name="Thomas Humphrey (1705413)" userId="c780d40b-30e5-49d0-9079-02c1cbd1b375" providerId="ADAL" clId="{B88ABB54-555E-4121-A514-4C013B6A6052}" dt="2023-10-04T12:34:29.564" v="1104" actId="26606"/>
          <ac:spMkLst>
            <pc:docMk/>
            <pc:sldMk cId="0" sldId="365"/>
            <ac:spMk id="10" creationId="{E720DB99-7745-4E75-9D96-AAB6D55C531E}"/>
          </ac:spMkLst>
        </pc:spChg>
        <pc:spChg chg="add">
          <ac:chgData name="Thomas Humphrey (1705413)" userId="c780d40b-30e5-49d0-9079-02c1cbd1b375" providerId="ADAL" clId="{B88ABB54-555E-4121-A514-4C013B6A6052}" dt="2023-10-04T12:34:29.564" v="1104" actId="26606"/>
          <ac:spMkLst>
            <pc:docMk/>
            <pc:sldMk cId="0" sldId="365"/>
            <ac:spMk id="12" creationId="{D68803C4-E159-4360-B7BB-74205C8F782D}"/>
          </ac:spMkLst>
        </pc:spChg>
        <pc:spChg chg="add">
          <ac:chgData name="Thomas Humphrey (1705413)" userId="c780d40b-30e5-49d0-9079-02c1cbd1b375" providerId="ADAL" clId="{B88ABB54-555E-4121-A514-4C013B6A6052}" dt="2023-10-04T12:34:29.564" v="1104" actId="26606"/>
          <ac:spMkLst>
            <pc:docMk/>
            <pc:sldMk cId="0" sldId="365"/>
            <ac:spMk id="14" creationId="{504B0465-3B07-49BF-BEA7-D81476246293}"/>
          </ac:spMkLst>
        </pc:spChg>
        <pc:spChg chg="add">
          <ac:chgData name="Thomas Humphrey (1705413)" userId="c780d40b-30e5-49d0-9079-02c1cbd1b375" providerId="ADAL" clId="{B88ABB54-555E-4121-A514-4C013B6A6052}" dt="2023-10-04T12:34:29.564" v="1104" actId="26606"/>
          <ac:spMkLst>
            <pc:docMk/>
            <pc:sldMk cId="0" sldId="365"/>
            <ac:spMk id="16" creationId="{49B7FFA5-14CB-4A4F-9BCC-CA3AA5D9D276}"/>
          </ac:spMkLst>
        </pc:spChg>
        <pc:spChg chg="add">
          <ac:chgData name="Thomas Humphrey (1705413)" userId="c780d40b-30e5-49d0-9079-02c1cbd1b375" providerId="ADAL" clId="{B88ABB54-555E-4121-A514-4C013B6A6052}" dt="2023-10-04T12:34:29.564" v="1104" actId="26606"/>
          <ac:spMkLst>
            <pc:docMk/>
            <pc:sldMk cId="0" sldId="365"/>
            <ac:spMk id="18" creationId="{04E48745-7512-4EC2-9E20-9092D12150CA}"/>
          </ac:spMkLst>
        </pc:spChg>
      </pc:sldChg>
      <pc:sldChg chg="addSp modSp mod setBg">
        <pc:chgData name="Thomas Humphrey (1705413)" userId="c780d40b-30e5-49d0-9079-02c1cbd1b375" providerId="ADAL" clId="{B88ABB54-555E-4121-A514-4C013B6A6052}" dt="2023-10-04T12:40:21.012" v="1211" actId="404"/>
        <pc:sldMkLst>
          <pc:docMk/>
          <pc:sldMk cId="0" sldId="366"/>
        </pc:sldMkLst>
        <pc:spChg chg="mod">
          <ac:chgData name="Thomas Humphrey (1705413)" userId="c780d40b-30e5-49d0-9079-02c1cbd1b375" providerId="ADAL" clId="{B88ABB54-555E-4121-A514-4C013B6A6052}" dt="2023-10-04T12:40:21.012" v="1211" actId="404"/>
          <ac:spMkLst>
            <pc:docMk/>
            <pc:sldMk cId="0" sldId="366"/>
            <ac:spMk id="2" creationId="{00000000-0000-0000-0000-000000000000}"/>
          </ac:spMkLst>
        </pc:spChg>
        <pc:spChg chg="mod">
          <ac:chgData name="Thomas Humphrey (1705413)" userId="c780d40b-30e5-49d0-9079-02c1cbd1b375" providerId="ADAL" clId="{B88ABB54-555E-4121-A514-4C013B6A6052}" dt="2023-10-04T12:34:59.133" v="1113" actId="20577"/>
          <ac:spMkLst>
            <pc:docMk/>
            <pc:sldMk cId="0" sldId="366"/>
            <ac:spMk id="3" creationId="{00000000-0000-0000-0000-000000000000}"/>
          </ac:spMkLst>
        </pc:spChg>
        <pc:spChg chg="add">
          <ac:chgData name="Thomas Humphrey (1705413)" userId="c780d40b-30e5-49d0-9079-02c1cbd1b375" providerId="ADAL" clId="{B88ABB54-555E-4121-A514-4C013B6A6052}" dt="2023-10-04T12:34:54.652" v="1111" actId="26606"/>
          <ac:spMkLst>
            <pc:docMk/>
            <pc:sldMk cId="0" sldId="366"/>
            <ac:spMk id="8" creationId="{E009DD9B-5EE2-4C0D-8B2B-351C8C102205}"/>
          </ac:spMkLst>
        </pc:spChg>
        <pc:spChg chg="add">
          <ac:chgData name="Thomas Humphrey (1705413)" userId="c780d40b-30e5-49d0-9079-02c1cbd1b375" providerId="ADAL" clId="{B88ABB54-555E-4121-A514-4C013B6A6052}" dt="2023-10-04T12:34:54.652" v="1111" actId="26606"/>
          <ac:spMkLst>
            <pc:docMk/>
            <pc:sldMk cId="0" sldId="366"/>
            <ac:spMk id="10" creationId="{E720DB99-7745-4E75-9D96-AAB6D55C531E}"/>
          </ac:spMkLst>
        </pc:spChg>
        <pc:spChg chg="add">
          <ac:chgData name="Thomas Humphrey (1705413)" userId="c780d40b-30e5-49d0-9079-02c1cbd1b375" providerId="ADAL" clId="{B88ABB54-555E-4121-A514-4C013B6A6052}" dt="2023-10-04T12:34:54.652" v="1111" actId="26606"/>
          <ac:spMkLst>
            <pc:docMk/>
            <pc:sldMk cId="0" sldId="366"/>
            <ac:spMk id="12" creationId="{D68803C4-E159-4360-B7BB-74205C8F782D}"/>
          </ac:spMkLst>
        </pc:spChg>
        <pc:spChg chg="add">
          <ac:chgData name="Thomas Humphrey (1705413)" userId="c780d40b-30e5-49d0-9079-02c1cbd1b375" providerId="ADAL" clId="{B88ABB54-555E-4121-A514-4C013B6A6052}" dt="2023-10-04T12:34:54.652" v="1111" actId="26606"/>
          <ac:spMkLst>
            <pc:docMk/>
            <pc:sldMk cId="0" sldId="366"/>
            <ac:spMk id="14" creationId="{504B0465-3B07-49BF-BEA7-D81476246293}"/>
          </ac:spMkLst>
        </pc:spChg>
        <pc:spChg chg="add">
          <ac:chgData name="Thomas Humphrey (1705413)" userId="c780d40b-30e5-49d0-9079-02c1cbd1b375" providerId="ADAL" clId="{B88ABB54-555E-4121-A514-4C013B6A6052}" dt="2023-10-04T12:34:54.652" v="1111" actId="26606"/>
          <ac:spMkLst>
            <pc:docMk/>
            <pc:sldMk cId="0" sldId="366"/>
            <ac:spMk id="16" creationId="{49B7FFA5-14CB-4A4F-9BCC-CA3AA5D9D276}"/>
          </ac:spMkLst>
        </pc:spChg>
        <pc:spChg chg="add">
          <ac:chgData name="Thomas Humphrey (1705413)" userId="c780d40b-30e5-49d0-9079-02c1cbd1b375" providerId="ADAL" clId="{B88ABB54-555E-4121-A514-4C013B6A6052}" dt="2023-10-04T12:34:54.652" v="1111" actId="26606"/>
          <ac:spMkLst>
            <pc:docMk/>
            <pc:sldMk cId="0" sldId="366"/>
            <ac:spMk id="18" creationId="{04E48745-7512-4EC2-9E20-9092D12150CA}"/>
          </ac:spMkLst>
        </pc:spChg>
      </pc:sldChg>
      <pc:sldChg chg="addSp modSp mod setBg">
        <pc:chgData name="Thomas Humphrey (1705413)" userId="c780d40b-30e5-49d0-9079-02c1cbd1b375" providerId="ADAL" clId="{B88ABB54-555E-4121-A514-4C013B6A6052}" dt="2023-10-04T12:40:15.123" v="1210" actId="404"/>
        <pc:sldMkLst>
          <pc:docMk/>
          <pc:sldMk cId="0" sldId="367"/>
        </pc:sldMkLst>
        <pc:spChg chg="mod">
          <ac:chgData name="Thomas Humphrey (1705413)" userId="c780d40b-30e5-49d0-9079-02c1cbd1b375" providerId="ADAL" clId="{B88ABB54-555E-4121-A514-4C013B6A6052}" dt="2023-10-04T12:40:15.123" v="1210" actId="404"/>
          <ac:spMkLst>
            <pc:docMk/>
            <pc:sldMk cId="0" sldId="367"/>
            <ac:spMk id="2" creationId="{00000000-0000-0000-0000-000000000000}"/>
          </ac:spMkLst>
        </pc:spChg>
        <pc:spChg chg="mod">
          <ac:chgData name="Thomas Humphrey (1705413)" userId="c780d40b-30e5-49d0-9079-02c1cbd1b375" providerId="ADAL" clId="{B88ABB54-555E-4121-A514-4C013B6A6052}" dt="2023-10-04T12:35:32.674" v="1120" actId="121"/>
          <ac:spMkLst>
            <pc:docMk/>
            <pc:sldMk cId="0" sldId="367"/>
            <ac:spMk id="3" creationId="{00000000-0000-0000-0000-000000000000}"/>
          </ac:spMkLst>
        </pc:spChg>
        <pc:spChg chg="add">
          <ac:chgData name="Thomas Humphrey (1705413)" userId="c780d40b-30e5-49d0-9079-02c1cbd1b375" providerId="ADAL" clId="{B88ABB54-555E-4121-A514-4C013B6A6052}" dt="2023-10-04T12:35:27.992" v="1118" actId="26606"/>
          <ac:spMkLst>
            <pc:docMk/>
            <pc:sldMk cId="0" sldId="367"/>
            <ac:spMk id="8" creationId="{E009DD9B-5EE2-4C0D-8B2B-351C8C102205}"/>
          </ac:spMkLst>
        </pc:spChg>
        <pc:spChg chg="add">
          <ac:chgData name="Thomas Humphrey (1705413)" userId="c780d40b-30e5-49d0-9079-02c1cbd1b375" providerId="ADAL" clId="{B88ABB54-555E-4121-A514-4C013B6A6052}" dt="2023-10-04T12:35:27.992" v="1118" actId="26606"/>
          <ac:spMkLst>
            <pc:docMk/>
            <pc:sldMk cId="0" sldId="367"/>
            <ac:spMk id="10" creationId="{E720DB99-7745-4E75-9D96-AAB6D55C531E}"/>
          </ac:spMkLst>
        </pc:spChg>
        <pc:spChg chg="add">
          <ac:chgData name="Thomas Humphrey (1705413)" userId="c780d40b-30e5-49d0-9079-02c1cbd1b375" providerId="ADAL" clId="{B88ABB54-555E-4121-A514-4C013B6A6052}" dt="2023-10-04T12:35:27.992" v="1118" actId="26606"/>
          <ac:spMkLst>
            <pc:docMk/>
            <pc:sldMk cId="0" sldId="367"/>
            <ac:spMk id="12" creationId="{D68803C4-E159-4360-B7BB-74205C8F782D}"/>
          </ac:spMkLst>
        </pc:spChg>
        <pc:spChg chg="add">
          <ac:chgData name="Thomas Humphrey (1705413)" userId="c780d40b-30e5-49d0-9079-02c1cbd1b375" providerId="ADAL" clId="{B88ABB54-555E-4121-A514-4C013B6A6052}" dt="2023-10-04T12:35:27.992" v="1118" actId="26606"/>
          <ac:spMkLst>
            <pc:docMk/>
            <pc:sldMk cId="0" sldId="367"/>
            <ac:spMk id="14" creationId="{504B0465-3B07-49BF-BEA7-D81476246293}"/>
          </ac:spMkLst>
        </pc:spChg>
        <pc:spChg chg="add">
          <ac:chgData name="Thomas Humphrey (1705413)" userId="c780d40b-30e5-49d0-9079-02c1cbd1b375" providerId="ADAL" clId="{B88ABB54-555E-4121-A514-4C013B6A6052}" dt="2023-10-04T12:35:27.992" v="1118" actId="26606"/>
          <ac:spMkLst>
            <pc:docMk/>
            <pc:sldMk cId="0" sldId="367"/>
            <ac:spMk id="16" creationId="{49B7FFA5-14CB-4A4F-9BCC-CA3AA5D9D276}"/>
          </ac:spMkLst>
        </pc:spChg>
        <pc:spChg chg="add">
          <ac:chgData name="Thomas Humphrey (1705413)" userId="c780d40b-30e5-49d0-9079-02c1cbd1b375" providerId="ADAL" clId="{B88ABB54-555E-4121-A514-4C013B6A6052}" dt="2023-10-04T12:35:27.992" v="1118" actId="26606"/>
          <ac:spMkLst>
            <pc:docMk/>
            <pc:sldMk cId="0" sldId="367"/>
            <ac:spMk id="18" creationId="{04E48745-7512-4EC2-9E20-9092D12150CA}"/>
          </ac:spMkLst>
        </pc:spChg>
      </pc:sldChg>
      <pc:sldChg chg="addSp modSp mod setBg">
        <pc:chgData name="Thomas Humphrey (1705413)" userId="c780d40b-30e5-49d0-9079-02c1cbd1b375" providerId="ADAL" clId="{B88ABB54-555E-4121-A514-4C013B6A6052}" dt="2023-10-04T12:35:55.602" v="1128" actId="20577"/>
        <pc:sldMkLst>
          <pc:docMk/>
          <pc:sldMk cId="0" sldId="368"/>
        </pc:sldMkLst>
        <pc:spChg chg="mod">
          <ac:chgData name="Thomas Humphrey (1705413)" userId="c780d40b-30e5-49d0-9079-02c1cbd1b375" providerId="ADAL" clId="{B88ABB54-555E-4121-A514-4C013B6A6052}" dt="2023-10-04T12:35:55.602" v="1128" actId="20577"/>
          <ac:spMkLst>
            <pc:docMk/>
            <pc:sldMk cId="0" sldId="368"/>
            <ac:spMk id="2" creationId="{00000000-0000-0000-0000-000000000000}"/>
          </ac:spMkLst>
        </pc:spChg>
        <pc:spChg chg="mod">
          <ac:chgData name="Thomas Humphrey (1705413)" userId="c780d40b-30e5-49d0-9079-02c1cbd1b375" providerId="ADAL" clId="{B88ABB54-555E-4121-A514-4C013B6A6052}" dt="2023-10-04T12:35:50.509" v="1125" actId="121"/>
          <ac:spMkLst>
            <pc:docMk/>
            <pc:sldMk cId="0" sldId="368"/>
            <ac:spMk id="3" creationId="{00000000-0000-0000-0000-000000000000}"/>
          </ac:spMkLst>
        </pc:spChg>
        <pc:spChg chg="add">
          <ac:chgData name="Thomas Humphrey (1705413)" userId="c780d40b-30e5-49d0-9079-02c1cbd1b375" providerId="ADAL" clId="{B88ABB54-555E-4121-A514-4C013B6A6052}" dt="2023-10-04T12:35:48.312" v="1124" actId="26606"/>
          <ac:spMkLst>
            <pc:docMk/>
            <pc:sldMk cId="0" sldId="368"/>
            <ac:spMk id="8" creationId="{E009DD9B-5EE2-4C0D-8B2B-351C8C102205}"/>
          </ac:spMkLst>
        </pc:spChg>
        <pc:spChg chg="add">
          <ac:chgData name="Thomas Humphrey (1705413)" userId="c780d40b-30e5-49d0-9079-02c1cbd1b375" providerId="ADAL" clId="{B88ABB54-555E-4121-A514-4C013B6A6052}" dt="2023-10-04T12:35:48.312" v="1124" actId="26606"/>
          <ac:spMkLst>
            <pc:docMk/>
            <pc:sldMk cId="0" sldId="368"/>
            <ac:spMk id="10" creationId="{E720DB99-7745-4E75-9D96-AAB6D55C531E}"/>
          </ac:spMkLst>
        </pc:spChg>
        <pc:spChg chg="add">
          <ac:chgData name="Thomas Humphrey (1705413)" userId="c780d40b-30e5-49d0-9079-02c1cbd1b375" providerId="ADAL" clId="{B88ABB54-555E-4121-A514-4C013B6A6052}" dt="2023-10-04T12:35:48.312" v="1124" actId="26606"/>
          <ac:spMkLst>
            <pc:docMk/>
            <pc:sldMk cId="0" sldId="368"/>
            <ac:spMk id="12" creationId="{D68803C4-E159-4360-B7BB-74205C8F782D}"/>
          </ac:spMkLst>
        </pc:spChg>
        <pc:spChg chg="add">
          <ac:chgData name="Thomas Humphrey (1705413)" userId="c780d40b-30e5-49d0-9079-02c1cbd1b375" providerId="ADAL" clId="{B88ABB54-555E-4121-A514-4C013B6A6052}" dt="2023-10-04T12:35:48.312" v="1124" actId="26606"/>
          <ac:spMkLst>
            <pc:docMk/>
            <pc:sldMk cId="0" sldId="368"/>
            <ac:spMk id="14" creationId="{504B0465-3B07-49BF-BEA7-D81476246293}"/>
          </ac:spMkLst>
        </pc:spChg>
        <pc:spChg chg="add">
          <ac:chgData name="Thomas Humphrey (1705413)" userId="c780d40b-30e5-49d0-9079-02c1cbd1b375" providerId="ADAL" clId="{B88ABB54-555E-4121-A514-4C013B6A6052}" dt="2023-10-04T12:35:48.312" v="1124" actId="26606"/>
          <ac:spMkLst>
            <pc:docMk/>
            <pc:sldMk cId="0" sldId="368"/>
            <ac:spMk id="16" creationId="{49B7FFA5-14CB-4A4F-9BCC-CA3AA5D9D276}"/>
          </ac:spMkLst>
        </pc:spChg>
        <pc:spChg chg="add">
          <ac:chgData name="Thomas Humphrey (1705413)" userId="c780d40b-30e5-49d0-9079-02c1cbd1b375" providerId="ADAL" clId="{B88ABB54-555E-4121-A514-4C013B6A6052}" dt="2023-10-04T12:35:48.312" v="1124" actId="26606"/>
          <ac:spMkLst>
            <pc:docMk/>
            <pc:sldMk cId="0" sldId="368"/>
            <ac:spMk id="18" creationId="{04E48745-7512-4EC2-9E20-9092D12150CA}"/>
          </ac:spMkLst>
        </pc:spChg>
      </pc:sldChg>
      <pc:sldChg chg="addSp modSp mod setBg">
        <pc:chgData name="Thomas Humphrey (1705413)" userId="c780d40b-30e5-49d0-9079-02c1cbd1b375" providerId="ADAL" clId="{B88ABB54-555E-4121-A514-4C013B6A6052}" dt="2023-10-04T12:36:23.312" v="1135" actId="121"/>
        <pc:sldMkLst>
          <pc:docMk/>
          <pc:sldMk cId="0" sldId="369"/>
        </pc:sldMkLst>
        <pc:spChg chg="mod">
          <ac:chgData name="Thomas Humphrey (1705413)" userId="c780d40b-30e5-49d0-9079-02c1cbd1b375" providerId="ADAL" clId="{B88ABB54-555E-4121-A514-4C013B6A6052}" dt="2023-10-04T12:36:20.502" v="1134" actId="26606"/>
          <ac:spMkLst>
            <pc:docMk/>
            <pc:sldMk cId="0" sldId="369"/>
            <ac:spMk id="2" creationId="{00000000-0000-0000-0000-000000000000}"/>
          </ac:spMkLst>
        </pc:spChg>
        <pc:spChg chg="mod">
          <ac:chgData name="Thomas Humphrey (1705413)" userId="c780d40b-30e5-49d0-9079-02c1cbd1b375" providerId="ADAL" clId="{B88ABB54-555E-4121-A514-4C013B6A6052}" dt="2023-10-04T12:36:23.312" v="1135" actId="121"/>
          <ac:spMkLst>
            <pc:docMk/>
            <pc:sldMk cId="0" sldId="369"/>
            <ac:spMk id="3" creationId="{00000000-0000-0000-0000-000000000000}"/>
          </ac:spMkLst>
        </pc:spChg>
        <pc:spChg chg="add">
          <ac:chgData name="Thomas Humphrey (1705413)" userId="c780d40b-30e5-49d0-9079-02c1cbd1b375" providerId="ADAL" clId="{B88ABB54-555E-4121-A514-4C013B6A6052}" dt="2023-10-04T12:36:20.502" v="1134" actId="26606"/>
          <ac:spMkLst>
            <pc:docMk/>
            <pc:sldMk cId="0" sldId="369"/>
            <ac:spMk id="8" creationId="{E009DD9B-5EE2-4C0D-8B2B-351C8C102205}"/>
          </ac:spMkLst>
        </pc:spChg>
        <pc:spChg chg="add">
          <ac:chgData name="Thomas Humphrey (1705413)" userId="c780d40b-30e5-49d0-9079-02c1cbd1b375" providerId="ADAL" clId="{B88ABB54-555E-4121-A514-4C013B6A6052}" dt="2023-10-04T12:36:20.502" v="1134" actId="26606"/>
          <ac:spMkLst>
            <pc:docMk/>
            <pc:sldMk cId="0" sldId="369"/>
            <ac:spMk id="10" creationId="{E720DB99-7745-4E75-9D96-AAB6D55C531E}"/>
          </ac:spMkLst>
        </pc:spChg>
        <pc:spChg chg="add">
          <ac:chgData name="Thomas Humphrey (1705413)" userId="c780d40b-30e5-49d0-9079-02c1cbd1b375" providerId="ADAL" clId="{B88ABB54-555E-4121-A514-4C013B6A6052}" dt="2023-10-04T12:36:20.502" v="1134" actId="26606"/>
          <ac:spMkLst>
            <pc:docMk/>
            <pc:sldMk cId="0" sldId="369"/>
            <ac:spMk id="12" creationId="{D68803C4-E159-4360-B7BB-74205C8F782D}"/>
          </ac:spMkLst>
        </pc:spChg>
        <pc:spChg chg="add">
          <ac:chgData name="Thomas Humphrey (1705413)" userId="c780d40b-30e5-49d0-9079-02c1cbd1b375" providerId="ADAL" clId="{B88ABB54-555E-4121-A514-4C013B6A6052}" dt="2023-10-04T12:36:20.502" v="1134" actId="26606"/>
          <ac:spMkLst>
            <pc:docMk/>
            <pc:sldMk cId="0" sldId="369"/>
            <ac:spMk id="14" creationId="{504B0465-3B07-49BF-BEA7-D81476246293}"/>
          </ac:spMkLst>
        </pc:spChg>
        <pc:spChg chg="add">
          <ac:chgData name="Thomas Humphrey (1705413)" userId="c780d40b-30e5-49d0-9079-02c1cbd1b375" providerId="ADAL" clId="{B88ABB54-555E-4121-A514-4C013B6A6052}" dt="2023-10-04T12:36:20.502" v="1134" actId="26606"/>
          <ac:spMkLst>
            <pc:docMk/>
            <pc:sldMk cId="0" sldId="369"/>
            <ac:spMk id="16" creationId="{49B7FFA5-14CB-4A4F-9BCC-CA3AA5D9D276}"/>
          </ac:spMkLst>
        </pc:spChg>
        <pc:spChg chg="add">
          <ac:chgData name="Thomas Humphrey (1705413)" userId="c780d40b-30e5-49d0-9079-02c1cbd1b375" providerId="ADAL" clId="{B88ABB54-555E-4121-A514-4C013B6A6052}" dt="2023-10-04T12:36:20.502" v="1134" actId="26606"/>
          <ac:spMkLst>
            <pc:docMk/>
            <pc:sldMk cId="0" sldId="369"/>
            <ac:spMk id="18" creationId="{04E48745-7512-4EC2-9E20-9092D12150CA}"/>
          </ac:spMkLst>
        </pc:spChg>
      </pc:sldChg>
      <pc:sldChg chg="addSp modSp mod setBg">
        <pc:chgData name="Thomas Humphrey (1705413)" userId="c780d40b-30e5-49d0-9079-02c1cbd1b375" providerId="ADAL" clId="{B88ABB54-555E-4121-A514-4C013B6A6052}" dt="2023-10-04T12:37:29.846" v="1184" actId="20577"/>
        <pc:sldMkLst>
          <pc:docMk/>
          <pc:sldMk cId="0" sldId="370"/>
        </pc:sldMkLst>
        <pc:spChg chg="mod">
          <ac:chgData name="Thomas Humphrey (1705413)" userId="c780d40b-30e5-49d0-9079-02c1cbd1b375" providerId="ADAL" clId="{B88ABB54-555E-4121-A514-4C013B6A6052}" dt="2023-10-04T12:36:34.598" v="1137" actId="26606"/>
          <ac:spMkLst>
            <pc:docMk/>
            <pc:sldMk cId="0" sldId="370"/>
            <ac:spMk id="2" creationId="{00000000-0000-0000-0000-000000000000}"/>
          </ac:spMkLst>
        </pc:spChg>
        <pc:spChg chg="mod">
          <ac:chgData name="Thomas Humphrey (1705413)" userId="c780d40b-30e5-49d0-9079-02c1cbd1b375" providerId="ADAL" clId="{B88ABB54-555E-4121-A514-4C013B6A6052}" dt="2023-10-04T12:37:29.846" v="1184" actId="20577"/>
          <ac:spMkLst>
            <pc:docMk/>
            <pc:sldMk cId="0" sldId="370"/>
            <ac:spMk id="3" creationId="{00000000-0000-0000-0000-000000000000}"/>
          </ac:spMkLst>
        </pc:spChg>
        <pc:spChg chg="add">
          <ac:chgData name="Thomas Humphrey (1705413)" userId="c780d40b-30e5-49d0-9079-02c1cbd1b375" providerId="ADAL" clId="{B88ABB54-555E-4121-A514-4C013B6A6052}" dt="2023-10-04T12:36:34.598" v="1137" actId="26606"/>
          <ac:spMkLst>
            <pc:docMk/>
            <pc:sldMk cId="0" sldId="370"/>
            <ac:spMk id="8" creationId="{E009DD9B-5EE2-4C0D-8B2B-351C8C102205}"/>
          </ac:spMkLst>
        </pc:spChg>
        <pc:spChg chg="add">
          <ac:chgData name="Thomas Humphrey (1705413)" userId="c780d40b-30e5-49d0-9079-02c1cbd1b375" providerId="ADAL" clId="{B88ABB54-555E-4121-A514-4C013B6A6052}" dt="2023-10-04T12:36:34.598" v="1137" actId="26606"/>
          <ac:spMkLst>
            <pc:docMk/>
            <pc:sldMk cId="0" sldId="370"/>
            <ac:spMk id="10" creationId="{E720DB99-7745-4E75-9D96-AAB6D55C531E}"/>
          </ac:spMkLst>
        </pc:spChg>
        <pc:spChg chg="add">
          <ac:chgData name="Thomas Humphrey (1705413)" userId="c780d40b-30e5-49d0-9079-02c1cbd1b375" providerId="ADAL" clId="{B88ABB54-555E-4121-A514-4C013B6A6052}" dt="2023-10-04T12:36:34.598" v="1137" actId="26606"/>
          <ac:spMkLst>
            <pc:docMk/>
            <pc:sldMk cId="0" sldId="370"/>
            <ac:spMk id="12" creationId="{D68803C4-E159-4360-B7BB-74205C8F782D}"/>
          </ac:spMkLst>
        </pc:spChg>
        <pc:spChg chg="add">
          <ac:chgData name="Thomas Humphrey (1705413)" userId="c780d40b-30e5-49d0-9079-02c1cbd1b375" providerId="ADAL" clId="{B88ABB54-555E-4121-A514-4C013B6A6052}" dt="2023-10-04T12:36:34.598" v="1137" actId="26606"/>
          <ac:spMkLst>
            <pc:docMk/>
            <pc:sldMk cId="0" sldId="370"/>
            <ac:spMk id="14" creationId="{504B0465-3B07-49BF-BEA7-D81476246293}"/>
          </ac:spMkLst>
        </pc:spChg>
        <pc:spChg chg="add">
          <ac:chgData name="Thomas Humphrey (1705413)" userId="c780d40b-30e5-49d0-9079-02c1cbd1b375" providerId="ADAL" clId="{B88ABB54-555E-4121-A514-4C013B6A6052}" dt="2023-10-04T12:36:34.598" v="1137" actId="26606"/>
          <ac:spMkLst>
            <pc:docMk/>
            <pc:sldMk cId="0" sldId="370"/>
            <ac:spMk id="16" creationId="{49B7FFA5-14CB-4A4F-9BCC-CA3AA5D9D276}"/>
          </ac:spMkLst>
        </pc:spChg>
        <pc:spChg chg="add">
          <ac:chgData name="Thomas Humphrey (1705413)" userId="c780d40b-30e5-49d0-9079-02c1cbd1b375" providerId="ADAL" clId="{B88ABB54-555E-4121-A514-4C013B6A6052}" dt="2023-10-04T12:36:34.598" v="1137" actId="26606"/>
          <ac:spMkLst>
            <pc:docMk/>
            <pc:sldMk cId="0" sldId="370"/>
            <ac:spMk id="18" creationId="{04E48745-7512-4EC2-9E20-9092D12150CA}"/>
          </ac:spMkLst>
        </pc:spChg>
      </pc:sldChg>
      <pc:sldChg chg="addSp modSp mod setBg">
        <pc:chgData name="Thomas Humphrey (1705413)" userId="c780d40b-30e5-49d0-9079-02c1cbd1b375" providerId="ADAL" clId="{B88ABB54-555E-4121-A514-4C013B6A6052}" dt="2023-10-04T12:36:43.704" v="1139" actId="26606"/>
        <pc:sldMkLst>
          <pc:docMk/>
          <pc:sldMk cId="0" sldId="371"/>
        </pc:sldMkLst>
        <pc:spChg chg="mod">
          <ac:chgData name="Thomas Humphrey (1705413)" userId="c780d40b-30e5-49d0-9079-02c1cbd1b375" providerId="ADAL" clId="{B88ABB54-555E-4121-A514-4C013B6A6052}" dt="2023-10-04T12:36:43.704" v="1139" actId="26606"/>
          <ac:spMkLst>
            <pc:docMk/>
            <pc:sldMk cId="0" sldId="371"/>
            <ac:spMk id="2" creationId="{00000000-0000-0000-0000-000000000000}"/>
          </ac:spMkLst>
        </pc:spChg>
        <pc:spChg chg="mod">
          <ac:chgData name="Thomas Humphrey (1705413)" userId="c780d40b-30e5-49d0-9079-02c1cbd1b375" providerId="ADAL" clId="{B88ABB54-555E-4121-A514-4C013B6A6052}" dt="2023-10-04T12:36:43.704" v="1139" actId="26606"/>
          <ac:spMkLst>
            <pc:docMk/>
            <pc:sldMk cId="0" sldId="371"/>
            <ac:spMk id="3" creationId="{00000000-0000-0000-0000-000000000000}"/>
          </ac:spMkLst>
        </pc:spChg>
        <pc:spChg chg="add">
          <ac:chgData name="Thomas Humphrey (1705413)" userId="c780d40b-30e5-49d0-9079-02c1cbd1b375" providerId="ADAL" clId="{B88ABB54-555E-4121-A514-4C013B6A6052}" dt="2023-10-04T12:36:43.704" v="1139" actId="26606"/>
          <ac:spMkLst>
            <pc:docMk/>
            <pc:sldMk cId="0" sldId="371"/>
            <ac:spMk id="8" creationId="{E009DD9B-5EE2-4C0D-8B2B-351C8C102205}"/>
          </ac:spMkLst>
        </pc:spChg>
        <pc:spChg chg="add">
          <ac:chgData name="Thomas Humphrey (1705413)" userId="c780d40b-30e5-49d0-9079-02c1cbd1b375" providerId="ADAL" clId="{B88ABB54-555E-4121-A514-4C013B6A6052}" dt="2023-10-04T12:36:43.704" v="1139" actId="26606"/>
          <ac:spMkLst>
            <pc:docMk/>
            <pc:sldMk cId="0" sldId="371"/>
            <ac:spMk id="10" creationId="{E720DB99-7745-4E75-9D96-AAB6D55C531E}"/>
          </ac:spMkLst>
        </pc:spChg>
        <pc:spChg chg="add">
          <ac:chgData name="Thomas Humphrey (1705413)" userId="c780d40b-30e5-49d0-9079-02c1cbd1b375" providerId="ADAL" clId="{B88ABB54-555E-4121-A514-4C013B6A6052}" dt="2023-10-04T12:36:43.704" v="1139" actId="26606"/>
          <ac:spMkLst>
            <pc:docMk/>
            <pc:sldMk cId="0" sldId="371"/>
            <ac:spMk id="12" creationId="{D68803C4-E159-4360-B7BB-74205C8F782D}"/>
          </ac:spMkLst>
        </pc:spChg>
        <pc:spChg chg="add">
          <ac:chgData name="Thomas Humphrey (1705413)" userId="c780d40b-30e5-49d0-9079-02c1cbd1b375" providerId="ADAL" clId="{B88ABB54-555E-4121-A514-4C013B6A6052}" dt="2023-10-04T12:36:43.704" v="1139" actId="26606"/>
          <ac:spMkLst>
            <pc:docMk/>
            <pc:sldMk cId="0" sldId="371"/>
            <ac:spMk id="14" creationId="{504B0465-3B07-49BF-BEA7-D81476246293}"/>
          </ac:spMkLst>
        </pc:spChg>
        <pc:spChg chg="add">
          <ac:chgData name="Thomas Humphrey (1705413)" userId="c780d40b-30e5-49d0-9079-02c1cbd1b375" providerId="ADAL" clId="{B88ABB54-555E-4121-A514-4C013B6A6052}" dt="2023-10-04T12:36:43.704" v="1139" actId="26606"/>
          <ac:spMkLst>
            <pc:docMk/>
            <pc:sldMk cId="0" sldId="371"/>
            <ac:spMk id="16" creationId="{49B7FFA5-14CB-4A4F-9BCC-CA3AA5D9D276}"/>
          </ac:spMkLst>
        </pc:spChg>
        <pc:spChg chg="add">
          <ac:chgData name="Thomas Humphrey (1705413)" userId="c780d40b-30e5-49d0-9079-02c1cbd1b375" providerId="ADAL" clId="{B88ABB54-555E-4121-A514-4C013B6A6052}" dt="2023-10-04T12:36:43.704" v="1139" actId="26606"/>
          <ac:spMkLst>
            <pc:docMk/>
            <pc:sldMk cId="0" sldId="371"/>
            <ac:spMk id="18" creationId="{04E48745-7512-4EC2-9E20-9092D12150CA}"/>
          </ac:spMkLst>
        </pc:spChg>
      </pc:sldChg>
      <pc:sldChg chg="addSp modSp mod setBg">
        <pc:chgData name="Thomas Humphrey (1705413)" userId="c780d40b-30e5-49d0-9079-02c1cbd1b375" providerId="ADAL" clId="{B88ABB54-555E-4121-A514-4C013B6A6052}" dt="2023-10-04T12:37:51.312" v="1188" actId="121"/>
        <pc:sldMkLst>
          <pc:docMk/>
          <pc:sldMk cId="0" sldId="372"/>
        </pc:sldMkLst>
        <pc:spChg chg="mod">
          <ac:chgData name="Thomas Humphrey (1705413)" userId="c780d40b-30e5-49d0-9079-02c1cbd1b375" providerId="ADAL" clId="{B88ABB54-555E-4121-A514-4C013B6A6052}" dt="2023-10-04T12:37:49.363" v="1187" actId="26606"/>
          <ac:spMkLst>
            <pc:docMk/>
            <pc:sldMk cId="0" sldId="372"/>
            <ac:spMk id="2" creationId="{00000000-0000-0000-0000-000000000000}"/>
          </ac:spMkLst>
        </pc:spChg>
        <pc:spChg chg="mod">
          <ac:chgData name="Thomas Humphrey (1705413)" userId="c780d40b-30e5-49d0-9079-02c1cbd1b375" providerId="ADAL" clId="{B88ABB54-555E-4121-A514-4C013B6A6052}" dt="2023-10-04T12:37:51.312" v="1188" actId="121"/>
          <ac:spMkLst>
            <pc:docMk/>
            <pc:sldMk cId="0" sldId="372"/>
            <ac:spMk id="3" creationId="{00000000-0000-0000-0000-000000000000}"/>
          </ac:spMkLst>
        </pc:spChg>
        <pc:spChg chg="add">
          <ac:chgData name="Thomas Humphrey (1705413)" userId="c780d40b-30e5-49d0-9079-02c1cbd1b375" providerId="ADAL" clId="{B88ABB54-555E-4121-A514-4C013B6A6052}" dt="2023-10-04T12:37:49.363" v="1187" actId="26606"/>
          <ac:spMkLst>
            <pc:docMk/>
            <pc:sldMk cId="0" sldId="372"/>
            <ac:spMk id="8" creationId="{E009DD9B-5EE2-4C0D-8B2B-351C8C102205}"/>
          </ac:spMkLst>
        </pc:spChg>
        <pc:spChg chg="add">
          <ac:chgData name="Thomas Humphrey (1705413)" userId="c780d40b-30e5-49d0-9079-02c1cbd1b375" providerId="ADAL" clId="{B88ABB54-555E-4121-A514-4C013B6A6052}" dt="2023-10-04T12:37:49.363" v="1187" actId="26606"/>
          <ac:spMkLst>
            <pc:docMk/>
            <pc:sldMk cId="0" sldId="372"/>
            <ac:spMk id="10" creationId="{E720DB99-7745-4E75-9D96-AAB6D55C531E}"/>
          </ac:spMkLst>
        </pc:spChg>
        <pc:spChg chg="add">
          <ac:chgData name="Thomas Humphrey (1705413)" userId="c780d40b-30e5-49d0-9079-02c1cbd1b375" providerId="ADAL" clId="{B88ABB54-555E-4121-A514-4C013B6A6052}" dt="2023-10-04T12:37:49.363" v="1187" actId="26606"/>
          <ac:spMkLst>
            <pc:docMk/>
            <pc:sldMk cId="0" sldId="372"/>
            <ac:spMk id="12" creationId="{D68803C4-E159-4360-B7BB-74205C8F782D}"/>
          </ac:spMkLst>
        </pc:spChg>
        <pc:spChg chg="add">
          <ac:chgData name="Thomas Humphrey (1705413)" userId="c780d40b-30e5-49d0-9079-02c1cbd1b375" providerId="ADAL" clId="{B88ABB54-555E-4121-A514-4C013B6A6052}" dt="2023-10-04T12:37:49.363" v="1187" actId="26606"/>
          <ac:spMkLst>
            <pc:docMk/>
            <pc:sldMk cId="0" sldId="372"/>
            <ac:spMk id="14" creationId="{504B0465-3B07-49BF-BEA7-D81476246293}"/>
          </ac:spMkLst>
        </pc:spChg>
        <pc:spChg chg="add">
          <ac:chgData name="Thomas Humphrey (1705413)" userId="c780d40b-30e5-49d0-9079-02c1cbd1b375" providerId="ADAL" clId="{B88ABB54-555E-4121-A514-4C013B6A6052}" dt="2023-10-04T12:37:49.363" v="1187" actId="26606"/>
          <ac:spMkLst>
            <pc:docMk/>
            <pc:sldMk cId="0" sldId="372"/>
            <ac:spMk id="16" creationId="{49B7FFA5-14CB-4A4F-9BCC-CA3AA5D9D276}"/>
          </ac:spMkLst>
        </pc:spChg>
        <pc:spChg chg="add">
          <ac:chgData name="Thomas Humphrey (1705413)" userId="c780d40b-30e5-49d0-9079-02c1cbd1b375" providerId="ADAL" clId="{B88ABB54-555E-4121-A514-4C013B6A6052}" dt="2023-10-04T12:37:49.363" v="1187" actId="26606"/>
          <ac:spMkLst>
            <pc:docMk/>
            <pc:sldMk cId="0" sldId="372"/>
            <ac:spMk id="18" creationId="{04E48745-7512-4EC2-9E20-9092D12150CA}"/>
          </ac:spMkLst>
        </pc:spChg>
      </pc:sldChg>
      <pc:sldChg chg="addSp modSp mod setBg">
        <pc:chgData name="Thomas Humphrey (1705413)" userId="c780d40b-30e5-49d0-9079-02c1cbd1b375" providerId="ADAL" clId="{B88ABB54-555E-4121-A514-4C013B6A6052}" dt="2023-10-04T12:38:06.192" v="1193" actId="179"/>
        <pc:sldMkLst>
          <pc:docMk/>
          <pc:sldMk cId="0" sldId="373"/>
        </pc:sldMkLst>
        <pc:spChg chg="mod">
          <ac:chgData name="Thomas Humphrey (1705413)" userId="c780d40b-30e5-49d0-9079-02c1cbd1b375" providerId="ADAL" clId="{B88ABB54-555E-4121-A514-4C013B6A6052}" dt="2023-10-04T12:38:03.112" v="1192" actId="2711"/>
          <ac:spMkLst>
            <pc:docMk/>
            <pc:sldMk cId="0" sldId="373"/>
            <ac:spMk id="2" creationId="{00000000-0000-0000-0000-000000000000}"/>
          </ac:spMkLst>
        </pc:spChg>
        <pc:spChg chg="mod">
          <ac:chgData name="Thomas Humphrey (1705413)" userId="c780d40b-30e5-49d0-9079-02c1cbd1b375" providerId="ADAL" clId="{B88ABB54-555E-4121-A514-4C013B6A6052}" dt="2023-10-04T12:38:06.192" v="1193" actId="179"/>
          <ac:spMkLst>
            <pc:docMk/>
            <pc:sldMk cId="0" sldId="373"/>
            <ac:spMk id="3" creationId="{00000000-0000-0000-0000-000000000000}"/>
          </ac:spMkLst>
        </pc:spChg>
        <pc:spChg chg="add">
          <ac:chgData name="Thomas Humphrey (1705413)" userId="c780d40b-30e5-49d0-9079-02c1cbd1b375" providerId="ADAL" clId="{B88ABB54-555E-4121-A514-4C013B6A6052}" dt="2023-10-04T12:37:55.472" v="1189" actId="26606"/>
          <ac:spMkLst>
            <pc:docMk/>
            <pc:sldMk cId="0" sldId="373"/>
            <ac:spMk id="8" creationId="{E009DD9B-5EE2-4C0D-8B2B-351C8C102205}"/>
          </ac:spMkLst>
        </pc:spChg>
        <pc:spChg chg="add">
          <ac:chgData name="Thomas Humphrey (1705413)" userId="c780d40b-30e5-49d0-9079-02c1cbd1b375" providerId="ADAL" clId="{B88ABB54-555E-4121-A514-4C013B6A6052}" dt="2023-10-04T12:37:55.472" v="1189" actId="26606"/>
          <ac:spMkLst>
            <pc:docMk/>
            <pc:sldMk cId="0" sldId="373"/>
            <ac:spMk id="10" creationId="{E720DB99-7745-4E75-9D96-AAB6D55C531E}"/>
          </ac:spMkLst>
        </pc:spChg>
        <pc:spChg chg="add">
          <ac:chgData name="Thomas Humphrey (1705413)" userId="c780d40b-30e5-49d0-9079-02c1cbd1b375" providerId="ADAL" clId="{B88ABB54-555E-4121-A514-4C013B6A6052}" dt="2023-10-04T12:37:55.472" v="1189" actId="26606"/>
          <ac:spMkLst>
            <pc:docMk/>
            <pc:sldMk cId="0" sldId="373"/>
            <ac:spMk id="12" creationId="{D68803C4-E159-4360-B7BB-74205C8F782D}"/>
          </ac:spMkLst>
        </pc:spChg>
        <pc:spChg chg="add">
          <ac:chgData name="Thomas Humphrey (1705413)" userId="c780d40b-30e5-49d0-9079-02c1cbd1b375" providerId="ADAL" clId="{B88ABB54-555E-4121-A514-4C013B6A6052}" dt="2023-10-04T12:37:55.472" v="1189" actId="26606"/>
          <ac:spMkLst>
            <pc:docMk/>
            <pc:sldMk cId="0" sldId="373"/>
            <ac:spMk id="14" creationId="{504B0465-3B07-49BF-BEA7-D81476246293}"/>
          </ac:spMkLst>
        </pc:spChg>
        <pc:spChg chg="add">
          <ac:chgData name="Thomas Humphrey (1705413)" userId="c780d40b-30e5-49d0-9079-02c1cbd1b375" providerId="ADAL" clId="{B88ABB54-555E-4121-A514-4C013B6A6052}" dt="2023-10-04T12:37:55.472" v="1189" actId="26606"/>
          <ac:spMkLst>
            <pc:docMk/>
            <pc:sldMk cId="0" sldId="373"/>
            <ac:spMk id="16" creationId="{49B7FFA5-14CB-4A4F-9BCC-CA3AA5D9D276}"/>
          </ac:spMkLst>
        </pc:spChg>
        <pc:spChg chg="add">
          <ac:chgData name="Thomas Humphrey (1705413)" userId="c780d40b-30e5-49d0-9079-02c1cbd1b375" providerId="ADAL" clId="{B88ABB54-555E-4121-A514-4C013B6A6052}" dt="2023-10-04T12:37:55.472" v="1189" actId="26606"/>
          <ac:spMkLst>
            <pc:docMk/>
            <pc:sldMk cId="0" sldId="373"/>
            <ac:spMk id="18" creationId="{04E48745-7512-4EC2-9E20-9092D12150CA}"/>
          </ac:spMkLst>
        </pc:spChg>
      </pc:sldChg>
      <pc:sldChg chg="addSp modSp mod setBg">
        <pc:chgData name="Thomas Humphrey (1705413)" userId="c780d40b-30e5-49d0-9079-02c1cbd1b375" providerId="ADAL" clId="{B88ABB54-555E-4121-A514-4C013B6A6052}" dt="2023-10-04T12:38:26.822" v="1199" actId="404"/>
        <pc:sldMkLst>
          <pc:docMk/>
          <pc:sldMk cId="0" sldId="374"/>
        </pc:sldMkLst>
        <pc:spChg chg="mod">
          <ac:chgData name="Thomas Humphrey (1705413)" userId="c780d40b-30e5-49d0-9079-02c1cbd1b375" providerId="ADAL" clId="{B88ABB54-555E-4121-A514-4C013B6A6052}" dt="2023-10-04T12:38:26.822" v="1199" actId="404"/>
          <ac:spMkLst>
            <pc:docMk/>
            <pc:sldMk cId="0" sldId="374"/>
            <ac:spMk id="2" creationId="{00000000-0000-0000-0000-000000000000}"/>
          </ac:spMkLst>
        </pc:spChg>
        <pc:spChg chg="mod">
          <ac:chgData name="Thomas Humphrey (1705413)" userId="c780d40b-30e5-49d0-9079-02c1cbd1b375" providerId="ADAL" clId="{B88ABB54-555E-4121-A514-4C013B6A6052}" dt="2023-10-04T12:38:24.712" v="1198" actId="2711"/>
          <ac:spMkLst>
            <pc:docMk/>
            <pc:sldMk cId="0" sldId="374"/>
            <ac:spMk id="3" creationId="{00000000-0000-0000-0000-000000000000}"/>
          </ac:spMkLst>
        </pc:spChg>
        <pc:spChg chg="add">
          <ac:chgData name="Thomas Humphrey (1705413)" userId="c780d40b-30e5-49d0-9079-02c1cbd1b375" providerId="ADAL" clId="{B88ABB54-555E-4121-A514-4C013B6A6052}" dt="2023-10-04T12:38:13.152" v="1194" actId="26606"/>
          <ac:spMkLst>
            <pc:docMk/>
            <pc:sldMk cId="0" sldId="374"/>
            <ac:spMk id="8" creationId="{E009DD9B-5EE2-4C0D-8B2B-351C8C102205}"/>
          </ac:spMkLst>
        </pc:spChg>
        <pc:spChg chg="add">
          <ac:chgData name="Thomas Humphrey (1705413)" userId="c780d40b-30e5-49d0-9079-02c1cbd1b375" providerId="ADAL" clId="{B88ABB54-555E-4121-A514-4C013B6A6052}" dt="2023-10-04T12:38:13.152" v="1194" actId="26606"/>
          <ac:spMkLst>
            <pc:docMk/>
            <pc:sldMk cId="0" sldId="374"/>
            <ac:spMk id="10" creationId="{E720DB99-7745-4E75-9D96-AAB6D55C531E}"/>
          </ac:spMkLst>
        </pc:spChg>
        <pc:spChg chg="add">
          <ac:chgData name="Thomas Humphrey (1705413)" userId="c780d40b-30e5-49d0-9079-02c1cbd1b375" providerId="ADAL" clId="{B88ABB54-555E-4121-A514-4C013B6A6052}" dt="2023-10-04T12:38:13.152" v="1194" actId="26606"/>
          <ac:spMkLst>
            <pc:docMk/>
            <pc:sldMk cId="0" sldId="374"/>
            <ac:spMk id="12" creationId="{D68803C4-E159-4360-B7BB-74205C8F782D}"/>
          </ac:spMkLst>
        </pc:spChg>
        <pc:spChg chg="add">
          <ac:chgData name="Thomas Humphrey (1705413)" userId="c780d40b-30e5-49d0-9079-02c1cbd1b375" providerId="ADAL" clId="{B88ABB54-555E-4121-A514-4C013B6A6052}" dt="2023-10-04T12:38:13.152" v="1194" actId="26606"/>
          <ac:spMkLst>
            <pc:docMk/>
            <pc:sldMk cId="0" sldId="374"/>
            <ac:spMk id="14" creationId="{504B0465-3B07-49BF-BEA7-D81476246293}"/>
          </ac:spMkLst>
        </pc:spChg>
        <pc:spChg chg="add">
          <ac:chgData name="Thomas Humphrey (1705413)" userId="c780d40b-30e5-49d0-9079-02c1cbd1b375" providerId="ADAL" clId="{B88ABB54-555E-4121-A514-4C013B6A6052}" dt="2023-10-04T12:38:13.152" v="1194" actId="26606"/>
          <ac:spMkLst>
            <pc:docMk/>
            <pc:sldMk cId="0" sldId="374"/>
            <ac:spMk id="16" creationId="{49B7FFA5-14CB-4A4F-9BCC-CA3AA5D9D276}"/>
          </ac:spMkLst>
        </pc:spChg>
        <pc:spChg chg="add">
          <ac:chgData name="Thomas Humphrey (1705413)" userId="c780d40b-30e5-49d0-9079-02c1cbd1b375" providerId="ADAL" clId="{B88ABB54-555E-4121-A514-4C013B6A6052}" dt="2023-10-04T12:38:13.152" v="1194" actId="26606"/>
          <ac:spMkLst>
            <pc:docMk/>
            <pc:sldMk cId="0" sldId="374"/>
            <ac:spMk id="18" creationId="{04E48745-7512-4EC2-9E20-9092D12150CA}"/>
          </ac:spMkLst>
        </pc:spChg>
      </pc:sldChg>
      <pc:sldChg chg="addSp modSp mod setBg">
        <pc:chgData name="Thomas Humphrey (1705413)" userId="c780d40b-30e5-49d0-9079-02c1cbd1b375" providerId="ADAL" clId="{B88ABB54-555E-4121-A514-4C013B6A6052}" dt="2023-10-04T12:38:41.106" v="1202" actId="6549"/>
        <pc:sldMkLst>
          <pc:docMk/>
          <pc:sldMk cId="0" sldId="375"/>
        </pc:sldMkLst>
        <pc:spChg chg="mod">
          <ac:chgData name="Thomas Humphrey (1705413)" userId="c780d40b-30e5-49d0-9079-02c1cbd1b375" providerId="ADAL" clId="{B88ABB54-555E-4121-A514-4C013B6A6052}" dt="2023-10-04T12:38:35.462" v="1201" actId="26606"/>
          <ac:spMkLst>
            <pc:docMk/>
            <pc:sldMk cId="0" sldId="375"/>
            <ac:spMk id="2" creationId="{00000000-0000-0000-0000-000000000000}"/>
          </ac:spMkLst>
        </pc:spChg>
        <pc:spChg chg="mod">
          <ac:chgData name="Thomas Humphrey (1705413)" userId="c780d40b-30e5-49d0-9079-02c1cbd1b375" providerId="ADAL" clId="{B88ABB54-555E-4121-A514-4C013B6A6052}" dt="2023-10-04T12:38:41.106" v="1202" actId="6549"/>
          <ac:spMkLst>
            <pc:docMk/>
            <pc:sldMk cId="0" sldId="375"/>
            <ac:spMk id="3" creationId="{00000000-0000-0000-0000-000000000000}"/>
          </ac:spMkLst>
        </pc:spChg>
        <pc:spChg chg="add">
          <ac:chgData name="Thomas Humphrey (1705413)" userId="c780d40b-30e5-49d0-9079-02c1cbd1b375" providerId="ADAL" clId="{B88ABB54-555E-4121-A514-4C013B6A6052}" dt="2023-10-04T12:38:35.462" v="1201" actId="26606"/>
          <ac:spMkLst>
            <pc:docMk/>
            <pc:sldMk cId="0" sldId="375"/>
            <ac:spMk id="8" creationId="{E009DD9B-5EE2-4C0D-8B2B-351C8C102205}"/>
          </ac:spMkLst>
        </pc:spChg>
        <pc:spChg chg="add">
          <ac:chgData name="Thomas Humphrey (1705413)" userId="c780d40b-30e5-49d0-9079-02c1cbd1b375" providerId="ADAL" clId="{B88ABB54-555E-4121-A514-4C013B6A6052}" dt="2023-10-04T12:38:35.462" v="1201" actId="26606"/>
          <ac:spMkLst>
            <pc:docMk/>
            <pc:sldMk cId="0" sldId="375"/>
            <ac:spMk id="10" creationId="{E720DB99-7745-4E75-9D96-AAB6D55C531E}"/>
          </ac:spMkLst>
        </pc:spChg>
        <pc:spChg chg="add">
          <ac:chgData name="Thomas Humphrey (1705413)" userId="c780d40b-30e5-49d0-9079-02c1cbd1b375" providerId="ADAL" clId="{B88ABB54-555E-4121-A514-4C013B6A6052}" dt="2023-10-04T12:38:35.462" v="1201" actId="26606"/>
          <ac:spMkLst>
            <pc:docMk/>
            <pc:sldMk cId="0" sldId="375"/>
            <ac:spMk id="12" creationId="{D68803C4-E159-4360-B7BB-74205C8F782D}"/>
          </ac:spMkLst>
        </pc:spChg>
        <pc:spChg chg="add">
          <ac:chgData name="Thomas Humphrey (1705413)" userId="c780d40b-30e5-49d0-9079-02c1cbd1b375" providerId="ADAL" clId="{B88ABB54-555E-4121-A514-4C013B6A6052}" dt="2023-10-04T12:38:35.462" v="1201" actId="26606"/>
          <ac:spMkLst>
            <pc:docMk/>
            <pc:sldMk cId="0" sldId="375"/>
            <ac:spMk id="14" creationId="{504B0465-3B07-49BF-BEA7-D81476246293}"/>
          </ac:spMkLst>
        </pc:spChg>
        <pc:spChg chg="add">
          <ac:chgData name="Thomas Humphrey (1705413)" userId="c780d40b-30e5-49d0-9079-02c1cbd1b375" providerId="ADAL" clId="{B88ABB54-555E-4121-A514-4C013B6A6052}" dt="2023-10-04T12:38:35.462" v="1201" actId="26606"/>
          <ac:spMkLst>
            <pc:docMk/>
            <pc:sldMk cId="0" sldId="375"/>
            <ac:spMk id="16" creationId="{49B7FFA5-14CB-4A4F-9BCC-CA3AA5D9D276}"/>
          </ac:spMkLst>
        </pc:spChg>
        <pc:spChg chg="add">
          <ac:chgData name="Thomas Humphrey (1705413)" userId="c780d40b-30e5-49d0-9079-02c1cbd1b375" providerId="ADAL" clId="{B88ABB54-555E-4121-A514-4C013B6A6052}" dt="2023-10-04T12:38:35.462" v="1201" actId="26606"/>
          <ac:spMkLst>
            <pc:docMk/>
            <pc:sldMk cId="0" sldId="375"/>
            <ac:spMk id="18" creationId="{04E48745-7512-4EC2-9E20-9092D12150CA}"/>
          </ac:spMkLst>
        </pc:spChg>
      </pc:sldChg>
      <pc:sldChg chg="addSp modSp mod setBg">
        <pc:chgData name="Thomas Humphrey (1705413)" userId="c780d40b-30e5-49d0-9079-02c1cbd1b375" providerId="ADAL" clId="{B88ABB54-555E-4121-A514-4C013B6A6052}" dt="2023-10-04T12:39:06.732" v="1207" actId="179"/>
        <pc:sldMkLst>
          <pc:docMk/>
          <pc:sldMk cId="0" sldId="376"/>
        </pc:sldMkLst>
        <pc:spChg chg="mod">
          <ac:chgData name="Thomas Humphrey (1705413)" userId="c780d40b-30e5-49d0-9079-02c1cbd1b375" providerId="ADAL" clId="{B88ABB54-555E-4121-A514-4C013B6A6052}" dt="2023-10-04T12:38:58.242" v="1205" actId="26606"/>
          <ac:spMkLst>
            <pc:docMk/>
            <pc:sldMk cId="0" sldId="376"/>
            <ac:spMk id="2" creationId="{00000000-0000-0000-0000-000000000000}"/>
          </ac:spMkLst>
        </pc:spChg>
        <pc:spChg chg="mod">
          <ac:chgData name="Thomas Humphrey (1705413)" userId="c780d40b-30e5-49d0-9079-02c1cbd1b375" providerId="ADAL" clId="{B88ABB54-555E-4121-A514-4C013B6A6052}" dt="2023-10-04T12:39:06.732" v="1207" actId="179"/>
          <ac:spMkLst>
            <pc:docMk/>
            <pc:sldMk cId="0" sldId="376"/>
            <ac:spMk id="3" creationId="{00000000-0000-0000-0000-000000000000}"/>
          </ac:spMkLst>
        </pc:spChg>
        <pc:spChg chg="add">
          <ac:chgData name="Thomas Humphrey (1705413)" userId="c780d40b-30e5-49d0-9079-02c1cbd1b375" providerId="ADAL" clId="{B88ABB54-555E-4121-A514-4C013B6A6052}" dt="2023-10-04T12:38:58.242" v="1205" actId="26606"/>
          <ac:spMkLst>
            <pc:docMk/>
            <pc:sldMk cId="0" sldId="376"/>
            <ac:spMk id="8" creationId="{E009DD9B-5EE2-4C0D-8B2B-351C8C102205}"/>
          </ac:spMkLst>
        </pc:spChg>
        <pc:spChg chg="add">
          <ac:chgData name="Thomas Humphrey (1705413)" userId="c780d40b-30e5-49d0-9079-02c1cbd1b375" providerId="ADAL" clId="{B88ABB54-555E-4121-A514-4C013B6A6052}" dt="2023-10-04T12:38:58.242" v="1205" actId="26606"/>
          <ac:spMkLst>
            <pc:docMk/>
            <pc:sldMk cId="0" sldId="376"/>
            <ac:spMk id="10" creationId="{E720DB99-7745-4E75-9D96-AAB6D55C531E}"/>
          </ac:spMkLst>
        </pc:spChg>
        <pc:spChg chg="add">
          <ac:chgData name="Thomas Humphrey (1705413)" userId="c780d40b-30e5-49d0-9079-02c1cbd1b375" providerId="ADAL" clId="{B88ABB54-555E-4121-A514-4C013B6A6052}" dt="2023-10-04T12:38:58.242" v="1205" actId="26606"/>
          <ac:spMkLst>
            <pc:docMk/>
            <pc:sldMk cId="0" sldId="376"/>
            <ac:spMk id="12" creationId="{D68803C4-E159-4360-B7BB-74205C8F782D}"/>
          </ac:spMkLst>
        </pc:spChg>
        <pc:spChg chg="add">
          <ac:chgData name="Thomas Humphrey (1705413)" userId="c780d40b-30e5-49d0-9079-02c1cbd1b375" providerId="ADAL" clId="{B88ABB54-555E-4121-A514-4C013B6A6052}" dt="2023-10-04T12:38:58.242" v="1205" actId="26606"/>
          <ac:spMkLst>
            <pc:docMk/>
            <pc:sldMk cId="0" sldId="376"/>
            <ac:spMk id="14" creationId="{504B0465-3B07-49BF-BEA7-D81476246293}"/>
          </ac:spMkLst>
        </pc:spChg>
        <pc:spChg chg="add">
          <ac:chgData name="Thomas Humphrey (1705413)" userId="c780d40b-30e5-49d0-9079-02c1cbd1b375" providerId="ADAL" clId="{B88ABB54-555E-4121-A514-4C013B6A6052}" dt="2023-10-04T12:38:58.242" v="1205" actId="26606"/>
          <ac:spMkLst>
            <pc:docMk/>
            <pc:sldMk cId="0" sldId="376"/>
            <ac:spMk id="16" creationId="{49B7FFA5-14CB-4A4F-9BCC-CA3AA5D9D276}"/>
          </ac:spMkLst>
        </pc:spChg>
        <pc:spChg chg="add">
          <ac:chgData name="Thomas Humphrey (1705413)" userId="c780d40b-30e5-49d0-9079-02c1cbd1b375" providerId="ADAL" clId="{B88ABB54-555E-4121-A514-4C013B6A6052}" dt="2023-10-04T12:38:58.242" v="1205" actId="26606"/>
          <ac:spMkLst>
            <pc:docMk/>
            <pc:sldMk cId="0" sldId="376"/>
            <ac:spMk id="18" creationId="{04E48745-7512-4EC2-9E20-9092D12150CA}"/>
          </ac:spMkLst>
        </pc:spChg>
      </pc:sldChg>
      <pc:sldChg chg="addSp modSp mod setBg">
        <pc:chgData name="Thomas Humphrey (1705413)" userId="c780d40b-30e5-49d0-9079-02c1cbd1b375" providerId="ADAL" clId="{B88ABB54-555E-4121-A514-4C013B6A6052}" dt="2023-10-04T12:39:39.501" v="1209" actId="26606"/>
        <pc:sldMkLst>
          <pc:docMk/>
          <pc:sldMk cId="0" sldId="377"/>
        </pc:sldMkLst>
        <pc:spChg chg="mod">
          <ac:chgData name="Thomas Humphrey (1705413)" userId="c780d40b-30e5-49d0-9079-02c1cbd1b375" providerId="ADAL" clId="{B88ABB54-555E-4121-A514-4C013B6A6052}" dt="2023-10-04T12:39:39.501" v="1209" actId="26606"/>
          <ac:spMkLst>
            <pc:docMk/>
            <pc:sldMk cId="0" sldId="377"/>
            <ac:spMk id="2" creationId="{00000000-0000-0000-0000-000000000000}"/>
          </ac:spMkLst>
        </pc:spChg>
        <pc:spChg chg="mod">
          <ac:chgData name="Thomas Humphrey (1705413)" userId="c780d40b-30e5-49d0-9079-02c1cbd1b375" providerId="ADAL" clId="{B88ABB54-555E-4121-A514-4C013B6A6052}" dt="2023-10-04T12:39:39.501" v="1209" actId="26606"/>
          <ac:spMkLst>
            <pc:docMk/>
            <pc:sldMk cId="0" sldId="377"/>
            <ac:spMk id="3" creationId="{00000000-0000-0000-0000-000000000000}"/>
          </ac:spMkLst>
        </pc:spChg>
        <pc:spChg chg="add">
          <ac:chgData name="Thomas Humphrey (1705413)" userId="c780d40b-30e5-49d0-9079-02c1cbd1b375" providerId="ADAL" clId="{B88ABB54-555E-4121-A514-4C013B6A6052}" dt="2023-10-04T12:39:39.501" v="1209" actId="26606"/>
          <ac:spMkLst>
            <pc:docMk/>
            <pc:sldMk cId="0" sldId="377"/>
            <ac:spMk id="8" creationId="{E009DD9B-5EE2-4C0D-8B2B-351C8C102205}"/>
          </ac:spMkLst>
        </pc:spChg>
        <pc:spChg chg="add">
          <ac:chgData name="Thomas Humphrey (1705413)" userId="c780d40b-30e5-49d0-9079-02c1cbd1b375" providerId="ADAL" clId="{B88ABB54-555E-4121-A514-4C013B6A6052}" dt="2023-10-04T12:39:39.501" v="1209" actId="26606"/>
          <ac:spMkLst>
            <pc:docMk/>
            <pc:sldMk cId="0" sldId="377"/>
            <ac:spMk id="10" creationId="{E720DB99-7745-4E75-9D96-AAB6D55C531E}"/>
          </ac:spMkLst>
        </pc:spChg>
        <pc:spChg chg="add">
          <ac:chgData name="Thomas Humphrey (1705413)" userId="c780d40b-30e5-49d0-9079-02c1cbd1b375" providerId="ADAL" clId="{B88ABB54-555E-4121-A514-4C013B6A6052}" dt="2023-10-04T12:39:39.501" v="1209" actId="26606"/>
          <ac:spMkLst>
            <pc:docMk/>
            <pc:sldMk cId="0" sldId="377"/>
            <ac:spMk id="12" creationId="{D68803C4-E159-4360-B7BB-74205C8F782D}"/>
          </ac:spMkLst>
        </pc:spChg>
        <pc:spChg chg="add">
          <ac:chgData name="Thomas Humphrey (1705413)" userId="c780d40b-30e5-49d0-9079-02c1cbd1b375" providerId="ADAL" clId="{B88ABB54-555E-4121-A514-4C013B6A6052}" dt="2023-10-04T12:39:39.501" v="1209" actId="26606"/>
          <ac:spMkLst>
            <pc:docMk/>
            <pc:sldMk cId="0" sldId="377"/>
            <ac:spMk id="14" creationId="{504B0465-3B07-49BF-BEA7-D81476246293}"/>
          </ac:spMkLst>
        </pc:spChg>
        <pc:spChg chg="add">
          <ac:chgData name="Thomas Humphrey (1705413)" userId="c780d40b-30e5-49d0-9079-02c1cbd1b375" providerId="ADAL" clId="{B88ABB54-555E-4121-A514-4C013B6A6052}" dt="2023-10-04T12:39:39.501" v="1209" actId="26606"/>
          <ac:spMkLst>
            <pc:docMk/>
            <pc:sldMk cId="0" sldId="377"/>
            <ac:spMk id="16" creationId="{49B7FFA5-14CB-4A4F-9BCC-CA3AA5D9D276}"/>
          </ac:spMkLst>
        </pc:spChg>
        <pc:spChg chg="add">
          <ac:chgData name="Thomas Humphrey (1705413)" userId="c780d40b-30e5-49d0-9079-02c1cbd1b375" providerId="ADAL" clId="{B88ABB54-555E-4121-A514-4C013B6A6052}" dt="2023-10-04T12:39:39.501" v="1209" actId="26606"/>
          <ac:spMkLst>
            <pc:docMk/>
            <pc:sldMk cId="0" sldId="377"/>
            <ac:spMk id="18" creationId="{04E48745-7512-4EC2-9E20-9092D12150C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0A9DED-5D27-4134-A17A-A513D4456BAF}" type="datetimeFigureOut">
              <a:rPr lang="en-GB" smtClean="0"/>
              <a:t>04/10/2023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C5CAEB-15E2-4085-93D7-D9D3F0AFF562}" type="slidenum">
              <a:rPr lang="en-GB" smtClean="0"/>
              <a:t>‹#›</a:t>
            </a:fld>
            <a:endParaRPr lang="en-GB"/>
          </a:p>
        </p:txBody>
      </p:sp>
    </p:spTree>
    <p:extLst>
      <p:ext uri="{BB962C8B-B14F-4D97-AF65-F5344CB8AC3E}">
        <p14:creationId xmlns:p14="http://schemas.microsoft.com/office/powerpoint/2010/main" val="1266085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Nicias never</a:t>
            </a:r>
            <a:r>
              <a:rPr lang="en-GB" baseline="0" dirty="0"/>
              <a:t> completed his encircling wall in his siege of Syracuse, </a:t>
            </a:r>
            <a:r>
              <a:rPr lang="en-GB" baseline="0" dirty="0" err="1"/>
              <a:t>Gylippus</a:t>
            </a:r>
            <a:r>
              <a:rPr lang="en-GB" baseline="0" dirty="0"/>
              <a:t> lands at </a:t>
            </a:r>
            <a:r>
              <a:rPr lang="en-GB" baseline="0" dirty="0" err="1"/>
              <a:t>Himera</a:t>
            </a:r>
            <a:r>
              <a:rPr lang="en-GB" baseline="0" dirty="0"/>
              <a:t> on the north coast and from there advanced on Syracuse gaining allies on the way. He and his allies manage to enter the city. </a:t>
            </a:r>
            <a:endParaRPr lang="en-GB" dirty="0"/>
          </a:p>
        </p:txBody>
      </p:sp>
      <p:sp>
        <p:nvSpPr>
          <p:cNvPr id="4" name="Slide Number Placeholder 3"/>
          <p:cNvSpPr>
            <a:spLocks noGrp="1"/>
          </p:cNvSpPr>
          <p:nvPr>
            <p:ph type="sldNum" sz="quarter" idx="10"/>
          </p:nvPr>
        </p:nvSpPr>
        <p:spPr/>
        <p:txBody>
          <a:bodyPr/>
          <a:lstStyle/>
          <a:p>
            <a:fld id="{467309C5-6422-44E5-9BD9-E9DC728F2226}" type="slidenum">
              <a:rPr lang="en-GB" smtClean="0"/>
              <a:pPr/>
              <a:t>7</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413, Syracuse</a:t>
            </a:r>
            <a:r>
              <a:rPr lang="en-GB" baseline="0" dirty="0"/>
              <a:t> fights double battles on land and sea, loses at sea, wins on lands and takes the </a:t>
            </a:r>
            <a:r>
              <a:rPr lang="en-GB" baseline="0" dirty="0" err="1"/>
              <a:t>Athenain</a:t>
            </a:r>
            <a:r>
              <a:rPr lang="en-GB" baseline="0" dirty="0"/>
              <a:t> forts and now has full access to the sea. Another set of battles, lose on land but win at sea. Then after Athenian reinforcements arrive, Athens is defeated at sea, could have withdrawn when Syracuse celebrating, they are convinced to stay and are captured and enslaved and sent to the mines. </a:t>
            </a:r>
            <a:endParaRPr lang="en-GB" dirty="0"/>
          </a:p>
        </p:txBody>
      </p:sp>
      <p:sp>
        <p:nvSpPr>
          <p:cNvPr id="4" name="Slide Number Placeholder 3"/>
          <p:cNvSpPr>
            <a:spLocks noGrp="1"/>
          </p:cNvSpPr>
          <p:nvPr>
            <p:ph type="sldNum" sz="quarter" idx="10"/>
          </p:nvPr>
        </p:nvSpPr>
        <p:spPr/>
        <p:txBody>
          <a:bodyPr/>
          <a:lstStyle/>
          <a:p>
            <a:fld id="{467309C5-6422-44E5-9BD9-E9DC728F2226}" type="slidenum">
              <a:rPr lang="en-GB" smtClean="0"/>
              <a:pPr/>
              <a:t>8</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67309C5-6422-44E5-9BD9-E9DC728F2226}" type="slidenum">
              <a:rPr lang="en-GB" smtClean="0"/>
              <a:pPr/>
              <a:t>16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Spartans spend 413/2 </a:t>
            </a:r>
            <a:r>
              <a:rPr lang="en-GB" dirty="0" err="1"/>
              <a:t>campaiging</a:t>
            </a:r>
            <a:r>
              <a:rPr lang="en-GB" dirty="0"/>
              <a:t> and encouraging</a:t>
            </a:r>
            <a:r>
              <a:rPr lang="en-GB" baseline="0" dirty="0"/>
              <a:t> revolts in the Aegean. The next year, </a:t>
            </a:r>
            <a:r>
              <a:rPr lang="en-GB" baseline="0" dirty="0" err="1"/>
              <a:t>Tissapherenes</a:t>
            </a:r>
            <a:r>
              <a:rPr lang="en-GB" baseline="0" dirty="0"/>
              <a:t> reduces the rate of pay of the </a:t>
            </a:r>
            <a:r>
              <a:rPr lang="en-GB" baseline="0" dirty="0" err="1"/>
              <a:t>peoloponessian</a:t>
            </a:r>
            <a:r>
              <a:rPr lang="en-GB" baseline="0" dirty="0"/>
              <a:t> fleet an </a:t>
            </a:r>
            <a:r>
              <a:rPr lang="en-GB" baseline="0" dirty="0" err="1"/>
              <a:t>sighns</a:t>
            </a:r>
            <a:r>
              <a:rPr lang="en-GB" baseline="0" dirty="0"/>
              <a:t> a new treaty</a:t>
            </a:r>
            <a:endParaRPr lang="en-GB" dirty="0"/>
          </a:p>
        </p:txBody>
      </p:sp>
      <p:sp>
        <p:nvSpPr>
          <p:cNvPr id="4" name="Slide Number Placeholder 3"/>
          <p:cNvSpPr>
            <a:spLocks noGrp="1"/>
          </p:cNvSpPr>
          <p:nvPr>
            <p:ph type="sldNum" sz="quarter" idx="10"/>
          </p:nvPr>
        </p:nvSpPr>
        <p:spPr/>
        <p:txBody>
          <a:bodyPr/>
          <a:lstStyle/>
          <a:p>
            <a:fld id="{467309C5-6422-44E5-9BD9-E9DC728F2226}" type="slidenum">
              <a:rPr lang="en-GB" smtClean="0"/>
              <a:pPr/>
              <a:t>19</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More campaigning</a:t>
            </a:r>
            <a:r>
              <a:rPr lang="en-GB" baseline="0" dirty="0"/>
              <a:t>, Sparta wins over Rhodes, Athens begin to become more confident and </a:t>
            </a:r>
            <a:r>
              <a:rPr lang="en-GB" baseline="0" dirty="0" err="1"/>
              <a:t>sparta</a:t>
            </a:r>
            <a:r>
              <a:rPr lang="en-GB" baseline="0" dirty="0"/>
              <a:t> resists a straightforward naval battle</a:t>
            </a:r>
          </a:p>
          <a:p>
            <a:r>
              <a:rPr lang="en-GB" baseline="0" dirty="0"/>
              <a:t>TREATY COULD IMPLY PERSIAN CLAIMS TO CENTRAL GREECE</a:t>
            </a:r>
            <a:endParaRPr lang="en-GB" dirty="0"/>
          </a:p>
        </p:txBody>
      </p:sp>
      <p:sp>
        <p:nvSpPr>
          <p:cNvPr id="4" name="Slide Number Placeholder 3"/>
          <p:cNvSpPr>
            <a:spLocks noGrp="1"/>
          </p:cNvSpPr>
          <p:nvPr>
            <p:ph type="sldNum" sz="quarter" idx="10"/>
          </p:nvPr>
        </p:nvSpPr>
        <p:spPr/>
        <p:txBody>
          <a:bodyPr/>
          <a:lstStyle/>
          <a:p>
            <a:fld id="{467309C5-6422-44E5-9BD9-E9DC728F2226}" type="slidenum">
              <a:rPr lang="en-GB" smtClean="0"/>
              <a:pPr/>
              <a:t>20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DCC68F-C556-4B0A-A0B1-EB72EAD78598}" type="slidenum">
              <a:rPr lang="en-GB" smtClean="0"/>
              <a:pPr/>
              <a:t>45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CAD99F7-9BF6-47D6-AB09-CDCD05716E3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2EB37E8C-7E34-4886-8F12-3914F39CD1DA}" type="slidenum">
              <a:rPr lang="en-GB" smtClean="0"/>
              <a:t>‹#›</a:t>
            </a:fld>
            <a:endParaRPr lang="en-GB"/>
          </a:p>
        </p:txBody>
      </p:sp>
    </p:spTree>
    <p:extLst>
      <p:ext uri="{BB962C8B-B14F-4D97-AF65-F5344CB8AC3E}">
        <p14:creationId xmlns:p14="http://schemas.microsoft.com/office/powerpoint/2010/main" val="1532188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CAD99F7-9BF6-47D6-AB09-CDCD05716E3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B37E8C-7E34-4886-8F12-3914F39CD1DA}" type="slidenum">
              <a:rPr lang="en-GB" smtClean="0"/>
              <a:t>‹#›</a:t>
            </a:fld>
            <a:endParaRPr lang="en-GB"/>
          </a:p>
        </p:txBody>
      </p:sp>
    </p:spTree>
    <p:extLst>
      <p:ext uri="{BB962C8B-B14F-4D97-AF65-F5344CB8AC3E}">
        <p14:creationId xmlns:p14="http://schemas.microsoft.com/office/powerpoint/2010/main" val="2413127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CAD99F7-9BF6-47D6-AB09-CDCD05716E30}" type="datetimeFigureOut">
              <a:rPr lang="en-GB" smtClean="0"/>
              <a:t>04/10/2023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2EB37E8C-7E34-4886-8F12-3914F39CD1DA}" type="slidenum">
              <a:rPr lang="en-GB" smtClean="0"/>
              <a:t>‹#›</a:t>
            </a:fld>
            <a:endParaRPr lang="en-GB"/>
          </a:p>
        </p:txBody>
      </p:sp>
    </p:spTree>
    <p:extLst>
      <p:ext uri="{BB962C8B-B14F-4D97-AF65-F5344CB8AC3E}">
        <p14:creationId xmlns:p14="http://schemas.microsoft.com/office/powerpoint/2010/main" val="437105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CAD99F7-9BF6-47D6-AB09-CDCD05716E30}" type="datetimeFigureOut">
              <a:rPr lang="en-GB" smtClean="0"/>
              <a:t>04/10/2023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B37E8C-7E34-4886-8F12-3914F39CD1DA}" type="slidenum">
              <a:rPr lang="en-GB" smtClean="0"/>
              <a:t>‹#›</a:t>
            </a:fld>
            <a:endParaRPr lang="en-GB"/>
          </a:p>
        </p:txBody>
      </p:sp>
    </p:spTree>
    <p:extLst>
      <p:ext uri="{BB962C8B-B14F-4D97-AF65-F5344CB8AC3E}">
        <p14:creationId xmlns:p14="http://schemas.microsoft.com/office/powerpoint/2010/main" val="140929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CAD99F7-9BF6-47D6-AB09-CDCD05716E30}" type="datetimeFigureOut">
              <a:rPr lang="en-GB" smtClean="0"/>
              <a:t>04/10/2023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B37E8C-7E34-4886-8F12-3914F39CD1DA}" type="slidenum">
              <a:rPr lang="en-GB" smtClean="0"/>
              <a:t>‹#›</a:t>
            </a:fld>
            <a:endParaRPr lang="en-GB"/>
          </a:p>
        </p:txBody>
      </p:sp>
    </p:spTree>
    <p:extLst>
      <p:ext uri="{BB962C8B-B14F-4D97-AF65-F5344CB8AC3E}">
        <p14:creationId xmlns:p14="http://schemas.microsoft.com/office/powerpoint/2010/main" val="363300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CAD99F7-9BF6-47D6-AB09-CDCD05716E30}" type="datetimeFigureOut">
              <a:rPr lang="en-GB" smtClean="0"/>
              <a:t>04/10/2023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B37E8C-7E34-4886-8F12-3914F39CD1DA}" type="slidenum">
              <a:rPr lang="en-GB" smtClean="0"/>
              <a:t>‹#›</a:t>
            </a:fld>
            <a:endParaRPr lang="en-GB"/>
          </a:p>
        </p:txBody>
      </p:sp>
    </p:spTree>
    <p:extLst>
      <p:ext uri="{BB962C8B-B14F-4D97-AF65-F5344CB8AC3E}">
        <p14:creationId xmlns:p14="http://schemas.microsoft.com/office/powerpoint/2010/main" val="531601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AD99F7-9BF6-47D6-AB09-CDCD05716E30}" type="datetimeFigureOut">
              <a:rPr lang="en-GB" smtClean="0"/>
              <a:t>04/10/2023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B37E8C-7E34-4886-8F12-3914F39CD1DA}" type="slidenum">
              <a:rPr lang="en-GB" smtClean="0"/>
              <a:t>‹#›</a:t>
            </a:fld>
            <a:endParaRPr lang="en-GB"/>
          </a:p>
        </p:txBody>
      </p:sp>
    </p:spTree>
    <p:extLst>
      <p:ext uri="{BB962C8B-B14F-4D97-AF65-F5344CB8AC3E}">
        <p14:creationId xmlns:p14="http://schemas.microsoft.com/office/powerpoint/2010/main" val="4170695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CAD99F7-9BF6-47D6-AB09-CDCD05716E30}" type="datetimeFigureOut">
              <a:rPr lang="en-GB" smtClean="0"/>
              <a:t>04/10/2023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EB37E8C-7E34-4886-8F12-3914F39CD1DA}" type="slidenum">
              <a:rPr lang="en-GB" smtClean="0"/>
              <a:t>‹#›</a:t>
            </a:fld>
            <a:endParaRPr lang="en-GB"/>
          </a:p>
        </p:txBody>
      </p:sp>
    </p:spTree>
    <p:extLst>
      <p:ext uri="{BB962C8B-B14F-4D97-AF65-F5344CB8AC3E}">
        <p14:creationId xmlns:p14="http://schemas.microsoft.com/office/powerpoint/2010/main" val="1907110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CAD99F7-9BF6-47D6-AB09-CDCD05716E30}" type="datetimeFigureOut">
              <a:rPr lang="en-GB" smtClean="0"/>
              <a:t>04/10/2023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EB37E8C-7E34-4886-8F12-3914F39CD1DA}" type="slidenum">
              <a:rPr lang="en-GB" smtClean="0"/>
              <a:t>‹#›</a:t>
            </a:fld>
            <a:endParaRPr lang="en-GB"/>
          </a:p>
        </p:txBody>
      </p:sp>
    </p:spTree>
    <p:extLst>
      <p:ext uri="{BB962C8B-B14F-4D97-AF65-F5344CB8AC3E}">
        <p14:creationId xmlns:p14="http://schemas.microsoft.com/office/powerpoint/2010/main" val="2627597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CAD99F7-9BF6-47D6-AB09-CDCD05716E3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B37E8C-7E34-4886-8F12-3914F39CD1DA}" type="slidenum">
              <a:rPr lang="en-GB" smtClean="0"/>
              <a:t>‹#›</a:t>
            </a:fld>
            <a:endParaRPr lang="en-GB"/>
          </a:p>
        </p:txBody>
      </p:sp>
    </p:spTree>
    <p:extLst>
      <p:ext uri="{BB962C8B-B14F-4D97-AF65-F5344CB8AC3E}">
        <p14:creationId xmlns:p14="http://schemas.microsoft.com/office/powerpoint/2010/main" val="187085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CAD99F7-9BF6-47D6-AB09-CDCD05716E30}" type="datetimeFigureOut">
              <a:rPr lang="en-GB" smtClean="0"/>
              <a:t>04/10/2023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B37E8C-7E34-4886-8F12-3914F39CD1DA}" type="slidenum">
              <a:rPr lang="en-GB" smtClean="0"/>
              <a:t>‹#›</a:t>
            </a:fld>
            <a:endParaRPr lang="en-GB"/>
          </a:p>
        </p:txBody>
      </p:sp>
    </p:spTree>
    <p:extLst>
      <p:ext uri="{BB962C8B-B14F-4D97-AF65-F5344CB8AC3E}">
        <p14:creationId xmlns:p14="http://schemas.microsoft.com/office/powerpoint/2010/main" val="573797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CAD99F7-9BF6-47D6-AB09-CDCD05716E30}" type="datetimeFigureOut">
              <a:rPr lang="en-GB" smtClean="0"/>
              <a:t>04/10/2023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2EB37E8C-7E34-4886-8F12-3914F39CD1DA}" type="slidenum">
              <a:rPr lang="en-GB" smtClean="0"/>
              <a:t>‹#›</a:t>
            </a:fld>
            <a:endParaRPr lang="en-GB"/>
          </a:p>
        </p:txBody>
      </p:sp>
    </p:spTree>
    <p:extLst>
      <p:ext uri="{BB962C8B-B14F-4D97-AF65-F5344CB8AC3E}">
        <p14:creationId xmlns:p14="http://schemas.microsoft.com/office/powerpoint/2010/main" val="36919373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microsoft.com/office/2007/relationships/hdphoto" Target="../media/hdphoto2.wdp"/><Relationship Id="rId5" Type="http://schemas.openxmlformats.org/officeDocument/2006/relationships/image" Target="../media/image4.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9.gif"/><Relationship Id="rId5" Type="http://schemas.microsoft.com/office/2007/relationships/hdphoto" Target="../media/hdphoto1.wdp"/><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png"/></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4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9.gif"/></Relationships>
</file>

<file path=ppt/slides/_rels/slide5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9CC66-65F6-E4F7-C464-9D35C4AB4802}"/>
              </a:ext>
            </a:extLst>
          </p:cNvPr>
          <p:cNvSpPr>
            <a:spLocks noGrp="1"/>
          </p:cNvSpPr>
          <p:nvPr>
            <p:ph type="ctrTitle"/>
          </p:nvPr>
        </p:nvSpPr>
        <p:spPr/>
        <p:txBody>
          <a:bodyPr/>
          <a:lstStyle/>
          <a:p>
            <a:r>
              <a:rPr lang="en-GB" sz="6000" dirty="0">
                <a:latin typeface="Times New Roman" panose="02020603050405020304" pitchFamily="18" charset="0"/>
                <a:cs typeface="Times New Roman" panose="02020603050405020304" pitchFamily="18" charset="0"/>
              </a:rPr>
              <a:t>Sparta:</a:t>
            </a: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An Extraordinary City</a:t>
            </a:r>
          </a:p>
        </p:txBody>
      </p:sp>
      <p:sp>
        <p:nvSpPr>
          <p:cNvPr id="3" name="Subtitle 2">
            <a:extLst>
              <a:ext uri="{FF2B5EF4-FFF2-40B4-BE49-F238E27FC236}">
                <a16:creationId xmlns:a16="http://schemas.microsoft.com/office/drawing/2014/main" id="{2E978DA5-FCD7-DC65-0F39-55F6E51A069F}"/>
              </a:ext>
            </a:extLst>
          </p:cNvPr>
          <p:cNvSpPr>
            <a:spLocks noGrp="1"/>
          </p:cNvSpPr>
          <p:nvPr>
            <p:ph type="subTitle" idx="1"/>
          </p:nvPr>
        </p:nvSpPr>
        <p:spPr/>
        <p:txBody>
          <a:bodyPr/>
          <a:lstStyle/>
          <a:p>
            <a:r>
              <a:rPr lang="en-GB" dirty="0">
                <a:latin typeface="Times New Roman" panose="02020603050405020304" pitchFamily="18" charset="0"/>
                <a:cs typeface="Times New Roman" panose="02020603050405020304" pitchFamily="18" charset="0"/>
              </a:rPr>
              <a:t>Lecture 9. The Peloponnesian War Part II</a:t>
            </a:r>
          </a:p>
        </p:txBody>
      </p:sp>
    </p:spTree>
    <p:extLst>
      <p:ext uri="{BB962C8B-B14F-4D97-AF65-F5344CB8AC3E}">
        <p14:creationId xmlns:p14="http://schemas.microsoft.com/office/powerpoint/2010/main" val="1813286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50924" y="553866"/>
            <a:ext cx="5137721" cy="930076"/>
          </a:xfrm>
        </p:spPr>
        <p:txBody>
          <a:bodyPr>
            <a:normAutofit/>
          </a:bodyPr>
          <a:lstStyle/>
          <a:p>
            <a:r>
              <a:rPr lang="en-GB" sz="4800">
                <a:solidFill>
                  <a:schemeClr val="tx1"/>
                </a:solidFill>
                <a:latin typeface="Times New Roman" panose="02020603050405020304" pitchFamily="18" charset="0"/>
                <a:cs typeface="Times New Roman" panose="02020603050405020304" pitchFamily="18" charset="0"/>
              </a:rPr>
              <a:t>Alkibiades</a:t>
            </a:r>
            <a:endParaRPr lang="en-GB" sz="4800" dirty="0">
              <a:solidFill>
                <a:schemeClr val="tx1"/>
              </a:solidFill>
              <a:latin typeface="Times New Roman" panose="02020603050405020304" pitchFamily="18" charset="0"/>
              <a:cs typeface="Times New Roman" panose="02020603050405020304" pitchFamily="18" charset="0"/>
            </a:endParaRPr>
          </a:p>
        </p:txBody>
      </p:sp>
      <p:sp>
        <p:nvSpPr>
          <p:cNvPr id="12" name="Freeform: Shape 11">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statue of a person&#10;&#10;Description automatically generated">
            <a:extLst>
              <a:ext uri="{FF2B5EF4-FFF2-40B4-BE49-F238E27FC236}">
                <a16:creationId xmlns:a16="http://schemas.microsoft.com/office/drawing/2014/main" id="{BF2F95E0-DADB-8956-A24B-68CA5C655AD7}"/>
              </a:ext>
            </a:extLst>
          </p:cNvPr>
          <p:cNvPicPr>
            <a:picLocks noChangeAspect="1"/>
          </p:cNvPicPr>
          <p:nvPr/>
        </p:nvPicPr>
        <p:blipFill rotWithShape="1">
          <a:blip r:embed="rId2">
            <a:extLst>
              <a:ext uri="{28A0092B-C50C-407E-A947-70E740481C1C}">
                <a14:useLocalDpi xmlns:a14="http://schemas.microsoft.com/office/drawing/2010/main" val="0"/>
              </a:ext>
            </a:extLst>
          </a:blip>
          <a:srcRect b="15902"/>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3" name="Content Placeholder 2"/>
          <p:cNvSpPr>
            <a:spLocks noGrp="1"/>
          </p:cNvSpPr>
          <p:nvPr>
            <p:ph idx="1"/>
          </p:nvPr>
        </p:nvSpPr>
        <p:spPr>
          <a:xfrm>
            <a:off x="6550924" y="1483942"/>
            <a:ext cx="4920019" cy="4688257"/>
          </a:xfrm>
        </p:spPr>
        <p:txBody>
          <a:bodyPr>
            <a:normAutofit/>
          </a:bodyPr>
          <a:lstStyle/>
          <a:p>
            <a:r>
              <a:rPr lang="en-GB" sz="1800">
                <a:latin typeface="Times New Roman" panose="02020603050405020304" pitchFamily="18" charset="0"/>
                <a:cs typeface="Times New Roman" panose="02020603050405020304" pitchFamily="18" charset="0"/>
              </a:rPr>
              <a:t>Alkibiades was an Alkmaionid, a member of the liturgical class in Athens, an Olympic victor and a relative of Perikles.</a:t>
            </a:r>
          </a:p>
          <a:p>
            <a:r>
              <a:rPr lang="en-GB" sz="1800">
                <a:latin typeface="Times New Roman" panose="02020603050405020304" pitchFamily="18" charset="0"/>
                <a:cs typeface="Times New Roman" panose="02020603050405020304" pitchFamily="18" charset="0"/>
              </a:rPr>
              <a:t>After the Peace of Nikias, he became one of the most influential political figures in Athens.</a:t>
            </a:r>
          </a:p>
          <a:p>
            <a:r>
              <a:rPr lang="en-GB" sz="1800">
                <a:latin typeface="Times New Roman" panose="02020603050405020304" pitchFamily="18" charset="0"/>
                <a:cs typeface="Times New Roman" panose="02020603050405020304" pitchFamily="18" charset="0"/>
              </a:rPr>
              <a:t>Alkibiades was the main force behind the Argive alliance and the Sicilian Expedition.</a:t>
            </a:r>
          </a:p>
          <a:p>
            <a:r>
              <a:rPr lang="en-GB" sz="1800">
                <a:latin typeface="Times New Roman" panose="02020603050405020304" pitchFamily="18" charset="0"/>
                <a:cs typeface="Times New Roman" panose="02020603050405020304" pitchFamily="18" charset="0"/>
              </a:rPr>
              <a:t>He was accused of profaning the Mysteries and was condemned to death in absentia when he was in Sicily.</a:t>
            </a:r>
          </a:p>
          <a:p>
            <a:r>
              <a:rPr lang="en-GB" sz="1800">
                <a:latin typeface="Times New Roman" panose="02020603050405020304" pitchFamily="18" charset="0"/>
                <a:cs typeface="Times New Roman" panose="02020603050405020304" pitchFamily="18" charset="0"/>
              </a:rPr>
              <a:t>Instead of returning to Athens for trial, he (literally) jumped ship and went over to Sparta.</a:t>
            </a:r>
          </a:p>
          <a:p>
            <a:r>
              <a:rPr lang="en-GB" sz="1800">
                <a:latin typeface="Times New Roman" panose="02020603050405020304" pitchFamily="18" charset="0"/>
                <a:cs typeface="Times New Roman" panose="02020603050405020304" pitchFamily="18" charset="0"/>
              </a:rPr>
              <a:t>At this point the Sicilian expedition begins to fall apart, eventually resulting in the total loss of men and ships.</a:t>
            </a:r>
            <a:endParaRPr lang="en-GB" sz="1800" dirty="0">
              <a:latin typeface="Times New Roman" panose="02020603050405020304" pitchFamily="18" charset="0"/>
              <a:cs typeface="Times New Roman" panose="02020603050405020304" pitchFamily="18" charset="0"/>
            </a:endParaRP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err="1">
                <a:latin typeface="Times New Roman" panose="02020603050405020304" pitchFamily="18" charset="0"/>
                <a:cs typeface="Times New Roman" panose="02020603050405020304" pitchFamily="18" charset="0"/>
              </a:rPr>
              <a:t>Alkibiades</a:t>
            </a:r>
            <a:r>
              <a:rPr lang="en-GB" sz="4800" dirty="0">
                <a:latin typeface="Times New Roman" panose="02020603050405020304" pitchFamily="18" charset="0"/>
                <a:cs typeface="Times New Roman" panose="02020603050405020304" pitchFamily="18" charset="0"/>
              </a:rPr>
              <a:t>’ Advice to the Spartans</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None need therefore fancy that Sicily only is in question; Peloponnese will be so also, unless you speedily do as I tell you, </a:t>
            </a:r>
            <a:r>
              <a:rPr lang="en-GB" b="1" dirty="0">
                <a:latin typeface="Times New Roman" panose="02020603050405020304" pitchFamily="18" charset="0"/>
                <a:cs typeface="Times New Roman" panose="02020603050405020304" pitchFamily="18" charset="0"/>
              </a:rPr>
              <a:t>and send on board ship to Syracuse troops that shall be able to row their ships themselves and serve as heavy infantry the moment that they </a:t>
            </a:r>
            <a:r>
              <a:rPr lang="en-GB" dirty="0">
                <a:latin typeface="Times New Roman" panose="02020603050405020304" pitchFamily="18" charset="0"/>
                <a:cs typeface="Times New Roman" panose="02020603050405020304" pitchFamily="18" charset="0"/>
              </a:rPr>
              <a:t>land; and what I consider even more important than the troops, a Spartan as commanding officer to discipline the forces already on foot and to compel recusants to serve. The friends that you have already will thus become more confident, and the waverers will be encouraged to join you. </a:t>
            </a:r>
            <a:r>
              <a:rPr lang="en-GB" b="1" dirty="0">
                <a:latin typeface="Times New Roman" panose="02020603050405020304" pitchFamily="18" charset="0"/>
                <a:cs typeface="Times New Roman" panose="02020603050405020304" pitchFamily="18" charset="0"/>
              </a:rPr>
              <a:t>Meanwhile you must carry on the war here more openly, </a:t>
            </a:r>
            <a:r>
              <a:rPr lang="en-GB" dirty="0">
                <a:latin typeface="Times New Roman" panose="02020603050405020304" pitchFamily="18" charset="0"/>
                <a:cs typeface="Times New Roman" panose="02020603050405020304" pitchFamily="18" charset="0"/>
              </a:rPr>
              <a:t>that the Syracusans seeing that you do not forget them, may put heart into their resistance, and that the Athenians may be less able to reinforce their armament. </a:t>
            </a:r>
          </a:p>
          <a:p>
            <a:pPr algn="r">
              <a:buNone/>
            </a:pPr>
            <a:r>
              <a:rPr lang="en-GB" dirty="0">
                <a:latin typeface="Times New Roman" panose="02020603050405020304" pitchFamily="18" charset="0"/>
                <a:cs typeface="Times New Roman" panose="02020603050405020304" pitchFamily="18" charset="0"/>
              </a:rPr>
              <a:t>Thucydides 6.91</a:t>
            </a:r>
          </a:p>
          <a:p>
            <a:pPr>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Alkibiades</a:t>
            </a:r>
            <a:r>
              <a:rPr lang="en-GB" dirty="0">
                <a:latin typeface="Times New Roman" panose="02020603050405020304" pitchFamily="18" charset="0"/>
                <a:cs typeface="Times New Roman" panose="02020603050405020304" pitchFamily="18" charset="0"/>
              </a:rPr>
              <a:t>’ Advice to the Spartans</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You must fortify </a:t>
            </a:r>
            <a:r>
              <a:rPr lang="en-GB" b="1" dirty="0" err="1">
                <a:latin typeface="Times New Roman" panose="02020603050405020304" pitchFamily="18" charset="0"/>
                <a:cs typeface="Times New Roman" panose="02020603050405020304" pitchFamily="18" charset="0"/>
              </a:rPr>
              <a:t>Decelea</a:t>
            </a:r>
            <a:r>
              <a:rPr lang="en-GB" b="1" dirty="0">
                <a:latin typeface="Times New Roman" panose="02020603050405020304" pitchFamily="18" charset="0"/>
                <a:cs typeface="Times New Roman" panose="02020603050405020304" pitchFamily="18" charset="0"/>
              </a:rPr>
              <a:t> in Attica, the blow of which the Athenians are always most afraid and the only one that they </a:t>
            </a:r>
            <a:r>
              <a:rPr lang="en-GB" dirty="0">
                <a:latin typeface="Times New Roman" panose="02020603050405020304" pitchFamily="18" charset="0"/>
                <a:cs typeface="Times New Roman" panose="02020603050405020304" pitchFamily="18" charset="0"/>
              </a:rPr>
              <a:t>think they have not experienced in the present war; the surest method of harming an enemy being to find out what he most fears, and to choose this means of attacking him, since every one naturally knows best his own weak points and fears accordingly. The fortification in question, while it benefits you, will create difficulties for your adversaries, of which I shall pass over many, and shall only mention the chief. Whatever property there is in the country will most of it become yours, either by capture or surrender; and the Athenians will at once be deprived of their revenues from the silver mines at </a:t>
            </a:r>
            <a:r>
              <a:rPr lang="en-GB" dirty="0" err="1">
                <a:latin typeface="Times New Roman" panose="02020603050405020304" pitchFamily="18" charset="0"/>
                <a:cs typeface="Times New Roman" panose="02020603050405020304" pitchFamily="18" charset="0"/>
              </a:rPr>
              <a:t>Laurium</a:t>
            </a:r>
            <a:r>
              <a:rPr lang="en-GB" dirty="0">
                <a:latin typeface="Times New Roman" panose="02020603050405020304" pitchFamily="18" charset="0"/>
                <a:cs typeface="Times New Roman" panose="02020603050405020304" pitchFamily="18" charset="0"/>
              </a:rPr>
              <a:t>, of their present gains from their land and from the law courts, and above all of the revenue from their allies, which will be paid less regularly, as they lose their awe of Athens, and see you addressing yourselves with vigour to the war. </a:t>
            </a:r>
          </a:p>
          <a:p>
            <a:pPr algn="r">
              <a:buNone/>
            </a:pPr>
            <a:r>
              <a:rPr lang="en-GB" dirty="0">
                <a:latin typeface="Times New Roman" panose="02020603050405020304" pitchFamily="18" charset="0"/>
                <a:cs typeface="Times New Roman" panose="02020603050405020304" pitchFamily="18" charset="0"/>
              </a:rPr>
              <a:t>Thucydides 6.91</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Alkibiades</a:t>
            </a:r>
            <a:r>
              <a:rPr lang="en-GB" dirty="0">
                <a:latin typeface="Times New Roman" panose="02020603050405020304" pitchFamily="18" charset="0"/>
                <a:cs typeface="Times New Roman" panose="02020603050405020304" pitchFamily="18" charset="0"/>
              </a:rPr>
              <a:t>’ Plan</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plan proposed by </a:t>
            </a:r>
            <a:r>
              <a:rPr lang="en-GB" dirty="0" err="1">
                <a:latin typeface="Times New Roman" panose="02020603050405020304" pitchFamily="18" charset="0"/>
                <a:cs typeface="Times New Roman" panose="02020603050405020304" pitchFamily="18" charset="0"/>
              </a:rPr>
              <a:t>Alkibiades</a:t>
            </a:r>
            <a:r>
              <a:rPr lang="en-GB" dirty="0">
                <a:latin typeface="Times New Roman" panose="02020603050405020304" pitchFamily="18" charset="0"/>
                <a:cs typeface="Times New Roman" panose="02020603050405020304" pitchFamily="18" charset="0"/>
              </a:rPr>
              <a:t> to the Spartans changed the course of the Peloponnesian War.</a:t>
            </a:r>
          </a:p>
          <a:p>
            <a:r>
              <a:rPr lang="en-GB" dirty="0">
                <a:latin typeface="Times New Roman" panose="02020603050405020304" pitchFamily="18" charset="0"/>
                <a:cs typeface="Times New Roman" panose="02020603050405020304" pitchFamily="18" charset="0"/>
              </a:rPr>
              <a:t>The Spartans sent </a:t>
            </a:r>
            <a:r>
              <a:rPr lang="en-GB" dirty="0" err="1">
                <a:latin typeface="Times New Roman" panose="02020603050405020304" pitchFamily="18" charset="0"/>
                <a:cs typeface="Times New Roman" panose="02020603050405020304" pitchFamily="18" charset="0"/>
              </a:rPr>
              <a:t>Gylippos</a:t>
            </a:r>
            <a:r>
              <a:rPr lang="en-GB" dirty="0">
                <a:latin typeface="Times New Roman" panose="02020603050405020304" pitchFamily="18" charset="0"/>
                <a:cs typeface="Times New Roman" panose="02020603050405020304" pitchFamily="18" charset="0"/>
              </a:rPr>
              <a:t> to Sicily, started taking a more active role in the Aegean and, more importantly, fortified </a:t>
            </a:r>
            <a:r>
              <a:rPr lang="en-GB" dirty="0" err="1">
                <a:latin typeface="Times New Roman" panose="02020603050405020304" pitchFamily="18" charset="0"/>
                <a:cs typeface="Times New Roman" panose="02020603050405020304" pitchFamily="18" charset="0"/>
              </a:rPr>
              <a:t>Dekeleia</a:t>
            </a:r>
            <a:r>
              <a:rPr lang="en-GB" dirty="0">
                <a:latin typeface="Times New Roman" panose="02020603050405020304" pitchFamily="18" charset="0"/>
                <a:cs typeface="Times New Roman" panose="02020603050405020304" pitchFamily="18" charset="0"/>
              </a:rPr>
              <a:t> in </a:t>
            </a:r>
            <a:r>
              <a:rPr lang="en-GB" dirty="0" err="1">
                <a:latin typeface="Times New Roman" panose="02020603050405020304" pitchFamily="18" charset="0"/>
                <a:cs typeface="Times New Roman" panose="02020603050405020304" pitchFamily="18" charset="0"/>
              </a:rPr>
              <a:t>Attika</a:t>
            </a:r>
            <a:r>
              <a:rPr lang="en-GB" dirty="0">
                <a:latin typeface="Times New Roman" panose="02020603050405020304" pitchFamily="18" charset="0"/>
                <a:cs typeface="Times New Roman" panose="02020603050405020304" pitchFamily="18" charset="0"/>
              </a:rPr>
              <a: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Sparta and the Sicilian Expedition</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Peloponnesians, mainly the Corinthians, had very close relationships with the Greeks of south Italy and Sicily.</a:t>
            </a:r>
          </a:p>
          <a:p>
            <a:r>
              <a:rPr lang="en-GB" dirty="0">
                <a:latin typeface="Times New Roman" panose="02020603050405020304" pitchFamily="18" charset="0"/>
                <a:cs typeface="Times New Roman" panose="02020603050405020304" pitchFamily="18" charset="0"/>
              </a:rPr>
              <a:t>The Spartans did not send an expeditionary force against the Athenians in Sicily because they were still under compulsion from the Peace of </a:t>
            </a:r>
            <a:r>
              <a:rPr lang="en-GB" dirty="0" err="1">
                <a:latin typeface="Times New Roman" panose="02020603050405020304" pitchFamily="18" charset="0"/>
                <a:cs typeface="Times New Roman" panose="02020603050405020304" pitchFamily="18" charset="0"/>
              </a:rPr>
              <a:t>Nikias</a:t>
            </a:r>
            <a:r>
              <a:rPr lang="en-GB" dirty="0">
                <a:latin typeface="Times New Roman" panose="02020603050405020304" pitchFamily="18" charset="0"/>
                <a:cs typeface="Times New Roman" panose="02020603050405020304" pitchFamily="18" charset="0"/>
              </a:rPr>
              <a:t>.</a:t>
            </a:r>
          </a:p>
          <a:p>
            <a:r>
              <a:rPr lang="en-GB" dirty="0" err="1">
                <a:latin typeface="Times New Roman" panose="02020603050405020304" pitchFamily="18" charset="0"/>
                <a:cs typeface="Times New Roman" panose="02020603050405020304" pitchFamily="18" charset="0"/>
              </a:rPr>
              <a:t>Gylippos</a:t>
            </a:r>
            <a:r>
              <a:rPr lang="en-GB" dirty="0">
                <a:latin typeface="Times New Roman" panose="02020603050405020304" pitchFamily="18" charset="0"/>
                <a:cs typeface="Times New Roman" panose="02020603050405020304" pitchFamily="18" charset="0"/>
              </a:rPr>
              <a:t>, however, was an experienced military commander and had personal ties to the area.</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t>Sparta and the Sicilian Expedition</a:t>
            </a:r>
          </a:p>
        </p:txBody>
      </p:sp>
      <p:sp>
        <p:nvSpPr>
          <p:cNvPr id="3" name="Content Placeholder 2"/>
          <p:cNvSpPr>
            <a:spLocks noGrp="1"/>
          </p:cNvSpPr>
          <p:nvPr>
            <p:ph idx="1"/>
          </p:nvPr>
        </p:nvSpPr>
        <p:spPr>
          <a:xfrm>
            <a:off x="1069848" y="2320412"/>
            <a:ext cx="10058400" cy="3851787"/>
          </a:xfrm>
        </p:spPr>
        <p:txBody>
          <a:bodyPr>
            <a:normAutofit/>
          </a:bodyPr>
          <a:lstStyle/>
          <a:p>
            <a:pPr marL="0" indent="0">
              <a:spcBef>
                <a:spcPts val="0"/>
              </a:spcBef>
              <a:buNone/>
            </a:pPr>
            <a:r>
              <a:rPr lang="en-GB" sz="1700" dirty="0"/>
              <a:t>Meanwhile the Lacedaemonian, </a:t>
            </a:r>
            <a:r>
              <a:rPr lang="en-GB" sz="1700" dirty="0" err="1"/>
              <a:t>Gylippus</a:t>
            </a:r>
            <a:r>
              <a:rPr lang="en-GB" sz="1700" dirty="0"/>
              <a:t>, and the ships from Corinth were now off Leucas, intent upon going with all haste to the relief of Sicily. The reports that reached them being of an alarming kind, and all agreeing in the falsehood that Syracuse was already completely invested, </a:t>
            </a:r>
            <a:r>
              <a:rPr lang="en-GB" sz="1700" dirty="0" err="1"/>
              <a:t>Gylippus</a:t>
            </a:r>
            <a:r>
              <a:rPr lang="en-GB" sz="1700" dirty="0"/>
              <a:t> abandoned all hope of Sicily, and wishing to save Italy, rapidly crossed the Ionian Sea to Tarentum with the Corinthian, </a:t>
            </a:r>
            <a:r>
              <a:rPr lang="en-GB" sz="1700" dirty="0" err="1"/>
              <a:t>Pythen</a:t>
            </a:r>
            <a:r>
              <a:rPr lang="en-GB" sz="1700" dirty="0"/>
              <a:t>, two Laconian, and two Corinthian vessels, leaving the Corinthians to follow him after manning, in addition to their own ten, two Leucadian and two </a:t>
            </a:r>
            <a:r>
              <a:rPr lang="en-GB" sz="1700" dirty="0" err="1"/>
              <a:t>Ambraciot</a:t>
            </a:r>
            <a:r>
              <a:rPr lang="en-GB" sz="1700" dirty="0"/>
              <a:t> ships. </a:t>
            </a:r>
            <a:r>
              <a:rPr lang="en-GB" sz="1700" b="1" dirty="0"/>
              <a:t>From Tarentum </a:t>
            </a:r>
            <a:r>
              <a:rPr lang="en-GB" sz="1700" b="1" dirty="0" err="1"/>
              <a:t>Gylippus</a:t>
            </a:r>
            <a:r>
              <a:rPr lang="en-GB" sz="1700" b="1" dirty="0"/>
              <a:t> first went on an embassy to </a:t>
            </a:r>
            <a:r>
              <a:rPr lang="en-GB" sz="1700" b="1" dirty="0" err="1"/>
              <a:t>Thurii</a:t>
            </a:r>
            <a:r>
              <a:rPr lang="en-GB" sz="1700" b="1" dirty="0"/>
              <a:t>, and claimed anew the rights of citizenship which his father had enjoyed; </a:t>
            </a:r>
            <a:r>
              <a:rPr lang="en-GB" sz="1700" dirty="0"/>
              <a:t>failing to bring over the townspeople, he weighed anchor and coasted along Italy. Opposite the </a:t>
            </a:r>
            <a:r>
              <a:rPr lang="en-GB" sz="1700" dirty="0" err="1"/>
              <a:t>Terinaean</a:t>
            </a:r>
            <a:r>
              <a:rPr lang="en-GB" sz="1700" dirty="0"/>
              <a:t> gulf he was caught by the wind which blows violently and steadily from the north in that quarter, and was carried out to sea; and after experiencing very rough weather, remade Tarentum, where he hauled ashore and refitted such of his ships as had suffered most from the tempest. </a:t>
            </a:r>
            <a:r>
              <a:rPr lang="en-GB" sz="1700" b="1" dirty="0"/>
              <a:t>Nicias heard of his approach, but, like the </a:t>
            </a:r>
            <a:r>
              <a:rPr lang="en-GB" sz="1700" b="1" dirty="0" err="1"/>
              <a:t>Thurians</a:t>
            </a:r>
            <a:r>
              <a:rPr lang="en-GB" sz="1700" b="1" dirty="0"/>
              <a:t>, despised the scanty number of his ships, and set down piracy as the only probable object of the voyage, and so took no precautions for the present. </a:t>
            </a:r>
          </a:p>
          <a:p>
            <a:pPr algn="r">
              <a:buNone/>
            </a:pPr>
            <a:r>
              <a:rPr lang="en-GB" sz="1700" dirty="0"/>
              <a:t>Thucydides 6.104</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latin typeface="Times New Roman" panose="02020603050405020304" pitchFamily="18" charset="0"/>
                <a:cs typeface="Times New Roman" panose="02020603050405020304" pitchFamily="18" charset="0"/>
              </a:endParaRPr>
            </a:p>
          </p:txBody>
        </p:sp>
        <p:sp>
          <p:nvSpPr>
            <p:cNvPr id="12" name="Oval 11">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latin typeface="Times New Roman" panose="02020603050405020304" pitchFamily="18" charset="0"/>
                <a:cs typeface="Times New Roman" panose="02020603050405020304" pitchFamily="18" charset="0"/>
              </a:endParaRPr>
            </a:p>
          </p:txBody>
        </p:sp>
      </p:grpSp>
      <p:sp>
        <p:nvSpPr>
          <p:cNvPr id="14" name="Rectangle 13">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2280" y="484632"/>
            <a:ext cx="6743844" cy="1609344"/>
          </a:xfrm>
        </p:spPr>
        <p:txBody>
          <a:bodyPr vert="horz" lIns="91440" tIns="45720" rIns="91440" bIns="45720" rtlCol="0" anchor="ctr">
            <a:normAutofit/>
          </a:bodyPr>
          <a:lstStyle/>
          <a:p>
            <a:r>
              <a:rPr lang="en-US" sz="4800">
                <a:latin typeface="Times New Roman" panose="02020603050405020304" pitchFamily="18" charset="0"/>
                <a:cs typeface="Times New Roman" panose="02020603050405020304" pitchFamily="18" charset="0"/>
              </a:rPr>
              <a:t>Walls and Counter-walls</a:t>
            </a:r>
          </a:p>
        </p:txBody>
      </p:sp>
      <p:sp>
        <p:nvSpPr>
          <p:cNvPr id="5" name="Content Placeholder 4"/>
          <p:cNvSpPr>
            <a:spLocks noGrp="1"/>
          </p:cNvSpPr>
          <p:nvPr>
            <p:ph sz="half" idx="1"/>
          </p:nvPr>
        </p:nvSpPr>
        <p:spPr>
          <a:xfrm>
            <a:off x="382279" y="2121408"/>
            <a:ext cx="6743845" cy="4050792"/>
          </a:xfrm>
        </p:spPr>
        <p:txBody>
          <a:bodyPr vert="horz" lIns="91440" tIns="45720" rIns="91440" bIns="45720" rtlCol="0">
            <a:normAutofit/>
          </a:bodyPr>
          <a:lstStyle/>
          <a:p>
            <a:r>
              <a:rPr lang="en-US" sz="1800" dirty="0">
                <a:latin typeface="Times New Roman" panose="02020603050405020304" pitchFamily="18" charset="0"/>
                <a:cs typeface="Times New Roman" panose="02020603050405020304" pitchFamily="18" charset="0"/>
              </a:rPr>
              <a:t>Athenians build walls to cut Syracuse off from the sea</a:t>
            </a:r>
          </a:p>
          <a:p>
            <a:r>
              <a:rPr lang="en-US" sz="1800" dirty="0">
                <a:latin typeface="Times New Roman" panose="02020603050405020304" pitchFamily="18" charset="0"/>
                <a:cs typeface="Times New Roman" panose="02020603050405020304" pitchFamily="18" charset="0"/>
              </a:rPr>
              <a:t>Syracuse builds counter-walls to prevent this</a:t>
            </a:r>
          </a:p>
          <a:p>
            <a:r>
              <a:rPr lang="en-US" sz="1800" dirty="0" err="1">
                <a:latin typeface="Times New Roman" panose="02020603050405020304" pitchFamily="18" charset="0"/>
                <a:cs typeface="Times New Roman" panose="02020603050405020304" pitchFamily="18" charset="0"/>
              </a:rPr>
              <a:t>Gylippus</a:t>
            </a:r>
            <a:r>
              <a:rPr lang="en-US" sz="1800" dirty="0">
                <a:latin typeface="Times New Roman" panose="02020603050405020304" pitchFamily="18" charset="0"/>
                <a:cs typeface="Times New Roman" panose="02020603050405020304" pitchFamily="18" charset="0"/>
              </a:rPr>
              <a:t> succeeds in blocking the Athenians from extending the wall to the sea in 2 battles</a:t>
            </a:r>
          </a:p>
        </p:txBody>
      </p:sp>
      <p:pic>
        <p:nvPicPr>
          <p:cNvPr id="3" name="Picture 2" descr="http://s4.hubimg.com/u/406639_f520.jpg">
            <a:extLst>
              <a:ext uri="{FF2B5EF4-FFF2-40B4-BE49-F238E27FC236}">
                <a16:creationId xmlns:a16="http://schemas.microsoft.com/office/drawing/2014/main" id="{F9989BD1-DF13-F654-F604-3D4CCD472C3A}"/>
              </a:ext>
            </a:extLst>
          </p:cNvPr>
          <p:cNvPicPr>
            <a:picLocks noChangeAspect="1" noChangeArrowheads="1"/>
          </p:cNvPicPr>
          <p:nvPr/>
        </p:nvPicPr>
        <p:blipFill rotWithShape="1">
          <a:blip r:embed="rId7" cstate="print"/>
          <a:srcRect b="747"/>
          <a:stretch/>
        </p:blipFill>
        <p:spPr bwMode="auto">
          <a:xfrm>
            <a:off x="7545274" y="10"/>
            <a:ext cx="4646726" cy="6857990"/>
          </a:xfrm>
          <a:prstGeom prst="rect">
            <a:avLst/>
          </a:prstGeom>
          <a:noFill/>
        </p:spPr>
      </p:pic>
      <p:grpSp>
        <p:nvGrpSpPr>
          <p:cNvPr id="16" name="Group 15">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6">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8" name="Oval 17">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Thucydides’ Judgement</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failure of the expedition:</a:t>
            </a:r>
          </a:p>
          <a:p>
            <a:pPr>
              <a:buNone/>
            </a:pPr>
            <a:r>
              <a:rPr lang="en-GB" dirty="0">
                <a:latin typeface="Times New Roman" panose="02020603050405020304" pitchFamily="18" charset="0"/>
                <a:cs typeface="Times New Roman" panose="02020603050405020304" pitchFamily="18" charset="0"/>
              </a:rPr>
              <a:t> ‘involved not so much an error of judgment about the people against whom it was sent as the failure by those who sent out the expedition to make the right decisions in support of the men who had gone. Instead, through the accusations made against individuals in the struggle for political supremacy, they made the expeditionary force less effective’.</a:t>
            </a:r>
          </a:p>
          <a:p>
            <a:pPr algn="r">
              <a:buNone/>
            </a:pPr>
            <a:r>
              <a:rPr lang="en-GB" dirty="0">
                <a:latin typeface="Times New Roman" panose="02020603050405020304" pitchFamily="18" charset="0"/>
                <a:cs typeface="Times New Roman" panose="02020603050405020304" pitchFamily="18" charset="0"/>
              </a:rPr>
              <a:t>Thucydides 2.65.11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4" name="Rectangle 2063">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56350" y="484632"/>
            <a:ext cx="3544035" cy="664899"/>
          </a:xfrm>
          <a:ln>
            <a:noFill/>
          </a:ln>
        </p:spPr>
        <p:txBody>
          <a:bodyPr>
            <a:normAutofit/>
          </a:bodyPr>
          <a:lstStyle/>
          <a:p>
            <a:r>
              <a:rPr lang="en-GB" sz="3200" dirty="0" err="1">
                <a:latin typeface="Times New Roman" panose="02020603050405020304" pitchFamily="18" charset="0"/>
                <a:cs typeface="Times New Roman" panose="02020603050405020304" pitchFamily="18" charset="0"/>
              </a:rPr>
              <a:t>Dekeleia</a:t>
            </a:r>
            <a:endParaRPr lang="en-GB" sz="32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C1E9C70-89EB-42EA-E431-065B33E523F4}"/>
              </a:ext>
            </a:extLst>
          </p:cNvPr>
          <p:cNvPicPr>
            <a:picLocks noChangeAspect="1"/>
          </p:cNvPicPr>
          <p:nvPr/>
        </p:nvPicPr>
        <p:blipFill>
          <a:blip r:embed="rId4"/>
          <a:stretch>
            <a:fillRect/>
          </a:stretch>
        </p:blipFill>
        <p:spPr>
          <a:xfrm>
            <a:off x="773322" y="321170"/>
            <a:ext cx="6358731" cy="6215660"/>
          </a:xfrm>
          <a:prstGeom prst="rect">
            <a:avLst/>
          </a:prstGeom>
        </p:spPr>
      </p:pic>
      <p:sp>
        <p:nvSpPr>
          <p:cNvPr id="3" name="Content Placeholder 2"/>
          <p:cNvSpPr>
            <a:spLocks noGrp="1"/>
          </p:cNvSpPr>
          <p:nvPr>
            <p:ph idx="1"/>
          </p:nvPr>
        </p:nvSpPr>
        <p:spPr>
          <a:xfrm>
            <a:off x="8156351" y="1178724"/>
            <a:ext cx="3544034" cy="4993476"/>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In the first days of the spring following, at an earlier period than usual, the Lacedaemonians and their allies invaded Attica, under the command of Agis, son of </a:t>
            </a:r>
            <a:r>
              <a:rPr lang="en-GB" sz="1800" dirty="0" err="1">
                <a:latin typeface="Times New Roman" panose="02020603050405020304" pitchFamily="18" charset="0"/>
                <a:cs typeface="Times New Roman" panose="02020603050405020304" pitchFamily="18" charset="0"/>
              </a:rPr>
              <a:t>Archidamus</a:t>
            </a:r>
            <a:r>
              <a:rPr lang="en-GB" sz="1800" dirty="0">
                <a:latin typeface="Times New Roman" panose="02020603050405020304" pitchFamily="18" charset="0"/>
                <a:cs typeface="Times New Roman" panose="02020603050405020304" pitchFamily="18" charset="0"/>
              </a:rPr>
              <a:t>, king of the Lacedaemonians. They began by devastating the parts bordering upon the plain, </a:t>
            </a:r>
            <a:r>
              <a:rPr lang="en-GB" sz="1800" b="1" dirty="0">
                <a:latin typeface="Times New Roman" panose="02020603050405020304" pitchFamily="18" charset="0"/>
                <a:cs typeface="Times New Roman" panose="02020603050405020304" pitchFamily="18" charset="0"/>
              </a:rPr>
              <a:t>and next proceeded to fortify </a:t>
            </a:r>
            <a:r>
              <a:rPr lang="en-GB" sz="1800" b="1" dirty="0" err="1">
                <a:latin typeface="Times New Roman" panose="02020603050405020304" pitchFamily="18" charset="0"/>
                <a:cs typeface="Times New Roman" panose="02020603050405020304" pitchFamily="18" charset="0"/>
              </a:rPr>
              <a:t>Decelea</a:t>
            </a:r>
            <a:r>
              <a:rPr lang="en-GB" sz="1800" b="1" dirty="0">
                <a:latin typeface="Times New Roman" panose="02020603050405020304" pitchFamily="18" charset="0"/>
                <a:cs typeface="Times New Roman" panose="02020603050405020304" pitchFamily="18" charset="0"/>
              </a:rPr>
              <a:t>, dividing the work among the different cities. </a:t>
            </a:r>
            <a:r>
              <a:rPr lang="en-GB" sz="1800" b="1" dirty="0" err="1">
                <a:latin typeface="Times New Roman" panose="02020603050405020304" pitchFamily="18" charset="0"/>
                <a:cs typeface="Times New Roman" panose="02020603050405020304" pitchFamily="18" charset="0"/>
              </a:rPr>
              <a:t>Decelea</a:t>
            </a:r>
            <a:r>
              <a:rPr lang="en-GB" sz="1800" b="1" dirty="0">
                <a:latin typeface="Times New Roman" panose="02020603050405020304" pitchFamily="18" charset="0"/>
                <a:cs typeface="Times New Roman" panose="02020603050405020304" pitchFamily="18" charset="0"/>
              </a:rPr>
              <a:t> is about thirteen or fourteen miles from the city of Athens, and the same distance or not much further from Boeotia; and the fort was meant to annoy the plain and the richest parts of the country, being in sight of Athens</a:t>
            </a:r>
            <a:r>
              <a:rPr lang="en-GB" sz="1800" dirty="0">
                <a:latin typeface="Times New Roman" panose="02020603050405020304" pitchFamily="18" charset="0"/>
                <a:cs typeface="Times New Roman" panose="02020603050405020304" pitchFamily="18" charset="0"/>
              </a:rPr>
              <a:t>. </a:t>
            </a:r>
          </a:p>
          <a:p>
            <a:pPr algn="r">
              <a:buNone/>
            </a:pPr>
            <a:r>
              <a:rPr lang="en-GB" sz="1800" dirty="0">
                <a:latin typeface="Times New Roman" panose="02020603050405020304" pitchFamily="18" charset="0"/>
                <a:cs typeface="Times New Roman" panose="02020603050405020304" pitchFamily="18" charset="0"/>
              </a:rPr>
              <a:t>Thucydides 7.19</a:t>
            </a:r>
          </a:p>
        </p:txBody>
      </p:sp>
      <p:grpSp>
        <p:nvGrpSpPr>
          <p:cNvPr id="2066" name="Group 2065">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067" name="Oval 2066">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68" name="Oval 2067">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Effect of the Fortification of </a:t>
            </a:r>
            <a:r>
              <a:rPr lang="en-GB" sz="4400" dirty="0" err="1">
                <a:latin typeface="Times New Roman" panose="02020603050405020304" pitchFamily="18" charset="0"/>
                <a:cs typeface="Times New Roman" panose="02020603050405020304" pitchFamily="18" charset="0"/>
              </a:rPr>
              <a:t>Dekeleia</a:t>
            </a:r>
            <a:endParaRPr lang="en-GB"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Since </a:t>
            </a:r>
            <a:r>
              <a:rPr lang="en-GB" dirty="0" err="1">
                <a:latin typeface="Times New Roman" panose="02020603050405020304" pitchFamily="18" charset="0"/>
                <a:cs typeface="Times New Roman" panose="02020603050405020304" pitchFamily="18" charset="0"/>
              </a:rPr>
              <a:t>Decelea</a:t>
            </a:r>
            <a:r>
              <a:rPr lang="en-GB" dirty="0">
                <a:latin typeface="Times New Roman" panose="02020603050405020304" pitchFamily="18" charset="0"/>
                <a:cs typeface="Times New Roman" panose="02020603050405020304" pitchFamily="18" charset="0"/>
              </a:rPr>
              <a:t> had been first fortified by the whole Peloponnesian army during this summer, and then occupied for the annoyance of the country by the garrisons from the cities relieving each other at stated intervals, </a:t>
            </a:r>
            <a:r>
              <a:rPr lang="en-GB" b="1" dirty="0">
                <a:latin typeface="Times New Roman" panose="02020603050405020304" pitchFamily="18" charset="0"/>
                <a:cs typeface="Times New Roman" panose="02020603050405020304" pitchFamily="18" charset="0"/>
              </a:rPr>
              <a:t>it had been doing great mischief to the Athenians; in </a:t>
            </a:r>
            <a:r>
              <a:rPr lang="en-GB" dirty="0">
                <a:latin typeface="Times New Roman" panose="02020603050405020304" pitchFamily="18" charset="0"/>
                <a:cs typeface="Times New Roman" panose="02020603050405020304" pitchFamily="18" charset="0"/>
              </a:rPr>
              <a:t>fact this occupation, by </a:t>
            </a:r>
            <a:r>
              <a:rPr lang="en-GB" b="1" dirty="0">
                <a:latin typeface="Times New Roman" panose="02020603050405020304" pitchFamily="18" charset="0"/>
                <a:cs typeface="Times New Roman" panose="02020603050405020304" pitchFamily="18" charset="0"/>
              </a:rPr>
              <a:t>the destruction of property and loss of men which resulted from it, was one of the principal causes of their ruin. …They were deprived of their whole country: more than twenty thousand slaves had deserted, a great part of </a:t>
            </a:r>
            <a:r>
              <a:rPr lang="en-GB" dirty="0">
                <a:latin typeface="Times New Roman" panose="02020603050405020304" pitchFamily="18" charset="0"/>
                <a:cs typeface="Times New Roman" panose="02020603050405020304" pitchFamily="18" charset="0"/>
              </a:rPr>
              <a:t>them artisans, and all their sheep and beasts of burden were lost; and as the cavalry rode out daily upon excursions to </a:t>
            </a:r>
            <a:r>
              <a:rPr lang="en-GB" dirty="0" err="1">
                <a:latin typeface="Times New Roman" panose="02020603050405020304" pitchFamily="18" charset="0"/>
                <a:cs typeface="Times New Roman" panose="02020603050405020304" pitchFamily="18" charset="0"/>
              </a:rPr>
              <a:t>Decelea</a:t>
            </a:r>
            <a:r>
              <a:rPr lang="en-GB" dirty="0">
                <a:latin typeface="Times New Roman" panose="02020603050405020304" pitchFamily="18" charset="0"/>
                <a:cs typeface="Times New Roman" panose="02020603050405020304" pitchFamily="18" charset="0"/>
              </a:rPr>
              <a:t> and to guard the country, their horses were either lamed by being constantly worked upon rocky ground, or wounded by the enemy. </a:t>
            </a:r>
            <a:r>
              <a:rPr lang="en-GB" b="1" dirty="0">
                <a:latin typeface="Times New Roman" panose="02020603050405020304" pitchFamily="18" charset="0"/>
                <a:cs typeface="Times New Roman" panose="02020603050405020304" pitchFamily="18" charset="0"/>
              </a:rPr>
              <a:t>Besides, the transport of provisions from Euboea, which had before been carried on so much more quickly over land by </a:t>
            </a:r>
            <a:r>
              <a:rPr lang="en-GB" b="1" dirty="0" err="1">
                <a:latin typeface="Times New Roman" panose="02020603050405020304" pitchFamily="18" charset="0"/>
                <a:cs typeface="Times New Roman" panose="02020603050405020304" pitchFamily="18" charset="0"/>
              </a:rPr>
              <a:t>Decelea</a:t>
            </a:r>
            <a:r>
              <a:rPr lang="en-GB" b="1" dirty="0">
                <a:latin typeface="Times New Roman" panose="02020603050405020304" pitchFamily="18" charset="0"/>
                <a:cs typeface="Times New Roman" panose="02020603050405020304" pitchFamily="18" charset="0"/>
              </a:rPr>
              <a:t> from </a:t>
            </a:r>
            <a:r>
              <a:rPr lang="en-GB" b="1" dirty="0" err="1">
                <a:latin typeface="Times New Roman" panose="02020603050405020304" pitchFamily="18" charset="0"/>
                <a:cs typeface="Times New Roman" panose="02020603050405020304" pitchFamily="18" charset="0"/>
              </a:rPr>
              <a:t>Oropus</a:t>
            </a:r>
            <a:r>
              <a:rPr lang="en-GB" b="1" dirty="0">
                <a:latin typeface="Times New Roman" panose="02020603050405020304" pitchFamily="18" charset="0"/>
                <a:cs typeface="Times New Roman" panose="02020603050405020304" pitchFamily="18" charset="0"/>
              </a:rPr>
              <a:t>, was now effected at great cost by sea round </a:t>
            </a:r>
            <a:r>
              <a:rPr lang="en-GB" b="1" dirty="0" err="1">
                <a:latin typeface="Times New Roman" panose="02020603050405020304" pitchFamily="18" charset="0"/>
                <a:cs typeface="Times New Roman" panose="02020603050405020304" pitchFamily="18" charset="0"/>
              </a:rPr>
              <a:t>Sunium</a:t>
            </a:r>
            <a:r>
              <a:rPr lang="en-GB" b="1" dirty="0">
                <a:latin typeface="Times New Roman" panose="02020603050405020304" pitchFamily="18" charset="0"/>
                <a:cs typeface="Times New Roman" panose="02020603050405020304" pitchFamily="18" charset="0"/>
              </a:rPr>
              <a:t>; everything the city required had to be imported from abroad, and </a:t>
            </a:r>
            <a:r>
              <a:rPr lang="en-GB" dirty="0">
                <a:latin typeface="Times New Roman" panose="02020603050405020304" pitchFamily="18" charset="0"/>
                <a:cs typeface="Times New Roman" panose="02020603050405020304" pitchFamily="18" charset="0"/>
              </a:rPr>
              <a:t>instead of a city it became a fortress. </a:t>
            </a:r>
          </a:p>
          <a:p>
            <a:pPr algn="r">
              <a:buNone/>
            </a:pPr>
            <a:r>
              <a:rPr lang="en-GB" dirty="0">
                <a:latin typeface="Times New Roman" panose="02020603050405020304" pitchFamily="18" charset="0"/>
                <a:cs typeface="Times New Roman" panose="02020603050405020304" pitchFamily="18" charset="0"/>
              </a:rPr>
              <a:t>Thucydides 7.27-8</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Effect of the Fortification of </a:t>
            </a:r>
            <a:r>
              <a:rPr lang="en-GB" sz="4400" dirty="0" err="1">
                <a:latin typeface="Times New Roman" panose="02020603050405020304" pitchFamily="18" charset="0"/>
                <a:cs typeface="Times New Roman" panose="02020603050405020304" pitchFamily="18" charset="0"/>
              </a:rPr>
              <a:t>Dekeleia</a:t>
            </a:r>
            <a:endParaRPr lang="en-GB"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Summer and winter the Athenians were worn out by having to keep guard on the fortifications, during the day by turns, by night all </a:t>
            </a:r>
            <a:r>
              <a:rPr lang="en-GB" dirty="0">
                <a:latin typeface="Times New Roman" panose="02020603050405020304" pitchFamily="18" charset="0"/>
                <a:cs typeface="Times New Roman" panose="02020603050405020304" pitchFamily="18" charset="0"/>
              </a:rPr>
              <a:t>together, the cavalry excepted, at the different military posts or upon the wall. …These causes, the great losses from </a:t>
            </a:r>
            <a:r>
              <a:rPr lang="en-GB" dirty="0" err="1">
                <a:latin typeface="Times New Roman" panose="02020603050405020304" pitchFamily="18" charset="0"/>
                <a:cs typeface="Times New Roman" panose="02020603050405020304" pitchFamily="18" charset="0"/>
              </a:rPr>
              <a:t>Decelea</a:t>
            </a:r>
            <a:r>
              <a:rPr lang="en-GB" dirty="0">
                <a:latin typeface="Times New Roman" panose="02020603050405020304" pitchFamily="18" charset="0"/>
                <a:cs typeface="Times New Roman" panose="02020603050405020304" pitchFamily="18" charset="0"/>
              </a:rPr>
              <a:t>, and the other heavy charges that fell upon them, </a:t>
            </a:r>
            <a:r>
              <a:rPr lang="en-GB" b="1" dirty="0">
                <a:latin typeface="Times New Roman" panose="02020603050405020304" pitchFamily="18" charset="0"/>
                <a:cs typeface="Times New Roman" panose="02020603050405020304" pitchFamily="18" charset="0"/>
              </a:rPr>
              <a:t>produced their financial embarrassment; and it was at this time that they imposed upon their subjects, instead of the tribute, the tax of a twentieth upon all imports and exports by sea</a:t>
            </a:r>
            <a:r>
              <a:rPr lang="en-GB" dirty="0">
                <a:latin typeface="Times New Roman" panose="02020603050405020304" pitchFamily="18" charset="0"/>
                <a:cs typeface="Times New Roman" panose="02020603050405020304" pitchFamily="18" charset="0"/>
              </a:rPr>
              <a:t>, which they thought would bring them in more money; their expenditure being now not the same as at first, but having grown with the war while their revenues decayed. </a:t>
            </a:r>
          </a:p>
          <a:p>
            <a:pPr algn="r">
              <a:buNone/>
            </a:pPr>
            <a:r>
              <a:rPr lang="en-GB" dirty="0">
                <a:latin typeface="Times New Roman" panose="02020603050405020304" pitchFamily="18" charset="0"/>
                <a:cs typeface="Times New Roman" panose="02020603050405020304" pitchFamily="18" charset="0"/>
              </a:rPr>
              <a:t>Thucydides 7.27-8</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Effect of </a:t>
            </a:r>
            <a:r>
              <a:rPr lang="en-GB" dirty="0" err="1">
                <a:latin typeface="Times New Roman" panose="02020603050405020304" pitchFamily="18" charset="0"/>
                <a:cs typeface="Times New Roman" panose="02020603050405020304" pitchFamily="18" charset="0"/>
              </a:rPr>
              <a:t>Dekeleia</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permanent enemy presence in Attika created serious logistical problems for Athens.</a:t>
            </a:r>
          </a:p>
          <a:p>
            <a:r>
              <a:rPr lang="en-GB" dirty="0">
                <a:latin typeface="Times New Roman" panose="02020603050405020304" pitchFamily="18" charset="0"/>
                <a:cs typeface="Times New Roman" panose="02020603050405020304" pitchFamily="18" charset="0"/>
              </a:rPr>
              <a:t>There was considerable destruction of property.</a:t>
            </a:r>
          </a:p>
          <a:p>
            <a:r>
              <a:rPr lang="en-GB" dirty="0">
                <a:latin typeface="Times New Roman" panose="02020603050405020304" pitchFamily="18" charset="0"/>
                <a:cs typeface="Times New Roman" panose="02020603050405020304" pitchFamily="18" charset="0"/>
              </a:rPr>
              <a:t>The Athenians were trapped behind their walls throughout the year.</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Effects of the Sicilian Disaster</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Already distressed at all points and in all quarters, after what had now happened, they were seized by a fear and consternation quite without example. It was grievous enough for the state and for every man in his proper person to </a:t>
            </a:r>
            <a:r>
              <a:rPr lang="en-GB" b="1" dirty="0">
                <a:latin typeface="Times New Roman" panose="02020603050405020304" pitchFamily="18" charset="0"/>
                <a:cs typeface="Times New Roman" panose="02020603050405020304" pitchFamily="18" charset="0"/>
              </a:rPr>
              <a:t>lose so many heavy infantry, cavalry, and able-bodied troops, and to see none left to replace them</a:t>
            </a:r>
            <a:r>
              <a:rPr lang="en-GB" dirty="0">
                <a:latin typeface="Times New Roman" panose="02020603050405020304" pitchFamily="18" charset="0"/>
                <a:cs typeface="Times New Roman" panose="02020603050405020304" pitchFamily="18" charset="0"/>
              </a:rPr>
              <a:t>; but when they saw, also, that </a:t>
            </a:r>
            <a:r>
              <a:rPr lang="en-GB" b="1" dirty="0">
                <a:latin typeface="Times New Roman" panose="02020603050405020304" pitchFamily="18" charset="0"/>
                <a:cs typeface="Times New Roman" panose="02020603050405020304" pitchFamily="18" charset="0"/>
              </a:rPr>
              <a:t>they had not sufficient ships in their docks, or money in the treasury, or crews for the ships, they began to despair of salvation. They thought that their enemies in Sicily would immediately sail with their fleet against Piraeus</a:t>
            </a:r>
            <a:r>
              <a:rPr lang="en-GB" dirty="0">
                <a:latin typeface="Times New Roman" panose="02020603050405020304" pitchFamily="18" charset="0"/>
                <a:cs typeface="Times New Roman" panose="02020603050405020304" pitchFamily="18" charset="0"/>
              </a:rPr>
              <a:t>, inflamed by so signal a victory; while their adversaries at home, redoubling all their preparations, would vigorously attack them by sea and land at once, aided by their own revolted confederates. </a:t>
            </a:r>
          </a:p>
          <a:p>
            <a:pPr algn="r">
              <a:buNone/>
            </a:pPr>
            <a:r>
              <a:rPr lang="en-GB" dirty="0">
                <a:latin typeface="Times New Roman" panose="02020603050405020304" pitchFamily="18" charset="0"/>
                <a:cs typeface="Times New Roman" panose="02020603050405020304" pitchFamily="18" charset="0"/>
              </a:rPr>
              <a:t>Thucydides 8.1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Effects of the Sicilian Disaster</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Nevertheless, with such means as they had, it was determined to resist to the last, and to provide timber and money, and to equip a fleet as they best could, to take steps to secure their confederates and above all Euboea, to reform things in the city upon a more economical footing, and to elect a board of elders to advise upon the state of affairs as occasion should arise. </a:t>
            </a:r>
            <a:r>
              <a:rPr lang="en-GB" dirty="0">
                <a:latin typeface="Times New Roman" panose="02020603050405020304" pitchFamily="18" charset="0"/>
                <a:cs typeface="Times New Roman" panose="02020603050405020304" pitchFamily="18" charset="0"/>
              </a:rPr>
              <a:t>In short, as is the way of a democracy, in the panic of the moment they were ready to be as prudent as possible. </a:t>
            </a:r>
          </a:p>
          <a:p>
            <a:pPr algn="r">
              <a:buNone/>
            </a:pPr>
            <a:r>
              <a:rPr lang="en-GB" dirty="0">
                <a:latin typeface="Times New Roman" panose="02020603050405020304" pitchFamily="18" charset="0"/>
                <a:cs typeface="Times New Roman" panose="02020603050405020304" pitchFamily="18" charset="0"/>
              </a:rPr>
              <a:t>Thucydides 8.1</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11">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70894" y="685800"/>
            <a:ext cx="5617028" cy="1284079"/>
          </a:xfrm>
        </p:spPr>
        <p:txBody>
          <a:bodyPr>
            <a:normAutofit fontScale="90000"/>
          </a:bodyPr>
          <a:lstStyle/>
          <a:p>
            <a:r>
              <a:rPr lang="en-GB" sz="4400" dirty="0">
                <a:solidFill>
                  <a:schemeClr val="tx1"/>
                </a:solidFill>
                <a:latin typeface="Times New Roman" panose="02020603050405020304" pitchFamily="18" charset="0"/>
                <a:cs typeface="Times New Roman" panose="02020603050405020304" pitchFamily="18" charset="0"/>
              </a:rPr>
              <a:t>The Naval Question</a:t>
            </a:r>
          </a:p>
        </p:txBody>
      </p:sp>
      <p:sp>
        <p:nvSpPr>
          <p:cNvPr id="34" name="Freeform: Shape 13">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Several boats on the water&#10;&#10;Description automatically generated">
            <a:extLst>
              <a:ext uri="{FF2B5EF4-FFF2-40B4-BE49-F238E27FC236}">
                <a16:creationId xmlns:a16="http://schemas.microsoft.com/office/drawing/2014/main" id="{A6326B0A-0B1E-15EF-C9C4-49F0917A1229}"/>
              </a:ext>
            </a:extLst>
          </p:cNvPr>
          <p:cNvPicPr>
            <a:picLocks noChangeAspect="1"/>
          </p:cNvPicPr>
          <p:nvPr/>
        </p:nvPicPr>
        <p:blipFill rotWithShape="1">
          <a:blip r:embed="rId3">
            <a:extLst>
              <a:ext uri="{28A0092B-C50C-407E-A947-70E740481C1C}">
                <a14:useLocalDpi xmlns:a14="http://schemas.microsoft.com/office/drawing/2010/main" val="0"/>
              </a:ext>
            </a:extLst>
          </a:blip>
          <a:srcRect l="20144" r="11192"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3" name="Content Placeholder 2"/>
          <p:cNvSpPr>
            <a:spLocks noGrp="1"/>
          </p:cNvSpPr>
          <p:nvPr>
            <p:ph idx="1"/>
          </p:nvPr>
        </p:nvSpPr>
        <p:spPr>
          <a:xfrm>
            <a:off x="6550924" y="2131858"/>
            <a:ext cx="4920019" cy="4040341"/>
          </a:xfrm>
        </p:spPr>
        <p:txBody>
          <a:bodyPr>
            <a:normAutofit/>
          </a:bodyPr>
          <a:lstStyle/>
          <a:p>
            <a:r>
              <a:rPr lang="en-GB" dirty="0">
                <a:latin typeface="Times New Roman" panose="02020603050405020304" pitchFamily="18" charset="0"/>
                <a:cs typeface="Times New Roman" panose="02020603050405020304" pitchFamily="18" charset="0"/>
              </a:rPr>
              <a:t>After the Sicilian Disaster, the Athenians ended up with only a fraction of their fleet operational and able to sail (mainly due to personnel losses).</a:t>
            </a:r>
          </a:p>
          <a:p>
            <a:r>
              <a:rPr lang="en-GB" dirty="0">
                <a:latin typeface="Times New Roman" panose="02020603050405020304" pitchFamily="18" charset="0"/>
                <a:cs typeface="Times New Roman" panose="02020603050405020304" pitchFamily="18" charset="0"/>
              </a:rPr>
              <a:t>This gave the opportunity to the Peloponnesians to fight the Athenians at sea at an equal footing.</a:t>
            </a:r>
          </a:p>
          <a:p>
            <a:r>
              <a:rPr lang="en-GB" dirty="0">
                <a:latin typeface="Times New Roman" panose="02020603050405020304" pitchFamily="18" charset="0"/>
                <a:cs typeface="Times New Roman" panose="02020603050405020304" pitchFamily="18" charset="0"/>
              </a:rPr>
              <a:t>Further, a large number of Athenian allies revolted at the same time.</a:t>
            </a:r>
          </a:p>
        </p:txBody>
      </p:sp>
    </p:spTree>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Spartan Strategic Options</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Aegean Strategy:</a:t>
            </a:r>
          </a:p>
          <a:p>
            <a:pPr lvl="1"/>
            <a:r>
              <a:rPr lang="en-GB" dirty="0">
                <a:latin typeface="Times New Roman" panose="02020603050405020304" pitchFamily="18" charset="0"/>
                <a:cs typeface="Times New Roman" panose="02020603050405020304" pitchFamily="18" charset="0"/>
              </a:rPr>
              <a:t>Support of Chios</a:t>
            </a:r>
          </a:p>
          <a:p>
            <a:pPr lvl="1"/>
            <a:r>
              <a:rPr lang="en-GB" dirty="0">
                <a:latin typeface="Times New Roman" panose="02020603050405020304" pitchFamily="18" charset="0"/>
                <a:cs typeface="Times New Roman" panose="02020603050405020304" pitchFamily="18" charset="0"/>
              </a:rPr>
              <a:t>Influence of </a:t>
            </a:r>
            <a:r>
              <a:rPr lang="en-GB" dirty="0" err="1">
                <a:latin typeface="Times New Roman" panose="02020603050405020304" pitchFamily="18" charset="0"/>
                <a:cs typeface="Times New Roman" panose="02020603050405020304" pitchFamily="18" charset="0"/>
              </a:rPr>
              <a:t>Alkibiades</a:t>
            </a:r>
            <a:endParaRPr lang="en-GB"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Hellespontine</a:t>
            </a:r>
            <a:r>
              <a:rPr lang="en-GB" dirty="0">
                <a:latin typeface="Times New Roman" panose="02020603050405020304" pitchFamily="18" charset="0"/>
                <a:cs typeface="Times New Roman" panose="02020603050405020304" pitchFamily="18" charset="0"/>
              </a:rPr>
              <a:t> Strategy </a:t>
            </a:r>
          </a:p>
          <a:p>
            <a:pPr lvl="1"/>
            <a:r>
              <a:rPr lang="en-GB" dirty="0">
                <a:latin typeface="Times New Roman" panose="02020603050405020304" pitchFamily="18" charset="0"/>
                <a:cs typeface="Times New Roman" panose="02020603050405020304" pitchFamily="18" charset="0"/>
              </a:rPr>
              <a:t>Blockade the Hellespont</a:t>
            </a:r>
          </a:p>
          <a:p>
            <a:pPr lvl="1"/>
            <a:r>
              <a:rPr lang="en-GB" dirty="0">
                <a:latin typeface="Times New Roman" panose="02020603050405020304" pitchFamily="18" charset="0"/>
                <a:cs typeface="Times New Roman" panose="02020603050405020304" pitchFamily="18" charset="0"/>
              </a:rPr>
              <a:t>Control Athens’ grain supply</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gets a navy</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now issued a requisition to the cities for building a hundred ships, fixing their own quota and that of the </a:t>
            </a:r>
            <a:r>
              <a:rPr lang="en-GB" dirty="0" err="1">
                <a:latin typeface="Times New Roman" panose="02020603050405020304" pitchFamily="18" charset="0"/>
                <a:cs typeface="Times New Roman" panose="02020603050405020304" pitchFamily="18" charset="0"/>
              </a:rPr>
              <a:t>Boeotians</a:t>
            </a:r>
            <a:r>
              <a:rPr lang="en-GB" dirty="0">
                <a:latin typeface="Times New Roman" panose="02020603050405020304" pitchFamily="18" charset="0"/>
                <a:cs typeface="Times New Roman" panose="02020603050405020304" pitchFamily="18" charset="0"/>
              </a:rPr>
              <a:t> at twenty-five each; that of the </a:t>
            </a:r>
            <a:r>
              <a:rPr lang="en-GB" dirty="0" err="1">
                <a:latin typeface="Times New Roman" panose="02020603050405020304" pitchFamily="18" charset="0"/>
                <a:cs typeface="Times New Roman" panose="02020603050405020304" pitchFamily="18" charset="0"/>
              </a:rPr>
              <a:t>Phocians</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Locrians</a:t>
            </a:r>
            <a:r>
              <a:rPr lang="en-GB" dirty="0">
                <a:latin typeface="Times New Roman" panose="02020603050405020304" pitchFamily="18" charset="0"/>
                <a:cs typeface="Times New Roman" panose="02020603050405020304" pitchFamily="18" charset="0"/>
              </a:rPr>
              <a:t> together at fifteen; that of the Corinthians at fifteen; that of the Arcadians, </a:t>
            </a:r>
            <a:r>
              <a:rPr lang="en-GB" dirty="0" err="1">
                <a:latin typeface="Times New Roman" panose="02020603050405020304" pitchFamily="18" charset="0"/>
                <a:cs typeface="Times New Roman" panose="02020603050405020304" pitchFamily="18" charset="0"/>
              </a:rPr>
              <a:t>Pellenians</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Sicyonians</a:t>
            </a:r>
            <a:r>
              <a:rPr lang="en-GB" dirty="0">
                <a:latin typeface="Times New Roman" panose="02020603050405020304" pitchFamily="18" charset="0"/>
                <a:cs typeface="Times New Roman" panose="02020603050405020304" pitchFamily="18" charset="0"/>
              </a:rPr>
              <a:t> together at ten; and that of the </a:t>
            </a:r>
            <a:r>
              <a:rPr lang="en-GB" dirty="0" err="1">
                <a:latin typeface="Times New Roman" panose="02020603050405020304" pitchFamily="18" charset="0"/>
                <a:cs typeface="Times New Roman" panose="02020603050405020304" pitchFamily="18" charset="0"/>
              </a:rPr>
              <a:t>Megarians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Troezenians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Epidaurians</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Hermionians</a:t>
            </a:r>
            <a:r>
              <a:rPr lang="en-GB" dirty="0">
                <a:latin typeface="Times New Roman" panose="02020603050405020304" pitchFamily="18" charset="0"/>
                <a:cs typeface="Times New Roman" panose="02020603050405020304" pitchFamily="18" charset="0"/>
              </a:rPr>
              <a:t> together at ten also; </a:t>
            </a:r>
            <a:r>
              <a:rPr lang="en-GB" b="1" dirty="0">
                <a:latin typeface="Times New Roman" panose="02020603050405020304" pitchFamily="18" charset="0"/>
                <a:cs typeface="Times New Roman" panose="02020603050405020304" pitchFamily="18" charset="0"/>
              </a:rPr>
              <a:t>and meanwhile made every other preparation for commencing hostilities by the spring. </a:t>
            </a:r>
          </a:p>
          <a:p>
            <a:pPr algn="r">
              <a:buNone/>
            </a:pPr>
            <a:r>
              <a:rPr lang="en-GB" dirty="0">
                <a:latin typeface="Times New Roman" panose="02020603050405020304" pitchFamily="18" charset="0"/>
                <a:cs typeface="Times New Roman" panose="02020603050405020304" pitchFamily="18" charset="0"/>
              </a:rPr>
              <a:t>Thucydides 8.3.2</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A Treaty With Persia</a:t>
            </a:r>
          </a:p>
        </p:txBody>
      </p:sp>
      <p:sp>
        <p:nvSpPr>
          <p:cNvPr id="3" name="Content Placeholder 2"/>
          <p:cNvSpPr>
            <a:spLocks noGrp="1"/>
          </p:cNvSpPr>
          <p:nvPr>
            <p:ph idx="1"/>
          </p:nvPr>
        </p:nvSpPr>
        <p:spPr>
          <a:xfrm>
            <a:off x="1069848" y="2320412"/>
            <a:ext cx="10058400" cy="3851787"/>
          </a:xfrm>
        </p:spPr>
        <p:txBody>
          <a:bodyPr>
            <a:normAutofit/>
          </a:bodyPr>
          <a:lstStyle/>
          <a:p>
            <a:pPr>
              <a:buNone/>
            </a:pPr>
            <a:r>
              <a:rPr lang="en-GB" sz="1700" dirty="0">
                <a:latin typeface="Times New Roman" panose="02020603050405020304" pitchFamily="18" charset="0"/>
                <a:cs typeface="Times New Roman" panose="02020603050405020304" pitchFamily="18" charset="0"/>
              </a:rPr>
              <a:t>The Lacedaemonians and their allies made a treaty with the king and </a:t>
            </a:r>
            <a:r>
              <a:rPr lang="en-GB" sz="1700" dirty="0" err="1">
                <a:latin typeface="Times New Roman" panose="02020603050405020304" pitchFamily="18" charset="0"/>
                <a:cs typeface="Times New Roman" panose="02020603050405020304" pitchFamily="18" charset="0"/>
              </a:rPr>
              <a:t>Tissaphernes</a:t>
            </a:r>
            <a:r>
              <a:rPr lang="en-GB" sz="1700" dirty="0">
                <a:latin typeface="Times New Roman" panose="02020603050405020304" pitchFamily="18" charset="0"/>
                <a:cs typeface="Times New Roman" panose="02020603050405020304" pitchFamily="18" charset="0"/>
              </a:rPr>
              <a:t> upon the terms following:— </a:t>
            </a:r>
          </a:p>
          <a:p>
            <a:pPr marL="457200" indent="-457200">
              <a:buFont typeface="+mj-lt"/>
              <a:buAutoNum type="arabicPeriod"/>
            </a:pPr>
            <a:r>
              <a:rPr lang="en-GB" sz="1700" dirty="0">
                <a:latin typeface="Times New Roman" panose="02020603050405020304" pitchFamily="18" charset="0"/>
                <a:cs typeface="Times New Roman" panose="02020603050405020304" pitchFamily="18" charset="0"/>
              </a:rPr>
              <a:t>Whatever country or cities the king has, or the king's ancestors had, shall be the king's; and whatever came in to the Athenians from these cities, either money or any other thing, the king and the Lacedaemonians and their allies shall jointly hinder the Athenians from receiving either money or any other thing. </a:t>
            </a:r>
          </a:p>
          <a:p>
            <a:pPr marL="457200" indent="-457200">
              <a:buFont typeface="+mj-lt"/>
              <a:buAutoNum type="arabicPeriod"/>
            </a:pPr>
            <a:r>
              <a:rPr lang="en-GB" sz="1700" dirty="0">
                <a:latin typeface="Times New Roman" panose="02020603050405020304" pitchFamily="18" charset="0"/>
                <a:cs typeface="Times New Roman" panose="02020603050405020304" pitchFamily="18" charset="0"/>
              </a:rPr>
              <a:t>The war with the Athenians shall be carried on jointly by the king and by the Lacedaemonians and their allies; and it shall not be lawful to make peace with the Athenians except both agree, the king on his side and the Lacedaemonians and their allies on theirs. </a:t>
            </a:r>
          </a:p>
          <a:p>
            <a:pPr marL="457200" indent="-457200">
              <a:buFont typeface="+mj-lt"/>
              <a:buAutoNum type="arabicPeriod"/>
            </a:pPr>
            <a:r>
              <a:rPr lang="en-GB" sz="1700" dirty="0">
                <a:latin typeface="Times New Roman" panose="02020603050405020304" pitchFamily="18" charset="0"/>
                <a:cs typeface="Times New Roman" panose="02020603050405020304" pitchFamily="18" charset="0"/>
              </a:rPr>
              <a:t>If any revolt from the king they shall be the enemies of the Lacedaemonians and their allies. And if any revolt from the Lacedaemonians and their allies they shall be the enemies of the king in like manner. </a:t>
            </a:r>
          </a:p>
          <a:p>
            <a:pPr marL="457200" indent="-457200" algn="r">
              <a:buNone/>
            </a:pPr>
            <a:r>
              <a:rPr lang="en-GB" sz="1700" dirty="0">
                <a:latin typeface="Times New Roman" panose="02020603050405020304" pitchFamily="18" charset="0"/>
                <a:cs typeface="Times New Roman" panose="02020603050405020304" pitchFamily="18" charset="0"/>
              </a:rPr>
              <a:t>Thucydides 8.18</a:t>
            </a:r>
          </a:p>
          <a:p>
            <a:endParaRPr lang="en-GB" sz="1700"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Second Treaty with the King</a:t>
            </a:r>
          </a:p>
        </p:txBody>
      </p:sp>
      <p:sp>
        <p:nvSpPr>
          <p:cNvPr id="3" name="Content Placeholder 2"/>
          <p:cNvSpPr>
            <a:spLocks noGrp="1"/>
          </p:cNvSpPr>
          <p:nvPr>
            <p:ph idx="1"/>
          </p:nvPr>
        </p:nvSpPr>
        <p:spPr>
          <a:xfrm>
            <a:off x="1069848" y="2144806"/>
            <a:ext cx="10058400" cy="4621754"/>
          </a:xfrm>
        </p:spPr>
        <p:txBody>
          <a:bodyPr>
            <a:normAutofit fontScale="92500" lnSpcReduction="10000"/>
          </a:bodyPr>
          <a:lstStyle/>
          <a:p>
            <a:pPr marL="0" indent="0">
              <a:buNone/>
            </a:pPr>
            <a:r>
              <a:rPr lang="en-GB" sz="1800" dirty="0">
                <a:latin typeface="Times New Roman" panose="02020603050405020304" pitchFamily="18" charset="0"/>
                <a:cs typeface="Times New Roman" panose="02020603050405020304" pitchFamily="18" charset="0"/>
              </a:rPr>
              <a:t>The convention of the Lacedaemonians and the allies with King Darius and the sons of the king, and with </a:t>
            </a:r>
            <a:r>
              <a:rPr lang="en-GB" sz="1800" dirty="0" err="1">
                <a:latin typeface="Times New Roman" panose="02020603050405020304" pitchFamily="18" charset="0"/>
                <a:cs typeface="Times New Roman" panose="02020603050405020304" pitchFamily="18" charset="0"/>
              </a:rPr>
              <a:t>Tissaphernes</a:t>
            </a:r>
            <a:r>
              <a:rPr lang="en-GB" sz="1800" dirty="0">
                <a:latin typeface="Times New Roman" panose="02020603050405020304" pitchFamily="18" charset="0"/>
                <a:cs typeface="Times New Roman" panose="02020603050405020304" pitchFamily="18" charset="0"/>
              </a:rPr>
              <a:t> for a treaty and friendship, as follows:— </a:t>
            </a:r>
          </a:p>
          <a:p>
            <a:pPr marL="457200" indent="-457200">
              <a:buFont typeface="+mj-lt"/>
              <a:buAutoNum type="arabicPeriod"/>
            </a:pPr>
            <a:r>
              <a:rPr lang="en-GB" sz="1800" b="1" dirty="0">
                <a:latin typeface="Times New Roman" panose="02020603050405020304" pitchFamily="18" charset="0"/>
                <a:cs typeface="Times New Roman" panose="02020603050405020304" pitchFamily="18" charset="0"/>
              </a:rPr>
              <a:t>Neither the Lacedaemonians nor the allies of the Lacedaemonians shall make war against or otherwise injure any country or cities that belong to King Darius or did belong to his father or to his ancestors</a:t>
            </a:r>
            <a:r>
              <a:rPr lang="en-GB" sz="1800" dirty="0">
                <a:latin typeface="Times New Roman" panose="02020603050405020304" pitchFamily="18" charset="0"/>
                <a:cs typeface="Times New Roman" panose="02020603050405020304" pitchFamily="18" charset="0"/>
              </a:rPr>
              <a:t>: neither shall the Lacedaemonians </a:t>
            </a:r>
            <a:r>
              <a:rPr lang="en-GB" sz="1800" b="1" dirty="0">
                <a:latin typeface="Times New Roman" panose="02020603050405020304" pitchFamily="18" charset="0"/>
                <a:cs typeface="Times New Roman" panose="02020603050405020304" pitchFamily="18" charset="0"/>
              </a:rPr>
              <a:t>nor</a:t>
            </a:r>
            <a:r>
              <a:rPr lang="en-GB" sz="1800" dirty="0">
                <a:latin typeface="Times New Roman" panose="02020603050405020304" pitchFamily="18" charset="0"/>
                <a:cs typeface="Times New Roman" panose="02020603050405020304" pitchFamily="18" charset="0"/>
              </a:rPr>
              <a:t> the allies of the Lacedaemonians </a:t>
            </a:r>
            <a:r>
              <a:rPr lang="en-GB" sz="1800" b="1" dirty="0">
                <a:latin typeface="Times New Roman" panose="02020603050405020304" pitchFamily="18" charset="0"/>
                <a:cs typeface="Times New Roman" panose="02020603050405020304" pitchFamily="18" charset="0"/>
              </a:rPr>
              <a:t>exact tribute from such cities</a:t>
            </a:r>
            <a:r>
              <a:rPr lang="en-GB" sz="1800" dirty="0">
                <a:latin typeface="Times New Roman" panose="02020603050405020304" pitchFamily="18" charset="0"/>
                <a:cs typeface="Times New Roman" panose="02020603050405020304" pitchFamily="18" charset="0"/>
              </a:rPr>
              <a:t>. </a:t>
            </a:r>
            <a:r>
              <a:rPr lang="en-GB" sz="1800" b="1" dirty="0">
                <a:latin typeface="Times New Roman" panose="02020603050405020304" pitchFamily="18" charset="0"/>
                <a:cs typeface="Times New Roman" panose="02020603050405020304" pitchFamily="18" charset="0"/>
              </a:rPr>
              <a:t>Neither shall King Darius nor any of the subjects of the king make war against or otherwise injure the Lacedaemonians or their allies</a:t>
            </a:r>
            <a:r>
              <a:rPr lang="en-GB" sz="1800" dirty="0">
                <a:latin typeface="Times New Roman" panose="02020603050405020304" pitchFamily="18" charset="0"/>
                <a:cs typeface="Times New Roman" panose="02020603050405020304" pitchFamily="18" charset="0"/>
              </a:rPr>
              <a:t>. </a:t>
            </a:r>
          </a:p>
          <a:p>
            <a:pPr marL="457200" indent="-457200">
              <a:buFont typeface="+mj-lt"/>
              <a:buAutoNum type="arabicPeriod"/>
            </a:pPr>
            <a:r>
              <a:rPr lang="en-GB" sz="1800" dirty="0">
                <a:latin typeface="Times New Roman" panose="02020603050405020304" pitchFamily="18" charset="0"/>
                <a:cs typeface="Times New Roman" panose="02020603050405020304" pitchFamily="18" charset="0"/>
              </a:rPr>
              <a:t>If the Lacedaemonians or their allies should require any assistance from the king, or the king from the Lacedaemonians or their allies, whatever they both agree upon they shall be right in doing. </a:t>
            </a:r>
          </a:p>
          <a:p>
            <a:pPr marL="457200" indent="-457200">
              <a:buFont typeface="+mj-lt"/>
              <a:buAutoNum type="arabicPeriod"/>
            </a:pPr>
            <a:r>
              <a:rPr lang="en-GB" sz="1800" dirty="0">
                <a:latin typeface="Times New Roman" panose="02020603050405020304" pitchFamily="18" charset="0"/>
                <a:cs typeface="Times New Roman" panose="02020603050405020304" pitchFamily="18" charset="0"/>
              </a:rPr>
              <a:t>Both shall carry on jointly the war against the Athenians and their allies; and if they make peace, both shall do so jointly. </a:t>
            </a:r>
          </a:p>
          <a:p>
            <a:pPr marL="457200" indent="-457200">
              <a:buFont typeface="+mj-lt"/>
              <a:buAutoNum type="arabicPeriod"/>
            </a:pPr>
            <a:r>
              <a:rPr lang="en-GB" sz="1800" dirty="0">
                <a:latin typeface="Times New Roman" panose="02020603050405020304" pitchFamily="18" charset="0"/>
                <a:cs typeface="Times New Roman" panose="02020603050405020304" pitchFamily="18" charset="0"/>
              </a:rPr>
              <a:t>The expense of all troops in the king's country, sent for by the king, shall be borne by the king. </a:t>
            </a:r>
          </a:p>
          <a:p>
            <a:pPr marL="457200" indent="-457200">
              <a:buFont typeface="+mj-lt"/>
              <a:buAutoNum type="arabicPeriod"/>
            </a:pPr>
            <a:r>
              <a:rPr lang="en-GB" sz="1800" dirty="0">
                <a:latin typeface="Times New Roman" panose="02020603050405020304" pitchFamily="18" charset="0"/>
                <a:cs typeface="Times New Roman" panose="02020603050405020304" pitchFamily="18" charset="0"/>
              </a:rPr>
              <a:t>If any of the states comprised in this convention with the king attack the king's country, the rest shall stop them and aid the king to the best of their power. And if any in the king's country or in the countries under the king's rule attack the country of the Lacedaemonians or their allies, the king shall stop it and help them to the best of his power.</a:t>
            </a:r>
          </a:p>
          <a:p>
            <a:pPr marL="457200" indent="-457200" algn="r">
              <a:buNone/>
            </a:pPr>
            <a:r>
              <a:rPr lang="en-GB" sz="1800" dirty="0">
                <a:latin typeface="Times New Roman" panose="02020603050405020304" pitchFamily="18" charset="0"/>
                <a:cs typeface="Times New Roman" panose="02020603050405020304" pitchFamily="18" charset="0"/>
              </a:rPr>
              <a:t>Thucydides 8.37</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err="1">
                <a:latin typeface="Times New Roman" panose="02020603050405020304" pitchFamily="18" charset="0"/>
                <a:cs typeface="Times New Roman" panose="02020603050405020304" pitchFamily="18" charset="0"/>
              </a:rPr>
              <a:t>Alkibiades</a:t>
            </a:r>
            <a:r>
              <a:rPr lang="en-GB">
                <a:latin typeface="Times New Roman" panose="02020603050405020304" pitchFamily="18" charset="0"/>
                <a:cs typeface="Times New Roman" panose="02020603050405020304" pitchFamily="18" charset="0"/>
              </a:rPr>
              <a:t>, Round II</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Is accused of having an affair with Agis’ wife (this will be important later)</a:t>
            </a:r>
          </a:p>
          <a:p>
            <a:r>
              <a:rPr lang="en-GB" dirty="0">
                <a:latin typeface="Times New Roman" panose="02020603050405020304" pitchFamily="18" charset="0"/>
                <a:cs typeface="Times New Roman" panose="02020603050405020304" pitchFamily="18" charset="0"/>
              </a:rPr>
              <a:t>Flees Sparta and moves to </a:t>
            </a:r>
            <a:r>
              <a:rPr lang="en-GB" dirty="0" err="1">
                <a:latin typeface="Times New Roman" panose="02020603050405020304" pitchFamily="18" charset="0"/>
                <a:cs typeface="Times New Roman" panose="02020603050405020304" pitchFamily="18" charset="0"/>
              </a:rPr>
              <a:t>Tissaphernes</a:t>
            </a:r>
            <a:r>
              <a:rPr lang="en-GB" dirty="0">
                <a:latin typeface="Times New Roman" panose="02020603050405020304" pitchFamily="18" charset="0"/>
                <a:cs typeface="Times New Roman" panose="02020603050405020304" pitchFamily="18" charset="0"/>
              </a:rPr>
              <a:t>’ court at Sardis</a:t>
            </a:r>
          </a:p>
          <a:p>
            <a:r>
              <a:rPr lang="en-GB" dirty="0">
                <a:latin typeface="Times New Roman" panose="02020603050405020304" pitchFamily="18" charset="0"/>
                <a:cs typeface="Times New Roman" panose="02020603050405020304" pitchFamily="18" charset="0"/>
              </a:rPr>
              <a:t>Turns his coat for the second time and attempts to win </a:t>
            </a:r>
            <a:r>
              <a:rPr lang="en-GB" dirty="0" err="1">
                <a:latin typeface="Times New Roman" panose="02020603050405020304" pitchFamily="18" charset="0"/>
                <a:cs typeface="Times New Roman" panose="02020603050405020304" pitchFamily="18" charset="0"/>
              </a:rPr>
              <a:t>Tissaphernes</a:t>
            </a:r>
            <a:r>
              <a:rPr lang="en-GB" dirty="0">
                <a:latin typeface="Times New Roman" panose="02020603050405020304" pitchFamily="18" charset="0"/>
                <a:cs typeface="Times New Roman" panose="02020603050405020304" pitchFamily="18" charset="0"/>
              </a:rPr>
              <a:t> to the Athenian side or reduce support for Sparta</a:t>
            </a:r>
          </a:p>
          <a:p>
            <a:r>
              <a:rPr lang="en-GB" dirty="0">
                <a:latin typeface="Times New Roman" panose="02020603050405020304" pitchFamily="18" charset="0"/>
                <a:cs typeface="Times New Roman" panose="02020603050405020304" pitchFamily="18" charset="0"/>
              </a:rPr>
              <a:t>Suggests that if Athens overthrows its democracy and recalls him, he could get them Persian support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64796"/>
            <a:ext cx="10058400" cy="1629180"/>
          </a:xfrm>
        </p:spPr>
        <p:txBody>
          <a:bodyPr>
            <a:normAutofit/>
          </a:bodyPr>
          <a:lstStyle/>
          <a:p>
            <a:r>
              <a:rPr lang="en-GB" sz="4800" dirty="0">
                <a:latin typeface="Times New Roman" panose="02020603050405020304" pitchFamily="18" charset="0"/>
                <a:cs typeface="Times New Roman" panose="02020603050405020304" pitchFamily="18" charset="0"/>
              </a:rPr>
              <a:t>Third treaty with the King</a:t>
            </a:r>
          </a:p>
        </p:txBody>
      </p:sp>
      <p:sp>
        <p:nvSpPr>
          <p:cNvPr id="3" name="Content Placeholder 2"/>
          <p:cNvSpPr>
            <a:spLocks noGrp="1"/>
          </p:cNvSpPr>
          <p:nvPr>
            <p:ph idx="1"/>
          </p:nvPr>
        </p:nvSpPr>
        <p:spPr>
          <a:xfrm>
            <a:off x="1069848" y="2272938"/>
            <a:ext cx="10058400" cy="3899262"/>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Still more he (</a:t>
            </a:r>
            <a:r>
              <a:rPr lang="en-GB" dirty="0" err="1">
                <a:latin typeface="Times New Roman" panose="02020603050405020304" pitchFamily="18" charset="0"/>
                <a:cs typeface="Times New Roman" panose="02020603050405020304" pitchFamily="18" charset="0"/>
              </a:rPr>
              <a:t>Tissaphernes</a:t>
            </a:r>
            <a:r>
              <a:rPr lang="en-GB" dirty="0">
                <a:latin typeface="Times New Roman" panose="02020603050405020304" pitchFamily="18" charset="0"/>
                <a:cs typeface="Times New Roman" panose="02020603050405020304" pitchFamily="18" charset="0"/>
              </a:rPr>
              <a:t>) feared that the Peloponnesians might ravage the continent in search of supplies. Having calculated and considered all this, agreeably to his plan of keeping the two sides equal, he now sent for the Peloponnesians and gave them pay, and concluded with them a third treaty in words following:</a:t>
            </a:r>
          </a:p>
          <a:p>
            <a:pPr marL="0" indent="0" algn="r">
              <a:buNone/>
            </a:pPr>
            <a:r>
              <a:rPr lang="en-GB" dirty="0">
                <a:latin typeface="Times New Roman" panose="02020603050405020304" pitchFamily="18" charset="0"/>
                <a:cs typeface="Times New Roman" panose="02020603050405020304" pitchFamily="18" charset="0"/>
              </a:rPr>
              <a:t>Thucydides 8.57</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Third treaty with the King</a:t>
            </a:r>
          </a:p>
        </p:txBody>
      </p:sp>
      <p:sp>
        <p:nvSpPr>
          <p:cNvPr id="3" name="Content Placeholder 2"/>
          <p:cNvSpPr>
            <a:spLocks noGrp="1"/>
          </p:cNvSpPr>
          <p:nvPr>
            <p:ph idx="1"/>
          </p:nvPr>
        </p:nvSpPr>
        <p:spPr>
          <a:xfrm>
            <a:off x="1069848" y="2170167"/>
            <a:ext cx="10058400" cy="4585943"/>
          </a:xfrm>
        </p:spPr>
        <p:txBody>
          <a:bodyPr>
            <a:normAutofit fontScale="92500" lnSpcReduction="10000"/>
          </a:bodyPr>
          <a:lstStyle/>
          <a:p>
            <a:pPr marL="0" indent="0">
              <a:buNone/>
            </a:pPr>
            <a:r>
              <a:rPr lang="en-GB" sz="1800" dirty="0">
                <a:latin typeface="Times New Roman" panose="02020603050405020304" pitchFamily="18" charset="0"/>
                <a:cs typeface="Times New Roman" panose="02020603050405020304" pitchFamily="18" charset="0"/>
              </a:rPr>
              <a:t>In the thirteenth year of the reign of Darius, while </a:t>
            </a:r>
            <a:r>
              <a:rPr lang="en-GB" sz="1800" dirty="0" err="1">
                <a:latin typeface="Times New Roman" panose="02020603050405020304" pitchFamily="18" charset="0"/>
                <a:cs typeface="Times New Roman" panose="02020603050405020304" pitchFamily="18" charset="0"/>
              </a:rPr>
              <a:t>Alexippidas</a:t>
            </a:r>
            <a:r>
              <a:rPr lang="en-GB" sz="1800" dirty="0">
                <a:latin typeface="Times New Roman" panose="02020603050405020304" pitchFamily="18" charset="0"/>
                <a:cs typeface="Times New Roman" panose="02020603050405020304" pitchFamily="18" charset="0"/>
              </a:rPr>
              <a:t> was Ephor at Lacedaemon, a convention was concluded in the plain of the </a:t>
            </a:r>
            <a:r>
              <a:rPr lang="en-GB" sz="1800" dirty="0" err="1">
                <a:latin typeface="Times New Roman" panose="02020603050405020304" pitchFamily="18" charset="0"/>
                <a:cs typeface="Times New Roman" panose="02020603050405020304" pitchFamily="18" charset="0"/>
              </a:rPr>
              <a:t>Moeander</a:t>
            </a:r>
            <a:r>
              <a:rPr lang="en-GB" sz="1800" dirty="0">
                <a:latin typeface="Times New Roman" panose="02020603050405020304" pitchFamily="18" charset="0"/>
                <a:cs typeface="Times New Roman" panose="02020603050405020304" pitchFamily="18" charset="0"/>
              </a:rPr>
              <a:t> by the Lacedaemonians and their allies with </a:t>
            </a:r>
            <a:r>
              <a:rPr lang="en-GB" sz="1800" dirty="0" err="1">
                <a:latin typeface="Times New Roman" panose="02020603050405020304" pitchFamily="18" charset="0"/>
                <a:cs typeface="Times New Roman" panose="02020603050405020304" pitchFamily="18" charset="0"/>
              </a:rPr>
              <a:t>Tissaphernes</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Hieramenes</a:t>
            </a:r>
            <a:r>
              <a:rPr lang="en-GB" sz="1800" dirty="0">
                <a:latin typeface="Times New Roman" panose="02020603050405020304" pitchFamily="18" charset="0"/>
                <a:cs typeface="Times New Roman" panose="02020603050405020304" pitchFamily="18" charset="0"/>
              </a:rPr>
              <a:t>, and the sons of </a:t>
            </a:r>
            <a:r>
              <a:rPr lang="en-GB" sz="1800" dirty="0" err="1">
                <a:latin typeface="Times New Roman" panose="02020603050405020304" pitchFamily="18" charset="0"/>
                <a:cs typeface="Times New Roman" panose="02020603050405020304" pitchFamily="18" charset="0"/>
              </a:rPr>
              <a:t>Pharnaces</a:t>
            </a:r>
            <a:r>
              <a:rPr lang="en-GB" sz="1800" dirty="0">
                <a:latin typeface="Times New Roman" panose="02020603050405020304" pitchFamily="18" charset="0"/>
                <a:cs typeface="Times New Roman" panose="02020603050405020304" pitchFamily="18" charset="0"/>
              </a:rPr>
              <a:t>, concerning the affairs of the king and of the Lacedaemonians and their allies. </a:t>
            </a:r>
          </a:p>
          <a:p>
            <a:pPr marL="457200" indent="-457200">
              <a:buFont typeface="+mj-lt"/>
              <a:buAutoNum type="arabicPeriod"/>
            </a:pPr>
            <a:r>
              <a:rPr lang="en-GB" sz="1800" b="1" dirty="0">
                <a:latin typeface="Times New Roman" panose="02020603050405020304" pitchFamily="18" charset="0"/>
                <a:cs typeface="Times New Roman" panose="02020603050405020304" pitchFamily="18" charset="0"/>
              </a:rPr>
              <a:t>The country of the king in Asia shall be the king's, and the king shall treat his own country as he pleases</a:t>
            </a:r>
            <a:r>
              <a:rPr lang="en-GB" sz="1800" dirty="0">
                <a:latin typeface="Times New Roman" panose="02020603050405020304" pitchFamily="18" charset="0"/>
                <a:cs typeface="Times New Roman" panose="02020603050405020304" pitchFamily="18" charset="0"/>
              </a:rPr>
              <a:t>. </a:t>
            </a:r>
          </a:p>
          <a:p>
            <a:pPr marL="457200" indent="-457200">
              <a:buFont typeface="+mj-lt"/>
              <a:buAutoNum type="arabicPeriod"/>
            </a:pPr>
            <a:r>
              <a:rPr lang="en-GB" sz="1800" dirty="0">
                <a:latin typeface="Times New Roman" panose="02020603050405020304" pitchFamily="18" charset="0"/>
                <a:cs typeface="Times New Roman" panose="02020603050405020304" pitchFamily="18" charset="0"/>
              </a:rPr>
              <a:t>The Lacedaemonians and their allies shall not invade or injure the king's country; neither shall the king invade or injure that of the Lacedaemonians or of their allies. If any of the Lacedaemonians or of their allies invade or injure the king's country, the Lacedaemonians and their allies shall prevent it; and if any from the king's country invade or injure the country of the Lacedaemonians or of their allies, the king shall prevent it.</a:t>
            </a:r>
          </a:p>
          <a:p>
            <a:pPr marL="457200" indent="-457200">
              <a:buFont typeface="+mj-lt"/>
              <a:buAutoNum type="arabicPeriod"/>
            </a:pPr>
            <a:r>
              <a:rPr lang="en-GB" sz="1800" dirty="0" err="1">
                <a:latin typeface="Times New Roman" panose="02020603050405020304" pitchFamily="18" charset="0"/>
                <a:cs typeface="Times New Roman" panose="02020603050405020304" pitchFamily="18" charset="0"/>
              </a:rPr>
              <a:t>Tissaphernes</a:t>
            </a:r>
            <a:r>
              <a:rPr lang="en-GB" sz="1800" dirty="0">
                <a:latin typeface="Times New Roman" panose="02020603050405020304" pitchFamily="18" charset="0"/>
                <a:cs typeface="Times New Roman" panose="02020603050405020304" pitchFamily="18" charset="0"/>
              </a:rPr>
              <a:t> shall provide pay for the ships now present, according to the agreement, until the arrival of the king's vessels; but after the arrival of the king's vessels the Lacedaemonians and their allies may pay their own ships if they wish it. If, however, they choose to receive the pay from </a:t>
            </a:r>
            <a:r>
              <a:rPr lang="en-GB" sz="1800" dirty="0" err="1">
                <a:latin typeface="Times New Roman" panose="02020603050405020304" pitchFamily="18" charset="0"/>
                <a:cs typeface="Times New Roman" panose="02020603050405020304" pitchFamily="18" charset="0"/>
              </a:rPr>
              <a:t>Tissaphernes</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Tissaphernes</a:t>
            </a:r>
            <a:r>
              <a:rPr lang="en-GB" sz="1800" dirty="0">
                <a:latin typeface="Times New Roman" panose="02020603050405020304" pitchFamily="18" charset="0"/>
                <a:cs typeface="Times New Roman" panose="02020603050405020304" pitchFamily="18" charset="0"/>
              </a:rPr>
              <a:t> shall furnish it; and the Lacedaemonians and their allies shall repay him at the end of the war such monies as they shall have received. </a:t>
            </a:r>
          </a:p>
          <a:p>
            <a:pPr marL="457200" indent="-457200">
              <a:buFont typeface="+mj-lt"/>
              <a:buAutoNum type="arabicPeriod"/>
            </a:pPr>
            <a:r>
              <a:rPr lang="en-GB" sz="1800" dirty="0">
                <a:latin typeface="Times New Roman" panose="02020603050405020304" pitchFamily="18" charset="0"/>
                <a:cs typeface="Times New Roman" panose="02020603050405020304" pitchFamily="18" charset="0"/>
              </a:rPr>
              <a:t>After the king's vessels have arrived, the ships of the Lacedaemonians and of their allies and those of the king shall carry on the war jointly, according as </a:t>
            </a:r>
            <a:r>
              <a:rPr lang="en-GB" sz="1800" dirty="0" err="1">
                <a:latin typeface="Times New Roman" panose="02020603050405020304" pitchFamily="18" charset="0"/>
                <a:cs typeface="Times New Roman" panose="02020603050405020304" pitchFamily="18" charset="0"/>
              </a:rPr>
              <a:t>Tissaphernes</a:t>
            </a:r>
            <a:r>
              <a:rPr lang="en-GB" sz="1800" dirty="0">
                <a:latin typeface="Times New Roman" panose="02020603050405020304" pitchFamily="18" charset="0"/>
                <a:cs typeface="Times New Roman" panose="02020603050405020304" pitchFamily="18" charset="0"/>
              </a:rPr>
              <a:t> and the Lacedaemonians and their allies shall think best. If they wish to make peace with the Athenians, they shall make peace also jointly. </a:t>
            </a:r>
          </a:p>
          <a:p>
            <a:pPr marL="457200" indent="-457200" algn="r">
              <a:buNone/>
            </a:pPr>
            <a:r>
              <a:rPr lang="en-GB" sz="1800" dirty="0">
                <a:latin typeface="Times New Roman" panose="02020603050405020304" pitchFamily="18" charset="0"/>
                <a:cs typeface="Times New Roman" panose="02020603050405020304" pitchFamily="18" charset="0"/>
              </a:rPr>
              <a:t>Thucydides 8.58</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New Strategy?</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Spartans sent </a:t>
            </a:r>
            <a:r>
              <a:rPr lang="en-GB" dirty="0" err="1">
                <a:latin typeface="Times New Roman" panose="02020603050405020304" pitchFamily="18" charset="0"/>
                <a:cs typeface="Times New Roman" panose="02020603050405020304" pitchFamily="18" charset="0"/>
              </a:rPr>
              <a:t>Dercylidas</a:t>
            </a:r>
            <a:r>
              <a:rPr lang="en-GB" dirty="0">
                <a:latin typeface="Times New Roman" panose="02020603050405020304" pitchFamily="18" charset="0"/>
                <a:cs typeface="Times New Roman" panose="02020603050405020304" pitchFamily="18" charset="0"/>
              </a:rPr>
              <a:t> to the Hellespont by land from Miletus</a:t>
            </a:r>
          </a:p>
          <a:p>
            <a:r>
              <a:rPr lang="en-GB" dirty="0">
                <a:latin typeface="Times New Roman" panose="02020603050405020304" pitchFamily="18" charset="0"/>
                <a:cs typeface="Times New Roman" panose="02020603050405020304" pitchFamily="18" charset="0"/>
              </a:rPr>
              <a:t>Gains on both sides (</a:t>
            </a:r>
            <a:r>
              <a:rPr lang="en-GB" dirty="0" err="1">
                <a:latin typeface="Times New Roman" panose="02020603050405020304" pitchFamily="18" charset="0"/>
                <a:cs typeface="Times New Roman" panose="02020603050405020304" pitchFamily="18" charset="0"/>
              </a:rPr>
              <a:t>Lampsacus</a:t>
            </a:r>
            <a:r>
              <a:rPr lang="en-GB" dirty="0">
                <a:latin typeface="Times New Roman" panose="02020603050405020304" pitchFamily="18" charset="0"/>
                <a:cs typeface="Times New Roman" panose="02020603050405020304" pitchFamily="18" charset="0"/>
              </a:rPr>
              <a:t> is taken first by Sparta, then Athens; </a:t>
            </a:r>
            <a:r>
              <a:rPr lang="en-GB" dirty="0" err="1">
                <a:latin typeface="Times New Roman" panose="02020603050405020304" pitchFamily="18" charset="0"/>
                <a:cs typeface="Times New Roman" panose="02020603050405020304" pitchFamily="18" charset="0"/>
              </a:rPr>
              <a:t>Abydus</a:t>
            </a:r>
            <a:r>
              <a:rPr lang="en-GB" dirty="0">
                <a:latin typeface="Times New Roman" panose="02020603050405020304" pitchFamily="18" charset="0"/>
                <a:cs typeface="Times New Roman" panose="02020603050405020304" pitchFamily="18" charset="0"/>
              </a:rPr>
              <a:t> by Sparta)</a:t>
            </a:r>
          </a:p>
          <a:p>
            <a:r>
              <a:rPr lang="en-GB" dirty="0">
                <a:latin typeface="Times New Roman" panose="02020603050405020304" pitchFamily="18" charset="0"/>
                <a:cs typeface="Times New Roman" panose="02020603050405020304" pitchFamily="18" charset="0"/>
              </a:rPr>
              <a:t>The Spartan general Clearchus wins over Byzantium</a:t>
            </a:r>
          </a:p>
          <a:p>
            <a:r>
              <a:rPr lang="en-GB" dirty="0">
                <a:latin typeface="Times New Roman" panose="02020603050405020304" pitchFamily="18" charset="0"/>
                <a:cs typeface="Times New Roman" panose="02020603050405020304" pitchFamily="18" charset="0"/>
              </a:rPr>
              <a:t>Asian cities not completely happy with agreement with the Persians</a:t>
            </a:r>
          </a:p>
          <a:p>
            <a:r>
              <a:rPr lang="en-GB" dirty="0">
                <a:latin typeface="Times New Roman" panose="02020603050405020304" pitchFamily="18" charset="0"/>
                <a:cs typeface="Times New Roman" panose="02020603050405020304" pitchFamily="18" charset="0"/>
              </a:rPr>
              <a:t>Alcibiades is an Athenian general again</a:t>
            </a:r>
          </a:p>
          <a:p>
            <a:r>
              <a:rPr lang="en-GB" dirty="0">
                <a:latin typeface="Times New Roman" panose="02020603050405020304" pitchFamily="18" charset="0"/>
                <a:cs typeface="Times New Roman" panose="02020603050405020304" pitchFamily="18" charset="0"/>
              </a:rPr>
              <a:t>Athens defeats Sparta in a naval battle off </a:t>
            </a:r>
            <a:r>
              <a:rPr lang="en-GB" dirty="0" err="1">
                <a:latin typeface="Times New Roman" panose="02020603050405020304" pitchFamily="18" charset="0"/>
                <a:cs typeface="Times New Roman" panose="02020603050405020304" pitchFamily="18" charset="0"/>
              </a:rPr>
              <a:t>Cynossema</a:t>
            </a: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34" name="Group 33">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5" name="Oval 34">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36" name="Oval 35">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38" name="Rectangle 37">
            <a:extLst>
              <a:ext uri="{FF2B5EF4-FFF2-40B4-BE49-F238E27FC236}">
                <a16:creationId xmlns:a16="http://schemas.microsoft.com/office/drawing/2014/main" id="{8363C3DA-5063-4048-965B-F5FDB35CC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0" name="Rectangle 39">
            <a:extLst>
              <a:ext uri="{FF2B5EF4-FFF2-40B4-BE49-F238E27FC236}">
                <a16:creationId xmlns:a16="http://schemas.microsoft.com/office/drawing/2014/main" id="{4BE79ECB-20D1-486E-B39D-0F98D69BE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2F1DBD8-7930-4EF6-AF8F-F6A674303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85469" y="1432223"/>
            <a:ext cx="3510567" cy="3357976"/>
          </a:xfrm>
        </p:spPr>
        <p:txBody>
          <a:bodyPr vert="horz" lIns="91440" tIns="45720" rIns="91440" bIns="45720" rtlCol="0" anchor="ctr">
            <a:normAutofit/>
          </a:bodyPr>
          <a:lstStyle/>
          <a:p>
            <a:pPr>
              <a:lnSpc>
                <a:spcPct val="80000"/>
              </a:lnSpc>
            </a:pPr>
            <a:r>
              <a:rPr lang="en-US" sz="4000"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Hellespont</a:t>
            </a:r>
          </a:p>
        </p:txBody>
      </p:sp>
      <p:sp>
        <p:nvSpPr>
          <p:cNvPr id="44" name="Rectangle 43">
            <a:extLst>
              <a:ext uri="{FF2B5EF4-FFF2-40B4-BE49-F238E27FC236}">
                <a16:creationId xmlns:a16="http://schemas.microsoft.com/office/drawing/2014/main" id="{F39044D3-8725-4D57-BD64-A96E7C271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8DCC089B-F750-4C12-822F-DF53F4DD36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47" name="Oval 46">
              <a:extLst>
                <a:ext uri="{FF2B5EF4-FFF2-40B4-BE49-F238E27FC236}">
                  <a16:creationId xmlns:a16="http://schemas.microsoft.com/office/drawing/2014/main" id="{3CDC7132-9021-4F21-AE5A-9B9B90C982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8" name="Oval 47">
              <a:extLst>
                <a:ext uri="{FF2B5EF4-FFF2-40B4-BE49-F238E27FC236}">
                  <a16:creationId xmlns:a16="http://schemas.microsoft.com/office/drawing/2014/main" id="{00D011B8-BF69-4B6B-B3D2-F1BA77108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6" name="Picture 2" descr="http://www.livius.org/a/1/maps/hellespont.GIF">
            <a:extLst>
              <a:ext uri="{FF2B5EF4-FFF2-40B4-BE49-F238E27FC236}">
                <a16:creationId xmlns:a16="http://schemas.microsoft.com/office/drawing/2014/main" id="{D5289E1B-9C44-0251-E4E6-18D8D6C247F6}"/>
              </a:ext>
            </a:extLst>
          </p:cNvPr>
          <p:cNvPicPr>
            <a:picLocks noChangeAspect="1" noChangeArrowheads="1"/>
          </p:cNvPicPr>
          <p:nvPr/>
        </p:nvPicPr>
        <p:blipFill rotWithShape="1">
          <a:blip r:embed="rId6" cstate="print"/>
          <a:srcRect r="11793"/>
          <a:stretch/>
        </p:blipFill>
        <p:spPr bwMode="auto">
          <a:xfrm>
            <a:off x="920833" y="1328839"/>
            <a:ext cx="6647395" cy="4131686"/>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Persian Aid</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Spartans allied themselves with the Persian satraps of Asia Minor against Athens.</a:t>
            </a:r>
          </a:p>
          <a:p>
            <a:r>
              <a:rPr lang="en-GB" dirty="0">
                <a:latin typeface="Times New Roman" panose="02020603050405020304" pitchFamily="18" charset="0"/>
                <a:cs typeface="Times New Roman" panose="02020603050405020304" pitchFamily="18" charset="0"/>
              </a:rPr>
              <a:t>The payment that Sparta had to pay to secure Persian help was to give up any right to Asia Minor.</a:t>
            </a:r>
          </a:p>
          <a:p>
            <a:r>
              <a:rPr lang="en-GB" dirty="0">
                <a:latin typeface="Times New Roman" panose="02020603050405020304" pitchFamily="18" charset="0"/>
                <a:cs typeface="Times New Roman" panose="02020603050405020304" pitchFamily="18" charset="0"/>
              </a:rPr>
              <a:t>In effect, the Greek cities of Asia Minor, which were under Athenian domination, now again came under the dominion of the Persian king.</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Liberator?</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Sparta attempts to liberate the Greek cities of the Aegean, Asia Minor and Thrace from Athenian domination in its deal with Persia</a:t>
            </a:r>
          </a:p>
          <a:p>
            <a:r>
              <a:rPr lang="en-GB" dirty="0">
                <a:latin typeface="Times New Roman" panose="02020603050405020304" pitchFamily="18" charset="0"/>
                <a:cs typeface="Times New Roman" panose="02020603050405020304" pitchFamily="18" charset="0"/>
              </a:rPr>
              <a:t>While the cities of the Aegean and Thrace are not further affected, for the Greeks of Asia Minor the deal with Persia merely meant a change of masters.</a:t>
            </a:r>
          </a:p>
          <a:p>
            <a:r>
              <a:rPr lang="en-GB" dirty="0">
                <a:latin typeface="Times New Roman" panose="02020603050405020304" pitchFamily="18" charset="0"/>
                <a:cs typeface="Times New Roman" panose="02020603050405020304" pitchFamily="18" charset="0"/>
              </a:rPr>
              <a:t>Asia Minor, politically and diplomatically, returned to the situation from before the defeat of Xerxes.</a:t>
            </a:r>
          </a:p>
          <a:p>
            <a:r>
              <a:rPr lang="en-GB" dirty="0">
                <a:latin typeface="Times New Roman" panose="02020603050405020304" pitchFamily="18" charset="0"/>
                <a:cs typeface="Times New Roman" panose="02020603050405020304" pitchFamily="18" charset="0"/>
              </a:rPr>
              <a:t>The giving up of Asia Minor had important moral and political consequences for Sparta, since it seems to side with the ancestral enemy, Persia, and even worse to aid Persia in achieving dominion over Greeks.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End of Thucydides</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err="1">
                <a:latin typeface="Times New Roman" panose="02020603050405020304" pitchFamily="18" charset="0"/>
                <a:cs typeface="Times New Roman" panose="02020603050405020304" pitchFamily="18" charset="0"/>
              </a:rPr>
              <a:t>Tissaphernes</a:t>
            </a:r>
            <a:r>
              <a:rPr lang="en-GB" dirty="0">
                <a:latin typeface="Times New Roman" panose="02020603050405020304" pitchFamily="18" charset="0"/>
                <a:cs typeface="Times New Roman" panose="02020603050405020304" pitchFamily="18" charset="0"/>
              </a:rPr>
              <a:t> upon hearing of this act of the Peloponnesians in addition to what had occurred at Miletus and Cnidus, where his garrisons had been also expelled, now saw that the breach between them was serious; and fearing further injury from them, and being also vexed to think that </a:t>
            </a:r>
            <a:r>
              <a:rPr lang="en-GB" dirty="0" err="1">
                <a:latin typeface="Times New Roman" panose="02020603050405020304" pitchFamily="18" charset="0"/>
                <a:cs typeface="Times New Roman" panose="02020603050405020304" pitchFamily="18" charset="0"/>
              </a:rPr>
              <a:t>Pharnabazus</a:t>
            </a:r>
            <a:r>
              <a:rPr lang="en-GB" dirty="0">
                <a:latin typeface="Times New Roman" panose="02020603050405020304" pitchFamily="18" charset="0"/>
                <a:cs typeface="Times New Roman" panose="02020603050405020304" pitchFamily="18" charset="0"/>
              </a:rPr>
              <a:t> should receive them, and in less time and at less cost perhaps succeed better against Athens than he had done, determined to rejoin them in the Hellespont, in order to complain of the events at </a:t>
            </a:r>
            <a:r>
              <a:rPr lang="en-GB" dirty="0" err="1">
                <a:latin typeface="Times New Roman" panose="02020603050405020304" pitchFamily="18" charset="0"/>
                <a:cs typeface="Times New Roman" panose="02020603050405020304" pitchFamily="18" charset="0"/>
              </a:rPr>
              <a:t>Antandros</a:t>
            </a:r>
            <a:r>
              <a:rPr lang="en-GB" dirty="0">
                <a:latin typeface="Times New Roman" panose="02020603050405020304" pitchFamily="18" charset="0"/>
                <a:cs typeface="Times New Roman" panose="02020603050405020304" pitchFamily="18" charset="0"/>
              </a:rPr>
              <a:t> and excuse himself as best he could in the matter of the Phoenician fleet and of the other charges against him. Accordingly he went first to Ephesus and offered sacrifice to Artemis. </a:t>
            </a:r>
          </a:p>
          <a:p>
            <a:pPr algn="r">
              <a:buNone/>
            </a:pPr>
            <a:r>
              <a:rPr lang="en-GB" dirty="0">
                <a:latin typeface="Times New Roman" panose="02020603050405020304" pitchFamily="18" charset="0"/>
                <a:cs typeface="Times New Roman" panose="02020603050405020304" pitchFamily="18" charset="0"/>
              </a:rPr>
              <a:t>Thucydides 8.109</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Continuation of Thucydides?</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After this, not many days later, </a:t>
            </a:r>
            <a:r>
              <a:rPr lang="en-GB" dirty="0" err="1">
                <a:latin typeface="Times New Roman" panose="02020603050405020304" pitchFamily="18" charset="0"/>
                <a:cs typeface="Times New Roman" panose="02020603050405020304" pitchFamily="18" charset="0"/>
              </a:rPr>
              <a:t>Thymochares</a:t>
            </a:r>
            <a:r>
              <a:rPr lang="en-GB" baseline="30000"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came from Athens with a few ships; and thereupon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and the Athenians fought another naval battle, and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were victorious, under the leadership of </a:t>
            </a:r>
            <a:r>
              <a:rPr lang="en-GB" dirty="0" err="1">
                <a:latin typeface="Times New Roman" panose="02020603050405020304" pitchFamily="18" charset="0"/>
                <a:cs typeface="Times New Roman" panose="02020603050405020304" pitchFamily="18" charset="0"/>
              </a:rPr>
              <a:t>Agesandridas</a:t>
            </a:r>
            <a:r>
              <a:rPr lang="en-GB" dirty="0">
                <a:latin typeface="Times New Roman" panose="02020603050405020304" pitchFamily="18" charset="0"/>
                <a:cs typeface="Times New Roman" panose="02020603050405020304" pitchFamily="18" charset="0"/>
              </a:rPr>
              <a:t>. </a:t>
            </a:r>
          </a:p>
          <a:p>
            <a:pPr marL="0" indent="450850">
              <a:buNone/>
            </a:pPr>
            <a:r>
              <a:rPr lang="en-GB" dirty="0">
                <a:latin typeface="Times New Roman" panose="02020603050405020304" pitchFamily="18" charset="0"/>
                <a:cs typeface="Times New Roman" panose="02020603050405020304" pitchFamily="18" charset="0"/>
              </a:rPr>
              <a:t>Shortly after this, at the beginning of the winter, </a:t>
            </a:r>
            <a:r>
              <a:rPr lang="en-GB" dirty="0" err="1">
                <a:latin typeface="Times New Roman" panose="02020603050405020304" pitchFamily="18" charset="0"/>
                <a:cs typeface="Times New Roman" panose="02020603050405020304" pitchFamily="18" charset="0"/>
              </a:rPr>
              <a:t>Dorieus</a:t>
            </a:r>
            <a:r>
              <a:rPr lang="en-GB" dirty="0">
                <a:latin typeface="Times New Roman" panose="02020603050405020304" pitchFamily="18" charset="0"/>
                <a:cs typeface="Times New Roman" panose="02020603050405020304" pitchFamily="18" charset="0"/>
              </a:rPr>
              <a:t>, the son of </a:t>
            </a:r>
            <a:r>
              <a:rPr lang="en-GB" dirty="0" err="1">
                <a:latin typeface="Times New Roman" panose="02020603050405020304" pitchFamily="18" charset="0"/>
                <a:cs typeface="Times New Roman" panose="02020603050405020304" pitchFamily="18" charset="0"/>
              </a:rPr>
              <a:t>Diagoras</a:t>
            </a:r>
            <a:r>
              <a:rPr lang="en-GB" dirty="0">
                <a:latin typeface="Times New Roman" panose="02020603050405020304" pitchFamily="18" charset="0"/>
                <a:cs typeface="Times New Roman" panose="02020603050405020304" pitchFamily="18" charset="0"/>
              </a:rPr>
              <a:t>, sailed into the Hellespont from Rhodes with fourteen ships, arriving at daybreak. And when the Athenian day-watcher described him, he signalled to the generals, and they put out against him with twenty ships; and </a:t>
            </a:r>
            <a:r>
              <a:rPr lang="en-GB" dirty="0" err="1">
                <a:latin typeface="Times New Roman" panose="02020603050405020304" pitchFamily="18" charset="0"/>
                <a:cs typeface="Times New Roman" panose="02020603050405020304" pitchFamily="18" charset="0"/>
              </a:rPr>
              <a:t>Dorieus</a:t>
            </a:r>
            <a:r>
              <a:rPr lang="en-GB" dirty="0">
                <a:latin typeface="Times New Roman" panose="02020603050405020304" pitchFamily="18" charset="0"/>
                <a:cs typeface="Times New Roman" panose="02020603050405020304" pitchFamily="18" charset="0"/>
              </a:rPr>
              <a:t>, fleeing from them towards the shore, beached his triremes, as fast as he got them clear of the enemy, in the neighbourhood of </a:t>
            </a:r>
            <a:r>
              <a:rPr lang="en-GB" dirty="0" err="1">
                <a:latin typeface="Times New Roman" panose="02020603050405020304" pitchFamily="18" charset="0"/>
                <a:cs typeface="Times New Roman" panose="02020603050405020304" pitchFamily="18" charset="0"/>
              </a:rPr>
              <a:t>Rhoeteum</a:t>
            </a:r>
            <a:r>
              <a:rPr lang="en-GB" dirty="0">
                <a:latin typeface="Times New Roman" panose="02020603050405020304" pitchFamily="18" charset="0"/>
                <a:cs typeface="Times New Roman" panose="02020603050405020304" pitchFamily="18" charset="0"/>
              </a:rPr>
              <a:t>. And when the Athenians came near, the men under </a:t>
            </a:r>
            <a:r>
              <a:rPr lang="en-GB" dirty="0" err="1">
                <a:latin typeface="Times New Roman" panose="02020603050405020304" pitchFamily="18" charset="0"/>
                <a:cs typeface="Times New Roman" panose="02020603050405020304" pitchFamily="18" charset="0"/>
              </a:rPr>
              <a:t>Dorieus</a:t>
            </a:r>
            <a:r>
              <a:rPr lang="en-GB" dirty="0">
                <a:latin typeface="Times New Roman" panose="02020603050405020304" pitchFamily="18" charset="0"/>
                <a:cs typeface="Times New Roman" panose="02020603050405020304" pitchFamily="18" charset="0"/>
              </a:rPr>
              <a:t> fought, from their ships and from the shore, until the Athenians sailed away to </a:t>
            </a:r>
            <a:r>
              <a:rPr lang="en-GB" dirty="0" err="1">
                <a:latin typeface="Times New Roman" panose="02020603050405020304" pitchFamily="18" charset="0"/>
                <a:cs typeface="Times New Roman" panose="02020603050405020304" pitchFamily="18" charset="0"/>
              </a:rPr>
              <a:t>Madytus</a:t>
            </a:r>
            <a:r>
              <a:rPr lang="en-GB" dirty="0">
                <a:latin typeface="Times New Roman" panose="02020603050405020304" pitchFamily="18" charset="0"/>
                <a:cs typeface="Times New Roman" panose="02020603050405020304" pitchFamily="18" charset="0"/>
              </a:rPr>
              <a:t>, to the rest of their fleet, without having accomplished anything.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1.1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Accounts to the end of the War</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a:t>
            </a:r>
            <a:endParaRPr lang="en-GB"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Diodorus</a:t>
            </a:r>
            <a:r>
              <a:rPr lang="en-GB" dirty="0">
                <a:latin typeface="Times New Roman" panose="02020603050405020304" pitchFamily="18" charset="0"/>
                <a:cs typeface="Times New Roman" panose="02020603050405020304" pitchFamily="18" charset="0"/>
              </a:rPr>
              <a:t> Book 13</a:t>
            </a:r>
          </a:p>
          <a:p>
            <a:pPr lvl="1"/>
            <a:r>
              <a:rPr lang="en-GB" dirty="0" err="1">
                <a:latin typeface="Times New Roman" panose="02020603050405020304" pitchFamily="18" charset="0"/>
                <a:cs typeface="Times New Roman" panose="02020603050405020304" pitchFamily="18" charset="0"/>
              </a:rPr>
              <a:t>Ephorus</a:t>
            </a:r>
            <a:endParaRPr lang="en-GB" dirty="0">
              <a:latin typeface="Times New Roman" panose="02020603050405020304" pitchFamily="18" charset="0"/>
              <a:cs typeface="Times New Roman" panose="02020603050405020304" pitchFamily="18" charset="0"/>
            </a:endParaRPr>
          </a:p>
          <a:p>
            <a:pPr lvl="2"/>
            <a:r>
              <a:rPr lang="en-GB" dirty="0">
                <a:latin typeface="Times New Roman" panose="02020603050405020304" pitchFamily="18" charset="0"/>
                <a:cs typeface="Times New Roman" panose="02020603050405020304" pitchFamily="18" charset="0"/>
              </a:rPr>
              <a:t>?</a:t>
            </a:r>
          </a:p>
          <a:p>
            <a:r>
              <a:rPr lang="en-GB" dirty="0" err="1">
                <a:latin typeface="Times New Roman" panose="02020603050405020304" pitchFamily="18" charset="0"/>
                <a:cs typeface="Times New Roman" panose="02020603050405020304" pitchFamily="18" charset="0"/>
              </a:rPr>
              <a:t>Hellenica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Oxyrhynchia</a:t>
            </a:r>
            <a:endParaRPr lang="en-GB" dirty="0">
              <a:latin typeface="Times New Roman" panose="02020603050405020304" pitchFamily="18" charset="0"/>
              <a:cs typeface="Times New Roman" panose="02020603050405020304" pitchFamily="18" charset="0"/>
            </a:endParaRPr>
          </a:p>
          <a:p>
            <a:pPr lvl="1"/>
            <a:r>
              <a:rPr lang="en-GB" dirty="0" err="1">
                <a:latin typeface="Times New Roman" panose="02020603050405020304" pitchFamily="18" charset="0"/>
                <a:cs typeface="Times New Roman" panose="02020603050405020304" pitchFamily="18" charset="0"/>
              </a:rPr>
              <a:t>Theopompus</a:t>
            </a:r>
            <a:r>
              <a:rPr lang="en-GB" dirty="0">
                <a:latin typeface="Times New Roman" panose="02020603050405020304" pitchFamily="18" charset="0"/>
                <a:cs typeface="Times New Roman" panose="02020603050405020304" pitchFamily="18" charset="0"/>
              </a:rPr>
              <a:t> of Chios?</a:t>
            </a:r>
          </a:p>
          <a:p>
            <a:pPr lvl="1"/>
            <a:r>
              <a:rPr lang="en-GB" dirty="0" err="1">
                <a:latin typeface="Times New Roman" panose="02020603050405020304" pitchFamily="18" charset="0"/>
                <a:cs typeface="Times New Roman" panose="02020603050405020304" pitchFamily="18" charset="0"/>
              </a:rPr>
              <a:t>Cratippus</a:t>
            </a:r>
            <a:r>
              <a:rPr lang="en-GB" dirty="0">
                <a:latin typeface="Times New Roman" panose="02020603050405020304" pitchFamily="18" charset="0"/>
                <a:cs typeface="Times New Roman" panose="02020603050405020304" pitchFamily="18" charset="0"/>
              </a:rPr>
              <a:t> of Athens?</a:t>
            </a:r>
          </a:p>
          <a:p>
            <a:r>
              <a:rPr lang="en-GB" dirty="0">
                <a:latin typeface="Times New Roman" panose="02020603050405020304" pitchFamily="18" charset="0"/>
                <a:cs typeface="Times New Roman" panose="02020603050405020304" pitchFamily="18" charset="0"/>
              </a:rPr>
              <a:t>Plutarch </a:t>
            </a:r>
            <a:r>
              <a:rPr lang="en-GB" i="1" dirty="0">
                <a:latin typeface="Times New Roman" panose="02020603050405020304" pitchFamily="18" charset="0"/>
                <a:cs typeface="Times New Roman" panose="02020603050405020304" pitchFamily="18" charset="0"/>
              </a:rPr>
              <a:t>Life of Alcibiades </a:t>
            </a:r>
            <a:r>
              <a:rPr lang="en-GB" dirty="0">
                <a:latin typeface="Times New Roman" panose="02020603050405020304" pitchFamily="18" charset="0"/>
                <a:cs typeface="Times New Roman" panose="02020603050405020304" pitchFamily="18" charset="0"/>
              </a:rPr>
              <a:t>and </a:t>
            </a:r>
            <a:r>
              <a:rPr lang="en-GB" i="1" dirty="0">
                <a:latin typeface="Times New Roman" panose="02020603050405020304" pitchFamily="18" charset="0"/>
                <a:cs typeface="Times New Roman" panose="02020603050405020304" pitchFamily="18" charset="0"/>
              </a:rPr>
              <a:t>Lysander</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After </a:t>
            </a:r>
            <a:r>
              <a:rPr lang="en-GB" dirty="0" err="1">
                <a:latin typeface="Times New Roman" panose="02020603050405020304" pitchFamily="18" charset="0"/>
                <a:cs typeface="Times New Roman" panose="02020603050405020304" pitchFamily="18" charset="0"/>
              </a:rPr>
              <a:t>Cynossema</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Athens revitalised</a:t>
            </a:r>
          </a:p>
          <a:p>
            <a:r>
              <a:rPr lang="en-GB" dirty="0">
                <a:latin typeface="Times New Roman" panose="02020603050405020304" pitchFamily="18" charset="0"/>
                <a:cs typeface="Times New Roman" panose="02020603050405020304" pitchFamily="18" charset="0"/>
              </a:rPr>
              <a:t>Spartan fleet is partially destroyed by a storm off Mount Athos</a:t>
            </a:r>
          </a:p>
          <a:p>
            <a:r>
              <a:rPr lang="en-GB" dirty="0">
                <a:latin typeface="Times New Roman" panose="02020603050405020304" pitchFamily="18" charset="0"/>
                <a:cs typeface="Times New Roman" panose="02020603050405020304" pitchFamily="18" charset="0"/>
              </a:rPr>
              <a:t>Winter 411/10: Athenian general </a:t>
            </a:r>
            <a:r>
              <a:rPr lang="en-GB" dirty="0" err="1">
                <a:latin typeface="Times New Roman" panose="02020603050405020304" pitchFamily="18" charset="0"/>
                <a:cs typeface="Times New Roman" panose="02020603050405020304" pitchFamily="18" charset="0"/>
              </a:rPr>
              <a:t>Thrasyllus</a:t>
            </a:r>
            <a:r>
              <a:rPr lang="en-GB" dirty="0">
                <a:latin typeface="Times New Roman" panose="02020603050405020304" pitchFamily="18" charset="0"/>
                <a:cs typeface="Times New Roman" panose="02020603050405020304" pitchFamily="18" charset="0"/>
              </a:rPr>
              <a:t> goes to get reinforcements</a:t>
            </a:r>
          </a:p>
          <a:p>
            <a:r>
              <a:rPr lang="en-GB" dirty="0">
                <a:latin typeface="Times New Roman" panose="02020603050405020304" pitchFamily="18" charset="0"/>
                <a:cs typeface="Times New Roman" panose="02020603050405020304" pitchFamily="18" charset="0"/>
              </a:rPr>
              <a:t>Alcibiades goes to visit </a:t>
            </a:r>
            <a:r>
              <a:rPr lang="en-GB" dirty="0" err="1">
                <a:latin typeface="Times New Roman" panose="02020603050405020304" pitchFamily="18" charset="0"/>
                <a:cs typeface="Times New Roman" panose="02020603050405020304" pitchFamily="18" charset="0"/>
              </a:rPr>
              <a:t>Tissaphernes</a:t>
            </a:r>
            <a:endParaRPr lang="en-GB" dirty="0">
              <a:latin typeface="Times New Roman" panose="02020603050405020304" pitchFamily="18" charset="0"/>
              <a:cs typeface="Times New Roman" panose="02020603050405020304" pitchFamily="18" charset="0"/>
            </a:endParaRPr>
          </a:p>
          <a:p>
            <a:r>
              <a:rPr lang="en-GB" dirty="0" err="1">
                <a:latin typeface="Times New Roman" panose="02020603050405020304" pitchFamily="18" charset="0"/>
                <a:cs typeface="Times New Roman" panose="02020603050405020304" pitchFamily="18" charset="0"/>
              </a:rPr>
              <a:t>Mindarus</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Pharnabazus</a:t>
            </a:r>
            <a:r>
              <a:rPr lang="en-GB" dirty="0">
                <a:latin typeface="Times New Roman" panose="02020603050405020304" pitchFamily="18" charset="0"/>
                <a:cs typeface="Times New Roman" panose="02020603050405020304" pitchFamily="18" charset="0"/>
              </a:rPr>
              <a:t> captured </a:t>
            </a:r>
            <a:r>
              <a:rPr lang="en-GB" dirty="0" err="1">
                <a:latin typeface="Times New Roman" panose="02020603050405020304" pitchFamily="18" charset="0"/>
                <a:cs typeface="Times New Roman" panose="02020603050405020304" pitchFamily="18" charset="0"/>
              </a:rPr>
              <a:t>Cyzicus</a:t>
            </a: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Battle of </a:t>
            </a:r>
            <a:r>
              <a:rPr lang="en-GB" err="1">
                <a:latin typeface="Times New Roman" panose="02020603050405020304" pitchFamily="18" charset="0"/>
                <a:cs typeface="Times New Roman" panose="02020603050405020304" pitchFamily="18" charset="0"/>
              </a:rPr>
              <a:t>Kyzikos</a:t>
            </a:r>
            <a:endParaRPr lang="en-GB">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As for the generals themselves, they divided the naval force into three squadrons, Alcibiades commanding one, </a:t>
            </a:r>
            <a:r>
              <a:rPr lang="en-GB" dirty="0" err="1">
                <a:latin typeface="Times New Roman" panose="02020603050405020304" pitchFamily="18" charset="0"/>
                <a:cs typeface="Times New Roman" panose="02020603050405020304" pitchFamily="18" charset="0"/>
              </a:rPr>
              <a:t>Theramenes</a:t>
            </a:r>
            <a:r>
              <a:rPr lang="en-GB" dirty="0">
                <a:latin typeface="Times New Roman" panose="02020603050405020304" pitchFamily="18" charset="0"/>
                <a:cs typeface="Times New Roman" panose="02020603050405020304" pitchFamily="18" charset="0"/>
              </a:rPr>
              <a:t> another, and Thrasybulus the third. Now Alcibiades with his own squadron advanced far ahead of the others, wishing to draw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out to a battle, whereas </a:t>
            </a:r>
            <a:r>
              <a:rPr lang="en-GB" dirty="0" err="1">
                <a:latin typeface="Times New Roman" panose="02020603050405020304" pitchFamily="18" charset="0"/>
                <a:cs typeface="Times New Roman" panose="02020603050405020304" pitchFamily="18" charset="0"/>
              </a:rPr>
              <a:t>Theramenes</a:t>
            </a:r>
            <a:r>
              <a:rPr lang="en-GB" dirty="0">
                <a:latin typeface="Times New Roman" panose="02020603050405020304" pitchFamily="18" charset="0"/>
                <a:cs typeface="Times New Roman" panose="02020603050405020304" pitchFamily="18" charset="0"/>
              </a:rPr>
              <a:t> and Thrasybulus planned the manoeuvre of encircling the enemy and, if they sailed out, of blocking their retreat to the city. </a:t>
            </a:r>
            <a:r>
              <a:rPr lang="en-GB" dirty="0" err="1">
                <a:latin typeface="Times New Roman" panose="02020603050405020304" pitchFamily="18" charset="0"/>
                <a:cs typeface="Times New Roman" panose="02020603050405020304" pitchFamily="18" charset="0"/>
              </a:rPr>
              <a:t>Mindarus</a:t>
            </a:r>
            <a:r>
              <a:rPr lang="en-GB" dirty="0">
                <a:latin typeface="Times New Roman" panose="02020603050405020304" pitchFamily="18" charset="0"/>
                <a:cs typeface="Times New Roman" panose="02020603050405020304" pitchFamily="18" charset="0"/>
              </a:rPr>
              <a:t>, seeing only the ships of Alcibiades approaching, twenty in number, and having no knowledge of the others, held them in contempt and boldly set sail from the city with eighty ships to attack him. Then, when he had come near the ships of Alcibiades, the Athenians, as they had been commanded, pretended to flee, and the Peloponnesians, in high spirits, pursued after them vigorously in the belief they were winning the victory.</a:t>
            </a:r>
          </a:p>
          <a:p>
            <a:pPr algn="r">
              <a:buNone/>
            </a:pPr>
            <a:r>
              <a:rPr lang="en-GB" dirty="0">
                <a:latin typeface="Times New Roman" panose="02020603050405020304" pitchFamily="18" charset="0"/>
                <a:cs typeface="Times New Roman" panose="02020603050405020304" pitchFamily="18" charset="0"/>
              </a:rPr>
              <a:t>Diodorus 13.50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Battle of </a:t>
            </a:r>
            <a:r>
              <a:rPr lang="en-GB" dirty="0" err="1">
                <a:latin typeface="Times New Roman" panose="02020603050405020304" pitchFamily="18" charset="0"/>
                <a:cs typeface="Times New Roman" panose="02020603050405020304" pitchFamily="18" charset="0"/>
              </a:rPr>
              <a:t>Kyzikos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But after Alcibiades had drawn them a considerable distance from the city, he raised the signal; and when this was given, the ships of Alcibiades suddenly at the same time turned about to face the enemy, and </a:t>
            </a:r>
            <a:r>
              <a:rPr lang="en-GB" dirty="0" err="1">
                <a:latin typeface="Times New Roman" panose="02020603050405020304" pitchFamily="18" charset="0"/>
                <a:cs typeface="Times New Roman" panose="02020603050405020304" pitchFamily="18" charset="0"/>
              </a:rPr>
              <a:t>Theramenes</a:t>
            </a:r>
            <a:r>
              <a:rPr lang="en-GB" dirty="0">
                <a:latin typeface="Times New Roman" panose="02020603050405020304" pitchFamily="18" charset="0"/>
                <a:cs typeface="Times New Roman" panose="02020603050405020304" pitchFamily="18" charset="0"/>
              </a:rPr>
              <a:t> and Thrasybulus sailed toward the city and cut off the retreat of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The troops of </a:t>
            </a:r>
            <a:r>
              <a:rPr lang="en-GB" dirty="0" err="1">
                <a:latin typeface="Times New Roman" panose="02020603050405020304" pitchFamily="18" charset="0"/>
                <a:cs typeface="Times New Roman" panose="02020603050405020304" pitchFamily="18" charset="0"/>
              </a:rPr>
              <a:t>Mindarus</a:t>
            </a:r>
            <a:r>
              <a:rPr lang="en-GB" dirty="0">
                <a:latin typeface="Times New Roman" panose="02020603050405020304" pitchFamily="18" charset="0"/>
                <a:cs typeface="Times New Roman" panose="02020603050405020304" pitchFamily="18" charset="0"/>
              </a:rPr>
              <a:t>, when they now observed multitude of the enemy ships and realized that they had been out </a:t>
            </a:r>
            <a:r>
              <a:rPr lang="en-GB" dirty="0" err="1">
                <a:latin typeface="Times New Roman" panose="02020603050405020304" pitchFamily="18" charset="0"/>
                <a:cs typeface="Times New Roman" panose="02020603050405020304" pitchFamily="18" charset="0"/>
              </a:rPr>
              <a:t>generalled</a:t>
            </a:r>
            <a:r>
              <a:rPr lang="en-GB" dirty="0">
                <a:latin typeface="Times New Roman" panose="02020603050405020304" pitchFamily="18" charset="0"/>
                <a:cs typeface="Times New Roman" panose="02020603050405020304" pitchFamily="18" charset="0"/>
              </a:rPr>
              <a:t>, were filled with great fear…. Alcibiades, pursuing him vigorously, sank some ships, damaged and captured others, and the largest number, which were moored on the land itself, he seized and threw grappling-irons on, endeavouring by this means to drag them from the land.</a:t>
            </a:r>
          </a:p>
          <a:p>
            <a:pPr marL="0" indent="0" algn="r">
              <a:buNone/>
            </a:pPr>
            <a:r>
              <a:rPr lang="en-GB" dirty="0">
                <a:latin typeface="Times New Roman" panose="02020603050405020304" pitchFamily="18" charset="0"/>
                <a:cs typeface="Times New Roman" panose="02020603050405020304" pitchFamily="18" charset="0"/>
              </a:rPr>
              <a:t>Diodorus 13.50</a:t>
            </a:r>
          </a:p>
          <a:p>
            <a:pPr marL="0" indent="45085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Arrival of </a:t>
            </a:r>
            <a:r>
              <a:rPr lang="en-GB" dirty="0" err="1">
                <a:latin typeface="Times New Roman" panose="02020603050405020304" pitchFamily="18" charset="0"/>
                <a:cs typeface="Times New Roman" panose="02020603050405020304" pitchFamily="18" charset="0"/>
              </a:rPr>
              <a:t>Pharnabazus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He put up a heroic battle about the ships, fighting in person before all his troops, but though he slew many of the opponents, in the end he was killed by the troops of Alcibiades as he battled nobly for his fatherland. </a:t>
            </a:r>
            <a:r>
              <a:rPr lang="en-GB" b="1" dirty="0">
                <a:latin typeface="Times New Roman" panose="02020603050405020304" pitchFamily="18" charset="0"/>
                <a:cs typeface="Times New Roman" panose="02020603050405020304" pitchFamily="18" charset="0"/>
              </a:rPr>
              <a:t>When he had fallen, both the Peloponnesians and all allies banded together and broke into terror-stricken flight. The Athenians pursued the enemy for a distance, but when they learned that </a:t>
            </a:r>
            <a:r>
              <a:rPr lang="en-GB" b="1" dirty="0" err="1">
                <a:latin typeface="Times New Roman" panose="02020603050405020304" pitchFamily="18" charset="0"/>
                <a:cs typeface="Times New Roman" panose="02020603050405020304" pitchFamily="18" charset="0"/>
              </a:rPr>
              <a:t>Pharnabazus</a:t>
            </a:r>
            <a:r>
              <a:rPr lang="en-GB" b="1" dirty="0">
                <a:latin typeface="Times New Roman" panose="02020603050405020304" pitchFamily="18" charset="0"/>
                <a:cs typeface="Times New Roman" panose="02020603050405020304" pitchFamily="18" charset="0"/>
              </a:rPr>
              <a:t> was hurrying up at full speed with a strong force of cavalry, they returned to the ships, and after they had taken the city they set up two trophies for the two victories, one for the sea-battle at the island of </a:t>
            </a:r>
            <a:r>
              <a:rPr lang="en-GB" b="1" dirty="0" err="1">
                <a:latin typeface="Times New Roman" panose="02020603050405020304" pitchFamily="18" charset="0"/>
                <a:cs typeface="Times New Roman" panose="02020603050405020304" pitchFamily="18" charset="0"/>
              </a:rPr>
              <a:t>Polydorus</a:t>
            </a:r>
            <a:r>
              <a:rPr lang="en-GB" b="1" dirty="0">
                <a:latin typeface="Times New Roman" panose="02020603050405020304" pitchFamily="18" charset="0"/>
                <a:cs typeface="Times New Roman" panose="02020603050405020304" pitchFamily="18" charset="0"/>
              </a:rPr>
              <a:t>, as it is called, and one for the land-battle where they forced the first flight of the enemy</a:t>
            </a:r>
            <a:r>
              <a:rPr lang="en-GB" dirty="0">
                <a:latin typeface="Times New Roman" panose="02020603050405020304" pitchFamily="18" charset="0"/>
                <a:cs typeface="Times New Roman" panose="02020603050405020304" pitchFamily="18" charset="0"/>
              </a:rPr>
              <a:t>. Now the Peloponnesians in the city and all the fugitives from the battle fled to the camp of </a:t>
            </a:r>
            <a:r>
              <a:rPr lang="en-GB" dirty="0" err="1">
                <a:latin typeface="Times New Roman" panose="02020603050405020304" pitchFamily="18" charset="0"/>
                <a:cs typeface="Times New Roman" panose="02020603050405020304" pitchFamily="18" charset="0"/>
              </a:rPr>
              <a:t>Pharnabazus</a:t>
            </a:r>
            <a:r>
              <a:rPr lang="en-GB" dirty="0">
                <a:latin typeface="Times New Roman" panose="02020603050405020304" pitchFamily="18" charset="0"/>
                <a:cs typeface="Times New Roman" panose="02020603050405020304" pitchFamily="18" charset="0"/>
              </a:rPr>
              <a:t>; and the Athenian generals not only captured all the ships but they also took many prisoners and an immeasurable quantity of booty, since they had won the victory at the same time over two armaments of such size. </a:t>
            </a:r>
          </a:p>
          <a:p>
            <a:pPr algn="r">
              <a:buNone/>
            </a:pPr>
            <a:r>
              <a:rPr lang="en-GB" dirty="0">
                <a:latin typeface="Times New Roman" panose="02020603050405020304" pitchFamily="18" charset="0"/>
                <a:cs typeface="Times New Roman" panose="02020603050405020304" pitchFamily="18" charset="0"/>
              </a:rPr>
              <a:t>Diodorus 13.51</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Battle of </a:t>
            </a:r>
            <a:r>
              <a:rPr lang="en-GB" dirty="0" err="1">
                <a:latin typeface="Times New Roman" panose="02020603050405020304" pitchFamily="18" charset="0"/>
                <a:cs typeface="Times New Roman" panose="02020603050405020304" pitchFamily="18" charset="0"/>
              </a:rPr>
              <a:t>Kyzikos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tabLst>
                <a:tab pos="0" algn="l"/>
              </a:tabLst>
            </a:pPr>
            <a:r>
              <a:rPr lang="en-GB" dirty="0">
                <a:latin typeface="Times New Roman" panose="02020603050405020304" pitchFamily="18" charset="0"/>
                <a:cs typeface="Times New Roman" panose="02020603050405020304" pitchFamily="18" charset="0"/>
              </a:rPr>
              <a:t>Meanwhile a letter dispatched to Lacedaemon by Hippocrates, vice-admiral under </a:t>
            </a:r>
            <a:r>
              <a:rPr lang="en-GB" dirty="0" err="1">
                <a:latin typeface="Times New Roman" panose="02020603050405020304" pitchFamily="18" charset="0"/>
                <a:cs typeface="Times New Roman" panose="02020603050405020304" pitchFamily="18" charset="0"/>
              </a:rPr>
              <a:t>Mindarus</a:t>
            </a:r>
            <a:r>
              <a:rPr lang="en-GB" dirty="0">
                <a:latin typeface="Times New Roman" panose="02020603050405020304" pitchFamily="18" charset="0"/>
                <a:cs typeface="Times New Roman" panose="02020603050405020304" pitchFamily="18" charset="0"/>
              </a:rPr>
              <a:t>, was intercepted and taken to Athens; it ran as follows: “The ships are gone. </a:t>
            </a:r>
            <a:r>
              <a:rPr lang="en-GB" dirty="0" err="1">
                <a:latin typeface="Times New Roman" panose="02020603050405020304" pitchFamily="18" charset="0"/>
                <a:cs typeface="Times New Roman" panose="02020603050405020304" pitchFamily="18" charset="0"/>
              </a:rPr>
              <a:t>Mindarus</a:t>
            </a:r>
            <a:r>
              <a:rPr lang="en-GB" dirty="0">
                <a:latin typeface="Times New Roman" panose="02020603050405020304" pitchFamily="18" charset="0"/>
                <a:cs typeface="Times New Roman" panose="02020603050405020304" pitchFamily="18" charset="0"/>
              </a:rPr>
              <a:t> is dead. The men are starving. We know not what </a:t>
            </a:r>
            <a:r>
              <a:rPr lang="pl-PL" dirty="0">
                <a:latin typeface="Times New Roman" panose="02020603050405020304" pitchFamily="18" charset="0"/>
                <a:cs typeface="Times New Roman" panose="02020603050405020304" pitchFamily="18" charset="0"/>
              </a:rPr>
              <a:t>to do.” </a:t>
            </a:r>
            <a:endParaRPr lang="en-GB" dirty="0">
              <a:latin typeface="Times New Roman" panose="02020603050405020304" pitchFamily="18" charset="0"/>
              <a:cs typeface="Times New Roman" panose="02020603050405020304" pitchFamily="18" charset="0"/>
            </a:endParaRPr>
          </a:p>
          <a:p>
            <a:pPr algn="r">
              <a:buNone/>
            </a:pPr>
            <a:r>
              <a:rPr lang="pl-PL" dirty="0">
                <a:latin typeface="Times New Roman" panose="02020603050405020304" pitchFamily="18" charset="0"/>
                <a:cs typeface="Times New Roman" panose="02020603050405020304" pitchFamily="18" charset="0"/>
              </a:rPr>
              <a:t>Xenophon</a:t>
            </a:r>
            <a:r>
              <a:rPr lang="en-GB" dirty="0">
                <a:latin typeface="Times New Roman" panose="02020603050405020304" pitchFamily="18" charset="0"/>
                <a:cs typeface="Times New Roman" panose="02020603050405020304" pitchFamily="18" charset="0"/>
              </a:rPr>
              <a:t>,</a:t>
            </a:r>
            <a:r>
              <a:rPr lang="pl-PL" dirty="0">
                <a:latin typeface="Times New Roman" panose="02020603050405020304" pitchFamily="18" charset="0"/>
                <a:cs typeface="Times New Roman" panose="02020603050405020304" pitchFamily="18" charset="0"/>
              </a:rPr>
              <a:t> </a:t>
            </a:r>
            <a:r>
              <a:rPr lang="pl-PL" i="1" dirty="0">
                <a:latin typeface="Times New Roman" panose="02020603050405020304" pitchFamily="18" charset="0"/>
                <a:cs typeface="Times New Roman" panose="02020603050405020304" pitchFamily="18" charset="0"/>
              </a:rPr>
              <a:t>Hellenika 1.1.23</a:t>
            </a: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Persian Aid</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err="1">
                <a:latin typeface="Times New Roman" panose="02020603050405020304" pitchFamily="18" charset="0"/>
                <a:cs typeface="Times New Roman" panose="02020603050405020304" pitchFamily="18" charset="0"/>
              </a:rPr>
              <a:t>Pharnabazus</a:t>
            </a:r>
            <a:r>
              <a:rPr lang="en-GB" dirty="0">
                <a:latin typeface="Times New Roman" panose="02020603050405020304" pitchFamily="18" charset="0"/>
                <a:cs typeface="Times New Roman" panose="02020603050405020304" pitchFamily="18" charset="0"/>
              </a:rPr>
              <a:t>, however, urged the whole Peloponnesian army and their allies not to be discouraged over a matter of ship timber -- </a:t>
            </a:r>
            <a:r>
              <a:rPr lang="en-GB" b="1" dirty="0">
                <a:latin typeface="Times New Roman" panose="02020603050405020304" pitchFamily="18" charset="0"/>
                <a:cs typeface="Times New Roman" panose="02020603050405020304" pitchFamily="18" charset="0"/>
              </a:rPr>
              <a:t>for he said there was plenty of that in the King's land -- so long as their bodies were safe; </a:t>
            </a:r>
            <a:r>
              <a:rPr lang="en-GB" dirty="0">
                <a:latin typeface="Times New Roman" panose="02020603050405020304" pitchFamily="18" charset="0"/>
                <a:cs typeface="Times New Roman" panose="02020603050405020304" pitchFamily="18" charset="0"/>
              </a:rPr>
              <a:t>and he not only gave to each man a cloak and subsistence for two months, but he also armed the sailors and set them as guards over his own coastline. Furthermore, calling together the generals and ship-captains from the various states, </a:t>
            </a:r>
            <a:r>
              <a:rPr lang="en-GB" b="1" dirty="0">
                <a:latin typeface="Times New Roman" panose="02020603050405020304" pitchFamily="18" charset="0"/>
                <a:cs typeface="Times New Roman" panose="02020603050405020304" pitchFamily="18" charset="0"/>
              </a:rPr>
              <a:t>he bade them build triremes at </a:t>
            </a:r>
            <a:r>
              <a:rPr lang="en-GB" b="1" dirty="0" err="1">
                <a:latin typeface="Times New Roman" panose="02020603050405020304" pitchFamily="18" charset="0"/>
                <a:cs typeface="Times New Roman" panose="02020603050405020304" pitchFamily="18" charset="0"/>
              </a:rPr>
              <a:t>Antandrus</a:t>
            </a:r>
            <a:r>
              <a:rPr lang="en-GB" b="1" dirty="0">
                <a:latin typeface="Times New Roman" panose="02020603050405020304" pitchFamily="18" charset="0"/>
                <a:cs typeface="Times New Roman" panose="02020603050405020304" pitchFamily="18" charset="0"/>
              </a:rPr>
              <a:t> to equal the number which they had severally lost, giving them money for the purpose and telling them to get timber from Mount Ida.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1.1.24</a:t>
            </a: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After the battle of </a:t>
            </a:r>
            <a:r>
              <a:rPr lang="en-GB" sz="4800" dirty="0" err="1">
                <a:latin typeface="Times New Roman" panose="02020603050405020304" pitchFamily="18" charset="0"/>
                <a:cs typeface="Times New Roman" panose="02020603050405020304" pitchFamily="18" charset="0"/>
              </a:rPr>
              <a:t>Kyzikos</a:t>
            </a:r>
            <a:endParaRPr lang="en-GB"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three years after the battle of </a:t>
            </a:r>
            <a:r>
              <a:rPr lang="en-GB" dirty="0" err="1">
                <a:latin typeface="Times New Roman" panose="02020603050405020304" pitchFamily="18" charset="0"/>
                <a:cs typeface="Times New Roman" panose="02020603050405020304" pitchFamily="18" charset="0"/>
              </a:rPr>
              <a:t>Kyzikos</a:t>
            </a:r>
            <a:r>
              <a:rPr lang="en-GB" dirty="0">
                <a:latin typeface="Times New Roman" panose="02020603050405020304" pitchFamily="18" charset="0"/>
                <a:cs typeface="Times New Roman" panose="02020603050405020304" pitchFamily="18" charset="0"/>
              </a:rPr>
              <a:t> (410-407) are pivotal in the course of the Ionian (or </a:t>
            </a:r>
            <a:r>
              <a:rPr lang="en-GB" dirty="0" err="1">
                <a:latin typeface="Times New Roman" panose="02020603050405020304" pitchFamily="18" charset="0"/>
                <a:cs typeface="Times New Roman" panose="02020603050405020304" pitchFamily="18" charset="0"/>
              </a:rPr>
              <a:t>Decelean</a:t>
            </a:r>
            <a:r>
              <a:rPr lang="en-GB" dirty="0">
                <a:latin typeface="Times New Roman" panose="02020603050405020304" pitchFamily="18" charset="0"/>
                <a:cs typeface="Times New Roman" panose="02020603050405020304" pitchFamily="18" charset="0"/>
              </a:rPr>
              <a:t>) War.</a:t>
            </a:r>
          </a:p>
          <a:p>
            <a:r>
              <a:rPr lang="en-GB" dirty="0">
                <a:latin typeface="Times New Roman" panose="02020603050405020304" pitchFamily="18" charset="0"/>
                <a:cs typeface="Times New Roman" panose="02020603050405020304" pitchFamily="18" charset="0"/>
              </a:rPr>
              <a:t>The Athenians have more successes than the Spartans, mainly at sea. </a:t>
            </a:r>
          </a:p>
          <a:p>
            <a:r>
              <a:rPr lang="en-GB" dirty="0">
                <a:latin typeface="Times New Roman" panose="02020603050405020304" pitchFamily="18" charset="0"/>
                <a:cs typeface="Times New Roman" panose="02020603050405020304" pitchFamily="18" charset="0"/>
              </a:rPr>
              <a:t>But the Spartans continue to have a foothold in the Aegean and Asia Minor, mainly due to Persian help.</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err="1">
                <a:latin typeface="Times New Roman" panose="02020603050405020304" pitchFamily="18" charset="0"/>
                <a:cs typeface="Times New Roman" panose="02020603050405020304" pitchFamily="18" charset="0"/>
              </a:rPr>
              <a:t>Alkibiades</a:t>
            </a:r>
            <a:r>
              <a:rPr lang="en-GB">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err="1">
                <a:latin typeface="Times New Roman" panose="02020603050405020304" pitchFamily="18" charset="0"/>
                <a:cs typeface="Times New Roman" panose="02020603050405020304" pitchFamily="18" charset="0"/>
              </a:rPr>
              <a:t>Alkibiades</a:t>
            </a:r>
            <a:r>
              <a:rPr lang="en-GB" dirty="0">
                <a:latin typeface="Times New Roman" panose="02020603050405020304" pitchFamily="18" charset="0"/>
                <a:cs typeface="Times New Roman" panose="02020603050405020304" pitchFamily="18" charset="0"/>
              </a:rPr>
              <a:t> had once again switched sides in this period and was now helping the Athenians against Sparta. </a:t>
            </a:r>
          </a:p>
          <a:p>
            <a:r>
              <a:rPr lang="en-GB" dirty="0">
                <a:latin typeface="Times New Roman" panose="02020603050405020304" pitchFamily="18" charset="0"/>
                <a:cs typeface="Times New Roman" panose="02020603050405020304" pitchFamily="18" charset="0"/>
              </a:rPr>
              <a:t>His strategy of concentrating on the Hellespont rather than Ionia or </a:t>
            </a:r>
            <a:r>
              <a:rPr lang="en-GB" dirty="0" err="1">
                <a:latin typeface="Times New Roman" panose="02020603050405020304" pitchFamily="18" charset="0"/>
                <a:cs typeface="Times New Roman" panose="02020603050405020304" pitchFamily="18" charset="0"/>
              </a:rPr>
              <a:t>Karia</a:t>
            </a:r>
            <a:r>
              <a:rPr lang="en-GB" dirty="0">
                <a:latin typeface="Times New Roman" panose="02020603050405020304" pitchFamily="18" charset="0"/>
                <a:cs typeface="Times New Roman" panose="02020603050405020304" pitchFamily="18" charset="0"/>
              </a:rPr>
              <a:t> was right for Athens, since Athens depended on the import of grain from the Black Sea to survive. </a:t>
            </a:r>
          </a:p>
          <a:p>
            <a:r>
              <a:rPr lang="en-GB" dirty="0">
                <a:latin typeface="Times New Roman" panose="02020603050405020304" pitchFamily="18" charset="0"/>
                <a:cs typeface="Times New Roman" panose="02020603050405020304" pitchFamily="18" charset="0"/>
              </a:rPr>
              <a:t>Further, </a:t>
            </a:r>
            <a:r>
              <a:rPr lang="en-GB" dirty="0" err="1">
                <a:latin typeface="Times New Roman" panose="02020603050405020304" pitchFamily="18" charset="0"/>
                <a:cs typeface="Times New Roman" panose="02020603050405020304" pitchFamily="18" charset="0"/>
              </a:rPr>
              <a:t>Alkibiades</a:t>
            </a:r>
            <a:r>
              <a:rPr lang="en-GB" dirty="0">
                <a:latin typeface="Times New Roman" panose="02020603050405020304" pitchFamily="18" charset="0"/>
                <a:cs typeface="Times New Roman" panose="02020603050405020304" pitchFamily="18" charset="0"/>
              </a:rPr>
              <a:t> managed to convince </a:t>
            </a:r>
            <a:r>
              <a:rPr lang="en-GB" dirty="0" err="1">
                <a:latin typeface="Times New Roman" panose="02020603050405020304" pitchFamily="18" charset="0"/>
                <a:cs typeface="Times New Roman" panose="02020603050405020304" pitchFamily="18" charset="0"/>
              </a:rPr>
              <a:t>Tissaphernes</a:t>
            </a:r>
            <a:r>
              <a:rPr lang="en-GB" dirty="0">
                <a:latin typeface="Times New Roman" panose="02020603050405020304" pitchFamily="18" charset="0"/>
                <a:cs typeface="Times New Roman" panose="02020603050405020304" pitchFamily="18" charset="0"/>
              </a:rPr>
              <a:t>, the Persian satrap, to play the two sides of the war against each other, rather than openly support Sparta. </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Cyrus the Younger</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As for </a:t>
            </a:r>
            <a:r>
              <a:rPr lang="en-GB" dirty="0" err="1">
                <a:latin typeface="Times New Roman" panose="02020603050405020304" pitchFamily="18" charset="0"/>
                <a:cs typeface="Times New Roman" panose="02020603050405020304" pitchFamily="18" charset="0"/>
              </a:rPr>
              <a:t>Pharnabazus</a:t>
            </a:r>
            <a:r>
              <a:rPr lang="en-GB" dirty="0">
                <a:latin typeface="Times New Roman" panose="02020603050405020304" pitchFamily="18" charset="0"/>
                <a:cs typeface="Times New Roman" panose="02020603050405020304" pitchFamily="18" charset="0"/>
              </a:rPr>
              <a:t> and the ambassadors, while they were spending the winter at </a:t>
            </a:r>
            <a:r>
              <a:rPr lang="en-GB" dirty="0" err="1">
                <a:latin typeface="Times New Roman" panose="02020603050405020304" pitchFamily="18" charset="0"/>
                <a:cs typeface="Times New Roman" panose="02020603050405020304" pitchFamily="18" charset="0"/>
              </a:rPr>
              <a:t>Gordium</a:t>
            </a:r>
            <a:r>
              <a:rPr lang="en-GB" dirty="0">
                <a:latin typeface="Times New Roman" panose="02020603050405020304" pitchFamily="18" charset="0"/>
                <a:cs typeface="Times New Roman" panose="02020603050405020304" pitchFamily="18" charset="0"/>
              </a:rPr>
              <a:t>, in Phrygia, they heard what had happened at Byzantium. But as they were continuing their journey to the King, at the opening of the spring, </a:t>
            </a:r>
            <a:r>
              <a:rPr lang="en-GB" b="1" dirty="0">
                <a:latin typeface="Times New Roman" panose="02020603050405020304" pitchFamily="18" charset="0"/>
                <a:cs typeface="Times New Roman" panose="02020603050405020304" pitchFamily="18" charset="0"/>
              </a:rPr>
              <a:t>they met not only the </a:t>
            </a:r>
            <a:r>
              <a:rPr lang="en-GB" b="1" dirty="0" err="1">
                <a:latin typeface="Times New Roman" panose="02020603050405020304" pitchFamily="18" charset="0"/>
                <a:cs typeface="Times New Roman" panose="02020603050405020304" pitchFamily="18" charset="0"/>
              </a:rPr>
              <a:t>Lacedaemonian</a:t>
            </a:r>
            <a:r>
              <a:rPr lang="en-GB" b="1" dirty="0">
                <a:latin typeface="Times New Roman" panose="02020603050405020304" pitchFamily="18" charset="0"/>
                <a:cs typeface="Times New Roman" panose="02020603050405020304" pitchFamily="18" charset="0"/>
              </a:rPr>
              <a:t> ambassadors returning,--</a:t>
            </a:r>
            <a:r>
              <a:rPr lang="en-GB" b="1" dirty="0" err="1">
                <a:latin typeface="Times New Roman" panose="02020603050405020304" pitchFamily="18" charset="0"/>
                <a:cs typeface="Times New Roman" panose="02020603050405020304" pitchFamily="18" charset="0"/>
              </a:rPr>
              <a:t>Boeotius</a:t>
            </a:r>
            <a:r>
              <a:rPr lang="en-GB" b="1" dirty="0">
                <a:latin typeface="Times New Roman" panose="02020603050405020304" pitchFamily="18" charset="0"/>
                <a:cs typeface="Times New Roman" panose="02020603050405020304" pitchFamily="18" charset="0"/>
              </a:rPr>
              <a:t> and his colleagues and the messengers besides, who reported that the </a:t>
            </a:r>
            <a:r>
              <a:rPr lang="en-GB" b="1" dirty="0" err="1">
                <a:latin typeface="Times New Roman" panose="02020603050405020304" pitchFamily="18" charset="0"/>
                <a:cs typeface="Times New Roman" panose="02020603050405020304" pitchFamily="18" charset="0"/>
              </a:rPr>
              <a:t>Lacedaemonians</a:t>
            </a:r>
            <a:r>
              <a:rPr lang="en-GB" b="1" dirty="0">
                <a:latin typeface="Times New Roman" panose="02020603050405020304" pitchFamily="18" charset="0"/>
                <a:cs typeface="Times New Roman" panose="02020603050405020304" pitchFamily="18" charset="0"/>
              </a:rPr>
              <a:t> had obtained from the King everything they wanted,--but also Cyrus, who had come in order to be ruler of all the peoples on the coast and to support the </a:t>
            </a:r>
            <a:r>
              <a:rPr lang="en-GB" b="1" dirty="0" err="1">
                <a:latin typeface="Times New Roman" panose="02020603050405020304" pitchFamily="18" charset="0"/>
                <a:cs typeface="Times New Roman" panose="02020603050405020304" pitchFamily="18" charset="0"/>
              </a:rPr>
              <a:t>Lacedaemonians</a:t>
            </a:r>
            <a:r>
              <a:rPr lang="en-GB" b="1" dirty="0">
                <a:latin typeface="Times New Roman" panose="02020603050405020304" pitchFamily="18" charset="0"/>
                <a:cs typeface="Times New Roman" panose="02020603050405020304" pitchFamily="18" charset="0"/>
              </a:rPr>
              <a:t> in the war.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1.4.1</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Cyrus the Younger</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Persian support of Sparta in 407 translated not only in access to the resources of Asia Minor but also the abandonment of </a:t>
            </a:r>
            <a:r>
              <a:rPr lang="en-GB" dirty="0" err="1">
                <a:latin typeface="Times New Roman" panose="02020603050405020304" pitchFamily="18" charset="0"/>
                <a:cs typeface="Times New Roman" panose="02020603050405020304" pitchFamily="18" charset="0"/>
              </a:rPr>
              <a:t>Tissaphernes</a:t>
            </a:r>
            <a:r>
              <a:rPr lang="en-GB" dirty="0">
                <a:latin typeface="Times New Roman" panose="02020603050405020304" pitchFamily="18" charset="0"/>
                <a:cs typeface="Times New Roman" panose="02020603050405020304" pitchFamily="18" charset="0"/>
              </a:rPr>
              <a:t>’ policy of playing the two sides against each other.</a:t>
            </a:r>
          </a:p>
          <a:p>
            <a:r>
              <a:rPr lang="en-GB" dirty="0">
                <a:latin typeface="Times New Roman" panose="02020603050405020304" pitchFamily="18" charset="0"/>
                <a:cs typeface="Times New Roman" panose="02020603050405020304" pitchFamily="18" charset="0"/>
              </a:rPr>
              <a:t>Cyrus the younger (son of King Darius II) was expressly sent to Asia Minor to support the Spartan war effort against Athens. </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Lysander, Spartan admiral</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t>Lysander was from an old Spartan family that had fallen on hard times.</a:t>
            </a:r>
          </a:p>
          <a:p>
            <a:r>
              <a:rPr lang="en-GB" dirty="0"/>
              <a:t>He is reported to have been one of the </a:t>
            </a:r>
            <a:r>
              <a:rPr lang="en-GB" i="1" dirty="0" err="1"/>
              <a:t>mothakes</a:t>
            </a:r>
            <a:r>
              <a:rPr lang="en-GB" dirty="0"/>
              <a:t> but after completing the </a:t>
            </a:r>
            <a:r>
              <a:rPr lang="en-GB" i="1" dirty="0" err="1"/>
              <a:t>agoge</a:t>
            </a:r>
            <a:r>
              <a:rPr lang="en-GB" dirty="0"/>
              <a:t>, he became an </a:t>
            </a:r>
            <a:r>
              <a:rPr lang="en-GB" i="1" dirty="0" err="1"/>
              <a:t>homoios</a:t>
            </a:r>
            <a:r>
              <a:rPr lang="en-GB" dirty="0"/>
              <a:t>.</a:t>
            </a:r>
          </a:p>
          <a:p>
            <a:r>
              <a:rPr lang="en-GB" dirty="0"/>
              <a:t>He had close relations with the son of king </a:t>
            </a:r>
            <a:r>
              <a:rPr lang="en-GB" dirty="0" err="1"/>
              <a:t>Archidamos</a:t>
            </a:r>
            <a:r>
              <a:rPr lang="en-GB" dirty="0"/>
              <a:t>, the later king </a:t>
            </a:r>
            <a:r>
              <a:rPr lang="en-GB" dirty="0" err="1"/>
              <a:t>Agesilaos</a:t>
            </a:r>
            <a:r>
              <a:rPr lang="en-GB" dirty="0"/>
              <a:t>.</a:t>
            </a:r>
          </a:p>
          <a:p>
            <a:r>
              <a:rPr lang="en-GB" dirty="0"/>
              <a:t>In 408/7, he was given the office of admiral of the Spartan and allied forces in the Aegean</a:t>
            </a:r>
          </a:p>
          <a:p>
            <a:endParaRPr lang="en-GB" dirty="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Lysander and Cyrus the Younger</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At a banquet which Cyrus gave him as he was about to depart, the prince begged him not to reject the tokens of his friendliness, but to ask plainly for whatever he desired, since nothing whatsoever would be refused him. "Since, then," said Lysander in reply, "thou art so very kind, I beg and entreat thee, Cyrus, to add an </a:t>
            </a:r>
            <a:r>
              <a:rPr lang="en-GB" dirty="0" err="1">
                <a:latin typeface="Times New Roman" panose="02020603050405020304" pitchFamily="18" charset="0"/>
                <a:cs typeface="Times New Roman" panose="02020603050405020304" pitchFamily="18" charset="0"/>
              </a:rPr>
              <a:t>obol</a:t>
            </a:r>
            <a:r>
              <a:rPr lang="en-GB" dirty="0">
                <a:latin typeface="Times New Roman" panose="02020603050405020304" pitchFamily="18" charset="0"/>
                <a:cs typeface="Times New Roman" panose="02020603050405020304" pitchFamily="18" charset="0"/>
              </a:rPr>
              <a:t> to the pay of my sailors, that they may get four </a:t>
            </a:r>
            <a:r>
              <a:rPr lang="en-GB" dirty="0" err="1">
                <a:latin typeface="Times New Roman" panose="02020603050405020304" pitchFamily="18" charset="0"/>
                <a:cs typeface="Times New Roman" panose="02020603050405020304" pitchFamily="18" charset="0"/>
              </a:rPr>
              <a:t>obols</a:t>
            </a:r>
            <a:r>
              <a:rPr lang="en-GB" dirty="0">
                <a:latin typeface="Times New Roman" panose="02020603050405020304" pitchFamily="18" charset="0"/>
                <a:cs typeface="Times New Roman" panose="02020603050405020304" pitchFamily="18" charset="0"/>
              </a:rPr>
              <a:t> instead of three." </a:t>
            </a:r>
          </a:p>
          <a:p>
            <a:pPr marL="0" indent="0" algn="r">
              <a:buNone/>
            </a:pPr>
            <a:r>
              <a:rPr lang="en-GB" dirty="0">
                <a:latin typeface="Times New Roman" panose="02020603050405020304" pitchFamily="18" charset="0"/>
                <a:cs typeface="Times New Roman" panose="02020603050405020304" pitchFamily="18" charset="0"/>
              </a:rPr>
              <a:t>Plutarch, </a:t>
            </a:r>
            <a:r>
              <a:rPr lang="en-GB" i="1" dirty="0">
                <a:latin typeface="Times New Roman" panose="02020603050405020304" pitchFamily="18" charset="0"/>
                <a:cs typeface="Times New Roman" panose="02020603050405020304" pitchFamily="18" charset="0"/>
              </a:rPr>
              <a:t>Lysander </a:t>
            </a:r>
            <a:r>
              <a:rPr lang="en-GB" dirty="0">
                <a:latin typeface="Times New Roman" panose="02020603050405020304" pitchFamily="18" charset="0"/>
                <a:cs typeface="Times New Roman" panose="02020603050405020304" pitchFamily="18" charset="0"/>
              </a:rPr>
              <a:t>4.3</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Battle of Notion, 407 BCE </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Meantime Alcibiades, hearing that Thrasybulus had come out from the Hellespont and was investing Phocaea, sailed across to see him, leaving in command of the fleet Antiochus, the pilot of his own ship, with orders not to attack Lysander's ships. Antiochus, however, with his own ship and one other sailed from </a:t>
            </a:r>
            <a:r>
              <a:rPr lang="en-GB" dirty="0" err="1">
                <a:latin typeface="Times New Roman" panose="02020603050405020304" pitchFamily="18" charset="0"/>
                <a:cs typeface="Times New Roman" panose="02020603050405020304" pitchFamily="18" charset="0"/>
              </a:rPr>
              <a:t>Notium</a:t>
            </a:r>
            <a:r>
              <a:rPr lang="en-GB" dirty="0">
                <a:latin typeface="Times New Roman" panose="02020603050405020304" pitchFamily="18" charset="0"/>
                <a:cs typeface="Times New Roman" panose="02020603050405020304" pitchFamily="18" charset="0"/>
              </a:rPr>
              <a:t> into the harbour of Ephesus and coasted along past the very prows of Lysander’s ships. Lysander at first launched a few ships and pursued him, but when the Athenians came to the aid of Antiochus with more ships, he then formed into line of battle every ship he had and sailed against them. Thereupon the Athenians also launched the rest of their triremes at </a:t>
            </a:r>
            <a:r>
              <a:rPr lang="en-GB" dirty="0" err="1">
                <a:latin typeface="Times New Roman" panose="02020603050405020304" pitchFamily="18" charset="0"/>
                <a:cs typeface="Times New Roman" panose="02020603050405020304" pitchFamily="18" charset="0"/>
              </a:rPr>
              <a:t>Notium</a:t>
            </a:r>
            <a:r>
              <a:rPr lang="en-GB" dirty="0">
                <a:latin typeface="Times New Roman" panose="02020603050405020304" pitchFamily="18" charset="0"/>
                <a:cs typeface="Times New Roman" panose="02020603050405020304" pitchFamily="18" charset="0"/>
              </a:rPr>
              <a:t> and set out, as each one got a clear course. </a:t>
            </a:r>
            <a:r>
              <a:rPr lang="en-GB" b="1" dirty="0">
                <a:latin typeface="Times New Roman" panose="02020603050405020304" pitchFamily="18" charset="0"/>
                <a:cs typeface="Times New Roman" panose="02020603050405020304" pitchFamily="18" charset="0"/>
              </a:rPr>
              <a:t>From that moment they fell to fighting, the one side in good order, but the Athenians with their ships scattered, and fought until the Athenians took to flight, after losing fifteen triremes.</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a:t>
            </a:r>
            <a:r>
              <a:rPr lang="en-GB" dirty="0">
                <a:latin typeface="Times New Roman" panose="02020603050405020304" pitchFamily="18" charset="0"/>
                <a:cs typeface="Times New Roman" panose="02020603050405020304" pitchFamily="18" charset="0"/>
              </a:rPr>
              <a:t>1.5.11-3</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1">
            <a:extLst>
              <a:ext uri="{FF2B5EF4-FFF2-40B4-BE49-F238E27FC236}">
                <a16:creationId xmlns:a16="http://schemas.microsoft.com/office/drawing/2014/main" id="{F3AF35CD-DA30-4E34-B0F3-32C27766D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56350" y="484632"/>
            <a:ext cx="3544035" cy="1609344"/>
          </a:xfrm>
          <a:ln>
            <a:noFill/>
          </a:ln>
        </p:spPr>
        <p:txBody>
          <a:bodyPr>
            <a:normAutofit/>
          </a:bodyPr>
          <a:lstStyle/>
          <a:p>
            <a:r>
              <a:rPr lang="en-GB" sz="3200">
                <a:latin typeface="Times New Roman" panose="02020603050405020304" pitchFamily="18" charset="0"/>
                <a:cs typeface="Times New Roman" panose="02020603050405020304" pitchFamily="18" charset="0"/>
              </a:rPr>
              <a:t>Aftermath of Notion</a:t>
            </a:r>
          </a:p>
        </p:txBody>
      </p:sp>
      <p:pic>
        <p:nvPicPr>
          <p:cNvPr id="7" name="Picture 6">
            <a:extLst>
              <a:ext uri="{FF2B5EF4-FFF2-40B4-BE49-F238E27FC236}">
                <a16:creationId xmlns:a16="http://schemas.microsoft.com/office/drawing/2014/main" id="{0B97E398-981C-37AA-F74D-5FC2992B79BC}"/>
              </a:ext>
            </a:extLst>
          </p:cNvPr>
          <p:cNvPicPr>
            <a:picLocks noChangeAspect="1"/>
          </p:cNvPicPr>
          <p:nvPr/>
        </p:nvPicPr>
        <p:blipFill>
          <a:blip r:embed="rId4"/>
          <a:stretch>
            <a:fillRect/>
          </a:stretch>
        </p:blipFill>
        <p:spPr>
          <a:xfrm>
            <a:off x="633999" y="672620"/>
            <a:ext cx="6882269" cy="5523020"/>
          </a:xfrm>
          <a:prstGeom prst="rect">
            <a:avLst/>
          </a:prstGeom>
        </p:spPr>
      </p:pic>
      <p:sp>
        <p:nvSpPr>
          <p:cNvPr id="3" name="Content Placeholder 2"/>
          <p:cNvSpPr>
            <a:spLocks noGrp="1"/>
          </p:cNvSpPr>
          <p:nvPr>
            <p:ph idx="1"/>
          </p:nvPr>
        </p:nvSpPr>
        <p:spPr>
          <a:xfrm>
            <a:off x="8156351" y="2121408"/>
            <a:ext cx="3544034" cy="4050792"/>
          </a:xfrm>
        </p:spPr>
        <p:txBody>
          <a:bodyPr>
            <a:normAutofit/>
          </a:bodyPr>
          <a:lstStyle/>
          <a:p>
            <a:r>
              <a:rPr lang="en-GB" sz="1600">
                <a:latin typeface="Times New Roman" panose="02020603050405020304" pitchFamily="18" charset="0"/>
                <a:cs typeface="Times New Roman" panose="02020603050405020304" pitchFamily="18" charset="0"/>
              </a:rPr>
              <a:t>The main consequence of the Athenian defeat at Notion was that Alkibiades took the blame and did not return to Athens. </a:t>
            </a:r>
          </a:p>
          <a:p>
            <a:r>
              <a:rPr lang="en-GB" sz="1600">
                <a:latin typeface="Times New Roman" panose="02020603050405020304" pitchFamily="18" charset="0"/>
                <a:cs typeface="Times New Roman" panose="02020603050405020304" pitchFamily="18" charset="0"/>
              </a:rPr>
              <a:t>Thus, Athens lost the main strategist behind its comeback in the period. </a:t>
            </a:r>
          </a:p>
          <a:p>
            <a:endParaRPr lang="en-GB" sz="1600">
              <a:latin typeface="Times New Roman" panose="02020603050405020304" pitchFamily="18" charset="0"/>
              <a:cs typeface="Times New Roman" panose="02020603050405020304" pitchFamily="18" charset="0"/>
            </a:endParaRPr>
          </a:p>
        </p:txBody>
      </p:sp>
      <p:grpSp>
        <p:nvGrpSpPr>
          <p:cNvPr id="17" name="Group 13">
            <a:extLst>
              <a:ext uri="{FF2B5EF4-FFF2-40B4-BE49-F238E27FC236}">
                <a16:creationId xmlns:a16="http://schemas.microsoft.com/office/drawing/2014/main" id="{BCFC42DC-2C46-47C4-BC61-530557385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54B91A37-AA1F-4966-8ACF-93023547D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5">
              <a:extLst>
                <a:ext uri="{FF2B5EF4-FFF2-40B4-BE49-F238E27FC236}">
                  <a16:creationId xmlns:a16="http://schemas.microsoft.com/office/drawing/2014/main" id="{17B17AC5-0931-432F-9A4A-DDCFAA010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Battle of </a:t>
            </a:r>
            <a:r>
              <a:rPr lang="en-GB" sz="4800" dirty="0" err="1">
                <a:latin typeface="Times New Roman" panose="02020603050405020304" pitchFamily="18" charset="0"/>
                <a:cs typeface="Times New Roman" panose="02020603050405020304" pitchFamily="18" charset="0"/>
              </a:rPr>
              <a:t>Arginoussai</a:t>
            </a:r>
            <a:endParaRPr lang="en-GB"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Battle of </a:t>
            </a:r>
            <a:r>
              <a:rPr lang="en-GB" dirty="0" err="1">
                <a:latin typeface="Times New Roman" panose="02020603050405020304" pitchFamily="18" charset="0"/>
                <a:cs typeface="Times New Roman" panose="02020603050405020304" pitchFamily="18" charset="0"/>
              </a:rPr>
              <a:t>Arginoussai</a:t>
            </a:r>
            <a:r>
              <a:rPr lang="en-GB" dirty="0">
                <a:latin typeface="Times New Roman" panose="02020603050405020304" pitchFamily="18" charset="0"/>
                <a:cs typeface="Times New Roman" panose="02020603050405020304" pitchFamily="18" charset="0"/>
              </a:rPr>
              <a:t> in 406 BCE was an Athenian victory over the Spartan admiral </a:t>
            </a:r>
            <a:r>
              <a:rPr lang="en-GB" dirty="0" err="1">
                <a:latin typeface="Times New Roman" panose="02020603050405020304" pitchFamily="18" charset="0"/>
                <a:cs typeface="Times New Roman" panose="02020603050405020304" pitchFamily="18" charset="0"/>
              </a:rPr>
              <a:t>Kallikratidas</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Xenophon  directly attributes the defeat of the Spartans and their allies to the failures of </a:t>
            </a:r>
            <a:r>
              <a:rPr lang="en-GB" dirty="0" err="1">
                <a:latin typeface="Times New Roman" panose="02020603050405020304" pitchFamily="18" charset="0"/>
                <a:cs typeface="Times New Roman" panose="02020603050405020304" pitchFamily="18" charset="0"/>
              </a:rPr>
              <a:t>Kallikratidas</a:t>
            </a:r>
            <a:r>
              <a:rPr lang="en-GB" dirty="0">
                <a:latin typeface="Times New Roman" panose="02020603050405020304" pitchFamily="18" charset="0"/>
                <a:cs typeface="Times New Roman" panose="02020603050405020304" pitchFamily="18" charset="0"/>
              </a:rPr>
              <a:t>, rather than to any question of the quality of seamanship of the Spartans.</a:t>
            </a:r>
          </a:p>
          <a:p>
            <a:r>
              <a:rPr lang="en-GB" dirty="0">
                <a:latin typeface="Times New Roman" panose="02020603050405020304" pitchFamily="18" charset="0"/>
                <a:cs typeface="Times New Roman" panose="02020603050405020304" pitchFamily="18" charset="0"/>
              </a:rPr>
              <a:t>The battle of </a:t>
            </a:r>
            <a:r>
              <a:rPr lang="en-GB" dirty="0" err="1">
                <a:latin typeface="Times New Roman" panose="02020603050405020304" pitchFamily="18" charset="0"/>
                <a:cs typeface="Times New Roman" panose="02020603050405020304" pitchFamily="18" charset="0"/>
              </a:rPr>
              <a:t>Arginoussai</a:t>
            </a:r>
            <a:r>
              <a:rPr lang="en-GB" dirty="0">
                <a:latin typeface="Times New Roman" panose="02020603050405020304" pitchFamily="18" charset="0"/>
                <a:cs typeface="Times New Roman" panose="02020603050405020304" pitchFamily="18" charset="0"/>
              </a:rPr>
              <a:t> was the event that led to the trial and execution of the Athenian generals that fought in this battle </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Aftermath of </a:t>
            </a:r>
            <a:r>
              <a:rPr lang="en-GB" sz="4800" dirty="0" err="1">
                <a:latin typeface="Times New Roman" panose="02020603050405020304" pitchFamily="18" charset="0"/>
                <a:cs typeface="Times New Roman" panose="02020603050405020304" pitchFamily="18" charset="0"/>
              </a:rPr>
              <a:t>Arginoussai</a:t>
            </a:r>
            <a:r>
              <a:rPr lang="en-GB" sz="4800"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After this victory it was resolved by the Athenian generals…should sail with forty-seven ships to the aid of the disabled vessels and the men on board them, … But despite their desire to carry out these measures, the wind and a heavy storm which came on prevented them; accordingly, after setting up a trophy, they bivouacked where they were…</a:t>
            </a:r>
          </a:p>
          <a:p>
            <a:pPr marL="0" indent="0">
              <a:buNone/>
            </a:pPr>
            <a:r>
              <a:rPr lang="en-GB" dirty="0">
                <a:latin typeface="Times New Roman" panose="02020603050405020304" pitchFamily="18" charset="0"/>
                <a:cs typeface="Times New Roman" panose="02020603050405020304" pitchFamily="18" charset="0"/>
              </a:rPr>
              <a:t>…Now the people at home deposed the above-mentioned generals, … but when the other six came home…. that the others also should be imprisoned and turned over to the Assembly for trial, the Senate imprisoned them……</a:t>
            </a:r>
          </a:p>
          <a:p>
            <a:pPr marL="0" indent="0">
              <a:buNone/>
            </a:pPr>
            <a:r>
              <a:rPr lang="en-GB" dirty="0">
                <a:latin typeface="Times New Roman" panose="02020603050405020304" pitchFamily="18" charset="0"/>
                <a:cs typeface="Times New Roman" panose="02020603050405020304" pitchFamily="18" charset="0"/>
              </a:rPr>
              <a:t>…After this they condemned the generals who took part in the battle, eight in all; and the six who were in Athens were put to death.</a:t>
            </a:r>
          </a:p>
          <a:p>
            <a:endParaRPr lang="en-GB" dirty="0">
              <a:latin typeface="Times New Roman" panose="02020603050405020304" pitchFamily="18" charset="0"/>
              <a:cs typeface="Times New Roman" panose="02020603050405020304" pitchFamily="18" charset="0"/>
            </a:endParaRP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a:t>
            </a:r>
            <a:r>
              <a:rPr lang="en-GB" dirty="0">
                <a:latin typeface="Times New Roman" panose="02020603050405020304" pitchFamily="18" charset="0"/>
                <a:cs typeface="Times New Roman" panose="02020603050405020304" pitchFamily="18" charset="0"/>
              </a:rPr>
              <a:t> 1.6-7 excerpts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Spartan </a:t>
            </a:r>
            <a:r>
              <a:rPr lang="en-GB" sz="4400" dirty="0" err="1">
                <a:latin typeface="Times New Roman" panose="02020603050405020304" pitchFamily="18" charset="0"/>
                <a:cs typeface="Times New Roman" panose="02020603050405020304" pitchFamily="18" charset="0"/>
              </a:rPr>
              <a:t>Navarchos</a:t>
            </a:r>
            <a:r>
              <a:rPr lang="en-GB" sz="4400" dirty="0">
                <a:latin typeface="Times New Roman" panose="02020603050405020304" pitchFamily="18" charset="0"/>
                <a:cs typeface="Times New Roman" panose="02020603050405020304" pitchFamily="18" charset="0"/>
              </a:rPr>
              <a:t> (admiral)</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Sparta the office of </a:t>
            </a:r>
            <a:r>
              <a:rPr lang="en-GB" dirty="0" err="1">
                <a:latin typeface="Times New Roman" panose="02020603050405020304" pitchFamily="18" charset="0"/>
                <a:cs typeface="Times New Roman" panose="02020603050405020304" pitchFamily="18" charset="0"/>
              </a:rPr>
              <a:t>Navarchos</a:t>
            </a:r>
            <a:r>
              <a:rPr lang="en-GB" dirty="0">
                <a:latin typeface="Times New Roman" panose="02020603050405020304" pitchFamily="18" charset="0"/>
                <a:cs typeface="Times New Roman" panose="02020603050405020304" pitchFamily="18" charset="0"/>
              </a:rPr>
              <a:t> was the commander of the fleet. </a:t>
            </a:r>
          </a:p>
          <a:p>
            <a:r>
              <a:rPr lang="en-GB" dirty="0">
                <a:latin typeface="Times New Roman" panose="02020603050405020304" pitchFamily="18" charset="0"/>
                <a:cs typeface="Times New Roman" panose="02020603050405020304" pitchFamily="18" charset="0"/>
              </a:rPr>
              <a:t>It was a supreme command and could be given to any </a:t>
            </a:r>
            <a:r>
              <a:rPr lang="en-GB" dirty="0" err="1">
                <a:latin typeface="Times New Roman" panose="02020603050405020304" pitchFamily="18" charset="0"/>
                <a:cs typeface="Times New Roman" panose="02020603050405020304" pitchFamily="18" charset="0"/>
              </a:rPr>
              <a:t>homoios</a:t>
            </a:r>
            <a:r>
              <a:rPr lang="en-GB" dirty="0">
                <a:latin typeface="Times New Roman" panose="02020603050405020304" pitchFamily="18" charset="0"/>
                <a:cs typeface="Times New Roman" panose="02020603050405020304" pitchFamily="18" charset="0"/>
              </a:rPr>
              <a:t>. </a:t>
            </a:r>
          </a:p>
          <a:p>
            <a:r>
              <a:rPr lang="en-GB" dirty="0">
                <a:latin typeface="Times New Roman" panose="02020603050405020304" pitchFamily="18" charset="0"/>
                <a:cs typeface="Times New Roman" panose="02020603050405020304" pitchFamily="18" charset="0"/>
              </a:rPr>
              <a:t>A </a:t>
            </a:r>
            <a:r>
              <a:rPr lang="en-GB" dirty="0" err="1">
                <a:latin typeface="Times New Roman" panose="02020603050405020304" pitchFamily="18" charset="0"/>
                <a:cs typeface="Times New Roman" panose="02020603050405020304" pitchFamily="18" charset="0"/>
              </a:rPr>
              <a:t>navarchos</a:t>
            </a:r>
            <a:r>
              <a:rPr lang="en-GB" dirty="0">
                <a:latin typeface="Times New Roman" panose="02020603050405020304" pitchFamily="18" charset="0"/>
                <a:cs typeface="Times New Roman" panose="02020603050405020304" pitchFamily="18" charset="0"/>
              </a:rPr>
              <a:t> served for only one year, which was non-repeatable (although that rule could be broken).</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Lysander again</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After the defeat at </a:t>
            </a:r>
            <a:r>
              <a:rPr lang="en-GB" dirty="0" err="1">
                <a:latin typeface="Times New Roman" panose="02020603050405020304" pitchFamily="18" charset="0"/>
                <a:cs typeface="Times New Roman" panose="02020603050405020304" pitchFamily="18" charset="0"/>
              </a:rPr>
              <a:t>Arginoussai</a:t>
            </a:r>
            <a:r>
              <a:rPr lang="en-GB" dirty="0">
                <a:latin typeface="Times New Roman" panose="02020603050405020304" pitchFamily="18" charset="0"/>
                <a:cs typeface="Times New Roman" panose="02020603050405020304" pitchFamily="18" charset="0"/>
              </a:rPr>
              <a:t>, the Spartans re-instated Lysander as admiral (a circumvention of the rules).</a:t>
            </a:r>
          </a:p>
          <a:p>
            <a:r>
              <a:rPr lang="en-GB" dirty="0">
                <a:latin typeface="Times New Roman" panose="02020603050405020304" pitchFamily="18" charset="0"/>
                <a:cs typeface="Times New Roman" panose="02020603050405020304" pitchFamily="18" charset="0"/>
              </a:rPr>
              <a:t>Lysander not only had the support and friendship of Cyrus but also clearly had strategic talent in matters of naval warfare. </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Battle of Aegospotami</a:t>
            </a:r>
          </a:p>
        </p:txBody>
      </p:sp>
      <p:pic>
        <p:nvPicPr>
          <p:cNvPr id="4" name="Picture 2" descr="http://www.livius.org/a/1/maps/hellespont.GIF">
            <a:extLst>
              <a:ext uri="{FF2B5EF4-FFF2-40B4-BE49-F238E27FC236}">
                <a16:creationId xmlns:a16="http://schemas.microsoft.com/office/drawing/2014/main" id="{D091D707-87AB-8534-43DF-900B4CBA23E5}"/>
              </a:ext>
            </a:extLst>
          </p:cNvPr>
          <p:cNvPicPr>
            <a:picLocks noChangeAspect="1" noChangeArrowheads="1"/>
          </p:cNvPicPr>
          <p:nvPr/>
        </p:nvPicPr>
        <p:blipFill rotWithShape="1">
          <a:blip r:embed="rId4" cstate="print"/>
          <a:srcRect l="4568" r="24024" b="-2"/>
          <a:stretch/>
        </p:blipFill>
        <p:spPr bwMode="auto">
          <a:xfrm>
            <a:off x="1007196" y="2265037"/>
            <a:ext cx="5088800" cy="3907158"/>
          </a:xfrm>
          <a:prstGeom prst="rect">
            <a:avLst/>
          </a:prstGeom>
          <a:noFill/>
        </p:spPr>
      </p:pic>
      <p:sp>
        <p:nvSpPr>
          <p:cNvPr id="3" name="Content Placeholder 2"/>
          <p:cNvSpPr>
            <a:spLocks noGrp="1"/>
          </p:cNvSpPr>
          <p:nvPr>
            <p:ph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In 405 BCE, the Athenians were utterly defeated at </a:t>
            </a:r>
            <a:r>
              <a:rPr lang="en-GB" dirty="0" err="1">
                <a:latin typeface="Times New Roman" panose="02020603050405020304" pitchFamily="18" charset="0"/>
                <a:cs typeface="Times New Roman" panose="02020603050405020304" pitchFamily="18" charset="0"/>
              </a:rPr>
              <a:t>Aigospotamoi</a:t>
            </a:r>
            <a:r>
              <a:rPr lang="en-GB" dirty="0">
                <a:latin typeface="Times New Roman" panose="02020603050405020304" pitchFamily="18" charset="0"/>
                <a:cs typeface="Times New Roman" panose="02020603050405020304" pitchFamily="18" charset="0"/>
              </a:rPr>
              <a:t> on the Hellespont and the larger part of their fleet was captured by Sparta.</a:t>
            </a:r>
          </a:p>
          <a:p>
            <a:r>
              <a:rPr lang="en-GB" dirty="0">
                <a:latin typeface="Times New Roman" panose="02020603050405020304" pitchFamily="18" charset="0"/>
                <a:cs typeface="Times New Roman" panose="02020603050405020304" pitchFamily="18" charset="0"/>
              </a:rPr>
              <a:t>With the loss of their fleet, the Athenians could no longer control the Hellespont or protect the shipping routes that brought the necessary imports of grain to the </a:t>
            </a:r>
            <a:r>
              <a:rPr lang="en-GB" dirty="0" err="1">
                <a:latin typeface="Times New Roman" panose="02020603050405020304" pitchFamily="18" charset="0"/>
                <a:cs typeface="Times New Roman" panose="02020603050405020304" pitchFamily="18" charset="0"/>
              </a:rPr>
              <a:t>Peiraeus</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In less than a year, Athens had capitulated due to starvation. </a:t>
            </a:r>
          </a:p>
          <a:p>
            <a:endParaRPr lang="en-GB" dirty="0">
              <a:latin typeface="Times New Roman" panose="02020603050405020304" pitchFamily="18" charset="0"/>
              <a:cs typeface="Times New Roman" panose="02020603050405020304" pitchFamily="18" charset="0"/>
            </a:endParaRPr>
          </a:p>
        </p:txBody>
      </p:sp>
      <p:sp>
        <p:nvSpPr>
          <p:cNvPr id="40" name="Oval 39">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2" name="Oval 41">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cxnSp>
        <p:nvCxnSpPr>
          <p:cNvPr id="7" name="Straight Arrow Connector 6">
            <a:extLst>
              <a:ext uri="{FF2B5EF4-FFF2-40B4-BE49-F238E27FC236}">
                <a16:creationId xmlns:a16="http://schemas.microsoft.com/office/drawing/2014/main" id="{A1AE9588-2A60-0FB2-D0F5-D83346CA6DDE}"/>
              </a:ext>
            </a:extLst>
          </p:cNvPr>
          <p:cNvCxnSpPr>
            <a:cxnSpLocks/>
          </p:cNvCxnSpPr>
          <p:nvPr/>
        </p:nvCxnSpPr>
        <p:spPr>
          <a:xfrm flipH="1">
            <a:off x="2600190" y="3589673"/>
            <a:ext cx="707325" cy="334410"/>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fate of Athens </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Now when </a:t>
            </a:r>
            <a:r>
              <a:rPr lang="en-GB" dirty="0" err="1">
                <a:latin typeface="Times New Roman" panose="02020603050405020304" pitchFamily="18" charset="0"/>
                <a:cs typeface="Times New Roman" panose="02020603050405020304" pitchFamily="18" charset="0"/>
              </a:rPr>
              <a:t>Theramenes</a:t>
            </a:r>
            <a:r>
              <a:rPr lang="en-GB" dirty="0">
                <a:latin typeface="Times New Roman" panose="02020603050405020304" pitchFamily="18" charset="0"/>
                <a:cs typeface="Times New Roman" panose="02020603050405020304" pitchFamily="18" charset="0"/>
              </a:rPr>
              <a:t> and the other ambassadors were at </a:t>
            </a:r>
            <a:r>
              <a:rPr lang="en-GB" dirty="0" err="1">
                <a:latin typeface="Times New Roman" panose="02020603050405020304" pitchFamily="18" charset="0"/>
                <a:cs typeface="Times New Roman" panose="02020603050405020304" pitchFamily="18" charset="0"/>
              </a:rPr>
              <a:t>Sellasia</a:t>
            </a:r>
            <a:r>
              <a:rPr lang="en-GB" dirty="0">
                <a:latin typeface="Times New Roman" panose="02020603050405020304" pitchFamily="18" charset="0"/>
                <a:cs typeface="Times New Roman" panose="02020603050405020304" pitchFamily="18" charset="0"/>
              </a:rPr>
              <a:t> and, on being asked with what proposals they had come, replied that they had full power to treat for peace, the </a:t>
            </a:r>
            <a:r>
              <a:rPr lang="en-GB" dirty="0" err="1">
                <a:latin typeface="Times New Roman" panose="02020603050405020304" pitchFamily="18" charset="0"/>
                <a:cs typeface="Times New Roman" panose="02020603050405020304" pitchFamily="18" charset="0"/>
              </a:rPr>
              <a:t>ephors</a:t>
            </a:r>
            <a:r>
              <a:rPr lang="en-GB" dirty="0">
                <a:latin typeface="Times New Roman" panose="02020603050405020304" pitchFamily="18" charset="0"/>
                <a:cs typeface="Times New Roman" panose="02020603050405020304" pitchFamily="18" charset="0"/>
              </a:rPr>
              <a:t> thereupon gave orders to summon them to Lacedaemon. When they arrived, the </a:t>
            </a:r>
            <a:r>
              <a:rPr lang="en-GB" dirty="0" err="1">
                <a:latin typeface="Times New Roman" panose="02020603050405020304" pitchFamily="18" charset="0"/>
                <a:cs typeface="Times New Roman" panose="02020603050405020304" pitchFamily="18" charset="0"/>
              </a:rPr>
              <a:t>ephors</a:t>
            </a:r>
            <a:r>
              <a:rPr lang="en-GB" dirty="0">
                <a:latin typeface="Times New Roman" panose="02020603050405020304" pitchFamily="18" charset="0"/>
                <a:cs typeface="Times New Roman" panose="02020603050405020304" pitchFamily="18" charset="0"/>
              </a:rPr>
              <a:t> called an assembly, at which the Corinthians and Thebans in particular, though many other Greeks agreed with them, opposed making a treaty with the Athenians and favoured destroying their city.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however, said that they would not enslave a Greek city which had done great service amid the greatest perils that had befallen Greece, and they offered to make peace on these conditions: </a:t>
            </a:r>
            <a:r>
              <a:rPr lang="en-GB" b="1" dirty="0">
                <a:latin typeface="Times New Roman" panose="02020603050405020304" pitchFamily="18" charset="0"/>
                <a:cs typeface="Times New Roman" panose="02020603050405020304" pitchFamily="18" charset="0"/>
              </a:rPr>
              <a:t>that the Athenians should destroy the long walls and the walls of Piraeus, surrender all their ships except twelve, allow their exiles to return, count the same people friends and enemies as the </a:t>
            </a:r>
            <a:r>
              <a:rPr lang="en-GB" b="1" dirty="0" err="1">
                <a:latin typeface="Times New Roman" panose="02020603050405020304" pitchFamily="18" charset="0"/>
                <a:cs typeface="Times New Roman" panose="02020603050405020304" pitchFamily="18" charset="0"/>
              </a:rPr>
              <a:t>Lacedaemonians</a:t>
            </a:r>
            <a:r>
              <a:rPr lang="en-GB" b="1" dirty="0">
                <a:latin typeface="Times New Roman" panose="02020603050405020304" pitchFamily="18" charset="0"/>
                <a:cs typeface="Times New Roman" panose="02020603050405020304" pitchFamily="18" charset="0"/>
              </a:rPr>
              <a:t> did, and follow the </a:t>
            </a:r>
            <a:r>
              <a:rPr lang="en-GB" b="1" dirty="0" err="1">
                <a:latin typeface="Times New Roman" panose="02020603050405020304" pitchFamily="18" charset="0"/>
                <a:cs typeface="Times New Roman" panose="02020603050405020304" pitchFamily="18" charset="0"/>
              </a:rPr>
              <a:t>Lacedaemonians</a:t>
            </a:r>
            <a:r>
              <a:rPr lang="en-GB" b="1" dirty="0">
                <a:latin typeface="Times New Roman" panose="02020603050405020304" pitchFamily="18" charset="0"/>
                <a:cs typeface="Times New Roman" panose="02020603050405020304" pitchFamily="18" charset="0"/>
              </a:rPr>
              <a:t> both by land and by sea wherever they should lead the way.</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2.2.19-20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Why did Sparta not destroy Athens?</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There were probably valid emotional reasons for not destroying Athens due to Marathon and Salamis (although that argument certainly did not work in 427 with </a:t>
            </a:r>
            <a:r>
              <a:rPr lang="en-GB" dirty="0" err="1">
                <a:latin typeface="Times New Roman" panose="02020603050405020304" pitchFamily="18" charset="0"/>
                <a:cs typeface="Times New Roman" panose="02020603050405020304" pitchFamily="18" charset="0"/>
              </a:rPr>
              <a:t>Plataia</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Athens was a powerful polis, even without its navy, and could become a very helpful Spartan ally, especially against Corinth.</a:t>
            </a:r>
          </a:p>
          <a:p>
            <a:r>
              <a:rPr lang="en-GB" dirty="0">
                <a:latin typeface="Times New Roman" panose="02020603050405020304" pitchFamily="18" charset="0"/>
                <a:cs typeface="Times New Roman" panose="02020603050405020304" pitchFamily="18" charset="0"/>
              </a:rPr>
              <a:t>Sparta at the time was looking at an empire in the Aegean and Asia Minor; whatever Athens had done against its own allies, it was not a good idea for Sparta to alienate the Aegean and Asia Minor poleis that had tribal links with Athens.</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After 404: The </a:t>
            </a:r>
            <a:r>
              <a:rPr lang="en-GB" dirty="0" err="1">
                <a:latin typeface="Times New Roman" panose="02020603050405020304" pitchFamily="18" charset="0"/>
                <a:cs typeface="Times New Roman" panose="02020603050405020304" pitchFamily="18" charset="0"/>
              </a:rPr>
              <a:t>Dekarchies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He also suppressed the democratic, and the other forms of government, and left one </a:t>
            </a:r>
            <a:r>
              <a:rPr lang="en-GB" b="1" dirty="0" err="1">
                <a:latin typeface="Times New Roman" panose="02020603050405020304" pitchFamily="18" charset="0"/>
                <a:cs typeface="Times New Roman" panose="02020603050405020304" pitchFamily="18" charset="0"/>
              </a:rPr>
              <a:t>Lacedaemonian</a:t>
            </a:r>
            <a:r>
              <a:rPr lang="en-GB" b="1" dirty="0">
                <a:latin typeface="Times New Roman" panose="02020603050405020304" pitchFamily="18" charset="0"/>
                <a:cs typeface="Times New Roman" panose="02020603050405020304" pitchFamily="18" charset="0"/>
              </a:rPr>
              <a:t> </a:t>
            </a:r>
            <a:r>
              <a:rPr lang="en-GB" b="1" dirty="0" err="1">
                <a:latin typeface="Times New Roman" panose="02020603050405020304" pitchFamily="18" charset="0"/>
                <a:cs typeface="Times New Roman" panose="02020603050405020304" pitchFamily="18" charset="0"/>
              </a:rPr>
              <a:t>harmost</a:t>
            </a:r>
            <a:r>
              <a:rPr lang="en-GB" b="1" dirty="0">
                <a:latin typeface="Times New Roman" panose="02020603050405020304" pitchFamily="18" charset="0"/>
                <a:cs typeface="Times New Roman" panose="02020603050405020304" pitchFamily="18" charset="0"/>
              </a:rPr>
              <a:t> in each city, </a:t>
            </a:r>
            <a:r>
              <a:rPr lang="en-GB" dirty="0">
                <a:latin typeface="Times New Roman" panose="02020603050405020304" pitchFamily="18" charset="0"/>
                <a:cs typeface="Times New Roman" panose="02020603050405020304" pitchFamily="18" charset="0"/>
              </a:rPr>
              <a:t>and</a:t>
            </a:r>
            <a:r>
              <a:rPr lang="en-GB" b="1" dirty="0">
                <a:latin typeface="Times New Roman" panose="02020603050405020304" pitchFamily="18" charset="0"/>
                <a:cs typeface="Times New Roman" panose="02020603050405020304" pitchFamily="18" charset="0"/>
              </a:rPr>
              <a:t> ten rulers </a:t>
            </a:r>
            <a:r>
              <a:rPr lang="en-GB" dirty="0">
                <a:latin typeface="Times New Roman" panose="02020603050405020304" pitchFamily="18" charset="0"/>
                <a:cs typeface="Times New Roman" panose="02020603050405020304" pitchFamily="18" charset="0"/>
              </a:rPr>
              <a:t>chosen from the political clubs which he had organized throughout the cities</a:t>
            </a:r>
            <a:r>
              <a:rPr lang="en-GB" b="1" dirty="0">
                <a:latin typeface="Times New Roman" panose="02020603050405020304" pitchFamily="18" charset="0"/>
                <a:cs typeface="Times New Roman" panose="02020603050405020304" pitchFamily="18" charset="0"/>
              </a:rPr>
              <a:t>. This he did alike in the cities which had been hostile, and in those which had become his allies, and sailed along in leisurely fashion</a:t>
            </a:r>
            <a:r>
              <a:rPr lang="en-GB" dirty="0">
                <a:latin typeface="Times New Roman" panose="02020603050405020304" pitchFamily="18" charset="0"/>
                <a:cs typeface="Times New Roman" panose="02020603050405020304" pitchFamily="18" charset="0"/>
              </a:rPr>
              <a:t>, in a manner establishing for himself the supremacy over Hellas.</a:t>
            </a:r>
            <a:r>
              <a:rPr lang="en-GB" b="1" dirty="0">
                <a:latin typeface="Times New Roman" panose="02020603050405020304" pitchFamily="18" charset="0"/>
                <a:cs typeface="Times New Roman" panose="02020603050405020304" pitchFamily="18" charset="0"/>
              </a:rPr>
              <a:t> For in his appointments of the rulers he had regard neither to birth nor wealth, but put control of affairs into the hands of his comrades and partisans, and made them masters of rewards and punishments. </a:t>
            </a:r>
          </a:p>
          <a:p>
            <a:pPr algn="r">
              <a:buNone/>
            </a:pPr>
            <a:r>
              <a:rPr lang="en-GB" dirty="0">
                <a:latin typeface="Times New Roman" panose="02020603050405020304" pitchFamily="18" charset="0"/>
                <a:cs typeface="Times New Roman" panose="02020603050405020304" pitchFamily="18" charset="0"/>
              </a:rPr>
              <a:t>Plutarch </a:t>
            </a:r>
            <a:r>
              <a:rPr lang="en-GB" i="1" dirty="0">
                <a:latin typeface="Times New Roman" panose="02020603050405020304" pitchFamily="18" charset="0"/>
                <a:cs typeface="Times New Roman" panose="02020603050405020304" pitchFamily="18" charset="0"/>
              </a:rPr>
              <a:t>Lysander13</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Dekarchies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Dekarchies</a:t>
            </a:r>
            <a:r>
              <a:rPr lang="en-GB" dirty="0">
                <a:latin typeface="Times New Roman" panose="02020603050405020304" pitchFamily="18" charset="0"/>
                <a:cs typeface="Times New Roman" panose="02020603050405020304" pitchFamily="18" charset="0"/>
              </a:rPr>
              <a:t> were closed oligarchies imposed on many poleis in the Aegean and Asia Minor by Lysander.</a:t>
            </a:r>
          </a:p>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Dekarchies</a:t>
            </a:r>
            <a:r>
              <a:rPr lang="en-GB" dirty="0">
                <a:latin typeface="Times New Roman" panose="02020603050405020304" pitchFamily="18" charset="0"/>
                <a:cs typeface="Times New Roman" panose="02020603050405020304" pitchFamily="18" charset="0"/>
              </a:rPr>
              <a:t> were unaccountable to anyone but themselves.</a:t>
            </a:r>
          </a:p>
          <a:p>
            <a:r>
              <a:rPr lang="en-GB" dirty="0">
                <a:latin typeface="Times New Roman" panose="02020603050405020304" pitchFamily="18" charset="0"/>
                <a:cs typeface="Times New Roman" panose="02020603050405020304" pitchFamily="18" charset="0"/>
              </a:rPr>
              <a:t>They were often supported by a Spartan garrison and their commander, called a </a:t>
            </a:r>
            <a:r>
              <a:rPr lang="en-GB" dirty="0" err="1">
                <a:latin typeface="Times New Roman" panose="02020603050405020304" pitchFamily="18" charset="0"/>
                <a:cs typeface="Times New Roman" panose="02020603050405020304" pitchFamily="18" charset="0"/>
              </a:rPr>
              <a:t>harmost</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The most famous “</a:t>
            </a:r>
            <a:r>
              <a:rPr lang="en-GB" dirty="0" err="1">
                <a:latin typeface="Times New Roman" panose="02020603050405020304" pitchFamily="18" charset="0"/>
                <a:cs typeface="Times New Roman" panose="02020603050405020304" pitchFamily="18" charset="0"/>
              </a:rPr>
              <a:t>dekarchy</a:t>
            </a:r>
            <a:r>
              <a:rPr lang="en-GB" dirty="0">
                <a:latin typeface="Times New Roman" panose="02020603050405020304" pitchFamily="18" charset="0"/>
                <a:cs typeface="Times New Roman" panose="02020603050405020304" pitchFamily="18" charset="0"/>
              </a:rPr>
              <a:t>” is that of the 30 Tyrants at Athens.</a:t>
            </a:r>
          </a:p>
          <a:p>
            <a:r>
              <a:rPr lang="en-GB" dirty="0">
                <a:latin typeface="Times New Roman" panose="02020603050405020304" pitchFamily="18" charset="0"/>
                <a:cs typeface="Times New Roman" panose="02020603050405020304" pitchFamily="18" charset="0"/>
              </a:rPr>
              <a:t>Some of the </a:t>
            </a:r>
            <a:r>
              <a:rPr lang="en-GB" dirty="0" err="1">
                <a:latin typeface="Times New Roman" panose="02020603050405020304" pitchFamily="18" charset="0"/>
                <a:cs typeface="Times New Roman" panose="02020603050405020304" pitchFamily="18" charset="0"/>
              </a:rPr>
              <a:t>dekarchies</a:t>
            </a:r>
            <a:r>
              <a:rPr lang="en-GB" dirty="0">
                <a:latin typeface="Times New Roman" panose="02020603050405020304" pitchFamily="18" charset="0"/>
                <a:cs typeface="Times New Roman" panose="02020603050405020304" pitchFamily="18" charset="0"/>
              </a:rPr>
              <a:t> were deposed off quickly but others remained in power until the battle of </a:t>
            </a:r>
            <a:r>
              <a:rPr lang="en-GB" dirty="0" err="1">
                <a:latin typeface="Times New Roman" panose="02020603050405020304" pitchFamily="18" charset="0"/>
                <a:cs typeface="Times New Roman" panose="02020603050405020304" pitchFamily="18" charset="0"/>
              </a:rPr>
              <a:t>Knidos</a:t>
            </a:r>
            <a:r>
              <a:rPr lang="en-GB" dirty="0">
                <a:latin typeface="Times New Roman" panose="02020603050405020304" pitchFamily="18" charset="0"/>
                <a:cs typeface="Times New Roman" panose="02020603050405020304" pitchFamily="18" charset="0"/>
              </a:rPr>
              <a:t> (394) or even the King’s Peace (386).</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Spartan imperialism: Lysander </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He also took part himself in many massacres and assisted in driving out the enemies of his friends. </a:t>
            </a:r>
            <a:r>
              <a:rPr lang="en-GB" b="1" dirty="0">
                <a:latin typeface="Times New Roman" panose="02020603050405020304" pitchFamily="18" charset="0"/>
                <a:cs typeface="Times New Roman" panose="02020603050405020304" pitchFamily="18" charset="0"/>
              </a:rPr>
              <a:t>Thus he gave the Greeks no worthy specimen of </a:t>
            </a:r>
            <a:r>
              <a:rPr lang="en-GB" b="1" dirty="0" err="1">
                <a:latin typeface="Times New Roman" panose="02020603050405020304" pitchFamily="18" charset="0"/>
                <a:cs typeface="Times New Roman" panose="02020603050405020304" pitchFamily="18" charset="0"/>
              </a:rPr>
              <a:t>Lacedaemonian</a:t>
            </a:r>
            <a:r>
              <a:rPr lang="en-GB" b="1" dirty="0">
                <a:latin typeface="Times New Roman" panose="02020603050405020304" pitchFamily="18" charset="0"/>
                <a:cs typeface="Times New Roman" panose="02020603050405020304" pitchFamily="18" charset="0"/>
              </a:rPr>
              <a:t> rule, </a:t>
            </a:r>
            <a:r>
              <a:rPr lang="en-GB" dirty="0">
                <a:latin typeface="Times New Roman" panose="02020603050405020304" pitchFamily="18" charset="0"/>
                <a:cs typeface="Times New Roman" panose="02020603050405020304" pitchFamily="18" charset="0"/>
              </a:rPr>
              <a:t>nay, even the comic poet </a:t>
            </a:r>
            <a:r>
              <a:rPr lang="en-GB" dirty="0" err="1">
                <a:latin typeface="Times New Roman" panose="02020603050405020304" pitchFamily="18" charset="0"/>
                <a:cs typeface="Times New Roman" panose="02020603050405020304" pitchFamily="18" charset="0"/>
              </a:rPr>
              <a:t>Theopompus</a:t>
            </a:r>
            <a:r>
              <a:rPr lang="en-GB" dirty="0">
                <a:latin typeface="Times New Roman" panose="02020603050405020304" pitchFamily="18" charset="0"/>
                <a:cs typeface="Times New Roman" panose="02020603050405020304" pitchFamily="18" charset="0"/>
              </a:rPr>
              <a:t> was thought absurd in likening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to tavern-women, because they gave the Greeks a very pleasant sip of freedom, and then dashed the wine with vinegar; </a:t>
            </a:r>
            <a:r>
              <a:rPr lang="en-GB" b="1" dirty="0">
                <a:latin typeface="Times New Roman" panose="02020603050405020304" pitchFamily="18" charset="0"/>
                <a:cs typeface="Times New Roman" panose="02020603050405020304" pitchFamily="18" charset="0"/>
              </a:rPr>
              <a:t>for from the very first the taste was harsh and bitter, since Lysander not only would not suffer the people to be masters of their affairs, but actually put the cities into the hands of the boldest and most contentious of the oligarchs. </a:t>
            </a:r>
          </a:p>
          <a:p>
            <a:pPr marL="0" indent="0" algn="r">
              <a:buNone/>
            </a:pPr>
            <a:r>
              <a:rPr lang="en-GB" dirty="0">
                <a:latin typeface="Times New Roman" panose="02020603050405020304" pitchFamily="18" charset="0"/>
                <a:cs typeface="Times New Roman" panose="02020603050405020304" pitchFamily="18" charset="0"/>
              </a:rPr>
              <a:t>Plutarch, </a:t>
            </a:r>
            <a:r>
              <a:rPr lang="en-GB" i="1" dirty="0">
                <a:latin typeface="Times New Roman" panose="02020603050405020304" pitchFamily="18" charset="0"/>
                <a:cs typeface="Times New Roman" panose="02020603050405020304" pitchFamily="18" charset="0"/>
              </a:rPr>
              <a:t>Lysander13</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Spartan imperialism: Cruelty</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For what man dwelt beyond their reach? What man was so far removed from public life that he was not forced into close touch with the disasters into which such creatures plunged us? But in the face of all this, these men, who brought their own cities to such a pitch of anarchy, do not blush to make unjust charges against our city; </a:t>
            </a:r>
            <a:r>
              <a:rPr lang="en-GB" b="1" dirty="0">
                <a:latin typeface="Times New Roman" panose="02020603050405020304" pitchFamily="18" charset="0"/>
                <a:cs typeface="Times New Roman" panose="02020603050405020304" pitchFamily="18" charset="0"/>
              </a:rPr>
              <a:t>nay, to crown their other effronteries, they even have the audacity to talk of the private and public suits which were once tried in Athens, when they themselves put to death without trial more men in the space of three months than Athens tried during the whole period of her supremacy. </a:t>
            </a:r>
            <a:r>
              <a:rPr lang="en-GB" dirty="0">
                <a:latin typeface="Times New Roman" panose="02020603050405020304" pitchFamily="18" charset="0"/>
                <a:cs typeface="Times New Roman" panose="02020603050405020304" pitchFamily="18" charset="0"/>
              </a:rPr>
              <a:t>And of their banishments, their civil strife, their subversion of laws, their political revolutions, their atrocities upon children, their insults to women, their pillage of estates, who could tell the tale? </a:t>
            </a:r>
            <a:r>
              <a:rPr lang="en-GB" b="1" dirty="0">
                <a:latin typeface="Times New Roman" panose="02020603050405020304" pitchFamily="18" charset="0"/>
                <a:cs typeface="Times New Roman" panose="02020603050405020304" pitchFamily="18" charset="0"/>
              </a:rPr>
              <a:t>I can only say this much of the whole business--the severities under our administration could have been readily brought to an end by a single vote of the people, while the murders and acts of violence under their regime are beyond any power to remedy. </a:t>
            </a:r>
          </a:p>
          <a:p>
            <a:pPr algn="r">
              <a:buNone/>
            </a:pPr>
            <a:r>
              <a:rPr lang="en-GB" dirty="0">
                <a:latin typeface="Times New Roman" panose="02020603050405020304" pitchFamily="18" charset="0"/>
                <a:cs typeface="Times New Roman" panose="02020603050405020304" pitchFamily="18" charset="0"/>
              </a:rPr>
              <a:t>Isocrates 4.13</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Spartan imperialism: The 30 Tyrants</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Now at Athens the Thirty had been chosen as soon as the long walls and the walls round Piraeus were demolished; although chosen, however, for the purpose of framing a constitution under which to conduct the government, they continually delayed framing and publishing this constitution, but they appointed a Senate and the other magistrates as they saw fit. Then, as a first step, they arrested and brought to trial for their lives those persons who, by common knowledge, had made a living in the time of the democracy by acting as informers and had been offensive to the aristocrats; and the Senate was glad to pronounce these people guilty, and the rest of the citizens--at least all who were conscious that they were not of the same sort themselves--were not at all displeased.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2.3.11-12</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Spartan imperialism: The 30 Tyrants</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When, however, the Thirty began to consider how they might become free to do just as they pleased with the state, their first act was to send </a:t>
            </a:r>
            <a:r>
              <a:rPr lang="en-GB" dirty="0" err="1">
                <a:latin typeface="Times New Roman" panose="02020603050405020304" pitchFamily="18" charset="0"/>
                <a:cs typeface="Times New Roman" panose="02020603050405020304" pitchFamily="18" charset="0"/>
              </a:rPr>
              <a:t>Aeschines</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Aristoteles</a:t>
            </a:r>
            <a:r>
              <a:rPr lang="en-GB" dirty="0">
                <a:latin typeface="Times New Roman" panose="02020603050405020304" pitchFamily="18" charset="0"/>
                <a:cs typeface="Times New Roman" panose="02020603050405020304" pitchFamily="18" charset="0"/>
              </a:rPr>
              <a:t> to Lacedaemon and persuade Lysander to help them to secure the sending of a </a:t>
            </a:r>
            <a:r>
              <a:rPr lang="en-GB" dirty="0" err="1">
                <a:latin typeface="Times New Roman" panose="02020603050405020304" pitchFamily="18" charset="0"/>
                <a:cs typeface="Times New Roman" panose="02020603050405020304" pitchFamily="18" charset="0"/>
              </a:rPr>
              <a:t>Lacedaemonian</a:t>
            </a:r>
            <a:r>
              <a:rPr lang="en-GB" dirty="0">
                <a:latin typeface="Times New Roman" panose="02020603050405020304" pitchFamily="18" charset="0"/>
                <a:cs typeface="Times New Roman" panose="02020603050405020304" pitchFamily="18" charset="0"/>
              </a:rPr>
              <a:t> garrison, to remain until, as they said, they could put “the scoundrels” out of the way and establish their government; and they promised to maintain this garrison at their own charges. Lysander consented, and helped them to secure the dispatch of the troops and of </a:t>
            </a:r>
            <a:r>
              <a:rPr lang="en-GB" dirty="0" err="1">
                <a:latin typeface="Times New Roman" panose="02020603050405020304" pitchFamily="18" charset="0"/>
                <a:cs typeface="Times New Roman" panose="02020603050405020304" pitchFamily="18" charset="0"/>
              </a:rPr>
              <a:t>Callibius</a:t>
            </a:r>
            <a:r>
              <a:rPr lang="en-GB" dirty="0">
                <a:latin typeface="Times New Roman" panose="02020603050405020304" pitchFamily="18" charset="0"/>
                <a:cs typeface="Times New Roman" panose="02020603050405020304" pitchFamily="18" charset="0"/>
              </a:rPr>
              <a:t> as governor. But when they had got the garrison, they paid court to </a:t>
            </a:r>
            <a:r>
              <a:rPr lang="en-GB" dirty="0" err="1">
                <a:latin typeface="Times New Roman" panose="02020603050405020304" pitchFamily="18" charset="0"/>
                <a:cs typeface="Times New Roman" panose="02020603050405020304" pitchFamily="18" charset="0"/>
              </a:rPr>
              <a:t>Callibius</a:t>
            </a:r>
            <a:r>
              <a:rPr lang="en-GB" dirty="0">
                <a:latin typeface="Times New Roman" panose="02020603050405020304" pitchFamily="18" charset="0"/>
                <a:cs typeface="Times New Roman" panose="02020603050405020304" pitchFamily="18" charset="0"/>
              </a:rPr>
              <a:t> in every way, in order that he might approve of everything they did, and as he detailed guardsmen to go with them, they arrested the people whom they wished to reach,--not now “the scoundrels” and persons of little account, but from this time forth the men who, they thought, were least likely to submit to being ignored, and who, if they undertook to offer any opposition, would obtain supporters in the greatest numbers.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2.3.13-14</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Dark Imperialism</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Sparta as imperial power was more controlling than Athens. </a:t>
            </a:r>
          </a:p>
          <a:p>
            <a:r>
              <a:rPr lang="en-GB" dirty="0">
                <a:latin typeface="Times New Roman" panose="02020603050405020304" pitchFamily="18" charset="0"/>
                <a:cs typeface="Times New Roman" panose="02020603050405020304" pitchFamily="18" charset="0"/>
              </a:rPr>
              <a:t>Where Athens had established </a:t>
            </a:r>
            <a:r>
              <a:rPr lang="en-GB" dirty="0" err="1">
                <a:latin typeface="Times New Roman" panose="02020603050405020304" pitchFamily="18" charset="0"/>
                <a:cs typeface="Times New Roman" panose="02020603050405020304" pitchFamily="18" charset="0"/>
              </a:rPr>
              <a:t>clerouchies</a:t>
            </a:r>
            <a:r>
              <a:rPr lang="en-GB" dirty="0">
                <a:latin typeface="Times New Roman" panose="02020603050405020304" pitchFamily="18" charset="0"/>
                <a:cs typeface="Times New Roman" panose="02020603050405020304" pitchFamily="18" charset="0"/>
              </a:rPr>
              <a:t> (Athenian colonies in other Greek territory) and financial restitutions, Sparta preferred closed oligarchies and garrisons. </a:t>
            </a:r>
          </a:p>
          <a:p>
            <a:r>
              <a:rPr lang="en-GB" dirty="0">
                <a:latin typeface="Times New Roman" panose="02020603050405020304" pitchFamily="18" charset="0"/>
                <a:cs typeface="Times New Roman" panose="02020603050405020304" pitchFamily="18" charset="0"/>
              </a:rPr>
              <a:t>The overall sentiment in later authors, including Xenophon, on Spartan rule over the Aegean and Asia Minor is negative</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Lack of support</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tendency of Sparta to support oligarchies, particularly the closed type advocated by Lysander, made it few friends and many enemies.</a:t>
            </a:r>
          </a:p>
          <a:p>
            <a:r>
              <a:rPr lang="en-GB" dirty="0">
                <a:latin typeface="Times New Roman" panose="02020603050405020304" pitchFamily="18" charset="0"/>
                <a:cs typeface="Times New Roman" panose="02020603050405020304" pitchFamily="18" charset="0"/>
              </a:rPr>
              <a:t>While the oligarchs were generally pro-Spartan, the majority of the populace quickly stopped looking at Sparta as liberator and started considering it a tyrant. </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Divisions in Sparta?</a:t>
            </a:r>
          </a:p>
        </p:txBody>
      </p:sp>
      <p:sp>
        <p:nvSpPr>
          <p:cNvPr id="3" name="Content Placeholder 2"/>
          <p:cNvSpPr>
            <a:spLocks noGrp="1"/>
          </p:cNvSpPr>
          <p:nvPr>
            <p:ph idx="1"/>
          </p:nvPr>
        </p:nvSpPr>
        <p:spPr>
          <a:xfrm>
            <a:off x="1069848" y="2320412"/>
            <a:ext cx="10058400" cy="3851787"/>
          </a:xfrm>
        </p:spPr>
        <p:txBody>
          <a:bodyPr>
            <a:normAutofit/>
          </a:bodyPr>
          <a:lstStyle/>
          <a:p>
            <a:pPr marL="0" indent="361950">
              <a:buNone/>
            </a:pPr>
            <a:r>
              <a:rPr lang="en-GB" dirty="0">
                <a:latin typeface="Times New Roman" panose="02020603050405020304" pitchFamily="18" charset="0"/>
                <a:cs typeface="Times New Roman" panose="02020603050405020304" pitchFamily="18" charset="0"/>
              </a:rPr>
              <a:t>While matters were proceeding in this way, </a:t>
            </a:r>
            <a:r>
              <a:rPr lang="en-GB" b="1" dirty="0">
                <a:latin typeface="Times New Roman" panose="02020603050405020304" pitchFamily="18" charset="0"/>
                <a:cs typeface="Times New Roman" panose="02020603050405020304" pitchFamily="18" charset="0"/>
              </a:rPr>
              <a:t>Pausanias the king, seized with envy of Lysander </a:t>
            </a:r>
            <a:r>
              <a:rPr lang="en-GB" dirty="0">
                <a:latin typeface="Times New Roman" panose="02020603050405020304" pitchFamily="18" charset="0"/>
                <a:cs typeface="Times New Roman" panose="02020603050405020304" pitchFamily="18" charset="0"/>
              </a:rPr>
              <a:t>because, by accomplishing this project, he would not only win fame but also make Athens his own, persuaded three of the five </a:t>
            </a:r>
            <a:r>
              <a:rPr lang="en-GB" dirty="0" err="1">
                <a:latin typeface="Times New Roman" panose="02020603050405020304" pitchFamily="18" charset="0"/>
                <a:cs typeface="Times New Roman" panose="02020603050405020304" pitchFamily="18" charset="0"/>
              </a:rPr>
              <a:t>ephors</a:t>
            </a:r>
            <a:r>
              <a:rPr lang="en-GB" dirty="0">
                <a:latin typeface="Times New Roman" panose="02020603050405020304" pitchFamily="18" charset="0"/>
                <a:cs typeface="Times New Roman" panose="02020603050405020304" pitchFamily="18" charset="0"/>
              </a:rPr>
              <a:t> and led forth a </a:t>
            </a:r>
            <a:r>
              <a:rPr lang="en-GB" dirty="0" err="1">
                <a:latin typeface="Times New Roman" panose="02020603050405020304" pitchFamily="18" charset="0"/>
                <a:cs typeface="Times New Roman" panose="02020603050405020304" pitchFamily="18" charset="0"/>
              </a:rPr>
              <a:t>Lacedaemonian</a:t>
            </a:r>
            <a:r>
              <a:rPr lang="en-GB" dirty="0">
                <a:latin typeface="Times New Roman" panose="02020603050405020304" pitchFamily="18" charset="0"/>
                <a:cs typeface="Times New Roman" panose="02020603050405020304" pitchFamily="18" charset="0"/>
              </a:rPr>
              <a:t> army. … Then, sending ambassadors to the men in Piraeus, Pausanias bade them disperse to their homes; and when they refused to obey, he attacked them, at least so far as to raise the war-cry, </a:t>
            </a:r>
            <a:r>
              <a:rPr lang="en-GB" b="1" dirty="0">
                <a:latin typeface="Times New Roman" panose="02020603050405020304" pitchFamily="18" charset="0"/>
                <a:cs typeface="Times New Roman" panose="02020603050405020304" pitchFamily="18" charset="0"/>
              </a:rPr>
              <a:t>in order that it might not be evident that he felt kindly toward them. … </a:t>
            </a:r>
            <a:r>
              <a:rPr lang="en-GB" dirty="0">
                <a:latin typeface="Times New Roman" panose="02020603050405020304" pitchFamily="18" charset="0"/>
                <a:cs typeface="Times New Roman" panose="02020603050405020304" pitchFamily="18" charset="0"/>
              </a:rPr>
              <a:t>Thereupon Pausanias set up a trophy and returned to his camp; and despite what had happened he was not angry with them, but</a:t>
            </a:r>
            <a:r>
              <a:rPr lang="en-GB" b="1" dirty="0">
                <a:latin typeface="Times New Roman" panose="02020603050405020304" pitchFamily="18" charset="0"/>
                <a:cs typeface="Times New Roman" panose="02020603050405020304" pitchFamily="18" charset="0"/>
              </a:rPr>
              <a:t> sent secretly and instructed the men in Piraeus to send ambassadors to him and the </a:t>
            </a:r>
            <a:r>
              <a:rPr lang="en-GB" b="1" dirty="0" err="1">
                <a:latin typeface="Times New Roman" panose="02020603050405020304" pitchFamily="18" charset="0"/>
                <a:cs typeface="Times New Roman" panose="02020603050405020304" pitchFamily="18" charset="0"/>
              </a:rPr>
              <a:t>ephors</a:t>
            </a:r>
            <a:r>
              <a:rPr lang="en-GB" b="1" dirty="0">
                <a:latin typeface="Times New Roman" panose="02020603050405020304" pitchFamily="18" charset="0"/>
                <a:cs typeface="Times New Roman" panose="02020603050405020304" pitchFamily="18" charset="0"/>
              </a:rPr>
              <a:t> who were with him, telling them also what proposals these ambassadors should offer; and they obeyed him.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2.4.29-35</a:t>
            </a:r>
            <a:endParaRPr lang="en-GB" b="1"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Divisions in Sparta?</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He also set about dividing the men in the city, and gave directions that as many of them as possible should gather together and come to him and the </a:t>
            </a:r>
            <a:r>
              <a:rPr lang="en-GB" dirty="0" err="1">
                <a:latin typeface="Times New Roman" panose="02020603050405020304" pitchFamily="18" charset="0"/>
                <a:cs typeface="Times New Roman" panose="02020603050405020304" pitchFamily="18" charset="0"/>
              </a:rPr>
              <a:t>ephors</a:t>
            </a:r>
            <a:r>
              <a:rPr lang="en-GB" dirty="0">
                <a:latin typeface="Times New Roman" panose="02020603050405020304" pitchFamily="18" charset="0"/>
                <a:cs typeface="Times New Roman" panose="02020603050405020304" pitchFamily="18" charset="0"/>
              </a:rPr>
              <a:t> and say that they had no desire to be waging war with the men in Piraeus, but rather to be reconciled with them and in common with them to be friends of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36]Now </a:t>
            </a:r>
            <a:r>
              <a:rPr lang="en-GB" dirty="0" err="1">
                <a:latin typeface="Times New Roman" panose="02020603050405020304" pitchFamily="18" charset="0"/>
                <a:cs typeface="Times New Roman" panose="02020603050405020304" pitchFamily="18" charset="0"/>
              </a:rPr>
              <a:t>Naucleidas</a:t>
            </a:r>
            <a:r>
              <a:rPr lang="en-GB" dirty="0">
                <a:latin typeface="Times New Roman" panose="02020603050405020304" pitchFamily="18" charset="0"/>
                <a:cs typeface="Times New Roman" panose="02020603050405020304" pitchFamily="18" charset="0"/>
              </a:rPr>
              <a:t> also, who was an </a:t>
            </a:r>
            <a:r>
              <a:rPr lang="en-GB" dirty="0" err="1">
                <a:latin typeface="Times New Roman" panose="02020603050405020304" pitchFamily="18" charset="0"/>
                <a:cs typeface="Times New Roman" panose="02020603050405020304" pitchFamily="18" charset="0"/>
              </a:rPr>
              <a:t>ephor</a:t>
            </a:r>
            <a:r>
              <a:rPr lang="en-GB" dirty="0">
                <a:latin typeface="Times New Roman" panose="02020603050405020304" pitchFamily="18" charset="0"/>
                <a:cs typeface="Times New Roman" panose="02020603050405020304" pitchFamily="18" charset="0"/>
              </a:rPr>
              <a:t>, was pleased to hear this. For, as it is customary for two of the </a:t>
            </a:r>
            <a:r>
              <a:rPr lang="en-GB" dirty="0" err="1">
                <a:latin typeface="Times New Roman" panose="02020603050405020304" pitchFamily="18" charset="0"/>
                <a:cs typeface="Times New Roman" panose="02020603050405020304" pitchFamily="18" charset="0"/>
              </a:rPr>
              <a:t>ephors</a:t>
            </a:r>
            <a:r>
              <a:rPr lang="en-GB" dirty="0">
                <a:latin typeface="Times New Roman" panose="02020603050405020304" pitchFamily="18" charset="0"/>
                <a:cs typeface="Times New Roman" panose="02020603050405020304" pitchFamily="18" charset="0"/>
              </a:rPr>
              <a:t> to be with a king on a campaign, </a:t>
            </a:r>
            <a:r>
              <a:rPr lang="en-GB" b="1" dirty="0">
                <a:latin typeface="Times New Roman" panose="02020603050405020304" pitchFamily="18" charset="0"/>
                <a:cs typeface="Times New Roman" panose="02020603050405020304" pitchFamily="18" charset="0"/>
              </a:rPr>
              <a:t>so in this instance </a:t>
            </a:r>
            <a:r>
              <a:rPr lang="en-GB" b="1" dirty="0" err="1">
                <a:latin typeface="Times New Roman" panose="02020603050405020304" pitchFamily="18" charset="0"/>
                <a:cs typeface="Times New Roman" panose="02020603050405020304" pitchFamily="18" charset="0"/>
              </a:rPr>
              <a:t>Naucleidas</a:t>
            </a:r>
            <a:r>
              <a:rPr lang="en-GB" b="1" dirty="0">
                <a:latin typeface="Times New Roman" panose="02020603050405020304" pitchFamily="18" charset="0"/>
                <a:cs typeface="Times New Roman" panose="02020603050405020304" pitchFamily="18" charset="0"/>
              </a:rPr>
              <a:t> and one other were present, and both of them held to the policy of Pausanias rather than to that of Lysander. </a:t>
            </a:r>
            <a:r>
              <a:rPr lang="en-GB" dirty="0">
                <a:latin typeface="Times New Roman" panose="02020603050405020304" pitchFamily="18" charset="0"/>
                <a:cs typeface="Times New Roman" panose="02020603050405020304" pitchFamily="18" charset="0"/>
              </a:rPr>
              <a:t>For this reason they eagerly sent to Lacedaemon both the envoys from Piraeus, having the proposals for peace with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and the envoys from the city party as private individuals, namely, </a:t>
            </a:r>
            <a:r>
              <a:rPr lang="en-GB" dirty="0" err="1">
                <a:latin typeface="Times New Roman" panose="02020603050405020304" pitchFamily="18" charset="0"/>
                <a:cs typeface="Times New Roman" panose="02020603050405020304" pitchFamily="18" charset="0"/>
              </a:rPr>
              <a:t>Cephisophon</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Meletus</a:t>
            </a:r>
            <a:r>
              <a:rPr lang="en-GB" dirty="0">
                <a:latin typeface="Times New Roman" panose="02020603050405020304" pitchFamily="18" charset="0"/>
                <a:cs typeface="Times New Roman" panose="02020603050405020304" pitchFamily="18" charset="0"/>
              </a:rPr>
              <a:t>.</a:t>
            </a:r>
          </a:p>
          <a:p>
            <a:pPr algn="r">
              <a:buNone/>
            </a:pPr>
            <a:r>
              <a:rPr lang="en-GB" dirty="0">
                <a:latin typeface="Times New Roman" panose="02020603050405020304" pitchFamily="18" charset="0"/>
                <a:cs typeface="Times New Roman" panose="02020603050405020304" pitchFamily="18" charset="0"/>
              </a:rPr>
              <a:t> 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2.4.29-36</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Lysander and the throne</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But after some time had passed, according to </a:t>
            </a:r>
            <a:r>
              <a:rPr lang="en-GB" dirty="0" err="1">
                <a:latin typeface="Times New Roman" panose="02020603050405020304" pitchFamily="18" charset="0"/>
                <a:cs typeface="Times New Roman" panose="02020603050405020304" pitchFamily="18" charset="0"/>
              </a:rPr>
              <a:t>Ephorus</a:t>
            </a:r>
            <a:r>
              <a:rPr lang="en-GB" dirty="0">
                <a:latin typeface="Times New Roman" panose="02020603050405020304" pitchFamily="18" charset="0"/>
                <a:cs typeface="Times New Roman" panose="02020603050405020304" pitchFamily="18" charset="0"/>
              </a:rPr>
              <a:t>, some dispute arose at Sparta with her allies, and it became necessary to inspect the writings which Lysander had kept by him; for which purpose </a:t>
            </a:r>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went to his house. </a:t>
            </a:r>
            <a:r>
              <a:rPr lang="en-GB" b="1" dirty="0">
                <a:latin typeface="Times New Roman" panose="02020603050405020304" pitchFamily="18" charset="0"/>
                <a:cs typeface="Times New Roman" panose="02020603050405020304" pitchFamily="18" charset="0"/>
              </a:rPr>
              <a:t>And when he found the book containing the speech on the constitution, which argued that the kingship ought to be taken from the </a:t>
            </a:r>
            <a:r>
              <a:rPr lang="en-GB" b="1" dirty="0" err="1">
                <a:latin typeface="Times New Roman" panose="02020603050405020304" pitchFamily="18" charset="0"/>
                <a:cs typeface="Times New Roman" panose="02020603050405020304" pitchFamily="18" charset="0"/>
              </a:rPr>
              <a:t>Eurypontidae</a:t>
            </a:r>
            <a:r>
              <a:rPr lang="en-GB" b="1" dirty="0">
                <a:latin typeface="Times New Roman" panose="02020603050405020304" pitchFamily="18" charset="0"/>
                <a:cs typeface="Times New Roman" panose="02020603050405020304" pitchFamily="18" charset="0"/>
              </a:rPr>
              <a:t> and </a:t>
            </a:r>
            <a:r>
              <a:rPr lang="en-GB" b="1" dirty="0" err="1">
                <a:latin typeface="Times New Roman" panose="02020603050405020304" pitchFamily="18" charset="0"/>
                <a:cs typeface="Times New Roman" panose="02020603050405020304" pitchFamily="18" charset="0"/>
              </a:rPr>
              <a:t>Agiadae</a:t>
            </a:r>
            <a:r>
              <a:rPr lang="en-GB" b="1" dirty="0">
                <a:latin typeface="Times New Roman" panose="02020603050405020304" pitchFamily="18" charset="0"/>
                <a:cs typeface="Times New Roman" panose="02020603050405020304" pitchFamily="18" charset="0"/>
              </a:rPr>
              <a:t> and made accessible to all Spartans alike, and that the choice should be made from the best of these, he was eager to produce the speech before his countrymen, and show them what the real character of Lysander's citizenship had been. </a:t>
            </a:r>
            <a:r>
              <a:rPr lang="en-GB" dirty="0">
                <a:latin typeface="Times New Roman" panose="02020603050405020304" pitchFamily="18" charset="0"/>
                <a:cs typeface="Times New Roman" panose="02020603050405020304" pitchFamily="18" charset="0"/>
              </a:rPr>
              <a:t>But </a:t>
            </a:r>
            <a:r>
              <a:rPr lang="en-GB" dirty="0" err="1">
                <a:latin typeface="Times New Roman" panose="02020603050405020304" pitchFamily="18" charset="0"/>
                <a:cs typeface="Times New Roman" panose="02020603050405020304" pitchFamily="18" charset="0"/>
              </a:rPr>
              <a:t>Lacratidas</a:t>
            </a:r>
            <a:r>
              <a:rPr lang="en-GB" dirty="0">
                <a:latin typeface="Times New Roman" panose="02020603050405020304" pitchFamily="18" charset="0"/>
                <a:cs typeface="Times New Roman" panose="02020603050405020304" pitchFamily="18" charset="0"/>
              </a:rPr>
              <a:t>, a prudent man, and at that time the principal </a:t>
            </a:r>
            <a:r>
              <a:rPr lang="en-GB" dirty="0" err="1">
                <a:latin typeface="Times New Roman" panose="02020603050405020304" pitchFamily="18" charset="0"/>
                <a:cs typeface="Times New Roman" panose="02020603050405020304" pitchFamily="18" charset="0"/>
              </a:rPr>
              <a:t>ephor</a:t>
            </a:r>
            <a:r>
              <a:rPr lang="en-GB" dirty="0">
                <a:latin typeface="Times New Roman" panose="02020603050405020304" pitchFamily="18" charset="0"/>
                <a:cs typeface="Times New Roman" panose="02020603050405020304" pitchFamily="18" charset="0"/>
              </a:rPr>
              <a:t>, held </a:t>
            </a:r>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back, saying that they ought not to dig Lysander up again, but rather to bury the speech along with him, since it was composed with such a subtle persuasiveness. </a:t>
            </a:r>
          </a:p>
          <a:p>
            <a:pPr algn="r">
              <a:buNone/>
            </a:pPr>
            <a:r>
              <a:rPr lang="en-GB" dirty="0">
                <a:latin typeface="Times New Roman" panose="02020603050405020304" pitchFamily="18" charset="0"/>
                <a:cs typeface="Times New Roman" panose="02020603050405020304" pitchFamily="18" charset="0"/>
              </a:rPr>
              <a:t>Plutarch, </a:t>
            </a:r>
            <a:r>
              <a:rPr lang="en-GB" i="1" dirty="0">
                <a:latin typeface="Times New Roman" panose="02020603050405020304" pitchFamily="18" charset="0"/>
                <a:cs typeface="Times New Roman" panose="02020603050405020304" pitchFamily="18" charset="0"/>
              </a:rPr>
              <a:t>Lysander </a:t>
            </a:r>
            <a:r>
              <a:rPr lang="en-GB" dirty="0">
                <a:latin typeface="Times New Roman" panose="02020603050405020304" pitchFamily="18" charset="0"/>
                <a:cs typeface="Times New Roman" panose="02020603050405020304" pitchFamily="18" charset="0"/>
              </a:rPr>
              <a:t>30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Pausanias and Lysander</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Lysander was a proponent of hard imperialism, while Pausanias appeared to be less harsh towards allies (new and old).</a:t>
            </a:r>
          </a:p>
          <a:p>
            <a:r>
              <a:rPr lang="en-GB" dirty="0">
                <a:latin typeface="Times New Roman" panose="02020603050405020304" pitchFamily="18" charset="0"/>
                <a:cs typeface="Times New Roman" panose="02020603050405020304" pitchFamily="18" charset="0"/>
              </a:rPr>
              <a:t>However, these opposite foreign policies were probably fuelled by internal Spartan rivalries and by Pausanias’ suspicion of Lysander’s overall aims. </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Lysander: The God</a:t>
            </a:r>
          </a:p>
        </p:txBody>
      </p:sp>
      <p:sp>
        <p:nvSpPr>
          <p:cNvPr id="3" name="Content Placeholder 2"/>
          <p:cNvSpPr>
            <a:spLocks noGrp="1"/>
          </p:cNvSpPr>
          <p:nvPr>
            <p:ph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For he was the first Greek, as </a:t>
            </a:r>
            <a:r>
              <a:rPr lang="en-GB" dirty="0" err="1">
                <a:latin typeface="Times New Roman" panose="02020603050405020304" pitchFamily="18" charset="0"/>
                <a:cs typeface="Times New Roman" panose="02020603050405020304" pitchFamily="18" charset="0"/>
              </a:rPr>
              <a:t>Duris</a:t>
            </a:r>
            <a:r>
              <a:rPr lang="en-GB" dirty="0">
                <a:latin typeface="Times New Roman" panose="02020603050405020304" pitchFamily="18" charset="0"/>
                <a:cs typeface="Times New Roman" panose="02020603050405020304" pitchFamily="18" charset="0"/>
              </a:rPr>
              <a:t> writes, to whom the cities erected altars and made sacrifices as to a god, the first also to whom songs of triumph were sung. One of these is handed down, and begins as follows:</a:t>
            </a:r>
          </a:p>
          <a:p>
            <a:pPr marL="801688" indent="0">
              <a:buNone/>
            </a:pPr>
            <a:r>
              <a:rPr lang="en-GB" dirty="0">
                <a:latin typeface="Times New Roman" panose="02020603050405020304" pitchFamily="18" charset="0"/>
                <a:cs typeface="Times New Roman" panose="02020603050405020304" pitchFamily="18" charset="0"/>
              </a:rPr>
              <a:t>The general of sacred Hellas who came from wide-spaced Sparta will we sing, O! Io! Paean.</a:t>
            </a:r>
          </a:p>
          <a:p>
            <a:pPr marL="801688" indent="0">
              <a:buNone/>
            </a:pPr>
            <a:r>
              <a:rPr lang="en-GB" dirty="0">
                <a:latin typeface="Times New Roman" panose="02020603050405020304" pitchFamily="18" charset="0"/>
                <a:cs typeface="Times New Roman" panose="02020603050405020304" pitchFamily="18" charset="0"/>
              </a:rPr>
              <a:t>Unknown. </a:t>
            </a:r>
          </a:p>
          <a:p>
            <a:pPr marL="0" indent="0">
              <a:buNone/>
            </a:pPr>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Samians</a:t>
            </a:r>
            <a:r>
              <a:rPr lang="en-GB" dirty="0">
                <a:latin typeface="Times New Roman" panose="02020603050405020304" pitchFamily="18" charset="0"/>
                <a:cs typeface="Times New Roman" panose="02020603050405020304" pitchFamily="18" charset="0"/>
              </a:rPr>
              <a:t>, too, voted that their festival of Hera should be called </a:t>
            </a:r>
            <a:r>
              <a:rPr lang="en-GB" dirty="0" err="1">
                <a:latin typeface="Times New Roman" panose="02020603050405020304" pitchFamily="18" charset="0"/>
                <a:cs typeface="Times New Roman" panose="02020603050405020304" pitchFamily="18" charset="0"/>
              </a:rPr>
              <a:t>Lysandreia</a:t>
            </a:r>
            <a:r>
              <a:rPr lang="en-GB" dirty="0">
                <a:latin typeface="Times New Roman" panose="02020603050405020304" pitchFamily="18" charset="0"/>
                <a:cs typeface="Times New Roman" panose="02020603050405020304" pitchFamily="18" charset="0"/>
              </a:rPr>
              <a:t>. </a:t>
            </a:r>
          </a:p>
          <a:p>
            <a:pPr algn="r">
              <a:buNone/>
            </a:pPr>
            <a:r>
              <a:rPr lang="en-GB" dirty="0">
                <a:latin typeface="Times New Roman" panose="02020603050405020304" pitchFamily="18" charset="0"/>
                <a:cs typeface="Times New Roman" panose="02020603050405020304" pitchFamily="18" charset="0"/>
              </a:rPr>
              <a:t>Plutarch, </a:t>
            </a:r>
            <a:r>
              <a:rPr lang="en-GB" i="1" dirty="0">
                <a:latin typeface="Times New Roman" panose="02020603050405020304" pitchFamily="18" charset="0"/>
                <a:cs typeface="Times New Roman" panose="02020603050405020304" pitchFamily="18" charset="0"/>
              </a:rPr>
              <a:t>Lysander </a:t>
            </a:r>
            <a:r>
              <a:rPr lang="en-GB" dirty="0">
                <a:latin typeface="Times New Roman" panose="02020603050405020304" pitchFamily="18" charset="0"/>
                <a:cs typeface="Times New Roman" panose="02020603050405020304" pitchFamily="18" charset="0"/>
              </a:rPr>
              <a:t>18</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Lysander: The Other side</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Probably most of the honours given to Lysander were bestowed by the oligarchic elites.</a:t>
            </a:r>
          </a:p>
          <a:p>
            <a:r>
              <a:rPr lang="en-GB" dirty="0">
                <a:latin typeface="Times New Roman" panose="02020603050405020304" pitchFamily="18" charset="0"/>
                <a:cs typeface="Times New Roman" panose="02020603050405020304" pitchFamily="18" charset="0"/>
              </a:rPr>
              <a:t>However, such public displays of gratitude were almost unique in the Greek world at the time (interestingly a parallel can be seen with </a:t>
            </a:r>
            <a:r>
              <a:rPr lang="en-GB" dirty="0" err="1">
                <a:latin typeface="Times New Roman" panose="02020603050405020304" pitchFamily="18" charset="0"/>
                <a:cs typeface="Times New Roman" panose="02020603050405020304" pitchFamily="18" charset="0"/>
              </a:rPr>
              <a:t>Brasidas</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Such displays show that at least for some Lysander was considered worthy.</a:t>
            </a:r>
          </a:p>
          <a:p>
            <a:r>
              <a:rPr lang="en-GB" dirty="0">
                <a:latin typeface="Times New Roman" panose="02020603050405020304" pitchFamily="18" charset="0"/>
                <a:cs typeface="Times New Roman" panose="02020603050405020304" pitchFamily="18" charset="0"/>
              </a:rPr>
              <a:t>At the same time, such displays were bound to create suspicion in Sparta and particularly to </a:t>
            </a:r>
            <a:r>
              <a:rPr lang="en-GB" dirty="0" err="1">
                <a:latin typeface="Times New Roman" panose="02020603050405020304" pitchFamily="18" charset="0"/>
                <a:cs typeface="Times New Roman" panose="02020603050405020304" pitchFamily="18" charset="0"/>
              </a:rPr>
              <a:t>Lysander‟s</a:t>
            </a:r>
            <a:r>
              <a:rPr lang="en-GB" dirty="0">
                <a:latin typeface="Times New Roman" panose="02020603050405020304" pitchFamily="18" charset="0"/>
                <a:cs typeface="Times New Roman" panose="02020603050405020304" pitchFamily="18" charset="0"/>
              </a:rPr>
              <a:t> peers. </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7509</Words>
  <Application>Microsoft Office PowerPoint</Application>
  <PresentationFormat>Widescreen</PresentationFormat>
  <Paragraphs>267</Paragraphs>
  <Slides>65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65</vt:i4>
      </vt:variant>
    </vt:vector>
  </HeadingPairs>
  <TitlesOfParts>
    <vt:vector size="72" baseType="lpstr">
      <vt:lpstr>Calibri</vt:lpstr>
      <vt:lpstr>Rockwell</vt:lpstr>
      <vt:lpstr>Rockwell Condensed</vt:lpstr>
      <vt:lpstr>Rockwell Extra Bold</vt:lpstr>
      <vt:lpstr>Times New Roman</vt:lpstr>
      <vt:lpstr>Wingdings</vt:lpstr>
      <vt:lpstr>Wood Type</vt:lpstr>
      <vt:lpstr>Sparta: An Extraordinary City</vt:lpstr>
      <vt:lpstr>Alkibiades</vt:lpstr>
      <vt:lpstr>Alkibiades’ Advice to the Spartans</vt:lpstr>
      <vt:lpstr>Alkibiades’ Advice to the Spartans</vt:lpstr>
      <vt:lpstr>Alkibiades’ Plan</vt:lpstr>
      <vt:lpstr>Sparta and the Sicilian Expedition</vt:lpstr>
      <vt:lpstr>Sparta and the Sicilian Expedition</vt:lpstr>
      <vt:lpstr>Walls and Counter-walls</vt:lpstr>
      <vt:lpstr>Thucydides’ Judgement</vt:lpstr>
      <vt:lpstr>Dekeleia</vt:lpstr>
      <vt:lpstr>The Effect of the Fortification of Dekeleia</vt:lpstr>
      <vt:lpstr>The Effect of the Fortification of Dekeleia</vt:lpstr>
      <vt:lpstr>The Effect of Dekeleia</vt:lpstr>
      <vt:lpstr>The Effects of the Sicilian Disaster</vt:lpstr>
      <vt:lpstr>The Effects of the Sicilian Disaster</vt:lpstr>
      <vt:lpstr>The Naval Question</vt:lpstr>
      <vt:lpstr>Spartan Strategic Options</vt:lpstr>
      <vt:lpstr>Sparta gets a navy</vt:lpstr>
      <vt:lpstr>A Treaty With Persia</vt:lpstr>
      <vt:lpstr>Second Treaty with the King</vt:lpstr>
      <vt:lpstr>Alkibiades, Round II</vt:lpstr>
      <vt:lpstr>Third treaty with the King</vt:lpstr>
      <vt:lpstr>Third treaty with the King</vt:lpstr>
      <vt:lpstr>New Strategy?</vt:lpstr>
      <vt:lpstr>Hellespont</vt:lpstr>
      <vt:lpstr>Persian Aid</vt:lpstr>
      <vt:lpstr>Liberator?</vt:lpstr>
      <vt:lpstr>End of Thucydides</vt:lpstr>
      <vt:lpstr>Continuation of Thucydides?</vt:lpstr>
      <vt:lpstr>Accounts to the end of the War</vt:lpstr>
      <vt:lpstr>After Cynossema</vt:lpstr>
      <vt:lpstr>Battle of Kyzikos</vt:lpstr>
      <vt:lpstr>The Battle of Kyzikos</vt:lpstr>
      <vt:lpstr>Arrival of Pharnabazus</vt:lpstr>
      <vt:lpstr>The Battle of Kyzikos</vt:lpstr>
      <vt:lpstr>Persian Aid</vt:lpstr>
      <vt:lpstr>After the battle of Kyzikos</vt:lpstr>
      <vt:lpstr>Alkibiades </vt:lpstr>
      <vt:lpstr>Cyrus the Younger</vt:lpstr>
      <vt:lpstr>Cyrus the Younger</vt:lpstr>
      <vt:lpstr>Lysander, Spartan admiral</vt:lpstr>
      <vt:lpstr>Lysander and Cyrus the Younger</vt:lpstr>
      <vt:lpstr>The Battle of Notion, 407 BCE </vt:lpstr>
      <vt:lpstr>Aftermath of Notion</vt:lpstr>
      <vt:lpstr>The Battle of Arginoussai</vt:lpstr>
      <vt:lpstr>Aftermath of Arginoussai </vt:lpstr>
      <vt:lpstr>The Spartan Navarchos (admiral)</vt:lpstr>
      <vt:lpstr>Lysander again</vt:lpstr>
      <vt:lpstr>The Battle of Aegospotami</vt:lpstr>
      <vt:lpstr>The fate of Athens </vt:lpstr>
      <vt:lpstr>Why did Sparta not destroy Athens?</vt:lpstr>
      <vt:lpstr>After 404: The Dekarchies</vt:lpstr>
      <vt:lpstr>The Dekarchies</vt:lpstr>
      <vt:lpstr>Spartan imperialism: Lysander </vt:lpstr>
      <vt:lpstr>Spartan imperialism: Cruelty</vt:lpstr>
      <vt:lpstr>Spartan imperialism: The 30 Tyrants</vt:lpstr>
      <vt:lpstr>Spartan imperialism: The 30 Tyrants</vt:lpstr>
      <vt:lpstr>Dark Imperialism</vt:lpstr>
      <vt:lpstr>Lack of support</vt:lpstr>
      <vt:lpstr>Divisions in Sparta?</vt:lpstr>
      <vt:lpstr>Divisions in Sparta?</vt:lpstr>
      <vt:lpstr>Lysander and the throne</vt:lpstr>
      <vt:lpstr>Pausanias and Lysander</vt:lpstr>
      <vt:lpstr>Lysander: The God</vt:lpstr>
      <vt:lpstr>Lysander: The Other side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An Extraordinary City</dc:title>
  <dc:creator>Thomas Humphrey</dc:creator>
  <cp:lastModifiedBy>Thomas Humphrey</cp:lastModifiedBy>
  <cp:revision>1</cp:revision>
  <dcterms:created xsi:type="dcterms:W3CDTF">2023-10-03T12:51:55Z</dcterms:created>
  <dcterms:modified xsi:type="dcterms:W3CDTF">2023-10-04T12:42:39Z</dcterms:modified>
</cp:coreProperties>
</file>