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0" r:id="rId4"/>
    <p:sldId id="264" r:id="rId5"/>
    <p:sldId id="261" r:id="rId6"/>
    <p:sldId id="265" r:id="rId7"/>
    <p:sldId id="262" r:id="rId8"/>
    <p:sldId id="266" r:id="rId9"/>
    <p:sldId id="263" r:id="rId10"/>
    <p:sldId id="258"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3D777-1EF1-42AA-AA50-663EB2FE5188}" v="66" dt="2021-06-04T05:25:47.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34" autoAdjust="0"/>
    <p:restoredTop sz="94660"/>
  </p:normalViewPr>
  <p:slideViewPr>
    <p:cSldViewPr snapToGrid="0">
      <p:cViewPr>
        <p:scale>
          <a:sx n="81" d="100"/>
          <a:sy n="81" d="100"/>
        </p:scale>
        <p:origin x="60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Lowrie Williams (1801640)" userId="ef7630b3-6bb6-49d7-b7fc-c01944ac0311" providerId="ADAL" clId="{1D33D777-1EF1-42AA-AA50-663EB2FE5188}"/>
    <pc:docChg chg="undo redo custSel addSld delSld modSld">
      <pc:chgData name="Georgia Lowrie Williams (1801640)" userId="ef7630b3-6bb6-49d7-b7fc-c01944ac0311" providerId="ADAL" clId="{1D33D777-1EF1-42AA-AA50-663EB2FE5188}" dt="2021-06-04T05:26:33.968" v="5252" actId="1076"/>
      <pc:docMkLst>
        <pc:docMk/>
      </pc:docMkLst>
      <pc:sldChg chg="addSp delSp modSp new mod setBg addAnim setClrOvrMap">
        <pc:chgData name="Georgia Lowrie Williams (1801640)" userId="ef7630b3-6bb6-49d7-b7fc-c01944ac0311" providerId="ADAL" clId="{1D33D777-1EF1-42AA-AA50-663EB2FE5188}" dt="2021-06-03T10:03:28.639" v="621" actId="1076"/>
        <pc:sldMkLst>
          <pc:docMk/>
          <pc:sldMk cId="4289930681" sldId="256"/>
        </pc:sldMkLst>
        <pc:spChg chg="mod">
          <ac:chgData name="Georgia Lowrie Williams (1801640)" userId="ef7630b3-6bb6-49d7-b7fc-c01944ac0311" providerId="ADAL" clId="{1D33D777-1EF1-42AA-AA50-663EB2FE5188}" dt="2021-06-03T10:00:44.777" v="584" actId="26606"/>
          <ac:spMkLst>
            <pc:docMk/>
            <pc:sldMk cId="4289930681" sldId="256"/>
            <ac:spMk id="2" creationId="{77475295-C922-4929-9E08-D709312DDC2D}"/>
          </ac:spMkLst>
        </pc:spChg>
        <pc:spChg chg="mod">
          <ac:chgData name="Georgia Lowrie Williams (1801640)" userId="ef7630b3-6bb6-49d7-b7fc-c01944ac0311" providerId="ADAL" clId="{1D33D777-1EF1-42AA-AA50-663EB2FE5188}" dt="2021-06-03T10:03:28.639" v="621" actId="1076"/>
          <ac:spMkLst>
            <pc:docMk/>
            <pc:sldMk cId="4289930681" sldId="256"/>
            <ac:spMk id="3" creationId="{90086435-B3BB-4F53-80BC-0532CD82806D}"/>
          </ac:spMkLst>
        </pc:spChg>
        <pc:spChg chg="add del">
          <ac:chgData name="Georgia Lowrie Williams (1801640)" userId="ef7630b3-6bb6-49d7-b7fc-c01944ac0311" providerId="ADAL" clId="{1D33D777-1EF1-42AA-AA50-663EB2FE5188}" dt="2021-06-03T09:53:53.170" v="543" actId="26606"/>
          <ac:spMkLst>
            <pc:docMk/>
            <pc:sldMk cId="4289930681" sldId="256"/>
            <ac:spMk id="9" creationId="{A3363022-C969-41E9-8EB2-E4C94908C1FA}"/>
          </ac:spMkLst>
        </pc:spChg>
        <pc:spChg chg="add del">
          <ac:chgData name="Georgia Lowrie Williams (1801640)" userId="ef7630b3-6bb6-49d7-b7fc-c01944ac0311" providerId="ADAL" clId="{1D33D777-1EF1-42AA-AA50-663EB2FE5188}" dt="2021-06-03T09:53:53.170" v="543" actId="26606"/>
          <ac:spMkLst>
            <pc:docMk/>
            <pc:sldMk cId="4289930681" sldId="256"/>
            <ac:spMk id="11" creationId="{8D1AD6B3-BE88-4CEB-BA17-790657CC4729}"/>
          </ac:spMkLst>
        </pc:spChg>
        <pc:spChg chg="add del">
          <ac:chgData name="Georgia Lowrie Williams (1801640)" userId="ef7630b3-6bb6-49d7-b7fc-c01944ac0311" providerId="ADAL" clId="{1D33D777-1EF1-42AA-AA50-663EB2FE5188}" dt="2021-06-03T09:58:51.850" v="563" actId="26606"/>
          <ac:spMkLst>
            <pc:docMk/>
            <pc:sldMk cId="4289930681" sldId="256"/>
            <ac:spMk id="21" creationId="{FA69AAE0-49D5-4C8B-8BA2-55898C00E05E}"/>
          </ac:spMkLst>
        </pc:spChg>
        <pc:spChg chg="add del">
          <ac:chgData name="Georgia Lowrie Williams (1801640)" userId="ef7630b3-6bb6-49d7-b7fc-c01944ac0311" providerId="ADAL" clId="{1D33D777-1EF1-42AA-AA50-663EB2FE5188}" dt="2021-06-03T09:59:18.444" v="570" actId="26606"/>
          <ac:spMkLst>
            <pc:docMk/>
            <pc:sldMk cId="4289930681" sldId="256"/>
            <ac:spMk id="26" creationId="{AC8EEB0F-BA72-49AC-956F-331B60FDE79E}"/>
          </ac:spMkLst>
        </pc:spChg>
        <pc:spChg chg="add del">
          <ac:chgData name="Georgia Lowrie Williams (1801640)" userId="ef7630b3-6bb6-49d7-b7fc-c01944ac0311" providerId="ADAL" clId="{1D33D777-1EF1-42AA-AA50-663EB2FE5188}" dt="2021-06-03T09:59:18.444" v="570" actId="26606"/>
          <ac:spMkLst>
            <pc:docMk/>
            <pc:sldMk cId="4289930681" sldId="256"/>
            <ac:spMk id="28" creationId="{8CC700D5-9809-43F4-89D5-7DBBCB0DCC10}"/>
          </ac:spMkLst>
        </pc:spChg>
        <pc:spChg chg="add del">
          <ac:chgData name="Georgia Lowrie Williams (1801640)" userId="ef7630b3-6bb6-49d7-b7fc-c01944ac0311" providerId="ADAL" clId="{1D33D777-1EF1-42AA-AA50-663EB2FE5188}" dt="2021-06-03T09:59:18.444" v="570" actId="26606"/>
          <ac:spMkLst>
            <pc:docMk/>
            <pc:sldMk cId="4289930681" sldId="256"/>
            <ac:spMk id="30" creationId="{C7163242-6303-46DC-BAC1-2A204F061321}"/>
          </ac:spMkLst>
        </pc:spChg>
        <pc:spChg chg="add del">
          <ac:chgData name="Georgia Lowrie Williams (1801640)" userId="ef7630b3-6bb6-49d7-b7fc-c01944ac0311" providerId="ADAL" clId="{1D33D777-1EF1-42AA-AA50-663EB2FE5188}" dt="2021-06-03T09:59:18.444" v="570" actId="26606"/>
          <ac:spMkLst>
            <pc:docMk/>
            <pc:sldMk cId="4289930681" sldId="256"/>
            <ac:spMk id="32" creationId="{805C4C40-D70E-4C4F-B228-98A0A6132603}"/>
          </ac:spMkLst>
        </pc:spChg>
        <pc:spChg chg="add del">
          <ac:chgData name="Georgia Lowrie Williams (1801640)" userId="ef7630b3-6bb6-49d7-b7fc-c01944ac0311" providerId="ADAL" clId="{1D33D777-1EF1-42AA-AA50-663EB2FE5188}" dt="2021-06-03T09:59:50.622" v="575" actId="26606"/>
          <ac:spMkLst>
            <pc:docMk/>
            <pc:sldMk cId="4289930681" sldId="256"/>
            <ac:spMk id="41" creationId="{823AC064-BC96-4F32-8AE1-B2FD38754823}"/>
          </ac:spMkLst>
        </pc:spChg>
        <pc:spChg chg="add del">
          <ac:chgData name="Georgia Lowrie Williams (1801640)" userId="ef7630b3-6bb6-49d7-b7fc-c01944ac0311" providerId="ADAL" clId="{1D33D777-1EF1-42AA-AA50-663EB2FE5188}" dt="2021-06-03T10:00:44.777" v="584" actId="26606"/>
          <ac:spMkLst>
            <pc:docMk/>
            <pc:sldMk cId="4289930681" sldId="256"/>
            <ac:spMk id="50" creationId="{823AC064-BC96-4F32-8AE1-B2FD38754823}"/>
          </ac:spMkLst>
        </pc:spChg>
        <pc:spChg chg="add">
          <ac:chgData name="Georgia Lowrie Williams (1801640)" userId="ef7630b3-6bb6-49d7-b7fc-c01944ac0311" providerId="ADAL" clId="{1D33D777-1EF1-42AA-AA50-663EB2FE5188}" dt="2021-06-03T10:00:44.777" v="584" actId="26606"/>
          <ac:spMkLst>
            <pc:docMk/>
            <pc:sldMk cId="4289930681" sldId="256"/>
            <ac:spMk id="57" creationId="{5A59F003-E00A-43F9-91DC-CC54E3B87466}"/>
          </ac:spMkLst>
        </pc:spChg>
        <pc:spChg chg="add">
          <ac:chgData name="Georgia Lowrie Williams (1801640)" userId="ef7630b3-6bb6-49d7-b7fc-c01944ac0311" providerId="ADAL" clId="{1D33D777-1EF1-42AA-AA50-663EB2FE5188}" dt="2021-06-03T10:00:44.777" v="584" actId="26606"/>
          <ac:spMkLst>
            <pc:docMk/>
            <pc:sldMk cId="4289930681" sldId="256"/>
            <ac:spMk id="59" creationId="{D74A4382-E3AD-430A-9A1F-DFA3E0E77A7D}"/>
          </ac:spMkLst>
        </pc:spChg>
        <pc:spChg chg="add">
          <ac:chgData name="Georgia Lowrie Williams (1801640)" userId="ef7630b3-6bb6-49d7-b7fc-c01944ac0311" providerId="ADAL" clId="{1D33D777-1EF1-42AA-AA50-663EB2FE5188}" dt="2021-06-03T10:00:44.777" v="584" actId="26606"/>
          <ac:spMkLst>
            <pc:docMk/>
            <pc:sldMk cId="4289930681" sldId="256"/>
            <ac:spMk id="61" creationId="{79F40191-0F44-4FD1-82CC-ACB507C14BE6}"/>
          </ac:spMkLst>
        </pc:spChg>
        <pc:grpChg chg="add del">
          <ac:chgData name="Georgia Lowrie Williams (1801640)" userId="ef7630b3-6bb6-49d7-b7fc-c01944ac0311" providerId="ADAL" clId="{1D33D777-1EF1-42AA-AA50-663EB2FE5188}" dt="2021-06-03T09:53:53.170" v="543" actId="26606"/>
          <ac:grpSpMkLst>
            <pc:docMk/>
            <pc:sldMk cId="4289930681" sldId="256"/>
            <ac:grpSpMk id="13" creationId="{89D1390B-7E13-4B4F-9CB2-391063412E54}"/>
          </ac:grpSpMkLst>
        </pc:grpChg>
        <pc:grpChg chg="add del">
          <ac:chgData name="Georgia Lowrie Williams (1801640)" userId="ef7630b3-6bb6-49d7-b7fc-c01944ac0311" providerId="ADAL" clId="{1D33D777-1EF1-42AA-AA50-663EB2FE5188}" dt="2021-06-03T09:59:18.444" v="570" actId="26606"/>
          <ac:grpSpMkLst>
            <pc:docMk/>
            <pc:sldMk cId="4289930681" sldId="256"/>
            <ac:grpSpMk id="34" creationId="{06536C0D-2219-44F1-94EC-B9A56501DB36}"/>
          </ac:grpSpMkLst>
        </pc:grpChg>
        <pc:picChg chg="add del mod modCrop">
          <ac:chgData name="Georgia Lowrie Williams (1801640)" userId="ef7630b3-6bb6-49d7-b7fc-c01944ac0311" providerId="ADAL" clId="{1D33D777-1EF1-42AA-AA50-663EB2FE5188}" dt="2021-06-03T09:38:29.853" v="522" actId="478"/>
          <ac:picMkLst>
            <pc:docMk/>
            <pc:sldMk cId="4289930681" sldId="256"/>
            <ac:picMk id="4" creationId="{71A0151E-4A97-491C-BB60-FAC96A17C552}"/>
          </ac:picMkLst>
        </pc:picChg>
        <pc:picChg chg="add del mod">
          <ac:chgData name="Georgia Lowrie Williams (1801640)" userId="ef7630b3-6bb6-49d7-b7fc-c01944ac0311" providerId="ADAL" clId="{1D33D777-1EF1-42AA-AA50-663EB2FE5188}" dt="2021-06-03T09:39:27.091" v="527" actId="478"/>
          <ac:picMkLst>
            <pc:docMk/>
            <pc:sldMk cId="4289930681" sldId="256"/>
            <ac:picMk id="5" creationId="{BBC070F3-D6E1-4C62-AEB3-7BEF70F6E5E6}"/>
          </ac:picMkLst>
        </pc:picChg>
        <pc:picChg chg="add del mod ord modCrop">
          <ac:chgData name="Georgia Lowrie Williams (1801640)" userId="ef7630b3-6bb6-49d7-b7fc-c01944ac0311" providerId="ADAL" clId="{1D33D777-1EF1-42AA-AA50-663EB2FE5188}" dt="2021-06-03T10:00:39.566" v="583" actId="478"/>
          <ac:picMkLst>
            <pc:docMk/>
            <pc:sldMk cId="4289930681" sldId="256"/>
            <ac:picMk id="6" creationId="{2D1FA6AC-F695-4574-AD01-8D0472836684}"/>
          </ac:picMkLst>
        </pc:picChg>
        <pc:picChg chg="add del mod ord modCrop">
          <ac:chgData name="Georgia Lowrie Williams (1801640)" userId="ef7630b3-6bb6-49d7-b7fc-c01944ac0311" providerId="ADAL" clId="{1D33D777-1EF1-42AA-AA50-663EB2FE5188}" dt="2021-06-03T09:56:08.391" v="554" actId="478"/>
          <ac:picMkLst>
            <pc:docMk/>
            <pc:sldMk cId="4289930681" sldId="256"/>
            <ac:picMk id="7" creationId="{2BF197BA-5CB4-4939-ACB5-5E64896D6D54}"/>
          </ac:picMkLst>
        </pc:picChg>
        <pc:picChg chg="add mod ord modCrop">
          <ac:chgData name="Georgia Lowrie Williams (1801640)" userId="ef7630b3-6bb6-49d7-b7fc-c01944ac0311" providerId="ADAL" clId="{1D33D777-1EF1-42AA-AA50-663EB2FE5188}" dt="2021-06-03T10:03:23.727" v="620" actId="1076"/>
          <ac:picMkLst>
            <pc:docMk/>
            <pc:sldMk cId="4289930681" sldId="256"/>
            <ac:picMk id="8" creationId="{680DB34F-D3C8-4C50-90AB-4F3296183A51}"/>
          </ac:picMkLst>
        </pc:picChg>
        <pc:picChg chg="add del mod">
          <ac:chgData name="Georgia Lowrie Williams (1801640)" userId="ef7630b3-6bb6-49d7-b7fc-c01944ac0311" providerId="ADAL" clId="{1D33D777-1EF1-42AA-AA50-663EB2FE5188}" dt="2021-06-03T10:02:50.171" v="616" actId="478"/>
          <ac:picMkLst>
            <pc:docMk/>
            <pc:sldMk cId="4289930681" sldId="256"/>
            <ac:picMk id="10" creationId="{0213AD11-E4BC-4001-87F2-3BACFF1DF440}"/>
          </ac:picMkLst>
        </pc:picChg>
        <pc:picChg chg="add mod modCrop">
          <ac:chgData name="Georgia Lowrie Williams (1801640)" userId="ef7630b3-6bb6-49d7-b7fc-c01944ac0311" providerId="ADAL" clId="{1D33D777-1EF1-42AA-AA50-663EB2FE5188}" dt="2021-06-03T10:03:15.679" v="619" actId="732"/>
          <ac:picMkLst>
            <pc:docMk/>
            <pc:sldMk cId="4289930681" sldId="256"/>
            <ac:picMk id="33" creationId="{4783D0B0-6CCA-467F-AB46-0DC84BA95DBD}"/>
          </ac:picMkLst>
        </pc:picChg>
        <pc:cxnChg chg="add del">
          <ac:chgData name="Georgia Lowrie Williams (1801640)" userId="ef7630b3-6bb6-49d7-b7fc-c01944ac0311" providerId="ADAL" clId="{1D33D777-1EF1-42AA-AA50-663EB2FE5188}" dt="2021-06-03T09:59:50.622" v="575" actId="26606"/>
          <ac:cxnSpMkLst>
            <pc:docMk/>
            <pc:sldMk cId="4289930681" sldId="256"/>
            <ac:cxnSpMk id="43" creationId="{A58B1B64-31F5-4A02-8CDF-89C2A37BF4AB}"/>
          </ac:cxnSpMkLst>
        </pc:cxnChg>
        <pc:cxnChg chg="add del">
          <ac:chgData name="Georgia Lowrie Williams (1801640)" userId="ef7630b3-6bb6-49d7-b7fc-c01944ac0311" providerId="ADAL" clId="{1D33D777-1EF1-42AA-AA50-663EB2FE5188}" dt="2021-06-03T10:00:44.777" v="584" actId="26606"/>
          <ac:cxnSpMkLst>
            <pc:docMk/>
            <pc:sldMk cId="4289930681" sldId="256"/>
            <ac:cxnSpMk id="48" creationId="{DB146403-F3D6-484B-B2ED-97F9565D0370}"/>
          </ac:cxnSpMkLst>
        </pc:cxnChg>
        <pc:cxnChg chg="add del">
          <ac:chgData name="Georgia Lowrie Williams (1801640)" userId="ef7630b3-6bb6-49d7-b7fc-c01944ac0311" providerId="ADAL" clId="{1D33D777-1EF1-42AA-AA50-663EB2FE5188}" dt="2021-06-03T10:00:44.777" v="584" actId="26606"/>
          <ac:cxnSpMkLst>
            <pc:docMk/>
            <pc:sldMk cId="4289930681" sldId="256"/>
            <ac:cxnSpMk id="52" creationId="{7E7C77BC-7138-40B1-A15B-20F57A494629}"/>
          </ac:cxnSpMkLst>
        </pc:cxnChg>
      </pc:sldChg>
      <pc:sldChg chg="addSp modSp new mod setBg">
        <pc:chgData name="Georgia Lowrie Williams (1801640)" userId="ef7630b3-6bb6-49d7-b7fc-c01944ac0311" providerId="ADAL" clId="{1D33D777-1EF1-42AA-AA50-663EB2FE5188}" dt="2021-06-03T10:04:19.051" v="622" actId="26606"/>
        <pc:sldMkLst>
          <pc:docMk/>
          <pc:sldMk cId="1964782880" sldId="257"/>
        </pc:sldMkLst>
        <pc:spChg chg="mod">
          <ac:chgData name="Georgia Lowrie Williams (1801640)" userId="ef7630b3-6bb6-49d7-b7fc-c01944ac0311" providerId="ADAL" clId="{1D33D777-1EF1-42AA-AA50-663EB2FE5188}" dt="2021-06-03T10:04:19.051" v="622" actId="26606"/>
          <ac:spMkLst>
            <pc:docMk/>
            <pc:sldMk cId="1964782880" sldId="257"/>
            <ac:spMk id="2" creationId="{73D29943-A5A2-4A70-849C-C8142A4A2456}"/>
          </ac:spMkLst>
        </pc:spChg>
        <pc:spChg chg="mod">
          <ac:chgData name="Georgia Lowrie Williams (1801640)" userId="ef7630b3-6bb6-49d7-b7fc-c01944ac0311" providerId="ADAL" clId="{1D33D777-1EF1-42AA-AA50-663EB2FE5188}" dt="2021-06-03T10:04:19.051" v="622" actId="26606"/>
          <ac:spMkLst>
            <pc:docMk/>
            <pc:sldMk cId="1964782880" sldId="257"/>
            <ac:spMk id="3" creationId="{18570080-BF84-40AF-9430-0B6F7B932AE6}"/>
          </ac:spMkLst>
        </pc:spChg>
        <pc:spChg chg="add">
          <ac:chgData name="Georgia Lowrie Williams (1801640)" userId="ef7630b3-6bb6-49d7-b7fc-c01944ac0311" providerId="ADAL" clId="{1D33D777-1EF1-42AA-AA50-663EB2FE5188}" dt="2021-06-03T10:04:19.051" v="622" actId="26606"/>
          <ac:spMkLst>
            <pc:docMk/>
            <pc:sldMk cId="1964782880" sldId="257"/>
            <ac:spMk id="8" creationId="{CBB2B1F0-0DD6-4744-9A46-7A344FB48E40}"/>
          </ac:spMkLst>
        </pc:spChg>
        <pc:spChg chg="add">
          <ac:chgData name="Georgia Lowrie Williams (1801640)" userId="ef7630b3-6bb6-49d7-b7fc-c01944ac0311" providerId="ADAL" clId="{1D33D777-1EF1-42AA-AA50-663EB2FE5188}" dt="2021-06-03T10:04:19.051" v="622" actId="26606"/>
          <ac:spMkLst>
            <pc:docMk/>
            <pc:sldMk cId="1964782880" sldId="257"/>
            <ac:spMk id="10" creationId="{52D502E5-F6B4-4D58-B4AE-FC466FF15EE8}"/>
          </ac:spMkLst>
        </pc:spChg>
        <pc:spChg chg="add">
          <ac:chgData name="Georgia Lowrie Williams (1801640)" userId="ef7630b3-6bb6-49d7-b7fc-c01944ac0311" providerId="ADAL" clId="{1D33D777-1EF1-42AA-AA50-663EB2FE5188}" dt="2021-06-03T10:04:19.051" v="622" actId="26606"/>
          <ac:spMkLst>
            <pc:docMk/>
            <pc:sldMk cId="1964782880" sldId="257"/>
            <ac:spMk id="12" creationId="{9DECDBF4-02B6-4BB4-B65B-B8107AD6A9E8}"/>
          </ac:spMkLst>
        </pc:spChg>
      </pc:sldChg>
      <pc:sldChg chg="addSp modSp new mod setBg">
        <pc:chgData name="Georgia Lowrie Williams (1801640)" userId="ef7630b3-6bb6-49d7-b7fc-c01944ac0311" providerId="ADAL" clId="{1D33D777-1EF1-42AA-AA50-663EB2FE5188}" dt="2021-06-04T05:25:35.637" v="5195" actId="20577"/>
        <pc:sldMkLst>
          <pc:docMk/>
          <pc:sldMk cId="234057603" sldId="258"/>
        </pc:sldMkLst>
        <pc:spChg chg="mod">
          <ac:chgData name="Georgia Lowrie Williams (1801640)" userId="ef7630b3-6bb6-49d7-b7fc-c01944ac0311" providerId="ADAL" clId="{1D33D777-1EF1-42AA-AA50-663EB2FE5188}" dt="2021-06-03T10:05:11.911" v="631" actId="5793"/>
          <ac:spMkLst>
            <pc:docMk/>
            <pc:sldMk cId="234057603" sldId="258"/>
            <ac:spMk id="2" creationId="{568BFB72-8FBF-4E97-86C0-BEB01A4C5465}"/>
          </ac:spMkLst>
        </pc:spChg>
        <pc:spChg chg="mod">
          <ac:chgData name="Georgia Lowrie Williams (1801640)" userId="ef7630b3-6bb6-49d7-b7fc-c01944ac0311" providerId="ADAL" clId="{1D33D777-1EF1-42AA-AA50-663EB2FE5188}" dt="2021-06-04T05:25:35.637" v="5195" actId="20577"/>
          <ac:spMkLst>
            <pc:docMk/>
            <pc:sldMk cId="234057603" sldId="258"/>
            <ac:spMk id="3" creationId="{F46A54A6-B178-471D-9A66-1FF2FCDE08B1}"/>
          </ac:spMkLst>
        </pc:spChg>
        <pc:spChg chg="add">
          <ac:chgData name="Georgia Lowrie Williams (1801640)" userId="ef7630b3-6bb6-49d7-b7fc-c01944ac0311" providerId="ADAL" clId="{1D33D777-1EF1-42AA-AA50-663EB2FE5188}" dt="2021-06-03T10:04:44.576" v="623" actId="26606"/>
          <ac:spMkLst>
            <pc:docMk/>
            <pc:sldMk cId="234057603" sldId="258"/>
            <ac:spMk id="8" creationId="{DAF1966E-FD40-4A4A-B61B-C4DF7FA05F06}"/>
          </ac:spMkLst>
        </pc:spChg>
        <pc:spChg chg="add">
          <ac:chgData name="Georgia Lowrie Williams (1801640)" userId="ef7630b3-6bb6-49d7-b7fc-c01944ac0311" providerId="ADAL" clId="{1D33D777-1EF1-42AA-AA50-663EB2FE5188}" dt="2021-06-03T10:04:44.576" v="623" actId="26606"/>
          <ac:spMkLst>
            <pc:docMk/>
            <pc:sldMk cId="234057603" sldId="258"/>
            <ac:spMk id="10" creationId="{047BFA19-D45E-416B-A404-7AF2F3F27017}"/>
          </ac:spMkLst>
        </pc:spChg>
        <pc:spChg chg="add">
          <ac:chgData name="Georgia Lowrie Williams (1801640)" userId="ef7630b3-6bb6-49d7-b7fc-c01944ac0311" providerId="ADAL" clId="{1D33D777-1EF1-42AA-AA50-663EB2FE5188}" dt="2021-06-03T10:04:44.576" v="623" actId="26606"/>
          <ac:spMkLst>
            <pc:docMk/>
            <pc:sldMk cId="234057603" sldId="258"/>
            <ac:spMk id="12" creationId="{8E0105E7-23DB-4CF2-8258-FF47C7620F6E}"/>
          </ac:spMkLst>
        </pc:spChg>
        <pc:spChg chg="add">
          <ac:chgData name="Georgia Lowrie Williams (1801640)" userId="ef7630b3-6bb6-49d7-b7fc-c01944ac0311" providerId="ADAL" clId="{1D33D777-1EF1-42AA-AA50-663EB2FE5188}" dt="2021-06-03T10:04:44.576" v="623" actId="26606"/>
          <ac:spMkLst>
            <pc:docMk/>
            <pc:sldMk cId="234057603" sldId="258"/>
            <ac:spMk id="14" creationId="{074B4F7D-14B2-478B-8BF5-01E4E0C5D263}"/>
          </ac:spMkLst>
        </pc:spChg>
      </pc:sldChg>
      <pc:sldChg chg="modSp new mod">
        <pc:chgData name="Georgia Lowrie Williams (1801640)" userId="ef7630b3-6bb6-49d7-b7fc-c01944ac0311" providerId="ADAL" clId="{1D33D777-1EF1-42AA-AA50-663EB2FE5188}" dt="2021-06-04T04:51:34.658" v="4934" actId="27636"/>
        <pc:sldMkLst>
          <pc:docMk/>
          <pc:sldMk cId="635332915" sldId="259"/>
        </pc:sldMkLst>
        <pc:spChg chg="mod">
          <ac:chgData name="Georgia Lowrie Williams (1801640)" userId="ef7630b3-6bb6-49d7-b7fc-c01944ac0311" providerId="ADAL" clId="{1D33D777-1EF1-42AA-AA50-663EB2FE5188}" dt="2021-06-03T10:22:38.578" v="1298" actId="5793"/>
          <ac:spMkLst>
            <pc:docMk/>
            <pc:sldMk cId="635332915" sldId="259"/>
            <ac:spMk id="2" creationId="{505BFA1E-BDF4-4336-9AA6-4BFE6CEC46B2}"/>
          </ac:spMkLst>
        </pc:spChg>
        <pc:spChg chg="mod">
          <ac:chgData name="Georgia Lowrie Williams (1801640)" userId="ef7630b3-6bb6-49d7-b7fc-c01944ac0311" providerId="ADAL" clId="{1D33D777-1EF1-42AA-AA50-663EB2FE5188}" dt="2021-06-04T04:51:34.658" v="4934" actId="27636"/>
          <ac:spMkLst>
            <pc:docMk/>
            <pc:sldMk cId="635332915" sldId="259"/>
            <ac:spMk id="3" creationId="{791C5E5E-4116-45C5-968E-EC75494AB982}"/>
          </ac:spMkLst>
        </pc:spChg>
      </pc:sldChg>
      <pc:sldChg chg="addSp delSp modSp new mod modClrScheme chgLayout">
        <pc:chgData name="Georgia Lowrie Williams (1801640)" userId="ef7630b3-6bb6-49d7-b7fc-c01944ac0311" providerId="ADAL" clId="{1D33D777-1EF1-42AA-AA50-663EB2FE5188}" dt="2021-06-03T20:23:19.920" v="3623" actId="20577"/>
        <pc:sldMkLst>
          <pc:docMk/>
          <pc:sldMk cId="3730106310" sldId="260"/>
        </pc:sldMkLst>
        <pc:spChg chg="mod ord">
          <ac:chgData name="Georgia Lowrie Williams (1801640)" userId="ef7630b3-6bb6-49d7-b7fc-c01944ac0311" providerId="ADAL" clId="{1D33D777-1EF1-42AA-AA50-663EB2FE5188}" dt="2021-06-03T10:30:59.086" v="1606" actId="700"/>
          <ac:spMkLst>
            <pc:docMk/>
            <pc:sldMk cId="3730106310" sldId="260"/>
            <ac:spMk id="2" creationId="{4B2531F3-C0BB-4E2B-B958-AA84051591F2}"/>
          </ac:spMkLst>
        </pc:spChg>
        <pc:spChg chg="del mod ord">
          <ac:chgData name="Georgia Lowrie Williams (1801640)" userId="ef7630b3-6bb6-49d7-b7fc-c01944ac0311" providerId="ADAL" clId="{1D33D777-1EF1-42AA-AA50-663EB2FE5188}" dt="2021-06-03T10:30:26.266" v="1602" actId="700"/>
          <ac:spMkLst>
            <pc:docMk/>
            <pc:sldMk cId="3730106310" sldId="260"/>
            <ac:spMk id="3" creationId="{52ADA9B9-ED58-4B41-B5D9-131962C6DF49}"/>
          </ac:spMkLst>
        </pc:spChg>
        <pc:spChg chg="add mod">
          <ac:chgData name="Georgia Lowrie Williams (1801640)" userId="ef7630b3-6bb6-49d7-b7fc-c01944ac0311" providerId="ADAL" clId="{1D33D777-1EF1-42AA-AA50-663EB2FE5188}" dt="2021-06-03T20:10:06.206" v="3307" actId="27636"/>
          <ac:spMkLst>
            <pc:docMk/>
            <pc:sldMk cId="3730106310" sldId="260"/>
            <ac:spMk id="4" creationId="{323F71F6-CC52-40DA-BF8F-CD497AD3F6ED}"/>
          </ac:spMkLst>
        </pc:spChg>
        <pc:spChg chg="add del mod ord">
          <ac:chgData name="Georgia Lowrie Williams (1801640)" userId="ef7630b3-6bb6-49d7-b7fc-c01944ac0311" providerId="ADAL" clId="{1D33D777-1EF1-42AA-AA50-663EB2FE5188}" dt="2021-06-03T10:30:34.535" v="1603" actId="700"/>
          <ac:spMkLst>
            <pc:docMk/>
            <pc:sldMk cId="3730106310" sldId="260"/>
            <ac:spMk id="4" creationId="{9FE31084-F053-4D46-A98F-B25FB5B1DBF5}"/>
          </ac:spMkLst>
        </pc:spChg>
        <pc:spChg chg="add del mod ord">
          <ac:chgData name="Georgia Lowrie Williams (1801640)" userId="ef7630b3-6bb6-49d7-b7fc-c01944ac0311" providerId="ADAL" clId="{1D33D777-1EF1-42AA-AA50-663EB2FE5188}" dt="2021-06-03T10:30:34.535" v="1603" actId="700"/>
          <ac:spMkLst>
            <pc:docMk/>
            <pc:sldMk cId="3730106310" sldId="260"/>
            <ac:spMk id="5" creationId="{C2D23E44-8360-43C5-BC15-AD6712D3A08B}"/>
          </ac:spMkLst>
        </pc:spChg>
        <pc:spChg chg="add del mod ord">
          <ac:chgData name="Georgia Lowrie Williams (1801640)" userId="ef7630b3-6bb6-49d7-b7fc-c01944ac0311" providerId="ADAL" clId="{1D33D777-1EF1-42AA-AA50-663EB2FE5188}" dt="2021-06-03T10:30:34.535" v="1603" actId="700"/>
          <ac:spMkLst>
            <pc:docMk/>
            <pc:sldMk cId="3730106310" sldId="260"/>
            <ac:spMk id="6" creationId="{84EA248E-1EEE-44BD-A74C-9F570327FFFA}"/>
          </ac:spMkLst>
        </pc:spChg>
        <pc:spChg chg="add del mod">
          <ac:chgData name="Georgia Lowrie Williams (1801640)" userId="ef7630b3-6bb6-49d7-b7fc-c01944ac0311" providerId="ADAL" clId="{1D33D777-1EF1-42AA-AA50-663EB2FE5188}" dt="2021-06-03T20:10:01.225" v="3305" actId="478"/>
          <ac:spMkLst>
            <pc:docMk/>
            <pc:sldMk cId="3730106310" sldId="260"/>
            <ac:spMk id="6" creationId="{CE9EAFD5-8806-4EB1-ACB1-60AAF9E8062B}"/>
          </ac:spMkLst>
        </pc:spChg>
        <pc:spChg chg="add del mod ord">
          <ac:chgData name="Georgia Lowrie Williams (1801640)" userId="ef7630b3-6bb6-49d7-b7fc-c01944ac0311" providerId="ADAL" clId="{1D33D777-1EF1-42AA-AA50-663EB2FE5188}" dt="2021-06-03T10:30:34.535" v="1603" actId="700"/>
          <ac:spMkLst>
            <pc:docMk/>
            <pc:sldMk cId="3730106310" sldId="260"/>
            <ac:spMk id="7" creationId="{70D93D9C-1158-444D-9BA1-7E22AF67B4DD}"/>
          </ac:spMkLst>
        </pc:spChg>
        <pc:spChg chg="add del mod ord">
          <ac:chgData name="Georgia Lowrie Williams (1801640)" userId="ef7630b3-6bb6-49d7-b7fc-c01944ac0311" providerId="ADAL" clId="{1D33D777-1EF1-42AA-AA50-663EB2FE5188}" dt="2021-06-03T10:30:45.364" v="1604" actId="700"/>
          <ac:spMkLst>
            <pc:docMk/>
            <pc:sldMk cId="3730106310" sldId="260"/>
            <ac:spMk id="8" creationId="{C114E12D-8EA2-4B7E-9480-4E565FBEF3FE}"/>
          </ac:spMkLst>
        </pc:spChg>
        <pc:spChg chg="add del mod ord">
          <ac:chgData name="Georgia Lowrie Williams (1801640)" userId="ef7630b3-6bb6-49d7-b7fc-c01944ac0311" providerId="ADAL" clId="{1D33D777-1EF1-42AA-AA50-663EB2FE5188}" dt="2021-06-03T10:30:45.364" v="1604" actId="700"/>
          <ac:spMkLst>
            <pc:docMk/>
            <pc:sldMk cId="3730106310" sldId="260"/>
            <ac:spMk id="9" creationId="{A875E25D-704D-4236-BA24-20D7BBE67039}"/>
          </ac:spMkLst>
        </pc:spChg>
        <pc:spChg chg="add del mod ord">
          <ac:chgData name="Georgia Lowrie Williams (1801640)" userId="ef7630b3-6bb6-49d7-b7fc-c01944ac0311" providerId="ADAL" clId="{1D33D777-1EF1-42AA-AA50-663EB2FE5188}" dt="2021-06-03T10:30:55.384" v="1605" actId="700"/>
          <ac:spMkLst>
            <pc:docMk/>
            <pc:sldMk cId="3730106310" sldId="260"/>
            <ac:spMk id="10" creationId="{A004B8AC-47E9-4C5A-B63C-0B0F7D57791F}"/>
          </ac:spMkLst>
        </pc:spChg>
        <pc:spChg chg="add del mod">
          <ac:chgData name="Georgia Lowrie Williams (1801640)" userId="ef7630b3-6bb6-49d7-b7fc-c01944ac0311" providerId="ADAL" clId="{1D33D777-1EF1-42AA-AA50-663EB2FE5188}" dt="2021-06-03T20:22:08.286" v="3544"/>
          <ac:spMkLst>
            <pc:docMk/>
            <pc:sldMk cId="3730106310" sldId="260"/>
            <ac:spMk id="10" creationId="{DE5BC61F-FF00-4057-AD84-F7B92A4278D0}"/>
          </ac:spMkLst>
        </pc:spChg>
        <pc:spChg chg="add del mod ord">
          <ac:chgData name="Georgia Lowrie Williams (1801640)" userId="ef7630b3-6bb6-49d7-b7fc-c01944ac0311" providerId="ADAL" clId="{1D33D777-1EF1-42AA-AA50-663EB2FE5188}" dt="2021-06-03T10:30:55.384" v="1605" actId="700"/>
          <ac:spMkLst>
            <pc:docMk/>
            <pc:sldMk cId="3730106310" sldId="260"/>
            <ac:spMk id="11" creationId="{A9116BF4-7491-439C-8C65-B68B7689B395}"/>
          </ac:spMkLst>
        </pc:spChg>
        <pc:spChg chg="add mod">
          <ac:chgData name="Georgia Lowrie Williams (1801640)" userId="ef7630b3-6bb6-49d7-b7fc-c01944ac0311" providerId="ADAL" clId="{1D33D777-1EF1-42AA-AA50-663EB2FE5188}" dt="2021-06-03T20:22:51.054" v="3584" actId="1076"/>
          <ac:spMkLst>
            <pc:docMk/>
            <pc:sldMk cId="3730106310" sldId="260"/>
            <ac:spMk id="11" creationId="{ECABF57C-CBA2-4CB1-B1FB-5195DDEF8867}"/>
          </ac:spMkLst>
        </pc:spChg>
        <pc:spChg chg="add del mod ord">
          <ac:chgData name="Georgia Lowrie Williams (1801640)" userId="ef7630b3-6bb6-49d7-b7fc-c01944ac0311" providerId="ADAL" clId="{1D33D777-1EF1-42AA-AA50-663EB2FE5188}" dt="2021-06-03T10:30:55.384" v="1605" actId="700"/>
          <ac:spMkLst>
            <pc:docMk/>
            <pc:sldMk cId="3730106310" sldId="260"/>
            <ac:spMk id="12" creationId="{5F47E909-FCA5-4016-9DCF-84D77DC1D559}"/>
          </ac:spMkLst>
        </pc:spChg>
        <pc:spChg chg="add del mod ord">
          <ac:chgData name="Georgia Lowrie Williams (1801640)" userId="ef7630b3-6bb6-49d7-b7fc-c01944ac0311" providerId="ADAL" clId="{1D33D777-1EF1-42AA-AA50-663EB2FE5188}" dt="2021-06-03T10:30:55.384" v="1605" actId="700"/>
          <ac:spMkLst>
            <pc:docMk/>
            <pc:sldMk cId="3730106310" sldId="260"/>
            <ac:spMk id="13" creationId="{8C7E2899-D119-4C71-967E-72723037F99F}"/>
          </ac:spMkLst>
        </pc:spChg>
        <pc:spChg chg="add del mod ord">
          <ac:chgData name="Georgia Lowrie Williams (1801640)" userId="ef7630b3-6bb6-49d7-b7fc-c01944ac0311" providerId="ADAL" clId="{1D33D777-1EF1-42AA-AA50-663EB2FE5188}" dt="2021-06-03T10:30:59.086" v="1606" actId="700"/>
          <ac:spMkLst>
            <pc:docMk/>
            <pc:sldMk cId="3730106310" sldId="260"/>
            <ac:spMk id="14" creationId="{39379164-747F-4D47-908E-7DD00FAF3CCF}"/>
          </ac:spMkLst>
        </pc:spChg>
        <pc:spChg chg="add del mod ord">
          <ac:chgData name="Georgia Lowrie Williams (1801640)" userId="ef7630b3-6bb6-49d7-b7fc-c01944ac0311" providerId="ADAL" clId="{1D33D777-1EF1-42AA-AA50-663EB2FE5188}" dt="2021-06-03T10:30:59.086" v="1606" actId="700"/>
          <ac:spMkLst>
            <pc:docMk/>
            <pc:sldMk cId="3730106310" sldId="260"/>
            <ac:spMk id="15" creationId="{E4F6AAF2-7D87-42BD-B790-F4FCF0D5E129}"/>
          </ac:spMkLst>
        </pc:spChg>
        <pc:spChg chg="add mod ord">
          <ac:chgData name="Georgia Lowrie Williams (1801640)" userId="ef7630b3-6bb6-49d7-b7fc-c01944ac0311" providerId="ADAL" clId="{1D33D777-1EF1-42AA-AA50-663EB2FE5188}" dt="2021-06-03T20:09:10.768" v="3296" actId="1076"/>
          <ac:spMkLst>
            <pc:docMk/>
            <pc:sldMk cId="3730106310" sldId="260"/>
            <ac:spMk id="16" creationId="{C2B7EC66-8F04-4ABD-94C3-2900BD03E1D4}"/>
          </ac:spMkLst>
        </pc:spChg>
        <pc:spChg chg="add del mod ord">
          <ac:chgData name="Georgia Lowrie Williams (1801640)" userId="ef7630b3-6bb6-49d7-b7fc-c01944ac0311" providerId="ADAL" clId="{1D33D777-1EF1-42AA-AA50-663EB2FE5188}" dt="2021-06-03T20:07:49.451" v="3285" actId="478"/>
          <ac:spMkLst>
            <pc:docMk/>
            <pc:sldMk cId="3730106310" sldId="260"/>
            <ac:spMk id="17" creationId="{3B460CED-832C-4356-B479-058101D9AD84}"/>
          </ac:spMkLst>
        </pc:spChg>
        <pc:spChg chg="add del mod ord">
          <ac:chgData name="Georgia Lowrie Williams (1801640)" userId="ef7630b3-6bb6-49d7-b7fc-c01944ac0311" providerId="ADAL" clId="{1D33D777-1EF1-42AA-AA50-663EB2FE5188}" dt="2021-06-03T20:09:59.359" v="3304" actId="478"/>
          <ac:spMkLst>
            <pc:docMk/>
            <pc:sldMk cId="3730106310" sldId="260"/>
            <ac:spMk id="18" creationId="{28C28C13-AF7E-4237-B22D-07C0006C01C1}"/>
          </ac:spMkLst>
        </pc:spChg>
        <pc:spChg chg="add del mod ord">
          <ac:chgData name="Georgia Lowrie Williams (1801640)" userId="ef7630b3-6bb6-49d7-b7fc-c01944ac0311" providerId="ADAL" clId="{1D33D777-1EF1-42AA-AA50-663EB2FE5188}" dt="2021-06-03T20:07:55.847" v="3286" actId="478"/>
          <ac:spMkLst>
            <pc:docMk/>
            <pc:sldMk cId="3730106310" sldId="260"/>
            <ac:spMk id="19" creationId="{D7DA46D2-7811-4F61-9D4E-78675214AA8F}"/>
          </ac:spMkLst>
        </pc:spChg>
        <pc:spChg chg="add mod">
          <ac:chgData name="Georgia Lowrie Williams (1801640)" userId="ef7630b3-6bb6-49d7-b7fc-c01944ac0311" providerId="ADAL" clId="{1D33D777-1EF1-42AA-AA50-663EB2FE5188}" dt="2021-06-03T20:22:45.675" v="3583" actId="1076"/>
          <ac:spMkLst>
            <pc:docMk/>
            <pc:sldMk cId="3730106310" sldId="260"/>
            <ac:spMk id="20" creationId="{E062DD90-CBAB-4C4E-9177-CCE8D14CFB7F}"/>
          </ac:spMkLst>
        </pc:spChg>
        <pc:spChg chg="add mod">
          <ac:chgData name="Georgia Lowrie Williams (1801640)" userId="ef7630b3-6bb6-49d7-b7fc-c01944ac0311" providerId="ADAL" clId="{1D33D777-1EF1-42AA-AA50-663EB2FE5188}" dt="2021-06-03T20:23:19.920" v="3623" actId="20577"/>
          <ac:spMkLst>
            <pc:docMk/>
            <pc:sldMk cId="3730106310" sldId="260"/>
            <ac:spMk id="21" creationId="{6CCB238A-0C91-4BE1-AFE1-A5B01DCECDEE}"/>
          </ac:spMkLst>
        </pc:spChg>
        <pc:picChg chg="add mod">
          <ac:chgData name="Georgia Lowrie Williams (1801640)" userId="ef7630b3-6bb6-49d7-b7fc-c01944ac0311" providerId="ADAL" clId="{1D33D777-1EF1-42AA-AA50-663EB2FE5188}" dt="2021-06-03T20:19:17.665" v="3495" actId="1076"/>
          <ac:picMkLst>
            <pc:docMk/>
            <pc:sldMk cId="3730106310" sldId="260"/>
            <ac:picMk id="7" creationId="{922FE030-1B0B-4138-B31B-53B63CA075BD}"/>
          </ac:picMkLst>
        </pc:picChg>
        <pc:picChg chg="add mod modCrop">
          <ac:chgData name="Georgia Lowrie Williams (1801640)" userId="ef7630b3-6bb6-49d7-b7fc-c01944ac0311" providerId="ADAL" clId="{1D33D777-1EF1-42AA-AA50-663EB2FE5188}" dt="2021-06-03T20:20:36.675" v="3513" actId="732"/>
          <ac:picMkLst>
            <pc:docMk/>
            <pc:sldMk cId="3730106310" sldId="260"/>
            <ac:picMk id="8" creationId="{FFC2932C-03D5-4287-8794-449844158571}"/>
          </ac:picMkLst>
        </pc:picChg>
        <pc:picChg chg="add mod modCrop">
          <ac:chgData name="Georgia Lowrie Williams (1801640)" userId="ef7630b3-6bb6-49d7-b7fc-c01944ac0311" providerId="ADAL" clId="{1D33D777-1EF1-42AA-AA50-663EB2FE5188}" dt="2021-06-03T20:20:07.038" v="3507" actId="1076"/>
          <ac:picMkLst>
            <pc:docMk/>
            <pc:sldMk cId="3730106310" sldId="260"/>
            <ac:picMk id="9" creationId="{1A0FE071-2891-417A-9B01-3EA8791FEA2B}"/>
          </ac:picMkLst>
        </pc:picChg>
      </pc:sldChg>
      <pc:sldChg chg="addSp delSp modSp new mod">
        <pc:chgData name="Georgia Lowrie Williams (1801640)" userId="ef7630b3-6bb6-49d7-b7fc-c01944ac0311" providerId="ADAL" clId="{1D33D777-1EF1-42AA-AA50-663EB2FE5188}" dt="2021-06-04T01:30:05.459" v="4078" actId="20577"/>
        <pc:sldMkLst>
          <pc:docMk/>
          <pc:sldMk cId="175589311" sldId="261"/>
        </pc:sldMkLst>
        <pc:spChg chg="mod">
          <ac:chgData name="Georgia Lowrie Williams (1801640)" userId="ef7630b3-6bb6-49d7-b7fc-c01944ac0311" providerId="ADAL" clId="{1D33D777-1EF1-42AA-AA50-663EB2FE5188}" dt="2021-06-03T10:32:52.488" v="1819" actId="5793"/>
          <ac:spMkLst>
            <pc:docMk/>
            <pc:sldMk cId="175589311" sldId="261"/>
            <ac:spMk id="2" creationId="{97DF27F2-54B7-4642-B0EC-C10BEF677E90}"/>
          </ac:spMkLst>
        </pc:spChg>
        <pc:spChg chg="mod">
          <ac:chgData name="Georgia Lowrie Williams (1801640)" userId="ef7630b3-6bb6-49d7-b7fc-c01944ac0311" providerId="ADAL" clId="{1D33D777-1EF1-42AA-AA50-663EB2FE5188}" dt="2021-06-03T23:27:26.545" v="3807" actId="1076"/>
          <ac:spMkLst>
            <pc:docMk/>
            <pc:sldMk cId="175589311" sldId="261"/>
            <ac:spMk id="3" creationId="{FD09C21E-693A-43A0-BF8B-47970A59E1CC}"/>
          </ac:spMkLst>
        </pc:spChg>
        <pc:spChg chg="del mod">
          <ac:chgData name="Georgia Lowrie Williams (1801640)" userId="ef7630b3-6bb6-49d7-b7fc-c01944ac0311" providerId="ADAL" clId="{1D33D777-1EF1-42AA-AA50-663EB2FE5188}" dt="2021-06-03T23:26:22.700" v="3736" actId="478"/>
          <ac:spMkLst>
            <pc:docMk/>
            <pc:sldMk cId="175589311" sldId="261"/>
            <ac:spMk id="4" creationId="{205C8D2E-8896-4DEC-943F-0EC237630473}"/>
          </ac:spMkLst>
        </pc:spChg>
        <pc:spChg chg="del mod">
          <ac:chgData name="Georgia Lowrie Williams (1801640)" userId="ef7630b3-6bb6-49d7-b7fc-c01944ac0311" providerId="ADAL" clId="{1D33D777-1EF1-42AA-AA50-663EB2FE5188}" dt="2021-06-03T23:26:40.511" v="3740" actId="478"/>
          <ac:spMkLst>
            <pc:docMk/>
            <pc:sldMk cId="175589311" sldId="261"/>
            <ac:spMk id="5" creationId="{0B40FC32-5FB7-482A-A8BD-B8BD046BC547}"/>
          </ac:spMkLst>
        </pc:spChg>
        <pc:spChg chg="mod">
          <ac:chgData name="Georgia Lowrie Williams (1801640)" userId="ef7630b3-6bb6-49d7-b7fc-c01944ac0311" providerId="ADAL" clId="{1D33D777-1EF1-42AA-AA50-663EB2FE5188}" dt="2021-06-04T01:30:05.459" v="4078" actId="20577"/>
          <ac:spMkLst>
            <pc:docMk/>
            <pc:sldMk cId="175589311" sldId="261"/>
            <ac:spMk id="6" creationId="{CD2CFED4-B9B8-4AB1-8645-4E3D665E3302}"/>
          </ac:spMkLst>
        </pc:spChg>
        <pc:spChg chg="add del mod">
          <ac:chgData name="Georgia Lowrie Williams (1801640)" userId="ef7630b3-6bb6-49d7-b7fc-c01944ac0311" providerId="ADAL" clId="{1D33D777-1EF1-42AA-AA50-663EB2FE5188}" dt="2021-06-03T23:26:32.116" v="3738" actId="478"/>
          <ac:spMkLst>
            <pc:docMk/>
            <pc:sldMk cId="175589311" sldId="261"/>
            <ac:spMk id="8" creationId="{1BB7474E-ADDD-4A8C-9A4D-61E98FDE4A2F}"/>
          </ac:spMkLst>
        </pc:spChg>
        <pc:spChg chg="add del mod">
          <ac:chgData name="Georgia Lowrie Williams (1801640)" userId="ef7630b3-6bb6-49d7-b7fc-c01944ac0311" providerId="ADAL" clId="{1D33D777-1EF1-42AA-AA50-663EB2FE5188}" dt="2021-06-03T23:26:34.994" v="3739" actId="478"/>
          <ac:spMkLst>
            <pc:docMk/>
            <pc:sldMk cId="175589311" sldId="261"/>
            <ac:spMk id="10" creationId="{5D78A7CA-FCE1-4372-847E-3FC924F078AC}"/>
          </ac:spMkLst>
        </pc:spChg>
        <pc:spChg chg="add del mod">
          <ac:chgData name="Georgia Lowrie Williams (1801640)" userId="ef7630b3-6bb6-49d7-b7fc-c01944ac0311" providerId="ADAL" clId="{1D33D777-1EF1-42AA-AA50-663EB2FE5188}" dt="2021-06-03T23:26:45.316" v="3741" actId="478"/>
          <ac:spMkLst>
            <pc:docMk/>
            <pc:sldMk cId="175589311" sldId="261"/>
            <ac:spMk id="12" creationId="{152A9886-A474-4CDF-B475-DDC3807CC263}"/>
          </ac:spMkLst>
        </pc:spChg>
        <pc:picChg chg="add mod">
          <ac:chgData name="Georgia Lowrie Williams (1801640)" userId="ef7630b3-6bb6-49d7-b7fc-c01944ac0311" providerId="ADAL" clId="{1D33D777-1EF1-42AA-AA50-663EB2FE5188}" dt="2021-06-04T00:04:44.950" v="4063" actId="1076"/>
          <ac:picMkLst>
            <pc:docMk/>
            <pc:sldMk cId="175589311" sldId="261"/>
            <ac:picMk id="15" creationId="{FC8EC5B6-6C4F-400D-B8AF-6C2A37C82268}"/>
          </ac:picMkLst>
        </pc:picChg>
        <pc:picChg chg="add del mod">
          <ac:chgData name="Georgia Lowrie Williams (1801640)" userId="ef7630b3-6bb6-49d7-b7fc-c01944ac0311" providerId="ADAL" clId="{1D33D777-1EF1-42AA-AA50-663EB2FE5188}" dt="2021-06-04T00:03:12.095" v="4039" actId="478"/>
          <ac:picMkLst>
            <pc:docMk/>
            <pc:sldMk cId="175589311" sldId="261"/>
            <ac:picMk id="16" creationId="{38A15CD8-53A9-44FC-BC6D-361055B63F04}"/>
          </ac:picMkLst>
        </pc:picChg>
        <pc:picChg chg="add mod">
          <ac:chgData name="Georgia Lowrie Williams (1801640)" userId="ef7630b3-6bb6-49d7-b7fc-c01944ac0311" providerId="ADAL" clId="{1D33D777-1EF1-42AA-AA50-663EB2FE5188}" dt="2021-06-04T00:04:29.331" v="4056" actId="1076"/>
          <ac:picMkLst>
            <pc:docMk/>
            <pc:sldMk cId="175589311" sldId="261"/>
            <ac:picMk id="17" creationId="{78C616AD-3E7A-4CCF-B4A7-813CDCAC9A01}"/>
          </ac:picMkLst>
        </pc:picChg>
        <pc:picChg chg="add del mod">
          <ac:chgData name="Georgia Lowrie Williams (1801640)" userId="ef7630b3-6bb6-49d7-b7fc-c01944ac0311" providerId="ADAL" clId="{1D33D777-1EF1-42AA-AA50-663EB2FE5188}" dt="2021-06-04T00:03:11.210" v="4038" actId="478"/>
          <ac:picMkLst>
            <pc:docMk/>
            <pc:sldMk cId="175589311" sldId="261"/>
            <ac:picMk id="18" creationId="{7DADC47A-42FE-4A1C-A049-4DF0742D1DBA}"/>
          </ac:picMkLst>
        </pc:picChg>
        <pc:picChg chg="add mod">
          <ac:chgData name="Georgia Lowrie Williams (1801640)" userId="ef7630b3-6bb6-49d7-b7fc-c01944ac0311" providerId="ADAL" clId="{1D33D777-1EF1-42AA-AA50-663EB2FE5188}" dt="2021-06-04T00:04:36.396" v="4059" actId="1076"/>
          <ac:picMkLst>
            <pc:docMk/>
            <pc:sldMk cId="175589311" sldId="261"/>
            <ac:picMk id="19" creationId="{45936CA0-6F46-4982-B339-53B9E091D829}"/>
          </ac:picMkLst>
        </pc:picChg>
        <pc:picChg chg="add mod">
          <ac:chgData name="Georgia Lowrie Williams (1801640)" userId="ef7630b3-6bb6-49d7-b7fc-c01944ac0311" providerId="ADAL" clId="{1D33D777-1EF1-42AA-AA50-663EB2FE5188}" dt="2021-06-04T00:04:34.475" v="4058" actId="1076"/>
          <ac:picMkLst>
            <pc:docMk/>
            <pc:sldMk cId="175589311" sldId="261"/>
            <ac:picMk id="20" creationId="{5A16A1D1-D4B7-4D59-8367-2BFE0068238E}"/>
          </ac:picMkLst>
        </pc:picChg>
        <pc:picChg chg="add mod">
          <ac:chgData name="Georgia Lowrie Williams (1801640)" userId="ef7630b3-6bb6-49d7-b7fc-c01944ac0311" providerId="ADAL" clId="{1D33D777-1EF1-42AA-AA50-663EB2FE5188}" dt="2021-06-04T00:04:43.247" v="4062" actId="1076"/>
          <ac:picMkLst>
            <pc:docMk/>
            <pc:sldMk cId="175589311" sldId="261"/>
            <ac:picMk id="21" creationId="{16821FF0-1C45-4376-A7E4-FFB8B87095CD}"/>
          </ac:picMkLst>
        </pc:picChg>
        <pc:picChg chg="add mod">
          <ac:chgData name="Georgia Lowrie Williams (1801640)" userId="ef7630b3-6bb6-49d7-b7fc-c01944ac0311" providerId="ADAL" clId="{1D33D777-1EF1-42AA-AA50-663EB2FE5188}" dt="2021-06-04T00:04:48.821" v="4064" actId="1076"/>
          <ac:picMkLst>
            <pc:docMk/>
            <pc:sldMk cId="175589311" sldId="261"/>
            <ac:picMk id="22" creationId="{7D8ECC95-DEFA-45EA-8DB7-4D066184FBA6}"/>
          </ac:picMkLst>
        </pc:picChg>
      </pc:sldChg>
      <pc:sldChg chg="addSp delSp modSp new mod modClrScheme chgLayout">
        <pc:chgData name="Georgia Lowrie Williams (1801640)" userId="ef7630b3-6bb6-49d7-b7fc-c01944ac0311" providerId="ADAL" clId="{1D33D777-1EF1-42AA-AA50-663EB2FE5188}" dt="2021-06-04T05:18:34.103" v="5136" actId="1076"/>
        <pc:sldMkLst>
          <pc:docMk/>
          <pc:sldMk cId="3491473237" sldId="262"/>
        </pc:sldMkLst>
        <pc:spChg chg="mod ord">
          <ac:chgData name="Georgia Lowrie Williams (1801640)" userId="ef7630b3-6bb6-49d7-b7fc-c01944ac0311" providerId="ADAL" clId="{1D33D777-1EF1-42AA-AA50-663EB2FE5188}" dt="2021-06-04T05:18:10.234" v="5121" actId="700"/>
          <ac:spMkLst>
            <pc:docMk/>
            <pc:sldMk cId="3491473237" sldId="262"/>
            <ac:spMk id="2" creationId="{9AB3F973-EC61-4748-A954-A9323EBACA06}"/>
          </ac:spMkLst>
        </pc:spChg>
        <pc:spChg chg="mod ord">
          <ac:chgData name="Georgia Lowrie Williams (1801640)" userId="ef7630b3-6bb6-49d7-b7fc-c01944ac0311" providerId="ADAL" clId="{1D33D777-1EF1-42AA-AA50-663EB2FE5188}" dt="2021-06-04T05:18:18.216" v="5130" actId="27636"/>
          <ac:spMkLst>
            <pc:docMk/>
            <pc:sldMk cId="3491473237" sldId="262"/>
            <ac:spMk id="3" creationId="{5BB17B98-21EA-448C-A6F7-44F3ACC2A8A2}"/>
          </ac:spMkLst>
        </pc:spChg>
        <pc:spChg chg="del mod">
          <ac:chgData name="Georgia Lowrie Williams (1801640)" userId="ef7630b3-6bb6-49d7-b7fc-c01944ac0311" providerId="ADAL" clId="{1D33D777-1EF1-42AA-AA50-663EB2FE5188}" dt="2021-06-04T04:27:28.588" v="4892" actId="478"/>
          <ac:spMkLst>
            <pc:docMk/>
            <pc:sldMk cId="3491473237" sldId="262"/>
            <ac:spMk id="4" creationId="{FCBA43CC-C424-4341-865D-719BB685F8F6}"/>
          </ac:spMkLst>
        </pc:spChg>
        <pc:spChg chg="del mod">
          <ac:chgData name="Georgia Lowrie Williams (1801640)" userId="ef7630b3-6bb6-49d7-b7fc-c01944ac0311" providerId="ADAL" clId="{1D33D777-1EF1-42AA-AA50-663EB2FE5188}" dt="2021-06-04T04:27:39.275" v="4896" actId="478"/>
          <ac:spMkLst>
            <pc:docMk/>
            <pc:sldMk cId="3491473237" sldId="262"/>
            <ac:spMk id="5" creationId="{E6D24F48-C450-43B3-8F04-A00D0AD157AD}"/>
          </ac:spMkLst>
        </pc:spChg>
        <pc:spChg chg="del mod">
          <ac:chgData name="Georgia Lowrie Williams (1801640)" userId="ef7630b3-6bb6-49d7-b7fc-c01944ac0311" providerId="ADAL" clId="{1D33D777-1EF1-42AA-AA50-663EB2FE5188}" dt="2021-06-04T04:27:34.780" v="4894" actId="478"/>
          <ac:spMkLst>
            <pc:docMk/>
            <pc:sldMk cId="3491473237" sldId="262"/>
            <ac:spMk id="6" creationId="{EFEBB047-7085-4565-8EAC-EF8575AA27BE}"/>
          </ac:spMkLst>
        </pc:spChg>
        <pc:spChg chg="add del mod">
          <ac:chgData name="Georgia Lowrie Williams (1801640)" userId="ef7630b3-6bb6-49d7-b7fc-c01944ac0311" providerId="ADAL" clId="{1D33D777-1EF1-42AA-AA50-663EB2FE5188}" dt="2021-06-04T04:27:30.122" v="4893" actId="478"/>
          <ac:spMkLst>
            <pc:docMk/>
            <pc:sldMk cId="3491473237" sldId="262"/>
            <ac:spMk id="8" creationId="{3C6F1A19-D1FD-49B4-8FFC-F7DAE6B6D575}"/>
          </ac:spMkLst>
        </pc:spChg>
        <pc:spChg chg="add del mod">
          <ac:chgData name="Georgia Lowrie Williams (1801640)" userId="ef7630b3-6bb6-49d7-b7fc-c01944ac0311" providerId="ADAL" clId="{1D33D777-1EF1-42AA-AA50-663EB2FE5188}" dt="2021-06-04T04:27:36.638" v="4895" actId="478"/>
          <ac:spMkLst>
            <pc:docMk/>
            <pc:sldMk cId="3491473237" sldId="262"/>
            <ac:spMk id="10" creationId="{14C2A467-7447-4379-9CBF-10F9401023E6}"/>
          </ac:spMkLst>
        </pc:spChg>
        <pc:spChg chg="add del mod">
          <ac:chgData name="Georgia Lowrie Williams (1801640)" userId="ef7630b3-6bb6-49d7-b7fc-c01944ac0311" providerId="ADAL" clId="{1D33D777-1EF1-42AA-AA50-663EB2FE5188}" dt="2021-06-04T04:27:40.147" v="4897" actId="478"/>
          <ac:spMkLst>
            <pc:docMk/>
            <pc:sldMk cId="3491473237" sldId="262"/>
            <ac:spMk id="12" creationId="{7694C661-DE26-4F88-B252-D8BD6561BAF0}"/>
          </ac:spMkLst>
        </pc:spChg>
        <pc:spChg chg="add mod ord">
          <ac:chgData name="Georgia Lowrie Williams (1801640)" userId="ef7630b3-6bb6-49d7-b7fc-c01944ac0311" providerId="ADAL" clId="{1D33D777-1EF1-42AA-AA50-663EB2FE5188}" dt="2021-06-04T05:18:34.103" v="5136" actId="1076"/>
          <ac:spMkLst>
            <pc:docMk/>
            <pc:sldMk cId="3491473237" sldId="262"/>
            <ac:spMk id="13" creationId="{05DDECA2-5A30-4286-A32F-37D6A0D6FE9B}"/>
          </ac:spMkLst>
        </pc:spChg>
      </pc:sldChg>
      <pc:sldChg chg="addSp delSp modSp new mod setBg modClrScheme chgLayout">
        <pc:chgData name="Georgia Lowrie Williams (1801640)" userId="ef7630b3-6bb6-49d7-b7fc-c01944ac0311" providerId="ADAL" clId="{1D33D777-1EF1-42AA-AA50-663EB2FE5188}" dt="2021-06-04T05:26:33.968" v="5252" actId="1076"/>
        <pc:sldMkLst>
          <pc:docMk/>
          <pc:sldMk cId="1623800397" sldId="263"/>
        </pc:sldMkLst>
        <pc:spChg chg="mod ord">
          <ac:chgData name="Georgia Lowrie Williams (1801640)" userId="ef7630b3-6bb6-49d7-b7fc-c01944ac0311" providerId="ADAL" clId="{1D33D777-1EF1-42AA-AA50-663EB2FE5188}" dt="2021-06-04T05:26:33.968" v="5252" actId="1076"/>
          <ac:spMkLst>
            <pc:docMk/>
            <pc:sldMk cId="1623800397" sldId="263"/>
            <ac:spMk id="2" creationId="{0AB486D7-BBBD-42D1-B3D7-3CA73225F722}"/>
          </ac:spMkLst>
        </pc:spChg>
        <pc:spChg chg="del mod">
          <ac:chgData name="Georgia Lowrie Williams (1801640)" userId="ef7630b3-6bb6-49d7-b7fc-c01944ac0311" providerId="ADAL" clId="{1D33D777-1EF1-42AA-AA50-663EB2FE5188}" dt="2021-06-03T16:10:58.723" v="2833" actId="478"/>
          <ac:spMkLst>
            <pc:docMk/>
            <pc:sldMk cId="1623800397" sldId="263"/>
            <ac:spMk id="3" creationId="{AAE1841B-06FA-4930-AC7D-5335EE9FD589}"/>
          </ac:spMkLst>
        </pc:spChg>
        <pc:spChg chg="del mod">
          <ac:chgData name="Georgia Lowrie Williams (1801640)" userId="ef7630b3-6bb6-49d7-b7fc-c01944ac0311" providerId="ADAL" clId="{1D33D777-1EF1-42AA-AA50-663EB2FE5188}" dt="2021-06-04T05:12:53.457" v="5047" actId="478"/>
          <ac:spMkLst>
            <pc:docMk/>
            <pc:sldMk cId="1623800397" sldId="263"/>
            <ac:spMk id="4" creationId="{64D06FE6-7723-4A34-802A-E6DD7559377A}"/>
          </ac:spMkLst>
        </pc:spChg>
        <pc:spChg chg="del mod">
          <ac:chgData name="Georgia Lowrie Williams (1801640)" userId="ef7630b3-6bb6-49d7-b7fc-c01944ac0311" providerId="ADAL" clId="{1D33D777-1EF1-42AA-AA50-663EB2FE5188}" dt="2021-06-03T16:11:02.539" v="2834" actId="478"/>
          <ac:spMkLst>
            <pc:docMk/>
            <pc:sldMk cId="1623800397" sldId="263"/>
            <ac:spMk id="5" creationId="{5E725D72-11C3-45AF-A1E5-F7BFDBCB5B54}"/>
          </ac:spMkLst>
        </pc:spChg>
        <pc:spChg chg="add del mod">
          <ac:chgData name="Georgia Lowrie Williams (1801640)" userId="ef7630b3-6bb6-49d7-b7fc-c01944ac0311" providerId="ADAL" clId="{1D33D777-1EF1-42AA-AA50-663EB2FE5188}" dt="2021-06-04T05:12:56.559" v="5048" actId="478"/>
          <ac:spMkLst>
            <pc:docMk/>
            <pc:sldMk cId="1623800397" sldId="263"/>
            <ac:spMk id="5" creationId="{D220CAC3-9C2A-439D-A984-992D2FC31E1A}"/>
          </ac:spMkLst>
        </pc:spChg>
        <pc:spChg chg="del">
          <ac:chgData name="Georgia Lowrie Williams (1801640)" userId="ef7630b3-6bb6-49d7-b7fc-c01944ac0311" providerId="ADAL" clId="{1D33D777-1EF1-42AA-AA50-663EB2FE5188}" dt="2021-06-04T05:13:06.112" v="5051" actId="478"/>
          <ac:spMkLst>
            <pc:docMk/>
            <pc:sldMk cId="1623800397" sldId="263"/>
            <ac:spMk id="6" creationId="{305AE7B5-3E59-4370-96FF-A00A4F3B6168}"/>
          </ac:spMkLst>
        </pc:spChg>
        <pc:spChg chg="add del mod">
          <ac:chgData name="Georgia Lowrie Williams (1801640)" userId="ef7630b3-6bb6-49d7-b7fc-c01944ac0311" providerId="ADAL" clId="{1D33D777-1EF1-42AA-AA50-663EB2FE5188}" dt="2021-06-04T05:12:47.943" v="5045" actId="478"/>
          <ac:spMkLst>
            <pc:docMk/>
            <pc:sldMk cId="1623800397" sldId="263"/>
            <ac:spMk id="8" creationId="{E81F35B0-A1E9-43F9-82DC-68B6EEA95C26}"/>
          </ac:spMkLst>
        </pc:spChg>
        <pc:spChg chg="add del mod">
          <ac:chgData name="Georgia Lowrie Williams (1801640)" userId="ef7630b3-6bb6-49d7-b7fc-c01944ac0311" providerId="ADAL" clId="{1D33D777-1EF1-42AA-AA50-663EB2FE5188}" dt="2021-06-04T05:13:02.055" v="5050" actId="478"/>
          <ac:spMkLst>
            <pc:docMk/>
            <pc:sldMk cId="1623800397" sldId="263"/>
            <ac:spMk id="9" creationId="{266471F6-A7D4-4F80-A1D9-C2493C9EB475}"/>
          </ac:spMkLst>
        </pc:spChg>
        <pc:spChg chg="add del mod">
          <ac:chgData name="Georgia Lowrie Williams (1801640)" userId="ef7630b3-6bb6-49d7-b7fc-c01944ac0311" providerId="ADAL" clId="{1D33D777-1EF1-42AA-AA50-663EB2FE5188}" dt="2021-06-04T05:13:00.445" v="5049" actId="478"/>
          <ac:spMkLst>
            <pc:docMk/>
            <pc:sldMk cId="1623800397" sldId="263"/>
            <ac:spMk id="10" creationId="{26E1E866-E0E6-407D-9F70-DDC63B19BEC4}"/>
          </ac:spMkLst>
        </pc:spChg>
        <pc:spChg chg="add mod ord">
          <ac:chgData name="Georgia Lowrie Williams (1801640)" userId="ef7630b3-6bb6-49d7-b7fc-c01944ac0311" providerId="ADAL" clId="{1D33D777-1EF1-42AA-AA50-663EB2FE5188}" dt="2021-06-04T05:23:28.537" v="5147" actId="12"/>
          <ac:spMkLst>
            <pc:docMk/>
            <pc:sldMk cId="1623800397" sldId="263"/>
            <ac:spMk id="11" creationId="{3A9E9CA6-13C9-4A84-8372-7D2C5E80B5D0}"/>
          </ac:spMkLst>
        </pc:spChg>
        <pc:spChg chg="add mod">
          <ac:chgData name="Georgia Lowrie Williams (1801640)" userId="ef7630b3-6bb6-49d7-b7fc-c01944ac0311" providerId="ADAL" clId="{1D33D777-1EF1-42AA-AA50-663EB2FE5188}" dt="2021-06-04T05:26:05.520" v="5241" actId="1076"/>
          <ac:spMkLst>
            <pc:docMk/>
            <pc:sldMk cId="1623800397" sldId="263"/>
            <ac:spMk id="13" creationId="{896B658B-FFE5-4396-BC82-EF5E5D01919A}"/>
          </ac:spMkLst>
        </pc:spChg>
        <pc:spChg chg="add del">
          <ac:chgData name="Georgia Lowrie Williams (1801640)" userId="ef7630b3-6bb6-49d7-b7fc-c01944ac0311" providerId="ADAL" clId="{1D33D777-1EF1-42AA-AA50-663EB2FE5188}" dt="2021-06-04T05:20:10.173" v="5139" actId="26606"/>
          <ac:spMkLst>
            <pc:docMk/>
            <pc:sldMk cId="1623800397" sldId="263"/>
            <ac:spMk id="17" creationId="{80DF40B2-80F7-4E71-B46C-284163F3654A}"/>
          </ac:spMkLst>
        </pc:spChg>
        <pc:spChg chg="add">
          <ac:chgData name="Georgia Lowrie Williams (1801640)" userId="ef7630b3-6bb6-49d7-b7fc-c01944ac0311" providerId="ADAL" clId="{1D33D777-1EF1-42AA-AA50-663EB2FE5188}" dt="2021-06-04T05:20:10.188" v="5140" actId="26606"/>
          <ac:spMkLst>
            <pc:docMk/>
            <pc:sldMk cId="1623800397" sldId="263"/>
            <ac:spMk id="22" creationId="{04812C46-200A-4DEB-A05E-3ED6C68C2387}"/>
          </ac:spMkLst>
        </pc:spChg>
        <pc:grpChg chg="add">
          <ac:chgData name="Georgia Lowrie Williams (1801640)" userId="ef7630b3-6bb6-49d7-b7fc-c01944ac0311" providerId="ADAL" clId="{1D33D777-1EF1-42AA-AA50-663EB2FE5188}" dt="2021-06-04T05:20:10.188" v="5140" actId="26606"/>
          <ac:grpSpMkLst>
            <pc:docMk/>
            <pc:sldMk cId="1623800397" sldId="263"/>
            <ac:grpSpMk id="19" creationId="{5C9954BF-2D2B-4B68-8C06-654C87D3FEA6}"/>
          </ac:grpSpMkLst>
        </pc:grpChg>
        <pc:picChg chg="add del mod">
          <ac:chgData name="Georgia Lowrie Williams (1801640)" userId="ef7630b3-6bb6-49d7-b7fc-c01944ac0311" providerId="ADAL" clId="{1D33D777-1EF1-42AA-AA50-663EB2FE5188}" dt="2021-06-04T05:20:36.593" v="5142" actId="478"/>
          <ac:picMkLst>
            <pc:docMk/>
            <pc:sldMk cId="1623800397" sldId="263"/>
            <ac:picMk id="12" creationId="{6DC41FC1-7681-4E95-9848-09999656BB7A}"/>
          </ac:picMkLst>
        </pc:picChg>
        <pc:picChg chg="add mod">
          <ac:chgData name="Georgia Lowrie Williams (1801640)" userId="ef7630b3-6bb6-49d7-b7fc-c01944ac0311" providerId="ADAL" clId="{1D33D777-1EF1-42AA-AA50-663EB2FE5188}" dt="2021-06-04T05:22:55.341" v="5146" actId="1076"/>
          <ac:picMkLst>
            <pc:docMk/>
            <pc:sldMk cId="1623800397" sldId="263"/>
            <ac:picMk id="1026" creationId="{1FCC7448-BEC0-46E3-B130-EA0EA9A3B901}"/>
          </ac:picMkLst>
        </pc:picChg>
      </pc:sldChg>
      <pc:sldChg chg="addSp delSp modSp new mod setBg modClrScheme chgLayout">
        <pc:chgData name="Georgia Lowrie Williams (1801640)" userId="ef7630b3-6bb6-49d7-b7fc-c01944ac0311" providerId="ADAL" clId="{1D33D777-1EF1-42AA-AA50-663EB2FE5188}" dt="2021-06-03T21:46:23.310" v="3701" actId="14100"/>
        <pc:sldMkLst>
          <pc:docMk/>
          <pc:sldMk cId="2960152517" sldId="264"/>
        </pc:sldMkLst>
        <pc:spChg chg="del mod ord">
          <ac:chgData name="Georgia Lowrie Williams (1801640)" userId="ef7630b3-6bb6-49d7-b7fc-c01944ac0311" providerId="ADAL" clId="{1D33D777-1EF1-42AA-AA50-663EB2FE5188}" dt="2021-06-03T21:29:46.020" v="3625" actId="700"/>
          <ac:spMkLst>
            <pc:docMk/>
            <pc:sldMk cId="2960152517" sldId="264"/>
            <ac:spMk id="2" creationId="{B31B29AF-1D0E-4931-A453-D2BDE4BBA854}"/>
          </ac:spMkLst>
        </pc:spChg>
        <pc:spChg chg="del">
          <ac:chgData name="Georgia Lowrie Williams (1801640)" userId="ef7630b3-6bb6-49d7-b7fc-c01944ac0311" providerId="ADAL" clId="{1D33D777-1EF1-42AA-AA50-663EB2FE5188}" dt="2021-06-03T21:29:46.020" v="3625" actId="700"/>
          <ac:spMkLst>
            <pc:docMk/>
            <pc:sldMk cId="2960152517" sldId="264"/>
            <ac:spMk id="3" creationId="{63FFC1E1-7963-44AF-B504-8B1D758431B4}"/>
          </ac:spMkLst>
        </pc:spChg>
        <pc:spChg chg="del mod ord">
          <ac:chgData name="Georgia Lowrie Williams (1801640)" userId="ef7630b3-6bb6-49d7-b7fc-c01944ac0311" providerId="ADAL" clId="{1D33D777-1EF1-42AA-AA50-663EB2FE5188}" dt="2021-06-03T21:29:46.020" v="3625" actId="700"/>
          <ac:spMkLst>
            <pc:docMk/>
            <pc:sldMk cId="2960152517" sldId="264"/>
            <ac:spMk id="4" creationId="{0F171D2C-4409-4D36-AFEA-AF202CE6989D}"/>
          </ac:spMkLst>
        </pc:spChg>
        <pc:spChg chg="del">
          <ac:chgData name="Georgia Lowrie Williams (1801640)" userId="ef7630b3-6bb6-49d7-b7fc-c01944ac0311" providerId="ADAL" clId="{1D33D777-1EF1-42AA-AA50-663EB2FE5188}" dt="2021-06-03T21:29:46.020" v="3625" actId="700"/>
          <ac:spMkLst>
            <pc:docMk/>
            <pc:sldMk cId="2960152517" sldId="264"/>
            <ac:spMk id="5" creationId="{0EEB6BFE-99CF-497E-AD95-661A63283CD4}"/>
          </ac:spMkLst>
        </pc:spChg>
        <pc:spChg chg="del">
          <ac:chgData name="Georgia Lowrie Williams (1801640)" userId="ef7630b3-6bb6-49d7-b7fc-c01944ac0311" providerId="ADAL" clId="{1D33D777-1EF1-42AA-AA50-663EB2FE5188}" dt="2021-06-03T21:29:46.020" v="3625" actId="700"/>
          <ac:spMkLst>
            <pc:docMk/>
            <pc:sldMk cId="2960152517" sldId="264"/>
            <ac:spMk id="6" creationId="{0A26BA3E-6EB3-4FF5-BD67-9510632CF683}"/>
          </ac:spMkLst>
        </pc:spChg>
        <pc:spChg chg="add mod ord">
          <ac:chgData name="Georgia Lowrie Williams (1801640)" userId="ef7630b3-6bb6-49d7-b7fc-c01944ac0311" providerId="ADAL" clId="{1D33D777-1EF1-42AA-AA50-663EB2FE5188}" dt="2021-06-03T21:46:04.042" v="3699" actId="26606"/>
          <ac:spMkLst>
            <pc:docMk/>
            <pc:sldMk cId="2960152517" sldId="264"/>
            <ac:spMk id="7" creationId="{3499CB31-257F-419C-94B6-EA16D823DA3D}"/>
          </ac:spMkLst>
        </pc:spChg>
        <pc:spChg chg="add mod ord">
          <ac:chgData name="Georgia Lowrie Williams (1801640)" userId="ef7630b3-6bb6-49d7-b7fc-c01944ac0311" providerId="ADAL" clId="{1D33D777-1EF1-42AA-AA50-663EB2FE5188}" dt="2021-06-03T21:46:23.310" v="3701" actId="14100"/>
          <ac:spMkLst>
            <pc:docMk/>
            <pc:sldMk cId="2960152517" sldId="264"/>
            <ac:spMk id="8" creationId="{E7BB1030-70F1-424B-A814-EFEA2B66D708}"/>
          </ac:spMkLst>
        </pc:spChg>
        <pc:spChg chg="add del">
          <ac:chgData name="Georgia Lowrie Williams (1801640)" userId="ef7630b3-6bb6-49d7-b7fc-c01944ac0311" providerId="ADAL" clId="{1D33D777-1EF1-42AA-AA50-663EB2FE5188}" dt="2021-06-03T21:46:04.042" v="3699" actId="26606"/>
          <ac:spMkLst>
            <pc:docMk/>
            <pc:sldMk cId="2960152517" sldId="264"/>
            <ac:spMk id="14" creationId="{5E39A796-BE83-48B1-B33F-35C4A32AAB57}"/>
          </ac:spMkLst>
        </pc:spChg>
        <pc:spChg chg="add del">
          <ac:chgData name="Georgia Lowrie Williams (1801640)" userId="ef7630b3-6bb6-49d7-b7fc-c01944ac0311" providerId="ADAL" clId="{1D33D777-1EF1-42AA-AA50-663EB2FE5188}" dt="2021-06-03T21:46:04.042" v="3699" actId="26606"/>
          <ac:spMkLst>
            <pc:docMk/>
            <pc:sldMk cId="2960152517" sldId="264"/>
            <ac:spMk id="16" creationId="{72F84B47-E267-4194-8194-831DB7B5547F}"/>
          </ac:spMkLst>
        </pc:spChg>
        <pc:spChg chg="add del">
          <ac:chgData name="Georgia Lowrie Williams (1801640)" userId="ef7630b3-6bb6-49d7-b7fc-c01944ac0311" providerId="ADAL" clId="{1D33D777-1EF1-42AA-AA50-663EB2FE5188}" dt="2021-06-03T21:46:04.042" v="3699" actId="26606"/>
          <ac:spMkLst>
            <pc:docMk/>
            <pc:sldMk cId="2960152517" sldId="264"/>
            <ac:spMk id="21" creationId="{04812C46-200A-4DEB-A05E-3ED6C68C2387}"/>
          </ac:spMkLst>
        </pc:spChg>
        <pc:spChg chg="add del">
          <ac:chgData name="Georgia Lowrie Williams (1801640)" userId="ef7630b3-6bb6-49d7-b7fc-c01944ac0311" providerId="ADAL" clId="{1D33D777-1EF1-42AA-AA50-663EB2FE5188}" dt="2021-06-03T21:46:04.042" v="3699" actId="26606"/>
          <ac:spMkLst>
            <pc:docMk/>
            <pc:sldMk cId="2960152517" sldId="264"/>
            <ac:spMk id="23" creationId="{A783CD55-1776-4C75-9A8F-D1179C0C7B48}"/>
          </ac:spMkLst>
        </pc:spChg>
        <pc:picChg chg="add mod modCrop">
          <ac:chgData name="Georgia Lowrie Williams (1801640)" userId="ef7630b3-6bb6-49d7-b7fc-c01944ac0311" providerId="ADAL" clId="{1D33D777-1EF1-42AA-AA50-663EB2FE5188}" dt="2021-06-03T21:46:08.877" v="3700" actId="18131"/>
          <ac:picMkLst>
            <pc:docMk/>
            <pc:sldMk cId="2960152517" sldId="264"/>
            <ac:picMk id="9" creationId="{35026DEA-A14A-4B5D-BC26-6B78588A6856}"/>
          </ac:picMkLst>
        </pc:picChg>
      </pc:sldChg>
      <pc:sldChg chg="addSp delSp modSp new mod setBg setClrOvrMap">
        <pc:chgData name="Georgia Lowrie Williams (1801640)" userId="ef7630b3-6bb6-49d7-b7fc-c01944ac0311" providerId="ADAL" clId="{1D33D777-1EF1-42AA-AA50-663EB2FE5188}" dt="2021-06-04T03:51:07.977" v="4810" actId="26606"/>
        <pc:sldMkLst>
          <pc:docMk/>
          <pc:sldMk cId="1727868440" sldId="265"/>
        </pc:sldMkLst>
        <pc:spChg chg="mod">
          <ac:chgData name="Georgia Lowrie Williams (1801640)" userId="ef7630b3-6bb6-49d7-b7fc-c01944ac0311" providerId="ADAL" clId="{1D33D777-1EF1-42AA-AA50-663EB2FE5188}" dt="2021-06-04T03:51:07.977" v="4810" actId="26606"/>
          <ac:spMkLst>
            <pc:docMk/>
            <pc:sldMk cId="1727868440" sldId="265"/>
            <ac:spMk id="2" creationId="{52445E61-77DE-4DAE-9857-B4AB2FC23E42}"/>
          </ac:spMkLst>
        </pc:spChg>
        <pc:spChg chg="del">
          <ac:chgData name="Georgia Lowrie Williams (1801640)" userId="ef7630b3-6bb6-49d7-b7fc-c01944ac0311" providerId="ADAL" clId="{1D33D777-1EF1-42AA-AA50-663EB2FE5188}" dt="2021-06-04T03:33:48.168" v="4334" actId="478"/>
          <ac:spMkLst>
            <pc:docMk/>
            <pc:sldMk cId="1727868440" sldId="265"/>
            <ac:spMk id="3" creationId="{4A50ADBE-96BE-4FDC-A904-62002FBEA57D}"/>
          </ac:spMkLst>
        </pc:spChg>
        <pc:spChg chg="mod">
          <ac:chgData name="Georgia Lowrie Williams (1801640)" userId="ef7630b3-6bb6-49d7-b7fc-c01944ac0311" providerId="ADAL" clId="{1D33D777-1EF1-42AA-AA50-663EB2FE5188}" dt="2021-06-04T03:51:07.977" v="4810" actId="26606"/>
          <ac:spMkLst>
            <pc:docMk/>
            <pc:sldMk cId="1727868440" sldId="265"/>
            <ac:spMk id="4" creationId="{B5EC7828-112D-4571-9AD8-014CB57124C0}"/>
          </ac:spMkLst>
        </pc:spChg>
        <pc:spChg chg="del">
          <ac:chgData name="Georgia Lowrie Williams (1801640)" userId="ef7630b3-6bb6-49d7-b7fc-c01944ac0311" providerId="ADAL" clId="{1D33D777-1EF1-42AA-AA50-663EB2FE5188}" dt="2021-06-04T03:33:54.437" v="4335" actId="478"/>
          <ac:spMkLst>
            <pc:docMk/>
            <pc:sldMk cId="1727868440" sldId="265"/>
            <ac:spMk id="5" creationId="{41B765D0-4566-4CFC-BB35-E3C60C238BB2}"/>
          </ac:spMkLst>
        </pc:spChg>
        <pc:spChg chg="del">
          <ac:chgData name="Georgia Lowrie Williams (1801640)" userId="ef7630b3-6bb6-49d7-b7fc-c01944ac0311" providerId="ADAL" clId="{1D33D777-1EF1-42AA-AA50-663EB2FE5188}" dt="2021-06-04T03:33:55.708" v="4336" actId="478"/>
          <ac:spMkLst>
            <pc:docMk/>
            <pc:sldMk cId="1727868440" sldId="265"/>
            <ac:spMk id="6" creationId="{CD272264-1826-40B1-948B-D65F14F7D85F}"/>
          </ac:spMkLst>
        </pc:spChg>
        <pc:spChg chg="add del">
          <ac:chgData name="Georgia Lowrie Williams (1801640)" userId="ef7630b3-6bb6-49d7-b7fc-c01944ac0311" providerId="ADAL" clId="{1D33D777-1EF1-42AA-AA50-663EB2FE5188}" dt="2021-06-04T03:45:16.547" v="4529" actId="26606"/>
          <ac:spMkLst>
            <pc:docMk/>
            <pc:sldMk cId="1727868440" sldId="265"/>
            <ac:spMk id="12" creationId="{9F79630B-0F0B-446E-A637-38FA8F61D10E}"/>
          </ac:spMkLst>
        </pc:spChg>
        <pc:spChg chg="add del">
          <ac:chgData name="Georgia Lowrie Williams (1801640)" userId="ef7630b3-6bb6-49d7-b7fc-c01944ac0311" providerId="ADAL" clId="{1D33D777-1EF1-42AA-AA50-663EB2FE5188}" dt="2021-06-04T03:45:16.547" v="4529" actId="26606"/>
          <ac:spMkLst>
            <pc:docMk/>
            <pc:sldMk cId="1727868440" sldId="265"/>
            <ac:spMk id="14" creationId="{B3437C99-FC8E-4311-B48A-F0C4C329B154}"/>
          </ac:spMkLst>
        </pc:spChg>
        <pc:spChg chg="add del">
          <ac:chgData name="Georgia Lowrie Williams (1801640)" userId="ef7630b3-6bb6-49d7-b7fc-c01944ac0311" providerId="ADAL" clId="{1D33D777-1EF1-42AA-AA50-663EB2FE5188}" dt="2021-06-04T03:45:24.087" v="4531" actId="26606"/>
          <ac:spMkLst>
            <pc:docMk/>
            <pc:sldMk cId="1727868440" sldId="265"/>
            <ac:spMk id="17" creationId="{04812C46-200A-4DEB-A05E-3ED6C68C2387}"/>
          </ac:spMkLst>
        </pc:spChg>
        <pc:spChg chg="add del">
          <ac:chgData name="Georgia Lowrie Williams (1801640)" userId="ef7630b3-6bb6-49d7-b7fc-c01944ac0311" providerId="ADAL" clId="{1D33D777-1EF1-42AA-AA50-663EB2FE5188}" dt="2021-06-04T03:45:28.983" v="4533" actId="26606"/>
          <ac:spMkLst>
            <pc:docMk/>
            <pc:sldMk cId="1727868440" sldId="265"/>
            <ac:spMk id="20" creationId="{5E8D2E83-FB3A-40E7-A9E5-7AB389D612B4}"/>
          </ac:spMkLst>
        </pc:spChg>
        <pc:spChg chg="add del">
          <ac:chgData name="Georgia Lowrie Williams (1801640)" userId="ef7630b3-6bb6-49d7-b7fc-c01944ac0311" providerId="ADAL" clId="{1D33D777-1EF1-42AA-AA50-663EB2FE5188}" dt="2021-06-04T03:51:07.977" v="4810" actId="26606"/>
          <ac:spMkLst>
            <pc:docMk/>
            <pc:sldMk cId="1727868440" sldId="265"/>
            <ac:spMk id="22" creationId="{04812C46-200A-4DEB-A05E-3ED6C68C2387}"/>
          </ac:spMkLst>
        </pc:spChg>
        <pc:spChg chg="add del">
          <ac:chgData name="Georgia Lowrie Williams (1801640)" userId="ef7630b3-6bb6-49d7-b7fc-c01944ac0311" providerId="ADAL" clId="{1D33D777-1EF1-42AA-AA50-663EB2FE5188}" dt="2021-06-04T03:51:05.355" v="4807" actId="26606"/>
          <ac:spMkLst>
            <pc:docMk/>
            <pc:sldMk cId="1727868440" sldId="265"/>
            <ac:spMk id="28" creationId="{33CD251C-A887-4D2F-925B-FC097198538B}"/>
          </ac:spMkLst>
        </pc:spChg>
        <pc:spChg chg="add del">
          <ac:chgData name="Georgia Lowrie Williams (1801640)" userId="ef7630b3-6bb6-49d7-b7fc-c01944ac0311" providerId="ADAL" clId="{1D33D777-1EF1-42AA-AA50-663EB2FE5188}" dt="2021-06-04T03:51:07.977" v="4809" actId="26606"/>
          <ac:spMkLst>
            <pc:docMk/>
            <pc:sldMk cId="1727868440" sldId="265"/>
            <ac:spMk id="34" creationId="{C95B82D5-A8BB-45BF-BED8-C7B206892100}"/>
          </ac:spMkLst>
        </pc:spChg>
        <pc:spChg chg="add del">
          <ac:chgData name="Georgia Lowrie Williams (1801640)" userId="ef7630b3-6bb6-49d7-b7fc-c01944ac0311" providerId="ADAL" clId="{1D33D777-1EF1-42AA-AA50-663EB2FE5188}" dt="2021-06-04T03:51:07.977" v="4809" actId="26606"/>
          <ac:spMkLst>
            <pc:docMk/>
            <pc:sldMk cId="1727868440" sldId="265"/>
            <ac:spMk id="35" creationId="{296C61EC-FBF4-4216-BE67-6C864D30A01C}"/>
          </ac:spMkLst>
        </pc:spChg>
        <pc:spChg chg="add del">
          <ac:chgData name="Georgia Lowrie Williams (1801640)" userId="ef7630b3-6bb6-49d7-b7fc-c01944ac0311" providerId="ADAL" clId="{1D33D777-1EF1-42AA-AA50-663EB2FE5188}" dt="2021-06-04T03:51:07.977" v="4809" actId="26606"/>
          <ac:spMkLst>
            <pc:docMk/>
            <pc:sldMk cId="1727868440" sldId="265"/>
            <ac:spMk id="36" creationId="{39D6C490-0229-4573-9696-B73E5B3A9C33}"/>
          </ac:spMkLst>
        </pc:spChg>
        <pc:spChg chg="add">
          <ac:chgData name="Georgia Lowrie Williams (1801640)" userId="ef7630b3-6bb6-49d7-b7fc-c01944ac0311" providerId="ADAL" clId="{1D33D777-1EF1-42AA-AA50-663EB2FE5188}" dt="2021-06-04T03:51:07.977" v="4810" actId="26606"/>
          <ac:spMkLst>
            <pc:docMk/>
            <pc:sldMk cId="1727868440" sldId="265"/>
            <ac:spMk id="38" creationId="{CEF6118E-44FB-4509-B4D9-129052E4C6EE}"/>
          </ac:spMkLst>
        </pc:spChg>
        <pc:grpChg chg="add del">
          <ac:chgData name="Georgia Lowrie Williams (1801640)" userId="ef7630b3-6bb6-49d7-b7fc-c01944ac0311" providerId="ADAL" clId="{1D33D777-1EF1-42AA-AA50-663EB2FE5188}" dt="2021-06-04T03:45:24.087" v="4531" actId="26606"/>
          <ac:grpSpMkLst>
            <pc:docMk/>
            <pc:sldMk cId="1727868440" sldId="265"/>
            <ac:grpSpMk id="18" creationId="{5C9954BF-2D2B-4B68-8C06-654C87D3FEA6}"/>
          </ac:grpSpMkLst>
        </pc:grpChg>
        <pc:grpChg chg="add del">
          <ac:chgData name="Georgia Lowrie Williams (1801640)" userId="ef7630b3-6bb6-49d7-b7fc-c01944ac0311" providerId="ADAL" clId="{1D33D777-1EF1-42AA-AA50-663EB2FE5188}" dt="2021-06-04T03:51:07.977" v="4810" actId="26606"/>
          <ac:grpSpMkLst>
            <pc:docMk/>
            <pc:sldMk cId="1727868440" sldId="265"/>
            <ac:grpSpMk id="23" creationId="{5C9954BF-2D2B-4B68-8C06-654C87D3FEA6}"/>
          </ac:grpSpMkLst>
        </pc:grpChg>
        <pc:grpChg chg="add del">
          <ac:chgData name="Georgia Lowrie Williams (1801640)" userId="ef7630b3-6bb6-49d7-b7fc-c01944ac0311" providerId="ADAL" clId="{1D33D777-1EF1-42AA-AA50-663EB2FE5188}" dt="2021-06-04T03:51:05.355" v="4807" actId="26606"/>
          <ac:grpSpMkLst>
            <pc:docMk/>
            <pc:sldMk cId="1727868440" sldId="265"/>
            <ac:grpSpMk id="30" creationId="{770AE191-D2EA-45C9-A44D-830C188F74CB}"/>
          </ac:grpSpMkLst>
        </pc:grpChg>
        <pc:picChg chg="add mod ord modCrop">
          <ac:chgData name="Georgia Lowrie Williams (1801640)" userId="ef7630b3-6bb6-49d7-b7fc-c01944ac0311" providerId="ADAL" clId="{1D33D777-1EF1-42AA-AA50-663EB2FE5188}" dt="2021-06-04T03:51:07.977" v="4810" actId="26606"/>
          <ac:picMkLst>
            <pc:docMk/>
            <pc:sldMk cId="1727868440" sldId="265"/>
            <ac:picMk id="7" creationId="{D3C626D7-DDA0-4882-AF09-F028793AFC20}"/>
          </ac:picMkLst>
        </pc:picChg>
        <pc:picChg chg="add mod ord">
          <ac:chgData name="Georgia Lowrie Williams (1801640)" userId="ef7630b3-6bb6-49d7-b7fc-c01944ac0311" providerId="ADAL" clId="{1D33D777-1EF1-42AA-AA50-663EB2FE5188}" dt="2021-06-04T03:51:07.977" v="4810" actId="26606"/>
          <ac:picMkLst>
            <pc:docMk/>
            <pc:sldMk cId="1727868440" sldId="265"/>
            <ac:picMk id="8" creationId="{95B0C700-D164-43E9-A1D6-6FE450E8B27B}"/>
          </ac:picMkLst>
        </pc:picChg>
      </pc:sldChg>
      <pc:sldChg chg="new del">
        <pc:chgData name="Georgia Lowrie Williams (1801640)" userId="ef7630b3-6bb6-49d7-b7fc-c01944ac0311" providerId="ADAL" clId="{1D33D777-1EF1-42AA-AA50-663EB2FE5188}" dt="2021-06-04T04:51:57.309" v="4936" actId="47"/>
        <pc:sldMkLst>
          <pc:docMk/>
          <pc:sldMk cId="936007254" sldId="266"/>
        </pc:sldMkLst>
      </pc:sldChg>
      <pc:sldChg chg="addSp modSp add mod modClrScheme chgLayout">
        <pc:chgData name="Georgia Lowrie Williams (1801640)" userId="ef7630b3-6bb6-49d7-b7fc-c01944ac0311" providerId="ADAL" clId="{1D33D777-1EF1-42AA-AA50-663EB2FE5188}" dt="2021-06-04T05:17:55.033" v="5118" actId="313"/>
        <pc:sldMkLst>
          <pc:docMk/>
          <pc:sldMk cId="1079950034" sldId="266"/>
        </pc:sldMkLst>
        <pc:spChg chg="mod ord">
          <ac:chgData name="Georgia Lowrie Williams (1801640)" userId="ef7630b3-6bb6-49d7-b7fc-c01944ac0311" providerId="ADAL" clId="{1D33D777-1EF1-42AA-AA50-663EB2FE5188}" dt="2021-06-04T05:16:13.898" v="5066" actId="700"/>
          <ac:spMkLst>
            <pc:docMk/>
            <pc:sldMk cId="1079950034" sldId="266"/>
            <ac:spMk id="2" creationId="{9AB3F973-EC61-4748-A954-A9323EBACA06}"/>
          </ac:spMkLst>
        </pc:spChg>
        <pc:spChg chg="mod ord">
          <ac:chgData name="Georgia Lowrie Williams (1801640)" userId="ef7630b3-6bb6-49d7-b7fc-c01944ac0311" providerId="ADAL" clId="{1D33D777-1EF1-42AA-AA50-663EB2FE5188}" dt="2021-06-04T05:17:26.040" v="5090" actId="27636"/>
          <ac:spMkLst>
            <pc:docMk/>
            <pc:sldMk cId="1079950034" sldId="266"/>
            <ac:spMk id="3" creationId="{5BB17B98-21EA-448C-A6F7-44F3ACC2A8A2}"/>
          </ac:spMkLst>
        </pc:spChg>
        <pc:spChg chg="add mod ord">
          <ac:chgData name="Georgia Lowrie Williams (1801640)" userId="ef7630b3-6bb6-49d7-b7fc-c01944ac0311" providerId="ADAL" clId="{1D33D777-1EF1-42AA-AA50-663EB2FE5188}" dt="2021-06-04T05:17:55.033" v="5118" actId="313"/>
          <ac:spMkLst>
            <pc:docMk/>
            <pc:sldMk cId="1079950034" sldId="266"/>
            <ac:spMk id="4" creationId="{7B476663-9B29-4AF0-91C2-1EBA92131855}"/>
          </ac:spMkLst>
        </pc:spChg>
        <pc:spChg chg="add mod">
          <ac:chgData name="Georgia Lowrie Williams (1801640)" userId="ef7630b3-6bb6-49d7-b7fc-c01944ac0311" providerId="ADAL" clId="{1D33D777-1EF1-42AA-AA50-663EB2FE5188}" dt="2021-06-04T05:17:01.796" v="5088" actId="1076"/>
          <ac:spMkLst>
            <pc:docMk/>
            <pc:sldMk cId="1079950034" sldId="266"/>
            <ac:spMk id="5" creationId="{B88A0F45-8BF6-441A-B262-365D661A8C6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27B5E0-FE5D-4D14-8DE9-BB159D5AD997}" type="datetimeFigureOut">
              <a:rPr lang="en-GB" smtClean="0"/>
              <a:t>03/06/2021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403F1-5C04-4BCD-AE8D-EAAC06D3EF51}" type="slidenum">
              <a:rPr lang="en-GB" smtClean="0"/>
              <a:t>‹#›</a:t>
            </a:fld>
            <a:endParaRPr lang="en-GB"/>
          </a:p>
        </p:txBody>
      </p:sp>
    </p:spTree>
    <p:extLst>
      <p:ext uri="{BB962C8B-B14F-4D97-AF65-F5344CB8AC3E}">
        <p14:creationId xmlns:p14="http://schemas.microsoft.com/office/powerpoint/2010/main" val="36004941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E403F1-5C04-4BCD-AE8D-EAAC06D3EF51}" type="slidenum">
              <a:rPr lang="en-GB" smtClean="0"/>
              <a:t>1</a:t>
            </a:fld>
            <a:endParaRPr lang="en-GB"/>
          </a:p>
        </p:txBody>
      </p:sp>
    </p:spTree>
    <p:extLst>
      <p:ext uri="{BB962C8B-B14F-4D97-AF65-F5344CB8AC3E}">
        <p14:creationId xmlns:p14="http://schemas.microsoft.com/office/powerpoint/2010/main" val="1375758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DFB34-F7DF-423C-BDD1-CA2793F940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B279B3-0335-430A-B34D-0A9C2904D4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8AD90B-AA82-4755-B13D-9DF6489815BD}"/>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97E94E53-9AAB-41D1-AA99-3A6FD280FC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A6109-BDCB-4CD7-8DC9-1BFFBC102EB5}"/>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949803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B2D46-CD75-46CD-9D67-56E95ACE2E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F8C184-3B41-4F6B-8665-B3C40BE214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4679C-8107-4AA0-90F9-B67A8A999C17}"/>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B84E1D5F-B2D4-4E66-9DD9-7CFE02341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83DBE-E32D-43B0-BEDC-A432DAB6FB8B}"/>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1902014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538C1-7A93-45C9-81D4-766AC8B0F0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FE5336-7680-4248-BFC3-8C8000B533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4F4557-6A6E-4267-814C-C8CBA4A82335}"/>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E52CF8D2-3D8B-4F04-9FDF-968D65E9B9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7D416-F149-4562-B63B-E5ECD07A5080}"/>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1227649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2E36-CD2D-4F46-85C7-9AE0295CDF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2C3589-0100-469C-BC93-44EEB2BB3B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CF9099-6B2E-4066-8DA5-91721F6196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6DA0C8-D51B-4E5B-A818-25CAC6414899}"/>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6" name="Footer Placeholder 5">
            <a:extLst>
              <a:ext uri="{FF2B5EF4-FFF2-40B4-BE49-F238E27FC236}">
                <a16:creationId xmlns:a16="http://schemas.microsoft.com/office/drawing/2014/main" id="{50DEE16C-41ED-4CD6-A419-07A84BBA6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21F559-C3A7-4CE6-8920-FCE507A56D04}"/>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393281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089D-B7AE-46AA-A595-0E1DB979AA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675C2-EE74-4798-80E5-474E0081B2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F268820-0E15-48EB-A394-ABD82B1A57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FE4AF8-1B7C-4B92-9A9D-A55747F527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F97D09-6D6C-46F5-A7A4-CD314FC541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0F83B0-FCF8-4E72-A226-21D525E89CFF}"/>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8" name="Footer Placeholder 7">
            <a:extLst>
              <a:ext uri="{FF2B5EF4-FFF2-40B4-BE49-F238E27FC236}">
                <a16:creationId xmlns:a16="http://schemas.microsoft.com/office/drawing/2014/main" id="{7002CF32-348A-4EC1-8CE9-94575F481A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EF1BED-A641-4F8B-B2F5-C9D10E42445C}"/>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2681793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2FD4C-6C8A-4610-B91D-C781475ADA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977612-6A05-4733-8D3A-E62158EC1D6D}"/>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4" name="Footer Placeholder 3">
            <a:extLst>
              <a:ext uri="{FF2B5EF4-FFF2-40B4-BE49-F238E27FC236}">
                <a16:creationId xmlns:a16="http://schemas.microsoft.com/office/drawing/2014/main" id="{FAEA5918-EDBF-41FE-ABE8-E3A5843F36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2E5C1B-5542-45C5-91C1-DCAF7C55DF66}"/>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248256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B9519-CFCE-4196-A6F4-4B3E14251B6D}"/>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3" name="Footer Placeholder 2">
            <a:extLst>
              <a:ext uri="{FF2B5EF4-FFF2-40B4-BE49-F238E27FC236}">
                <a16:creationId xmlns:a16="http://schemas.microsoft.com/office/drawing/2014/main" id="{C8B15B91-6654-4A42-86F5-450002569B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7BD5B5-2B64-462B-A156-6C665EE48DA0}"/>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902550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D15A-E48A-4A58-B85D-81E7144AF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F32C1A-81FD-4026-B7B9-A4872C456B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2215B3-ABB8-40AB-8105-FDCC97AB3A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76A869-0EDF-4BDA-B192-AC59D298A59F}"/>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6" name="Footer Placeholder 5">
            <a:extLst>
              <a:ext uri="{FF2B5EF4-FFF2-40B4-BE49-F238E27FC236}">
                <a16:creationId xmlns:a16="http://schemas.microsoft.com/office/drawing/2014/main" id="{F6F85104-8AC4-4CC6-A4CE-1C418B6A5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C023BE-C93D-4086-86F6-8C7ABB07475B}"/>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2273763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6042F-71E7-43B8-BD5F-A5FED79F16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D5E7D7-2AE2-443A-BD9D-2A627A4552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A67ACC-43FD-4109-8EEB-CF13B52A42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CC4A81-77F5-42FD-99B2-F1F9A3B6D027}"/>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6" name="Footer Placeholder 5">
            <a:extLst>
              <a:ext uri="{FF2B5EF4-FFF2-40B4-BE49-F238E27FC236}">
                <a16:creationId xmlns:a16="http://schemas.microsoft.com/office/drawing/2014/main" id="{22ED6768-6B9C-4EC9-85A8-C73460217B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0AF914-DC44-4D2C-A1F4-334DBF1CF7B9}"/>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1302347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5D46-C6AA-4B04-B768-CCFAE63ED8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5877EC-4163-42B7-8ED3-ABA0368F85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6A3215-B49C-469A-B530-4F55C8F944CB}"/>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6DA53A0A-8CD6-40B1-B201-6318C4DB33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D2CA2A-7C39-48D3-9027-5AE4EAB9DB3F}"/>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547905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AE06C3-AB5D-481D-9B80-ECBBD1CC03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CC398E-3176-4159-AF4C-9C2827EE37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8A6CC-93EA-433C-8E4D-B68B182D0998}"/>
              </a:ext>
            </a:extLst>
          </p:cNvPr>
          <p:cNvSpPr>
            <a:spLocks noGrp="1"/>
          </p:cNvSpPr>
          <p:nvPr>
            <p:ph type="dt" sz="half" idx="10"/>
          </p:nvPr>
        </p:nvSpPr>
        <p:spPr/>
        <p:txBody>
          <a:body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5109585E-9172-47B4-A623-85CFB05E82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811980-FA7A-425F-AE70-2F837CABCA81}"/>
              </a:ext>
            </a:extLst>
          </p:cNvPr>
          <p:cNvSpPr>
            <a:spLocks noGrp="1"/>
          </p:cNvSpPr>
          <p:nvPr>
            <p:ph type="sldNum" sz="quarter" idx="12"/>
          </p:nvPr>
        </p:nvSpPr>
        <p:spPr/>
        <p:txBody>
          <a:bodyPr/>
          <a:lstStyle/>
          <a:p>
            <a:fld id="{865519A3-2DF0-4367-8941-435353D7FF0F}" type="slidenum">
              <a:rPr lang="en-GB" smtClean="0"/>
              <a:t>‹#›</a:t>
            </a:fld>
            <a:endParaRPr lang="en-GB"/>
          </a:p>
        </p:txBody>
      </p:sp>
    </p:spTree>
    <p:extLst>
      <p:ext uri="{BB962C8B-B14F-4D97-AF65-F5344CB8AC3E}">
        <p14:creationId xmlns:p14="http://schemas.microsoft.com/office/powerpoint/2010/main" val="3422762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872496-8B2B-4F5D-BA33-497F67EC9C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F53F0D-BB73-4E6D-AA88-52A3E0CF0D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D4259-6F9A-47DF-826B-735AF493F7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0F1BF-A837-424F-9B65-A8EB8B14D847}" type="datetimeFigureOut">
              <a:rPr lang="en-GB" smtClean="0"/>
              <a:t>03/06/2021</a:t>
            </a:fld>
            <a:endParaRPr lang="en-GB"/>
          </a:p>
        </p:txBody>
      </p:sp>
      <p:sp>
        <p:nvSpPr>
          <p:cNvPr id="5" name="Footer Placeholder 4">
            <a:extLst>
              <a:ext uri="{FF2B5EF4-FFF2-40B4-BE49-F238E27FC236}">
                <a16:creationId xmlns:a16="http://schemas.microsoft.com/office/drawing/2014/main" id="{E5910472-64E2-406D-8B78-B4266C60F3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4B3BAF-BAAC-4490-8E47-06CDA8F6C2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5519A3-2DF0-4367-8941-435353D7FF0F}" type="slidenum">
              <a:rPr lang="en-GB" smtClean="0"/>
              <a:t>‹#›</a:t>
            </a:fld>
            <a:endParaRPr lang="en-GB"/>
          </a:p>
        </p:txBody>
      </p:sp>
    </p:spTree>
    <p:extLst>
      <p:ext uri="{BB962C8B-B14F-4D97-AF65-F5344CB8AC3E}">
        <p14:creationId xmlns:p14="http://schemas.microsoft.com/office/powerpoint/2010/main" val="20719049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mailto:1801640@student.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zionism-israel.com/his/reform_judaism_history.htm"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bing.com/images/search?view=detailV2&amp;ccid=rktcVQoD&amp;id=07FA9B1DE45417C43815D643558C6BF5F9FC8C22&amp;thid=OIP.rktcVQoDglNYUJDcdsE97gHaEK&amp;mediaurl=https%3a%2f%2fi.ytimg.com%2fvi%2feII0GE-ddhY%2fmaxresdefault.jpg&amp;cdnurl=https%3a%2f%2fth.bing.com%2fth%2fid%2fRae4b5c550a038253585090dc76c13dee%3frik%3dIoz8%252bfVrjFVD1g%26pid%3dImgRaw&amp;exph=720&amp;expw=1280&amp;q=toba+spitzer&amp;simid=607999006501570290&amp;ck=08BE9C06A973484CA6E41462D9E25CC8&amp;selectedIndex=11&amp;FORM=IRPRST&amp;ajaxhist=0&amp;ajaxserp=0" TargetMode="External"/><Relationship Id="rId3" Type="http://schemas.openxmlformats.org/officeDocument/2006/relationships/hyperlink" Target="https://en.wikipedia.org/wiki/Moses_Mendelssohn" TargetMode="External"/><Relationship Id="rId7" Type="http://schemas.openxmlformats.org/officeDocument/2006/relationships/hyperlink" Target="https://www.imdb.com/list/ls003619008/" TargetMode="External"/><Relationship Id="rId2" Type="http://schemas.openxmlformats.org/officeDocument/2006/relationships/hyperlink" Target="https://www.out.com/news-opinion/2015/11/05/reform-judaism-just-became-countrys-most-trans-inclusive-religious-group" TargetMode="External"/><Relationship Id="rId1" Type="http://schemas.openxmlformats.org/officeDocument/2006/relationships/slideLayout" Target="../slideLayouts/slideLayout2.xml"/><Relationship Id="rId6" Type="http://schemas.openxmlformats.org/officeDocument/2006/relationships/hyperlink" Target="https://reformjudaism.org/reform-movements-rabbinic-college-seminary-unimaginable-ironies" TargetMode="External"/><Relationship Id="rId5" Type="http://schemas.openxmlformats.org/officeDocument/2006/relationships/hyperlink" Target="https://www.bing.com/images/search?view=detailV2&amp;ccid=gJM9keta&amp;id=1A5FA9C16E55D1010A012F2D819362BCDAA5D064&amp;thid=OIP.gJM9ketaFJUJ2YWtiMF9AwHaIk&amp;mediaurl=https%3a%2f%2fids.si.edu%2fids%2fdeliveryService%3fid%3dNPG-7700466A_2&amp;cdnurl=https%3a%2f%2fth.bing.com%2fth%2fid%2fR80933d91eb5a149509d985ad88c17d03%3frik%3dZNCl2rxik4EtLw%26pid%3dImgRaw&amp;exph=2000&amp;expw=1727&amp;q=isac+mayer+wise&amp;simid=608017981668010285&amp;ck=22D22D6BAA08B369751308BC1D9DB3E7&amp;selectedIndex=3&amp;FORM=IRPRST&amp;ajaxhist=0&amp;ajaxserp=0" TargetMode="External"/><Relationship Id="rId10" Type="http://schemas.openxmlformats.org/officeDocument/2006/relationships/hyperlink" Target="https://www.reddit.com/r/funny/comments/1bgu97/theres_a_lot_of_back_and_forth_today_i_made_this/" TargetMode="External"/><Relationship Id="rId4" Type="http://schemas.openxmlformats.org/officeDocument/2006/relationships/hyperlink" Target="https://www.bing.com/images/search?view=detailV2&amp;ccid=OVpLAn3K&amp;id=4B5FC16BF0C155822C2B71F899B5AC84D2D50836&amp;thid=OIP.OVpLAn3KqZCrKji-nJTRFwAAAA&amp;mediaurl=https%3a%2f%2fwww.dw.com%2fimage%2f1628590_4.jpg&amp;cdnurl=https%3a%2f%2fth.bing.com%2fth%2fid%2fR395a4b027dcaa990ab2a38be9c94d117%3frik%3dNgjV0oSstZn4cQ%26pid%3dImgRaw&amp;exph=244&amp;expw=330&amp;q=israel+jacobson&amp;simid=608025394779536243&amp;ck=093EDECFC2917570C76E2324D2C49BD0&amp;selectedIndex=5&amp;FORM=IRPRST&amp;ajaxhist=0&amp;ajaxserp=0" TargetMode="External"/><Relationship Id="rId9" Type="http://schemas.openxmlformats.org/officeDocument/2006/relationships/hyperlink" Target="http://www.jglg.org.uk/"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zionism-israel.com/his/reform_judaism_history.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80DB34F-D3C8-4C50-90AB-4F3296183A51}"/>
              </a:ext>
            </a:extLst>
          </p:cNvPr>
          <p:cNvPicPr>
            <a:picLocks noChangeAspect="1"/>
          </p:cNvPicPr>
          <p:nvPr/>
        </p:nvPicPr>
        <p:blipFill rotWithShape="1">
          <a:blip r:embed="rId3"/>
          <a:srcRect l="699" t="13513" r="2002" b="13513"/>
          <a:stretch/>
        </p:blipFill>
        <p:spPr>
          <a:xfrm>
            <a:off x="19" y="-9779"/>
            <a:ext cx="12191981" cy="6857990"/>
          </a:xfrm>
          <a:prstGeom prst="rect">
            <a:avLst/>
          </a:prstGeom>
        </p:spPr>
      </p:pic>
      <p:sp>
        <p:nvSpPr>
          <p:cNvPr id="59" name="Rectangle 5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475295-C922-4929-9E08-D709312DDC2D}"/>
              </a:ext>
            </a:extLst>
          </p:cNvPr>
          <p:cNvSpPr>
            <a:spLocks noGrp="1"/>
          </p:cNvSpPr>
          <p:nvPr>
            <p:ph type="ctrTitle"/>
          </p:nvPr>
        </p:nvSpPr>
        <p:spPr>
          <a:xfrm>
            <a:off x="404553" y="3091928"/>
            <a:ext cx="9078562" cy="2387600"/>
          </a:xfrm>
        </p:spPr>
        <p:txBody>
          <a:bodyPr>
            <a:normAutofit/>
          </a:bodyPr>
          <a:lstStyle/>
          <a:p>
            <a:pPr algn="l"/>
            <a:r>
              <a:rPr lang="en-GB" sz="5100"/>
              <a:t>The importance and influence of Reform Judaism and its attitudes towards political Zionism.</a:t>
            </a:r>
          </a:p>
        </p:txBody>
      </p:sp>
      <p:sp>
        <p:nvSpPr>
          <p:cNvPr id="61" name="Rectangle: Rounded Corners 6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0086435-B3BB-4F53-80BC-0532CD82806D}"/>
              </a:ext>
            </a:extLst>
          </p:cNvPr>
          <p:cNvSpPr>
            <a:spLocks noGrp="1"/>
          </p:cNvSpPr>
          <p:nvPr>
            <p:ph type="subTitle" idx="1"/>
          </p:nvPr>
        </p:nvSpPr>
        <p:spPr>
          <a:xfrm>
            <a:off x="404553" y="5742271"/>
            <a:ext cx="9078562" cy="592975"/>
          </a:xfrm>
        </p:spPr>
        <p:txBody>
          <a:bodyPr anchor="ctr">
            <a:normAutofit/>
          </a:bodyPr>
          <a:lstStyle/>
          <a:p>
            <a:pPr algn="l"/>
            <a:r>
              <a:rPr lang="en-GB" sz="1300" dirty="0"/>
              <a:t>Georgia Williams </a:t>
            </a:r>
          </a:p>
          <a:p>
            <a:pPr algn="l"/>
            <a:r>
              <a:rPr lang="en-GB" sz="1300" dirty="0">
                <a:hlinkClick r:id="rId4">
                  <a:extLst>
                    <a:ext uri="{A12FA001-AC4F-418D-AE19-62706E023703}">
                      <ahyp:hlinkClr xmlns:ahyp="http://schemas.microsoft.com/office/drawing/2018/hyperlinkcolor" val="tx"/>
                    </a:ext>
                  </a:extLst>
                </a:hlinkClick>
              </a:rPr>
              <a:t>1801640@student.ac.uk</a:t>
            </a:r>
            <a:endParaRPr lang="en-GB" sz="1300" dirty="0"/>
          </a:p>
          <a:p>
            <a:pPr algn="l"/>
            <a:endParaRPr lang="en-GB" sz="1300" dirty="0"/>
          </a:p>
        </p:txBody>
      </p:sp>
      <p:pic>
        <p:nvPicPr>
          <p:cNvPr id="33" name="Picture 32">
            <a:extLst>
              <a:ext uri="{FF2B5EF4-FFF2-40B4-BE49-F238E27FC236}">
                <a16:creationId xmlns:a16="http://schemas.microsoft.com/office/drawing/2014/main" id="{4783D0B0-6CCA-467F-AB46-0DC84BA95DBD}"/>
              </a:ext>
            </a:extLst>
          </p:cNvPr>
          <p:cNvPicPr>
            <a:picLocks noChangeAspect="1"/>
          </p:cNvPicPr>
          <p:nvPr/>
        </p:nvPicPr>
        <p:blipFill rotWithShape="1">
          <a:blip r:embed="rId5"/>
          <a:srcRect l="5645" t="22786" r="-81" b="17087"/>
          <a:stretch/>
        </p:blipFill>
        <p:spPr>
          <a:xfrm>
            <a:off x="9056451" y="-1793"/>
            <a:ext cx="3135529" cy="1439066"/>
          </a:xfrm>
          <a:prstGeom prst="rect">
            <a:avLst/>
          </a:prstGeom>
        </p:spPr>
      </p:pic>
    </p:spTree>
    <p:extLst>
      <p:ext uri="{BB962C8B-B14F-4D97-AF65-F5344CB8AC3E}">
        <p14:creationId xmlns:p14="http://schemas.microsoft.com/office/powerpoint/2010/main" val="42899306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29943-A5A2-4A70-849C-C8142A4A2456}"/>
              </a:ext>
            </a:extLst>
          </p:cNvPr>
          <p:cNvSpPr>
            <a:spLocks noGrp="1"/>
          </p:cNvSpPr>
          <p:nvPr>
            <p:ph type="title"/>
          </p:nvPr>
        </p:nvSpPr>
        <p:spPr>
          <a:xfrm>
            <a:off x="841248" y="426720"/>
            <a:ext cx="10506456" cy="1919141"/>
          </a:xfrm>
        </p:spPr>
        <p:txBody>
          <a:bodyPr anchor="b">
            <a:normAutofit/>
          </a:bodyPr>
          <a:lstStyle/>
          <a:p>
            <a:r>
              <a:rPr lang="en-GB" sz="6000"/>
              <a:t>Introduction </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8570080-BF84-40AF-9430-0B6F7B932AE6}"/>
              </a:ext>
            </a:extLst>
          </p:cNvPr>
          <p:cNvSpPr>
            <a:spLocks noGrp="1"/>
          </p:cNvSpPr>
          <p:nvPr>
            <p:ph idx="1"/>
          </p:nvPr>
        </p:nvSpPr>
        <p:spPr>
          <a:xfrm>
            <a:off x="841248" y="3337269"/>
            <a:ext cx="10509504" cy="2905686"/>
          </a:xfrm>
        </p:spPr>
        <p:txBody>
          <a:bodyPr>
            <a:normAutofit/>
          </a:bodyPr>
          <a:lstStyle/>
          <a:p>
            <a:pPr>
              <a:buFontTx/>
              <a:buChar char="-"/>
            </a:pPr>
            <a:r>
              <a:rPr lang="en-GB" sz="2200"/>
              <a:t>The importance of reform Judaism </a:t>
            </a:r>
          </a:p>
          <a:p>
            <a:pPr>
              <a:buFontTx/>
              <a:buChar char="-"/>
            </a:pPr>
            <a:r>
              <a:rPr lang="en-GB" sz="2200"/>
              <a:t>The influence of reform Judaism</a:t>
            </a:r>
          </a:p>
          <a:p>
            <a:pPr>
              <a:buFontTx/>
              <a:buChar char="-"/>
            </a:pPr>
            <a:r>
              <a:rPr lang="en-GB" sz="2200"/>
              <a:t>Reform attitude's towards political Zionism </a:t>
            </a:r>
          </a:p>
          <a:p>
            <a:pPr>
              <a:buFontTx/>
              <a:buChar char="-"/>
            </a:pPr>
            <a:r>
              <a:rPr lang="en-GB" sz="2200"/>
              <a:t>Evaluation </a:t>
            </a:r>
          </a:p>
        </p:txBody>
      </p:sp>
    </p:spTree>
    <p:extLst>
      <p:ext uri="{BB962C8B-B14F-4D97-AF65-F5344CB8AC3E}">
        <p14:creationId xmlns:p14="http://schemas.microsoft.com/office/powerpoint/2010/main" val="1964782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31F3-C0BB-4E2B-B958-AA84051591F2}"/>
              </a:ext>
            </a:extLst>
          </p:cNvPr>
          <p:cNvSpPr>
            <a:spLocks noGrp="1"/>
          </p:cNvSpPr>
          <p:nvPr>
            <p:ph type="title"/>
          </p:nvPr>
        </p:nvSpPr>
        <p:spPr/>
        <p:txBody>
          <a:bodyPr/>
          <a:lstStyle/>
          <a:p>
            <a:r>
              <a:rPr lang="en-GB" dirty="0"/>
              <a:t>The importance of reform Judaism </a:t>
            </a:r>
          </a:p>
        </p:txBody>
      </p:sp>
      <p:sp>
        <p:nvSpPr>
          <p:cNvPr id="16" name="Text Placeholder 15">
            <a:extLst>
              <a:ext uri="{FF2B5EF4-FFF2-40B4-BE49-F238E27FC236}">
                <a16:creationId xmlns:a16="http://schemas.microsoft.com/office/drawing/2014/main" id="{C2B7EC66-8F04-4ABD-94C3-2900BD03E1D4}"/>
              </a:ext>
            </a:extLst>
          </p:cNvPr>
          <p:cNvSpPr>
            <a:spLocks noGrp="1"/>
          </p:cNvSpPr>
          <p:nvPr>
            <p:ph type="body" idx="1"/>
          </p:nvPr>
        </p:nvSpPr>
        <p:spPr>
          <a:xfrm>
            <a:off x="814387" y="1181542"/>
            <a:ext cx="5157787" cy="823912"/>
          </a:xfrm>
        </p:spPr>
        <p:txBody>
          <a:bodyPr/>
          <a:lstStyle/>
          <a:p>
            <a:r>
              <a:rPr lang="en-GB" dirty="0"/>
              <a:t>The History of Reform Judaism. </a:t>
            </a:r>
          </a:p>
        </p:txBody>
      </p:sp>
      <p:sp>
        <p:nvSpPr>
          <p:cNvPr id="4" name="Content Placeholder 3">
            <a:extLst>
              <a:ext uri="{FF2B5EF4-FFF2-40B4-BE49-F238E27FC236}">
                <a16:creationId xmlns:a16="http://schemas.microsoft.com/office/drawing/2014/main" id="{323F71F6-CC52-40DA-BF8F-CD497AD3F6ED}"/>
              </a:ext>
            </a:extLst>
          </p:cNvPr>
          <p:cNvSpPr>
            <a:spLocks noGrp="1"/>
          </p:cNvSpPr>
          <p:nvPr>
            <p:ph sz="quarter" idx="4"/>
          </p:nvPr>
        </p:nvSpPr>
        <p:spPr>
          <a:xfrm>
            <a:off x="788986" y="2093119"/>
            <a:ext cx="6130288" cy="4399756"/>
          </a:xfrm>
        </p:spPr>
        <p:txBody>
          <a:bodyPr>
            <a:norm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Reform movement can be clearly dated back to the Jewish enlightenment during the 17</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The key figure during the enlightenment was Moses Mendelssohn, he saw that the Jews wanted to be emancipated as German citizens and so he decided to translate the bible into German.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Due to the enlightenment many Jews began to seek the modernization of Jewish worship,  Israel Jacobson is to thank for the beginning of this modernised worship. Some of the changes that Jacobson includes adding hymns and addressing some of the prayers in German and, in 1810 Jacobson built the first reform temple.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It was due to Wise’ efforts that the establishment of the Pittsburgh Platform was introduced. The Pittsburgh Platform was created by group of reform Rabbis who decided on the formal set of principles that create a Reform Judaism.</a:t>
            </a:r>
            <a:endParaRPr lang="en-GB" dirty="0"/>
          </a:p>
        </p:txBody>
      </p:sp>
      <p:pic>
        <p:nvPicPr>
          <p:cNvPr id="7" name="Picture 6">
            <a:extLst>
              <a:ext uri="{FF2B5EF4-FFF2-40B4-BE49-F238E27FC236}">
                <a16:creationId xmlns:a16="http://schemas.microsoft.com/office/drawing/2014/main" id="{922FE030-1B0B-4138-B31B-53B63CA075BD}"/>
              </a:ext>
            </a:extLst>
          </p:cNvPr>
          <p:cNvPicPr>
            <a:picLocks noChangeAspect="1"/>
          </p:cNvPicPr>
          <p:nvPr/>
        </p:nvPicPr>
        <p:blipFill>
          <a:blip r:embed="rId2"/>
          <a:stretch>
            <a:fillRect/>
          </a:stretch>
        </p:blipFill>
        <p:spPr>
          <a:xfrm>
            <a:off x="9191771" y="297926"/>
            <a:ext cx="1893363" cy="2162470"/>
          </a:xfrm>
          <a:prstGeom prst="rect">
            <a:avLst/>
          </a:prstGeom>
        </p:spPr>
      </p:pic>
      <p:pic>
        <p:nvPicPr>
          <p:cNvPr id="8" name="Picture 7">
            <a:extLst>
              <a:ext uri="{FF2B5EF4-FFF2-40B4-BE49-F238E27FC236}">
                <a16:creationId xmlns:a16="http://schemas.microsoft.com/office/drawing/2014/main" id="{FFC2932C-03D5-4287-8794-449844158571}"/>
              </a:ext>
            </a:extLst>
          </p:cNvPr>
          <p:cNvPicPr>
            <a:picLocks noChangeAspect="1"/>
          </p:cNvPicPr>
          <p:nvPr/>
        </p:nvPicPr>
        <p:blipFill rotWithShape="1">
          <a:blip r:embed="rId3"/>
          <a:srcRect l="7515" r="17209"/>
          <a:stretch/>
        </p:blipFill>
        <p:spPr>
          <a:xfrm>
            <a:off x="9191770" y="2460396"/>
            <a:ext cx="1893364" cy="1733320"/>
          </a:xfrm>
          <a:prstGeom prst="rect">
            <a:avLst/>
          </a:prstGeom>
        </p:spPr>
      </p:pic>
      <p:pic>
        <p:nvPicPr>
          <p:cNvPr id="9" name="Picture 8">
            <a:extLst>
              <a:ext uri="{FF2B5EF4-FFF2-40B4-BE49-F238E27FC236}">
                <a16:creationId xmlns:a16="http://schemas.microsoft.com/office/drawing/2014/main" id="{1A0FE071-2891-417A-9B01-3EA8791FEA2B}"/>
              </a:ext>
            </a:extLst>
          </p:cNvPr>
          <p:cNvPicPr>
            <a:picLocks noChangeAspect="1"/>
          </p:cNvPicPr>
          <p:nvPr/>
        </p:nvPicPr>
        <p:blipFill rotWithShape="1">
          <a:blip r:embed="rId4"/>
          <a:srcRect l="8674" t="13332" r="8672"/>
          <a:stretch/>
        </p:blipFill>
        <p:spPr>
          <a:xfrm>
            <a:off x="9191771" y="4193716"/>
            <a:ext cx="1893363" cy="2299159"/>
          </a:xfrm>
          <a:prstGeom prst="rect">
            <a:avLst/>
          </a:prstGeom>
        </p:spPr>
      </p:pic>
      <p:sp>
        <p:nvSpPr>
          <p:cNvPr id="11" name="TextBox 10">
            <a:extLst>
              <a:ext uri="{FF2B5EF4-FFF2-40B4-BE49-F238E27FC236}">
                <a16:creationId xmlns:a16="http://schemas.microsoft.com/office/drawing/2014/main" id="{ECABF57C-CBA2-4CB1-B1FB-5195DDEF8867}"/>
              </a:ext>
            </a:extLst>
          </p:cNvPr>
          <p:cNvSpPr txBox="1"/>
          <p:nvPr/>
        </p:nvSpPr>
        <p:spPr>
          <a:xfrm>
            <a:off x="9191770" y="292157"/>
            <a:ext cx="2258205" cy="338554"/>
          </a:xfrm>
          <a:prstGeom prst="rect">
            <a:avLst/>
          </a:prstGeom>
          <a:noFill/>
        </p:spPr>
        <p:txBody>
          <a:bodyPr wrap="square" rtlCol="0">
            <a:spAutoFit/>
          </a:bodyPr>
          <a:lstStyle/>
          <a:p>
            <a:r>
              <a:rPr lang="en-GB" sz="1600" dirty="0">
                <a:solidFill>
                  <a:schemeClr val="bg1"/>
                </a:solidFill>
              </a:rPr>
              <a:t>Moses Mendelssohn</a:t>
            </a:r>
          </a:p>
        </p:txBody>
      </p:sp>
      <p:sp>
        <p:nvSpPr>
          <p:cNvPr id="20" name="TextBox 19">
            <a:extLst>
              <a:ext uri="{FF2B5EF4-FFF2-40B4-BE49-F238E27FC236}">
                <a16:creationId xmlns:a16="http://schemas.microsoft.com/office/drawing/2014/main" id="{E062DD90-CBAB-4C4E-9177-CCE8D14CFB7F}"/>
              </a:ext>
            </a:extLst>
          </p:cNvPr>
          <p:cNvSpPr txBox="1"/>
          <p:nvPr/>
        </p:nvSpPr>
        <p:spPr>
          <a:xfrm>
            <a:off x="9443708" y="2524906"/>
            <a:ext cx="1715043" cy="338554"/>
          </a:xfrm>
          <a:prstGeom prst="rect">
            <a:avLst/>
          </a:prstGeom>
          <a:noFill/>
        </p:spPr>
        <p:txBody>
          <a:bodyPr wrap="square" rtlCol="0">
            <a:spAutoFit/>
          </a:bodyPr>
          <a:lstStyle/>
          <a:p>
            <a:r>
              <a:rPr lang="en-GB" sz="1600" dirty="0">
                <a:solidFill>
                  <a:schemeClr val="bg1"/>
                </a:solidFill>
              </a:rPr>
              <a:t>Israel Jacobson </a:t>
            </a:r>
          </a:p>
        </p:txBody>
      </p:sp>
      <p:sp>
        <p:nvSpPr>
          <p:cNvPr id="21" name="TextBox 20">
            <a:extLst>
              <a:ext uri="{FF2B5EF4-FFF2-40B4-BE49-F238E27FC236}">
                <a16:creationId xmlns:a16="http://schemas.microsoft.com/office/drawing/2014/main" id="{6CCB238A-0C91-4BE1-AFE1-A5B01DCECDEE}"/>
              </a:ext>
            </a:extLst>
          </p:cNvPr>
          <p:cNvSpPr txBox="1"/>
          <p:nvPr/>
        </p:nvSpPr>
        <p:spPr>
          <a:xfrm>
            <a:off x="9285250" y="4123720"/>
            <a:ext cx="2258205" cy="338554"/>
          </a:xfrm>
          <a:prstGeom prst="rect">
            <a:avLst/>
          </a:prstGeom>
          <a:noFill/>
        </p:spPr>
        <p:txBody>
          <a:bodyPr wrap="square" rtlCol="0">
            <a:spAutoFit/>
          </a:bodyPr>
          <a:lstStyle/>
          <a:p>
            <a:r>
              <a:rPr lang="en-GB" sz="1600" dirty="0">
                <a:solidFill>
                  <a:schemeClr val="bg1"/>
                </a:solidFill>
              </a:rPr>
              <a:t>Isaac Mayer Wise</a:t>
            </a:r>
          </a:p>
        </p:txBody>
      </p:sp>
    </p:spTree>
    <p:extLst>
      <p:ext uri="{BB962C8B-B14F-4D97-AF65-F5344CB8AC3E}">
        <p14:creationId xmlns:p14="http://schemas.microsoft.com/office/powerpoint/2010/main" val="373010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499CB31-257F-419C-94B6-EA16D823DA3D}"/>
              </a:ext>
            </a:extLst>
          </p:cNvPr>
          <p:cNvSpPr>
            <a:spLocks noGrp="1"/>
          </p:cNvSpPr>
          <p:nvPr>
            <p:ph type="title"/>
          </p:nvPr>
        </p:nvSpPr>
        <p:spPr>
          <a:xfrm>
            <a:off x="710387" y="681037"/>
            <a:ext cx="4080879" cy="1788811"/>
          </a:xfrm>
        </p:spPr>
        <p:txBody>
          <a:bodyPr>
            <a:normAutofit/>
          </a:bodyPr>
          <a:lstStyle/>
          <a:p>
            <a:r>
              <a:rPr lang="en-GB" sz="4000"/>
              <a:t>What is important about the history of Reform Judaism </a:t>
            </a:r>
          </a:p>
        </p:txBody>
      </p:sp>
      <p:sp>
        <p:nvSpPr>
          <p:cNvPr id="8" name="Content Placeholder 7">
            <a:extLst>
              <a:ext uri="{FF2B5EF4-FFF2-40B4-BE49-F238E27FC236}">
                <a16:creationId xmlns:a16="http://schemas.microsoft.com/office/drawing/2014/main" id="{E7BB1030-70F1-424B-A814-EFEA2B66D708}"/>
              </a:ext>
            </a:extLst>
          </p:cNvPr>
          <p:cNvSpPr>
            <a:spLocks noGrp="1"/>
          </p:cNvSpPr>
          <p:nvPr>
            <p:ph idx="1"/>
          </p:nvPr>
        </p:nvSpPr>
        <p:spPr>
          <a:xfrm>
            <a:off x="710389" y="2630161"/>
            <a:ext cx="3915536" cy="3587748"/>
          </a:xfrm>
        </p:spPr>
        <p:txBody>
          <a:bodyPr>
            <a:normAutofit/>
          </a:bodyPr>
          <a:lstStyle/>
          <a:p>
            <a:pPr marL="0" indent="0">
              <a:buNone/>
            </a:pPr>
            <a:r>
              <a:rPr lang="en-GB" sz="1700" dirty="0">
                <a:effectLst/>
                <a:latin typeface="Calibri" panose="020F0502020204030204" pitchFamily="34" charset="0"/>
                <a:ea typeface="Calibri" panose="020F0502020204030204" pitchFamily="34" charset="0"/>
                <a:cs typeface="Times New Roman" panose="02020603050405020304" pitchFamily="18" charset="0"/>
              </a:rPr>
              <a:t>With the facts of the history and early beginning of Reform Judaism at hand it is clear to see how reform was necessary for the development of Judaism. It allowed the Jews to adapt with the world around them and bring forward what were seen as the fundamental values of Judaism. It allowed them to establish what was important to follow and what could be relaxed. During the time that the Reform movement was establishing itself the US also saw the development of conservative Judaism. </a:t>
            </a:r>
          </a:p>
          <a:p>
            <a:pPr marL="0" indent="0">
              <a:buNone/>
            </a:pPr>
            <a:endParaRPr lang="en-GB" sz="1700" dirty="0"/>
          </a:p>
        </p:txBody>
      </p:sp>
      <p:sp>
        <p:nvSpPr>
          <p:cNvPr id="23"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35026DEA-A14A-4B5D-BC26-6B78588A6856}"/>
              </a:ext>
            </a:extLst>
          </p:cNvPr>
          <p:cNvPicPr>
            <a:picLocks noChangeAspect="1"/>
          </p:cNvPicPr>
          <p:nvPr/>
        </p:nvPicPr>
        <p:blipFill rotWithShape="1">
          <a:blip r:embed="rId2"/>
          <a:srcRect l="6714" r="17815"/>
          <a:stretch/>
        </p:blipFill>
        <p:spPr>
          <a:xfrm>
            <a:off x="5441735" y="804672"/>
            <a:ext cx="5934456" cy="5248656"/>
          </a:xfrm>
          <a:prstGeom prst="rect">
            <a:avLst/>
          </a:prstGeom>
          <a:effectLst/>
        </p:spPr>
      </p:pic>
    </p:spTree>
    <p:extLst>
      <p:ext uri="{BB962C8B-B14F-4D97-AF65-F5344CB8AC3E}">
        <p14:creationId xmlns:p14="http://schemas.microsoft.com/office/powerpoint/2010/main" val="2960152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F27F2-54B7-4642-B0EC-C10BEF677E90}"/>
              </a:ext>
            </a:extLst>
          </p:cNvPr>
          <p:cNvSpPr>
            <a:spLocks noGrp="1"/>
          </p:cNvSpPr>
          <p:nvPr>
            <p:ph type="title"/>
          </p:nvPr>
        </p:nvSpPr>
        <p:spPr/>
        <p:txBody>
          <a:bodyPr/>
          <a:lstStyle/>
          <a:p>
            <a:r>
              <a:rPr lang="en-GB" dirty="0"/>
              <a:t>The influence of reform Judaism </a:t>
            </a:r>
          </a:p>
        </p:txBody>
      </p:sp>
      <p:sp>
        <p:nvSpPr>
          <p:cNvPr id="3" name="Text Placeholder 2">
            <a:extLst>
              <a:ext uri="{FF2B5EF4-FFF2-40B4-BE49-F238E27FC236}">
                <a16:creationId xmlns:a16="http://schemas.microsoft.com/office/drawing/2014/main" id="{FD09C21E-693A-43A0-BF8B-47970A59E1CC}"/>
              </a:ext>
            </a:extLst>
          </p:cNvPr>
          <p:cNvSpPr>
            <a:spLocks noGrp="1"/>
          </p:cNvSpPr>
          <p:nvPr>
            <p:ph type="body" idx="1"/>
          </p:nvPr>
        </p:nvSpPr>
        <p:spPr>
          <a:xfrm>
            <a:off x="6172200" y="1417212"/>
            <a:ext cx="5157787" cy="823912"/>
          </a:xfrm>
        </p:spPr>
        <p:txBody>
          <a:bodyPr/>
          <a:lstStyle/>
          <a:p>
            <a:r>
              <a:rPr lang="en-GB" dirty="0"/>
              <a:t>Reform in practice. </a:t>
            </a:r>
          </a:p>
        </p:txBody>
      </p:sp>
      <p:sp>
        <p:nvSpPr>
          <p:cNvPr id="6" name="Content Placeholder 5">
            <a:extLst>
              <a:ext uri="{FF2B5EF4-FFF2-40B4-BE49-F238E27FC236}">
                <a16:creationId xmlns:a16="http://schemas.microsoft.com/office/drawing/2014/main" id="{CD2CFED4-B9B8-4AB1-8645-4E3D665E3302}"/>
              </a:ext>
            </a:extLst>
          </p:cNvPr>
          <p:cNvSpPr>
            <a:spLocks noGrp="1"/>
          </p:cNvSpPr>
          <p:nvPr>
            <p:ph sz="quarter" idx="4"/>
          </p:nvPr>
        </p:nvSpPr>
        <p:spPr>
          <a:xfrm>
            <a:off x="6172200" y="2382526"/>
            <a:ext cx="5183188" cy="3684588"/>
          </a:xfrm>
        </p:spPr>
        <p:txBody>
          <a:bodyPr>
            <a:normAutofit fontScale="92500" lnSpcReduction="20000"/>
          </a:bodyPr>
          <a:lstStyle/>
          <a:p>
            <a:pPr marL="0" lv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“Most reform rabbis do not require circumcision or immersion I the ritual bath.”</a:t>
            </a:r>
          </a:p>
          <a:p>
            <a:pPr marL="0" lv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“A child born of a marriage between a Jewish father and a non-Jewish mother who is religiously observant is considered a Jew without undergoing conversion.”</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Reform movement in Germany broke with tradition, decreeing that the dietary laws were connected with Temple ritual and thus not integral to the Jewish tradition… the laws of kashrut ‘fail to impress the modern Jew with the spirit of holiness…”</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“…a</a:t>
            </a:r>
            <a:r>
              <a:rPr lang="en-GB" sz="1800" dirty="0">
                <a:effectLst/>
                <a:latin typeface="Calibri" panose="020F0502020204030204" pitchFamily="34" charset="0"/>
                <a:ea typeface="Calibri" panose="020F0502020204030204" pitchFamily="34" charset="0"/>
                <a:cs typeface="Times New Roman" panose="02020603050405020304" pitchFamily="18" charset="0"/>
              </a:rPr>
              <a:t> new approach to law should be embraced by modern Jewry.” </a:t>
            </a:r>
          </a:p>
          <a:p>
            <a:pPr marL="0" lvl="0" indent="0">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FC8EC5B6-6C4F-400D-B8AF-6C2A37C82268}"/>
              </a:ext>
            </a:extLst>
          </p:cNvPr>
          <p:cNvPicPr>
            <a:picLocks noChangeAspect="1"/>
          </p:cNvPicPr>
          <p:nvPr/>
        </p:nvPicPr>
        <p:blipFill>
          <a:blip r:embed="rId2"/>
          <a:stretch>
            <a:fillRect/>
          </a:stretch>
        </p:blipFill>
        <p:spPr>
          <a:xfrm>
            <a:off x="2350577" y="4129430"/>
            <a:ext cx="1200126" cy="1797836"/>
          </a:xfrm>
          <a:prstGeom prst="rect">
            <a:avLst/>
          </a:prstGeom>
        </p:spPr>
      </p:pic>
      <p:pic>
        <p:nvPicPr>
          <p:cNvPr id="17" name="Picture 16">
            <a:extLst>
              <a:ext uri="{FF2B5EF4-FFF2-40B4-BE49-F238E27FC236}">
                <a16:creationId xmlns:a16="http://schemas.microsoft.com/office/drawing/2014/main" id="{78C616AD-3E7A-4CCF-B4A7-813CDCAC9A01}"/>
              </a:ext>
            </a:extLst>
          </p:cNvPr>
          <p:cNvPicPr>
            <a:picLocks noChangeAspect="1"/>
          </p:cNvPicPr>
          <p:nvPr/>
        </p:nvPicPr>
        <p:blipFill>
          <a:blip r:embed="rId3"/>
          <a:stretch>
            <a:fillRect/>
          </a:stretch>
        </p:blipFill>
        <p:spPr>
          <a:xfrm>
            <a:off x="639783" y="1812238"/>
            <a:ext cx="1222801" cy="1712873"/>
          </a:xfrm>
          <a:prstGeom prst="rect">
            <a:avLst/>
          </a:prstGeom>
        </p:spPr>
      </p:pic>
      <p:pic>
        <p:nvPicPr>
          <p:cNvPr id="19" name="Picture 18">
            <a:extLst>
              <a:ext uri="{FF2B5EF4-FFF2-40B4-BE49-F238E27FC236}">
                <a16:creationId xmlns:a16="http://schemas.microsoft.com/office/drawing/2014/main" id="{45936CA0-6F46-4982-B339-53B9E091D829}"/>
              </a:ext>
            </a:extLst>
          </p:cNvPr>
          <p:cNvPicPr>
            <a:picLocks noChangeAspect="1"/>
          </p:cNvPicPr>
          <p:nvPr/>
        </p:nvPicPr>
        <p:blipFill>
          <a:blip r:embed="rId4"/>
          <a:stretch>
            <a:fillRect/>
          </a:stretch>
        </p:blipFill>
        <p:spPr>
          <a:xfrm>
            <a:off x="2417265" y="1829168"/>
            <a:ext cx="1066751" cy="1712872"/>
          </a:xfrm>
          <a:prstGeom prst="rect">
            <a:avLst/>
          </a:prstGeom>
        </p:spPr>
      </p:pic>
      <p:pic>
        <p:nvPicPr>
          <p:cNvPr id="20" name="Picture 19">
            <a:extLst>
              <a:ext uri="{FF2B5EF4-FFF2-40B4-BE49-F238E27FC236}">
                <a16:creationId xmlns:a16="http://schemas.microsoft.com/office/drawing/2014/main" id="{5A16A1D1-D4B7-4D59-8367-2BFE0068238E}"/>
              </a:ext>
            </a:extLst>
          </p:cNvPr>
          <p:cNvPicPr>
            <a:picLocks noChangeAspect="1"/>
          </p:cNvPicPr>
          <p:nvPr/>
        </p:nvPicPr>
        <p:blipFill>
          <a:blip r:embed="rId5"/>
          <a:stretch>
            <a:fillRect/>
          </a:stretch>
        </p:blipFill>
        <p:spPr>
          <a:xfrm>
            <a:off x="4085442" y="1829168"/>
            <a:ext cx="1171327" cy="1748624"/>
          </a:xfrm>
          <a:prstGeom prst="rect">
            <a:avLst/>
          </a:prstGeom>
        </p:spPr>
      </p:pic>
      <p:pic>
        <p:nvPicPr>
          <p:cNvPr id="21" name="Picture 20">
            <a:extLst>
              <a:ext uri="{FF2B5EF4-FFF2-40B4-BE49-F238E27FC236}">
                <a16:creationId xmlns:a16="http://schemas.microsoft.com/office/drawing/2014/main" id="{16821FF0-1C45-4376-A7E4-FFB8B87095CD}"/>
              </a:ext>
            </a:extLst>
          </p:cNvPr>
          <p:cNvPicPr>
            <a:picLocks noChangeAspect="1"/>
          </p:cNvPicPr>
          <p:nvPr/>
        </p:nvPicPr>
        <p:blipFill>
          <a:blip r:embed="rId6"/>
          <a:stretch>
            <a:fillRect/>
          </a:stretch>
        </p:blipFill>
        <p:spPr>
          <a:xfrm>
            <a:off x="574319" y="4135649"/>
            <a:ext cx="1200126" cy="1791617"/>
          </a:xfrm>
          <a:prstGeom prst="rect">
            <a:avLst/>
          </a:prstGeom>
        </p:spPr>
      </p:pic>
      <p:pic>
        <p:nvPicPr>
          <p:cNvPr id="22" name="Picture 21">
            <a:extLst>
              <a:ext uri="{FF2B5EF4-FFF2-40B4-BE49-F238E27FC236}">
                <a16:creationId xmlns:a16="http://schemas.microsoft.com/office/drawing/2014/main" id="{7D8ECC95-DEFA-45EA-8DB7-4D066184FBA6}"/>
              </a:ext>
            </a:extLst>
          </p:cNvPr>
          <p:cNvPicPr>
            <a:picLocks noChangeAspect="1"/>
          </p:cNvPicPr>
          <p:nvPr/>
        </p:nvPicPr>
        <p:blipFill>
          <a:blip r:embed="rId7"/>
          <a:stretch>
            <a:fillRect/>
          </a:stretch>
        </p:blipFill>
        <p:spPr>
          <a:xfrm>
            <a:off x="4056643" y="4129430"/>
            <a:ext cx="1200126" cy="1791617"/>
          </a:xfrm>
          <a:prstGeom prst="rect">
            <a:avLst/>
          </a:prstGeom>
        </p:spPr>
      </p:pic>
    </p:spTree>
    <p:extLst>
      <p:ext uri="{BB962C8B-B14F-4D97-AF65-F5344CB8AC3E}">
        <p14:creationId xmlns:p14="http://schemas.microsoft.com/office/powerpoint/2010/main" val="175589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7">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45E61-77DE-4DAE-9857-B4AB2FC23E42}"/>
              </a:ext>
            </a:extLst>
          </p:cNvPr>
          <p:cNvSpPr>
            <a:spLocks noGrp="1"/>
          </p:cNvSpPr>
          <p:nvPr>
            <p:ph type="title"/>
          </p:nvPr>
        </p:nvSpPr>
        <p:spPr>
          <a:xfrm>
            <a:off x="835155" y="525195"/>
            <a:ext cx="3986155" cy="2806506"/>
          </a:xfrm>
        </p:spPr>
        <p:txBody>
          <a:bodyPr vert="horz" lIns="91440" tIns="45720" rIns="91440" bIns="45720" rtlCol="0" anchor="b">
            <a:normAutofit/>
          </a:bodyPr>
          <a:lstStyle/>
          <a:p>
            <a:r>
              <a:rPr lang="en-US" sz="4000" kern="1200" dirty="0">
                <a:solidFill>
                  <a:schemeClr val="tx1"/>
                </a:solidFill>
                <a:latin typeface="+mj-lt"/>
                <a:ea typeface="+mj-ea"/>
                <a:cs typeface="+mj-cs"/>
              </a:rPr>
              <a:t>What influence does Reform Judaism have today? </a:t>
            </a:r>
          </a:p>
        </p:txBody>
      </p:sp>
      <p:pic>
        <p:nvPicPr>
          <p:cNvPr id="8" name="Picture 7">
            <a:extLst>
              <a:ext uri="{FF2B5EF4-FFF2-40B4-BE49-F238E27FC236}">
                <a16:creationId xmlns:a16="http://schemas.microsoft.com/office/drawing/2014/main" id="{95B0C700-D164-43E9-A1D6-6FE450E8B27B}"/>
              </a:ext>
            </a:extLst>
          </p:cNvPr>
          <p:cNvPicPr>
            <a:picLocks noChangeAspect="1"/>
          </p:cNvPicPr>
          <p:nvPr/>
        </p:nvPicPr>
        <p:blipFill rotWithShape="1">
          <a:blip r:embed="rId2"/>
          <a:srcRect t="25020" r="1" b="2269"/>
          <a:stretch/>
        </p:blipFill>
        <p:spPr>
          <a:xfrm>
            <a:off x="5186554" y="163646"/>
            <a:ext cx="6806703" cy="2623097"/>
          </a:xfrm>
          <a:prstGeom prst="rect">
            <a:avLst/>
          </a:prstGeom>
        </p:spPr>
      </p:pic>
      <p:sp>
        <p:nvSpPr>
          <p:cNvPr id="4" name="Content Placeholder 3">
            <a:extLst>
              <a:ext uri="{FF2B5EF4-FFF2-40B4-BE49-F238E27FC236}">
                <a16:creationId xmlns:a16="http://schemas.microsoft.com/office/drawing/2014/main" id="{B5EC7828-112D-4571-9AD8-014CB57124C0}"/>
              </a:ext>
            </a:extLst>
          </p:cNvPr>
          <p:cNvSpPr>
            <a:spLocks noGrp="1"/>
          </p:cNvSpPr>
          <p:nvPr>
            <p:ph sz="half" idx="2"/>
          </p:nvPr>
        </p:nvSpPr>
        <p:spPr>
          <a:xfrm>
            <a:off x="835155" y="3526300"/>
            <a:ext cx="3986155" cy="2588458"/>
          </a:xfrm>
        </p:spPr>
        <p:txBody>
          <a:bodyPr vert="horz" lIns="91440" tIns="45720" rIns="91440" bIns="45720" rtlCol="0">
            <a:normAutofit/>
          </a:bodyPr>
          <a:lstStyle/>
          <a:p>
            <a:r>
              <a:rPr lang="en-US" sz="2000" dirty="0"/>
              <a:t>“The Reform seminary, Hebrew Union College-Jewish Institute of Religion, has ordained gay and lesbian rabbis since 1990.”</a:t>
            </a:r>
          </a:p>
          <a:p>
            <a:r>
              <a:rPr lang="en-US" sz="2000" dirty="0"/>
              <a:t>Toba Spitz was the first openly Gay person to be chosen as the head of Rabbinical Association in America in 2007. </a:t>
            </a:r>
          </a:p>
          <a:p>
            <a:endParaRPr lang="en-US" sz="2000" dirty="0"/>
          </a:p>
          <a:p>
            <a:endParaRPr lang="en-US" sz="2000" dirty="0"/>
          </a:p>
        </p:txBody>
      </p:sp>
      <p:pic>
        <p:nvPicPr>
          <p:cNvPr id="7" name="Picture 6">
            <a:extLst>
              <a:ext uri="{FF2B5EF4-FFF2-40B4-BE49-F238E27FC236}">
                <a16:creationId xmlns:a16="http://schemas.microsoft.com/office/drawing/2014/main" id="{D3C626D7-DDA0-4882-AF09-F028793AFC20}"/>
              </a:ext>
            </a:extLst>
          </p:cNvPr>
          <p:cNvPicPr>
            <a:picLocks noChangeAspect="1"/>
          </p:cNvPicPr>
          <p:nvPr/>
        </p:nvPicPr>
        <p:blipFill rotWithShape="1">
          <a:blip r:embed="rId3"/>
          <a:srcRect r="1" b="12437"/>
          <a:stretch/>
        </p:blipFill>
        <p:spPr>
          <a:xfrm>
            <a:off x="5186554" y="2956875"/>
            <a:ext cx="6806703" cy="3352653"/>
          </a:xfrm>
          <a:prstGeom prst="rect">
            <a:avLst/>
          </a:prstGeom>
        </p:spPr>
      </p:pic>
    </p:spTree>
    <p:extLst>
      <p:ext uri="{BB962C8B-B14F-4D97-AF65-F5344CB8AC3E}">
        <p14:creationId xmlns:p14="http://schemas.microsoft.com/office/powerpoint/2010/main" val="1727868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F973-EC61-4748-A954-A9323EBACA06}"/>
              </a:ext>
            </a:extLst>
          </p:cNvPr>
          <p:cNvSpPr>
            <a:spLocks noGrp="1"/>
          </p:cNvSpPr>
          <p:nvPr>
            <p:ph type="title"/>
          </p:nvPr>
        </p:nvSpPr>
        <p:spPr/>
        <p:txBody>
          <a:bodyPr/>
          <a:lstStyle/>
          <a:p>
            <a:r>
              <a:rPr lang="en-GB" dirty="0"/>
              <a:t>Reform Jewish attitudes toward political Zionism </a:t>
            </a:r>
          </a:p>
        </p:txBody>
      </p:sp>
      <p:sp>
        <p:nvSpPr>
          <p:cNvPr id="3" name="Text Placeholder 2">
            <a:extLst>
              <a:ext uri="{FF2B5EF4-FFF2-40B4-BE49-F238E27FC236}">
                <a16:creationId xmlns:a16="http://schemas.microsoft.com/office/drawing/2014/main" id="{5BB17B98-21EA-448C-A6F7-44F3ACC2A8A2}"/>
              </a:ext>
            </a:extLst>
          </p:cNvPr>
          <p:cNvSpPr>
            <a:spLocks noGrp="1"/>
          </p:cNvSpPr>
          <p:nvPr>
            <p:ph sz="half" idx="1"/>
          </p:nvPr>
        </p:nvSpPr>
        <p:spPr/>
        <p:txBody>
          <a:bodyPr>
            <a:normAutofit/>
          </a:bodyPr>
          <a:lstStyle/>
          <a:p>
            <a:pPr marL="0" indent="0">
              <a:buNone/>
            </a:pPr>
            <a:r>
              <a:rPr lang="en-GB" sz="2400" dirty="0">
                <a:latin typeface="Calibri" panose="020F0502020204030204" pitchFamily="34" charset="0"/>
                <a:cs typeface="Times New Roman" panose="02020603050405020304" pitchFamily="18" charset="0"/>
              </a:rPr>
              <a:t>The first understanding: </a:t>
            </a:r>
          </a:p>
          <a:p>
            <a:pPr marL="0" indent="0">
              <a:buNone/>
            </a:pPr>
            <a:r>
              <a:rPr lang="en-GB" sz="1800" dirty="0">
                <a:latin typeface="Calibri" panose="020F0502020204030204" pitchFamily="34" charset="0"/>
                <a:cs typeface="Times New Roman" panose="02020603050405020304" pitchFamily="18" charset="0"/>
              </a:rPr>
              <a:t>W</a:t>
            </a:r>
            <a:r>
              <a:rPr lang="en-GB" sz="1800" dirty="0">
                <a:effectLst/>
                <a:latin typeface="Calibri" panose="020F0502020204030204" pitchFamily="34" charset="0"/>
                <a:ea typeface="Calibri" panose="020F0502020204030204" pitchFamily="34" charset="0"/>
                <a:cs typeface="Times New Roman" panose="02020603050405020304" pitchFamily="18" charset="0"/>
              </a:rPr>
              <a:t>estern and Central European Jewry in the 19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understood that the reform, positive -Historical and neo- orthodox movements all shared the same ideology; this ideology being that the Jews in Germany were German of the Mosaic faith and that they were equal to Germans of the catholic faith and that this should be what is considered in every country. </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Michael Stanislawski,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Zionism, A short introduction,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(Oxford University press: New York 2017). Pg5</a:t>
            </a:r>
          </a:p>
        </p:txBody>
      </p:sp>
      <p:sp>
        <p:nvSpPr>
          <p:cNvPr id="13" name="Content Placeholder 12">
            <a:extLst>
              <a:ext uri="{FF2B5EF4-FFF2-40B4-BE49-F238E27FC236}">
                <a16:creationId xmlns:a16="http://schemas.microsoft.com/office/drawing/2014/main" id="{05DDECA2-5A30-4286-A32F-37D6A0D6FE9B}"/>
              </a:ext>
            </a:extLst>
          </p:cNvPr>
          <p:cNvSpPr>
            <a:spLocks noGrp="1"/>
          </p:cNvSpPr>
          <p:nvPr>
            <p:ph sz="half" idx="2"/>
          </p:nvPr>
        </p:nvSpPr>
        <p:spPr>
          <a:xfrm>
            <a:off x="6172202" y="2253775"/>
            <a:ext cx="5181600" cy="2708668"/>
          </a:xfrm>
        </p:spPr>
        <p:txBody>
          <a:bodyPr>
            <a:normAutofit/>
          </a:bodyPr>
          <a:lstStyle/>
          <a:p>
            <a:pPr marL="0" indent="0">
              <a:buNone/>
            </a:pPr>
            <a:r>
              <a:rPr lang="en-GB" sz="1800" dirty="0">
                <a:latin typeface="Calibri" panose="020F0502020204030204" pitchFamily="34" charset="0"/>
                <a:ea typeface="Calibri" panose="020F0502020204030204" pitchFamily="34" charset="0"/>
                <a:cs typeface="Times New Roman" panose="02020603050405020304" pitchFamily="18" charset="0"/>
              </a:rPr>
              <a:t>D</a:t>
            </a:r>
            <a:r>
              <a:rPr lang="en-GB" sz="1800" dirty="0">
                <a:effectLst/>
                <a:latin typeface="Calibri" panose="020F0502020204030204" pitchFamily="34" charset="0"/>
                <a:ea typeface="Calibri" panose="020F0502020204030204" pitchFamily="34" charset="0"/>
                <a:cs typeface="Times New Roman" panose="02020603050405020304" pitchFamily="18" charset="0"/>
              </a:rPr>
              <a:t>ue to the atrocities of the war there was now a calling for a safe Jewish place of rest, this caused the involvement of the American Jewish Committee, B’nai B’rith, and the Reform Central Conference of America. They all joined the Zionist cause in order to establish an independent Jewish state in Israel. </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Michael Stanislawski,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Zionism, A short introduction, </a:t>
            </a:r>
            <a:r>
              <a:rPr lang="en-GB" sz="1800" dirty="0">
                <a:effectLst/>
                <a:latin typeface="Calibri" panose="020F0502020204030204" pitchFamily="34" charset="0"/>
                <a:ea typeface="Calibri" panose="020F0502020204030204" pitchFamily="34" charset="0"/>
                <a:cs typeface="Times New Roman" panose="02020603050405020304" pitchFamily="18" charset="0"/>
              </a:rPr>
              <a:t>(Oxford University press: New York 2017).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Pg</a:t>
            </a:r>
            <a:r>
              <a:rPr lang="en-GB" sz="1800" dirty="0">
                <a:effectLst/>
                <a:latin typeface="Calibri" panose="020F0502020204030204" pitchFamily="34" charset="0"/>
                <a:ea typeface="Calibri" panose="020F0502020204030204" pitchFamily="34" charset="0"/>
                <a:cs typeface="Times New Roman" panose="02020603050405020304" pitchFamily="18" charset="0"/>
              </a:rPr>
              <a:t> 55</a:t>
            </a:r>
          </a:p>
          <a:p>
            <a:pPr marL="0" indent="0">
              <a:buNone/>
            </a:pPr>
            <a:endParaRPr lang="en-GB" dirty="0"/>
          </a:p>
        </p:txBody>
      </p:sp>
    </p:spTree>
    <p:extLst>
      <p:ext uri="{BB962C8B-B14F-4D97-AF65-F5344CB8AC3E}">
        <p14:creationId xmlns:p14="http://schemas.microsoft.com/office/powerpoint/2010/main" val="3491473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F973-EC61-4748-A954-A9323EBACA06}"/>
              </a:ext>
            </a:extLst>
          </p:cNvPr>
          <p:cNvSpPr>
            <a:spLocks noGrp="1"/>
          </p:cNvSpPr>
          <p:nvPr>
            <p:ph type="title"/>
          </p:nvPr>
        </p:nvSpPr>
        <p:spPr/>
        <p:txBody>
          <a:bodyPr/>
          <a:lstStyle/>
          <a:p>
            <a:r>
              <a:rPr lang="en-GB" dirty="0"/>
              <a:t>Reform Jewish attitudes toward political Zionism </a:t>
            </a:r>
          </a:p>
        </p:txBody>
      </p:sp>
      <p:sp>
        <p:nvSpPr>
          <p:cNvPr id="3" name="Text Placeholder 2">
            <a:extLst>
              <a:ext uri="{FF2B5EF4-FFF2-40B4-BE49-F238E27FC236}">
                <a16:creationId xmlns:a16="http://schemas.microsoft.com/office/drawing/2014/main" id="{5BB17B98-21EA-448C-A6F7-44F3ACC2A8A2}"/>
              </a:ext>
            </a:extLst>
          </p:cNvPr>
          <p:cNvSpPr>
            <a:spLocks noGrp="1"/>
          </p:cNvSpPr>
          <p:nvPr>
            <p:ph sz="half" idx="1"/>
          </p:nvPr>
        </p:nvSpPr>
        <p:spPr>
          <a:xfrm>
            <a:off x="838200" y="1825625"/>
            <a:ext cx="5181600" cy="3123447"/>
          </a:xfrm>
        </p:spPr>
        <p:txBody>
          <a:bodyPr>
            <a:normAutofit lnSpcReduction="10000"/>
          </a:bodyPr>
          <a:lstStyle/>
          <a:p>
            <a:pPr marL="0" indent="0">
              <a:buNone/>
            </a:pPr>
            <a:r>
              <a:rPr lang="en-GB" dirty="0"/>
              <a:t>The change in opinion:</a:t>
            </a:r>
          </a:p>
          <a:p>
            <a:pPr marL="0" indent="0">
              <a:buNone/>
            </a:pPr>
            <a:r>
              <a:rPr lang="en-GB" sz="1800" dirty="0"/>
              <a:t>Writing in The American Israelite, Wise declared that, ". . . The Herzl-Nordau scheme appears to be about as important to Judaism as was Pleasanton’s blue grass theory to science or as is ‘Christian Science’ to medicine. Pleasanton’s empiricism was at least harmless, but Herzl-Nordau’s is so fraught with the possibility of mischief . . . it becomes the duty of every true Jew to take an active part in efforts to destroy it.</a:t>
            </a:r>
          </a:p>
        </p:txBody>
      </p:sp>
      <p:sp>
        <p:nvSpPr>
          <p:cNvPr id="4" name="Content Placeholder 3">
            <a:extLst>
              <a:ext uri="{FF2B5EF4-FFF2-40B4-BE49-F238E27FC236}">
                <a16:creationId xmlns:a16="http://schemas.microsoft.com/office/drawing/2014/main" id="{7B476663-9B29-4AF0-91C2-1EBA92131855}"/>
              </a:ext>
            </a:extLst>
          </p:cNvPr>
          <p:cNvSpPr>
            <a:spLocks noGrp="1"/>
          </p:cNvSpPr>
          <p:nvPr>
            <p:ph sz="half" idx="2"/>
          </p:nvPr>
        </p:nvSpPr>
        <p:spPr>
          <a:xfrm>
            <a:off x="6172200" y="1825625"/>
            <a:ext cx="5181600" cy="3123447"/>
          </a:xfrm>
        </p:spPr>
        <p:txBody>
          <a:bodyPr>
            <a:normAutofit lnSpcReduction="10000"/>
          </a:bodyPr>
          <a:lstStyle/>
          <a:p>
            <a:pPr marL="0" indent="0">
              <a:buNone/>
            </a:pPr>
            <a:r>
              <a:rPr lang="en-GB" dirty="0"/>
              <a:t>The change in attitude:</a:t>
            </a:r>
          </a:p>
          <a:p>
            <a:pPr marL="0" indent="0">
              <a:buNone/>
            </a:pPr>
            <a:r>
              <a:rPr lang="en-GB" sz="1800" dirty="0"/>
              <a:t>It gradually became apparent to most reform Jews as well as to other </a:t>
            </a:r>
            <a:r>
              <a:rPr lang="en-GB" sz="1800" dirty="0" err="1"/>
              <a:t>skeptics</a:t>
            </a:r>
            <a:r>
              <a:rPr lang="en-GB" sz="1800" dirty="0"/>
              <a:t>  that Israel had become a major part of Jewish identity and centre of Jewish culture. By 1999, the Reform movement had adopted the following wording regarding Israel at their Pittsburgh convention:</a:t>
            </a:r>
          </a:p>
          <a:p>
            <a:pPr marL="0" indent="0">
              <a:buNone/>
            </a:pPr>
            <a:r>
              <a:rPr lang="en-GB" sz="1800" dirty="0"/>
              <a:t>‘We are committed to  (</a:t>
            </a:r>
            <a:r>
              <a:rPr lang="en-GB" sz="1800" dirty="0" err="1"/>
              <a:t>Medinat</a:t>
            </a:r>
            <a:r>
              <a:rPr lang="en-GB" sz="1800" dirty="0"/>
              <a:t> Yisrael), the State of Israel, and rejoice in its accomplishments. We affirm the unique qualities of living in  (Eretz Yisrael), the land of Israel, and encourage  (</a:t>
            </a:r>
            <a:r>
              <a:rPr lang="en-GB" sz="1800" dirty="0" err="1"/>
              <a:t>aliyah</a:t>
            </a:r>
            <a:r>
              <a:rPr lang="en-GB" sz="1800" dirty="0"/>
              <a:t>), immigration to Israel.’ </a:t>
            </a:r>
          </a:p>
          <a:p>
            <a:pPr marL="0" indent="0">
              <a:buNone/>
            </a:pPr>
            <a:endParaRPr lang="en-GB" dirty="0"/>
          </a:p>
        </p:txBody>
      </p:sp>
      <p:sp>
        <p:nvSpPr>
          <p:cNvPr id="5" name="TextBox 4">
            <a:extLst>
              <a:ext uri="{FF2B5EF4-FFF2-40B4-BE49-F238E27FC236}">
                <a16:creationId xmlns:a16="http://schemas.microsoft.com/office/drawing/2014/main" id="{B88A0F45-8BF6-441A-B262-365D661A8C67}"/>
              </a:ext>
            </a:extLst>
          </p:cNvPr>
          <p:cNvSpPr txBox="1"/>
          <p:nvPr/>
        </p:nvSpPr>
        <p:spPr>
          <a:xfrm>
            <a:off x="2352773" y="5692656"/>
            <a:ext cx="7334054" cy="800219"/>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Ami </a:t>
            </a:r>
            <a:r>
              <a:rPr lang="en-GB" sz="1400" dirty="0" err="1">
                <a:effectLst/>
                <a:latin typeface="Calibri" panose="020F0502020204030204" pitchFamily="34" charset="0"/>
                <a:ea typeface="Calibri" panose="020F0502020204030204" pitchFamily="34" charset="0"/>
                <a:cs typeface="Times New Roman" panose="02020603050405020304" pitchFamily="18" charset="0"/>
              </a:rPr>
              <a:t>Isseroff</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opposition of Reform Judaism to Zionism</a:t>
            </a:r>
            <a:r>
              <a:rPr lang="en-GB" sz="1400" dirty="0">
                <a:effectLst/>
                <a:latin typeface="Calibri" panose="020F0502020204030204" pitchFamily="34" charset="0"/>
                <a:ea typeface="Calibri" panose="020F0502020204030204" pitchFamily="34" charset="0"/>
                <a:cs typeface="Times New Roman" panose="02020603050405020304" pitchFamily="18" charset="0"/>
              </a:rPr>
              <a:t>, 2005 &lt;</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History of Reform Judaism's attitude to Zionism and Israel (zionism-israel.com)</a:t>
            </a:r>
            <a:r>
              <a:rPr lang="en-GB" sz="1400" dirty="0">
                <a:effectLst/>
                <a:latin typeface="Calibri" panose="020F0502020204030204" pitchFamily="34" charset="0"/>
                <a:ea typeface="Calibri" panose="020F0502020204030204" pitchFamily="34" charset="0"/>
                <a:cs typeface="Times New Roman" panose="02020603050405020304" pitchFamily="18" charset="0"/>
              </a:rPr>
              <a:t>&gt; [accessed 03.06.21].</a:t>
            </a:r>
            <a:endParaRPr lang="en-GB" sz="1400" dirty="0"/>
          </a:p>
          <a:p>
            <a:endParaRPr lang="en-GB" dirty="0"/>
          </a:p>
        </p:txBody>
      </p:sp>
    </p:spTree>
    <p:extLst>
      <p:ext uri="{BB962C8B-B14F-4D97-AF65-F5344CB8AC3E}">
        <p14:creationId xmlns:p14="http://schemas.microsoft.com/office/powerpoint/2010/main" val="1079950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486D7-BBBD-42D1-B3D7-3CA73225F722}"/>
              </a:ext>
            </a:extLst>
          </p:cNvPr>
          <p:cNvSpPr>
            <a:spLocks noGrp="1"/>
          </p:cNvSpPr>
          <p:nvPr>
            <p:ph type="title"/>
          </p:nvPr>
        </p:nvSpPr>
        <p:spPr>
          <a:xfrm>
            <a:off x="391900" y="341812"/>
            <a:ext cx="4432072" cy="1788811"/>
          </a:xfrm>
        </p:spPr>
        <p:txBody>
          <a:bodyPr>
            <a:normAutofit/>
          </a:bodyPr>
          <a:lstStyle/>
          <a:p>
            <a:r>
              <a:rPr lang="en-GB" sz="4000" dirty="0"/>
              <a:t>Evaluation summary </a:t>
            </a:r>
          </a:p>
        </p:txBody>
      </p:sp>
      <p:sp>
        <p:nvSpPr>
          <p:cNvPr id="11" name="Content Placeholder 10">
            <a:extLst>
              <a:ext uri="{FF2B5EF4-FFF2-40B4-BE49-F238E27FC236}">
                <a16:creationId xmlns:a16="http://schemas.microsoft.com/office/drawing/2014/main" id="{3A9E9CA6-13C9-4A84-8372-7D2C5E80B5D0}"/>
              </a:ext>
            </a:extLst>
          </p:cNvPr>
          <p:cNvSpPr>
            <a:spLocks noGrp="1"/>
          </p:cNvSpPr>
          <p:nvPr>
            <p:ph idx="1"/>
          </p:nvPr>
        </p:nvSpPr>
        <p:spPr>
          <a:xfrm>
            <a:off x="618536" y="2149394"/>
            <a:ext cx="3936723" cy="3546801"/>
          </a:xfrm>
        </p:spPr>
        <p:txBody>
          <a:bodyPr>
            <a:normAutofit/>
          </a:bodyPr>
          <a:lstStyle/>
          <a:p>
            <a:pPr marL="0" indent="0">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Do their beliefs hold importance and influence today?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For the reform Jewish people to be accepting of a lesbian or gay rabbi prove there is importance and influence in the values that they uphold. The reform movement was about adapting with the modern society</a:t>
            </a: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To what extent does their belief of political Zionism have value.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The wavering attitude towards Zionism presented by the reform movement continues to instil what reform is about. Adapting to the circumstances</a:t>
            </a:r>
            <a:endParaRPr lang="en-GB" sz="1400" dirty="0"/>
          </a:p>
        </p:txBody>
      </p:sp>
      <p:grpSp>
        <p:nvGrpSpPr>
          <p:cNvPr id="19" name="Group 18">
            <a:extLst>
              <a:ext uri="{FF2B5EF4-FFF2-40B4-BE49-F238E27FC236}">
                <a16:creationId xmlns:a16="http://schemas.microsoft.com/office/drawing/2014/main" id="{5C9954BF-2D2B-4B68-8C06-654C87D3FE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0746" y="484631"/>
            <a:ext cx="6497621" cy="5871719"/>
            <a:chOff x="7807230" y="2012810"/>
            <a:chExt cx="3251252" cy="3459865"/>
          </a:xfrm>
        </p:grpSpPr>
        <p:sp>
          <p:nvSpPr>
            <p:cNvPr id="20" name="Rectangle 19">
              <a:extLst>
                <a:ext uri="{FF2B5EF4-FFF2-40B4-BE49-F238E27FC236}">
                  <a16:creationId xmlns:a16="http://schemas.microsoft.com/office/drawing/2014/main" id="{FF848552-5D28-439D-8931-64A5C0FE2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BF060EE-A13D-47EE-A8C1-31FC70D95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See the source image">
            <a:extLst>
              <a:ext uri="{FF2B5EF4-FFF2-40B4-BE49-F238E27FC236}">
                <a16:creationId xmlns:a16="http://schemas.microsoft.com/office/drawing/2014/main" id="{1FCC7448-BEC0-46E3-B130-EA0EA9A3B901}"/>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666098" y="1777596"/>
            <a:ext cx="5655493" cy="330280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96B658B-FFE5-4396-BC82-EF5E5D01919A}"/>
              </a:ext>
            </a:extLst>
          </p:cNvPr>
          <p:cNvSpPr txBox="1"/>
          <p:nvPr/>
        </p:nvSpPr>
        <p:spPr>
          <a:xfrm>
            <a:off x="6284385" y="5046782"/>
            <a:ext cx="4270342" cy="369332"/>
          </a:xfrm>
          <a:prstGeom prst="rect">
            <a:avLst/>
          </a:prstGeom>
          <a:noFill/>
        </p:spPr>
        <p:txBody>
          <a:bodyPr wrap="square" rtlCol="0">
            <a:spAutoFit/>
          </a:bodyPr>
          <a:lstStyle/>
          <a:p>
            <a:r>
              <a:rPr lang="en-GB" dirty="0"/>
              <a:t>Never ending argument of back and forth</a:t>
            </a:r>
          </a:p>
        </p:txBody>
      </p:sp>
    </p:spTree>
    <p:extLst>
      <p:ext uri="{BB962C8B-B14F-4D97-AF65-F5344CB8AC3E}">
        <p14:creationId xmlns:p14="http://schemas.microsoft.com/office/powerpoint/2010/main" val="1623800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8BFB72-8FBF-4E97-86C0-BEB01A4C5465}"/>
              </a:ext>
            </a:extLst>
          </p:cNvPr>
          <p:cNvSpPr>
            <a:spLocks noGrp="1"/>
          </p:cNvSpPr>
          <p:nvPr>
            <p:ph type="title"/>
          </p:nvPr>
        </p:nvSpPr>
        <p:spPr>
          <a:xfrm>
            <a:off x="1115568" y="548640"/>
            <a:ext cx="10168128" cy="1179576"/>
          </a:xfrm>
        </p:spPr>
        <p:txBody>
          <a:bodyPr>
            <a:normAutofit/>
          </a:bodyPr>
          <a:lstStyle/>
          <a:p>
            <a:r>
              <a:rPr lang="en-GB" sz="4000" dirty="0"/>
              <a:t>Images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46A54A6-B178-471D-9A66-1FF2FCDE08B1}"/>
              </a:ext>
            </a:extLst>
          </p:cNvPr>
          <p:cNvSpPr>
            <a:spLocks noGrp="1"/>
          </p:cNvSpPr>
          <p:nvPr>
            <p:ph idx="1"/>
          </p:nvPr>
        </p:nvSpPr>
        <p:spPr>
          <a:xfrm>
            <a:off x="498834" y="2412366"/>
            <a:ext cx="10135832" cy="3686682"/>
          </a:xfrm>
        </p:spPr>
        <p:txBody>
          <a:bodyPr>
            <a:normAutofit/>
          </a:bodyPr>
          <a:lstStyle/>
          <a:p>
            <a:pPr marL="0" indent="0">
              <a:buNone/>
            </a:pPr>
            <a:r>
              <a:rPr lang="en-GB" sz="1200" dirty="0"/>
              <a:t>McDonald, James, </a:t>
            </a:r>
            <a:r>
              <a:rPr lang="en-GB" sz="1200" i="1" dirty="0"/>
              <a:t>Reform Judaism just became the Country’s most trans-inclusive religious group, </a:t>
            </a:r>
            <a:r>
              <a:rPr lang="en-GB" sz="1200" dirty="0"/>
              <a:t>&lt;</a:t>
            </a:r>
            <a:r>
              <a:rPr lang="en-GB" sz="1200" dirty="0">
                <a:hlinkClick r:id="rId2"/>
              </a:rPr>
              <a:t>Reform Judaism Just Became the Country's Most Trans-Inclusive Religious Group (out.com)</a:t>
            </a:r>
            <a:r>
              <a:rPr lang="en-GB" sz="1200" dirty="0"/>
              <a:t>&gt; [accessed 02.06.21].</a:t>
            </a:r>
            <a:r>
              <a:rPr lang="en-GB" sz="1200" i="1" u="sng" dirty="0">
                <a:solidFill>
                  <a:srgbClr val="0563C1"/>
                </a:solidFill>
              </a:rPr>
              <a:t> </a:t>
            </a:r>
          </a:p>
          <a:p>
            <a:pPr marL="0" indent="0">
              <a:buNone/>
            </a:pPr>
            <a:r>
              <a:rPr lang="en-GB" sz="1200" dirty="0">
                <a:hlinkClick r:id="rId3"/>
              </a:rPr>
              <a:t>&lt;Moses Mendelssohn – Wikipedia</a:t>
            </a:r>
            <a:r>
              <a:rPr lang="en-GB" sz="1200" dirty="0"/>
              <a:t>&gt; [accessed 02.06.2021].</a:t>
            </a:r>
          </a:p>
          <a:p>
            <a:pPr marL="0" indent="0">
              <a:buNone/>
            </a:pPr>
            <a:r>
              <a:rPr lang="en-GB" sz="1200" dirty="0"/>
              <a:t>Israel Jacobson &lt;</a:t>
            </a:r>
            <a:r>
              <a:rPr lang="en-GB" sz="1200" dirty="0" err="1">
                <a:hlinkClick r:id="rId4"/>
              </a:rPr>
              <a:t>israel</a:t>
            </a:r>
            <a:r>
              <a:rPr lang="en-GB" sz="1200" dirty="0">
                <a:hlinkClick r:id="rId4"/>
              </a:rPr>
              <a:t> </a:t>
            </a:r>
            <a:r>
              <a:rPr lang="en-GB" sz="1200" dirty="0" err="1">
                <a:hlinkClick r:id="rId4"/>
              </a:rPr>
              <a:t>jacobson</a:t>
            </a:r>
            <a:r>
              <a:rPr lang="en-GB" sz="1200" dirty="0">
                <a:hlinkClick r:id="rId4"/>
              </a:rPr>
              <a:t> - Bing images</a:t>
            </a:r>
            <a:r>
              <a:rPr lang="en-GB" sz="1200" dirty="0"/>
              <a:t>&gt; [accessed 02.06.21].</a:t>
            </a:r>
          </a:p>
          <a:p>
            <a:pPr marL="0" indent="0">
              <a:buNone/>
            </a:pPr>
            <a:r>
              <a:rPr lang="en-GB" sz="1200" dirty="0"/>
              <a:t>Isaac Mayer Wise &lt;</a:t>
            </a:r>
            <a:r>
              <a:rPr lang="en-GB" sz="1200" dirty="0" err="1">
                <a:hlinkClick r:id="rId5"/>
              </a:rPr>
              <a:t>isac</a:t>
            </a:r>
            <a:r>
              <a:rPr lang="en-GB" sz="1200" dirty="0">
                <a:hlinkClick r:id="rId5"/>
              </a:rPr>
              <a:t> </a:t>
            </a:r>
            <a:r>
              <a:rPr lang="en-GB" sz="1200" dirty="0" err="1">
                <a:hlinkClick r:id="rId5"/>
              </a:rPr>
              <a:t>mayer</a:t>
            </a:r>
            <a:r>
              <a:rPr lang="en-GB" sz="1200" dirty="0">
                <a:hlinkClick r:id="rId5"/>
              </a:rPr>
              <a:t> wise - Bing images</a:t>
            </a:r>
            <a:r>
              <a:rPr lang="en-GB" sz="1200" dirty="0"/>
              <a:t>&gt; [accessed 02.06.21].</a:t>
            </a:r>
          </a:p>
          <a:p>
            <a:pPr marL="0" indent="0">
              <a:buNone/>
            </a:pPr>
            <a:r>
              <a:rPr lang="en-GB" sz="1200" b="0" i="1" dirty="0">
                <a:solidFill>
                  <a:srgbClr val="212529"/>
                </a:solidFill>
                <a:effectLst/>
              </a:rPr>
              <a:t>A conversation with HUC-JIR President Rabbi David Ellenson on how America’s first rabbinic college has continuously reinvented itself &lt;</a:t>
            </a:r>
            <a:r>
              <a:rPr lang="en-GB" sz="1200" dirty="0">
                <a:hlinkClick r:id="rId6"/>
              </a:rPr>
              <a:t>The Reform Movement's Rabbinic College: Seminary of Unimaginable Ironies | Reform Judaism</a:t>
            </a:r>
            <a:r>
              <a:rPr lang="en-GB" sz="1200" dirty="0"/>
              <a:t>&gt; [accessed 02.06.21].</a:t>
            </a:r>
          </a:p>
          <a:p>
            <a:pPr marL="0" indent="0">
              <a:buNone/>
            </a:pPr>
            <a:r>
              <a:rPr lang="en-GB" sz="1200" dirty="0" err="1"/>
              <a:t>Cinnablunts</a:t>
            </a:r>
            <a:r>
              <a:rPr lang="en-GB" sz="1200" dirty="0"/>
              <a:t>, </a:t>
            </a:r>
            <a:r>
              <a:rPr lang="en-GB" sz="1200" i="1" dirty="0"/>
              <a:t>250+ Jewish celebrities and culture icons, </a:t>
            </a:r>
            <a:r>
              <a:rPr lang="en-GB" sz="1200" dirty="0"/>
              <a:t>2014 &lt; </a:t>
            </a:r>
            <a:r>
              <a:rPr lang="en-GB" sz="1200" dirty="0">
                <a:hlinkClick r:id="rId7"/>
              </a:rPr>
              <a:t>https://www.imdb.com/list/ls003619008/</a:t>
            </a:r>
            <a:r>
              <a:rPr lang="en-GB" sz="1200" dirty="0"/>
              <a:t>&gt; [accessed 03.06.21].</a:t>
            </a:r>
          </a:p>
          <a:p>
            <a:pPr marL="0" indent="0">
              <a:buNone/>
            </a:pPr>
            <a:r>
              <a:rPr lang="en-GB" sz="1200" dirty="0"/>
              <a:t>Toba Spitz, </a:t>
            </a:r>
            <a:r>
              <a:rPr lang="en-GB" sz="1200" i="1" dirty="0"/>
              <a:t>The first openly Gay or lesbian person to be the head of the Rabbinical association in USA, </a:t>
            </a:r>
            <a:r>
              <a:rPr lang="en-GB" sz="1200" dirty="0"/>
              <a:t>2007 &lt;</a:t>
            </a:r>
            <a:r>
              <a:rPr lang="en-GB" sz="1200" dirty="0" err="1">
                <a:hlinkClick r:id="rId8"/>
              </a:rPr>
              <a:t>toba</a:t>
            </a:r>
            <a:r>
              <a:rPr lang="en-GB" sz="1200" dirty="0">
                <a:hlinkClick r:id="rId8"/>
              </a:rPr>
              <a:t> spitzer - Bing images</a:t>
            </a:r>
            <a:r>
              <a:rPr lang="en-GB" sz="1200" dirty="0"/>
              <a:t>&gt; [accessed 03.04.21].</a:t>
            </a:r>
          </a:p>
          <a:p>
            <a:pPr marL="0" indent="0">
              <a:buNone/>
            </a:pPr>
            <a:r>
              <a:rPr lang="en-GB" sz="1200" dirty="0"/>
              <a:t>JGLG, </a:t>
            </a:r>
            <a:r>
              <a:rPr lang="en-GB" sz="1200" i="1" dirty="0"/>
              <a:t>The Jewish Gay and Lesbian Group, </a:t>
            </a:r>
            <a:r>
              <a:rPr lang="en-GB" sz="1200" dirty="0"/>
              <a:t>2016 &lt;</a:t>
            </a:r>
            <a:r>
              <a:rPr lang="en-GB" sz="1200" dirty="0">
                <a:hlinkClick r:id="rId9"/>
              </a:rPr>
              <a:t>Jewish LGBT+ Group (formerly JGLG) – Welcome</a:t>
            </a:r>
            <a:r>
              <a:rPr lang="en-GB" sz="1200" dirty="0"/>
              <a:t>&gt; [accessed 03.06.21].</a:t>
            </a:r>
          </a:p>
          <a:p>
            <a:pPr marL="0" indent="0">
              <a:buNone/>
            </a:pPr>
            <a:r>
              <a:rPr lang="en-GB" sz="1200" dirty="0"/>
              <a:t>Back and forth Gif, &lt;</a:t>
            </a:r>
            <a:r>
              <a:rPr lang="en-GB" sz="1200" dirty="0">
                <a:hlinkClick r:id="rId10"/>
              </a:rPr>
              <a:t>There's a lot of back and forth today. I made this for you guys. : funny (reddit.com)</a:t>
            </a:r>
            <a:r>
              <a:rPr lang="en-GB" sz="1200" dirty="0"/>
              <a:t>&gt; [accessed 03.06.21].</a:t>
            </a:r>
            <a:endParaRPr lang="en-GB" sz="1800" dirty="0"/>
          </a:p>
        </p:txBody>
      </p:sp>
    </p:spTree>
    <p:extLst>
      <p:ext uri="{BB962C8B-B14F-4D97-AF65-F5344CB8AC3E}">
        <p14:creationId xmlns:p14="http://schemas.microsoft.com/office/powerpoint/2010/main" val="234057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FA1E-BDF4-4336-9AA6-4BFE6CEC46B2}"/>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791C5E5E-4116-45C5-968E-EC75494AB982}"/>
              </a:ext>
            </a:extLst>
          </p:cNvPr>
          <p:cNvSpPr>
            <a:spLocks noGrp="1"/>
          </p:cNvSpPr>
          <p:nvPr>
            <p:ph idx="1"/>
          </p:nvPr>
        </p:nvSpPr>
        <p:spPr/>
        <p:txBody>
          <a:bodyPr>
            <a:normAutofit/>
          </a:bodyPr>
          <a:lstStyle/>
          <a:p>
            <a:pPr marL="0" indent="0">
              <a:buNone/>
            </a:pPr>
            <a:r>
              <a:rPr lang="en-GB" sz="1800" dirty="0"/>
              <a:t>Cohn-Sherbok. D, </a:t>
            </a:r>
            <a:r>
              <a:rPr lang="en-GB" sz="1800" i="1" dirty="0"/>
              <a:t>Judaism History, belief and practice </a:t>
            </a:r>
            <a:r>
              <a:rPr lang="en-GB" sz="1800" dirty="0"/>
              <a:t>(London: Routledge, 2003).</a:t>
            </a:r>
          </a:p>
          <a:p>
            <a:pPr marL="0" indent="0">
              <a:buNone/>
            </a:pPr>
            <a:r>
              <a:rPr lang="en-GB" sz="1800" dirty="0"/>
              <a:t>Hertzberg. A, </a:t>
            </a:r>
            <a:r>
              <a:rPr lang="en-GB" sz="1800" i="1" dirty="0"/>
              <a:t>The Zionist idea </a:t>
            </a:r>
            <a:r>
              <a:rPr lang="en-GB" sz="1800" dirty="0"/>
              <a:t>(New York: A Temple Book, 1969).</a:t>
            </a:r>
          </a:p>
          <a:p>
            <a:pPr marL="0" indent="0">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Isseroff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opposition of Reform Judaism to Zionism</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2005 &lt;</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History of Reform Judaism's attitude to Zionism and Israel (zionism-israel.com)</a:t>
            </a:r>
            <a:r>
              <a:rPr lang="en-GB" sz="1800" dirty="0">
                <a:effectLst/>
                <a:latin typeface="Calibri" panose="020F0502020204030204" pitchFamily="34" charset="0"/>
                <a:ea typeface="Calibri" panose="020F0502020204030204" pitchFamily="34" charset="0"/>
                <a:cs typeface="Times New Roman" panose="02020603050405020304" pitchFamily="18" charset="0"/>
              </a:rPr>
              <a:t>&gt; [accessed 03.06.21].</a:t>
            </a:r>
            <a:endParaRPr lang="en-GB" sz="1800" dirty="0"/>
          </a:p>
          <a:p>
            <a:pPr marL="0" indent="0">
              <a:buNone/>
            </a:pPr>
            <a:r>
              <a:rPr lang="en-GB" sz="1800" dirty="0"/>
              <a:t>Lebowitz. H.R, Reform Judaism today, 2017 &lt; Reform Judaism Today | My Jewish Learning &gt; [accessed 03.06.21].</a:t>
            </a:r>
          </a:p>
          <a:p>
            <a:pPr marL="0" indent="0">
              <a:buNone/>
            </a:pPr>
            <a:r>
              <a:rPr lang="en-GB" sz="1800" dirty="0"/>
              <a:t>Stanislawski. M, </a:t>
            </a:r>
            <a:r>
              <a:rPr lang="en-GB" sz="1800" i="1" dirty="0"/>
              <a:t>Zionism A very short introduction </a:t>
            </a:r>
            <a:r>
              <a:rPr lang="en-GB" sz="1800" dirty="0"/>
              <a:t>(New York: Oxford University Press, 2017). </a:t>
            </a:r>
          </a:p>
          <a:p>
            <a:pPr marL="0" indent="0">
              <a:buNone/>
            </a:pPr>
            <a:r>
              <a:rPr lang="en-GB" sz="1800" dirty="0"/>
              <a:t>The New JPS Translation of The Holy Scriptures according to the Masoretic text, </a:t>
            </a:r>
            <a:r>
              <a:rPr lang="en-GB" sz="1800" i="1" dirty="0"/>
              <a:t>The Torah The Five Books Of Moses, </a:t>
            </a:r>
            <a:r>
              <a:rPr lang="en-GB" sz="1800" dirty="0"/>
              <a:t>(The Jewish publication society: Philadelphia, 1999).</a:t>
            </a:r>
          </a:p>
        </p:txBody>
      </p:sp>
    </p:spTree>
    <p:extLst>
      <p:ext uri="{BB962C8B-B14F-4D97-AF65-F5344CB8AC3E}">
        <p14:creationId xmlns:p14="http://schemas.microsoft.com/office/powerpoint/2010/main" val="6353329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1849</TotalTime>
  <Words>1316</Words>
  <Application>Microsoft Office PowerPoint</Application>
  <PresentationFormat>Widescreen</PresentationFormat>
  <Paragraphs>65</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The importance and influence of Reform Judaism and its attitudes towards political Zionism.</vt:lpstr>
      <vt:lpstr>Introduction </vt:lpstr>
      <vt:lpstr>The importance of reform Judaism </vt:lpstr>
      <vt:lpstr>What is important about the history of Reform Judaism </vt:lpstr>
      <vt:lpstr>The influence of reform Judaism </vt:lpstr>
      <vt:lpstr>What influence does Reform Judaism have today? </vt:lpstr>
      <vt:lpstr>Reform Jewish attitudes toward political Zionism </vt:lpstr>
      <vt:lpstr>Reform Jewish attitudes toward political Zionism </vt:lpstr>
      <vt:lpstr>Evaluation summary </vt:lpstr>
      <vt:lpstr>Images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and influence of Reform Judaism and its attitudes towards political Zionism.</dc:title>
  <dc:creator>Georgia Lowrie Williams (1801640)</dc:creator>
  <cp:lastModifiedBy>Georgia Lowrie Williams (1801640)</cp:lastModifiedBy>
  <cp:revision>1</cp:revision>
  <dcterms:created xsi:type="dcterms:W3CDTF">2021-06-02T20:59:12Z</dcterms:created>
  <dcterms:modified xsi:type="dcterms:W3CDTF">2021-06-04T05:26:38Z</dcterms:modified>
</cp:coreProperties>
</file>