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0" r:id="rId3"/>
    <p:sldId id="261" r:id="rId4"/>
    <p:sldId id="262" r:id="rId5"/>
    <p:sldId id="263" r:id="rId6"/>
    <p:sldId id="264" r:id="rId7"/>
    <p:sldId id="266" r:id="rId8"/>
    <p:sldId id="267" r:id="rId9"/>
    <p:sldId id="268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77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-Alin Odobescu" userId="342582175e478ab6" providerId="LiveId" clId="{27EE5D2E-D79D-4591-8C0A-2BABB137B89A}"/>
    <pc:docChg chg="undo custSel modSld">
      <pc:chgData name="Alexandru-Alin Odobescu" userId="342582175e478ab6" providerId="LiveId" clId="{27EE5D2E-D79D-4591-8C0A-2BABB137B89A}" dt="2026-02-21T23:32:35.238" v="27" actId="26606"/>
      <pc:docMkLst>
        <pc:docMk/>
      </pc:docMkLst>
      <pc:sldChg chg="addSp modSp mod setBg">
        <pc:chgData name="Alexandru-Alin Odobescu" userId="342582175e478ab6" providerId="LiveId" clId="{27EE5D2E-D79D-4591-8C0A-2BABB137B89A}" dt="2026-02-21T23:28:21.353" v="3" actId="26606"/>
        <pc:sldMkLst>
          <pc:docMk/>
          <pc:sldMk cId="1042240061" sldId="260"/>
        </pc:sldMkLst>
        <pc:spChg chg="mod">
          <ac:chgData name="Alexandru-Alin Odobescu" userId="342582175e478ab6" providerId="LiveId" clId="{27EE5D2E-D79D-4591-8C0A-2BABB137B89A}" dt="2026-02-21T23:28:21.353" v="3" actId="26606"/>
          <ac:spMkLst>
            <pc:docMk/>
            <pc:sldMk cId="1042240061" sldId="260"/>
            <ac:spMk id="2" creationId="{8E4171A1-2159-B84B-0F45-AA98C36551A1}"/>
          </ac:spMkLst>
        </pc:spChg>
        <pc:spChg chg="mod">
          <ac:chgData name="Alexandru-Alin Odobescu" userId="342582175e478ab6" providerId="LiveId" clId="{27EE5D2E-D79D-4591-8C0A-2BABB137B89A}" dt="2026-02-21T23:28:21.353" v="3" actId="26606"/>
          <ac:spMkLst>
            <pc:docMk/>
            <pc:sldMk cId="1042240061" sldId="260"/>
            <ac:spMk id="3" creationId="{06224725-0595-39AF-A00C-39EBFEF584AD}"/>
          </ac:spMkLst>
        </pc:spChg>
        <pc:spChg chg="add">
          <ac:chgData name="Alexandru-Alin Odobescu" userId="342582175e478ab6" providerId="LiveId" clId="{27EE5D2E-D79D-4591-8C0A-2BABB137B89A}" dt="2026-02-21T23:28:21.353" v="3" actId="26606"/>
          <ac:spMkLst>
            <pc:docMk/>
            <pc:sldMk cId="1042240061" sldId="260"/>
            <ac:spMk id="8" creationId="{09588DA8-065E-4F6F-8EFD-43104AB2E0CF}"/>
          </ac:spMkLst>
        </pc:spChg>
        <pc:spChg chg="add">
          <ac:chgData name="Alexandru-Alin Odobescu" userId="342582175e478ab6" providerId="LiveId" clId="{27EE5D2E-D79D-4591-8C0A-2BABB137B89A}" dt="2026-02-21T23:28:21.353" v="3" actId="26606"/>
          <ac:spMkLst>
            <pc:docMk/>
            <pc:sldMk cId="1042240061" sldId="260"/>
            <ac:spMk id="10" creationId="{C4285719-470E-454C-AF62-8323075F1F5B}"/>
          </ac:spMkLst>
        </pc:spChg>
        <pc:spChg chg="add">
          <ac:chgData name="Alexandru-Alin Odobescu" userId="342582175e478ab6" providerId="LiveId" clId="{27EE5D2E-D79D-4591-8C0A-2BABB137B89A}" dt="2026-02-21T23:28:21.353" v="3" actId="26606"/>
          <ac:spMkLst>
            <pc:docMk/>
            <pc:sldMk cId="1042240061" sldId="260"/>
            <ac:spMk id="12" creationId="{CD9FE4EF-C4D8-49A0-B2FF-81D8DB7D8A24}"/>
          </ac:spMkLst>
        </pc:spChg>
        <pc:spChg chg="add">
          <ac:chgData name="Alexandru-Alin Odobescu" userId="342582175e478ab6" providerId="LiveId" clId="{27EE5D2E-D79D-4591-8C0A-2BABB137B89A}" dt="2026-02-21T23:28:21.353" v="3" actId="26606"/>
          <ac:spMkLst>
            <pc:docMk/>
            <pc:sldMk cId="1042240061" sldId="260"/>
            <ac:spMk id="14" creationId="{4300840D-0A0B-4512-BACA-B439D5B9C57C}"/>
          </ac:spMkLst>
        </pc:spChg>
        <pc:spChg chg="add">
          <ac:chgData name="Alexandru-Alin Odobescu" userId="342582175e478ab6" providerId="LiveId" clId="{27EE5D2E-D79D-4591-8C0A-2BABB137B89A}" dt="2026-02-21T23:28:21.353" v="3" actId="26606"/>
          <ac:spMkLst>
            <pc:docMk/>
            <pc:sldMk cId="1042240061" sldId="260"/>
            <ac:spMk id="16" creationId="{D2B78728-A580-49A7-84F9-6EF6F583ADE0}"/>
          </ac:spMkLst>
        </pc:spChg>
        <pc:spChg chg="add">
          <ac:chgData name="Alexandru-Alin Odobescu" userId="342582175e478ab6" providerId="LiveId" clId="{27EE5D2E-D79D-4591-8C0A-2BABB137B89A}" dt="2026-02-21T23:28:21.353" v="3" actId="26606"/>
          <ac:spMkLst>
            <pc:docMk/>
            <pc:sldMk cId="1042240061" sldId="260"/>
            <ac:spMk id="18" creationId="{38FAA1A1-D861-433F-88FA-1E9D6FD31D11}"/>
          </ac:spMkLst>
        </pc:spChg>
        <pc:spChg chg="add">
          <ac:chgData name="Alexandru-Alin Odobescu" userId="342582175e478ab6" providerId="LiveId" clId="{27EE5D2E-D79D-4591-8C0A-2BABB137B89A}" dt="2026-02-21T23:28:21.353" v="3" actId="26606"/>
          <ac:spMkLst>
            <pc:docMk/>
            <pc:sldMk cId="1042240061" sldId="260"/>
            <ac:spMk id="20" creationId="{8D71EDA1-87BF-4D5D-AB79-F346FD19278A}"/>
          </ac:spMkLst>
        </pc:spChg>
      </pc:sldChg>
      <pc:sldChg chg="addSp delSp modSp mod setBg">
        <pc:chgData name="Alexandru-Alin Odobescu" userId="342582175e478ab6" providerId="LiveId" clId="{27EE5D2E-D79D-4591-8C0A-2BABB137B89A}" dt="2026-02-21T23:31:28.836" v="22" actId="26606"/>
        <pc:sldMkLst>
          <pc:docMk/>
          <pc:sldMk cId="3149515475" sldId="261"/>
        </pc:sldMkLst>
        <pc:spChg chg="mod">
          <ac:chgData name="Alexandru-Alin Odobescu" userId="342582175e478ab6" providerId="LiveId" clId="{27EE5D2E-D79D-4591-8C0A-2BABB137B89A}" dt="2026-02-21T23:31:28.836" v="22" actId="26606"/>
          <ac:spMkLst>
            <pc:docMk/>
            <pc:sldMk cId="3149515475" sldId="261"/>
            <ac:spMk id="2" creationId="{7BF6DF65-4139-A8D3-F2FA-AED46DD053F9}"/>
          </ac:spMkLst>
        </pc:spChg>
        <pc:spChg chg="del">
          <ac:chgData name="Alexandru-Alin Odobescu" userId="342582175e478ab6" providerId="LiveId" clId="{27EE5D2E-D79D-4591-8C0A-2BABB137B89A}" dt="2026-02-21T23:28:30.386" v="4" actId="26606"/>
          <ac:spMkLst>
            <pc:docMk/>
            <pc:sldMk cId="3149515475" sldId="261"/>
            <ac:spMk id="3" creationId="{860871D9-EBC2-8C80-2C4A-A78F52E5378A}"/>
          </ac:spMkLst>
        </pc:spChg>
        <pc:spChg chg="add del">
          <ac:chgData name="Alexandru-Alin Odobescu" userId="342582175e478ab6" providerId="LiveId" clId="{27EE5D2E-D79D-4591-8C0A-2BABB137B89A}" dt="2026-02-21T23:31:28.836" v="22" actId="26606"/>
          <ac:spMkLst>
            <pc:docMk/>
            <pc:sldMk cId="3149515475" sldId="261"/>
            <ac:spMk id="9" creationId="{BACC6370-2D7E-4714-9D71-7542949D7D5D}"/>
          </ac:spMkLst>
        </pc:spChg>
        <pc:spChg chg="add del">
          <ac:chgData name="Alexandru-Alin Odobescu" userId="342582175e478ab6" providerId="LiveId" clId="{27EE5D2E-D79D-4591-8C0A-2BABB137B89A}" dt="2026-02-21T23:31:28.836" v="22" actId="26606"/>
          <ac:spMkLst>
            <pc:docMk/>
            <pc:sldMk cId="3149515475" sldId="261"/>
            <ac:spMk id="11" creationId="{256B2C21-A230-48C0-8DF1-C46611373C44}"/>
          </ac:spMkLst>
        </pc:spChg>
        <pc:spChg chg="add del">
          <ac:chgData name="Alexandru-Alin Odobescu" userId="342582175e478ab6" providerId="LiveId" clId="{27EE5D2E-D79D-4591-8C0A-2BABB137B89A}" dt="2026-02-21T23:31:28.836" v="22" actId="26606"/>
          <ac:spMkLst>
            <pc:docMk/>
            <pc:sldMk cId="3149515475" sldId="261"/>
            <ac:spMk id="13" creationId="{3847E18C-932D-4C95-AABA-FEC7C9499AD7}"/>
          </ac:spMkLst>
        </pc:spChg>
        <pc:spChg chg="add del">
          <ac:chgData name="Alexandru-Alin Odobescu" userId="342582175e478ab6" providerId="LiveId" clId="{27EE5D2E-D79D-4591-8C0A-2BABB137B89A}" dt="2026-02-21T23:31:28.836" v="22" actId="26606"/>
          <ac:spMkLst>
            <pc:docMk/>
            <pc:sldMk cId="3149515475" sldId="261"/>
            <ac:spMk id="15" creationId="{3150CB11-0C61-439E-910F-5787759E72A0}"/>
          </ac:spMkLst>
        </pc:spChg>
        <pc:spChg chg="add del">
          <ac:chgData name="Alexandru-Alin Odobescu" userId="342582175e478ab6" providerId="LiveId" clId="{27EE5D2E-D79D-4591-8C0A-2BABB137B89A}" dt="2026-02-21T23:31:28.836" v="22" actId="26606"/>
          <ac:spMkLst>
            <pc:docMk/>
            <pc:sldMk cId="3149515475" sldId="261"/>
            <ac:spMk id="17" creationId="{43F8A58B-5155-44CE-A5FF-7647B47D0A7A}"/>
          </ac:spMkLst>
        </pc:spChg>
        <pc:spChg chg="add del">
          <ac:chgData name="Alexandru-Alin Odobescu" userId="342582175e478ab6" providerId="LiveId" clId="{27EE5D2E-D79D-4591-8C0A-2BABB137B89A}" dt="2026-02-21T23:31:28.836" v="22" actId="26606"/>
          <ac:spMkLst>
            <pc:docMk/>
            <pc:sldMk cId="3149515475" sldId="261"/>
            <ac:spMk id="19" creationId="{443F2ACA-E6D6-4028-82DD-F03C262D5DE6}"/>
          </ac:spMkLst>
        </pc:spChg>
        <pc:spChg chg="add del">
          <ac:chgData name="Alexandru-Alin Odobescu" userId="342582175e478ab6" providerId="LiveId" clId="{27EE5D2E-D79D-4591-8C0A-2BABB137B89A}" dt="2026-02-21T23:30:58.390" v="15" actId="26606"/>
          <ac:spMkLst>
            <pc:docMk/>
            <pc:sldMk cId="3149515475" sldId="261"/>
            <ac:spMk id="24" creationId="{BACC6370-2D7E-4714-9D71-7542949D7D5D}"/>
          </ac:spMkLst>
        </pc:spChg>
        <pc:spChg chg="add del">
          <ac:chgData name="Alexandru-Alin Odobescu" userId="342582175e478ab6" providerId="LiveId" clId="{27EE5D2E-D79D-4591-8C0A-2BABB137B89A}" dt="2026-02-21T23:30:58.390" v="15" actId="26606"/>
          <ac:spMkLst>
            <pc:docMk/>
            <pc:sldMk cId="3149515475" sldId="261"/>
            <ac:spMk id="26" creationId="{256B2C21-A230-48C0-8DF1-C46611373C44}"/>
          </ac:spMkLst>
        </pc:spChg>
        <pc:spChg chg="add del">
          <ac:chgData name="Alexandru-Alin Odobescu" userId="342582175e478ab6" providerId="LiveId" clId="{27EE5D2E-D79D-4591-8C0A-2BABB137B89A}" dt="2026-02-21T23:30:58.390" v="15" actId="26606"/>
          <ac:spMkLst>
            <pc:docMk/>
            <pc:sldMk cId="3149515475" sldId="261"/>
            <ac:spMk id="28" creationId="{3847E18C-932D-4C95-AABA-FEC7C9499AD7}"/>
          </ac:spMkLst>
        </pc:spChg>
        <pc:spChg chg="add del">
          <ac:chgData name="Alexandru-Alin Odobescu" userId="342582175e478ab6" providerId="LiveId" clId="{27EE5D2E-D79D-4591-8C0A-2BABB137B89A}" dt="2026-02-21T23:30:58.390" v="15" actId="26606"/>
          <ac:spMkLst>
            <pc:docMk/>
            <pc:sldMk cId="3149515475" sldId="261"/>
            <ac:spMk id="30" creationId="{3150CB11-0C61-439E-910F-5787759E72A0}"/>
          </ac:spMkLst>
        </pc:spChg>
        <pc:spChg chg="add del">
          <ac:chgData name="Alexandru-Alin Odobescu" userId="342582175e478ab6" providerId="LiveId" clId="{27EE5D2E-D79D-4591-8C0A-2BABB137B89A}" dt="2026-02-21T23:30:58.390" v="15" actId="26606"/>
          <ac:spMkLst>
            <pc:docMk/>
            <pc:sldMk cId="3149515475" sldId="261"/>
            <ac:spMk id="34" creationId="{443F2ACA-E6D6-4028-82DD-F03C262D5DE6}"/>
          </ac:spMkLst>
        </pc:spChg>
        <pc:spChg chg="add del">
          <ac:chgData name="Alexandru-Alin Odobescu" userId="342582175e478ab6" providerId="LiveId" clId="{27EE5D2E-D79D-4591-8C0A-2BABB137B89A}" dt="2026-02-21T23:31:05.147" v="17" actId="26606"/>
          <ac:spMkLst>
            <pc:docMk/>
            <pc:sldMk cId="3149515475" sldId="261"/>
            <ac:spMk id="36" creationId="{BACC6370-2D7E-4714-9D71-7542949D7D5D}"/>
          </ac:spMkLst>
        </pc:spChg>
        <pc:spChg chg="add del">
          <ac:chgData name="Alexandru-Alin Odobescu" userId="342582175e478ab6" providerId="LiveId" clId="{27EE5D2E-D79D-4591-8C0A-2BABB137B89A}" dt="2026-02-21T23:31:05.147" v="17" actId="26606"/>
          <ac:spMkLst>
            <pc:docMk/>
            <pc:sldMk cId="3149515475" sldId="261"/>
            <ac:spMk id="37" creationId="{F68B3F68-107C-434F-AA38-110D5EA91B85}"/>
          </ac:spMkLst>
        </pc:spChg>
        <pc:spChg chg="add del">
          <ac:chgData name="Alexandru-Alin Odobescu" userId="342582175e478ab6" providerId="LiveId" clId="{27EE5D2E-D79D-4591-8C0A-2BABB137B89A}" dt="2026-02-21T23:31:05.147" v="17" actId="26606"/>
          <ac:spMkLst>
            <pc:docMk/>
            <pc:sldMk cId="3149515475" sldId="261"/>
            <ac:spMk id="38" creationId="{AAD0DBB9-1A4B-4391-81D4-CB19F9AB918A}"/>
          </ac:spMkLst>
        </pc:spChg>
        <pc:spChg chg="add del">
          <ac:chgData name="Alexandru-Alin Odobescu" userId="342582175e478ab6" providerId="LiveId" clId="{27EE5D2E-D79D-4591-8C0A-2BABB137B89A}" dt="2026-02-21T23:31:15.024" v="19" actId="26606"/>
          <ac:spMkLst>
            <pc:docMk/>
            <pc:sldMk cId="3149515475" sldId="261"/>
            <ac:spMk id="41" creationId="{BACC6370-2D7E-4714-9D71-7542949D7D5D}"/>
          </ac:spMkLst>
        </pc:spChg>
        <pc:spChg chg="add del">
          <ac:chgData name="Alexandru-Alin Odobescu" userId="342582175e478ab6" providerId="LiveId" clId="{27EE5D2E-D79D-4591-8C0A-2BABB137B89A}" dt="2026-02-21T23:31:15.024" v="19" actId="26606"/>
          <ac:spMkLst>
            <pc:docMk/>
            <pc:sldMk cId="3149515475" sldId="261"/>
            <ac:spMk id="42" creationId="{256B2C21-A230-48C0-8DF1-C46611373C44}"/>
          </ac:spMkLst>
        </pc:spChg>
        <pc:spChg chg="add del">
          <ac:chgData name="Alexandru-Alin Odobescu" userId="342582175e478ab6" providerId="LiveId" clId="{27EE5D2E-D79D-4591-8C0A-2BABB137B89A}" dt="2026-02-21T23:31:15.024" v="19" actId="26606"/>
          <ac:spMkLst>
            <pc:docMk/>
            <pc:sldMk cId="3149515475" sldId="261"/>
            <ac:spMk id="43" creationId="{3847E18C-932D-4C95-AABA-FEC7C9499AD7}"/>
          </ac:spMkLst>
        </pc:spChg>
        <pc:spChg chg="add del">
          <ac:chgData name="Alexandru-Alin Odobescu" userId="342582175e478ab6" providerId="LiveId" clId="{27EE5D2E-D79D-4591-8C0A-2BABB137B89A}" dt="2026-02-21T23:31:15.024" v="19" actId="26606"/>
          <ac:spMkLst>
            <pc:docMk/>
            <pc:sldMk cId="3149515475" sldId="261"/>
            <ac:spMk id="44" creationId="{3150CB11-0C61-439E-910F-5787759E72A0}"/>
          </ac:spMkLst>
        </pc:spChg>
        <pc:spChg chg="add del">
          <ac:chgData name="Alexandru-Alin Odobescu" userId="342582175e478ab6" providerId="LiveId" clId="{27EE5D2E-D79D-4591-8C0A-2BABB137B89A}" dt="2026-02-21T23:31:15.024" v="19" actId="26606"/>
          <ac:spMkLst>
            <pc:docMk/>
            <pc:sldMk cId="3149515475" sldId="261"/>
            <ac:spMk id="46" creationId="{443F2ACA-E6D6-4028-82DD-F03C262D5DE6}"/>
          </ac:spMkLst>
        </pc:spChg>
        <pc:spChg chg="add del">
          <ac:chgData name="Alexandru-Alin Odobescu" userId="342582175e478ab6" providerId="LiveId" clId="{27EE5D2E-D79D-4591-8C0A-2BABB137B89A}" dt="2026-02-21T23:31:28.741" v="21" actId="26606"/>
          <ac:spMkLst>
            <pc:docMk/>
            <pc:sldMk cId="3149515475" sldId="261"/>
            <ac:spMk id="48" creationId="{DCC231C8-C761-4B31-9B1C-C6D19248C6B3}"/>
          </ac:spMkLst>
        </pc:spChg>
        <pc:spChg chg="add">
          <ac:chgData name="Alexandru-Alin Odobescu" userId="342582175e478ab6" providerId="LiveId" clId="{27EE5D2E-D79D-4591-8C0A-2BABB137B89A}" dt="2026-02-21T23:31:28.836" v="22" actId="26606"/>
          <ac:spMkLst>
            <pc:docMk/>
            <pc:sldMk cId="3149515475" sldId="261"/>
            <ac:spMk id="50" creationId="{D9A7F3BF-8763-4074-AD77-92790AF314D1}"/>
          </ac:spMkLst>
        </pc:spChg>
        <pc:grpChg chg="add">
          <ac:chgData name="Alexandru-Alin Odobescu" userId="342582175e478ab6" providerId="LiveId" clId="{27EE5D2E-D79D-4591-8C0A-2BABB137B89A}" dt="2026-02-21T23:31:28.836" v="22" actId="26606"/>
          <ac:grpSpMkLst>
            <pc:docMk/>
            <pc:sldMk cId="3149515475" sldId="261"/>
            <ac:grpSpMk id="51" creationId="{7A9648D6-B41B-42D0-A817-AE2607B0B5B8}"/>
          </ac:grpSpMkLst>
        </pc:grpChg>
        <pc:graphicFrameChg chg="add mod modGraphic">
          <ac:chgData name="Alexandru-Alin Odobescu" userId="342582175e478ab6" providerId="LiveId" clId="{27EE5D2E-D79D-4591-8C0A-2BABB137B89A}" dt="2026-02-21T23:31:28.836" v="22" actId="26606"/>
          <ac:graphicFrameMkLst>
            <pc:docMk/>
            <pc:sldMk cId="3149515475" sldId="261"/>
            <ac:graphicFrameMk id="5" creationId="{48728A80-383E-C00D-8787-046A3A44B0B1}"/>
          </ac:graphicFrameMkLst>
        </pc:graphicFrameChg>
      </pc:sldChg>
      <pc:sldChg chg="addSp delSp modSp mod setBg">
        <pc:chgData name="Alexandru-Alin Odobescu" userId="342582175e478ab6" providerId="LiveId" clId="{27EE5D2E-D79D-4591-8C0A-2BABB137B89A}" dt="2026-02-21T23:28:42.208" v="5" actId="26606"/>
        <pc:sldMkLst>
          <pc:docMk/>
          <pc:sldMk cId="3250051941" sldId="262"/>
        </pc:sldMkLst>
        <pc:spChg chg="mod">
          <ac:chgData name="Alexandru-Alin Odobescu" userId="342582175e478ab6" providerId="LiveId" clId="{27EE5D2E-D79D-4591-8C0A-2BABB137B89A}" dt="2026-02-21T23:28:42.208" v="5" actId="26606"/>
          <ac:spMkLst>
            <pc:docMk/>
            <pc:sldMk cId="3250051941" sldId="262"/>
            <ac:spMk id="2" creationId="{7EC9E23E-1DED-062C-44F9-D493A2ED039F}"/>
          </ac:spMkLst>
        </pc:spChg>
        <pc:spChg chg="del">
          <ac:chgData name="Alexandru-Alin Odobescu" userId="342582175e478ab6" providerId="LiveId" clId="{27EE5D2E-D79D-4591-8C0A-2BABB137B89A}" dt="2026-02-21T23:28:42.208" v="5" actId="26606"/>
          <ac:spMkLst>
            <pc:docMk/>
            <pc:sldMk cId="3250051941" sldId="262"/>
            <ac:spMk id="3" creationId="{209CF1B7-F40C-BD79-1980-A6D78A55A12A}"/>
          </ac:spMkLst>
        </pc:spChg>
        <pc:spChg chg="add">
          <ac:chgData name="Alexandru-Alin Odobescu" userId="342582175e478ab6" providerId="LiveId" clId="{27EE5D2E-D79D-4591-8C0A-2BABB137B89A}" dt="2026-02-21T23:28:42.208" v="5" actId="26606"/>
          <ac:spMkLst>
            <pc:docMk/>
            <pc:sldMk cId="3250051941" sldId="262"/>
            <ac:spMk id="9" creationId="{BACC6370-2D7E-4714-9D71-7542949D7D5D}"/>
          </ac:spMkLst>
        </pc:spChg>
        <pc:spChg chg="add">
          <ac:chgData name="Alexandru-Alin Odobescu" userId="342582175e478ab6" providerId="LiveId" clId="{27EE5D2E-D79D-4591-8C0A-2BABB137B89A}" dt="2026-02-21T23:28:42.208" v="5" actId="26606"/>
          <ac:spMkLst>
            <pc:docMk/>
            <pc:sldMk cId="3250051941" sldId="262"/>
            <ac:spMk id="11" creationId="{256B2C21-A230-48C0-8DF1-C46611373C44}"/>
          </ac:spMkLst>
        </pc:spChg>
        <pc:spChg chg="add">
          <ac:chgData name="Alexandru-Alin Odobescu" userId="342582175e478ab6" providerId="LiveId" clId="{27EE5D2E-D79D-4591-8C0A-2BABB137B89A}" dt="2026-02-21T23:28:42.208" v="5" actId="26606"/>
          <ac:spMkLst>
            <pc:docMk/>
            <pc:sldMk cId="3250051941" sldId="262"/>
            <ac:spMk id="13" creationId="{3847E18C-932D-4C95-AABA-FEC7C9499AD7}"/>
          </ac:spMkLst>
        </pc:spChg>
        <pc:spChg chg="add">
          <ac:chgData name="Alexandru-Alin Odobescu" userId="342582175e478ab6" providerId="LiveId" clId="{27EE5D2E-D79D-4591-8C0A-2BABB137B89A}" dt="2026-02-21T23:28:42.208" v="5" actId="26606"/>
          <ac:spMkLst>
            <pc:docMk/>
            <pc:sldMk cId="3250051941" sldId="262"/>
            <ac:spMk id="15" creationId="{3150CB11-0C61-439E-910F-5787759E72A0}"/>
          </ac:spMkLst>
        </pc:spChg>
        <pc:spChg chg="add">
          <ac:chgData name="Alexandru-Alin Odobescu" userId="342582175e478ab6" providerId="LiveId" clId="{27EE5D2E-D79D-4591-8C0A-2BABB137B89A}" dt="2026-02-21T23:28:42.208" v="5" actId="26606"/>
          <ac:spMkLst>
            <pc:docMk/>
            <pc:sldMk cId="3250051941" sldId="262"/>
            <ac:spMk id="17" creationId="{43F8A58B-5155-44CE-A5FF-7647B47D0A7A}"/>
          </ac:spMkLst>
        </pc:spChg>
        <pc:spChg chg="add">
          <ac:chgData name="Alexandru-Alin Odobescu" userId="342582175e478ab6" providerId="LiveId" clId="{27EE5D2E-D79D-4591-8C0A-2BABB137B89A}" dt="2026-02-21T23:28:42.208" v="5" actId="26606"/>
          <ac:spMkLst>
            <pc:docMk/>
            <pc:sldMk cId="3250051941" sldId="262"/>
            <ac:spMk id="19" creationId="{443F2ACA-E6D6-4028-82DD-F03C262D5DE6}"/>
          </ac:spMkLst>
        </pc:spChg>
        <pc:graphicFrameChg chg="add">
          <ac:chgData name="Alexandru-Alin Odobescu" userId="342582175e478ab6" providerId="LiveId" clId="{27EE5D2E-D79D-4591-8C0A-2BABB137B89A}" dt="2026-02-21T23:28:42.208" v="5" actId="26606"/>
          <ac:graphicFrameMkLst>
            <pc:docMk/>
            <pc:sldMk cId="3250051941" sldId="262"/>
            <ac:graphicFrameMk id="5" creationId="{401E7BF1-FCE9-4D8F-63E4-E60BDC78E72F}"/>
          </ac:graphicFrameMkLst>
        </pc:graphicFrameChg>
      </pc:sldChg>
      <pc:sldChg chg="addSp delSp modSp mod setBg">
        <pc:chgData name="Alexandru-Alin Odobescu" userId="342582175e478ab6" providerId="LiveId" clId="{27EE5D2E-D79D-4591-8C0A-2BABB137B89A}" dt="2026-02-21T23:28:52.706" v="6" actId="26606"/>
        <pc:sldMkLst>
          <pc:docMk/>
          <pc:sldMk cId="1109030761" sldId="263"/>
        </pc:sldMkLst>
        <pc:spChg chg="mod">
          <ac:chgData name="Alexandru-Alin Odobescu" userId="342582175e478ab6" providerId="LiveId" clId="{27EE5D2E-D79D-4591-8C0A-2BABB137B89A}" dt="2026-02-21T23:28:52.706" v="6" actId="26606"/>
          <ac:spMkLst>
            <pc:docMk/>
            <pc:sldMk cId="1109030761" sldId="263"/>
            <ac:spMk id="2" creationId="{356749DC-D243-FEA1-BF3A-44F338F9170A}"/>
          </ac:spMkLst>
        </pc:spChg>
        <pc:spChg chg="del">
          <ac:chgData name="Alexandru-Alin Odobescu" userId="342582175e478ab6" providerId="LiveId" clId="{27EE5D2E-D79D-4591-8C0A-2BABB137B89A}" dt="2026-02-21T23:28:52.706" v="6" actId="26606"/>
          <ac:spMkLst>
            <pc:docMk/>
            <pc:sldMk cId="1109030761" sldId="263"/>
            <ac:spMk id="3" creationId="{8D80A4B3-901F-4548-C3E1-D3522BFA336E}"/>
          </ac:spMkLst>
        </pc:spChg>
        <pc:spChg chg="add">
          <ac:chgData name="Alexandru-Alin Odobescu" userId="342582175e478ab6" providerId="LiveId" clId="{27EE5D2E-D79D-4591-8C0A-2BABB137B89A}" dt="2026-02-21T23:28:52.706" v="6" actId="26606"/>
          <ac:spMkLst>
            <pc:docMk/>
            <pc:sldMk cId="1109030761" sldId="263"/>
            <ac:spMk id="9" creationId="{BACC6370-2D7E-4714-9D71-7542949D7D5D}"/>
          </ac:spMkLst>
        </pc:spChg>
        <pc:spChg chg="add">
          <ac:chgData name="Alexandru-Alin Odobescu" userId="342582175e478ab6" providerId="LiveId" clId="{27EE5D2E-D79D-4591-8C0A-2BABB137B89A}" dt="2026-02-21T23:28:52.706" v="6" actId="26606"/>
          <ac:spMkLst>
            <pc:docMk/>
            <pc:sldMk cId="1109030761" sldId="263"/>
            <ac:spMk id="11" creationId="{256B2C21-A230-48C0-8DF1-C46611373C44}"/>
          </ac:spMkLst>
        </pc:spChg>
        <pc:spChg chg="add">
          <ac:chgData name="Alexandru-Alin Odobescu" userId="342582175e478ab6" providerId="LiveId" clId="{27EE5D2E-D79D-4591-8C0A-2BABB137B89A}" dt="2026-02-21T23:28:52.706" v="6" actId="26606"/>
          <ac:spMkLst>
            <pc:docMk/>
            <pc:sldMk cId="1109030761" sldId="263"/>
            <ac:spMk id="13" creationId="{3847E18C-932D-4C95-AABA-FEC7C9499AD7}"/>
          </ac:spMkLst>
        </pc:spChg>
        <pc:spChg chg="add">
          <ac:chgData name="Alexandru-Alin Odobescu" userId="342582175e478ab6" providerId="LiveId" clId="{27EE5D2E-D79D-4591-8C0A-2BABB137B89A}" dt="2026-02-21T23:28:52.706" v="6" actId="26606"/>
          <ac:spMkLst>
            <pc:docMk/>
            <pc:sldMk cId="1109030761" sldId="263"/>
            <ac:spMk id="15" creationId="{3150CB11-0C61-439E-910F-5787759E72A0}"/>
          </ac:spMkLst>
        </pc:spChg>
        <pc:spChg chg="add">
          <ac:chgData name="Alexandru-Alin Odobescu" userId="342582175e478ab6" providerId="LiveId" clId="{27EE5D2E-D79D-4591-8C0A-2BABB137B89A}" dt="2026-02-21T23:28:52.706" v="6" actId="26606"/>
          <ac:spMkLst>
            <pc:docMk/>
            <pc:sldMk cId="1109030761" sldId="263"/>
            <ac:spMk id="17" creationId="{43F8A58B-5155-44CE-A5FF-7647B47D0A7A}"/>
          </ac:spMkLst>
        </pc:spChg>
        <pc:spChg chg="add">
          <ac:chgData name="Alexandru-Alin Odobescu" userId="342582175e478ab6" providerId="LiveId" clId="{27EE5D2E-D79D-4591-8C0A-2BABB137B89A}" dt="2026-02-21T23:28:52.706" v="6" actId="26606"/>
          <ac:spMkLst>
            <pc:docMk/>
            <pc:sldMk cId="1109030761" sldId="263"/>
            <ac:spMk id="19" creationId="{443F2ACA-E6D6-4028-82DD-F03C262D5DE6}"/>
          </ac:spMkLst>
        </pc:spChg>
        <pc:graphicFrameChg chg="add">
          <ac:chgData name="Alexandru-Alin Odobescu" userId="342582175e478ab6" providerId="LiveId" clId="{27EE5D2E-D79D-4591-8C0A-2BABB137B89A}" dt="2026-02-21T23:28:52.706" v="6" actId="26606"/>
          <ac:graphicFrameMkLst>
            <pc:docMk/>
            <pc:sldMk cId="1109030761" sldId="263"/>
            <ac:graphicFrameMk id="5" creationId="{FB5BF011-4530-D7D6-2398-348A08F7CA93}"/>
          </ac:graphicFrameMkLst>
        </pc:graphicFrameChg>
      </pc:sldChg>
      <pc:sldChg chg="addSp delSp modSp mod setBg">
        <pc:chgData name="Alexandru-Alin Odobescu" userId="342582175e478ab6" providerId="LiveId" clId="{27EE5D2E-D79D-4591-8C0A-2BABB137B89A}" dt="2026-02-21T23:29:04.080" v="7" actId="26606"/>
        <pc:sldMkLst>
          <pc:docMk/>
          <pc:sldMk cId="3007559801" sldId="264"/>
        </pc:sldMkLst>
        <pc:spChg chg="mod">
          <ac:chgData name="Alexandru-Alin Odobescu" userId="342582175e478ab6" providerId="LiveId" clId="{27EE5D2E-D79D-4591-8C0A-2BABB137B89A}" dt="2026-02-21T23:29:04.080" v="7" actId="26606"/>
          <ac:spMkLst>
            <pc:docMk/>
            <pc:sldMk cId="3007559801" sldId="264"/>
            <ac:spMk id="2" creationId="{2CE0F351-A47D-6C21-E085-EF5FEC338CCA}"/>
          </ac:spMkLst>
        </pc:spChg>
        <pc:spChg chg="del">
          <ac:chgData name="Alexandru-Alin Odobescu" userId="342582175e478ab6" providerId="LiveId" clId="{27EE5D2E-D79D-4591-8C0A-2BABB137B89A}" dt="2026-02-21T23:29:04.080" v="7" actId="26606"/>
          <ac:spMkLst>
            <pc:docMk/>
            <pc:sldMk cId="3007559801" sldId="264"/>
            <ac:spMk id="3" creationId="{68046B7B-D908-AC8F-F27D-8FE84F0DF36F}"/>
          </ac:spMkLst>
        </pc:spChg>
        <pc:spChg chg="add">
          <ac:chgData name="Alexandru-Alin Odobescu" userId="342582175e478ab6" providerId="LiveId" clId="{27EE5D2E-D79D-4591-8C0A-2BABB137B89A}" dt="2026-02-21T23:29:04.080" v="7" actId="26606"/>
          <ac:spMkLst>
            <pc:docMk/>
            <pc:sldMk cId="3007559801" sldId="264"/>
            <ac:spMk id="9" creationId="{BACC6370-2D7E-4714-9D71-7542949D7D5D}"/>
          </ac:spMkLst>
        </pc:spChg>
        <pc:spChg chg="add">
          <ac:chgData name="Alexandru-Alin Odobescu" userId="342582175e478ab6" providerId="LiveId" clId="{27EE5D2E-D79D-4591-8C0A-2BABB137B89A}" dt="2026-02-21T23:29:04.080" v="7" actId="26606"/>
          <ac:spMkLst>
            <pc:docMk/>
            <pc:sldMk cId="3007559801" sldId="264"/>
            <ac:spMk id="11" creationId="{256B2C21-A230-48C0-8DF1-C46611373C44}"/>
          </ac:spMkLst>
        </pc:spChg>
        <pc:spChg chg="add">
          <ac:chgData name="Alexandru-Alin Odobescu" userId="342582175e478ab6" providerId="LiveId" clId="{27EE5D2E-D79D-4591-8C0A-2BABB137B89A}" dt="2026-02-21T23:29:04.080" v="7" actId="26606"/>
          <ac:spMkLst>
            <pc:docMk/>
            <pc:sldMk cId="3007559801" sldId="264"/>
            <ac:spMk id="13" creationId="{3847E18C-932D-4C95-AABA-FEC7C9499AD7}"/>
          </ac:spMkLst>
        </pc:spChg>
        <pc:spChg chg="add">
          <ac:chgData name="Alexandru-Alin Odobescu" userId="342582175e478ab6" providerId="LiveId" clId="{27EE5D2E-D79D-4591-8C0A-2BABB137B89A}" dt="2026-02-21T23:29:04.080" v="7" actId="26606"/>
          <ac:spMkLst>
            <pc:docMk/>
            <pc:sldMk cId="3007559801" sldId="264"/>
            <ac:spMk id="15" creationId="{3150CB11-0C61-439E-910F-5787759E72A0}"/>
          </ac:spMkLst>
        </pc:spChg>
        <pc:spChg chg="add">
          <ac:chgData name="Alexandru-Alin Odobescu" userId="342582175e478ab6" providerId="LiveId" clId="{27EE5D2E-D79D-4591-8C0A-2BABB137B89A}" dt="2026-02-21T23:29:04.080" v="7" actId="26606"/>
          <ac:spMkLst>
            <pc:docMk/>
            <pc:sldMk cId="3007559801" sldId="264"/>
            <ac:spMk id="17" creationId="{43F8A58B-5155-44CE-A5FF-7647B47D0A7A}"/>
          </ac:spMkLst>
        </pc:spChg>
        <pc:spChg chg="add">
          <ac:chgData name="Alexandru-Alin Odobescu" userId="342582175e478ab6" providerId="LiveId" clId="{27EE5D2E-D79D-4591-8C0A-2BABB137B89A}" dt="2026-02-21T23:29:04.080" v="7" actId="26606"/>
          <ac:spMkLst>
            <pc:docMk/>
            <pc:sldMk cId="3007559801" sldId="264"/>
            <ac:spMk id="19" creationId="{443F2ACA-E6D6-4028-82DD-F03C262D5DE6}"/>
          </ac:spMkLst>
        </pc:spChg>
        <pc:graphicFrameChg chg="add">
          <ac:chgData name="Alexandru-Alin Odobescu" userId="342582175e478ab6" providerId="LiveId" clId="{27EE5D2E-D79D-4591-8C0A-2BABB137B89A}" dt="2026-02-21T23:29:04.080" v="7" actId="26606"/>
          <ac:graphicFrameMkLst>
            <pc:docMk/>
            <pc:sldMk cId="3007559801" sldId="264"/>
            <ac:graphicFrameMk id="5" creationId="{49B27711-57C5-4E57-8E16-31922B68C233}"/>
          </ac:graphicFrameMkLst>
        </pc:graphicFrameChg>
      </pc:sldChg>
      <pc:sldChg chg="addSp delSp modSp mod setBg">
        <pc:chgData name="Alexandru-Alin Odobescu" userId="342582175e478ab6" providerId="LiveId" clId="{27EE5D2E-D79D-4591-8C0A-2BABB137B89A}" dt="2026-02-21T23:28:10.051" v="2" actId="26606"/>
        <pc:sldMkLst>
          <pc:docMk/>
          <pc:sldMk cId="2275100938" sldId="265"/>
        </pc:sldMkLst>
        <pc:spChg chg="mod">
          <ac:chgData name="Alexandru-Alin Odobescu" userId="342582175e478ab6" providerId="LiveId" clId="{27EE5D2E-D79D-4591-8C0A-2BABB137B89A}" dt="2026-02-21T23:28:10.051" v="2" actId="26606"/>
          <ac:spMkLst>
            <pc:docMk/>
            <pc:sldMk cId="2275100938" sldId="265"/>
            <ac:spMk id="5" creationId="{81CFFAA0-24E8-B956-80D0-BB54CED15625}"/>
          </ac:spMkLst>
        </pc:spChg>
        <pc:spChg chg="add del">
          <ac:chgData name="Alexandru-Alin Odobescu" userId="342582175e478ab6" providerId="LiveId" clId="{27EE5D2E-D79D-4591-8C0A-2BABB137B89A}" dt="2026-02-21T23:28:10.026" v="1" actId="26606"/>
          <ac:spMkLst>
            <pc:docMk/>
            <pc:sldMk cId="2275100938" sldId="265"/>
            <ac:spMk id="1031" creationId="{637B2035-1FCB-439A-B421-095E136C7E07}"/>
          </ac:spMkLst>
        </pc:spChg>
        <pc:spChg chg="add del">
          <ac:chgData name="Alexandru-Alin Odobescu" userId="342582175e478ab6" providerId="LiveId" clId="{27EE5D2E-D79D-4591-8C0A-2BABB137B89A}" dt="2026-02-21T23:28:10.026" v="1" actId="26606"/>
          <ac:spMkLst>
            <pc:docMk/>
            <pc:sldMk cId="2275100938" sldId="265"/>
            <ac:spMk id="1033" creationId="{676D6CDF-C512-4739-B158-55EE955EFA39}"/>
          </ac:spMkLst>
        </pc:spChg>
        <pc:spChg chg="add">
          <ac:chgData name="Alexandru-Alin Odobescu" userId="342582175e478ab6" providerId="LiveId" clId="{27EE5D2E-D79D-4591-8C0A-2BABB137B89A}" dt="2026-02-21T23:28:10.051" v="2" actId="26606"/>
          <ac:spMkLst>
            <pc:docMk/>
            <pc:sldMk cId="2275100938" sldId="265"/>
            <ac:spMk id="1035" creationId="{A7B99495-F43F-4D80-A44F-2CB4764EB90B}"/>
          </ac:spMkLst>
        </pc:spChg>
        <pc:spChg chg="add">
          <ac:chgData name="Alexandru-Alin Odobescu" userId="342582175e478ab6" providerId="LiveId" clId="{27EE5D2E-D79D-4591-8C0A-2BABB137B89A}" dt="2026-02-21T23:28:10.051" v="2" actId="26606"/>
          <ac:spMkLst>
            <pc:docMk/>
            <pc:sldMk cId="2275100938" sldId="265"/>
            <ac:spMk id="1036" creationId="{77C59BEC-C4CC-4741-B975-08C543178D3D}"/>
          </ac:spMkLst>
        </pc:spChg>
        <pc:spChg chg="add">
          <ac:chgData name="Alexandru-Alin Odobescu" userId="342582175e478ab6" providerId="LiveId" clId="{27EE5D2E-D79D-4591-8C0A-2BABB137B89A}" dt="2026-02-21T23:28:10.051" v="2" actId="26606"/>
          <ac:spMkLst>
            <pc:docMk/>
            <pc:sldMk cId="2275100938" sldId="265"/>
            <ac:spMk id="1037" creationId="{72DEF309-605D-4117-9340-6D589B6C3A34}"/>
          </ac:spMkLst>
        </pc:spChg>
        <pc:picChg chg="mod ord">
          <ac:chgData name="Alexandru-Alin Odobescu" userId="342582175e478ab6" providerId="LiveId" clId="{27EE5D2E-D79D-4591-8C0A-2BABB137B89A}" dt="2026-02-21T23:28:10.051" v="2" actId="26606"/>
          <ac:picMkLst>
            <pc:docMk/>
            <pc:sldMk cId="2275100938" sldId="265"/>
            <ac:picMk id="1026" creationId="{0BA0807B-CBFF-3184-D520-BDAC52D31EB7}"/>
          </ac:picMkLst>
        </pc:picChg>
      </pc:sldChg>
      <pc:sldChg chg="addSp delSp modSp mod setBg">
        <pc:chgData name="Alexandru-Alin Odobescu" userId="342582175e478ab6" providerId="LiveId" clId="{27EE5D2E-D79D-4591-8C0A-2BABB137B89A}" dt="2026-02-21T23:29:15.160" v="8" actId="26606"/>
        <pc:sldMkLst>
          <pc:docMk/>
          <pc:sldMk cId="2944236167" sldId="266"/>
        </pc:sldMkLst>
        <pc:spChg chg="mod">
          <ac:chgData name="Alexandru-Alin Odobescu" userId="342582175e478ab6" providerId="LiveId" clId="{27EE5D2E-D79D-4591-8C0A-2BABB137B89A}" dt="2026-02-21T23:29:15.160" v="8" actId="26606"/>
          <ac:spMkLst>
            <pc:docMk/>
            <pc:sldMk cId="2944236167" sldId="266"/>
            <ac:spMk id="2" creationId="{1C76F80E-2EB3-3269-9B32-28613DC42749}"/>
          </ac:spMkLst>
        </pc:spChg>
        <pc:spChg chg="del">
          <ac:chgData name="Alexandru-Alin Odobescu" userId="342582175e478ab6" providerId="LiveId" clId="{27EE5D2E-D79D-4591-8C0A-2BABB137B89A}" dt="2026-02-21T23:29:15.160" v="8" actId="26606"/>
          <ac:spMkLst>
            <pc:docMk/>
            <pc:sldMk cId="2944236167" sldId="266"/>
            <ac:spMk id="3" creationId="{09921FD5-DB9B-C414-03CA-25BE5613FA97}"/>
          </ac:spMkLst>
        </pc:spChg>
        <pc:spChg chg="add">
          <ac:chgData name="Alexandru-Alin Odobescu" userId="342582175e478ab6" providerId="LiveId" clId="{27EE5D2E-D79D-4591-8C0A-2BABB137B89A}" dt="2026-02-21T23:29:15.160" v="8" actId="26606"/>
          <ac:spMkLst>
            <pc:docMk/>
            <pc:sldMk cId="2944236167" sldId="266"/>
            <ac:spMk id="9" creationId="{BACC6370-2D7E-4714-9D71-7542949D7D5D}"/>
          </ac:spMkLst>
        </pc:spChg>
        <pc:spChg chg="add">
          <ac:chgData name="Alexandru-Alin Odobescu" userId="342582175e478ab6" providerId="LiveId" clId="{27EE5D2E-D79D-4591-8C0A-2BABB137B89A}" dt="2026-02-21T23:29:15.160" v="8" actId="26606"/>
          <ac:spMkLst>
            <pc:docMk/>
            <pc:sldMk cId="2944236167" sldId="266"/>
            <ac:spMk id="11" creationId="{256B2C21-A230-48C0-8DF1-C46611373C44}"/>
          </ac:spMkLst>
        </pc:spChg>
        <pc:spChg chg="add">
          <ac:chgData name="Alexandru-Alin Odobescu" userId="342582175e478ab6" providerId="LiveId" clId="{27EE5D2E-D79D-4591-8C0A-2BABB137B89A}" dt="2026-02-21T23:29:15.160" v="8" actId="26606"/>
          <ac:spMkLst>
            <pc:docMk/>
            <pc:sldMk cId="2944236167" sldId="266"/>
            <ac:spMk id="13" creationId="{3847E18C-932D-4C95-AABA-FEC7C9499AD7}"/>
          </ac:spMkLst>
        </pc:spChg>
        <pc:spChg chg="add">
          <ac:chgData name="Alexandru-Alin Odobescu" userId="342582175e478ab6" providerId="LiveId" clId="{27EE5D2E-D79D-4591-8C0A-2BABB137B89A}" dt="2026-02-21T23:29:15.160" v="8" actId="26606"/>
          <ac:spMkLst>
            <pc:docMk/>
            <pc:sldMk cId="2944236167" sldId="266"/>
            <ac:spMk id="15" creationId="{3150CB11-0C61-439E-910F-5787759E72A0}"/>
          </ac:spMkLst>
        </pc:spChg>
        <pc:spChg chg="add">
          <ac:chgData name="Alexandru-Alin Odobescu" userId="342582175e478ab6" providerId="LiveId" clId="{27EE5D2E-D79D-4591-8C0A-2BABB137B89A}" dt="2026-02-21T23:29:15.160" v="8" actId="26606"/>
          <ac:spMkLst>
            <pc:docMk/>
            <pc:sldMk cId="2944236167" sldId="266"/>
            <ac:spMk id="17" creationId="{43F8A58B-5155-44CE-A5FF-7647B47D0A7A}"/>
          </ac:spMkLst>
        </pc:spChg>
        <pc:spChg chg="add">
          <ac:chgData name="Alexandru-Alin Odobescu" userId="342582175e478ab6" providerId="LiveId" clId="{27EE5D2E-D79D-4591-8C0A-2BABB137B89A}" dt="2026-02-21T23:29:15.160" v="8" actId="26606"/>
          <ac:spMkLst>
            <pc:docMk/>
            <pc:sldMk cId="2944236167" sldId="266"/>
            <ac:spMk id="19" creationId="{443F2ACA-E6D6-4028-82DD-F03C262D5DE6}"/>
          </ac:spMkLst>
        </pc:spChg>
        <pc:graphicFrameChg chg="add">
          <ac:chgData name="Alexandru-Alin Odobescu" userId="342582175e478ab6" providerId="LiveId" clId="{27EE5D2E-D79D-4591-8C0A-2BABB137B89A}" dt="2026-02-21T23:29:15.160" v="8" actId="26606"/>
          <ac:graphicFrameMkLst>
            <pc:docMk/>
            <pc:sldMk cId="2944236167" sldId="266"/>
            <ac:graphicFrameMk id="5" creationId="{90193F3A-2947-FB9C-5BFD-6EFF253C92AF}"/>
          </ac:graphicFrameMkLst>
        </pc:graphicFrameChg>
      </pc:sldChg>
      <pc:sldChg chg="addSp delSp modSp mod setBg">
        <pc:chgData name="Alexandru-Alin Odobescu" userId="342582175e478ab6" providerId="LiveId" clId="{27EE5D2E-D79D-4591-8C0A-2BABB137B89A}" dt="2026-02-21T23:29:26.297" v="9" actId="26606"/>
        <pc:sldMkLst>
          <pc:docMk/>
          <pc:sldMk cId="2525495602" sldId="267"/>
        </pc:sldMkLst>
        <pc:spChg chg="mod">
          <ac:chgData name="Alexandru-Alin Odobescu" userId="342582175e478ab6" providerId="LiveId" clId="{27EE5D2E-D79D-4591-8C0A-2BABB137B89A}" dt="2026-02-21T23:29:26.297" v="9" actId="26606"/>
          <ac:spMkLst>
            <pc:docMk/>
            <pc:sldMk cId="2525495602" sldId="267"/>
            <ac:spMk id="2" creationId="{0C0BE90A-4047-4086-92AD-38705D61AFA5}"/>
          </ac:spMkLst>
        </pc:spChg>
        <pc:spChg chg="del">
          <ac:chgData name="Alexandru-Alin Odobescu" userId="342582175e478ab6" providerId="LiveId" clId="{27EE5D2E-D79D-4591-8C0A-2BABB137B89A}" dt="2026-02-21T23:29:26.297" v="9" actId="26606"/>
          <ac:spMkLst>
            <pc:docMk/>
            <pc:sldMk cId="2525495602" sldId="267"/>
            <ac:spMk id="3" creationId="{212C4482-A284-A9BF-0E52-6E731FFF21CE}"/>
          </ac:spMkLst>
        </pc:spChg>
        <pc:spChg chg="add">
          <ac:chgData name="Alexandru-Alin Odobescu" userId="342582175e478ab6" providerId="LiveId" clId="{27EE5D2E-D79D-4591-8C0A-2BABB137B89A}" dt="2026-02-21T23:29:26.297" v="9" actId="26606"/>
          <ac:spMkLst>
            <pc:docMk/>
            <pc:sldMk cId="2525495602" sldId="267"/>
            <ac:spMk id="9" creationId="{BACC6370-2D7E-4714-9D71-7542949D7D5D}"/>
          </ac:spMkLst>
        </pc:spChg>
        <pc:spChg chg="add">
          <ac:chgData name="Alexandru-Alin Odobescu" userId="342582175e478ab6" providerId="LiveId" clId="{27EE5D2E-D79D-4591-8C0A-2BABB137B89A}" dt="2026-02-21T23:29:26.297" v="9" actId="26606"/>
          <ac:spMkLst>
            <pc:docMk/>
            <pc:sldMk cId="2525495602" sldId="267"/>
            <ac:spMk id="11" creationId="{256B2C21-A230-48C0-8DF1-C46611373C44}"/>
          </ac:spMkLst>
        </pc:spChg>
        <pc:spChg chg="add">
          <ac:chgData name="Alexandru-Alin Odobescu" userId="342582175e478ab6" providerId="LiveId" clId="{27EE5D2E-D79D-4591-8C0A-2BABB137B89A}" dt="2026-02-21T23:29:26.297" v="9" actId="26606"/>
          <ac:spMkLst>
            <pc:docMk/>
            <pc:sldMk cId="2525495602" sldId="267"/>
            <ac:spMk id="13" creationId="{3847E18C-932D-4C95-AABA-FEC7C9499AD7}"/>
          </ac:spMkLst>
        </pc:spChg>
        <pc:spChg chg="add">
          <ac:chgData name="Alexandru-Alin Odobescu" userId="342582175e478ab6" providerId="LiveId" clId="{27EE5D2E-D79D-4591-8C0A-2BABB137B89A}" dt="2026-02-21T23:29:26.297" v="9" actId="26606"/>
          <ac:spMkLst>
            <pc:docMk/>
            <pc:sldMk cId="2525495602" sldId="267"/>
            <ac:spMk id="15" creationId="{3150CB11-0C61-439E-910F-5787759E72A0}"/>
          </ac:spMkLst>
        </pc:spChg>
        <pc:spChg chg="add">
          <ac:chgData name="Alexandru-Alin Odobescu" userId="342582175e478ab6" providerId="LiveId" clId="{27EE5D2E-D79D-4591-8C0A-2BABB137B89A}" dt="2026-02-21T23:29:26.297" v="9" actId="26606"/>
          <ac:spMkLst>
            <pc:docMk/>
            <pc:sldMk cId="2525495602" sldId="267"/>
            <ac:spMk id="17" creationId="{43F8A58B-5155-44CE-A5FF-7647B47D0A7A}"/>
          </ac:spMkLst>
        </pc:spChg>
        <pc:spChg chg="add">
          <ac:chgData name="Alexandru-Alin Odobescu" userId="342582175e478ab6" providerId="LiveId" clId="{27EE5D2E-D79D-4591-8C0A-2BABB137B89A}" dt="2026-02-21T23:29:26.297" v="9" actId="26606"/>
          <ac:spMkLst>
            <pc:docMk/>
            <pc:sldMk cId="2525495602" sldId="267"/>
            <ac:spMk id="19" creationId="{443F2ACA-E6D6-4028-82DD-F03C262D5DE6}"/>
          </ac:spMkLst>
        </pc:spChg>
        <pc:graphicFrameChg chg="add">
          <ac:chgData name="Alexandru-Alin Odobescu" userId="342582175e478ab6" providerId="LiveId" clId="{27EE5D2E-D79D-4591-8C0A-2BABB137B89A}" dt="2026-02-21T23:29:26.297" v="9" actId="26606"/>
          <ac:graphicFrameMkLst>
            <pc:docMk/>
            <pc:sldMk cId="2525495602" sldId="267"/>
            <ac:graphicFrameMk id="5" creationId="{8882CD25-714F-A579-3FA2-F6A4F6035B54}"/>
          </ac:graphicFrameMkLst>
        </pc:graphicFrameChg>
      </pc:sldChg>
      <pc:sldChg chg="addSp delSp modSp mod setBg">
        <pc:chgData name="Alexandru-Alin Odobescu" userId="342582175e478ab6" providerId="LiveId" clId="{27EE5D2E-D79D-4591-8C0A-2BABB137B89A}" dt="2026-02-21T23:32:35.238" v="27" actId="26606"/>
        <pc:sldMkLst>
          <pc:docMk/>
          <pc:sldMk cId="1451312099" sldId="268"/>
        </pc:sldMkLst>
        <pc:spChg chg="mod">
          <ac:chgData name="Alexandru-Alin Odobescu" userId="342582175e478ab6" providerId="LiveId" clId="{27EE5D2E-D79D-4591-8C0A-2BABB137B89A}" dt="2026-02-21T23:32:35.238" v="27" actId="26606"/>
          <ac:spMkLst>
            <pc:docMk/>
            <pc:sldMk cId="1451312099" sldId="268"/>
            <ac:spMk id="2" creationId="{F0C62312-6218-116E-71FF-F3C58FA67825}"/>
          </ac:spMkLst>
        </pc:spChg>
        <pc:spChg chg="add del">
          <ac:chgData name="Alexandru-Alin Odobescu" userId="342582175e478ab6" providerId="LiveId" clId="{27EE5D2E-D79D-4591-8C0A-2BABB137B89A}" dt="2026-02-21T23:29:40.455" v="12" actId="26606"/>
          <ac:spMkLst>
            <pc:docMk/>
            <pc:sldMk cId="1451312099" sldId="268"/>
            <ac:spMk id="3" creationId="{1008F8D5-BAD7-155D-5E8C-15EA1D7AADB5}"/>
          </ac:spMkLst>
        </pc:spChg>
        <pc:spChg chg="add del">
          <ac:chgData name="Alexandru-Alin Odobescu" userId="342582175e478ab6" providerId="LiveId" clId="{27EE5D2E-D79D-4591-8C0A-2BABB137B89A}" dt="2026-02-21T23:29:40.421" v="11" actId="26606"/>
          <ac:spMkLst>
            <pc:docMk/>
            <pc:sldMk cId="1451312099" sldId="268"/>
            <ac:spMk id="9" creationId="{BACC6370-2D7E-4714-9D71-7542949D7D5D}"/>
          </ac:spMkLst>
        </pc:spChg>
        <pc:spChg chg="add del">
          <ac:chgData name="Alexandru-Alin Odobescu" userId="342582175e478ab6" providerId="LiveId" clId="{27EE5D2E-D79D-4591-8C0A-2BABB137B89A}" dt="2026-02-21T23:29:40.421" v="11" actId="26606"/>
          <ac:spMkLst>
            <pc:docMk/>
            <pc:sldMk cId="1451312099" sldId="268"/>
            <ac:spMk id="11" creationId="{256B2C21-A230-48C0-8DF1-C46611373C44}"/>
          </ac:spMkLst>
        </pc:spChg>
        <pc:spChg chg="add del">
          <ac:chgData name="Alexandru-Alin Odobescu" userId="342582175e478ab6" providerId="LiveId" clId="{27EE5D2E-D79D-4591-8C0A-2BABB137B89A}" dt="2026-02-21T23:29:40.421" v="11" actId="26606"/>
          <ac:spMkLst>
            <pc:docMk/>
            <pc:sldMk cId="1451312099" sldId="268"/>
            <ac:spMk id="13" creationId="{3847E18C-932D-4C95-AABA-FEC7C9499AD7}"/>
          </ac:spMkLst>
        </pc:spChg>
        <pc:spChg chg="add del">
          <ac:chgData name="Alexandru-Alin Odobescu" userId="342582175e478ab6" providerId="LiveId" clId="{27EE5D2E-D79D-4591-8C0A-2BABB137B89A}" dt="2026-02-21T23:29:40.421" v="11" actId="26606"/>
          <ac:spMkLst>
            <pc:docMk/>
            <pc:sldMk cId="1451312099" sldId="268"/>
            <ac:spMk id="15" creationId="{3150CB11-0C61-439E-910F-5787759E72A0}"/>
          </ac:spMkLst>
        </pc:spChg>
        <pc:spChg chg="add del">
          <ac:chgData name="Alexandru-Alin Odobescu" userId="342582175e478ab6" providerId="LiveId" clId="{27EE5D2E-D79D-4591-8C0A-2BABB137B89A}" dt="2026-02-21T23:29:40.421" v="11" actId="26606"/>
          <ac:spMkLst>
            <pc:docMk/>
            <pc:sldMk cId="1451312099" sldId="268"/>
            <ac:spMk id="17" creationId="{43F8A58B-5155-44CE-A5FF-7647B47D0A7A}"/>
          </ac:spMkLst>
        </pc:spChg>
        <pc:spChg chg="add del">
          <ac:chgData name="Alexandru-Alin Odobescu" userId="342582175e478ab6" providerId="LiveId" clId="{27EE5D2E-D79D-4591-8C0A-2BABB137B89A}" dt="2026-02-21T23:29:40.421" v="11" actId="26606"/>
          <ac:spMkLst>
            <pc:docMk/>
            <pc:sldMk cId="1451312099" sldId="268"/>
            <ac:spMk id="19" creationId="{443F2ACA-E6D6-4028-82DD-F03C262D5DE6}"/>
          </ac:spMkLst>
        </pc:spChg>
        <pc:spChg chg="add del">
          <ac:chgData name="Alexandru-Alin Odobescu" userId="342582175e478ab6" providerId="LiveId" clId="{27EE5D2E-D79D-4591-8C0A-2BABB137B89A}" dt="2026-02-21T23:32:35.238" v="27" actId="26606"/>
          <ac:spMkLst>
            <pc:docMk/>
            <pc:sldMk cId="1451312099" sldId="268"/>
            <ac:spMk id="21" creationId="{BACC6370-2D7E-4714-9D71-7542949D7D5D}"/>
          </ac:spMkLst>
        </pc:spChg>
        <pc:spChg chg="add del">
          <ac:chgData name="Alexandru-Alin Odobescu" userId="342582175e478ab6" providerId="LiveId" clId="{27EE5D2E-D79D-4591-8C0A-2BABB137B89A}" dt="2026-02-21T23:32:35.238" v="27" actId="26606"/>
          <ac:spMkLst>
            <pc:docMk/>
            <pc:sldMk cId="1451312099" sldId="268"/>
            <ac:spMk id="22" creationId="{256B2C21-A230-48C0-8DF1-C46611373C44}"/>
          </ac:spMkLst>
        </pc:spChg>
        <pc:spChg chg="add del">
          <ac:chgData name="Alexandru-Alin Odobescu" userId="342582175e478ab6" providerId="LiveId" clId="{27EE5D2E-D79D-4591-8C0A-2BABB137B89A}" dt="2026-02-21T23:32:35.238" v="27" actId="26606"/>
          <ac:spMkLst>
            <pc:docMk/>
            <pc:sldMk cId="1451312099" sldId="268"/>
            <ac:spMk id="23" creationId="{3847E18C-932D-4C95-AABA-FEC7C9499AD7}"/>
          </ac:spMkLst>
        </pc:spChg>
        <pc:spChg chg="add del">
          <ac:chgData name="Alexandru-Alin Odobescu" userId="342582175e478ab6" providerId="LiveId" clId="{27EE5D2E-D79D-4591-8C0A-2BABB137B89A}" dt="2026-02-21T23:32:35.238" v="27" actId="26606"/>
          <ac:spMkLst>
            <pc:docMk/>
            <pc:sldMk cId="1451312099" sldId="268"/>
            <ac:spMk id="24" creationId="{3150CB11-0C61-439E-910F-5787759E72A0}"/>
          </ac:spMkLst>
        </pc:spChg>
        <pc:spChg chg="add del">
          <ac:chgData name="Alexandru-Alin Odobescu" userId="342582175e478ab6" providerId="LiveId" clId="{27EE5D2E-D79D-4591-8C0A-2BABB137B89A}" dt="2026-02-21T23:32:35.238" v="27" actId="26606"/>
          <ac:spMkLst>
            <pc:docMk/>
            <pc:sldMk cId="1451312099" sldId="268"/>
            <ac:spMk id="25" creationId="{43F8A58B-5155-44CE-A5FF-7647B47D0A7A}"/>
          </ac:spMkLst>
        </pc:spChg>
        <pc:spChg chg="add del">
          <ac:chgData name="Alexandru-Alin Odobescu" userId="342582175e478ab6" providerId="LiveId" clId="{27EE5D2E-D79D-4591-8C0A-2BABB137B89A}" dt="2026-02-21T23:32:35.238" v="27" actId="26606"/>
          <ac:spMkLst>
            <pc:docMk/>
            <pc:sldMk cId="1451312099" sldId="268"/>
            <ac:spMk id="26" creationId="{443F2ACA-E6D6-4028-82DD-F03C262D5DE6}"/>
          </ac:spMkLst>
        </pc:spChg>
        <pc:spChg chg="add del">
          <ac:chgData name="Alexandru-Alin Odobescu" userId="342582175e478ab6" providerId="LiveId" clId="{27EE5D2E-D79D-4591-8C0A-2BABB137B89A}" dt="2026-02-21T23:32:28.680" v="24" actId="26606"/>
          <ac:spMkLst>
            <pc:docMk/>
            <pc:sldMk cId="1451312099" sldId="268"/>
            <ac:spMk id="34" creationId="{256B2C21-A230-48C0-8DF1-C46611373C44}"/>
          </ac:spMkLst>
        </pc:spChg>
        <pc:spChg chg="add del">
          <ac:chgData name="Alexandru-Alin Odobescu" userId="342582175e478ab6" providerId="LiveId" clId="{27EE5D2E-D79D-4591-8C0A-2BABB137B89A}" dt="2026-02-21T23:32:28.680" v="24" actId="26606"/>
          <ac:spMkLst>
            <pc:docMk/>
            <pc:sldMk cId="1451312099" sldId="268"/>
            <ac:spMk id="36" creationId="{3847E18C-932D-4C95-AABA-FEC7C9499AD7}"/>
          </ac:spMkLst>
        </pc:spChg>
        <pc:spChg chg="add del">
          <ac:chgData name="Alexandru-Alin Odobescu" userId="342582175e478ab6" providerId="LiveId" clId="{27EE5D2E-D79D-4591-8C0A-2BABB137B89A}" dt="2026-02-21T23:32:28.680" v="24" actId="26606"/>
          <ac:spMkLst>
            <pc:docMk/>
            <pc:sldMk cId="1451312099" sldId="268"/>
            <ac:spMk id="38" creationId="{3150CB11-0C61-439E-910F-5787759E72A0}"/>
          </ac:spMkLst>
        </pc:spChg>
        <pc:spChg chg="add del">
          <ac:chgData name="Alexandru-Alin Odobescu" userId="342582175e478ab6" providerId="LiveId" clId="{27EE5D2E-D79D-4591-8C0A-2BABB137B89A}" dt="2026-02-21T23:32:28.680" v="24" actId="26606"/>
          <ac:spMkLst>
            <pc:docMk/>
            <pc:sldMk cId="1451312099" sldId="268"/>
            <ac:spMk id="40" creationId="{43F8A58B-5155-44CE-A5FF-7647B47D0A7A}"/>
          </ac:spMkLst>
        </pc:spChg>
        <pc:spChg chg="add del">
          <ac:chgData name="Alexandru-Alin Odobescu" userId="342582175e478ab6" providerId="LiveId" clId="{27EE5D2E-D79D-4591-8C0A-2BABB137B89A}" dt="2026-02-21T23:32:35.190" v="26" actId="26606"/>
          <ac:spMkLst>
            <pc:docMk/>
            <pc:sldMk cId="1451312099" sldId="268"/>
            <ac:spMk id="44" creationId="{D9A7F3BF-8763-4074-AD77-92790AF314D1}"/>
          </ac:spMkLst>
        </pc:spChg>
        <pc:spChg chg="add">
          <ac:chgData name="Alexandru-Alin Odobescu" userId="342582175e478ab6" providerId="LiveId" clId="{27EE5D2E-D79D-4591-8C0A-2BABB137B89A}" dt="2026-02-21T23:32:35.238" v="27" actId="26606"/>
          <ac:spMkLst>
            <pc:docMk/>
            <pc:sldMk cId="1451312099" sldId="268"/>
            <ac:spMk id="48" creationId="{D9A7F3BF-8763-4074-AD77-92790AF314D1}"/>
          </ac:spMkLst>
        </pc:spChg>
        <pc:grpChg chg="add del">
          <ac:chgData name="Alexandru-Alin Odobescu" userId="342582175e478ab6" providerId="LiveId" clId="{27EE5D2E-D79D-4591-8C0A-2BABB137B89A}" dt="2026-02-21T23:32:35.190" v="26" actId="26606"/>
          <ac:grpSpMkLst>
            <pc:docMk/>
            <pc:sldMk cId="1451312099" sldId="268"/>
            <ac:grpSpMk id="45" creationId="{7A9648D6-B41B-42D0-A817-AE2607B0B5B8}"/>
          </ac:grpSpMkLst>
        </pc:grpChg>
        <pc:grpChg chg="add">
          <ac:chgData name="Alexandru-Alin Odobescu" userId="342582175e478ab6" providerId="LiveId" clId="{27EE5D2E-D79D-4591-8C0A-2BABB137B89A}" dt="2026-02-21T23:32:35.238" v="27" actId="26606"/>
          <ac:grpSpMkLst>
            <pc:docMk/>
            <pc:sldMk cId="1451312099" sldId="268"/>
            <ac:grpSpMk id="49" creationId="{7A9648D6-B41B-42D0-A817-AE2607B0B5B8}"/>
          </ac:grpSpMkLst>
        </pc:grpChg>
        <pc:graphicFrameChg chg="add del">
          <ac:chgData name="Alexandru-Alin Odobescu" userId="342582175e478ab6" providerId="LiveId" clId="{27EE5D2E-D79D-4591-8C0A-2BABB137B89A}" dt="2026-02-21T23:29:40.421" v="11" actId="26606"/>
          <ac:graphicFrameMkLst>
            <pc:docMk/>
            <pc:sldMk cId="1451312099" sldId="268"/>
            <ac:graphicFrameMk id="5" creationId="{40AA3A68-7845-8B21-8B75-ECFEC4C9194F}"/>
          </ac:graphicFrameMkLst>
        </pc:graphicFrameChg>
        <pc:graphicFrameChg chg="add mod modGraphic">
          <ac:chgData name="Alexandru-Alin Odobescu" userId="342582175e478ab6" providerId="LiveId" clId="{27EE5D2E-D79D-4591-8C0A-2BABB137B89A}" dt="2026-02-21T23:32:35.238" v="27" actId="26606"/>
          <ac:graphicFrameMkLst>
            <pc:docMk/>
            <pc:sldMk cId="1451312099" sldId="268"/>
            <ac:graphicFrameMk id="27" creationId="{F622E654-2D57-8B72-E3C6-4CD7FC3B3DA8}"/>
          </ac:graphicFrameMkLst>
        </pc:graphicFrameChg>
      </pc:sldChg>
      <pc:sldChg chg="addSp delSp modSp mod setBg">
        <pc:chgData name="Alexandru-Alin Odobescu" userId="342582175e478ab6" providerId="LiveId" clId="{27EE5D2E-D79D-4591-8C0A-2BABB137B89A}" dt="2026-02-21T23:29:53.566" v="13" actId="26606"/>
        <pc:sldMkLst>
          <pc:docMk/>
          <pc:sldMk cId="2978480412" sldId="269"/>
        </pc:sldMkLst>
        <pc:spChg chg="mod">
          <ac:chgData name="Alexandru-Alin Odobescu" userId="342582175e478ab6" providerId="LiveId" clId="{27EE5D2E-D79D-4591-8C0A-2BABB137B89A}" dt="2026-02-21T23:29:53.566" v="13" actId="26606"/>
          <ac:spMkLst>
            <pc:docMk/>
            <pc:sldMk cId="2978480412" sldId="269"/>
            <ac:spMk id="2" creationId="{8570E4CE-F581-02B8-D090-E20711E74CCE}"/>
          </ac:spMkLst>
        </pc:spChg>
        <pc:spChg chg="del">
          <ac:chgData name="Alexandru-Alin Odobescu" userId="342582175e478ab6" providerId="LiveId" clId="{27EE5D2E-D79D-4591-8C0A-2BABB137B89A}" dt="2026-02-21T23:29:53.566" v="13" actId="26606"/>
          <ac:spMkLst>
            <pc:docMk/>
            <pc:sldMk cId="2978480412" sldId="269"/>
            <ac:spMk id="3" creationId="{072BAB54-D408-31A5-4416-19B551ECA052}"/>
          </ac:spMkLst>
        </pc:spChg>
        <pc:spChg chg="add">
          <ac:chgData name="Alexandru-Alin Odobescu" userId="342582175e478ab6" providerId="LiveId" clId="{27EE5D2E-D79D-4591-8C0A-2BABB137B89A}" dt="2026-02-21T23:29:53.566" v="13" actId="26606"/>
          <ac:spMkLst>
            <pc:docMk/>
            <pc:sldMk cId="2978480412" sldId="269"/>
            <ac:spMk id="9" creationId="{BACC6370-2D7E-4714-9D71-7542949D7D5D}"/>
          </ac:spMkLst>
        </pc:spChg>
        <pc:spChg chg="add">
          <ac:chgData name="Alexandru-Alin Odobescu" userId="342582175e478ab6" providerId="LiveId" clId="{27EE5D2E-D79D-4591-8C0A-2BABB137B89A}" dt="2026-02-21T23:29:53.566" v="13" actId="26606"/>
          <ac:spMkLst>
            <pc:docMk/>
            <pc:sldMk cId="2978480412" sldId="269"/>
            <ac:spMk id="11" creationId="{256B2C21-A230-48C0-8DF1-C46611373C44}"/>
          </ac:spMkLst>
        </pc:spChg>
        <pc:spChg chg="add">
          <ac:chgData name="Alexandru-Alin Odobescu" userId="342582175e478ab6" providerId="LiveId" clId="{27EE5D2E-D79D-4591-8C0A-2BABB137B89A}" dt="2026-02-21T23:29:53.566" v="13" actId="26606"/>
          <ac:spMkLst>
            <pc:docMk/>
            <pc:sldMk cId="2978480412" sldId="269"/>
            <ac:spMk id="13" creationId="{3847E18C-932D-4C95-AABA-FEC7C9499AD7}"/>
          </ac:spMkLst>
        </pc:spChg>
        <pc:spChg chg="add">
          <ac:chgData name="Alexandru-Alin Odobescu" userId="342582175e478ab6" providerId="LiveId" clId="{27EE5D2E-D79D-4591-8C0A-2BABB137B89A}" dt="2026-02-21T23:29:53.566" v="13" actId="26606"/>
          <ac:spMkLst>
            <pc:docMk/>
            <pc:sldMk cId="2978480412" sldId="269"/>
            <ac:spMk id="15" creationId="{3150CB11-0C61-439E-910F-5787759E72A0}"/>
          </ac:spMkLst>
        </pc:spChg>
        <pc:spChg chg="add">
          <ac:chgData name="Alexandru-Alin Odobescu" userId="342582175e478ab6" providerId="LiveId" clId="{27EE5D2E-D79D-4591-8C0A-2BABB137B89A}" dt="2026-02-21T23:29:53.566" v="13" actId="26606"/>
          <ac:spMkLst>
            <pc:docMk/>
            <pc:sldMk cId="2978480412" sldId="269"/>
            <ac:spMk id="17" creationId="{43F8A58B-5155-44CE-A5FF-7647B47D0A7A}"/>
          </ac:spMkLst>
        </pc:spChg>
        <pc:spChg chg="add">
          <ac:chgData name="Alexandru-Alin Odobescu" userId="342582175e478ab6" providerId="LiveId" clId="{27EE5D2E-D79D-4591-8C0A-2BABB137B89A}" dt="2026-02-21T23:29:53.566" v="13" actId="26606"/>
          <ac:spMkLst>
            <pc:docMk/>
            <pc:sldMk cId="2978480412" sldId="269"/>
            <ac:spMk id="19" creationId="{443F2ACA-E6D6-4028-82DD-F03C262D5DE6}"/>
          </ac:spMkLst>
        </pc:spChg>
        <pc:graphicFrameChg chg="add">
          <ac:chgData name="Alexandru-Alin Odobescu" userId="342582175e478ab6" providerId="LiveId" clId="{27EE5D2E-D79D-4591-8C0A-2BABB137B89A}" dt="2026-02-21T23:29:53.566" v="13" actId="26606"/>
          <ac:graphicFrameMkLst>
            <pc:docMk/>
            <pc:sldMk cId="2978480412" sldId="269"/>
            <ac:graphicFrameMk id="5" creationId="{713AEB0A-0DF1-6BBE-0289-C07504B32617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48C2FA-27FA-44C4-8589-0A2D64D22A9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674A2E-0D45-4BE0-84E1-9CAA4BF80CCF}">
      <dgm:prSet/>
      <dgm:spPr/>
      <dgm:t>
        <a:bodyPr/>
        <a:lstStyle/>
        <a:p>
          <a:r>
            <a:rPr lang="en-GB"/>
            <a:t>Founded in 1985, based in Dubai</a:t>
          </a:r>
          <a:endParaRPr lang="en-US"/>
        </a:p>
      </dgm:t>
    </dgm:pt>
    <dgm:pt modelId="{464BB9F0-E3AB-48EC-9C5D-E3C114301E0B}" type="parTrans" cxnId="{786F68F8-69BF-4401-AC13-3829C1190BC9}">
      <dgm:prSet/>
      <dgm:spPr/>
      <dgm:t>
        <a:bodyPr/>
        <a:lstStyle/>
        <a:p>
          <a:endParaRPr lang="en-US"/>
        </a:p>
      </dgm:t>
    </dgm:pt>
    <dgm:pt modelId="{C66B56EE-106F-4A26-B33C-85A1708CA499}" type="sibTrans" cxnId="{786F68F8-69BF-4401-AC13-3829C1190BC9}">
      <dgm:prSet/>
      <dgm:spPr/>
      <dgm:t>
        <a:bodyPr/>
        <a:lstStyle/>
        <a:p>
          <a:endParaRPr lang="en-US"/>
        </a:p>
      </dgm:t>
    </dgm:pt>
    <dgm:pt modelId="{43C364D5-6204-4B63-86FF-80069E6550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Part of the Emirates Group</a:t>
          </a:r>
          <a:endParaRPr lang="en-US"/>
        </a:p>
      </dgm:t>
    </dgm:pt>
    <dgm:pt modelId="{55D1DCE8-6132-4074-BC76-05C4296F52BB}" type="parTrans" cxnId="{B8588EEB-5C06-459C-B7AA-685DBFA6DA78}">
      <dgm:prSet/>
      <dgm:spPr/>
      <dgm:t>
        <a:bodyPr/>
        <a:lstStyle/>
        <a:p>
          <a:endParaRPr lang="en-US"/>
        </a:p>
      </dgm:t>
    </dgm:pt>
    <dgm:pt modelId="{1B38A47F-BF6E-4356-91C9-3510ADB13976}" type="sibTrans" cxnId="{B8588EEB-5C06-459C-B7AA-685DBFA6DA78}">
      <dgm:prSet/>
      <dgm:spPr/>
      <dgm:t>
        <a:bodyPr/>
        <a:lstStyle/>
        <a:p>
          <a:endParaRPr lang="en-US"/>
        </a:p>
      </dgm:t>
    </dgm:pt>
    <dgm:pt modelId="{F4432DC4-395B-4600-B5B9-DB08EDFE57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Operates over 150 destinations globally</a:t>
          </a:r>
          <a:endParaRPr lang="en-US"/>
        </a:p>
      </dgm:t>
    </dgm:pt>
    <dgm:pt modelId="{74559FC4-D85A-4D8B-819A-984AEC7651C1}" type="parTrans" cxnId="{9BD055D2-BB51-4A5A-9D8B-494E65A8D496}">
      <dgm:prSet/>
      <dgm:spPr/>
      <dgm:t>
        <a:bodyPr/>
        <a:lstStyle/>
        <a:p>
          <a:endParaRPr lang="en-US"/>
        </a:p>
      </dgm:t>
    </dgm:pt>
    <dgm:pt modelId="{B688DFAE-9545-4C67-B987-71437884AB77}" type="sibTrans" cxnId="{9BD055D2-BB51-4A5A-9D8B-494E65A8D496}">
      <dgm:prSet/>
      <dgm:spPr/>
      <dgm:t>
        <a:bodyPr/>
        <a:lstStyle/>
        <a:p>
          <a:endParaRPr lang="en-US"/>
        </a:p>
      </dgm:t>
    </dgm:pt>
    <dgm:pt modelId="{7B7DCDCA-B53C-4AEA-B386-74761BB460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Known for premium service and innovation</a:t>
          </a:r>
          <a:endParaRPr lang="en-US"/>
        </a:p>
      </dgm:t>
    </dgm:pt>
    <dgm:pt modelId="{9E2D40CB-2408-4FA1-B995-D565CBAD8BEF}" type="parTrans" cxnId="{FD906977-F496-43D4-AC04-C7D19068FA19}">
      <dgm:prSet/>
      <dgm:spPr/>
      <dgm:t>
        <a:bodyPr/>
        <a:lstStyle/>
        <a:p>
          <a:endParaRPr lang="en-US"/>
        </a:p>
      </dgm:t>
    </dgm:pt>
    <dgm:pt modelId="{DC0866C5-AA09-4662-A559-4F5B8BF22804}" type="sibTrans" cxnId="{FD906977-F496-43D4-AC04-C7D19068FA19}">
      <dgm:prSet/>
      <dgm:spPr/>
      <dgm:t>
        <a:bodyPr/>
        <a:lstStyle/>
        <a:p>
          <a:endParaRPr lang="en-US"/>
        </a:p>
      </dgm:t>
    </dgm:pt>
    <dgm:pt modelId="{1F621245-0E2C-46C8-BA1B-D7FBAFAADF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Large workforce: 100,000+ employees (Emirates Group, 2024)</a:t>
          </a:r>
          <a:endParaRPr lang="en-US"/>
        </a:p>
      </dgm:t>
    </dgm:pt>
    <dgm:pt modelId="{06A8FAEC-27A6-4E83-81A9-1D134D58ADBB}" type="parTrans" cxnId="{74F25788-A4CC-4A39-B3B7-5A6BA30C34D9}">
      <dgm:prSet/>
      <dgm:spPr/>
      <dgm:t>
        <a:bodyPr/>
        <a:lstStyle/>
        <a:p>
          <a:endParaRPr lang="en-US"/>
        </a:p>
      </dgm:t>
    </dgm:pt>
    <dgm:pt modelId="{55CCE2A4-591F-4665-919B-0C9DEF260D5B}" type="sibTrans" cxnId="{74F25788-A4CC-4A39-B3B7-5A6BA30C34D9}">
      <dgm:prSet/>
      <dgm:spPr/>
      <dgm:t>
        <a:bodyPr/>
        <a:lstStyle/>
        <a:p>
          <a:endParaRPr lang="en-US"/>
        </a:p>
      </dgm:t>
    </dgm:pt>
    <dgm:pt modelId="{D078F1B1-4111-4D58-AEF3-2BF9075FD3B7}">
      <dgm:prSet/>
      <dgm:spPr/>
      <dgm:t>
        <a:bodyPr/>
        <a:lstStyle/>
        <a:p>
          <a:r>
            <a:rPr lang="en-GB"/>
            <a:t>Speaker note:</a:t>
          </a:r>
          <a:endParaRPr lang="en-US"/>
        </a:p>
      </dgm:t>
    </dgm:pt>
    <dgm:pt modelId="{51EAF621-F9F4-42F9-9A83-81EF6CB40C21}" type="parTrans" cxnId="{97E05E11-067D-4D27-A514-A9AAB81C6817}">
      <dgm:prSet/>
      <dgm:spPr/>
      <dgm:t>
        <a:bodyPr/>
        <a:lstStyle/>
        <a:p>
          <a:endParaRPr lang="en-US"/>
        </a:p>
      </dgm:t>
    </dgm:pt>
    <dgm:pt modelId="{B7D2CDBB-3D01-4AFE-9A7A-37176421665E}" type="sibTrans" cxnId="{97E05E11-067D-4D27-A514-A9AAB81C6817}">
      <dgm:prSet/>
      <dgm:spPr/>
      <dgm:t>
        <a:bodyPr/>
        <a:lstStyle/>
        <a:p>
          <a:endParaRPr lang="en-US"/>
        </a:p>
      </dgm:t>
    </dgm:pt>
    <dgm:pt modelId="{02913D6E-64E8-4706-8F33-BF30B42650B0}">
      <dgm:prSet/>
      <dgm:spPr/>
      <dgm:t>
        <a:bodyPr/>
        <a:lstStyle/>
        <a:p>
          <a:r>
            <a:rPr lang="en-GB"/>
            <a:t>Emirates is one of the world’s largest international airlines, and its organisational structure supports global operations, customer service excellence, and rapid expansion.</a:t>
          </a:r>
          <a:endParaRPr lang="en-US"/>
        </a:p>
      </dgm:t>
    </dgm:pt>
    <dgm:pt modelId="{982CA5CD-E7C5-4558-B2BC-6C5357F9424E}" type="parTrans" cxnId="{1A8793D7-8B92-40CB-B404-76E2C663489B}">
      <dgm:prSet/>
      <dgm:spPr/>
      <dgm:t>
        <a:bodyPr/>
        <a:lstStyle/>
        <a:p>
          <a:endParaRPr lang="en-US"/>
        </a:p>
      </dgm:t>
    </dgm:pt>
    <dgm:pt modelId="{4467CCE3-6986-42BC-AE4E-416E0D42D585}" type="sibTrans" cxnId="{1A8793D7-8B92-40CB-B404-76E2C663489B}">
      <dgm:prSet/>
      <dgm:spPr/>
      <dgm:t>
        <a:bodyPr/>
        <a:lstStyle/>
        <a:p>
          <a:endParaRPr lang="en-US"/>
        </a:p>
      </dgm:t>
    </dgm:pt>
    <dgm:pt modelId="{8527E83D-723A-4906-890F-D4FA26A5E280}" type="pres">
      <dgm:prSet presAssocID="{3D48C2FA-27FA-44C4-8589-0A2D64D22A91}" presName="outerComposite" presStyleCnt="0">
        <dgm:presLayoutVars>
          <dgm:chMax val="5"/>
          <dgm:dir/>
          <dgm:resizeHandles val="exact"/>
        </dgm:presLayoutVars>
      </dgm:prSet>
      <dgm:spPr/>
    </dgm:pt>
    <dgm:pt modelId="{DC41FBFC-DA91-4500-AFB3-E49F4888FAD7}" type="pres">
      <dgm:prSet presAssocID="{3D48C2FA-27FA-44C4-8589-0A2D64D22A91}" presName="dummyMaxCanvas" presStyleCnt="0">
        <dgm:presLayoutVars/>
      </dgm:prSet>
      <dgm:spPr/>
    </dgm:pt>
    <dgm:pt modelId="{DC5767DA-EE16-456E-9909-5108977B1463}" type="pres">
      <dgm:prSet presAssocID="{3D48C2FA-27FA-44C4-8589-0A2D64D22A91}" presName="ThreeNodes_1" presStyleLbl="node1" presStyleIdx="0" presStyleCnt="3">
        <dgm:presLayoutVars>
          <dgm:bulletEnabled val="1"/>
        </dgm:presLayoutVars>
      </dgm:prSet>
      <dgm:spPr/>
    </dgm:pt>
    <dgm:pt modelId="{DC3F669F-C39C-4A01-B2D1-E0D9F344BD2F}" type="pres">
      <dgm:prSet presAssocID="{3D48C2FA-27FA-44C4-8589-0A2D64D22A91}" presName="ThreeNodes_2" presStyleLbl="node1" presStyleIdx="1" presStyleCnt="3">
        <dgm:presLayoutVars>
          <dgm:bulletEnabled val="1"/>
        </dgm:presLayoutVars>
      </dgm:prSet>
      <dgm:spPr/>
    </dgm:pt>
    <dgm:pt modelId="{A6F50027-EBC1-4A38-BCFA-0A03166138DF}" type="pres">
      <dgm:prSet presAssocID="{3D48C2FA-27FA-44C4-8589-0A2D64D22A91}" presName="ThreeNodes_3" presStyleLbl="node1" presStyleIdx="2" presStyleCnt="3">
        <dgm:presLayoutVars>
          <dgm:bulletEnabled val="1"/>
        </dgm:presLayoutVars>
      </dgm:prSet>
      <dgm:spPr/>
    </dgm:pt>
    <dgm:pt modelId="{E0EB7E70-254A-4420-9DF2-F9D1F7AC7C20}" type="pres">
      <dgm:prSet presAssocID="{3D48C2FA-27FA-44C4-8589-0A2D64D22A91}" presName="ThreeConn_1-2" presStyleLbl="fgAccFollowNode1" presStyleIdx="0" presStyleCnt="2">
        <dgm:presLayoutVars>
          <dgm:bulletEnabled val="1"/>
        </dgm:presLayoutVars>
      </dgm:prSet>
      <dgm:spPr/>
    </dgm:pt>
    <dgm:pt modelId="{CE5386E0-44B5-42B0-ABAE-0F6C44CC1652}" type="pres">
      <dgm:prSet presAssocID="{3D48C2FA-27FA-44C4-8589-0A2D64D22A91}" presName="ThreeConn_2-3" presStyleLbl="fgAccFollowNode1" presStyleIdx="1" presStyleCnt="2">
        <dgm:presLayoutVars>
          <dgm:bulletEnabled val="1"/>
        </dgm:presLayoutVars>
      </dgm:prSet>
      <dgm:spPr/>
    </dgm:pt>
    <dgm:pt modelId="{F21E0E06-D7DE-4F39-939E-68086B975EBC}" type="pres">
      <dgm:prSet presAssocID="{3D48C2FA-27FA-44C4-8589-0A2D64D22A91}" presName="ThreeNodes_1_text" presStyleLbl="node1" presStyleIdx="2" presStyleCnt="3">
        <dgm:presLayoutVars>
          <dgm:bulletEnabled val="1"/>
        </dgm:presLayoutVars>
      </dgm:prSet>
      <dgm:spPr/>
    </dgm:pt>
    <dgm:pt modelId="{2DD27577-824F-4089-BF70-A2AF9B0E78E3}" type="pres">
      <dgm:prSet presAssocID="{3D48C2FA-27FA-44C4-8589-0A2D64D22A91}" presName="ThreeNodes_2_text" presStyleLbl="node1" presStyleIdx="2" presStyleCnt="3">
        <dgm:presLayoutVars>
          <dgm:bulletEnabled val="1"/>
        </dgm:presLayoutVars>
      </dgm:prSet>
      <dgm:spPr/>
    </dgm:pt>
    <dgm:pt modelId="{B6E69052-3D77-41E0-9343-DAF98A549B8A}" type="pres">
      <dgm:prSet presAssocID="{3D48C2FA-27FA-44C4-8589-0A2D64D22A9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7825803-023E-446E-A181-8FC318339E9B}" type="presOf" srcId="{B7D2CDBB-3D01-4AFE-9A7A-37176421665E}" destId="{CE5386E0-44B5-42B0-ABAE-0F6C44CC1652}" srcOrd="0" destOrd="0" presId="urn:microsoft.com/office/officeart/2005/8/layout/vProcess5"/>
    <dgm:cxn modelId="{97E05E11-067D-4D27-A514-A9AAB81C6817}" srcId="{3D48C2FA-27FA-44C4-8589-0A2D64D22A91}" destId="{D078F1B1-4111-4D58-AEF3-2BF9075FD3B7}" srcOrd="1" destOrd="0" parTransId="{51EAF621-F9F4-42F9-9A83-81EF6CB40C21}" sibTransId="{B7D2CDBB-3D01-4AFE-9A7A-37176421665E}"/>
    <dgm:cxn modelId="{730FC318-3E1B-4484-8AAD-694272F84C07}" type="presOf" srcId="{3D48C2FA-27FA-44C4-8589-0A2D64D22A91}" destId="{8527E83D-723A-4906-890F-D4FA26A5E280}" srcOrd="0" destOrd="0" presId="urn:microsoft.com/office/officeart/2005/8/layout/vProcess5"/>
    <dgm:cxn modelId="{BAA86125-27C2-4F44-B23C-08F0CF6D87F7}" type="presOf" srcId="{02913D6E-64E8-4706-8F33-BF30B42650B0}" destId="{A6F50027-EBC1-4A38-BCFA-0A03166138DF}" srcOrd="0" destOrd="0" presId="urn:microsoft.com/office/officeart/2005/8/layout/vProcess5"/>
    <dgm:cxn modelId="{12585A2F-5EA0-4121-9E33-6DC367999162}" type="presOf" srcId="{F4432DC4-395B-4600-B5B9-DB08EDFE578B}" destId="{DC5767DA-EE16-456E-9909-5108977B1463}" srcOrd="0" destOrd="2" presId="urn:microsoft.com/office/officeart/2005/8/layout/vProcess5"/>
    <dgm:cxn modelId="{B17B1B35-9917-49CC-937A-93382FE42E13}" type="presOf" srcId="{1F621245-0E2C-46C8-BA1B-D7FBAFAADFF2}" destId="{F21E0E06-D7DE-4F39-939E-68086B975EBC}" srcOrd="1" destOrd="4" presId="urn:microsoft.com/office/officeart/2005/8/layout/vProcess5"/>
    <dgm:cxn modelId="{FFAF9338-EDB4-47CF-AD36-9281E7ED4B1E}" type="presOf" srcId="{F4432DC4-395B-4600-B5B9-DB08EDFE578B}" destId="{F21E0E06-D7DE-4F39-939E-68086B975EBC}" srcOrd="1" destOrd="2" presId="urn:microsoft.com/office/officeart/2005/8/layout/vProcess5"/>
    <dgm:cxn modelId="{49A07049-419A-4630-83ED-CC3D9231D98E}" type="presOf" srcId="{C66B56EE-106F-4A26-B33C-85A1708CA499}" destId="{E0EB7E70-254A-4420-9DF2-F9D1F7AC7C20}" srcOrd="0" destOrd="0" presId="urn:microsoft.com/office/officeart/2005/8/layout/vProcess5"/>
    <dgm:cxn modelId="{9CA49D51-AF50-4864-B9B4-6B962063362C}" type="presOf" srcId="{7B7DCDCA-B53C-4AEA-B386-74761BB460A9}" destId="{DC5767DA-EE16-456E-9909-5108977B1463}" srcOrd="0" destOrd="3" presId="urn:microsoft.com/office/officeart/2005/8/layout/vProcess5"/>
    <dgm:cxn modelId="{FC582174-04F0-4D90-B485-8CDE673CE997}" type="presOf" srcId="{43C364D5-6204-4B63-86FF-80069E655022}" destId="{F21E0E06-D7DE-4F39-939E-68086B975EBC}" srcOrd="1" destOrd="1" presId="urn:microsoft.com/office/officeart/2005/8/layout/vProcess5"/>
    <dgm:cxn modelId="{FD906977-F496-43D4-AC04-C7D19068FA19}" srcId="{82674A2E-0D45-4BE0-84E1-9CAA4BF80CCF}" destId="{7B7DCDCA-B53C-4AEA-B386-74761BB460A9}" srcOrd="2" destOrd="0" parTransId="{9E2D40CB-2408-4FA1-B995-D565CBAD8BEF}" sibTransId="{DC0866C5-AA09-4662-A559-4F5B8BF22804}"/>
    <dgm:cxn modelId="{7F08947E-BA08-495B-9AEF-D2F3BADD0441}" type="presOf" srcId="{82674A2E-0D45-4BE0-84E1-9CAA4BF80CCF}" destId="{F21E0E06-D7DE-4F39-939E-68086B975EBC}" srcOrd="1" destOrd="0" presId="urn:microsoft.com/office/officeart/2005/8/layout/vProcess5"/>
    <dgm:cxn modelId="{07F16F88-E692-4364-8719-8E7B57A8ACC5}" type="presOf" srcId="{02913D6E-64E8-4706-8F33-BF30B42650B0}" destId="{B6E69052-3D77-41E0-9343-DAF98A549B8A}" srcOrd="1" destOrd="0" presId="urn:microsoft.com/office/officeart/2005/8/layout/vProcess5"/>
    <dgm:cxn modelId="{74F25788-A4CC-4A39-B3B7-5A6BA30C34D9}" srcId="{82674A2E-0D45-4BE0-84E1-9CAA4BF80CCF}" destId="{1F621245-0E2C-46C8-BA1B-D7FBAFAADFF2}" srcOrd="3" destOrd="0" parTransId="{06A8FAEC-27A6-4E83-81A9-1D134D58ADBB}" sibTransId="{55CCE2A4-591F-4665-919B-0C9DEF260D5B}"/>
    <dgm:cxn modelId="{80022EA7-E851-4618-9605-EFAF3254F198}" type="presOf" srcId="{1F621245-0E2C-46C8-BA1B-D7FBAFAADFF2}" destId="{DC5767DA-EE16-456E-9909-5108977B1463}" srcOrd="0" destOrd="4" presId="urn:microsoft.com/office/officeart/2005/8/layout/vProcess5"/>
    <dgm:cxn modelId="{D2B078AC-06D0-4281-B8DA-B139F0D0E353}" type="presOf" srcId="{82674A2E-0D45-4BE0-84E1-9CAA4BF80CCF}" destId="{DC5767DA-EE16-456E-9909-5108977B1463}" srcOrd="0" destOrd="0" presId="urn:microsoft.com/office/officeart/2005/8/layout/vProcess5"/>
    <dgm:cxn modelId="{0D7D75B5-0070-4C04-82C6-8856743F3745}" type="presOf" srcId="{D078F1B1-4111-4D58-AEF3-2BF9075FD3B7}" destId="{DC3F669F-C39C-4A01-B2D1-E0D9F344BD2F}" srcOrd="0" destOrd="0" presId="urn:microsoft.com/office/officeart/2005/8/layout/vProcess5"/>
    <dgm:cxn modelId="{75C2DDB8-1017-4DC8-894D-84D2E1649B1B}" type="presOf" srcId="{D078F1B1-4111-4D58-AEF3-2BF9075FD3B7}" destId="{2DD27577-824F-4089-BF70-A2AF9B0E78E3}" srcOrd="1" destOrd="0" presId="urn:microsoft.com/office/officeart/2005/8/layout/vProcess5"/>
    <dgm:cxn modelId="{9BD055D2-BB51-4A5A-9D8B-494E65A8D496}" srcId="{82674A2E-0D45-4BE0-84E1-9CAA4BF80CCF}" destId="{F4432DC4-395B-4600-B5B9-DB08EDFE578B}" srcOrd="1" destOrd="0" parTransId="{74559FC4-D85A-4D8B-819A-984AEC7651C1}" sibTransId="{B688DFAE-9545-4C67-B987-71437884AB77}"/>
    <dgm:cxn modelId="{1A8793D7-8B92-40CB-B404-76E2C663489B}" srcId="{3D48C2FA-27FA-44C4-8589-0A2D64D22A91}" destId="{02913D6E-64E8-4706-8F33-BF30B42650B0}" srcOrd="2" destOrd="0" parTransId="{982CA5CD-E7C5-4558-B2BC-6C5357F9424E}" sibTransId="{4467CCE3-6986-42BC-AE4E-416E0D42D585}"/>
    <dgm:cxn modelId="{8217C8E5-6384-4C38-B13E-86CB838D7D84}" type="presOf" srcId="{7B7DCDCA-B53C-4AEA-B386-74761BB460A9}" destId="{F21E0E06-D7DE-4F39-939E-68086B975EBC}" srcOrd="1" destOrd="3" presId="urn:microsoft.com/office/officeart/2005/8/layout/vProcess5"/>
    <dgm:cxn modelId="{FDEC8AE9-831A-432B-8FD0-A08D7BD9E5FB}" type="presOf" srcId="{43C364D5-6204-4B63-86FF-80069E655022}" destId="{DC5767DA-EE16-456E-9909-5108977B1463}" srcOrd="0" destOrd="1" presId="urn:microsoft.com/office/officeart/2005/8/layout/vProcess5"/>
    <dgm:cxn modelId="{B8588EEB-5C06-459C-B7AA-685DBFA6DA78}" srcId="{82674A2E-0D45-4BE0-84E1-9CAA4BF80CCF}" destId="{43C364D5-6204-4B63-86FF-80069E655022}" srcOrd="0" destOrd="0" parTransId="{55D1DCE8-6132-4074-BC76-05C4296F52BB}" sibTransId="{1B38A47F-BF6E-4356-91C9-3510ADB13976}"/>
    <dgm:cxn modelId="{786F68F8-69BF-4401-AC13-3829C1190BC9}" srcId="{3D48C2FA-27FA-44C4-8589-0A2D64D22A91}" destId="{82674A2E-0D45-4BE0-84E1-9CAA4BF80CCF}" srcOrd="0" destOrd="0" parTransId="{464BB9F0-E3AB-48EC-9C5D-E3C114301E0B}" sibTransId="{C66B56EE-106F-4A26-B33C-85A1708CA499}"/>
    <dgm:cxn modelId="{761F4A02-96FF-42FD-B2D7-FD6CBC421B7C}" type="presParOf" srcId="{8527E83D-723A-4906-890F-D4FA26A5E280}" destId="{DC41FBFC-DA91-4500-AFB3-E49F4888FAD7}" srcOrd="0" destOrd="0" presId="urn:microsoft.com/office/officeart/2005/8/layout/vProcess5"/>
    <dgm:cxn modelId="{3EF8E8DA-921E-4D4A-9760-C75A56D4ED48}" type="presParOf" srcId="{8527E83D-723A-4906-890F-D4FA26A5E280}" destId="{DC5767DA-EE16-456E-9909-5108977B1463}" srcOrd="1" destOrd="0" presId="urn:microsoft.com/office/officeart/2005/8/layout/vProcess5"/>
    <dgm:cxn modelId="{D1E20DAC-79E1-4C8E-9336-DF0DF194CDEA}" type="presParOf" srcId="{8527E83D-723A-4906-890F-D4FA26A5E280}" destId="{DC3F669F-C39C-4A01-B2D1-E0D9F344BD2F}" srcOrd="2" destOrd="0" presId="urn:microsoft.com/office/officeart/2005/8/layout/vProcess5"/>
    <dgm:cxn modelId="{AD3D1C3A-EDB0-4955-8BEC-C76A1AB180BA}" type="presParOf" srcId="{8527E83D-723A-4906-890F-D4FA26A5E280}" destId="{A6F50027-EBC1-4A38-BCFA-0A03166138DF}" srcOrd="3" destOrd="0" presId="urn:microsoft.com/office/officeart/2005/8/layout/vProcess5"/>
    <dgm:cxn modelId="{68CCD256-B8EF-458A-AA73-15430D866212}" type="presParOf" srcId="{8527E83D-723A-4906-890F-D4FA26A5E280}" destId="{E0EB7E70-254A-4420-9DF2-F9D1F7AC7C20}" srcOrd="4" destOrd="0" presId="urn:microsoft.com/office/officeart/2005/8/layout/vProcess5"/>
    <dgm:cxn modelId="{49808F39-08CF-462D-B6FB-CE3FB9D75086}" type="presParOf" srcId="{8527E83D-723A-4906-890F-D4FA26A5E280}" destId="{CE5386E0-44B5-42B0-ABAE-0F6C44CC1652}" srcOrd="5" destOrd="0" presId="urn:microsoft.com/office/officeart/2005/8/layout/vProcess5"/>
    <dgm:cxn modelId="{9EA5F2FC-7658-451F-B0E2-4D25199240FD}" type="presParOf" srcId="{8527E83D-723A-4906-890F-D4FA26A5E280}" destId="{F21E0E06-D7DE-4F39-939E-68086B975EBC}" srcOrd="6" destOrd="0" presId="urn:microsoft.com/office/officeart/2005/8/layout/vProcess5"/>
    <dgm:cxn modelId="{59210878-4AB3-4687-A10F-FAEED42B7D7F}" type="presParOf" srcId="{8527E83D-723A-4906-890F-D4FA26A5E280}" destId="{2DD27577-824F-4089-BF70-A2AF9B0E78E3}" srcOrd="7" destOrd="0" presId="urn:microsoft.com/office/officeart/2005/8/layout/vProcess5"/>
    <dgm:cxn modelId="{26A20DC1-29CF-4572-AFFF-DDA642AAA80D}" type="presParOf" srcId="{8527E83D-723A-4906-890F-D4FA26A5E280}" destId="{B6E69052-3D77-41E0-9343-DAF98A549B8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97E206-4214-4B99-9BAB-82427C72A5B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7B3E0E6-7829-4575-A46B-472C4C90F415}">
      <dgm:prSet/>
      <dgm:spPr/>
      <dgm:t>
        <a:bodyPr/>
        <a:lstStyle/>
        <a:p>
          <a:r>
            <a:rPr lang="en-GB"/>
            <a:t>Definition:</a:t>
          </a:r>
          <a:endParaRPr lang="en-US"/>
        </a:p>
      </dgm:t>
    </dgm:pt>
    <dgm:pt modelId="{80D288F6-CB92-421C-B4B9-3DEC33CB443D}" type="parTrans" cxnId="{217C1D14-A8C2-47C1-A90D-0156CB508267}">
      <dgm:prSet/>
      <dgm:spPr/>
      <dgm:t>
        <a:bodyPr/>
        <a:lstStyle/>
        <a:p>
          <a:endParaRPr lang="en-US"/>
        </a:p>
      </dgm:t>
    </dgm:pt>
    <dgm:pt modelId="{47A6DEB7-B3E7-4AF5-BD9A-08DBE773AFFF}" type="sibTrans" cxnId="{217C1D14-A8C2-47C1-A90D-0156CB508267}">
      <dgm:prSet/>
      <dgm:spPr/>
      <dgm:t>
        <a:bodyPr/>
        <a:lstStyle/>
        <a:p>
          <a:endParaRPr lang="en-US"/>
        </a:p>
      </dgm:t>
    </dgm:pt>
    <dgm:pt modelId="{755EDEB8-7B02-4A11-BC29-8B7DFE13C0C3}">
      <dgm:prSet/>
      <dgm:spPr/>
      <dgm:t>
        <a:bodyPr/>
        <a:lstStyle/>
        <a:p>
          <a:r>
            <a:rPr lang="en-GB"/>
            <a:t>The formal system that defines roles, responsibilities, and reporting relationships (Daft, 2021).</a:t>
          </a:r>
          <a:endParaRPr lang="en-US"/>
        </a:p>
      </dgm:t>
    </dgm:pt>
    <dgm:pt modelId="{B840204B-6DB9-4B45-AB89-EAD7D6D4D7D9}" type="parTrans" cxnId="{97BCAA31-BCD7-4C35-8FA0-9CD56D3C0329}">
      <dgm:prSet/>
      <dgm:spPr/>
      <dgm:t>
        <a:bodyPr/>
        <a:lstStyle/>
        <a:p>
          <a:endParaRPr lang="en-US"/>
        </a:p>
      </dgm:t>
    </dgm:pt>
    <dgm:pt modelId="{69F299EB-5FE2-4D4F-98E0-8BC80B6EEAB6}" type="sibTrans" cxnId="{97BCAA31-BCD7-4C35-8FA0-9CD56D3C0329}">
      <dgm:prSet/>
      <dgm:spPr/>
      <dgm:t>
        <a:bodyPr/>
        <a:lstStyle/>
        <a:p>
          <a:endParaRPr lang="en-US"/>
        </a:p>
      </dgm:t>
    </dgm:pt>
    <dgm:pt modelId="{5283DF5A-2E42-4999-B573-86B9F2AC60C2}">
      <dgm:prSet/>
      <dgm:spPr/>
      <dgm:t>
        <a:bodyPr/>
        <a:lstStyle/>
        <a:p>
          <a:r>
            <a:rPr lang="en-GB"/>
            <a:t>Importance:</a:t>
          </a:r>
          <a:endParaRPr lang="en-US"/>
        </a:p>
      </dgm:t>
    </dgm:pt>
    <dgm:pt modelId="{F732E9CD-EB7A-4737-A95F-95F7F5C0A88C}" type="parTrans" cxnId="{E11C9BB6-3314-4642-BED3-08CB8B3A7464}">
      <dgm:prSet/>
      <dgm:spPr/>
      <dgm:t>
        <a:bodyPr/>
        <a:lstStyle/>
        <a:p>
          <a:endParaRPr lang="en-US"/>
        </a:p>
      </dgm:t>
    </dgm:pt>
    <dgm:pt modelId="{1F113F0E-E777-4A69-8F06-880C10D1B466}" type="sibTrans" cxnId="{E11C9BB6-3314-4642-BED3-08CB8B3A7464}">
      <dgm:prSet/>
      <dgm:spPr/>
      <dgm:t>
        <a:bodyPr/>
        <a:lstStyle/>
        <a:p>
          <a:endParaRPr lang="en-US"/>
        </a:p>
      </dgm:t>
    </dgm:pt>
    <dgm:pt modelId="{60AA6971-8CC2-4932-B8EF-B970CA54774C}">
      <dgm:prSet/>
      <dgm:spPr/>
      <dgm:t>
        <a:bodyPr/>
        <a:lstStyle/>
        <a:p>
          <a:r>
            <a:rPr lang="en-GB"/>
            <a:t>Ensures coordination across global operations</a:t>
          </a:r>
          <a:endParaRPr lang="en-US"/>
        </a:p>
      </dgm:t>
    </dgm:pt>
    <dgm:pt modelId="{7A6EF97C-0053-45A6-8545-3E129E859BFD}" type="parTrans" cxnId="{0510A34C-4E98-45B9-A607-F583C75E1AD8}">
      <dgm:prSet/>
      <dgm:spPr/>
      <dgm:t>
        <a:bodyPr/>
        <a:lstStyle/>
        <a:p>
          <a:endParaRPr lang="en-US"/>
        </a:p>
      </dgm:t>
    </dgm:pt>
    <dgm:pt modelId="{D595D403-346F-4B0D-A716-CE3E031125F1}" type="sibTrans" cxnId="{0510A34C-4E98-45B9-A607-F583C75E1AD8}">
      <dgm:prSet/>
      <dgm:spPr/>
      <dgm:t>
        <a:bodyPr/>
        <a:lstStyle/>
        <a:p>
          <a:endParaRPr lang="en-US"/>
        </a:p>
      </dgm:t>
    </dgm:pt>
    <dgm:pt modelId="{D928DC3A-6493-4B3F-A4B0-CE05B27219D0}">
      <dgm:prSet/>
      <dgm:spPr/>
      <dgm:t>
        <a:bodyPr/>
        <a:lstStyle/>
        <a:p>
          <a:r>
            <a:rPr lang="en-GB"/>
            <a:t>Supports strategic goals</a:t>
          </a:r>
          <a:endParaRPr lang="en-US"/>
        </a:p>
      </dgm:t>
    </dgm:pt>
    <dgm:pt modelId="{87A9C51C-2962-4080-A29E-0051048057BE}" type="parTrans" cxnId="{5220468D-05F7-453B-94BA-663EE60571CD}">
      <dgm:prSet/>
      <dgm:spPr/>
      <dgm:t>
        <a:bodyPr/>
        <a:lstStyle/>
        <a:p>
          <a:endParaRPr lang="en-US"/>
        </a:p>
      </dgm:t>
    </dgm:pt>
    <dgm:pt modelId="{2E432DA9-9A1F-4098-B873-1620591B8782}" type="sibTrans" cxnId="{5220468D-05F7-453B-94BA-663EE60571CD}">
      <dgm:prSet/>
      <dgm:spPr/>
      <dgm:t>
        <a:bodyPr/>
        <a:lstStyle/>
        <a:p>
          <a:endParaRPr lang="en-US"/>
        </a:p>
      </dgm:t>
    </dgm:pt>
    <dgm:pt modelId="{63AFA7AE-1847-46C5-AAB3-93535AF7F5C6}">
      <dgm:prSet/>
      <dgm:spPr/>
      <dgm:t>
        <a:bodyPr/>
        <a:lstStyle/>
        <a:p>
          <a:r>
            <a:rPr lang="en-GB"/>
            <a:t>Improves communication and accountability</a:t>
          </a:r>
          <a:endParaRPr lang="en-US"/>
        </a:p>
      </dgm:t>
    </dgm:pt>
    <dgm:pt modelId="{CA442B7E-ED57-485C-B18A-A1BE0E0287FB}" type="parTrans" cxnId="{2876669B-145A-49D3-823A-96B71DD42578}">
      <dgm:prSet/>
      <dgm:spPr/>
      <dgm:t>
        <a:bodyPr/>
        <a:lstStyle/>
        <a:p>
          <a:endParaRPr lang="en-US"/>
        </a:p>
      </dgm:t>
    </dgm:pt>
    <dgm:pt modelId="{B64F7D67-8750-4BC6-A664-BB1F82437119}" type="sibTrans" cxnId="{2876669B-145A-49D3-823A-96B71DD42578}">
      <dgm:prSet/>
      <dgm:spPr/>
      <dgm:t>
        <a:bodyPr/>
        <a:lstStyle/>
        <a:p>
          <a:endParaRPr lang="en-US"/>
        </a:p>
      </dgm:t>
    </dgm:pt>
    <dgm:pt modelId="{CB972592-03DC-460F-B6DF-459357440A5D}">
      <dgm:prSet/>
      <dgm:spPr/>
      <dgm:t>
        <a:bodyPr/>
        <a:lstStyle/>
        <a:p>
          <a:r>
            <a:rPr lang="en-GB"/>
            <a:t>Enables efficiency and service quality</a:t>
          </a:r>
          <a:endParaRPr lang="en-US"/>
        </a:p>
      </dgm:t>
    </dgm:pt>
    <dgm:pt modelId="{C626E41C-6F12-48E6-9CF3-3F906726E344}" type="parTrans" cxnId="{ED4EF061-5D09-4492-83E8-4D958056980E}">
      <dgm:prSet/>
      <dgm:spPr/>
      <dgm:t>
        <a:bodyPr/>
        <a:lstStyle/>
        <a:p>
          <a:endParaRPr lang="en-US"/>
        </a:p>
      </dgm:t>
    </dgm:pt>
    <dgm:pt modelId="{61AE7E0F-40B3-4030-9C3B-A1FFB899B1DC}" type="sibTrans" cxnId="{ED4EF061-5D09-4492-83E8-4D958056980E}">
      <dgm:prSet/>
      <dgm:spPr/>
      <dgm:t>
        <a:bodyPr/>
        <a:lstStyle/>
        <a:p>
          <a:endParaRPr lang="en-US"/>
        </a:p>
      </dgm:t>
    </dgm:pt>
    <dgm:pt modelId="{DA99F31D-1F20-4BED-96DF-B22AB68FDC16}">
      <dgm:prSet/>
      <dgm:spPr/>
      <dgm:t>
        <a:bodyPr/>
        <a:lstStyle/>
        <a:p>
          <a:r>
            <a:rPr lang="en-GB"/>
            <a:t>Organisational Chart:</a:t>
          </a:r>
          <a:endParaRPr lang="en-US"/>
        </a:p>
      </dgm:t>
    </dgm:pt>
    <dgm:pt modelId="{A4EF1119-4DD5-46BC-B81A-4972DB5AE350}" type="parTrans" cxnId="{3BA6009E-3E01-49EB-99D1-CB55136BF6CC}">
      <dgm:prSet/>
      <dgm:spPr/>
      <dgm:t>
        <a:bodyPr/>
        <a:lstStyle/>
        <a:p>
          <a:endParaRPr lang="en-US"/>
        </a:p>
      </dgm:t>
    </dgm:pt>
    <dgm:pt modelId="{001D8689-E7ED-4397-BA19-5F4DBEB06CBD}" type="sibTrans" cxnId="{3BA6009E-3E01-49EB-99D1-CB55136BF6CC}">
      <dgm:prSet/>
      <dgm:spPr/>
      <dgm:t>
        <a:bodyPr/>
        <a:lstStyle/>
        <a:p>
          <a:endParaRPr lang="en-US"/>
        </a:p>
      </dgm:t>
    </dgm:pt>
    <dgm:pt modelId="{3B240449-69E7-4CF4-BBDC-2D8D9876A1FD}">
      <dgm:prSet/>
      <dgm:spPr/>
      <dgm:t>
        <a:bodyPr/>
        <a:lstStyle/>
        <a:p>
          <a:r>
            <a:rPr lang="en-GB"/>
            <a:t>A visual representation of hierarchy and reporting lines (Jones, 2020).</a:t>
          </a:r>
          <a:endParaRPr lang="en-US"/>
        </a:p>
      </dgm:t>
    </dgm:pt>
    <dgm:pt modelId="{A4BE5085-4366-4B15-9537-E16FE2BB7C5E}" type="parTrans" cxnId="{6AF10915-7897-4A8C-8659-65874AAE1EF6}">
      <dgm:prSet/>
      <dgm:spPr/>
      <dgm:t>
        <a:bodyPr/>
        <a:lstStyle/>
        <a:p>
          <a:endParaRPr lang="en-US"/>
        </a:p>
      </dgm:t>
    </dgm:pt>
    <dgm:pt modelId="{14864FF8-208E-4243-B4F1-A220B2B11D4A}" type="sibTrans" cxnId="{6AF10915-7897-4A8C-8659-65874AAE1EF6}">
      <dgm:prSet/>
      <dgm:spPr/>
      <dgm:t>
        <a:bodyPr/>
        <a:lstStyle/>
        <a:p>
          <a:endParaRPr lang="en-US"/>
        </a:p>
      </dgm:t>
    </dgm:pt>
    <dgm:pt modelId="{BED42638-7322-4D55-8E6D-4FBCE1039BB2}" type="pres">
      <dgm:prSet presAssocID="{3D97E206-4214-4B99-9BAB-82427C72A5B1}" presName="linear" presStyleCnt="0">
        <dgm:presLayoutVars>
          <dgm:animLvl val="lvl"/>
          <dgm:resizeHandles val="exact"/>
        </dgm:presLayoutVars>
      </dgm:prSet>
      <dgm:spPr/>
    </dgm:pt>
    <dgm:pt modelId="{E87D0253-E477-4EE8-9544-22DD21F02A44}" type="pres">
      <dgm:prSet presAssocID="{87B3E0E6-7829-4575-A46B-472C4C90F41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44AA283-415F-4714-8262-722F776DCEF4}" type="pres">
      <dgm:prSet presAssocID="{87B3E0E6-7829-4575-A46B-472C4C90F415}" presName="childText" presStyleLbl="revTx" presStyleIdx="0" presStyleCnt="3">
        <dgm:presLayoutVars>
          <dgm:bulletEnabled val="1"/>
        </dgm:presLayoutVars>
      </dgm:prSet>
      <dgm:spPr/>
    </dgm:pt>
    <dgm:pt modelId="{1BF266A9-22D0-434A-B7AF-241A616381AB}" type="pres">
      <dgm:prSet presAssocID="{5283DF5A-2E42-4999-B573-86B9F2AC60C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8B0EAA0-598F-4017-BC44-31AC60CD2A0A}" type="pres">
      <dgm:prSet presAssocID="{5283DF5A-2E42-4999-B573-86B9F2AC60C2}" presName="childText" presStyleLbl="revTx" presStyleIdx="1" presStyleCnt="3">
        <dgm:presLayoutVars>
          <dgm:bulletEnabled val="1"/>
        </dgm:presLayoutVars>
      </dgm:prSet>
      <dgm:spPr/>
    </dgm:pt>
    <dgm:pt modelId="{ED830EA5-D477-4684-B575-475F2A96AD19}" type="pres">
      <dgm:prSet presAssocID="{DA99F31D-1F20-4BED-96DF-B22AB68FDC16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471FEC46-FC80-4AA4-83E4-E255F19F43E2}" type="pres">
      <dgm:prSet presAssocID="{DA99F31D-1F20-4BED-96DF-B22AB68FDC16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17C1D14-A8C2-47C1-A90D-0156CB508267}" srcId="{3D97E206-4214-4B99-9BAB-82427C72A5B1}" destId="{87B3E0E6-7829-4575-A46B-472C4C90F415}" srcOrd="0" destOrd="0" parTransId="{80D288F6-CB92-421C-B4B9-3DEC33CB443D}" sibTransId="{47A6DEB7-B3E7-4AF5-BD9A-08DBE773AFFF}"/>
    <dgm:cxn modelId="{6AF10915-7897-4A8C-8659-65874AAE1EF6}" srcId="{DA99F31D-1F20-4BED-96DF-B22AB68FDC16}" destId="{3B240449-69E7-4CF4-BBDC-2D8D9876A1FD}" srcOrd="0" destOrd="0" parTransId="{A4BE5085-4366-4B15-9537-E16FE2BB7C5E}" sibTransId="{14864FF8-208E-4243-B4F1-A220B2B11D4A}"/>
    <dgm:cxn modelId="{D6BC141B-BD33-4887-97B6-7676256F5151}" type="presOf" srcId="{3D97E206-4214-4B99-9BAB-82427C72A5B1}" destId="{BED42638-7322-4D55-8E6D-4FBCE1039BB2}" srcOrd="0" destOrd="0" presId="urn:microsoft.com/office/officeart/2005/8/layout/vList2"/>
    <dgm:cxn modelId="{97BCAA31-BCD7-4C35-8FA0-9CD56D3C0329}" srcId="{87B3E0E6-7829-4575-A46B-472C4C90F415}" destId="{755EDEB8-7B02-4A11-BC29-8B7DFE13C0C3}" srcOrd="0" destOrd="0" parTransId="{B840204B-6DB9-4B45-AB89-EAD7D6D4D7D9}" sibTransId="{69F299EB-5FE2-4D4F-98E0-8BC80B6EEAB6}"/>
    <dgm:cxn modelId="{D832E23D-CF4D-41BC-B4BC-E770140234EC}" type="presOf" srcId="{CB972592-03DC-460F-B6DF-459357440A5D}" destId="{48B0EAA0-598F-4017-BC44-31AC60CD2A0A}" srcOrd="0" destOrd="3" presId="urn:microsoft.com/office/officeart/2005/8/layout/vList2"/>
    <dgm:cxn modelId="{ED4EF061-5D09-4492-83E8-4D958056980E}" srcId="{5283DF5A-2E42-4999-B573-86B9F2AC60C2}" destId="{CB972592-03DC-460F-B6DF-459357440A5D}" srcOrd="3" destOrd="0" parTransId="{C626E41C-6F12-48E6-9CF3-3F906726E344}" sibTransId="{61AE7E0F-40B3-4030-9C3B-A1FFB899B1DC}"/>
    <dgm:cxn modelId="{E5AC6E42-2055-4B3A-BFA4-81763DBFBA8B}" type="presOf" srcId="{5283DF5A-2E42-4999-B573-86B9F2AC60C2}" destId="{1BF266A9-22D0-434A-B7AF-241A616381AB}" srcOrd="0" destOrd="0" presId="urn:microsoft.com/office/officeart/2005/8/layout/vList2"/>
    <dgm:cxn modelId="{0510A34C-4E98-45B9-A607-F583C75E1AD8}" srcId="{5283DF5A-2E42-4999-B573-86B9F2AC60C2}" destId="{60AA6971-8CC2-4932-B8EF-B970CA54774C}" srcOrd="0" destOrd="0" parTransId="{7A6EF97C-0053-45A6-8545-3E129E859BFD}" sibTransId="{D595D403-346F-4B0D-A716-CE3E031125F1}"/>
    <dgm:cxn modelId="{42E4416F-C98B-43CE-AF9F-2B129D46D03E}" type="presOf" srcId="{87B3E0E6-7829-4575-A46B-472C4C90F415}" destId="{E87D0253-E477-4EE8-9544-22DD21F02A44}" srcOrd="0" destOrd="0" presId="urn:microsoft.com/office/officeart/2005/8/layout/vList2"/>
    <dgm:cxn modelId="{5220468D-05F7-453B-94BA-663EE60571CD}" srcId="{5283DF5A-2E42-4999-B573-86B9F2AC60C2}" destId="{D928DC3A-6493-4B3F-A4B0-CE05B27219D0}" srcOrd="1" destOrd="0" parTransId="{87A9C51C-2962-4080-A29E-0051048057BE}" sibTransId="{2E432DA9-9A1F-4098-B873-1620591B8782}"/>
    <dgm:cxn modelId="{9BF1C596-7B59-48B0-A9AB-FDDF066CF202}" type="presOf" srcId="{755EDEB8-7B02-4A11-BC29-8B7DFE13C0C3}" destId="{844AA283-415F-4714-8262-722F776DCEF4}" srcOrd="0" destOrd="0" presId="urn:microsoft.com/office/officeart/2005/8/layout/vList2"/>
    <dgm:cxn modelId="{4E475197-FBDD-4F3D-BEE1-F7DE6DEE3837}" type="presOf" srcId="{63AFA7AE-1847-46C5-AAB3-93535AF7F5C6}" destId="{48B0EAA0-598F-4017-BC44-31AC60CD2A0A}" srcOrd="0" destOrd="2" presId="urn:microsoft.com/office/officeart/2005/8/layout/vList2"/>
    <dgm:cxn modelId="{2876669B-145A-49D3-823A-96B71DD42578}" srcId="{5283DF5A-2E42-4999-B573-86B9F2AC60C2}" destId="{63AFA7AE-1847-46C5-AAB3-93535AF7F5C6}" srcOrd="2" destOrd="0" parTransId="{CA442B7E-ED57-485C-B18A-A1BE0E0287FB}" sibTransId="{B64F7D67-8750-4BC6-A664-BB1F82437119}"/>
    <dgm:cxn modelId="{3BA6009E-3E01-49EB-99D1-CB55136BF6CC}" srcId="{3D97E206-4214-4B99-9BAB-82427C72A5B1}" destId="{DA99F31D-1F20-4BED-96DF-B22AB68FDC16}" srcOrd="2" destOrd="0" parTransId="{A4EF1119-4DD5-46BC-B81A-4972DB5AE350}" sibTransId="{001D8689-E7ED-4397-BA19-5F4DBEB06CBD}"/>
    <dgm:cxn modelId="{6D7C10AA-EF24-4502-8602-BE32DDF497C0}" type="presOf" srcId="{3B240449-69E7-4CF4-BBDC-2D8D9876A1FD}" destId="{471FEC46-FC80-4AA4-83E4-E255F19F43E2}" srcOrd="0" destOrd="0" presId="urn:microsoft.com/office/officeart/2005/8/layout/vList2"/>
    <dgm:cxn modelId="{92370FB6-1667-47BB-B3D5-F5327CCCC37F}" type="presOf" srcId="{D928DC3A-6493-4B3F-A4B0-CE05B27219D0}" destId="{48B0EAA0-598F-4017-BC44-31AC60CD2A0A}" srcOrd="0" destOrd="1" presId="urn:microsoft.com/office/officeart/2005/8/layout/vList2"/>
    <dgm:cxn modelId="{E11C9BB6-3314-4642-BED3-08CB8B3A7464}" srcId="{3D97E206-4214-4B99-9BAB-82427C72A5B1}" destId="{5283DF5A-2E42-4999-B573-86B9F2AC60C2}" srcOrd="1" destOrd="0" parTransId="{F732E9CD-EB7A-4737-A95F-95F7F5C0A88C}" sibTransId="{1F113F0E-E777-4A69-8F06-880C10D1B466}"/>
    <dgm:cxn modelId="{1F828BC1-5468-4C28-B178-76422CCE564D}" type="presOf" srcId="{DA99F31D-1F20-4BED-96DF-B22AB68FDC16}" destId="{ED830EA5-D477-4684-B575-475F2A96AD19}" srcOrd="0" destOrd="0" presId="urn:microsoft.com/office/officeart/2005/8/layout/vList2"/>
    <dgm:cxn modelId="{F304C4DA-9432-46DC-8FCE-D149266D5412}" type="presOf" srcId="{60AA6971-8CC2-4932-B8EF-B970CA54774C}" destId="{48B0EAA0-598F-4017-BC44-31AC60CD2A0A}" srcOrd="0" destOrd="0" presId="urn:microsoft.com/office/officeart/2005/8/layout/vList2"/>
    <dgm:cxn modelId="{E73DACDA-7667-48D8-ACEC-1DE11B2BDB68}" type="presParOf" srcId="{BED42638-7322-4D55-8E6D-4FBCE1039BB2}" destId="{E87D0253-E477-4EE8-9544-22DD21F02A44}" srcOrd="0" destOrd="0" presId="urn:microsoft.com/office/officeart/2005/8/layout/vList2"/>
    <dgm:cxn modelId="{D5E4B127-1779-4D80-B030-1DBA280BB877}" type="presParOf" srcId="{BED42638-7322-4D55-8E6D-4FBCE1039BB2}" destId="{844AA283-415F-4714-8262-722F776DCEF4}" srcOrd="1" destOrd="0" presId="urn:microsoft.com/office/officeart/2005/8/layout/vList2"/>
    <dgm:cxn modelId="{48A57F2B-3794-4B1C-875B-2DC4A40DB9B4}" type="presParOf" srcId="{BED42638-7322-4D55-8E6D-4FBCE1039BB2}" destId="{1BF266A9-22D0-434A-B7AF-241A616381AB}" srcOrd="2" destOrd="0" presId="urn:microsoft.com/office/officeart/2005/8/layout/vList2"/>
    <dgm:cxn modelId="{395DE537-A6CB-4483-8156-5091669937F7}" type="presParOf" srcId="{BED42638-7322-4D55-8E6D-4FBCE1039BB2}" destId="{48B0EAA0-598F-4017-BC44-31AC60CD2A0A}" srcOrd="3" destOrd="0" presId="urn:microsoft.com/office/officeart/2005/8/layout/vList2"/>
    <dgm:cxn modelId="{0A4EBD97-572C-412A-92EF-851082F361FD}" type="presParOf" srcId="{BED42638-7322-4D55-8E6D-4FBCE1039BB2}" destId="{ED830EA5-D477-4684-B575-475F2A96AD19}" srcOrd="4" destOrd="0" presId="urn:microsoft.com/office/officeart/2005/8/layout/vList2"/>
    <dgm:cxn modelId="{19515DE4-EC66-46E3-8234-0D154C97C158}" type="presParOf" srcId="{BED42638-7322-4D55-8E6D-4FBCE1039BB2}" destId="{471FEC46-FC80-4AA4-83E4-E255F19F43E2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55CB0C9-0962-4611-9573-D06869A770E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CC4CD70-58BD-45BE-B332-1CCB2E7F14C0}">
      <dgm:prSet/>
      <dgm:spPr/>
      <dgm:t>
        <a:bodyPr/>
        <a:lstStyle/>
        <a:p>
          <a:r>
            <a:rPr lang="en-GB"/>
            <a:t>Emirates uses a hybrid structure combining:</a:t>
          </a:r>
          <a:endParaRPr lang="en-US"/>
        </a:p>
      </dgm:t>
    </dgm:pt>
    <dgm:pt modelId="{6DBFBAD5-9E6C-4752-A2C8-31B4317A9434}" type="parTrans" cxnId="{317D2172-6A1E-4F26-8B32-C98B2C2A61B3}">
      <dgm:prSet/>
      <dgm:spPr/>
      <dgm:t>
        <a:bodyPr/>
        <a:lstStyle/>
        <a:p>
          <a:endParaRPr lang="en-US"/>
        </a:p>
      </dgm:t>
    </dgm:pt>
    <dgm:pt modelId="{E683A8D4-0798-4F22-8C27-1299D68675D3}" type="sibTrans" cxnId="{317D2172-6A1E-4F26-8B32-C98B2C2A61B3}">
      <dgm:prSet/>
      <dgm:spPr/>
      <dgm:t>
        <a:bodyPr/>
        <a:lstStyle/>
        <a:p>
          <a:endParaRPr lang="en-US"/>
        </a:p>
      </dgm:t>
    </dgm:pt>
    <dgm:pt modelId="{4CF4C330-461B-4DF6-AA59-3BDF156B11CE}">
      <dgm:prSet/>
      <dgm:spPr/>
      <dgm:t>
        <a:bodyPr/>
        <a:lstStyle/>
        <a:p>
          <a:r>
            <a:rPr lang="en-GB"/>
            <a:t>Functional structure (HR, Finance, Operations)</a:t>
          </a:r>
          <a:endParaRPr lang="en-US"/>
        </a:p>
      </dgm:t>
    </dgm:pt>
    <dgm:pt modelId="{26440D1D-5A8E-417E-AFF7-CA54C7E9946D}" type="parTrans" cxnId="{2FF2CF0E-B945-42AE-9815-D00178D05896}">
      <dgm:prSet/>
      <dgm:spPr/>
      <dgm:t>
        <a:bodyPr/>
        <a:lstStyle/>
        <a:p>
          <a:endParaRPr lang="en-US"/>
        </a:p>
      </dgm:t>
    </dgm:pt>
    <dgm:pt modelId="{7B1C615B-3C9E-4072-BE1B-744185337F1E}" type="sibTrans" cxnId="{2FF2CF0E-B945-42AE-9815-D00178D05896}">
      <dgm:prSet/>
      <dgm:spPr/>
      <dgm:t>
        <a:bodyPr/>
        <a:lstStyle/>
        <a:p>
          <a:endParaRPr lang="en-US"/>
        </a:p>
      </dgm:t>
    </dgm:pt>
    <dgm:pt modelId="{3E3F40B2-9725-45C0-8E85-6A5E7DD70EB0}">
      <dgm:prSet/>
      <dgm:spPr/>
      <dgm:t>
        <a:bodyPr/>
        <a:lstStyle/>
        <a:p>
          <a:r>
            <a:rPr lang="en-GB"/>
            <a:t>Divisional structure (Engineering, Flight Operations, Cabin Crew, Commercial)</a:t>
          </a:r>
          <a:endParaRPr lang="en-US"/>
        </a:p>
      </dgm:t>
    </dgm:pt>
    <dgm:pt modelId="{B1E3B4C0-B0AF-4D63-812D-A0E84B489C4F}" type="parTrans" cxnId="{BE4DE009-C6F2-449E-BAB7-6F770C55AEC5}">
      <dgm:prSet/>
      <dgm:spPr/>
      <dgm:t>
        <a:bodyPr/>
        <a:lstStyle/>
        <a:p>
          <a:endParaRPr lang="en-US"/>
        </a:p>
      </dgm:t>
    </dgm:pt>
    <dgm:pt modelId="{DFC88538-9F60-4499-94DD-FAB733057D04}" type="sibTrans" cxnId="{BE4DE009-C6F2-449E-BAB7-6F770C55AEC5}">
      <dgm:prSet/>
      <dgm:spPr/>
      <dgm:t>
        <a:bodyPr/>
        <a:lstStyle/>
        <a:p>
          <a:endParaRPr lang="en-US"/>
        </a:p>
      </dgm:t>
    </dgm:pt>
    <dgm:pt modelId="{6CDF9BC2-E7D1-4FCA-B5A4-C2997A0B54C3}">
      <dgm:prSet/>
      <dgm:spPr/>
      <dgm:t>
        <a:bodyPr/>
        <a:lstStyle/>
        <a:p>
          <a:r>
            <a:rPr lang="en-GB"/>
            <a:t>Matrix elements for major projects and routes</a:t>
          </a:r>
          <a:endParaRPr lang="en-US"/>
        </a:p>
      </dgm:t>
    </dgm:pt>
    <dgm:pt modelId="{16EA4297-5811-46C4-AFCA-458855B77AAC}" type="parTrans" cxnId="{A32E565B-7DDB-4DFF-8451-33B6AE864138}">
      <dgm:prSet/>
      <dgm:spPr/>
      <dgm:t>
        <a:bodyPr/>
        <a:lstStyle/>
        <a:p>
          <a:endParaRPr lang="en-US"/>
        </a:p>
      </dgm:t>
    </dgm:pt>
    <dgm:pt modelId="{FFAF3485-E8FA-4B09-BC70-A1FBDD1DFA48}" type="sibTrans" cxnId="{A32E565B-7DDB-4DFF-8451-33B6AE864138}">
      <dgm:prSet/>
      <dgm:spPr/>
      <dgm:t>
        <a:bodyPr/>
        <a:lstStyle/>
        <a:p>
          <a:endParaRPr lang="en-US"/>
        </a:p>
      </dgm:t>
    </dgm:pt>
    <dgm:pt modelId="{3EC3B09B-FC5F-4015-BD77-726AFD7CD5DD}">
      <dgm:prSet/>
      <dgm:spPr/>
      <dgm:t>
        <a:bodyPr/>
        <a:lstStyle/>
        <a:p>
          <a:r>
            <a:rPr lang="en-GB"/>
            <a:t>CEO at the top, followed by divisional heads</a:t>
          </a:r>
          <a:endParaRPr lang="en-US"/>
        </a:p>
      </dgm:t>
    </dgm:pt>
    <dgm:pt modelId="{1F6E20D7-0117-49DD-A7DA-B5FD748D4751}" type="parTrans" cxnId="{E43428A6-D32B-4A8B-9173-4FFE3437033A}">
      <dgm:prSet/>
      <dgm:spPr/>
      <dgm:t>
        <a:bodyPr/>
        <a:lstStyle/>
        <a:p>
          <a:endParaRPr lang="en-US"/>
        </a:p>
      </dgm:t>
    </dgm:pt>
    <dgm:pt modelId="{97BBDE18-5C45-4E0E-8687-2C06653A3A69}" type="sibTrans" cxnId="{E43428A6-D32B-4A8B-9173-4FFE3437033A}">
      <dgm:prSet/>
      <dgm:spPr/>
      <dgm:t>
        <a:bodyPr/>
        <a:lstStyle/>
        <a:p>
          <a:endParaRPr lang="en-US"/>
        </a:p>
      </dgm:t>
    </dgm:pt>
    <dgm:pt modelId="{AE58B01A-CC28-4C15-9161-5EC4CEA74783}">
      <dgm:prSet/>
      <dgm:spPr/>
      <dgm:t>
        <a:bodyPr/>
        <a:lstStyle/>
        <a:p>
          <a:r>
            <a:rPr lang="en-GB"/>
            <a:t>Structure supports global scale and service consistency</a:t>
          </a:r>
          <a:endParaRPr lang="en-US"/>
        </a:p>
      </dgm:t>
    </dgm:pt>
    <dgm:pt modelId="{87E112AE-5500-43CE-9682-7ABF1B2B0675}" type="parTrans" cxnId="{5F812059-9356-4EC9-87F5-A2EFFFA9028C}">
      <dgm:prSet/>
      <dgm:spPr/>
      <dgm:t>
        <a:bodyPr/>
        <a:lstStyle/>
        <a:p>
          <a:endParaRPr lang="en-US"/>
        </a:p>
      </dgm:t>
    </dgm:pt>
    <dgm:pt modelId="{BA9FB246-ECBC-4471-8AA6-238BACEB6D81}" type="sibTrans" cxnId="{5F812059-9356-4EC9-87F5-A2EFFFA9028C}">
      <dgm:prSet/>
      <dgm:spPr/>
      <dgm:t>
        <a:bodyPr/>
        <a:lstStyle/>
        <a:p>
          <a:endParaRPr lang="en-US"/>
        </a:p>
      </dgm:t>
    </dgm:pt>
    <dgm:pt modelId="{A9E05841-1885-4ABC-A78C-9E83871C4BAB}" type="pres">
      <dgm:prSet presAssocID="{355CB0C9-0962-4611-9573-D06869A770ED}" presName="linear" presStyleCnt="0">
        <dgm:presLayoutVars>
          <dgm:animLvl val="lvl"/>
          <dgm:resizeHandles val="exact"/>
        </dgm:presLayoutVars>
      </dgm:prSet>
      <dgm:spPr/>
    </dgm:pt>
    <dgm:pt modelId="{9BE88EE7-CFBD-4D3F-BCF3-6AB2077746D9}" type="pres">
      <dgm:prSet presAssocID="{0CC4CD70-58BD-45BE-B332-1CCB2E7F14C0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692548B3-0BD0-4FE8-A430-17DA301A9321}" type="pres">
      <dgm:prSet presAssocID="{0CC4CD70-58BD-45BE-B332-1CCB2E7F14C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BE4DE009-C6F2-449E-BAB7-6F770C55AEC5}" srcId="{0CC4CD70-58BD-45BE-B332-1CCB2E7F14C0}" destId="{3E3F40B2-9725-45C0-8E85-6A5E7DD70EB0}" srcOrd="1" destOrd="0" parTransId="{B1E3B4C0-B0AF-4D63-812D-A0E84B489C4F}" sibTransId="{DFC88538-9F60-4499-94DD-FAB733057D04}"/>
    <dgm:cxn modelId="{2FF2CF0E-B945-42AE-9815-D00178D05896}" srcId="{0CC4CD70-58BD-45BE-B332-1CCB2E7F14C0}" destId="{4CF4C330-461B-4DF6-AA59-3BDF156B11CE}" srcOrd="0" destOrd="0" parTransId="{26440D1D-5A8E-417E-AFF7-CA54C7E9946D}" sibTransId="{7B1C615B-3C9E-4072-BE1B-744185337F1E}"/>
    <dgm:cxn modelId="{AE1CC619-7C4C-4CB4-AEAC-00FF282A7689}" type="presOf" srcId="{3EC3B09B-FC5F-4015-BD77-726AFD7CD5DD}" destId="{692548B3-0BD0-4FE8-A430-17DA301A9321}" srcOrd="0" destOrd="3" presId="urn:microsoft.com/office/officeart/2005/8/layout/vList2"/>
    <dgm:cxn modelId="{0A159F24-C9E1-4307-B205-684F33C8D0A9}" type="presOf" srcId="{6CDF9BC2-E7D1-4FCA-B5A4-C2997A0B54C3}" destId="{692548B3-0BD0-4FE8-A430-17DA301A9321}" srcOrd="0" destOrd="2" presId="urn:microsoft.com/office/officeart/2005/8/layout/vList2"/>
    <dgm:cxn modelId="{DF3E842F-5859-4402-9FBB-B8F65C34F26A}" type="presOf" srcId="{0CC4CD70-58BD-45BE-B332-1CCB2E7F14C0}" destId="{9BE88EE7-CFBD-4D3F-BCF3-6AB2077746D9}" srcOrd="0" destOrd="0" presId="urn:microsoft.com/office/officeart/2005/8/layout/vList2"/>
    <dgm:cxn modelId="{8FDCD03F-E8E0-486D-9BBE-E4B7E80DC778}" type="presOf" srcId="{355CB0C9-0962-4611-9573-D06869A770ED}" destId="{A9E05841-1885-4ABC-A78C-9E83871C4BAB}" srcOrd="0" destOrd="0" presId="urn:microsoft.com/office/officeart/2005/8/layout/vList2"/>
    <dgm:cxn modelId="{A32E565B-7DDB-4DFF-8451-33B6AE864138}" srcId="{0CC4CD70-58BD-45BE-B332-1CCB2E7F14C0}" destId="{6CDF9BC2-E7D1-4FCA-B5A4-C2997A0B54C3}" srcOrd="2" destOrd="0" parTransId="{16EA4297-5811-46C4-AFCA-458855B77AAC}" sibTransId="{FFAF3485-E8FA-4B09-BC70-A1FBDD1DFA48}"/>
    <dgm:cxn modelId="{1D21E161-92DA-43C6-9081-8627003F8B1E}" type="presOf" srcId="{AE58B01A-CC28-4C15-9161-5EC4CEA74783}" destId="{692548B3-0BD0-4FE8-A430-17DA301A9321}" srcOrd="0" destOrd="4" presId="urn:microsoft.com/office/officeart/2005/8/layout/vList2"/>
    <dgm:cxn modelId="{317D2172-6A1E-4F26-8B32-C98B2C2A61B3}" srcId="{355CB0C9-0962-4611-9573-D06869A770ED}" destId="{0CC4CD70-58BD-45BE-B332-1CCB2E7F14C0}" srcOrd="0" destOrd="0" parTransId="{6DBFBAD5-9E6C-4752-A2C8-31B4317A9434}" sibTransId="{E683A8D4-0798-4F22-8C27-1299D68675D3}"/>
    <dgm:cxn modelId="{5F812059-9356-4EC9-87F5-A2EFFFA9028C}" srcId="{0CC4CD70-58BD-45BE-B332-1CCB2E7F14C0}" destId="{AE58B01A-CC28-4C15-9161-5EC4CEA74783}" srcOrd="4" destOrd="0" parTransId="{87E112AE-5500-43CE-9682-7ABF1B2B0675}" sibTransId="{BA9FB246-ECBC-4471-8AA6-238BACEB6D81}"/>
    <dgm:cxn modelId="{E43428A6-D32B-4A8B-9173-4FFE3437033A}" srcId="{0CC4CD70-58BD-45BE-B332-1CCB2E7F14C0}" destId="{3EC3B09B-FC5F-4015-BD77-726AFD7CD5DD}" srcOrd="3" destOrd="0" parTransId="{1F6E20D7-0117-49DD-A7DA-B5FD748D4751}" sibTransId="{97BBDE18-5C45-4E0E-8687-2C06653A3A69}"/>
    <dgm:cxn modelId="{CD9177C7-9A29-4DD3-BFCC-4E7C2BDBF0E5}" type="presOf" srcId="{3E3F40B2-9725-45C0-8E85-6A5E7DD70EB0}" destId="{692548B3-0BD0-4FE8-A430-17DA301A9321}" srcOrd="0" destOrd="1" presId="urn:microsoft.com/office/officeart/2005/8/layout/vList2"/>
    <dgm:cxn modelId="{D29895CE-B32B-45FD-BA7C-007C31F89AE0}" type="presOf" srcId="{4CF4C330-461B-4DF6-AA59-3BDF156B11CE}" destId="{692548B3-0BD0-4FE8-A430-17DA301A9321}" srcOrd="0" destOrd="0" presId="urn:microsoft.com/office/officeart/2005/8/layout/vList2"/>
    <dgm:cxn modelId="{49F66317-62A1-4386-8927-9CBD599E37E0}" type="presParOf" srcId="{A9E05841-1885-4ABC-A78C-9E83871C4BAB}" destId="{9BE88EE7-CFBD-4D3F-BCF3-6AB2077746D9}" srcOrd="0" destOrd="0" presId="urn:microsoft.com/office/officeart/2005/8/layout/vList2"/>
    <dgm:cxn modelId="{F3957B9B-7C6C-4BDE-BF63-F9D5A0DFA0E3}" type="presParOf" srcId="{A9E05841-1885-4ABC-A78C-9E83871C4BAB}" destId="{692548B3-0BD0-4FE8-A430-17DA301A932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97876A4-50DC-4E12-A0E5-6F41011B966C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2BB9EB8-C2D3-47F0-8DEB-BDE0BAC6964F}">
      <dgm:prSet/>
      <dgm:spPr/>
      <dgm:t>
        <a:bodyPr/>
        <a:lstStyle/>
        <a:p>
          <a:r>
            <a:rPr lang="en-GB"/>
            <a:t>Key Functions:</a:t>
          </a:r>
          <a:endParaRPr lang="en-US"/>
        </a:p>
      </dgm:t>
    </dgm:pt>
    <dgm:pt modelId="{21E00288-7FE8-4FB9-8F39-BC037F4866D4}" type="parTrans" cxnId="{3307320E-3061-4F3C-A480-3230D5161543}">
      <dgm:prSet/>
      <dgm:spPr/>
      <dgm:t>
        <a:bodyPr/>
        <a:lstStyle/>
        <a:p>
          <a:endParaRPr lang="en-US"/>
        </a:p>
      </dgm:t>
    </dgm:pt>
    <dgm:pt modelId="{9E891868-4FE7-4FA1-9BBA-4A99C71C346E}" type="sibTrans" cxnId="{3307320E-3061-4F3C-A480-3230D5161543}">
      <dgm:prSet/>
      <dgm:spPr/>
      <dgm:t>
        <a:bodyPr/>
        <a:lstStyle/>
        <a:p>
          <a:endParaRPr lang="en-US"/>
        </a:p>
      </dgm:t>
    </dgm:pt>
    <dgm:pt modelId="{03EDF2A5-C82B-4826-B8CE-7F9EAAF09DF6}">
      <dgm:prSet/>
      <dgm:spPr/>
      <dgm:t>
        <a:bodyPr/>
        <a:lstStyle/>
        <a:p>
          <a:r>
            <a:rPr lang="en-GB"/>
            <a:t>Human Resources</a:t>
          </a:r>
          <a:endParaRPr lang="en-US"/>
        </a:p>
      </dgm:t>
    </dgm:pt>
    <dgm:pt modelId="{B8E7EF62-5A34-4181-A250-3889D90C77CE}" type="parTrans" cxnId="{963CFE47-1D15-4D82-B8A7-FA55AF8617FD}">
      <dgm:prSet/>
      <dgm:spPr/>
      <dgm:t>
        <a:bodyPr/>
        <a:lstStyle/>
        <a:p>
          <a:endParaRPr lang="en-US"/>
        </a:p>
      </dgm:t>
    </dgm:pt>
    <dgm:pt modelId="{29D24E38-9586-48BF-9D6A-006509AC8009}" type="sibTrans" cxnId="{963CFE47-1D15-4D82-B8A7-FA55AF8617FD}">
      <dgm:prSet/>
      <dgm:spPr/>
      <dgm:t>
        <a:bodyPr/>
        <a:lstStyle/>
        <a:p>
          <a:endParaRPr lang="en-US"/>
        </a:p>
      </dgm:t>
    </dgm:pt>
    <dgm:pt modelId="{AE6F9773-B2DC-4013-91F2-302ACED6C349}">
      <dgm:prSet/>
      <dgm:spPr/>
      <dgm:t>
        <a:bodyPr/>
        <a:lstStyle/>
        <a:p>
          <a:r>
            <a:rPr lang="en-GB"/>
            <a:t>Finance</a:t>
          </a:r>
          <a:endParaRPr lang="en-US"/>
        </a:p>
      </dgm:t>
    </dgm:pt>
    <dgm:pt modelId="{6307F99C-45FA-4928-A674-4B9E25017348}" type="parTrans" cxnId="{BD895A64-4C52-4030-8848-71FB2CCFB962}">
      <dgm:prSet/>
      <dgm:spPr/>
      <dgm:t>
        <a:bodyPr/>
        <a:lstStyle/>
        <a:p>
          <a:endParaRPr lang="en-US"/>
        </a:p>
      </dgm:t>
    </dgm:pt>
    <dgm:pt modelId="{5F4DF614-883B-45E1-818E-3A52ED8C5EB4}" type="sibTrans" cxnId="{BD895A64-4C52-4030-8848-71FB2CCFB962}">
      <dgm:prSet/>
      <dgm:spPr/>
      <dgm:t>
        <a:bodyPr/>
        <a:lstStyle/>
        <a:p>
          <a:endParaRPr lang="en-US"/>
        </a:p>
      </dgm:t>
    </dgm:pt>
    <dgm:pt modelId="{E7AE9D1D-D266-4797-8ACB-B2AC72751C76}">
      <dgm:prSet/>
      <dgm:spPr/>
      <dgm:t>
        <a:bodyPr/>
        <a:lstStyle/>
        <a:p>
          <a:r>
            <a:rPr lang="en-GB"/>
            <a:t>Marketing &amp; Communications</a:t>
          </a:r>
          <a:endParaRPr lang="en-US"/>
        </a:p>
      </dgm:t>
    </dgm:pt>
    <dgm:pt modelId="{C8A9DB8A-95C8-4EB2-9AA9-3BC2CEC447C1}" type="parTrans" cxnId="{E69B8B08-B8E2-4AEC-AAEB-88AE376646F3}">
      <dgm:prSet/>
      <dgm:spPr/>
      <dgm:t>
        <a:bodyPr/>
        <a:lstStyle/>
        <a:p>
          <a:endParaRPr lang="en-US"/>
        </a:p>
      </dgm:t>
    </dgm:pt>
    <dgm:pt modelId="{C34CC006-E720-4C81-BE0D-5C7751CA2A65}" type="sibTrans" cxnId="{E69B8B08-B8E2-4AEC-AAEB-88AE376646F3}">
      <dgm:prSet/>
      <dgm:spPr/>
      <dgm:t>
        <a:bodyPr/>
        <a:lstStyle/>
        <a:p>
          <a:endParaRPr lang="en-US"/>
        </a:p>
      </dgm:t>
    </dgm:pt>
    <dgm:pt modelId="{2421E656-F8C6-4C80-963F-8B41B1D81262}">
      <dgm:prSet/>
      <dgm:spPr/>
      <dgm:t>
        <a:bodyPr/>
        <a:lstStyle/>
        <a:p>
          <a:r>
            <a:rPr lang="en-GB"/>
            <a:t>Operations</a:t>
          </a:r>
          <a:endParaRPr lang="en-US"/>
        </a:p>
      </dgm:t>
    </dgm:pt>
    <dgm:pt modelId="{4253F5C8-CE73-4CBE-BFE9-EA4EE78251B6}" type="parTrans" cxnId="{AC74EDF7-FF48-4625-AB30-46A31F829BAB}">
      <dgm:prSet/>
      <dgm:spPr/>
      <dgm:t>
        <a:bodyPr/>
        <a:lstStyle/>
        <a:p>
          <a:endParaRPr lang="en-US"/>
        </a:p>
      </dgm:t>
    </dgm:pt>
    <dgm:pt modelId="{72E3224A-1D3A-40B9-AEEC-4F46910A2962}" type="sibTrans" cxnId="{AC74EDF7-FF48-4625-AB30-46A31F829BAB}">
      <dgm:prSet/>
      <dgm:spPr/>
      <dgm:t>
        <a:bodyPr/>
        <a:lstStyle/>
        <a:p>
          <a:endParaRPr lang="en-US"/>
        </a:p>
      </dgm:t>
    </dgm:pt>
    <dgm:pt modelId="{BC22FC5A-F74D-470B-9C98-DD477ABF4756}">
      <dgm:prSet/>
      <dgm:spPr/>
      <dgm:t>
        <a:bodyPr/>
        <a:lstStyle/>
        <a:p>
          <a:r>
            <a:rPr lang="en-GB"/>
            <a:t>IT &amp; Digital Transformation</a:t>
          </a:r>
          <a:endParaRPr lang="en-US"/>
        </a:p>
      </dgm:t>
    </dgm:pt>
    <dgm:pt modelId="{239229D3-E6E7-4F85-B0F0-89F101528D5D}" type="parTrans" cxnId="{ECF0F487-89D3-49FF-A743-19B2AAF7740C}">
      <dgm:prSet/>
      <dgm:spPr/>
      <dgm:t>
        <a:bodyPr/>
        <a:lstStyle/>
        <a:p>
          <a:endParaRPr lang="en-US"/>
        </a:p>
      </dgm:t>
    </dgm:pt>
    <dgm:pt modelId="{09EBD6AA-702F-42A8-B2A0-A4656CE52FDA}" type="sibTrans" cxnId="{ECF0F487-89D3-49FF-A743-19B2AAF7740C}">
      <dgm:prSet/>
      <dgm:spPr/>
      <dgm:t>
        <a:bodyPr/>
        <a:lstStyle/>
        <a:p>
          <a:endParaRPr lang="en-US"/>
        </a:p>
      </dgm:t>
    </dgm:pt>
    <dgm:pt modelId="{673662A6-3E45-49C4-AFDC-344C399A420F}">
      <dgm:prSet/>
      <dgm:spPr/>
      <dgm:t>
        <a:bodyPr/>
        <a:lstStyle/>
        <a:p>
          <a:r>
            <a:rPr lang="en-GB"/>
            <a:t>Advantages:</a:t>
          </a:r>
          <a:endParaRPr lang="en-US"/>
        </a:p>
      </dgm:t>
    </dgm:pt>
    <dgm:pt modelId="{D64EB5DC-373A-4035-87DF-3CD775E5050C}" type="parTrans" cxnId="{61BFA967-88DA-460D-B842-945E3762F88F}">
      <dgm:prSet/>
      <dgm:spPr/>
      <dgm:t>
        <a:bodyPr/>
        <a:lstStyle/>
        <a:p>
          <a:endParaRPr lang="en-US"/>
        </a:p>
      </dgm:t>
    </dgm:pt>
    <dgm:pt modelId="{633DA63E-F2E5-416A-AB81-7FEC4241CE59}" type="sibTrans" cxnId="{61BFA967-88DA-460D-B842-945E3762F88F}">
      <dgm:prSet/>
      <dgm:spPr/>
      <dgm:t>
        <a:bodyPr/>
        <a:lstStyle/>
        <a:p>
          <a:endParaRPr lang="en-US"/>
        </a:p>
      </dgm:t>
    </dgm:pt>
    <dgm:pt modelId="{1C400B38-44F5-4C6F-9C29-E19FE701E5EF}">
      <dgm:prSet/>
      <dgm:spPr/>
      <dgm:t>
        <a:bodyPr/>
        <a:lstStyle/>
        <a:p>
          <a:r>
            <a:rPr lang="en-GB"/>
            <a:t>Specialisation</a:t>
          </a:r>
          <a:endParaRPr lang="en-US"/>
        </a:p>
      </dgm:t>
    </dgm:pt>
    <dgm:pt modelId="{F01DA186-9AB7-4812-91A8-7C9E332BDA8C}" type="parTrans" cxnId="{02DB2BBC-4FA7-4C51-900D-87AEDB980AE9}">
      <dgm:prSet/>
      <dgm:spPr/>
      <dgm:t>
        <a:bodyPr/>
        <a:lstStyle/>
        <a:p>
          <a:endParaRPr lang="en-US"/>
        </a:p>
      </dgm:t>
    </dgm:pt>
    <dgm:pt modelId="{B07F50AB-762A-42D4-AC62-27CE863C5594}" type="sibTrans" cxnId="{02DB2BBC-4FA7-4C51-900D-87AEDB980AE9}">
      <dgm:prSet/>
      <dgm:spPr/>
      <dgm:t>
        <a:bodyPr/>
        <a:lstStyle/>
        <a:p>
          <a:endParaRPr lang="en-US"/>
        </a:p>
      </dgm:t>
    </dgm:pt>
    <dgm:pt modelId="{7DCB1C54-DB38-4CED-A931-F871B7078BED}">
      <dgm:prSet/>
      <dgm:spPr/>
      <dgm:t>
        <a:bodyPr/>
        <a:lstStyle/>
        <a:p>
          <a:r>
            <a:rPr lang="en-GB"/>
            <a:t>Efficiency</a:t>
          </a:r>
          <a:endParaRPr lang="en-US"/>
        </a:p>
      </dgm:t>
    </dgm:pt>
    <dgm:pt modelId="{75C6D6C4-843B-4CCD-8713-C8390DAD1DD8}" type="parTrans" cxnId="{604E4208-E325-4C04-B732-7B377C142839}">
      <dgm:prSet/>
      <dgm:spPr/>
      <dgm:t>
        <a:bodyPr/>
        <a:lstStyle/>
        <a:p>
          <a:endParaRPr lang="en-US"/>
        </a:p>
      </dgm:t>
    </dgm:pt>
    <dgm:pt modelId="{6656175E-FB1A-4A7A-B0B6-487CA00D611D}" type="sibTrans" cxnId="{604E4208-E325-4C04-B732-7B377C142839}">
      <dgm:prSet/>
      <dgm:spPr/>
      <dgm:t>
        <a:bodyPr/>
        <a:lstStyle/>
        <a:p>
          <a:endParaRPr lang="en-US"/>
        </a:p>
      </dgm:t>
    </dgm:pt>
    <dgm:pt modelId="{0B046714-0885-4898-9CEF-96DBB4B92FDE}">
      <dgm:prSet/>
      <dgm:spPr/>
      <dgm:t>
        <a:bodyPr/>
        <a:lstStyle/>
        <a:p>
          <a:r>
            <a:rPr lang="en-GB"/>
            <a:t>Clear reporting lines</a:t>
          </a:r>
          <a:endParaRPr lang="en-US"/>
        </a:p>
      </dgm:t>
    </dgm:pt>
    <dgm:pt modelId="{C0772527-8989-4F2E-987F-B30C9E46FAC1}" type="parTrans" cxnId="{83D5D40C-CA52-409F-B2AA-BB2F74DF7D0E}">
      <dgm:prSet/>
      <dgm:spPr/>
      <dgm:t>
        <a:bodyPr/>
        <a:lstStyle/>
        <a:p>
          <a:endParaRPr lang="en-US"/>
        </a:p>
      </dgm:t>
    </dgm:pt>
    <dgm:pt modelId="{4F6E1770-EB1A-40BF-A5C6-2FB073A6D9CE}" type="sibTrans" cxnId="{83D5D40C-CA52-409F-B2AA-BB2F74DF7D0E}">
      <dgm:prSet/>
      <dgm:spPr/>
      <dgm:t>
        <a:bodyPr/>
        <a:lstStyle/>
        <a:p>
          <a:endParaRPr lang="en-US"/>
        </a:p>
      </dgm:t>
    </dgm:pt>
    <dgm:pt modelId="{9A19700E-C41A-44BA-8C05-2861AF9A5E9B}" type="pres">
      <dgm:prSet presAssocID="{197876A4-50DC-4E12-A0E5-6F41011B966C}" presName="diagram" presStyleCnt="0">
        <dgm:presLayoutVars>
          <dgm:dir/>
          <dgm:resizeHandles val="exact"/>
        </dgm:presLayoutVars>
      </dgm:prSet>
      <dgm:spPr/>
    </dgm:pt>
    <dgm:pt modelId="{7AD3D73F-B1EA-42C0-8A68-D082EF73F16E}" type="pres">
      <dgm:prSet presAssocID="{22BB9EB8-C2D3-47F0-8DEB-BDE0BAC6964F}" presName="node" presStyleLbl="node1" presStyleIdx="0" presStyleCnt="2">
        <dgm:presLayoutVars>
          <dgm:bulletEnabled val="1"/>
        </dgm:presLayoutVars>
      </dgm:prSet>
      <dgm:spPr/>
    </dgm:pt>
    <dgm:pt modelId="{99966E45-7020-4A17-9D39-DDDB8B79BC1E}" type="pres">
      <dgm:prSet presAssocID="{9E891868-4FE7-4FA1-9BBA-4A99C71C346E}" presName="sibTrans" presStyleCnt="0"/>
      <dgm:spPr/>
    </dgm:pt>
    <dgm:pt modelId="{624AE40C-79A6-4339-A228-9157AB9190AE}" type="pres">
      <dgm:prSet presAssocID="{673662A6-3E45-49C4-AFDC-344C399A420F}" presName="node" presStyleLbl="node1" presStyleIdx="1" presStyleCnt="2">
        <dgm:presLayoutVars>
          <dgm:bulletEnabled val="1"/>
        </dgm:presLayoutVars>
      </dgm:prSet>
      <dgm:spPr/>
    </dgm:pt>
  </dgm:ptLst>
  <dgm:cxnLst>
    <dgm:cxn modelId="{7703EB03-D9BF-415A-A28E-19847E562D11}" type="presOf" srcId="{7DCB1C54-DB38-4CED-A931-F871B7078BED}" destId="{624AE40C-79A6-4339-A228-9157AB9190AE}" srcOrd="0" destOrd="2" presId="urn:microsoft.com/office/officeart/2005/8/layout/default"/>
    <dgm:cxn modelId="{604E4208-E325-4C04-B732-7B377C142839}" srcId="{673662A6-3E45-49C4-AFDC-344C399A420F}" destId="{7DCB1C54-DB38-4CED-A931-F871B7078BED}" srcOrd="1" destOrd="0" parTransId="{75C6D6C4-843B-4CCD-8713-C8390DAD1DD8}" sibTransId="{6656175E-FB1A-4A7A-B0B6-487CA00D611D}"/>
    <dgm:cxn modelId="{E69B8B08-B8E2-4AEC-AAEB-88AE376646F3}" srcId="{22BB9EB8-C2D3-47F0-8DEB-BDE0BAC6964F}" destId="{E7AE9D1D-D266-4797-8ACB-B2AC72751C76}" srcOrd="2" destOrd="0" parTransId="{C8A9DB8A-95C8-4EB2-9AA9-3BC2CEC447C1}" sibTransId="{C34CC006-E720-4C81-BE0D-5C7751CA2A65}"/>
    <dgm:cxn modelId="{83D5D40C-CA52-409F-B2AA-BB2F74DF7D0E}" srcId="{673662A6-3E45-49C4-AFDC-344C399A420F}" destId="{0B046714-0885-4898-9CEF-96DBB4B92FDE}" srcOrd="2" destOrd="0" parTransId="{C0772527-8989-4F2E-987F-B30C9E46FAC1}" sibTransId="{4F6E1770-EB1A-40BF-A5C6-2FB073A6D9CE}"/>
    <dgm:cxn modelId="{3307320E-3061-4F3C-A480-3230D5161543}" srcId="{197876A4-50DC-4E12-A0E5-6F41011B966C}" destId="{22BB9EB8-C2D3-47F0-8DEB-BDE0BAC6964F}" srcOrd="0" destOrd="0" parTransId="{21E00288-7FE8-4FB9-8F39-BC037F4866D4}" sibTransId="{9E891868-4FE7-4FA1-9BBA-4A99C71C346E}"/>
    <dgm:cxn modelId="{431B6A25-BE44-49A9-BB05-39491A18F70C}" type="presOf" srcId="{197876A4-50DC-4E12-A0E5-6F41011B966C}" destId="{9A19700E-C41A-44BA-8C05-2861AF9A5E9B}" srcOrd="0" destOrd="0" presId="urn:microsoft.com/office/officeart/2005/8/layout/default"/>
    <dgm:cxn modelId="{BD895A64-4C52-4030-8848-71FB2CCFB962}" srcId="{22BB9EB8-C2D3-47F0-8DEB-BDE0BAC6964F}" destId="{AE6F9773-B2DC-4013-91F2-302ACED6C349}" srcOrd="1" destOrd="0" parTransId="{6307F99C-45FA-4928-A674-4B9E25017348}" sibTransId="{5F4DF614-883B-45E1-818E-3A52ED8C5EB4}"/>
    <dgm:cxn modelId="{6D0EEF46-4D92-49AF-B964-C94B10FA678D}" type="presOf" srcId="{673662A6-3E45-49C4-AFDC-344C399A420F}" destId="{624AE40C-79A6-4339-A228-9157AB9190AE}" srcOrd="0" destOrd="0" presId="urn:microsoft.com/office/officeart/2005/8/layout/default"/>
    <dgm:cxn modelId="{61BFA967-88DA-460D-B842-945E3762F88F}" srcId="{197876A4-50DC-4E12-A0E5-6F41011B966C}" destId="{673662A6-3E45-49C4-AFDC-344C399A420F}" srcOrd="1" destOrd="0" parTransId="{D64EB5DC-373A-4035-87DF-3CD775E5050C}" sibTransId="{633DA63E-F2E5-416A-AB81-7FEC4241CE59}"/>
    <dgm:cxn modelId="{963CFE47-1D15-4D82-B8A7-FA55AF8617FD}" srcId="{22BB9EB8-C2D3-47F0-8DEB-BDE0BAC6964F}" destId="{03EDF2A5-C82B-4826-B8CE-7F9EAAF09DF6}" srcOrd="0" destOrd="0" parTransId="{B8E7EF62-5A34-4181-A250-3889D90C77CE}" sibTransId="{29D24E38-9586-48BF-9D6A-006509AC8009}"/>
    <dgm:cxn modelId="{9976A469-0114-4119-B564-FC853CEF327A}" type="presOf" srcId="{22BB9EB8-C2D3-47F0-8DEB-BDE0BAC6964F}" destId="{7AD3D73F-B1EA-42C0-8A68-D082EF73F16E}" srcOrd="0" destOrd="0" presId="urn:microsoft.com/office/officeart/2005/8/layout/default"/>
    <dgm:cxn modelId="{4B73DA49-0447-41C7-9D18-B8099A2DB6CE}" type="presOf" srcId="{03EDF2A5-C82B-4826-B8CE-7F9EAAF09DF6}" destId="{7AD3D73F-B1EA-42C0-8A68-D082EF73F16E}" srcOrd="0" destOrd="1" presId="urn:microsoft.com/office/officeart/2005/8/layout/default"/>
    <dgm:cxn modelId="{9A608456-6D6F-486E-A023-29363691B694}" type="presOf" srcId="{0B046714-0885-4898-9CEF-96DBB4B92FDE}" destId="{624AE40C-79A6-4339-A228-9157AB9190AE}" srcOrd="0" destOrd="3" presId="urn:microsoft.com/office/officeart/2005/8/layout/default"/>
    <dgm:cxn modelId="{ECF0F487-89D3-49FF-A743-19B2AAF7740C}" srcId="{22BB9EB8-C2D3-47F0-8DEB-BDE0BAC6964F}" destId="{BC22FC5A-F74D-470B-9C98-DD477ABF4756}" srcOrd="4" destOrd="0" parTransId="{239229D3-E6E7-4F85-B0F0-89F101528D5D}" sibTransId="{09EBD6AA-702F-42A8-B2A0-A4656CE52FDA}"/>
    <dgm:cxn modelId="{D6259AA7-CD20-4D17-8A31-805B5E35D252}" type="presOf" srcId="{2421E656-F8C6-4C80-963F-8B41B1D81262}" destId="{7AD3D73F-B1EA-42C0-8A68-D082EF73F16E}" srcOrd="0" destOrd="4" presId="urn:microsoft.com/office/officeart/2005/8/layout/default"/>
    <dgm:cxn modelId="{628462A9-2178-4212-AFE0-06D9650DE1C2}" type="presOf" srcId="{BC22FC5A-F74D-470B-9C98-DD477ABF4756}" destId="{7AD3D73F-B1EA-42C0-8A68-D082EF73F16E}" srcOrd="0" destOrd="5" presId="urn:microsoft.com/office/officeart/2005/8/layout/default"/>
    <dgm:cxn modelId="{02DB2BBC-4FA7-4C51-900D-87AEDB980AE9}" srcId="{673662A6-3E45-49C4-AFDC-344C399A420F}" destId="{1C400B38-44F5-4C6F-9C29-E19FE701E5EF}" srcOrd="0" destOrd="0" parTransId="{F01DA186-9AB7-4812-91A8-7C9E332BDA8C}" sibTransId="{B07F50AB-762A-42D4-AC62-27CE863C5594}"/>
    <dgm:cxn modelId="{698F4DD1-2E24-48DA-9387-8DD8B6B8C35E}" type="presOf" srcId="{AE6F9773-B2DC-4013-91F2-302ACED6C349}" destId="{7AD3D73F-B1EA-42C0-8A68-D082EF73F16E}" srcOrd="0" destOrd="2" presId="urn:microsoft.com/office/officeart/2005/8/layout/default"/>
    <dgm:cxn modelId="{3F9440E0-43FD-43DB-8219-1E94E2EB8F00}" type="presOf" srcId="{1C400B38-44F5-4C6F-9C29-E19FE701E5EF}" destId="{624AE40C-79A6-4339-A228-9157AB9190AE}" srcOrd="0" destOrd="1" presId="urn:microsoft.com/office/officeart/2005/8/layout/default"/>
    <dgm:cxn modelId="{2CE333E3-83E0-40B8-9A27-4E688A10A5C8}" type="presOf" srcId="{E7AE9D1D-D266-4797-8ACB-B2AC72751C76}" destId="{7AD3D73F-B1EA-42C0-8A68-D082EF73F16E}" srcOrd="0" destOrd="3" presId="urn:microsoft.com/office/officeart/2005/8/layout/default"/>
    <dgm:cxn modelId="{AC74EDF7-FF48-4625-AB30-46A31F829BAB}" srcId="{22BB9EB8-C2D3-47F0-8DEB-BDE0BAC6964F}" destId="{2421E656-F8C6-4C80-963F-8B41B1D81262}" srcOrd="3" destOrd="0" parTransId="{4253F5C8-CE73-4CBE-BFE9-EA4EE78251B6}" sibTransId="{72E3224A-1D3A-40B9-AEEC-4F46910A2962}"/>
    <dgm:cxn modelId="{B11C52FC-136A-4739-83F9-B8233F7B4F6A}" type="presParOf" srcId="{9A19700E-C41A-44BA-8C05-2861AF9A5E9B}" destId="{7AD3D73F-B1EA-42C0-8A68-D082EF73F16E}" srcOrd="0" destOrd="0" presId="urn:microsoft.com/office/officeart/2005/8/layout/default"/>
    <dgm:cxn modelId="{33953857-6E75-47B0-B3A1-C9DED987F746}" type="presParOf" srcId="{9A19700E-C41A-44BA-8C05-2861AF9A5E9B}" destId="{99966E45-7020-4A17-9D39-DDDB8B79BC1E}" srcOrd="1" destOrd="0" presId="urn:microsoft.com/office/officeart/2005/8/layout/default"/>
    <dgm:cxn modelId="{0C5812DF-BEF7-4421-9BDC-CBAAF581EC25}" type="presParOf" srcId="{9A19700E-C41A-44BA-8C05-2861AF9A5E9B}" destId="{624AE40C-79A6-4339-A228-9157AB9190AE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EB01E60-F46E-4C95-8568-5CDE5DDB4538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10A7304-2608-4C5B-B041-2A8B2C37390B}">
      <dgm:prSet/>
      <dgm:spPr/>
      <dgm:t>
        <a:bodyPr/>
        <a:lstStyle/>
        <a:p>
          <a:r>
            <a:rPr lang="en-GB"/>
            <a:t>Major Divisions:</a:t>
          </a:r>
          <a:endParaRPr lang="en-US"/>
        </a:p>
      </dgm:t>
    </dgm:pt>
    <dgm:pt modelId="{289FBC57-8827-461D-9ADF-682B615A2B3C}" type="parTrans" cxnId="{36F145A0-DC2E-4765-B88B-029646D23426}">
      <dgm:prSet/>
      <dgm:spPr/>
      <dgm:t>
        <a:bodyPr/>
        <a:lstStyle/>
        <a:p>
          <a:endParaRPr lang="en-US"/>
        </a:p>
      </dgm:t>
    </dgm:pt>
    <dgm:pt modelId="{1404EF3D-6363-4499-8E9A-5B39214C933D}" type="sibTrans" cxnId="{36F145A0-DC2E-4765-B88B-029646D23426}">
      <dgm:prSet/>
      <dgm:spPr/>
      <dgm:t>
        <a:bodyPr/>
        <a:lstStyle/>
        <a:p>
          <a:endParaRPr lang="en-US"/>
        </a:p>
      </dgm:t>
    </dgm:pt>
    <dgm:pt modelId="{6F311268-F8FB-4EE5-9050-0C131953649D}">
      <dgm:prSet/>
      <dgm:spPr/>
      <dgm:t>
        <a:bodyPr/>
        <a:lstStyle/>
        <a:p>
          <a:r>
            <a:rPr lang="en-GB"/>
            <a:t>Emirates Airline</a:t>
          </a:r>
          <a:endParaRPr lang="en-US"/>
        </a:p>
      </dgm:t>
    </dgm:pt>
    <dgm:pt modelId="{8C932E2B-9915-447B-8306-8774B006B613}" type="parTrans" cxnId="{6B10DAF9-2BE4-4821-B6EE-EF77241C276D}">
      <dgm:prSet/>
      <dgm:spPr/>
      <dgm:t>
        <a:bodyPr/>
        <a:lstStyle/>
        <a:p>
          <a:endParaRPr lang="en-US"/>
        </a:p>
      </dgm:t>
    </dgm:pt>
    <dgm:pt modelId="{87C96A62-AB3E-4E71-8D72-B436E42357CE}" type="sibTrans" cxnId="{6B10DAF9-2BE4-4821-B6EE-EF77241C276D}">
      <dgm:prSet/>
      <dgm:spPr/>
      <dgm:t>
        <a:bodyPr/>
        <a:lstStyle/>
        <a:p>
          <a:endParaRPr lang="en-US"/>
        </a:p>
      </dgm:t>
    </dgm:pt>
    <dgm:pt modelId="{EB01432E-6019-4B0C-97F5-98B916CA0C6E}">
      <dgm:prSet/>
      <dgm:spPr/>
      <dgm:t>
        <a:bodyPr/>
        <a:lstStyle/>
        <a:p>
          <a:r>
            <a:rPr lang="en-GB"/>
            <a:t>Emirates Engineering</a:t>
          </a:r>
          <a:endParaRPr lang="en-US"/>
        </a:p>
      </dgm:t>
    </dgm:pt>
    <dgm:pt modelId="{25580CB5-081F-484B-AF8B-91F112251D0F}" type="parTrans" cxnId="{1E48C539-3D93-4B0E-9E44-A537D3C9C68A}">
      <dgm:prSet/>
      <dgm:spPr/>
      <dgm:t>
        <a:bodyPr/>
        <a:lstStyle/>
        <a:p>
          <a:endParaRPr lang="en-US"/>
        </a:p>
      </dgm:t>
    </dgm:pt>
    <dgm:pt modelId="{D9FE654A-C564-4397-8EC5-17C4D4A84942}" type="sibTrans" cxnId="{1E48C539-3D93-4B0E-9E44-A537D3C9C68A}">
      <dgm:prSet/>
      <dgm:spPr/>
      <dgm:t>
        <a:bodyPr/>
        <a:lstStyle/>
        <a:p>
          <a:endParaRPr lang="en-US"/>
        </a:p>
      </dgm:t>
    </dgm:pt>
    <dgm:pt modelId="{C468FA7E-1900-4F99-A6CD-C614F0D6DB94}">
      <dgm:prSet/>
      <dgm:spPr/>
      <dgm:t>
        <a:bodyPr/>
        <a:lstStyle/>
        <a:p>
          <a:r>
            <a:rPr lang="en-GB"/>
            <a:t>Emirates SkyCargo</a:t>
          </a:r>
          <a:endParaRPr lang="en-US"/>
        </a:p>
      </dgm:t>
    </dgm:pt>
    <dgm:pt modelId="{DC25C0E7-1A50-476A-9B14-413F8CC771C4}" type="parTrans" cxnId="{87A9AA28-8C30-46F0-8367-DE7C2A0FFE4C}">
      <dgm:prSet/>
      <dgm:spPr/>
      <dgm:t>
        <a:bodyPr/>
        <a:lstStyle/>
        <a:p>
          <a:endParaRPr lang="en-US"/>
        </a:p>
      </dgm:t>
    </dgm:pt>
    <dgm:pt modelId="{CE6A2B1F-A48A-4525-A375-85B7862BC524}" type="sibTrans" cxnId="{87A9AA28-8C30-46F0-8367-DE7C2A0FFE4C}">
      <dgm:prSet/>
      <dgm:spPr/>
      <dgm:t>
        <a:bodyPr/>
        <a:lstStyle/>
        <a:p>
          <a:endParaRPr lang="en-US"/>
        </a:p>
      </dgm:t>
    </dgm:pt>
    <dgm:pt modelId="{5EEED41A-7F5E-4B3B-961E-D21B3F2983E9}">
      <dgm:prSet/>
      <dgm:spPr/>
      <dgm:t>
        <a:bodyPr/>
        <a:lstStyle/>
        <a:p>
          <a:r>
            <a:rPr lang="en-GB"/>
            <a:t>Emirates Flight Catering</a:t>
          </a:r>
          <a:endParaRPr lang="en-US"/>
        </a:p>
      </dgm:t>
    </dgm:pt>
    <dgm:pt modelId="{964B1802-122F-4914-9F9E-11B692B26B3D}" type="parTrans" cxnId="{5B6DF478-8442-4E6C-B4B0-56B6C75F6C1C}">
      <dgm:prSet/>
      <dgm:spPr/>
      <dgm:t>
        <a:bodyPr/>
        <a:lstStyle/>
        <a:p>
          <a:endParaRPr lang="en-US"/>
        </a:p>
      </dgm:t>
    </dgm:pt>
    <dgm:pt modelId="{28DA4997-DDF8-4829-B4AB-F8E42655E1C3}" type="sibTrans" cxnId="{5B6DF478-8442-4E6C-B4B0-56B6C75F6C1C}">
      <dgm:prSet/>
      <dgm:spPr/>
      <dgm:t>
        <a:bodyPr/>
        <a:lstStyle/>
        <a:p>
          <a:endParaRPr lang="en-US"/>
        </a:p>
      </dgm:t>
    </dgm:pt>
    <dgm:pt modelId="{DA048F0A-A73C-41D7-97B3-C08E8EF37E1F}">
      <dgm:prSet/>
      <dgm:spPr/>
      <dgm:t>
        <a:bodyPr/>
        <a:lstStyle/>
        <a:p>
          <a:r>
            <a:rPr lang="en-GB"/>
            <a:t>data (ground handling)</a:t>
          </a:r>
          <a:endParaRPr lang="en-US"/>
        </a:p>
      </dgm:t>
    </dgm:pt>
    <dgm:pt modelId="{933D35DF-5843-4B0D-BBEB-25D16472F250}" type="parTrans" cxnId="{1D95B15B-1674-4E89-8597-8660BF1F846F}">
      <dgm:prSet/>
      <dgm:spPr/>
      <dgm:t>
        <a:bodyPr/>
        <a:lstStyle/>
        <a:p>
          <a:endParaRPr lang="en-US"/>
        </a:p>
      </dgm:t>
    </dgm:pt>
    <dgm:pt modelId="{B42E731C-D965-401A-8FBE-8D702ABC236F}" type="sibTrans" cxnId="{1D95B15B-1674-4E89-8597-8660BF1F846F}">
      <dgm:prSet/>
      <dgm:spPr/>
      <dgm:t>
        <a:bodyPr/>
        <a:lstStyle/>
        <a:p>
          <a:endParaRPr lang="en-US"/>
        </a:p>
      </dgm:t>
    </dgm:pt>
    <dgm:pt modelId="{62AA6E77-5079-4F8F-819D-B636F4C89746}">
      <dgm:prSet/>
      <dgm:spPr/>
      <dgm:t>
        <a:bodyPr/>
        <a:lstStyle/>
        <a:p>
          <a:r>
            <a:rPr lang="en-GB"/>
            <a:t>Advantages:</a:t>
          </a:r>
          <a:endParaRPr lang="en-US"/>
        </a:p>
      </dgm:t>
    </dgm:pt>
    <dgm:pt modelId="{7881DC24-ABDD-47B7-A2EE-FE3C099C82F9}" type="parTrans" cxnId="{A28AB337-9F46-41FF-B460-7E0A3A032E68}">
      <dgm:prSet/>
      <dgm:spPr/>
      <dgm:t>
        <a:bodyPr/>
        <a:lstStyle/>
        <a:p>
          <a:endParaRPr lang="en-US"/>
        </a:p>
      </dgm:t>
    </dgm:pt>
    <dgm:pt modelId="{9F089028-E1A7-4DED-BB05-5115D366B6AC}" type="sibTrans" cxnId="{A28AB337-9F46-41FF-B460-7E0A3A032E68}">
      <dgm:prSet/>
      <dgm:spPr/>
      <dgm:t>
        <a:bodyPr/>
        <a:lstStyle/>
        <a:p>
          <a:endParaRPr lang="en-US"/>
        </a:p>
      </dgm:t>
    </dgm:pt>
    <dgm:pt modelId="{16A08BC6-AA6D-48F6-BA9F-25F9D18877B2}">
      <dgm:prSet/>
      <dgm:spPr/>
      <dgm:t>
        <a:bodyPr/>
        <a:lstStyle/>
        <a:p>
          <a:r>
            <a:rPr lang="en-GB"/>
            <a:t>Flexibility</a:t>
          </a:r>
          <a:endParaRPr lang="en-US"/>
        </a:p>
      </dgm:t>
    </dgm:pt>
    <dgm:pt modelId="{2CE9EA33-AFB7-4590-B080-E41FDE3744FA}" type="parTrans" cxnId="{7B1CBDA6-58AE-4DD7-9679-4B6F8FEA1347}">
      <dgm:prSet/>
      <dgm:spPr/>
      <dgm:t>
        <a:bodyPr/>
        <a:lstStyle/>
        <a:p>
          <a:endParaRPr lang="en-US"/>
        </a:p>
      </dgm:t>
    </dgm:pt>
    <dgm:pt modelId="{109A9F06-7734-4C31-A33C-AAB779E1D983}" type="sibTrans" cxnId="{7B1CBDA6-58AE-4DD7-9679-4B6F8FEA1347}">
      <dgm:prSet/>
      <dgm:spPr/>
      <dgm:t>
        <a:bodyPr/>
        <a:lstStyle/>
        <a:p>
          <a:endParaRPr lang="en-US"/>
        </a:p>
      </dgm:t>
    </dgm:pt>
    <dgm:pt modelId="{C63CFA89-4CAF-41E6-9901-E6704ADF2967}">
      <dgm:prSet/>
      <dgm:spPr/>
      <dgm:t>
        <a:bodyPr/>
        <a:lstStyle/>
        <a:p>
          <a:r>
            <a:rPr lang="en-GB"/>
            <a:t>Clear accountability</a:t>
          </a:r>
          <a:endParaRPr lang="en-US"/>
        </a:p>
      </dgm:t>
    </dgm:pt>
    <dgm:pt modelId="{B71921DA-3C39-4174-ABBC-0FED0B68B99A}" type="parTrans" cxnId="{6D214A90-7805-49F5-8648-FB839EF04E35}">
      <dgm:prSet/>
      <dgm:spPr/>
      <dgm:t>
        <a:bodyPr/>
        <a:lstStyle/>
        <a:p>
          <a:endParaRPr lang="en-US"/>
        </a:p>
      </dgm:t>
    </dgm:pt>
    <dgm:pt modelId="{B96E4E28-195E-4240-8130-B185FAAC292C}" type="sibTrans" cxnId="{6D214A90-7805-49F5-8648-FB839EF04E35}">
      <dgm:prSet/>
      <dgm:spPr/>
      <dgm:t>
        <a:bodyPr/>
        <a:lstStyle/>
        <a:p>
          <a:endParaRPr lang="en-US"/>
        </a:p>
      </dgm:t>
    </dgm:pt>
    <dgm:pt modelId="{A15AA3EE-E156-4194-B891-7FB0F637C000}">
      <dgm:prSet/>
      <dgm:spPr/>
      <dgm:t>
        <a:bodyPr/>
        <a:lstStyle/>
        <a:p>
          <a:r>
            <a:rPr lang="en-GB"/>
            <a:t>Focus on customer segments</a:t>
          </a:r>
          <a:endParaRPr lang="en-US"/>
        </a:p>
      </dgm:t>
    </dgm:pt>
    <dgm:pt modelId="{68FD3E7B-06D8-4A82-A931-FC5D4A78EBFA}" type="parTrans" cxnId="{A6B555D1-F756-4210-9716-08954810F2EC}">
      <dgm:prSet/>
      <dgm:spPr/>
      <dgm:t>
        <a:bodyPr/>
        <a:lstStyle/>
        <a:p>
          <a:endParaRPr lang="en-US"/>
        </a:p>
      </dgm:t>
    </dgm:pt>
    <dgm:pt modelId="{06890FC1-EE9E-4408-8B80-3BB84D6C2E5E}" type="sibTrans" cxnId="{A6B555D1-F756-4210-9716-08954810F2EC}">
      <dgm:prSet/>
      <dgm:spPr/>
      <dgm:t>
        <a:bodyPr/>
        <a:lstStyle/>
        <a:p>
          <a:endParaRPr lang="en-US"/>
        </a:p>
      </dgm:t>
    </dgm:pt>
    <dgm:pt modelId="{0624FAF8-1043-48D0-980D-442E7B0F1E22}" type="pres">
      <dgm:prSet presAssocID="{DEB01E60-F46E-4C95-8568-5CDE5DDB4538}" presName="vert0" presStyleCnt="0">
        <dgm:presLayoutVars>
          <dgm:dir/>
          <dgm:animOne val="branch"/>
          <dgm:animLvl val="lvl"/>
        </dgm:presLayoutVars>
      </dgm:prSet>
      <dgm:spPr/>
    </dgm:pt>
    <dgm:pt modelId="{63E630FC-0B37-456B-8385-836C39590FD2}" type="pres">
      <dgm:prSet presAssocID="{B10A7304-2608-4C5B-B041-2A8B2C37390B}" presName="thickLine" presStyleLbl="alignNode1" presStyleIdx="0" presStyleCnt="2"/>
      <dgm:spPr/>
    </dgm:pt>
    <dgm:pt modelId="{AF1AD79D-CBD9-49B1-8F13-B13C6D61924B}" type="pres">
      <dgm:prSet presAssocID="{B10A7304-2608-4C5B-B041-2A8B2C37390B}" presName="horz1" presStyleCnt="0"/>
      <dgm:spPr/>
    </dgm:pt>
    <dgm:pt modelId="{F61B426B-DA8B-4FF2-B075-A82E6B30BCC2}" type="pres">
      <dgm:prSet presAssocID="{B10A7304-2608-4C5B-B041-2A8B2C37390B}" presName="tx1" presStyleLbl="revTx" presStyleIdx="0" presStyleCnt="10"/>
      <dgm:spPr/>
    </dgm:pt>
    <dgm:pt modelId="{6E44A0E2-BC6A-4B63-A3F4-40A2BAD03A33}" type="pres">
      <dgm:prSet presAssocID="{B10A7304-2608-4C5B-B041-2A8B2C37390B}" presName="vert1" presStyleCnt="0"/>
      <dgm:spPr/>
    </dgm:pt>
    <dgm:pt modelId="{00CCA91C-4506-4E68-A5BA-3DAA766727F3}" type="pres">
      <dgm:prSet presAssocID="{6F311268-F8FB-4EE5-9050-0C131953649D}" presName="vertSpace2a" presStyleCnt="0"/>
      <dgm:spPr/>
    </dgm:pt>
    <dgm:pt modelId="{81A7ACDC-CEAD-4D0B-AE61-6BAB0AB110FF}" type="pres">
      <dgm:prSet presAssocID="{6F311268-F8FB-4EE5-9050-0C131953649D}" presName="horz2" presStyleCnt="0"/>
      <dgm:spPr/>
    </dgm:pt>
    <dgm:pt modelId="{72DAB3AC-C877-4B95-9AC0-58B36D32275A}" type="pres">
      <dgm:prSet presAssocID="{6F311268-F8FB-4EE5-9050-0C131953649D}" presName="horzSpace2" presStyleCnt="0"/>
      <dgm:spPr/>
    </dgm:pt>
    <dgm:pt modelId="{11A026A9-5DEE-414B-A38F-063EBC17CF7F}" type="pres">
      <dgm:prSet presAssocID="{6F311268-F8FB-4EE5-9050-0C131953649D}" presName="tx2" presStyleLbl="revTx" presStyleIdx="1" presStyleCnt="10"/>
      <dgm:spPr/>
    </dgm:pt>
    <dgm:pt modelId="{191232C7-99F0-4B96-931B-6FED5686580C}" type="pres">
      <dgm:prSet presAssocID="{6F311268-F8FB-4EE5-9050-0C131953649D}" presName="vert2" presStyleCnt="0"/>
      <dgm:spPr/>
    </dgm:pt>
    <dgm:pt modelId="{68E80BF9-DED1-4C90-88BA-6F1778E22283}" type="pres">
      <dgm:prSet presAssocID="{6F311268-F8FB-4EE5-9050-0C131953649D}" presName="thinLine2b" presStyleLbl="callout" presStyleIdx="0" presStyleCnt="8"/>
      <dgm:spPr/>
    </dgm:pt>
    <dgm:pt modelId="{BD5F429E-CB61-4E16-B7B1-E6860FCE090A}" type="pres">
      <dgm:prSet presAssocID="{6F311268-F8FB-4EE5-9050-0C131953649D}" presName="vertSpace2b" presStyleCnt="0"/>
      <dgm:spPr/>
    </dgm:pt>
    <dgm:pt modelId="{F67C3CDF-975C-4C5F-A7C3-4A3BEA36F024}" type="pres">
      <dgm:prSet presAssocID="{EB01432E-6019-4B0C-97F5-98B916CA0C6E}" presName="horz2" presStyleCnt="0"/>
      <dgm:spPr/>
    </dgm:pt>
    <dgm:pt modelId="{9B969B3D-5721-451B-9267-A03ABFBACE71}" type="pres">
      <dgm:prSet presAssocID="{EB01432E-6019-4B0C-97F5-98B916CA0C6E}" presName="horzSpace2" presStyleCnt="0"/>
      <dgm:spPr/>
    </dgm:pt>
    <dgm:pt modelId="{D0CB0B15-A221-4F78-B53A-D4297BF69300}" type="pres">
      <dgm:prSet presAssocID="{EB01432E-6019-4B0C-97F5-98B916CA0C6E}" presName="tx2" presStyleLbl="revTx" presStyleIdx="2" presStyleCnt="10"/>
      <dgm:spPr/>
    </dgm:pt>
    <dgm:pt modelId="{DE3C1391-8E89-4FEC-A7DE-8D92E61DCEE9}" type="pres">
      <dgm:prSet presAssocID="{EB01432E-6019-4B0C-97F5-98B916CA0C6E}" presName="vert2" presStyleCnt="0"/>
      <dgm:spPr/>
    </dgm:pt>
    <dgm:pt modelId="{95719234-BA99-4259-B209-D2C855D537FA}" type="pres">
      <dgm:prSet presAssocID="{EB01432E-6019-4B0C-97F5-98B916CA0C6E}" presName="thinLine2b" presStyleLbl="callout" presStyleIdx="1" presStyleCnt="8"/>
      <dgm:spPr/>
    </dgm:pt>
    <dgm:pt modelId="{473774FF-004B-4FA9-96B6-AB5DFE1E66B8}" type="pres">
      <dgm:prSet presAssocID="{EB01432E-6019-4B0C-97F5-98B916CA0C6E}" presName="vertSpace2b" presStyleCnt="0"/>
      <dgm:spPr/>
    </dgm:pt>
    <dgm:pt modelId="{64E96E35-2AE2-4AE1-9F58-EBA6B3FDDD2E}" type="pres">
      <dgm:prSet presAssocID="{C468FA7E-1900-4F99-A6CD-C614F0D6DB94}" presName="horz2" presStyleCnt="0"/>
      <dgm:spPr/>
    </dgm:pt>
    <dgm:pt modelId="{9680068A-5860-4762-81B4-33861BF0D048}" type="pres">
      <dgm:prSet presAssocID="{C468FA7E-1900-4F99-A6CD-C614F0D6DB94}" presName="horzSpace2" presStyleCnt="0"/>
      <dgm:spPr/>
    </dgm:pt>
    <dgm:pt modelId="{857E88A7-FC43-4785-AB67-9FEC6935DEB1}" type="pres">
      <dgm:prSet presAssocID="{C468FA7E-1900-4F99-A6CD-C614F0D6DB94}" presName="tx2" presStyleLbl="revTx" presStyleIdx="3" presStyleCnt="10"/>
      <dgm:spPr/>
    </dgm:pt>
    <dgm:pt modelId="{B82A4E89-C7D4-4545-AF32-73F2D8F746B6}" type="pres">
      <dgm:prSet presAssocID="{C468FA7E-1900-4F99-A6CD-C614F0D6DB94}" presName="vert2" presStyleCnt="0"/>
      <dgm:spPr/>
    </dgm:pt>
    <dgm:pt modelId="{B69B9495-41F7-4500-A20A-0FF677F159AA}" type="pres">
      <dgm:prSet presAssocID="{C468FA7E-1900-4F99-A6CD-C614F0D6DB94}" presName="thinLine2b" presStyleLbl="callout" presStyleIdx="2" presStyleCnt="8"/>
      <dgm:spPr/>
    </dgm:pt>
    <dgm:pt modelId="{52430BF5-0C37-4FFE-86B0-262C030F22CA}" type="pres">
      <dgm:prSet presAssocID="{C468FA7E-1900-4F99-A6CD-C614F0D6DB94}" presName="vertSpace2b" presStyleCnt="0"/>
      <dgm:spPr/>
    </dgm:pt>
    <dgm:pt modelId="{D9AF5E7B-B718-41A9-B3F6-636F374B85DC}" type="pres">
      <dgm:prSet presAssocID="{5EEED41A-7F5E-4B3B-961E-D21B3F2983E9}" presName="horz2" presStyleCnt="0"/>
      <dgm:spPr/>
    </dgm:pt>
    <dgm:pt modelId="{07CA73E1-7581-40EC-B6B7-18F17287E4E9}" type="pres">
      <dgm:prSet presAssocID="{5EEED41A-7F5E-4B3B-961E-D21B3F2983E9}" presName="horzSpace2" presStyleCnt="0"/>
      <dgm:spPr/>
    </dgm:pt>
    <dgm:pt modelId="{D6853572-67B1-4408-BF1E-EB7BA7255E59}" type="pres">
      <dgm:prSet presAssocID="{5EEED41A-7F5E-4B3B-961E-D21B3F2983E9}" presName="tx2" presStyleLbl="revTx" presStyleIdx="4" presStyleCnt="10"/>
      <dgm:spPr/>
    </dgm:pt>
    <dgm:pt modelId="{59EB1B25-3562-4753-8CD1-2C5A34C41BFF}" type="pres">
      <dgm:prSet presAssocID="{5EEED41A-7F5E-4B3B-961E-D21B3F2983E9}" presName="vert2" presStyleCnt="0"/>
      <dgm:spPr/>
    </dgm:pt>
    <dgm:pt modelId="{8462AB18-D39B-4E08-B37F-187921D54B9F}" type="pres">
      <dgm:prSet presAssocID="{5EEED41A-7F5E-4B3B-961E-D21B3F2983E9}" presName="thinLine2b" presStyleLbl="callout" presStyleIdx="3" presStyleCnt="8"/>
      <dgm:spPr/>
    </dgm:pt>
    <dgm:pt modelId="{7FB849FD-0DD5-4C71-9D4F-D5A7C01E5B67}" type="pres">
      <dgm:prSet presAssocID="{5EEED41A-7F5E-4B3B-961E-D21B3F2983E9}" presName="vertSpace2b" presStyleCnt="0"/>
      <dgm:spPr/>
    </dgm:pt>
    <dgm:pt modelId="{B678C980-C665-4488-A3B5-E46091703B1A}" type="pres">
      <dgm:prSet presAssocID="{DA048F0A-A73C-41D7-97B3-C08E8EF37E1F}" presName="horz2" presStyleCnt="0"/>
      <dgm:spPr/>
    </dgm:pt>
    <dgm:pt modelId="{9A927FCD-B6B9-4938-A48F-B3213C7EB6CB}" type="pres">
      <dgm:prSet presAssocID="{DA048F0A-A73C-41D7-97B3-C08E8EF37E1F}" presName="horzSpace2" presStyleCnt="0"/>
      <dgm:spPr/>
    </dgm:pt>
    <dgm:pt modelId="{BD92500A-2895-4665-8273-78D3B9E8ECCC}" type="pres">
      <dgm:prSet presAssocID="{DA048F0A-A73C-41D7-97B3-C08E8EF37E1F}" presName="tx2" presStyleLbl="revTx" presStyleIdx="5" presStyleCnt="10"/>
      <dgm:spPr/>
    </dgm:pt>
    <dgm:pt modelId="{E839349C-6071-412C-988C-9886E0597774}" type="pres">
      <dgm:prSet presAssocID="{DA048F0A-A73C-41D7-97B3-C08E8EF37E1F}" presName="vert2" presStyleCnt="0"/>
      <dgm:spPr/>
    </dgm:pt>
    <dgm:pt modelId="{06E7C561-90B1-4E6D-B9FA-E41A4B93AC62}" type="pres">
      <dgm:prSet presAssocID="{DA048F0A-A73C-41D7-97B3-C08E8EF37E1F}" presName="thinLine2b" presStyleLbl="callout" presStyleIdx="4" presStyleCnt="8"/>
      <dgm:spPr/>
    </dgm:pt>
    <dgm:pt modelId="{CF6B17B2-B660-4BD4-A862-0DAA6A0C9744}" type="pres">
      <dgm:prSet presAssocID="{DA048F0A-A73C-41D7-97B3-C08E8EF37E1F}" presName="vertSpace2b" presStyleCnt="0"/>
      <dgm:spPr/>
    </dgm:pt>
    <dgm:pt modelId="{D70362A6-2FB6-4ABC-93D2-C94F3F61DC17}" type="pres">
      <dgm:prSet presAssocID="{62AA6E77-5079-4F8F-819D-B636F4C89746}" presName="thickLine" presStyleLbl="alignNode1" presStyleIdx="1" presStyleCnt="2"/>
      <dgm:spPr/>
    </dgm:pt>
    <dgm:pt modelId="{4A4323A6-3B80-4789-8C9C-079A3E4A72F6}" type="pres">
      <dgm:prSet presAssocID="{62AA6E77-5079-4F8F-819D-B636F4C89746}" presName="horz1" presStyleCnt="0"/>
      <dgm:spPr/>
    </dgm:pt>
    <dgm:pt modelId="{9766B7B3-8A99-4151-B60E-33E39CABB7D4}" type="pres">
      <dgm:prSet presAssocID="{62AA6E77-5079-4F8F-819D-B636F4C89746}" presName="tx1" presStyleLbl="revTx" presStyleIdx="6" presStyleCnt="10"/>
      <dgm:spPr/>
    </dgm:pt>
    <dgm:pt modelId="{79DB7214-66A3-42F0-808E-D34AF1DCCA46}" type="pres">
      <dgm:prSet presAssocID="{62AA6E77-5079-4F8F-819D-B636F4C89746}" presName="vert1" presStyleCnt="0"/>
      <dgm:spPr/>
    </dgm:pt>
    <dgm:pt modelId="{CCA40A34-DDE3-4847-93C2-67D388549877}" type="pres">
      <dgm:prSet presAssocID="{16A08BC6-AA6D-48F6-BA9F-25F9D18877B2}" presName="vertSpace2a" presStyleCnt="0"/>
      <dgm:spPr/>
    </dgm:pt>
    <dgm:pt modelId="{8286A3D0-21A3-4DFD-9C74-93B9486F290E}" type="pres">
      <dgm:prSet presAssocID="{16A08BC6-AA6D-48F6-BA9F-25F9D18877B2}" presName="horz2" presStyleCnt="0"/>
      <dgm:spPr/>
    </dgm:pt>
    <dgm:pt modelId="{083C32A6-D3CB-4194-B614-BF470341BD22}" type="pres">
      <dgm:prSet presAssocID="{16A08BC6-AA6D-48F6-BA9F-25F9D18877B2}" presName="horzSpace2" presStyleCnt="0"/>
      <dgm:spPr/>
    </dgm:pt>
    <dgm:pt modelId="{A3AB72A2-ACA7-49A7-B0C4-DE2DB3F47DC1}" type="pres">
      <dgm:prSet presAssocID="{16A08BC6-AA6D-48F6-BA9F-25F9D18877B2}" presName="tx2" presStyleLbl="revTx" presStyleIdx="7" presStyleCnt="10"/>
      <dgm:spPr/>
    </dgm:pt>
    <dgm:pt modelId="{704FDE4E-8DDF-437E-B8D9-D347260E3DC3}" type="pres">
      <dgm:prSet presAssocID="{16A08BC6-AA6D-48F6-BA9F-25F9D18877B2}" presName="vert2" presStyleCnt="0"/>
      <dgm:spPr/>
    </dgm:pt>
    <dgm:pt modelId="{2599B850-49E8-482E-89C0-5DAE6D88AA5B}" type="pres">
      <dgm:prSet presAssocID="{16A08BC6-AA6D-48F6-BA9F-25F9D18877B2}" presName="thinLine2b" presStyleLbl="callout" presStyleIdx="5" presStyleCnt="8"/>
      <dgm:spPr/>
    </dgm:pt>
    <dgm:pt modelId="{A093BD6E-9051-4B3E-AA51-51CC90296B8C}" type="pres">
      <dgm:prSet presAssocID="{16A08BC6-AA6D-48F6-BA9F-25F9D18877B2}" presName="vertSpace2b" presStyleCnt="0"/>
      <dgm:spPr/>
    </dgm:pt>
    <dgm:pt modelId="{17F5E6D0-43F3-4F45-9BC6-B12D0D024699}" type="pres">
      <dgm:prSet presAssocID="{C63CFA89-4CAF-41E6-9901-E6704ADF2967}" presName="horz2" presStyleCnt="0"/>
      <dgm:spPr/>
    </dgm:pt>
    <dgm:pt modelId="{499653D3-0027-494B-948A-7801ADB25778}" type="pres">
      <dgm:prSet presAssocID="{C63CFA89-4CAF-41E6-9901-E6704ADF2967}" presName="horzSpace2" presStyleCnt="0"/>
      <dgm:spPr/>
    </dgm:pt>
    <dgm:pt modelId="{17A3B18F-6376-495F-A1C5-91EBB87B0DF7}" type="pres">
      <dgm:prSet presAssocID="{C63CFA89-4CAF-41E6-9901-E6704ADF2967}" presName="tx2" presStyleLbl="revTx" presStyleIdx="8" presStyleCnt="10"/>
      <dgm:spPr/>
    </dgm:pt>
    <dgm:pt modelId="{D4151A8B-ECF9-4127-9A68-355CBA28BC6B}" type="pres">
      <dgm:prSet presAssocID="{C63CFA89-4CAF-41E6-9901-E6704ADF2967}" presName="vert2" presStyleCnt="0"/>
      <dgm:spPr/>
    </dgm:pt>
    <dgm:pt modelId="{E3DA5443-07BA-4CC5-9535-44655331954D}" type="pres">
      <dgm:prSet presAssocID="{C63CFA89-4CAF-41E6-9901-E6704ADF2967}" presName="thinLine2b" presStyleLbl="callout" presStyleIdx="6" presStyleCnt="8"/>
      <dgm:spPr/>
    </dgm:pt>
    <dgm:pt modelId="{74A85025-BB60-4A23-BDAD-30283C9A2ED6}" type="pres">
      <dgm:prSet presAssocID="{C63CFA89-4CAF-41E6-9901-E6704ADF2967}" presName="vertSpace2b" presStyleCnt="0"/>
      <dgm:spPr/>
    </dgm:pt>
    <dgm:pt modelId="{2E18F55C-4BF6-485F-A499-BF2F63CBA197}" type="pres">
      <dgm:prSet presAssocID="{A15AA3EE-E156-4194-B891-7FB0F637C000}" presName="horz2" presStyleCnt="0"/>
      <dgm:spPr/>
    </dgm:pt>
    <dgm:pt modelId="{B6E3DF8F-B212-459B-9A1D-329AC686C892}" type="pres">
      <dgm:prSet presAssocID="{A15AA3EE-E156-4194-B891-7FB0F637C000}" presName="horzSpace2" presStyleCnt="0"/>
      <dgm:spPr/>
    </dgm:pt>
    <dgm:pt modelId="{A5E44C1E-D7AD-4FF0-8318-9B97AABFC519}" type="pres">
      <dgm:prSet presAssocID="{A15AA3EE-E156-4194-B891-7FB0F637C000}" presName="tx2" presStyleLbl="revTx" presStyleIdx="9" presStyleCnt="10"/>
      <dgm:spPr/>
    </dgm:pt>
    <dgm:pt modelId="{895A2956-D96E-42DC-8FF6-A318AF670698}" type="pres">
      <dgm:prSet presAssocID="{A15AA3EE-E156-4194-B891-7FB0F637C000}" presName="vert2" presStyleCnt="0"/>
      <dgm:spPr/>
    </dgm:pt>
    <dgm:pt modelId="{8DF064B8-3614-4A13-BCB8-884E7E197A93}" type="pres">
      <dgm:prSet presAssocID="{A15AA3EE-E156-4194-B891-7FB0F637C000}" presName="thinLine2b" presStyleLbl="callout" presStyleIdx="7" presStyleCnt="8"/>
      <dgm:spPr/>
    </dgm:pt>
    <dgm:pt modelId="{406F9C85-4795-4FD5-BB79-2E0A394C7C3E}" type="pres">
      <dgm:prSet presAssocID="{A15AA3EE-E156-4194-B891-7FB0F637C000}" presName="vertSpace2b" presStyleCnt="0"/>
      <dgm:spPr/>
    </dgm:pt>
  </dgm:ptLst>
  <dgm:cxnLst>
    <dgm:cxn modelId="{E7F17C03-5FF6-4E43-989A-A159FE2E2C81}" type="presOf" srcId="{5EEED41A-7F5E-4B3B-961E-D21B3F2983E9}" destId="{D6853572-67B1-4408-BF1E-EB7BA7255E59}" srcOrd="0" destOrd="0" presId="urn:microsoft.com/office/officeart/2008/layout/LinedList"/>
    <dgm:cxn modelId="{DB80FB06-0BE6-433E-A807-15FA646D23A4}" type="presOf" srcId="{B10A7304-2608-4C5B-B041-2A8B2C37390B}" destId="{F61B426B-DA8B-4FF2-B075-A82E6B30BCC2}" srcOrd="0" destOrd="0" presId="urn:microsoft.com/office/officeart/2008/layout/LinedList"/>
    <dgm:cxn modelId="{7CD0FF27-9541-4784-B3D4-80A4C60EAE69}" type="presOf" srcId="{EB01432E-6019-4B0C-97F5-98B916CA0C6E}" destId="{D0CB0B15-A221-4F78-B53A-D4297BF69300}" srcOrd="0" destOrd="0" presId="urn:microsoft.com/office/officeart/2008/layout/LinedList"/>
    <dgm:cxn modelId="{87A9AA28-8C30-46F0-8367-DE7C2A0FFE4C}" srcId="{B10A7304-2608-4C5B-B041-2A8B2C37390B}" destId="{C468FA7E-1900-4F99-A6CD-C614F0D6DB94}" srcOrd="2" destOrd="0" parTransId="{DC25C0E7-1A50-476A-9B14-413F8CC771C4}" sibTransId="{CE6A2B1F-A48A-4525-A375-85B7862BC524}"/>
    <dgm:cxn modelId="{5219BD30-9A86-4CEC-A52C-BCAB88D8428B}" type="presOf" srcId="{DEB01E60-F46E-4C95-8568-5CDE5DDB4538}" destId="{0624FAF8-1043-48D0-980D-442E7B0F1E22}" srcOrd="0" destOrd="0" presId="urn:microsoft.com/office/officeart/2008/layout/LinedList"/>
    <dgm:cxn modelId="{A28AB337-9F46-41FF-B460-7E0A3A032E68}" srcId="{DEB01E60-F46E-4C95-8568-5CDE5DDB4538}" destId="{62AA6E77-5079-4F8F-819D-B636F4C89746}" srcOrd="1" destOrd="0" parTransId="{7881DC24-ABDD-47B7-A2EE-FE3C099C82F9}" sibTransId="{9F089028-E1A7-4DED-BB05-5115D366B6AC}"/>
    <dgm:cxn modelId="{1E48C539-3D93-4B0E-9E44-A537D3C9C68A}" srcId="{B10A7304-2608-4C5B-B041-2A8B2C37390B}" destId="{EB01432E-6019-4B0C-97F5-98B916CA0C6E}" srcOrd="1" destOrd="0" parTransId="{25580CB5-081F-484B-AF8B-91F112251D0F}" sibTransId="{D9FE654A-C564-4397-8EC5-17C4D4A84942}"/>
    <dgm:cxn modelId="{1D95B15B-1674-4E89-8597-8660BF1F846F}" srcId="{B10A7304-2608-4C5B-B041-2A8B2C37390B}" destId="{DA048F0A-A73C-41D7-97B3-C08E8EF37E1F}" srcOrd="4" destOrd="0" parTransId="{933D35DF-5843-4B0D-BBEB-25D16472F250}" sibTransId="{B42E731C-D965-401A-8FBE-8D702ABC236F}"/>
    <dgm:cxn modelId="{21849A4B-EFF6-4D07-A88C-0C315E2E313A}" type="presOf" srcId="{C63CFA89-4CAF-41E6-9901-E6704ADF2967}" destId="{17A3B18F-6376-495F-A1C5-91EBB87B0DF7}" srcOrd="0" destOrd="0" presId="urn:microsoft.com/office/officeart/2008/layout/LinedList"/>
    <dgm:cxn modelId="{F7E3C34C-DDE3-41C9-B481-8205122C366B}" type="presOf" srcId="{C468FA7E-1900-4F99-A6CD-C614F0D6DB94}" destId="{857E88A7-FC43-4785-AB67-9FEC6935DEB1}" srcOrd="0" destOrd="0" presId="urn:microsoft.com/office/officeart/2008/layout/LinedList"/>
    <dgm:cxn modelId="{757F4152-A726-4E03-AFAF-0E4AD3F5F2BF}" type="presOf" srcId="{16A08BC6-AA6D-48F6-BA9F-25F9D18877B2}" destId="{A3AB72A2-ACA7-49A7-B0C4-DE2DB3F47DC1}" srcOrd="0" destOrd="0" presId="urn:microsoft.com/office/officeart/2008/layout/LinedList"/>
    <dgm:cxn modelId="{B9628E55-6CC4-4BDE-A1E1-569C15D87867}" type="presOf" srcId="{A15AA3EE-E156-4194-B891-7FB0F637C000}" destId="{A5E44C1E-D7AD-4FF0-8318-9B97AABFC519}" srcOrd="0" destOrd="0" presId="urn:microsoft.com/office/officeart/2008/layout/LinedList"/>
    <dgm:cxn modelId="{5B6DF478-8442-4E6C-B4B0-56B6C75F6C1C}" srcId="{B10A7304-2608-4C5B-B041-2A8B2C37390B}" destId="{5EEED41A-7F5E-4B3B-961E-D21B3F2983E9}" srcOrd="3" destOrd="0" parTransId="{964B1802-122F-4914-9F9E-11B692B26B3D}" sibTransId="{28DA4997-DDF8-4829-B4AB-F8E42655E1C3}"/>
    <dgm:cxn modelId="{ADFE2986-E195-49A3-8B45-7D9A6D4B31A4}" type="presOf" srcId="{DA048F0A-A73C-41D7-97B3-C08E8EF37E1F}" destId="{BD92500A-2895-4665-8273-78D3B9E8ECCC}" srcOrd="0" destOrd="0" presId="urn:microsoft.com/office/officeart/2008/layout/LinedList"/>
    <dgm:cxn modelId="{6D214A90-7805-49F5-8648-FB839EF04E35}" srcId="{62AA6E77-5079-4F8F-819D-B636F4C89746}" destId="{C63CFA89-4CAF-41E6-9901-E6704ADF2967}" srcOrd="1" destOrd="0" parTransId="{B71921DA-3C39-4174-ABBC-0FED0B68B99A}" sibTransId="{B96E4E28-195E-4240-8130-B185FAAC292C}"/>
    <dgm:cxn modelId="{36F145A0-DC2E-4765-B88B-029646D23426}" srcId="{DEB01E60-F46E-4C95-8568-5CDE5DDB4538}" destId="{B10A7304-2608-4C5B-B041-2A8B2C37390B}" srcOrd="0" destOrd="0" parTransId="{289FBC57-8827-461D-9ADF-682B615A2B3C}" sibTransId="{1404EF3D-6363-4499-8E9A-5B39214C933D}"/>
    <dgm:cxn modelId="{7B1CBDA6-58AE-4DD7-9679-4B6F8FEA1347}" srcId="{62AA6E77-5079-4F8F-819D-B636F4C89746}" destId="{16A08BC6-AA6D-48F6-BA9F-25F9D18877B2}" srcOrd="0" destOrd="0" parTransId="{2CE9EA33-AFB7-4590-B080-E41FDE3744FA}" sibTransId="{109A9F06-7734-4C31-A33C-AAB779E1D983}"/>
    <dgm:cxn modelId="{EB93EAB5-95CD-4493-AFB1-3B5FC89D322C}" type="presOf" srcId="{6F311268-F8FB-4EE5-9050-0C131953649D}" destId="{11A026A9-5DEE-414B-A38F-063EBC17CF7F}" srcOrd="0" destOrd="0" presId="urn:microsoft.com/office/officeart/2008/layout/LinedList"/>
    <dgm:cxn modelId="{A6B555D1-F756-4210-9716-08954810F2EC}" srcId="{62AA6E77-5079-4F8F-819D-B636F4C89746}" destId="{A15AA3EE-E156-4194-B891-7FB0F637C000}" srcOrd="2" destOrd="0" parTransId="{68FD3E7B-06D8-4A82-A931-FC5D4A78EBFA}" sibTransId="{06890FC1-EE9E-4408-8B80-3BB84D6C2E5E}"/>
    <dgm:cxn modelId="{6C62F1F4-1118-4586-A0F8-31668B469C43}" type="presOf" srcId="{62AA6E77-5079-4F8F-819D-B636F4C89746}" destId="{9766B7B3-8A99-4151-B60E-33E39CABB7D4}" srcOrd="0" destOrd="0" presId="urn:microsoft.com/office/officeart/2008/layout/LinedList"/>
    <dgm:cxn modelId="{6B10DAF9-2BE4-4821-B6EE-EF77241C276D}" srcId="{B10A7304-2608-4C5B-B041-2A8B2C37390B}" destId="{6F311268-F8FB-4EE5-9050-0C131953649D}" srcOrd="0" destOrd="0" parTransId="{8C932E2B-9915-447B-8306-8774B006B613}" sibTransId="{87C96A62-AB3E-4E71-8D72-B436E42357CE}"/>
    <dgm:cxn modelId="{56ED642A-5BC6-49A9-9953-72959FDE8BC7}" type="presParOf" srcId="{0624FAF8-1043-48D0-980D-442E7B0F1E22}" destId="{63E630FC-0B37-456B-8385-836C39590FD2}" srcOrd="0" destOrd="0" presId="urn:microsoft.com/office/officeart/2008/layout/LinedList"/>
    <dgm:cxn modelId="{816CDB98-B8EA-412B-9C3C-F48F6FFE62FC}" type="presParOf" srcId="{0624FAF8-1043-48D0-980D-442E7B0F1E22}" destId="{AF1AD79D-CBD9-49B1-8F13-B13C6D61924B}" srcOrd="1" destOrd="0" presId="urn:microsoft.com/office/officeart/2008/layout/LinedList"/>
    <dgm:cxn modelId="{2BCA16F4-6B25-4563-B780-9C79A6EDDF6D}" type="presParOf" srcId="{AF1AD79D-CBD9-49B1-8F13-B13C6D61924B}" destId="{F61B426B-DA8B-4FF2-B075-A82E6B30BCC2}" srcOrd="0" destOrd="0" presId="urn:microsoft.com/office/officeart/2008/layout/LinedList"/>
    <dgm:cxn modelId="{B8598ED1-B4EC-48EC-AF1D-97151FDFD8BD}" type="presParOf" srcId="{AF1AD79D-CBD9-49B1-8F13-B13C6D61924B}" destId="{6E44A0E2-BC6A-4B63-A3F4-40A2BAD03A33}" srcOrd="1" destOrd="0" presId="urn:microsoft.com/office/officeart/2008/layout/LinedList"/>
    <dgm:cxn modelId="{482DF3F2-987D-415B-97D9-7BBBB9C896EB}" type="presParOf" srcId="{6E44A0E2-BC6A-4B63-A3F4-40A2BAD03A33}" destId="{00CCA91C-4506-4E68-A5BA-3DAA766727F3}" srcOrd="0" destOrd="0" presId="urn:microsoft.com/office/officeart/2008/layout/LinedList"/>
    <dgm:cxn modelId="{2DC70A1F-55FB-4E0E-9A28-061EE65313F0}" type="presParOf" srcId="{6E44A0E2-BC6A-4B63-A3F4-40A2BAD03A33}" destId="{81A7ACDC-CEAD-4D0B-AE61-6BAB0AB110FF}" srcOrd="1" destOrd="0" presId="urn:microsoft.com/office/officeart/2008/layout/LinedList"/>
    <dgm:cxn modelId="{272B414D-7E3A-4AA0-9D99-476E110E8A5B}" type="presParOf" srcId="{81A7ACDC-CEAD-4D0B-AE61-6BAB0AB110FF}" destId="{72DAB3AC-C877-4B95-9AC0-58B36D32275A}" srcOrd="0" destOrd="0" presId="urn:microsoft.com/office/officeart/2008/layout/LinedList"/>
    <dgm:cxn modelId="{A87E360D-9BBF-4289-99DD-738901C48B33}" type="presParOf" srcId="{81A7ACDC-CEAD-4D0B-AE61-6BAB0AB110FF}" destId="{11A026A9-5DEE-414B-A38F-063EBC17CF7F}" srcOrd="1" destOrd="0" presId="urn:microsoft.com/office/officeart/2008/layout/LinedList"/>
    <dgm:cxn modelId="{40C47C2D-884B-497C-A6B9-BEC2A4CB4A98}" type="presParOf" srcId="{81A7ACDC-CEAD-4D0B-AE61-6BAB0AB110FF}" destId="{191232C7-99F0-4B96-931B-6FED5686580C}" srcOrd="2" destOrd="0" presId="urn:microsoft.com/office/officeart/2008/layout/LinedList"/>
    <dgm:cxn modelId="{56E67085-E48D-4C78-9893-BAFE4FCF4AA5}" type="presParOf" srcId="{6E44A0E2-BC6A-4B63-A3F4-40A2BAD03A33}" destId="{68E80BF9-DED1-4C90-88BA-6F1778E22283}" srcOrd="2" destOrd="0" presId="urn:microsoft.com/office/officeart/2008/layout/LinedList"/>
    <dgm:cxn modelId="{4411925E-2E37-4650-B76B-640017679864}" type="presParOf" srcId="{6E44A0E2-BC6A-4B63-A3F4-40A2BAD03A33}" destId="{BD5F429E-CB61-4E16-B7B1-E6860FCE090A}" srcOrd="3" destOrd="0" presId="urn:microsoft.com/office/officeart/2008/layout/LinedList"/>
    <dgm:cxn modelId="{CEC778AF-7719-4F6F-AB01-850F268E10A8}" type="presParOf" srcId="{6E44A0E2-BC6A-4B63-A3F4-40A2BAD03A33}" destId="{F67C3CDF-975C-4C5F-A7C3-4A3BEA36F024}" srcOrd="4" destOrd="0" presId="urn:microsoft.com/office/officeart/2008/layout/LinedList"/>
    <dgm:cxn modelId="{C55C812E-1292-498A-9BCF-607FEA6E1B64}" type="presParOf" srcId="{F67C3CDF-975C-4C5F-A7C3-4A3BEA36F024}" destId="{9B969B3D-5721-451B-9267-A03ABFBACE71}" srcOrd="0" destOrd="0" presId="urn:microsoft.com/office/officeart/2008/layout/LinedList"/>
    <dgm:cxn modelId="{E57A041E-322B-40A5-A252-6E84F51E94EA}" type="presParOf" srcId="{F67C3CDF-975C-4C5F-A7C3-4A3BEA36F024}" destId="{D0CB0B15-A221-4F78-B53A-D4297BF69300}" srcOrd="1" destOrd="0" presId="urn:microsoft.com/office/officeart/2008/layout/LinedList"/>
    <dgm:cxn modelId="{35CCC4EA-5121-400E-B7B8-3E10F70D32D4}" type="presParOf" srcId="{F67C3CDF-975C-4C5F-A7C3-4A3BEA36F024}" destId="{DE3C1391-8E89-4FEC-A7DE-8D92E61DCEE9}" srcOrd="2" destOrd="0" presId="urn:microsoft.com/office/officeart/2008/layout/LinedList"/>
    <dgm:cxn modelId="{5C72B20E-474F-4ED5-8A7E-FEB33D8DAECC}" type="presParOf" srcId="{6E44A0E2-BC6A-4B63-A3F4-40A2BAD03A33}" destId="{95719234-BA99-4259-B209-D2C855D537FA}" srcOrd="5" destOrd="0" presId="urn:microsoft.com/office/officeart/2008/layout/LinedList"/>
    <dgm:cxn modelId="{5BF36842-04CC-4DD6-8835-ABC3C35E7BC6}" type="presParOf" srcId="{6E44A0E2-BC6A-4B63-A3F4-40A2BAD03A33}" destId="{473774FF-004B-4FA9-96B6-AB5DFE1E66B8}" srcOrd="6" destOrd="0" presId="urn:microsoft.com/office/officeart/2008/layout/LinedList"/>
    <dgm:cxn modelId="{2EE10DCE-E117-46AE-A481-26081C1098EA}" type="presParOf" srcId="{6E44A0E2-BC6A-4B63-A3F4-40A2BAD03A33}" destId="{64E96E35-2AE2-4AE1-9F58-EBA6B3FDDD2E}" srcOrd="7" destOrd="0" presId="urn:microsoft.com/office/officeart/2008/layout/LinedList"/>
    <dgm:cxn modelId="{9051BBB5-E7F2-4C37-B15E-5DA378F4ED45}" type="presParOf" srcId="{64E96E35-2AE2-4AE1-9F58-EBA6B3FDDD2E}" destId="{9680068A-5860-4762-81B4-33861BF0D048}" srcOrd="0" destOrd="0" presId="urn:microsoft.com/office/officeart/2008/layout/LinedList"/>
    <dgm:cxn modelId="{A804ED28-2664-4C04-830C-2F2C9BC74BC4}" type="presParOf" srcId="{64E96E35-2AE2-4AE1-9F58-EBA6B3FDDD2E}" destId="{857E88A7-FC43-4785-AB67-9FEC6935DEB1}" srcOrd="1" destOrd="0" presId="urn:microsoft.com/office/officeart/2008/layout/LinedList"/>
    <dgm:cxn modelId="{19D4C299-D6B3-4718-AA34-3EF8F841A378}" type="presParOf" srcId="{64E96E35-2AE2-4AE1-9F58-EBA6B3FDDD2E}" destId="{B82A4E89-C7D4-4545-AF32-73F2D8F746B6}" srcOrd="2" destOrd="0" presId="urn:microsoft.com/office/officeart/2008/layout/LinedList"/>
    <dgm:cxn modelId="{EBA40667-2AC7-462F-96A2-D747B5547776}" type="presParOf" srcId="{6E44A0E2-BC6A-4B63-A3F4-40A2BAD03A33}" destId="{B69B9495-41F7-4500-A20A-0FF677F159AA}" srcOrd="8" destOrd="0" presId="urn:microsoft.com/office/officeart/2008/layout/LinedList"/>
    <dgm:cxn modelId="{44450D79-2B9D-4704-8568-873F09B8FE62}" type="presParOf" srcId="{6E44A0E2-BC6A-4B63-A3F4-40A2BAD03A33}" destId="{52430BF5-0C37-4FFE-86B0-262C030F22CA}" srcOrd="9" destOrd="0" presId="urn:microsoft.com/office/officeart/2008/layout/LinedList"/>
    <dgm:cxn modelId="{A6709D27-8F42-4FA6-A451-DE304A960F1B}" type="presParOf" srcId="{6E44A0E2-BC6A-4B63-A3F4-40A2BAD03A33}" destId="{D9AF5E7B-B718-41A9-B3F6-636F374B85DC}" srcOrd="10" destOrd="0" presId="urn:microsoft.com/office/officeart/2008/layout/LinedList"/>
    <dgm:cxn modelId="{4A01B6E1-60A0-45A1-8892-6F0B6DE0B090}" type="presParOf" srcId="{D9AF5E7B-B718-41A9-B3F6-636F374B85DC}" destId="{07CA73E1-7581-40EC-B6B7-18F17287E4E9}" srcOrd="0" destOrd="0" presId="urn:microsoft.com/office/officeart/2008/layout/LinedList"/>
    <dgm:cxn modelId="{E3E7E500-8537-43C9-B6B6-9D52B0A6887D}" type="presParOf" srcId="{D9AF5E7B-B718-41A9-B3F6-636F374B85DC}" destId="{D6853572-67B1-4408-BF1E-EB7BA7255E59}" srcOrd="1" destOrd="0" presId="urn:microsoft.com/office/officeart/2008/layout/LinedList"/>
    <dgm:cxn modelId="{1FF67693-56FD-4468-A3E5-DD6A5264535C}" type="presParOf" srcId="{D9AF5E7B-B718-41A9-B3F6-636F374B85DC}" destId="{59EB1B25-3562-4753-8CD1-2C5A34C41BFF}" srcOrd="2" destOrd="0" presId="urn:microsoft.com/office/officeart/2008/layout/LinedList"/>
    <dgm:cxn modelId="{EC318B80-229E-4D03-9E01-E64067C88401}" type="presParOf" srcId="{6E44A0E2-BC6A-4B63-A3F4-40A2BAD03A33}" destId="{8462AB18-D39B-4E08-B37F-187921D54B9F}" srcOrd="11" destOrd="0" presId="urn:microsoft.com/office/officeart/2008/layout/LinedList"/>
    <dgm:cxn modelId="{8E9F518A-E62A-46D2-81C6-18EB2F49268F}" type="presParOf" srcId="{6E44A0E2-BC6A-4B63-A3F4-40A2BAD03A33}" destId="{7FB849FD-0DD5-4C71-9D4F-D5A7C01E5B67}" srcOrd="12" destOrd="0" presId="urn:microsoft.com/office/officeart/2008/layout/LinedList"/>
    <dgm:cxn modelId="{74D6C061-0087-422D-97E1-C83336C6C383}" type="presParOf" srcId="{6E44A0E2-BC6A-4B63-A3F4-40A2BAD03A33}" destId="{B678C980-C665-4488-A3B5-E46091703B1A}" srcOrd="13" destOrd="0" presId="urn:microsoft.com/office/officeart/2008/layout/LinedList"/>
    <dgm:cxn modelId="{E1141DDC-30FC-4943-8B37-3F033283E723}" type="presParOf" srcId="{B678C980-C665-4488-A3B5-E46091703B1A}" destId="{9A927FCD-B6B9-4938-A48F-B3213C7EB6CB}" srcOrd="0" destOrd="0" presId="urn:microsoft.com/office/officeart/2008/layout/LinedList"/>
    <dgm:cxn modelId="{F3AFB3C2-2317-4B03-92BD-3946F8379193}" type="presParOf" srcId="{B678C980-C665-4488-A3B5-E46091703B1A}" destId="{BD92500A-2895-4665-8273-78D3B9E8ECCC}" srcOrd="1" destOrd="0" presId="urn:microsoft.com/office/officeart/2008/layout/LinedList"/>
    <dgm:cxn modelId="{C97D79FB-9607-4A47-A302-D922EE766DF3}" type="presParOf" srcId="{B678C980-C665-4488-A3B5-E46091703B1A}" destId="{E839349C-6071-412C-988C-9886E0597774}" srcOrd="2" destOrd="0" presId="urn:microsoft.com/office/officeart/2008/layout/LinedList"/>
    <dgm:cxn modelId="{017AFA06-72C1-4E4C-86B7-4A7CCE25CA22}" type="presParOf" srcId="{6E44A0E2-BC6A-4B63-A3F4-40A2BAD03A33}" destId="{06E7C561-90B1-4E6D-B9FA-E41A4B93AC62}" srcOrd="14" destOrd="0" presId="urn:microsoft.com/office/officeart/2008/layout/LinedList"/>
    <dgm:cxn modelId="{EFBF06C0-07F0-48AE-8A31-062A948C313D}" type="presParOf" srcId="{6E44A0E2-BC6A-4B63-A3F4-40A2BAD03A33}" destId="{CF6B17B2-B660-4BD4-A862-0DAA6A0C9744}" srcOrd="15" destOrd="0" presId="urn:microsoft.com/office/officeart/2008/layout/LinedList"/>
    <dgm:cxn modelId="{453FE43B-F0F5-4003-8A33-FB7BE59F31B8}" type="presParOf" srcId="{0624FAF8-1043-48D0-980D-442E7B0F1E22}" destId="{D70362A6-2FB6-4ABC-93D2-C94F3F61DC17}" srcOrd="2" destOrd="0" presId="urn:microsoft.com/office/officeart/2008/layout/LinedList"/>
    <dgm:cxn modelId="{9A147231-B901-4963-8AB5-2757FB197F5F}" type="presParOf" srcId="{0624FAF8-1043-48D0-980D-442E7B0F1E22}" destId="{4A4323A6-3B80-4789-8C9C-079A3E4A72F6}" srcOrd="3" destOrd="0" presId="urn:microsoft.com/office/officeart/2008/layout/LinedList"/>
    <dgm:cxn modelId="{9A2B9391-0B21-4896-A2E0-698F79404064}" type="presParOf" srcId="{4A4323A6-3B80-4789-8C9C-079A3E4A72F6}" destId="{9766B7B3-8A99-4151-B60E-33E39CABB7D4}" srcOrd="0" destOrd="0" presId="urn:microsoft.com/office/officeart/2008/layout/LinedList"/>
    <dgm:cxn modelId="{66380E35-D24D-4FBF-BAAC-C59FB631BBA7}" type="presParOf" srcId="{4A4323A6-3B80-4789-8C9C-079A3E4A72F6}" destId="{79DB7214-66A3-42F0-808E-D34AF1DCCA46}" srcOrd="1" destOrd="0" presId="urn:microsoft.com/office/officeart/2008/layout/LinedList"/>
    <dgm:cxn modelId="{D601F8B6-F2BF-4157-BA35-395B872E26AE}" type="presParOf" srcId="{79DB7214-66A3-42F0-808E-D34AF1DCCA46}" destId="{CCA40A34-DDE3-4847-93C2-67D388549877}" srcOrd="0" destOrd="0" presId="urn:microsoft.com/office/officeart/2008/layout/LinedList"/>
    <dgm:cxn modelId="{0E009FF4-CB21-4616-8F01-09A2B47DCC0B}" type="presParOf" srcId="{79DB7214-66A3-42F0-808E-D34AF1DCCA46}" destId="{8286A3D0-21A3-4DFD-9C74-93B9486F290E}" srcOrd="1" destOrd="0" presId="urn:microsoft.com/office/officeart/2008/layout/LinedList"/>
    <dgm:cxn modelId="{8EF85B68-DFD7-4C09-A28F-B114767D3947}" type="presParOf" srcId="{8286A3D0-21A3-4DFD-9C74-93B9486F290E}" destId="{083C32A6-D3CB-4194-B614-BF470341BD22}" srcOrd="0" destOrd="0" presId="urn:microsoft.com/office/officeart/2008/layout/LinedList"/>
    <dgm:cxn modelId="{B054830A-68DB-4E4A-ABEC-AC606D9D3DF9}" type="presParOf" srcId="{8286A3D0-21A3-4DFD-9C74-93B9486F290E}" destId="{A3AB72A2-ACA7-49A7-B0C4-DE2DB3F47DC1}" srcOrd="1" destOrd="0" presId="urn:microsoft.com/office/officeart/2008/layout/LinedList"/>
    <dgm:cxn modelId="{B130ED4D-4870-4957-A1BD-AB062910628A}" type="presParOf" srcId="{8286A3D0-21A3-4DFD-9C74-93B9486F290E}" destId="{704FDE4E-8DDF-437E-B8D9-D347260E3DC3}" srcOrd="2" destOrd="0" presId="urn:microsoft.com/office/officeart/2008/layout/LinedList"/>
    <dgm:cxn modelId="{52F3BA1B-F9D2-4D60-AB1B-2BC9B6164F3B}" type="presParOf" srcId="{79DB7214-66A3-42F0-808E-D34AF1DCCA46}" destId="{2599B850-49E8-482E-89C0-5DAE6D88AA5B}" srcOrd="2" destOrd="0" presId="urn:microsoft.com/office/officeart/2008/layout/LinedList"/>
    <dgm:cxn modelId="{A6CE3BC7-863E-4671-8467-BADDFCC29DB0}" type="presParOf" srcId="{79DB7214-66A3-42F0-808E-D34AF1DCCA46}" destId="{A093BD6E-9051-4B3E-AA51-51CC90296B8C}" srcOrd="3" destOrd="0" presId="urn:microsoft.com/office/officeart/2008/layout/LinedList"/>
    <dgm:cxn modelId="{CB78214E-1A6A-4CAA-B2D3-22F72972447A}" type="presParOf" srcId="{79DB7214-66A3-42F0-808E-D34AF1DCCA46}" destId="{17F5E6D0-43F3-4F45-9BC6-B12D0D024699}" srcOrd="4" destOrd="0" presId="urn:microsoft.com/office/officeart/2008/layout/LinedList"/>
    <dgm:cxn modelId="{4AE801D7-3412-4A2A-B73E-CAA6C3719AC5}" type="presParOf" srcId="{17F5E6D0-43F3-4F45-9BC6-B12D0D024699}" destId="{499653D3-0027-494B-948A-7801ADB25778}" srcOrd="0" destOrd="0" presId="urn:microsoft.com/office/officeart/2008/layout/LinedList"/>
    <dgm:cxn modelId="{596BAC0A-8618-4114-8EB2-4BCAB5A60EF4}" type="presParOf" srcId="{17F5E6D0-43F3-4F45-9BC6-B12D0D024699}" destId="{17A3B18F-6376-495F-A1C5-91EBB87B0DF7}" srcOrd="1" destOrd="0" presId="urn:microsoft.com/office/officeart/2008/layout/LinedList"/>
    <dgm:cxn modelId="{DE5EC61D-4FB6-41B0-A01E-35E92CB7B9AA}" type="presParOf" srcId="{17F5E6D0-43F3-4F45-9BC6-B12D0D024699}" destId="{D4151A8B-ECF9-4127-9A68-355CBA28BC6B}" srcOrd="2" destOrd="0" presId="urn:microsoft.com/office/officeart/2008/layout/LinedList"/>
    <dgm:cxn modelId="{F56CE8B8-6F8E-4573-B06F-02BEB78E997B}" type="presParOf" srcId="{79DB7214-66A3-42F0-808E-D34AF1DCCA46}" destId="{E3DA5443-07BA-4CC5-9535-44655331954D}" srcOrd="5" destOrd="0" presId="urn:microsoft.com/office/officeart/2008/layout/LinedList"/>
    <dgm:cxn modelId="{E96C4B28-2723-4729-8FF7-66DADCF5B2E9}" type="presParOf" srcId="{79DB7214-66A3-42F0-808E-D34AF1DCCA46}" destId="{74A85025-BB60-4A23-BDAD-30283C9A2ED6}" srcOrd="6" destOrd="0" presId="urn:microsoft.com/office/officeart/2008/layout/LinedList"/>
    <dgm:cxn modelId="{C9CEA6B1-B397-4433-88C0-069FD9D34877}" type="presParOf" srcId="{79DB7214-66A3-42F0-808E-D34AF1DCCA46}" destId="{2E18F55C-4BF6-485F-A499-BF2F63CBA197}" srcOrd="7" destOrd="0" presId="urn:microsoft.com/office/officeart/2008/layout/LinedList"/>
    <dgm:cxn modelId="{CB328E12-EF0F-421A-A9B0-570880AF0F62}" type="presParOf" srcId="{2E18F55C-4BF6-485F-A499-BF2F63CBA197}" destId="{B6E3DF8F-B212-459B-9A1D-329AC686C892}" srcOrd="0" destOrd="0" presId="urn:microsoft.com/office/officeart/2008/layout/LinedList"/>
    <dgm:cxn modelId="{13024111-7EF8-4C56-BEA4-C8641AE729F5}" type="presParOf" srcId="{2E18F55C-4BF6-485F-A499-BF2F63CBA197}" destId="{A5E44C1E-D7AD-4FF0-8318-9B97AABFC519}" srcOrd="1" destOrd="0" presId="urn:microsoft.com/office/officeart/2008/layout/LinedList"/>
    <dgm:cxn modelId="{F4DF7EA1-91B8-4507-9B3B-0775A79358F8}" type="presParOf" srcId="{2E18F55C-4BF6-485F-A499-BF2F63CBA197}" destId="{895A2956-D96E-42DC-8FF6-A318AF670698}" srcOrd="2" destOrd="0" presId="urn:microsoft.com/office/officeart/2008/layout/LinedList"/>
    <dgm:cxn modelId="{50492599-D586-42A4-8DD5-893E7F54F892}" type="presParOf" srcId="{79DB7214-66A3-42F0-808E-D34AF1DCCA46}" destId="{8DF064B8-3614-4A13-BCB8-884E7E197A93}" srcOrd="8" destOrd="0" presId="urn:microsoft.com/office/officeart/2008/layout/LinedList"/>
    <dgm:cxn modelId="{E1F2AB7C-05E6-475E-AC41-DECE1D4D313F}" type="presParOf" srcId="{79DB7214-66A3-42F0-808E-D34AF1DCCA46}" destId="{406F9C85-4795-4FD5-BB79-2E0A394C7C3E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DD04983-DB28-4E75-8A25-B284C025E3E5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76B4BCB-A87F-48D4-B848-3CDBAD2DBA7C}">
      <dgm:prSet/>
      <dgm:spPr/>
      <dgm:t>
        <a:bodyPr/>
        <a:lstStyle/>
        <a:p>
          <a:r>
            <a:rPr lang="en-GB"/>
            <a:t>Used for major projects (e.g., new aircraft introduction)</a:t>
          </a:r>
          <a:endParaRPr lang="en-US"/>
        </a:p>
      </dgm:t>
    </dgm:pt>
    <dgm:pt modelId="{A8D87918-E2B4-4124-A06A-C965FC3F13B9}" type="parTrans" cxnId="{969ED78F-3EAD-4F49-91AE-F7A4D9BF3824}">
      <dgm:prSet/>
      <dgm:spPr/>
      <dgm:t>
        <a:bodyPr/>
        <a:lstStyle/>
        <a:p>
          <a:endParaRPr lang="en-US"/>
        </a:p>
      </dgm:t>
    </dgm:pt>
    <dgm:pt modelId="{A13129A5-A6BE-4FC1-81BB-515308CDC30D}" type="sibTrans" cxnId="{969ED78F-3EAD-4F49-91AE-F7A4D9BF3824}">
      <dgm:prSet/>
      <dgm:spPr/>
      <dgm:t>
        <a:bodyPr/>
        <a:lstStyle/>
        <a:p>
          <a:endParaRPr lang="en-US"/>
        </a:p>
      </dgm:t>
    </dgm:pt>
    <dgm:pt modelId="{1899E669-8326-4B62-9BDB-38FA5F9EE76C}">
      <dgm:prSet/>
      <dgm:spPr/>
      <dgm:t>
        <a:bodyPr/>
        <a:lstStyle/>
        <a:p>
          <a:r>
            <a:rPr lang="en-GB"/>
            <a:t>Employees report to functional manager + project manager</a:t>
          </a:r>
          <a:endParaRPr lang="en-US"/>
        </a:p>
      </dgm:t>
    </dgm:pt>
    <dgm:pt modelId="{D1CE43F2-4974-464D-919D-125D58D0DDCB}" type="parTrans" cxnId="{53A2856F-7A31-41A5-A3C4-7466B3D5EAC9}">
      <dgm:prSet/>
      <dgm:spPr/>
      <dgm:t>
        <a:bodyPr/>
        <a:lstStyle/>
        <a:p>
          <a:endParaRPr lang="en-US"/>
        </a:p>
      </dgm:t>
    </dgm:pt>
    <dgm:pt modelId="{82CE559E-909D-4D83-9838-A04A9B6D2D6C}" type="sibTrans" cxnId="{53A2856F-7A31-41A5-A3C4-7466B3D5EAC9}">
      <dgm:prSet/>
      <dgm:spPr/>
      <dgm:t>
        <a:bodyPr/>
        <a:lstStyle/>
        <a:p>
          <a:endParaRPr lang="en-US"/>
        </a:p>
      </dgm:t>
    </dgm:pt>
    <dgm:pt modelId="{F5564561-FB01-4B90-964D-8EB1F9C2EC3F}">
      <dgm:prSet/>
      <dgm:spPr/>
      <dgm:t>
        <a:bodyPr/>
        <a:lstStyle/>
        <a:p>
          <a:r>
            <a:rPr lang="en-GB"/>
            <a:t>Enhances coordination across departments</a:t>
          </a:r>
          <a:endParaRPr lang="en-US"/>
        </a:p>
      </dgm:t>
    </dgm:pt>
    <dgm:pt modelId="{69B60861-F430-4A8F-BC12-546384A52BE5}" type="parTrans" cxnId="{CBCA2BE9-45C8-4CE9-826C-E9569072FD50}">
      <dgm:prSet/>
      <dgm:spPr/>
      <dgm:t>
        <a:bodyPr/>
        <a:lstStyle/>
        <a:p>
          <a:endParaRPr lang="en-US"/>
        </a:p>
      </dgm:t>
    </dgm:pt>
    <dgm:pt modelId="{012BD4B9-E954-4D83-9B86-5356DFCCA871}" type="sibTrans" cxnId="{CBCA2BE9-45C8-4CE9-826C-E9569072FD50}">
      <dgm:prSet/>
      <dgm:spPr/>
      <dgm:t>
        <a:bodyPr/>
        <a:lstStyle/>
        <a:p>
          <a:endParaRPr lang="en-US"/>
        </a:p>
      </dgm:t>
    </dgm:pt>
    <dgm:pt modelId="{10DB600A-62FA-4EA8-8146-CE4B03C660C8}">
      <dgm:prSet/>
      <dgm:spPr/>
      <dgm:t>
        <a:bodyPr/>
        <a:lstStyle/>
        <a:p>
          <a:r>
            <a:rPr lang="en-GB"/>
            <a:t>Supports innovation and large-scale operations</a:t>
          </a:r>
          <a:endParaRPr lang="en-US"/>
        </a:p>
      </dgm:t>
    </dgm:pt>
    <dgm:pt modelId="{DF22654D-BEE3-453A-AF0D-105AADFBA9E7}" type="parTrans" cxnId="{8DEB8763-9718-4F6E-BD1E-D0BB7EEAC2E1}">
      <dgm:prSet/>
      <dgm:spPr/>
      <dgm:t>
        <a:bodyPr/>
        <a:lstStyle/>
        <a:p>
          <a:endParaRPr lang="en-US"/>
        </a:p>
      </dgm:t>
    </dgm:pt>
    <dgm:pt modelId="{3913F759-931B-4E1F-BA33-CFBB0AC30F7D}" type="sibTrans" cxnId="{8DEB8763-9718-4F6E-BD1E-D0BB7EEAC2E1}">
      <dgm:prSet/>
      <dgm:spPr/>
      <dgm:t>
        <a:bodyPr/>
        <a:lstStyle/>
        <a:p>
          <a:endParaRPr lang="en-US"/>
        </a:p>
      </dgm:t>
    </dgm:pt>
    <dgm:pt modelId="{45D15B9D-75CB-4162-8759-98D5F7AA2B1E}" type="pres">
      <dgm:prSet presAssocID="{CDD04983-DB28-4E75-8A25-B284C025E3E5}" presName="linear" presStyleCnt="0">
        <dgm:presLayoutVars>
          <dgm:animLvl val="lvl"/>
          <dgm:resizeHandles val="exact"/>
        </dgm:presLayoutVars>
      </dgm:prSet>
      <dgm:spPr/>
    </dgm:pt>
    <dgm:pt modelId="{3DBD116A-C84C-49B1-A5DD-48C5D8876DE8}" type="pres">
      <dgm:prSet presAssocID="{676B4BCB-A87F-48D4-B848-3CDBAD2DBA7C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AB39D3C2-3BA1-443B-8ABA-43C198C56E8D}" type="pres">
      <dgm:prSet presAssocID="{676B4BCB-A87F-48D4-B848-3CDBAD2DBA7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F07600C-0BF0-4481-A339-F4F64D78281E}" type="presOf" srcId="{F5564561-FB01-4B90-964D-8EB1F9C2EC3F}" destId="{AB39D3C2-3BA1-443B-8ABA-43C198C56E8D}" srcOrd="0" destOrd="1" presId="urn:microsoft.com/office/officeart/2005/8/layout/vList2"/>
    <dgm:cxn modelId="{3B4BF519-3C44-4A12-B213-E02DDEDE278A}" type="presOf" srcId="{10DB600A-62FA-4EA8-8146-CE4B03C660C8}" destId="{AB39D3C2-3BA1-443B-8ABA-43C198C56E8D}" srcOrd="0" destOrd="2" presId="urn:microsoft.com/office/officeart/2005/8/layout/vList2"/>
    <dgm:cxn modelId="{627A061A-4160-4905-93F7-9C82DAD1FC43}" type="presOf" srcId="{1899E669-8326-4B62-9BDB-38FA5F9EE76C}" destId="{AB39D3C2-3BA1-443B-8ABA-43C198C56E8D}" srcOrd="0" destOrd="0" presId="urn:microsoft.com/office/officeart/2005/8/layout/vList2"/>
    <dgm:cxn modelId="{8DEB8763-9718-4F6E-BD1E-D0BB7EEAC2E1}" srcId="{676B4BCB-A87F-48D4-B848-3CDBAD2DBA7C}" destId="{10DB600A-62FA-4EA8-8146-CE4B03C660C8}" srcOrd="2" destOrd="0" parTransId="{DF22654D-BEE3-453A-AF0D-105AADFBA9E7}" sibTransId="{3913F759-931B-4E1F-BA33-CFBB0AC30F7D}"/>
    <dgm:cxn modelId="{53A2856F-7A31-41A5-A3C4-7466B3D5EAC9}" srcId="{676B4BCB-A87F-48D4-B848-3CDBAD2DBA7C}" destId="{1899E669-8326-4B62-9BDB-38FA5F9EE76C}" srcOrd="0" destOrd="0" parTransId="{D1CE43F2-4974-464D-919D-125D58D0DDCB}" sibTransId="{82CE559E-909D-4D83-9838-A04A9B6D2D6C}"/>
    <dgm:cxn modelId="{969ED78F-3EAD-4F49-91AE-F7A4D9BF3824}" srcId="{CDD04983-DB28-4E75-8A25-B284C025E3E5}" destId="{676B4BCB-A87F-48D4-B848-3CDBAD2DBA7C}" srcOrd="0" destOrd="0" parTransId="{A8D87918-E2B4-4124-A06A-C965FC3F13B9}" sibTransId="{A13129A5-A6BE-4FC1-81BB-515308CDC30D}"/>
    <dgm:cxn modelId="{565A2BAD-9F17-4195-A137-4A9073643875}" type="presOf" srcId="{676B4BCB-A87F-48D4-B848-3CDBAD2DBA7C}" destId="{3DBD116A-C84C-49B1-A5DD-48C5D8876DE8}" srcOrd="0" destOrd="0" presId="urn:microsoft.com/office/officeart/2005/8/layout/vList2"/>
    <dgm:cxn modelId="{635EE0E2-4B63-4810-A24E-D2745D74B53E}" type="presOf" srcId="{CDD04983-DB28-4E75-8A25-B284C025E3E5}" destId="{45D15B9D-75CB-4162-8759-98D5F7AA2B1E}" srcOrd="0" destOrd="0" presId="urn:microsoft.com/office/officeart/2005/8/layout/vList2"/>
    <dgm:cxn modelId="{CBCA2BE9-45C8-4CE9-826C-E9569072FD50}" srcId="{676B4BCB-A87F-48D4-B848-3CDBAD2DBA7C}" destId="{F5564561-FB01-4B90-964D-8EB1F9C2EC3F}" srcOrd="1" destOrd="0" parTransId="{69B60861-F430-4A8F-BC12-546384A52BE5}" sibTransId="{012BD4B9-E954-4D83-9B86-5356DFCCA871}"/>
    <dgm:cxn modelId="{86EA9AB5-D8FA-4320-BAC2-3EAD053E5ED4}" type="presParOf" srcId="{45D15B9D-75CB-4162-8759-98D5F7AA2B1E}" destId="{3DBD116A-C84C-49B1-A5DD-48C5D8876DE8}" srcOrd="0" destOrd="0" presId="urn:microsoft.com/office/officeart/2005/8/layout/vList2"/>
    <dgm:cxn modelId="{32C4DFC1-531B-4B58-B62C-95B935BFB2BA}" type="presParOf" srcId="{45D15B9D-75CB-4162-8759-98D5F7AA2B1E}" destId="{AB39D3C2-3BA1-443B-8ABA-43C198C56E8D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10EB6DE-3AE5-477F-8D2D-AE8C1ABFEE0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6DBDCC1-0202-425C-81F6-6BC6789AD2EC}">
      <dgm:prSet/>
      <dgm:spPr/>
      <dgm:t>
        <a:bodyPr/>
        <a:lstStyle/>
        <a:p>
          <a:r>
            <a:rPr lang="en-GB"/>
            <a:t>Emirates uses a hybrid organisational structure</a:t>
          </a:r>
          <a:endParaRPr lang="en-US"/>
        </a:p>
      </dgm:t>
    </dgm:pt>
    <dgm:pt modelId="{E34B9FB4-A06A-4875-B394-705D92EF17D6}" type="parTrans" cxnId="{B8CC6A5B-B7A0-4A30-8D40-4618ACC91249}">
      <dgm:prSet/>
      <dgm:spPr/>
      <dgm:t>
        <a:bodyPr/>
        <a:lstStyle/>
        <a:p>
          <a:endParaRPr lang="en-US"/>
        </a:p>
      </dgm:t>
    </dgm:pt>
    <dgm:pt modelId="{2710E581-8C44-4BA1-9ED0-3B8044E95FB3}" type="sibTrans" cxnId="{B8CC6A5B-B7A0-4A30-8D40-4618ACC91249}">
      <dgm:prSet/>
      <dgm:spPr/>
      <dgm:t>
        <a:bodyPr/>
        <a:lstStyle/>
        <a:p>
          <a:endParaRPr lang="en-US"/>
        </a:p>
      </dgm:t>
    </dgm:pt>
    <dgm:pt modelId="{A299CA54-DA00-401F-898C-2A18F3ACB729}">
      <dgm:prSet/>
      <dgm:spPr/>
      <dgm:t>
        <a:bodyPr/>
        <a:lstStyle/>
        <a:p>
          <a:r>
            <a:rPr lang="en-GB"/>
            <a:t>Combines functional, divisional, and matrix elements</a:t>
          </a:r>
          <a:endParaRPr lang="en-US"/>
        </a:p>
      </dgm:t>
    </dgm:pt>
    <dgm:pt modelId="{BA5FC134-ECB6-45CF-B8C4-D8634AFA18A1}" type="parTrans" cxnId="{FE957CD2-BA9B-4B38-B00E-49A745EEAB19}">
      <dgm:prSet/>
      <dgm:spPr/>
      <dgm:t>
        <a:bodyPr/>
        <a:lstStyle/>
        <a:p>
          <a:endParaRPr lang="en-US"/>
        </a:p>
      </dgm:t>
    </dgm:pt>
    <dgm:pt modelId="{E9EE64E9-009E-47D6-8BF7-B2E69CE79AFD}" type="sibTrans" cxnId="{FE957CD2-BA9B-4B38-B00E-49A745EEAB19}">
      <dgm:prSet/>
      <dgm:spPr/>
      <dgm:t>
        <a:bodyPr/>
        <a:lstStyle/>
        <a:p>
          <a:endParaRPr lang="en-US"/>
        </a:p>
      </dgm:t>
    </dgm:pt>
    <dgm:pt modelId="{43C331BB-7363-42EB-BD28-A4141140B9FA}">
      <dgm:prSet/>
      <dgm:spPr/>
      <dgm:t>
        <a:bodyPr/>
        <a:lstStyle/>
        <a:p>
          <a:r>
            <a:rPr lang="en-GB"/>
            <a:t>Supports global operations, innovation, and service excellence</a:t>
          </a:r>
          <a:endParaRPr lang="en-US"/>
        </a:p>
      </dgm:t>
    </dgm:pt>
    <dgm:pt modelId="{2893F9C8-4AB4-4AB5-B17E-A271D5234347}" type="parTrans" cxnId="{D1F2C2C6-733E-4444-9AA0-6B62E76B33F8}">
      <dgm:prSet/>
      <dgm:spPr/>
      <dgm:t>
        <a:bodyPr/>
        <a:lstStyle/>
        <a:p>
          <a:endParaRPr lang="en-US"/>
        </a:p>
      </dgm:t>
    </dgm:pt>
    <dgm:pt modelId="{F3D39B24-D13A-45F6-8B33-AE595DACA4FF}" type="sibTrans" cxnId="{D1F2C2C6-733E-4444-9AA0-6B62E76B33F8}">
      <dgm:prSet/>
      <dgm:spPr/>
      <dgm:t>
        <a:bodyPr/>
        <a:lstStyle/>
        <a:p>
          <a:endParaRPr lang="en-US"/>
        </a:p>
      </dgm:t>
    </dgm:pt>
    <dgm:pt modelId="{82B8FA11-09BF-45A0-86FC-85633DFCB005}">
      <dgm:prSet/>
      <dgm:spPr/>
      <dgm:t>
        <a:bodyPr/>
        <a:lstStyle/>
        <a:p>
          <a:r>
            <a:rPr lang="en-GB"/>
            <a:t>Structure enables efficiency, coordination, and strategic growth</a:t>
          </a:r>
          <a:endParaRPr lang="en-US"/>
        </a:p>
      </dgm:t>
    </dgm:pt>
    <dgm:pt modelId="{59A485A6-4F42-4634-85FC-3C4B5DC21EFF}" type="parTrans" cxnId="{56EE5FF3-6D49-4FE9-A4F6-85F88872CFA8}">
      <dgm:prSet/>
      <dgm:spPr/>
      <dgm:t>
        <a:bodyPr/>
        <a:lstStyle/>
        <a:p>
          <a:endParaRPr lang="en-US"/>
        </a:p>
      </dgm:t>
    </dgm:pt>
    <dgm:pt modelId="{9240FC7A-ADCA-442D-BA1D-6A5803A495C3}" type="sibTrans" cxnId="{56EE5FF3-6D49-4FE9-A4F6-85F88872CFA8}">
      <dgm:prSet/>
      <dgm:spPr/>
      <dgm:t>
        <a:bodyPr/>
        <a:lstStyle/>
        <a:p>
          <a:endParaRPr lang="en-US"/>
        </a:p>
      </dgm:t>
    </dgm:pt>
    <dgm:pt modelId="{E27B032C-8BD1-4C6C-B63F-E943C986AE27}" type="pres">
      <dgm:prSet presAssocID="{010EB6DE-3AE5-477F-8D2D-AE8C1ABFEE03}" presName="diagram" presStyleCnt="0">
        <dgm:presLayoutVars>
          <dgm:dir/>
          <dgm:resizeHandles val="exact"/>
        </dgm:presLayoutVars>
      </dgm:prSet>
      <dgm:spPr/>
    </dgm:pt>
    <dgm:pt modelId="{DC7B3601-C035-4D2A-86BB-C5EE1929A6EB}" type="pres">
      <dgm:prSet presAssocID="{F6DBDCC1-0202-425C-81F6-6BC6789AD2EC}" presName="node" presStyleLbl="node1" presStyleIdx="0" presStyleCnt="3">
        <dgm:presLayoutVars>
          <dgm:bulletEnabled val="1"/>
        </dgm:presLayoutVars>
      </dgm:prSet>
      <dgm:spPr/>
    </dgm:pt>
    <dgm:pt modelId="{61D3F012-75F0-4CE8-A454-558EF14B6045}" type="pres">
      <dgm:prSet presAssocID="{2710E581-8C44-4BA1-9ED0-3B8044E95FB3}" presName="sibTrans" presStyleCnt="0"/>
      <dgm:spPr/>
    </dgm:pt>
    <dgm:pt modelId="{47C05543-5A8F-4571-ABA4-379A8A7D01FC}" type="pres">
      <dgm:prSet presAssocID="{43C331BB-7363-42EB-BD28-A4141140B9FA}" presName="node" presStyleLbl="node1" presStyleIdx="1" presStyleCnt="3">
        <dgm:presLayoutVars>
          <dgm:bulletEnabled val="1"/>
        </dgm:presLayoutVars>
      </dgm:prSet>
      <dgm:spPr/>
    </dgm:pt>
    <dgm:pt modelId="{AC326F13-4D85-4DEA-89C7-380EBBE91A42}" type="pres">
      <dgm:prSet presAssocID="{F3D39B24-D13A-45F6-8B33-AE595DACA4FF}" presName="sibTrans" presStyleCnt="0"/>
      <dgm:spPr/>
    </dgm:pt>
    <dgm:pt modelId="{4824191B-8842-4458-B48D-64BB79BD1ED6}" type="pres">
      <dgm:prSet presAssocID="{82B8FA11-09BF-45A0-86FC-85633DFCB005}" presName="node" presStyleLbl="node1" presStyleIdx="2" presStyleCnt="3">
        <dgm:presLayoutVars>
          <dgm:bulletEnabled val="1"/>
        </dgm:presLayoutVars>
      </dgm:prSet>
      <dgm:spPr/>
    </dgm:pt>
  </dgm:ptLst>
  <dgm:cxnLst>
    <dgm:cxn modelId="{B724880B-31F4-479D-A273-19FB01C7229B}" type="presOf" srcId="{82B8FA11-09BF-45A0-86FC-85633DFCB005}" destId="{4824191B-8842-4458-B48D-64BB79BD1ED6}" srcOrd="0" destOrd="0" presId="urn:microsoft.com/office/officeart/2005/8/layout/default"/>
    <dgm:cxn modelId="{B8CC6A5B-B7A0-4A30-8D40-4618ACC91249}" srcId="{010EB6DE-3AE5-477F-8D2D-AE8C1ABFEE03}" destId="{F6DBDCC1-0202-425C-81F6-6BC6789AD2EC}" srcOrd="0" destOrd="0" parTransId="{E34B9FB4-A06A-4875-B394-705D92EF17D6}" sibTransId="{2710E581-8C44-4BA1-9ED0-3B8044E95FB3}"/>
    <dgm:cxn modelId="{7F5FE088-9097-406C-8F9B-FDECFA8F8E73}" type="presOf" srcId="{F6DBDCC1-0202-425C-81F6-6BC6789AD2EC}" destId="{DC7B3601-C035-4D2A-86BB-C5EE1929A6EB}" srcOrd="0" destOrd="0" presId="urn:microsoft.com/office/officeart/2005/8/layout/default"/>
    <dgm:cxn modelId="{837E29A5-ACB3-4CFB-A539-809CECD729A9}" type="presOf" srcId="{43C331BB-7363-42EB-BD28-A4141140B9FA}" destId="{47C05543-5A8F-4571-ABA4-379A8A7D01FC}" srcOrd="0" destOrd="0" presId="urn:microsoft.com/office/officeart/2005/8/layout/default"/>
    <dgm:cxn modelId="{D1F2C2C6-733E-4444-9AA0-6B62E76B33F8}" srcId="{010EB6DE-3AE5-477F-8D2D-AE8C1ABFEE03}" destId="{43C331BB-7363-42EB-BD28-A4141140B9FA}" srcOrd="1" destOrd="0" parTransId="{2893F9C8-4AB4-4AB5-B17E-A271D5234347}" sibTransId="{F3D39B24-D13A-45F6-8B33-AE595DACA4FF}"/>
    <dgm:cxn modelId="{FE957CD2-BA9B-4B38-B00E-49A745EEAB19}" srcId="{F6DBDCC1-0202-425C-81F6-6BC6789AD2EC}" destId="{A299CA54-DA00-401F-898C-2A18F3ACB729}" srcOrd="0" destOrd="0" parTransId="{BA5FC134-ECB6-45CF-B8C4-D8634AFA18A1}" sibTransId="{E9EE64E9-009E-47D6-8BF7-B2E69CE79AFD}"/>
    <dgm:cxn modelId="{CCF150E1-A091-48B8-9BE5-039886BA48BC}" type="presOf" srcId="{A299CA54-DA00-401F-898C-2A18F3ACB729}" destId="{DC7B3601-C035-4D2A-86BB-C5EE1929A6EB}" srcOrd="0" destOrd="1" presId="urn:microsoft.com/office/officeart/2005/8/layout/default"/>
    <dgm:cxn modelId="{1ADDD6EB-81FC-4C69-81D4-758AC602C04E}" type="presOf" srcId="{010EB6DE-3AE5-477F-8D2D-AE8C1ABFEE03}" destId="{E27B032C-8BD1-4C6C-B63F-E943C986AE27}" srcOrd="0" destOrd="0" presId="urn:microsoft.com/office/officeart/2005/8/layout/default"/>
    <dgm:cxn modelId="{56EE5FF3-6D49-4FE9-A4F6-85F88872CFA8}" srcId="{010EB6DE-3AE5-477F-8D2D-AE8C1ABFEE03}" destId="{82B8FA11-09BF-45A0-86FC-85633DFCB005}" srcOrd="2" destOrd="0" parTransId="{59A485A6-4F42-4634-85FC-3C4B5DC21EFF}" sibTransId="{9240FC7A-ADCA-442D-BA1D-6A5803A495C3}"/>
    <dgm:cxn modelId="{D0E4E7D0-A5BF-45E1-86D3-DE292DBD7F5F}" type="presParOf" srcId="{E27B032C-8BD1-4C6C-B63F-E943C986AE27}" destId="{DC7B3601-C035-4D2A-86BB-C5EE1929A6EB}" srcOrd="0" destOrd="0" presId="urn:microsoft.com/office/officeart/2005/8/layout/default"/>
    <dgm:cxn modelId="{D80606BF-FE2B-4970-A9E6-D7BC3B5E1F37}" type="presParOf" srcId="{E27B032C-8BD1-4C6C-B63F-E943C986AE27}" destId="{61D3F012-75F0-4CE8-A454-558EF14B6045}" srcOrd="1" destOrd="0" presId="urn:microsoft.com/office/officeart/2005/8/layout/default"/>
    <dgm:cxn modelId="{8A76FBDC-3CEB-4ACD-8143-ACDC8AA52C27}" type="presParOf" srcId="{E27B032C-8BD1-4C6C-B63F-E943C986AE27}" destId="{47C05543-5A8F-4571-ABA4-379A8A7D01FC}" srcOrd="2" destOrd="0" presId="urn:microsoft.com/office/officeart/2005/8/layout/default"/>
    <dgm:cxn modelId="{9C925A6F-9B9D-4CDA-BB0E-25848E05BACB}" type="presParOf" srcId="{E27B032C-8BD1-4C6C-B63F-E943C986AE27}" destId="{AC326F13-4D85-4DEA-89C7-380EBBE91A42}" srcOrd="3" destOrd="0" presId="urn:microsoft.com/office/officeart/2005/8/layout/default"/>
    <dgm:cxn modelId="{FE2E8F33-F920-4AE4-B204-C4D59DEBD3B5}" type="presParOf" srcId="{E27B032C-8BD1-4C6C-B63F-E943C986AE27}" destId="{4824191B-8842-4458-B48D-64BB79BD1ED6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BF0AB91-53D2-4C0B-9FF2-B5059F647D5B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D6A100A-4464-41FE-8262-6DF84AE118D7}">
      <dgm:prSet/>
      <dgm:spPr/>
      <dgm:t>
        <a:bodyPr/>
        <a:lstStyle/>
        <a:p>
          <a:r>
            <a:rPr lang="en-GB"/>
            <a:t>Daft, R.L. (2021) Organization Theory and Design. 13th ed. Boston: Cengage Learning.</a:t>
          </a:r>
          <a:endParaRPr lang="en-US"/>
        </a:p>
      </dgm:t>
    </dgm:pt>
    <dgm:pt modelId="{1D2E1CF7-9136-4D86-BAB2-AAD0AB967ACA}" type="parTrans" cxnId="{3BB62356-0852-4595-A83D-92005EC29999}">
      <dgm:prSet/>
      <dgm:spPr/>
      <dgm:t>
        <a:bodyPr/>
        <a:lstStyle/>
        <a:p>
          <a:endParaRPr lang="en-US"/>
        </a:p>
      </dgm:t>
    </dgm:pt>
    <dgm:pt modelId="{BE932BDC-F050-4597-9D3F-7A72A4204461}" type="sibTrans" cxnId="{3BB62356-0852-4595-A83D-92005EC29999}">
      <dgm:prSet/>
      <dgm:spPr/>
      <dgm:t>
        <a:bodyPr/>
        <a:lstStyle/>
        <a:p>
          <a:endParaRPr lang="en-US"/>
        </a:p>
      </dgm:t>
    </dgm:pt>
    <dgm:pt modelId="{BAED5486-539B-4F36-AC03-F2EF13285159}">
      <dgm:prSet/>
      <dgm:spPr/>
      <dgm:t>
        <a:bodyPr/>
        <a:lstStyle/>
        <a:p>
          <a:r>
            <a:rPr lang="en-GB"/>
            <a:t>Emirates Group (2022) Annual Report 2021–2022. Available at: https://www.emirates.com (Accessed: [insert date]).</a:t>
          </a:r>
          <a:endParaRPr lang="en-US"/>
        </a:p>
      </dgm:t>
    </dgm:pt>
    <dgm:pt modelId="{2644951D-95C9-4FED-9C63-C165C6A5E547}" type="parTrans" cxnId="{526EED94-9FD0-4DBF-84E6-9A2A09B91F59}">
      <dgm:prSet/>
      <dgm:spPr/>
      <dgm:t>
        <a:bodyPr/>
        <a:lstStyle/>
        <a:p>
          <a:endParaRPr lang="en-US"/>
        </a:p>
      </dgm:t>
    </dgm:pt>
    <dgm:pt modelId="{4E380C10-D70A-4178-8A32-2BC27462B208}" type="sibTrans" cxnId="{526EED94-9FD0-4DBF-84E6-9A2A09B91F59}">
      <dgm:prSet/>
      <dgm:spPr/>
      <dgm:t>
        <a:bodyPr/>
        <a:lstStyle/>
        <a:p>
          <a:endParaRPr lang="en-US"/>
        </a:p>
      </dgm:t>
    </dgm:pt>
    <dgm:pt modelId="{712CC186-2CE5-4226-A9C3-43FF3D648CD9}">
      <dgm:prSet/>
      <dgm:spPr/>
      <dgm:t>
        <a:bodyPr/>
        <a:lstStyle/>
        <a:p>
          <a:r>
            <a:rPr lang="en-GB"/>
            <a:t>Emirates Group (2023) Annual Report 2022–2023. Available at: https://www.emirates.com (Accessed: [insert date]).</a:t>
          </a:r>
          <a:endParaRPr lang="en-US"/>
        </a:p>
      </dgm:t>
    </dgm:pt>
    <dgm:pt modelId="{EECBCBAA-2AD3-4C38-9301-448AF8E7FF4A}" type="parTrans" cxnId="{3089A02F-9B03-46BE-843A-1CC8A3D68432}">
      <dgm:prSet/>
      <dgm:spPr/>
      <dgm:t>
        <a:bodyPr/>
        <a:lstStyle/>
        <a:p>
          <a:endParaRPr lang="en-US"/>
        </a:p>
      </dgm:t>
    </dgm:pt>
    <dgm:pt modelId="{CBB98F46-EF37-40B0-9D2E-F0CDC62A1D43}" type="sibTrans" cxnId="{3089A02F-9B03-46BE-843A-1CC8A3D68432}">
      <dgm:prSet/>
      <dgm:spPr/>
      <dgm:t>
        <a:bodyPr/>
        <a:lstStyle/>
        <a:p>
          <a:endParaRPr lang="en-US"/>
        </a:p>
      </dgm:t>
    </dgm:pt>
    <dgm:pt modelId="{D024E01C-D158-4708-9C39-6A3926886CB2}">
      <dgm:prSet/>
      <dgm:spPr/>
      <dgm:t>
        <a:bodyPr/>
        <a:lstStyle/>
        <a:p>
          <a:r>
            <a:rPr lang="en-GB"/>
            <a:t>Gibson, J.L., Ivancevich, J.M., Donnelly, J.H. and Konopaske, R. (2020) Organizations: Behavior, Structure, Processes. 15th ed. New York: McGraw‑Hill.</a:t>
          </a:r>
          <a:endParaRPr lang="en-US"/>
        </a:p>
      </dgm:t>
    </dgm:pt>
    <dgm:pt modelId="{4FE621E4-8683-4404-9E82-D6D2E95E304D}" type="parTrans" cxnId="{306C3620-AD3F-4019-BE0F-B46B419318F8}">
      <dgm:prSet/>
      <dgm:spPr/>
      <dgm:t>
        <a:bodyPr/>
        <a:lstStyle/>
        <a:p>
          <a:endParaRPr lang="en-US"/>
        </a:p>
      </dgm:t>
    </dgm:pt>
    <dgm:pt modelId="{615B9E25-FBE8-4B4E-8133-214539695C48}" type="sibTrans" cxnId="{306C3620-AD3F-4019-BE0F-B46B419318F8}">
      <dgm:prSet/>
      <dgm:spPr/>
      <dgm:t>
        <a:bodyPr/>
        <a:lstStyle/>
        <a:p>
          <a:endParaRPr lang="en-US"/>
        </a:p>
      </dgm:t>
    </dgm:pt>
    <dgm:pt modelId="{23326ED4-AB51-4EB3-8340-AD65AE5931F2}">
      <dgm:prSet/>
      <dgm:spPr/>
      <dgm:t>
        <a:bodyPr/>
        <a:lstStyle/>
        <a:p>
          <a:r>
            <a:rPr lang="en-GB"/>
            <a:t>Jones, G.R. (2020) Organizational Theory, Design, and Change. 8th ed. Harlow: Pearson.</a:t>
          </a:r>
          <a:endParaRPr lang="en-US"/>
        </a:p>
      </dgm:t>
    </dgm:pt>
    <dgm:pt modelId="{B944E582-C9B0-42BC-A264-274524357664}" type="parTrans" cxnId="{5F9B57A0-E288-4C61-BE1C-B78B1BCABD3C}">
      <dgm:prSet/>
      <dgm:spPr/>
      <dgm:t>
        <a:bodyPr/>
        <a:lstStyle/>
        <a:p>
          <a:endParaRPr lang="en-US"/>
        </a:p>
      </dgm:t>
    </dgm:pt>
    <dgm:pt modelId="{850769F6-DDAB-4D0D-913F-54E8F3A568AF}" type="sibTrans" cxnId="{5F9B57A0-E288-4C61-BE1C-B78B1BCABD3C}">
      <dgm:prSet/>
      <dgm:spPr/>
      <dgm:t>
        <a:bodyPr/>
        <a:lstStyle/>
        <a:p>
          <a:endParaRPr lang="en-US"/>
        </a:p>
      </dgm:t>
    </dgm:pt>
    <dgm:pt modelId="{BF83E0B0-2DBB-4C7D-8125-98D8B899C7C0}">
      <dgm:prSet/>
      <dgm:spPr/>
      <dgm:t>
        <a:bodyPr/>
        <a:lstStyle/>
        <a:p>
          <a:r>
            <a:rPr lang="en-GB"/>
            <a:t>Mintzberg, H. (2019) Structure in Fives: Designing Effective Organizations. London: Prentice Hall.</a:t>
          </a:r>
          <a:endParaRPr lang="en-US"/>
        </a:p>
      </dgm:t>
    </dgm:pt>
    <dgm:pt modelId="{207B9946-38E7-4127-8190-551097A0404B}" type="parTrans" cxnId="{DFA89555-63A2-4B4D-AD7B-3178C06BCA95}">
      <dgm:prSet/>
      <dgm:spPr/>
      <dgm:t>
        <a:bodyPr/>
        <a:lstStyle/>
        <a:p>
          <a:endParaRPr lang="en-US"/>
        </a:p>
      </dgm:t>
    </dgm:pt>
    <dgm:pt modelId="{4CA5470A-7F12-48EA-AC82-71826F020C5A}" type="sibTrans" cxnId="{DFA89555-63A2-4B4D-AD7B-3178C06BCA95}">
      <dgm:prSet/>
      <dgm:spPr/>
      <dgm:t>
        <a:bodyPr/>
        <a:lstStyle/>
        <a:p>
          <a:endParaRPr lang="en-US"/>
        </a:p>
      </dgm:t>
    </dgm:pt>
    <dgm:pt modelId="{8F98C460-6626-4F2D-911C-704219CEFF8D}">
      <dgm:prSet/>
      <dgm:spPr/>
      <dgm:t>
        <a:bodyPr/>
        <a:lstStyle/>
        <a:p>
          <a:r>
            <a:rPr lang="en-GB"/>
            <a:t>Robbins, S.P. and Coulter, M. (2021) Management. 15th ed. Harlow: Pearson.</a:t>
          </a:r>
          <a:endParaRPr lang="en-US"/>
        </a:p>
      </dgm:t>
    </dgm:pt>
    <dgm:pt modelId="{BB8D8601-C174-4E8C-8B8E-F7F4D1EE1BEE}" type="parTrans" cxnId="{53C08AF6-4EC3-4A68-8066-188CEC4349EC}">
      <dgm:prSet/>
      <dgm:spPr/>
      <dgm:t>
        <a:bodyPr/>
        <a:lstStyle/>
        <a:p>
          <a:endParaRPr lang="en-US"/>
        </a:p>
      </dgm:t>
    </dgm:pt>
    <dgm:pt modelId="{03296F4B-3D02-42A5-8EDD-543E9029E818}" type="sibTrans" cxnId="{53C08AF6-4EC3-4A68-8066-188CEC4349EC}">
      <dgm:prSet/>
      <dgm:spPr/>
      <dgm:t>
        <a:bodyPr/>
        <a:lstStyle/>
        <a:p>
          <a:endParaRPr lang="en-US"/>
        </a:p>
      </dgm:t>
    </dgm:pt>
    <dgm:pt modelId="{42695E1A-28C1-478E-965B-254124416D10}">
      <dgm:prSet/>
      <dgm:spPr/>
      <dgm:t>
        <a:bodyPr/>
        <a:lstStyle/>
        <a:p>
          <a:r>
            <a:rPr lang="en-GB"/>
            <a:t>Wheelen, T.L., Hunger, J.D., Hoffman, A.N. and Bamford, C.E. (2020) Strategic Management and Business Policy: Globalization, Innovation and Sustainability. 16th ed. Harlow: Pearson.</a:t>
          </a:r>
          <a:endParaRPr lang="en-US"/>
        </a:p>
      </dgm:t>
    </dgm:pt>
    <dgm:pt modelId="{260BE5F6-DE92-4BE5-B4AA-78D88A017146}" type="parTrans" cxnId="{0DDEC51B-53BE-4E32-87A7-57DCF4AC61C4}">
      <dgm:prSet/>
      <dgm:spPr/>
      <dgm:t>
        <a:bodyPr/>
        <a:lstStyle/>
        <a:p>
          <a:endParaRPr lang="en-US"/>
        </a:p>
      </dgm:t>
    </dgm:pt>
    <dgm:pt modelId="{829CF740-10F6-4DA8-8A52-DEB864CFE704}" type="sibTrans" cxnId="{0DDEC51B-53BE-4E32-87A7-57DCF4AC61C4}">
      <dgm:prSet/>
      <dgm:spPr/>
      <dgm:t>
        <a:bodyPr/>
        <a:lstStyle/>
        <a:p>
          <a:endParaRPr lang="en-US"/>
        </a:p>
      </dgm:t>
    </dgm:pt>
    <dgm:pt modelId="{0A729C5A-6B4E-45D5-915A-C279CB78EF51}" type="pres">
      <dgm:prSet presAssocID="{ABF0AB91-53D2-4C0B-9FF2-B5059F647D5B}" presName="vert0" presStyleCnt="0">
        <dgm:presLayoutVars>
          <dgm:dir/>
          <dgm:animOne val="branch"/>
          <dgm:animLvl val="lvl"/>
        </dgm:presLayoutVars>
      </dgm:prSet>
      <dgm:spPr/>
    </dgm:pt>
    <dgm:pt modelId="{49F9A85D-C295-468F-93D2-573C611C1847}" type="pres">
      <dgm:prSet presAssocID="{0D6A100A-4464-41FE-8262-6DF84AE118D7}" presName="thickLine" presStyleLbl="alignNode1" presStyleIdx="0" presStyleCnt="8"/>
      <dgm:spPr/>
    </dgm:pt>
    <dgm:pt modelId="{65C50C08-48A3-49F7-A510-3EA5316F80E8}" type="pres">
      <dgm:prSet presAssocID="{0D6A100A-4464-41FE-8262-6DF84AE118D7}" presName="horz1" presStyleCnt="0"/>
      <dgm:spPr/>
    </dgm:pt>
    <dgm:pt modelId="{712821FA-3A31-4612-B6DF-972C5745A646}" type="pres">
      <dgm:prSet presAssocID="{0D6A100A-4464-41FE-8262-6DF84AE118D7}" presName="tx1" presStyleLbl="revTx" presStyleIdx="0" presStyleCnt="8"/>
      <dgm:spPr/>
    </dgm:pt>
    <dgm:pt modelId="{39848925-7F9B-4026-AE38-E9F078669F0B}" type="pres">
      <dgm:prSet presAssocID="{0D6A100A-4464-41FE-8262-6DF84AE118D7}" presName="vert1" presStyleCnt="0"/>
      <dgm:spPr/>
    </dgm:pt>
    <dgm:pt modelId="{E3AB928C-697C-4CC5-9668-168F42D47260}" type="pres">
      <dgm:prSet presAssocID="{BAED5486-539B-4F36-AC03-F2EF13285159}" presName="thickLine" presStyleLbl="alignNode1" presStyleIdx="1" presStyleCnt="8"/>
      <dgm:spPr/>
    </dgm:pt>
    <dgm:pt modelId="{F42A8537-9625-4571-987D-22FD72776460}" type="pres">
      <dgm:prSet presAssocID="{BAED5486-539B-4F36-AC03-F2EF13285159}" presName="horz1" presStyleCnt="0"/>
      <dgm:spPr/>
    </dgm:pt>
    <dgm:pt modelId="{950235C7-3832-4AB4-8776-D00CD4EE4691}" type="pres">
      <dgm:prSet presAssocID="{BAED5486-539B-4F36-AC03-F2EF13285159}" presName="tx1" presStyleLbl="revTx" presStyleIdx="1" presStyleCnt="8"/>
      <dgm:spPr/>
    </dgm:pt>
    <dgm:pt modelId="{46EEA5B1-0AE7-43A1-819C-2E7774A49905}" type="pres">
      <dgm:prSet presAssocID="{BAED5486-539B-4F36-AC03-F2EF13285159}" presName="vert1" presStyleCnt="0"/>
      <dgm:spPr/>
    </dgm:pt>
    <dgm:pt modelId="{AC385DF8-E104-4127-96CC-D74BB987688B}" type="pres">
      <dgm:prSet presAssocID="{712CC186-2CE5-4226-A9C3-43FF3D648CD9}" presName="thickLine" presStyleLbl="alignNode1" presStyleIdx="2" presStyleCnt="8"/>
      <dgm:spPr/>
    </dgm:pt>
    <dgm:pt modelId="{649BD739-F904-42E7-889B-2931A42CE972}" type="pres">
      <dgm:prSet presAssocID="{712CC186-2CE5-4226-A9C3-43FF3D648CD9}" presName="horz1" presStyleCnt="0"/>
      <dgm:spPr/>
    </dgm:pt>
    <dgm:pt modelId="{8C328390-21BA-4A80-8945-36BAFC4E51D4}" type="pres">
      <dgm:prSet presAssocID="{712CC186-2CE5-4226-A9C3-43FF3D648CD9}" presName="tx1" presStyleLbl="revTx" presStyleIdx="2" presStyleCnt="8"/>
      <dgm:spPr/>
    </dgm:pt>
    <dgm:pt modelId="{12C5F95F-6936-4F18-8DA5-613D5BA87672}" type="pres">
      <dgm:prSet presAssocID="{712CC186-2CE5-4226-A9C3-43FF3D648CD9}" presName="vert1" presStyleCnt="0"/>
      <dgm:spPr/>
    </dgm:pt>
    <dgm:pt modelId="{CF24512F-E05D-4786-9D88-8648A431FCB1}" type="pres">
      <dgm:prSet presAssocID="{D024E01C-D158-4708-9C39-6A3926886CB2}" presName="thickLine" presStyleLbl="alignNode1" presStyleIdx="3" presStyleCnt="8"/>
      <dgm:spPr/>
    </dgm:pt>
    <dgm:pt modelId="{BE1B3BA7-D4B7-4F29-AC30-012EC89B6BBF}" type="pres">
      <dgm:prSet presAssocID="{D024E01C-D158-4708-9C39-6A3926886CB2}" presName="horz1" presStyleCnt="0"/>
      <dgm:spPr/>
    </dgm:pt>
    <dgm:pt modelId="{3DA3BC3C-2A94-45C0-84F7-A3715015B184}" type="pres">
      <dgm:prSet presAssocID="{D024E01C-D158-4708-9C39-6A3926886CB2}" presName="tx1" presStyleLbl="revTx" presStyleIdx="3" presStyleCnt="8"/>
      <dgm:spPr/>
    </dgm:pt>
    <dgm:pt modelId="{0BEC84A7-0BC8-461E-B2A4-87AC8AED1C90}" type="pres">
      <dgm:prSet presAssocID="{D024E01C-D158-4708-9C39-6A3926886CB2}" presName="vert1" presStyleCnt="0"/>
      <dgm:spPr/>
    </dgm:pt>
    <dgm:pt modelId="{CED8EB2D-2E0E-40C6-8691-BAD08585DE63}" type="pres">
      <dgm:prSet presAssocID="{23326ED4-AB51-4EB3-8340-AD65AE5931F2}" presName="thickLine" presStyleLbl="alignNode1" presStyleIdx="4" presStyleCnt="8"/>
      <dgm:spPr/>
    </dgm:pt>
    <dgm:pt modelId="{2B6F9A5C-3889-452A-BF68-33BCFB620980}" type="pres">
      <dgm:prSet presAssocID="{23326ED4-AB51-4EB3-8340-AD65AE5931F2}" presName="horz1" presStyleCnt="0"/>
      <dgm:spPr/>
    </dgm:pt>
    <dgm:pt modelId="{C795CB1D-747F-412E-B152-59643F4D9EC9}" type="pres">
      <dgm:prSet presAssocID="{23326ED4-AB51-4EB3-8340-AD65AE5931F2}" presName="tx1" presStyleLbl="revTx" presStyleIdx="4" presStyleCnt="8"/>
      <dgm:spPr/>
    </dgm:pt>
    <dgm:pt modelId="{3658D1B7-C280-4951-8D98-01964D47DDDA}" type="pres">
      <dgm:prSet presAssocID="{23326ED4-AB51-4EB3-8340-AD65AE5931F2}" presName="vert1" presStyleCnt="0"/>
      <dgm:spPr/>
    </dgm:pt>
    <dgm:pt modelId="{E376059B-3D89-4570-985A-B01B250151B8}" type="pres">
      <dgm:prSet presAssocID="{BF83E0B0-2DBB-4C7D-8125-98D8B899C7C0}" presName="thickLine" presStyleLbl="alignNode1" presStyleIdx="5" presStyleCnt="8"/>
      <dgm:spPr/>
    </dgm:pt>
    <dgm:pt modelId="{391252BF-01F1-4732-AC53-23E8E12DF860}" type="pres">
      <dgm:prSet presAssocID="{BF83E0B0-2DBB-4C7D-8125-98D8B899C7C0}" presName="horz1" presStyleCnt="0"/>
      <dgm:spPr/>
    </dgm:pt>
    <dgm:pt modelId="{B5F75A50-93D0-43A2-9BDD-18143437F359}" type="pres">
      <dgm:prSet presAssocID="{BF83E0B0-2DBB-4C7D-8125-98D8B899C7C0}" presName="tx1" presStyleLbl="revTx" presStyleIdx="5" presStyleCnt="8"/>
      <dgm:spPr/>
    </dgm:pt>
    <dgm:pt modelId="{57A27033-FC0D-485A-A9BB-851D3121B190}" type="pres">
      <dgm:prSet presAssocID="{BF83E0B0-2DBB-4C7D-8125-98D8B899C7C0}" presName="vert1" presStyleCnt="0"/>
      <dgm:spPr/>
    </dgm:pt>
    <dgm:pt modelId="{66419809-114E-45F3-A6D2-833CFBF55554}" type="pres">
      <dgm:prSet presAssocID="{8F98C460-6626-4F2D-911C-704219CEFF8D}" presName="thickLine" presStyleLbl="alignNode1" presStyleIdx="6" presStyleCnt="8"/>
      <dgm:spPr/>
    </dgm:pt>
    <dgm:pt modelId="{004B2602-C01A-4E19-8A54-087EB75F731F}" type="pres">
      <dgm:prSet presAssocID="{8F98C460-6626-4F2D-911C-704219CEFF8D}" presName="horz1" presStyleCnt="0"/>
      <dgm:spPr/>
    </dgm:pt>
    <dgm:pt modelId="{36EF0803-9935-4123-81B4-7E6A3253275C}" type="pres">
      <dgm:prSet presAssocID="{8F98C460-6626-4F2D-911C-704219CEFF8D}" presName="tx1" presStyleLbl="revTx" presStyleIdx="6" presStyleCnt="8"/>
      <dgm:spPr/>
    </dgm:pt>
    <dgm:pt modelId="{486C697E-22FC-48A7-A7CB-B23441760492}" type="pres">
      <dgm:prSet presAssocID="{8F98C460-6626-4F2D-911C-704219CEFF8D}" presName="vert1" presStyleCnt="0"/>
      <dgm:spPr/>
    </dgm:pt>
    <dgm:pt modelId="{13E2659E-43D1-4E9B-94BA-C8AA03320E87}" type="pres">
      <dgm:prSet presAssocID="{42695E1A-28C1-478E-965B-254124416D10}" presName="thickLine" presStyleLbl="alignNode1" presStyleIdx="7" presStyleCnt="8"/>
      <dgm:spPr/>
    </dgm:pt>
    <dgm:pt modelId="{B9E68328-08BB-4669-AAAA-C105CE29465E}" type="pres">
      <dgm:prSet presAssocID="{42695E1A-28C1-478E-965B-254124416D10}" presName="horz1" presStyleCnt="0"/>
      <dgm:spPr/>
    </dgm:pt>
    <dgm:pt modelId="{B73BD79D-46DE-4BFD-92F7-37DECB982C89}" type="pres">
      <dgm:prSet presAssocID="{42695E1A-28C1-478E-965B-254124416D10}" presName="tx1" presStyleLbl="revTx" presStyleIdx="7" presStyleCnt="8"/>
      <dgm:spPr/>
    </dgm:pt>
    <dgm:pt modelId="{3284C1CF-B840-41FE-8C81-2159A986CF1A}" type="pres">
      <dgm:prSet presAssocID="{42695E1A-28C1-478E-965B-254124416D10}" presName="vert1" presStyleCnt="0"/>
      <dgm:spPr/>
    </dgm:pt>
  </dgm:ptLst>
  <dgm:cxnLst>
    <dgm:cxn modelId="{18AE1802-F79D-4EDB-BC74-95B077BAC255}" type="presOf" srcId="{D024E01C-D158-4708-9C39-6A3926886CB2}" destId="{3DA3BC3C-2A94-45C0-84F7-A3715015B184}" srcOrd="0" destOrd="0" presId="urn:microsoft.com/office/officeart/2008/layout/LinedList"/>
    <dgm:cxn modelId="{0DDEC51B-53BE-4E32-87A7-57DCF4AC61C4}" srcId="{ABF0AB91-53D2-4C0B-9FF2-B5059F647D5B}" destId="{42695E1A-28C1-478E-965B-254124416D10}" srcOrd="7" destOrd="0" parTransId="{260BE5F6-DE92-4BE5-B4AA-78D88A017146}" sibTransId="{829CF740-10F6-4DA8-8A52-DEB864CFE704}"/>
    <dgm:cxn modelId="{8A40AC1D-ECBB-426C-9E93-CCDC8CD2831F}" type="presOf" srcId="{8F98C460-6626-4F2D-911C-704219CEFF8D}" destId="{36EF0803-9935-4123-81B4-7E6A3253275C}" srcOrd="0" destOrd="0" presId="urn:microsoft.com/office/officeart/2008/layout/LinedList"/>
    <dgm:cxn modelId="{306C3620-AD3F-4019-BE0F-B46B419318F8}" srcId="{ABF0AB91-53D2-4C0B-9FF2-B5059F647D5B}" destId="{D024E01C-D158-4708-9C39-6A3926886CB2}" srcOrd="3" destOrd="0" parTransId="{4FE621E4-8683-4404-9E82-D6D2E95E304D}" sibTransId="{615B9E25-FBE8-4B4E-8133-214539695C48}"/>
    <dgm:cxn modelId="{3089A02F-9B03-46BE-843A-1CC8A3D68432}" srcId="{ABF0AB91-53D2-4C0B-9FF2-B5059F647D5B}" destId="{712CC186-2CE5-4226-A9C3-43FF3D648CD9}" srcOrd="2" destOrd="0" parTransId="{EECBCBAA-2AD3-4C38-9301-448AF8E7FF4A}" sibTransId="{CBB98F46-EF37-40B0-9D2E-F0CDC62A1D43}"/>
    <dgm:cxn modelId="{C828FA38-C8B2-424E-93E3-CF06B69D8C73}" type="presOf" srcId="{BAED5486-539B-4F36-AC03-F2EF13285159}" destId="{950235C7-3832-4AB4-8776-D00CD4EE4691}" srcOrd="0" destOrd="0" presId="urn:microsoft.com/office/officeart/2008/layout/LinedList"/>
    <dgm:cxn modelId="{DFA89555-63A2-4B4D-AD7B-3178C06BCA95}" srcId="{ABF0AB91-53D2-4C0B-9FF2-B5059F647D5B}" destId="{BF83E0B0-2DBB-4C7D-8125-98D8B899C7C0}" srcOrd="5" destOrd="0" parTransId="{207B9946-38E7-4127-8190-551097A0404B}" sibTransId="{4CA5470A-7F12-48EA-AC82-71826F020C5A}"/>
    <dgm:cxn modelId="{3BB62356-0852-4595-A83D-92005EC29999}" srcId="{ABF0AB91-53D2-4C0B-9FF2-B5059F647D5B}" destId="{0D6A100A-4464-41FE-8262-6DF84AE118D7}" srcOrd="0" destOrd="0" parTransId="{1D2E1CF7-9136-4D86-BAB2-AAD0AB967ACA}" sibTransId="{BE932BDC-F050-4597-9D3F-7A72A4204461}"/>
    <dgm:cxn modelId="{14A2377E-B679-4E23-A32F-EB7D0F37E42F}" type="presOf" srcId="{BF83E0B0-2DBB-4C7D-8125-98D8B899C7C0}" destId="{B5F75A50-93D0-43A2-9BDD-18143437F359}" srcOrd="0" destOrd="0" presId="urn:microsoft.com/office/officeart/2008/layout/LinedList"/>
    <dgm:cxn modelId="{70E58381-3C37-44C5-840F-46466AD2C4D5}" type="presOf" srcId="{42695E1A-28C1-478E-965B-254124416D10}" destId="{B73BD79D-46DE-4BFD-92F7-37DECB982C89}" srcOrd="0" destOrd="0" presId="urn:microsoft.com/office/officeart/2008/layout/LinedList"/>
    <dgm:cxn modelId="{526EED94-9FD0-4DBF-84E6-9A2A09B91F59}" srcId="{ABF0AB91-53D2-4C0B-9FF2-B5059F647D5B}" destId="{BAED5486-539B-4F36-AC03-F2EF13285159}" srcOrd="1" destOrd="0" parTransId="{2644951D-95C9-4FED-9C63-C165C6A5E547}" sibTransId="{4E380C10-D70A-4178-8A32-2BC27462B208}"/>
    <dgm:cxn modelId="{5F9B57A0-E288-4C61-BE1C-B78B1BCABD3C}" srcId="{ABF0AB91-53D2-4C0B-9FF2-B5059F647D5B}" destId="{23326ED4-AB51-4EB3-8340-AD65AE5931F2}" srcOrd="4" destOrd="0" parTransId="{B944E582-C9B0-42BC-A264-274524357664}" sibTransId="{850769F6-DDAB-4D0D-913F-54E8F3A568AF}"/>
    <dgm:cxn modelId="{60DA4BAF-6306-4859-B9EC-3D84A08A48F6}" type="presOf" srcId="{23326ED4-AB51-4EB3-8340-AD65AE5931F2}" destId="{C795CB1D-747F-412E-B152-59643F4D9EC9}" srcOrd="0" destOrd="0" presId="urn:microsoft.com/office/officeart/2008/layout/LinedList"/>
    <dgm:cxn modelId="{B1341EB2-69AF-4BD3-9E77-185C1FE3BF55}" type="presOf" srcId="{0D6A100A-4464-41FE-8262-6DF84AE118D7}" destId="{712821FA-3A31-4612-B6DF-972C5745A646}" srcOrd="0" destOrd="0" presId="urn:microsoft.com/office/officeart/2008/layout/LinedList"/>
    <dgm:cxn modelId="{C064ADEB-BC17-4C3D-B35C-66A63FFF7DBF}" type="presOf" srcId="{712CC186-2CE5-4226-A9C3-43FF3D648CD9}" destId="{8C328390-21BA-4A80-8945-36BAFC4E51D4}" srcOrd="0" destOrd="0" presId="urn:microsoft.com/office/officeart/2008/layout/LinedList"/>
    <dgm:cxn modelId="{3E4F4BF3-F500-4E4F-934B-B86E5633CD26}" type="presOf" srcId="{ABF0AB91-53D2-4C0B-9FF2-B5059F647D5B}" destId="{0A729C5A-6B4E-45D5-915A-C279CB78EF51}" srcOrd="0" destOrd="0" presId="urn:microsoft.com/office/officeart/2008/layout/LinedList"/>
    <dgm:cxn modelId="{53C08AF6-4EC3-4A68-8066-188CEC4349EC}" srcId="{ABF0AB91-53D2-4C0B-9FF2-B5059F647D5B}" destId="{8F98C460-6626-4F2D-911C-704219CEFF8D}" srcOrd="6" destOrd="0" parTransId="{BB8D8601-C174-4E8C-8B8E-F7F4D1EE1BEE}" sibTransId="{03296F4B-3D02-42A5-8EDD-543E9029E818}"/>
    <dgm:cxn modelId="{BA5734DE-4746-4135-8038-4D3750EC39B2}" type="presParOf" srcId="{0A729C5A-6B4E-45D5-915A-C279CB78EF51}" destId="{49F9A85D-C295-468F-93D2-573C611C1847}" srcOrd="0" destOrd="0" presId="urn:microsoft.com/office/officeart/2008/layout/LinedList"/>
    <dgm:cxn modelId="{557BB78A-D74D-45F1-9E26-05250A9CE996}" type="presParOf" srcId="{0A729C5A-6B4E-45D5-915A-C279CB78EF51}" destId="{65C50C08-48A3-49F7-A510-3EA5316F80E8}" srcOrd="1" destOrd="0" presId="urn:microsoft.com/office/officeart/2008/layout/LinedList"/>
    <dgm:cxn modelId="{8DF0FECA-2A03-41E0-A4A4-F4882F947EB9}" type="presParOf" srcId="{65C50C08-48A3-49F7-A510-3EA5316F80E8}" destId="{712821FA-3A31-4612-B6DF-972C5745A646}" srcOrd="0" destOrd="0" presId="urn:microsoft.com/office/officeart/2008/layout/LinedList"/>
    <dgm:cxn modelId="{559C2563-E2CA-4C0D-9D89-E7246C1CA0CB}" type="presParOf" srcId="{65C50C08-48A3-49F7-A510-3EA5316F80E8}" destId="{39848925-7F9B-4026-AE38-E9F078669F0B}" srcOrd="1" destOrd="0" presId="urn:microsoft.com/office/officeart/2008/layout/LinedList"/>
    <dgm:cxn modelId="{A9FFB4C0-0C19-4507-BC24-9BC00C1C4161}" type="presParOf" srcId="{0A729C5A-6B4E-45D5-915A-C279CB78EF51}" destId="{E3AB928C-697C-4CC5-9668-168F42D47260}" srcOrd="2" destOrd="0" presId="urn:microsoft.com/office/officeart/2008/layout/LinedList"/>
    <dgm:cxn modelId="{AACD2C01-B05F-4B23-82DA-A59ED664A8C4}" type="presParOf" srcId="{0A729C5A-6B4E-45D5-915A-C279CB78EF51}" destId="{F42A8537-9625-4571-987D-22FD72776460}" srcOrd="3" destOrd="0" presId="urn:microsoft.com/office/officeart/2008/layout/LinedList"/>
    <dgm:cxn modelId="{A2CA4DF7-B72C-49DA-B92B-90BBF9DB4EF4}" type="presParOf" srcId="{F42A8537-9625-4571-987D-22FD72776460}" destId="{950235C7-3832-4AB4-8776-D00CD4EE4691}" srcOrd="0" destOrd="0" presId="urn:microsoft.com/office/officeart/2008/layout/LinedList"/>
    <dgm:cxn modelId="{E9CF1881-E78A-4EB7-8A69-3C5C8CFFF237}" type="presParOf" srcId="{F42A8537-9625-4571-987D-22FD72776460}" destId="{46EEA5B1-0AE7-43A1-819C-2E7774A49905}" srcOrd="1" destOrd="0" presId="urn:microsoft.com/office/officeart/2008/layout/LinedList"/>
    <dgm:cxn modelId="{811103A9-608A-4A0E-AF59-E0793EACC0FC}" type="presParOf" srcId="{0A729C5A-6B4E-45D5-915A-C279CB78EF51}" destId="{AC385DF8-E104-4127-96CC-D74BB987688B}" srcOrd="4" destOrd="0" presId="urn:microsoft.com/office/officeart/2008/layout/LinedList"/>
    <dgm:cxn modelId="{2A4E17F4-B7D8-456A-A6C2-AAD49537550D}" type="presParOf" srcId="{0A729C5A-6B4E-45D5-915A-C279CB78EF51}" destId="{649BD739-F904-42E7-889B-2931A42CE972}" srcOrd="5" destOrd="0" presId="urn:microsoft.com/office/officeart/2008/layout/LinedList"/>
    <dgm:cxn modelId="{90C640F0-A03C-4FA1-8DB5-02F1512A5A03}" type="presParOf" srcId="{649BD739-F904-42E7-889B-2931A42CE972}" destId="{8C328390-21BA-4A80-8945-36BAFC4E51D4}" srcOrd="0" destOrd="0" presId="urn:microsoft.com/office/officeart/2008/layout/LinedList"/>
    <dgm:cxn modelId="{9B6DEC6F-04C8-43E3-9699-2B2B81A87C93}" type="presParOf" srcId="{649BD739-F904-42E7-889B-2931A42CE972}" destId="{12C5F95F-6936-4F18-8DA5-613D5BA87672}" srcOrd="1" destOrd="0" presId="urn:microsoft.com/office/officeart/2008/layout/LinedList"/>
    <dgm:cxn modelId="{026556EC-0E06-40F6-9DE6-B0E1D4E883D6}" type="presParOf" srcId="{0A729C5A-6B4E-45D5-915A-C279CB78EF51}" destId="{CF24512F-E05D-4786-9D88-8648A431FCB1}" srcOrd="6" destOrd="0" presId="urn:microsoft.com/office/officeart/2008/layout/LinedList"/>
    <dgm:cxn modelId="{AF9E12D8-DAE0-42B8-9726-759D391DC121}" type="presParOf" srcId="{0A729C5A-6B4E-45D5-915A-C279CB78EF51}" destId="{BE1B3BA7-D4B7-4F29-AC30-012EC89B6BBF}" srcOrd="7" destOrd="0" presId="urn:microsoft.com/office/officeart/2008/layout/LinedList"/>
    <dgm:cxn modelId="{0317D041-801E-44B5-BD1B-34570EB13E2D}" type="presParOf" srcId="{BE1B3BA7-D4B7-4F29-AC30-012EC89B6BBF}" destId="{3DA3BC3C-2A94-45C0-84F7-A3715015B184}" srcOrd="0" destOrd="0" presId="urn:microsoft.com/office/officeart/2008/layout/LinedList"/>
    <dgm:cxn modelId="{77145924-EF29-46C8-8DB0-EA84814CA773}" type="presParOf" srcId="{BE1B3BA7-D4B7-4F29-AC30-012EC89B6BBF}" destId="{0BEC84A7-0BC8-461E-B2A4-87AC8AED1C90}" srcOrd="1" destOrd="0" presId="urn:microsoft.com/office/officeart/2008/layout/LinedList"/>
    <dgm:cxn modelId="{59BA1050-6573-4E1E-A5F8-FA016AC798BC}" type="presParOf" srcId="{0A729C5A-6B4E-45D5-915A-C279CB78EF51}" destId="{CED8EB2D-2E0E-40C6-8691-BAD08585DE63}" srcOrd="8" destOrd="0" presId="urn:microsoft.com/office/officeart/2008/layout/LinedList"/>
    <dgm:cxn modelId="{92015496-80E1-4A58-81BE-4720AA48EE06}" type="presParOf" srcId="{0A729C5A-6B4E-45D5-915A-C279CB78EF51}" destId="{2B6F9A5C-3889-452A-BF68-33BCFB620980}" srcOrd="9" destOrd="0" presId="urn:microsoft.com/office/officeart/2008/layout/LinedList"/>
    <dgm:cxn modelId="{3CB3F079-9C3F-4E65-9D32-A35F03FE55D6}" type="presParOf" srcId="{2B6F9A5C-3889-452A-BF68-33BCFB620980}" destId="{C795CB1D-747F-412E-B152-59643F4D9EC9}" srcOrd="0" destOrd="0" presId="urn:microsoft.com/office/officeart/2008/layout/LinedList"/>
    <dgm:cxn modelId="{19A13C91-9D9A-4896-847A-BD51DE84ABB3}" type="presParOf" srcId="{2B6F9A5C-3889-452A-BF68-33BCFB620980}" destId="{3658D1B7-C280-4951-8D98-01964D47DDDA}" srcOrd="1" destOrd="0" presId="urn:microsoft.com/office/officeart/2008/layout/LinedList"/>
    <dgm:cxn modelId="{40D1BAF5-54AF-4412-BBC2-0C877BFE05E1}" type="presParOf" srcId="{0A729C5A-6B4E-45D5-915A-C279CB78EF51}" destId="{E376059B-3D89-4570-985A-B01B250151B8}" srcOrd="10" destOrd="0" presId="urn:microsoft.com/office/officeart/2008/layout/LinedList"/>
    <dgm:cxn modelId="{46ADD5B6-E186-4A2A-8B81-E5A692382540}" type="presParOf" srcId="{0A729C5A-6B4E-45D5-915A-C279CB78EF51}" destId="{391252BF-01F1-4732-AC53-23E8E12DF860}" srcOrd="11" destOrd="0" presId="urn:microsoft.com/office/officeart/2008/layout/LinedList"/>
    <dgm:cxn modelId="{4BE43F6F-EE08-42B0-B8A4-EB1C0DBEA7F3}" type="presParOf" srcId="{391252BF-01F1-4732-AC53-23E8E12DF860}" destId="{B5F75A50-93D0-43A2-9BDD-18143437F359}" srcOrd="0" destOrd="0" presId="urn:microsoft.com/office/officeart/2008/layout/LinedList"/>
    <dgm:cxn modelId="{3A5E5FC2-2FFF-428D-B0B7-DEAE53588305}" type="presParOf" srcId="{391252BF-01F1-4732-AC53-23E8E12DF860}" destId="{57A27033-FC0D-485A-A9BB-851D3121B190}" srcOrd="1" destOrd="0" presId="urn:microsoft.com/office/officeart/2008/layout/LinedList"/>
    <dgm:cxn modelId="{FBBBFE0B-C24C-42FD-8FC9-2D0650FD0260}" type="presParOf" srcId="{0A729C5A-6B4E-45D5-915A-C279CB78EF51}" destId="{66419809-114E-45F3-A6D2-833CFBF55554}" srcOrd="12" destOrd="0" presId="urn:microsoft.com/office/officeart/2008/layout/LinedList"/>
    <dgm:cxn modelId="{CC5B9531-0FB4-4176-9ECC-CF9935D95ADF}" type="presParOf" srcId="{0A729C5A-6B4E-45D5-915A-C279CB78EF51}" destId="{004B2602-C01A-4E19-8A54-087EB75F731F}" srcOrd="13" destOrd="0" presId="urn:microsoft.com/office/officeart/2008/layout/LinedList"/>
    <dgm:cxn modelId="{D01E557B-E26C-4D31-9265-D36437513408}" type="presParOf" srcId="{004B2602-C01A-4E19-8A54-087EB75F731F}" destId="{36EF0803-9935-4123-81B4-7E6A3253275C}" srcOrd="0" destOrd="0" presId="urn:microsoft.com/office/officeart/2008/layout/LinedList"/>
    <dgm:cxn modelId="{12697319-5639-493D-BB91-C64001C4EDC7}" type="presParOf" srcId="{004B2602-C01A-4E19-8A54-087EB75F731F}" destId="{486C697E-22FC-48A7-A7CB-B23441760492}" srcOrd="1" destOrd="0" presId="urn:microsoft.com/office/officeart/2008/layout/LinedList"/>
    <dgm:cxn modelId="{8BC91353-6096-4D64-B918-26BFA73A8F49}" type="presParOf" srcId="{0A729C5A-6B4E-45D5-915A-C279CB78EF51}" destId="{13E2659E-43D1-4E9B-94BA-C8AA03320E87}" srcOrd="14" destOrd="0" presId="urn:microsoft.com/office/officeart/2008/layout/LinedList"/>
    <dgm:cxn modelId="{211D1854-5955-4D88-8FBB-30B18F2D24F8}" type="presParOf" srcId="{0A729C5A-6B4E-45D5-915A-C279CB78EF51}" destId="{B9E68328-08BB-4669-AAAA-C105CE29465E}" srcOrd="15" destOrd="0" presId="urn:microsoft.com/office/officeart/2008/layout/LinedList"/>
    <dgm:cxn modelId="{CC35002C-575B-4BF4-BC97-AB2FD546610F}" type="presParOf" srcId="{B9E68328-08BB-4669-AAAA-C105CE29465E}" destId="{B73BD79D-46DE-4BFD-92F7-37DECB982C89}" srcOrd="0" destOrd="0" presId="urn:microsoft.com/office/officeart/2008/layout/LinedList"/>
    <dgm:cxn modelId="{818E5BED-06F6-4C82-B101-9541D15096C4}" type="presParOf" srcId="{B9E68328-08BB-4669-AAAA-C105CE29465E}" destId="{3284C1CF-B840-41FE-8C81-2159A986CF1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5767DA-EE16-456E-9909-5108977B1463}">
      <dsp:nvSpPr>
        <dsp:cNvPr id="0" name=""/>
        <dsp:cNvSpPr/>
      </dsp:nvSpPr>
      <dsp:spPr>
        <a:xfrm>
          <a:off x="0" y="0"/>
          <a:ext cx="7952690" cy="13182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Founded in 1985, based in Dubai</a:t>
          </a:r>
          <a:endParaRPr lang="en-US" sz="1500" kern="1200"/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Part of the Emirates Group</a:t>
          </a:r>
          <a:endParaRPr lang="en-US" sz="1200" kern="1200"/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Operates over 150 destinations globally</a:t>
          </a:r>
          <a:endParaRPr lang="en-US" sz="1200" kern="1200"/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Known for premium service and innovation</a:t>
          </a:r>
          <a:endParaRPr lang="en-US" sz="1200" kern="1200"/>
        </a:p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Large workforce: 100,000+ employees (Emirates Group, 2024)</a:t>
          </a:r>
          <a:endParaRPr lang="en-US" sz="1200" kern="1200"/>
        </a:p>
      </dsp:txBody>
      <dsp:txXfrm>
        <a:off x="38611" y="38611"/>
        <a:ext cx="6530184" cy="1241038"/>
      </dsp:txXfrm>
    </dsp:sp>
    <dsp:sp modelId="{DC3F669F-C39C-4A01-B2D1-E0D9F344BD2F}">
      <dsp:nvSpPr>
        <dsp:cNvPr id="0" name=""/>
        <dsp:cNvSpPr/>
      </dsp:nvSpPr>
      <dsp:spPr>
        <a:xfrm>
          <a:off x="701708" y="1537970"/>
          <a:ext cx="7952690" cy="1318260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Speaker note:</a:t>
          </a:r>
          <a:endParaRPr lang="en-US" sz="1500" kern="1200"/>
        </a:p>
      </dsp:txBody>
      <dsp:txXfrm>
        <a:off x="740319" y="1576581"/>
        <a:ext cx="6316891" cy="1241038"/>
      </dsp:txXfrm>
    </dsp:sp>
    <dsp:sp modelId="{A6F50027-EBC1-4A38-BCFA-0A03166138DF}">
      <dsp:nvSpPr>
        <dsp:cNvPr id="0" name=""/>
        <dsp:cNvSpPr/>
      </dsp:nvSpPr>
      <dsp:spPr>
        <a:xfrm>
          <a:off x="1403416" y="3075940"/>
          <a:ext cx="7952690" cy="1318260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Emirates is one of the world’s largest international airlines, and its organisational structure supports global operations, customer service excellence, and rapid expansion.</a:t>
          </a:r>
          <a:endParaRPr lang="en-US" sz="1500" kern="1200"/>
        </a:p>
      </dsp:txBody>
      <dsp:txXfrm>
        <a:off x="1442027" y="3114551"/>
        <a:ext cx="6316891" cy="1241038"/>
      </dsp:txXfrm>
    </dsp:sp>
    <dsp:sp modelId="{E0EB7E70-254A-4420-9DF2-F9D1F7AC7C20}">
      <dsp:nvSpPr>
        <dsp:cNvPr id="0" name=""/>
        <dsp:cNvSpPr/>
      </dsp:nvSpPr>
      <dsp:spPr>
        <a:xfrm>
          <a:off x="7095821" y="999680"/>
          <a:ext cx="856869" cy="85686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288617" y="999680"/>
        <a:ext cx="471277" cy="644794"/>
      </dsp:txXfrm>
    </dsp:sp>
    <dsp:sp modelId="{CE5386E0-44B5-42B0-ABAE-0F6C44CC1652}">
      <dsp:nvSpPr>
        <dsp:cNvPr id="0" name=""/>
        <dsp:cNvSpPr/>
      </dsp:nvSpPr>
      <dsp:spPr>
        <a:xfrm>
          <a:off x="7797529" y="2528862"/>
          <a:ext cx="856869" cy="85686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90325" y="2528862"/>
        <a:ext cx="471277" cy="6447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D0253-E477-4EE8-9544-22DD21F02A44}">
      <dsp:nvSpPr>
        <dsp:cNvPr id="0" name=""/>
        <dsp:cNvSpPr/>
      </dsp:nvSpPr>
      <dsp:spPr>
        <a:xfrm>
          <a:off x="0" y="86629"/>
          <a:ext cx="6666833" cy="687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Definition:</a:t>
          </a:r>
          <a:endParaRPr lang="en-US" sz="2800" kern="1200"/>
        </a:p>
      </dsp:txBody>
      <dsp:txXfrm>
        <a:off x="33583" y="120212"/>
        <a:ext cx="6599667" cy="620794"/>
      </dsp:txXfrm>
    </dsp:sp>
    <dsp:sp modelId="{844AA283-415F-4714-8262-722F776DCEF4}">
      <dsp:nvSpPr>
        <dsp:cNvPr id="0" name=""/>
        <dsp:cNvSpPr/>
      </dsp:nvSpPr>
      <dsp:spPr>
        <a:xfrm>
          <a:off x="0" y="774589"/>
          <a:ext cx="6666833" cy="1014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The formal system that defines roles, responsibilities, and reporting relationships (Daft, 2021).</a:t>
          </a:r>
          <a:endParaRPr lang="en-US" sz="2200" kern="1200"/>
        </a:p>
      </dsp:txBody>
      <dsp:txXfrm>
        <a:off x="0" y="774589"/>
        <a:ext cx="6666833" cy="1014300"/>
      </dsp:txXfrm>
    </dsp:sp>
    <dsp:sp modelId="{1BF266A9-22D0-434A-B7AF-241A616381AB}">
      <dsp:nvSpPr>
        <dsp:cNvPr id="0" name=""/>
        <dsp:cNvSpPr/>
      </dsp:nvSpPr>
      <dsp:spPr>
        <a:xfrm>
          <a:off x="0" y="1788890"/>
          <a:ext cx="6666833" cy="68796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Importance:</a:t>
          </a:r>
          <a:endParaRPr lang="en-US" sz="2800" kern="1200"/>
        </a:p>
      </dsp:txBody>
      <dsp:txXfrm>
        <a:off x="33583" y="1822473"/>
        <a:ext cx="6599667" cy="620794"/>
      </dsp:txXfrm>
    </dsp:sp>
    <dsp:sp modelId="{48B0EAA0-598F-4017-BC44-31AC60CD2A0A}">
      <dsp:nvSpPr>
        <dsp:cNvPr id="0" name=""/>
        <dsp:cNvSpPr/>
      </dsp:nvSpPr>
      <dsp:spPr>
        <a:xfrm>
          <a:off x="0" y="2476850"/>
          <a:ext cx="6666833" cy="150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Ensures coordination across global operations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Supports strategic goals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Improves communication and accountability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Enables efficiency and service quality</a:t>
          </a:r>
          <a:endParaRPr lang="en-US" sz="2200" kern="1200"/>
        </a:p>
      </dsp:txBody>
      <dsp:txXfrm>
        <a:off x="0" y="2476850"/>
        <a:ext cx="6666833" cy="1506960"/>
      </dsp:txXfrm>
    </dsp:sp>
    <dsp:sp modelId="{ED830EA5-D477-4684-B575-475F2A96AD19}">
      <dsp:nvSpPr>
        <dsp:cNvPr id="0" name=""/>
        <dsp:cNvSpPr/>
      </dsp:nvSpPr>
      <dsp:spPr>
        <a:xfrm>
          <a:off x="0" y="3983810"/>
          <a:ext cx="6666833" cy="68796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Organisational Chart:</a:t>
          </a:r>
          <a:endParaRPr lang="en-US" sz="2800" kern="1200"/>
        </a:p>
      </dsp:txBody>
      <dsp:txXfrm>
        <a:off x="33583" y="4017393"/>
        <a:ext cx="6599667" cy="620794"/>
      </dsp:txXfrm>
    </dsp:sp>
    <dsp:sp modelId="{471FEC46-FC80-4AA4-83E4-E255F19F43E2}">
      <dsp:nvSpPr>
        <dsp:cNvPr id="0" name=""/>
        <dsp:cNvSpPr/>
      </dsp:nvSpPr>
      <dsp:spPr>
        <a:xfrm>
          <a:off x="0" y="4671770"/>
          <a:ext cx="6666833" cy="695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A visual representation of hierarchy and reporting lines (Jones, 2020).</a:t>
          </a:r>
          <a:endParaRPr lang="en-US" sz="2200" kern="1200"/>
        </a:p>
      </dsp:txBody>
      <dsp:txXfrm>
        <a:off x="0" y="4671770"/>
        <a:ext cx="6666833" cy="6955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E88EE7-CFBD-4D3F-BCF3-6AB2077746D9}">
      <dsp:nvSpPr>
        <dsp:cNvPr id="0" name=""/>
        <dsp:cNvSpPr/>
      </dsp:nvSpPr>
      <dsp:spPr>
        <a:xfrm>
          <a:off x="0" y="21289"/>
          <a:ext cx="6666833" cy="13127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Emirates uses a hybrid structure combining:</a:t>
          </a:r>
          <a:endParaRPr lang="en-US" sz="3300" kern="1200"/>
        </a:p>
      </dsp:txBody>
      <dsp:txXfrm>
        <a:off x="64083" y="85372"/>
        <a:ext cx="6538667" cy="1184574"/>
      </dsp:txXfrm>
    </dsp:sp>
    <dsp:sp modelId="{692548B3-0BD0-4FE8-A430-17DA301A9321}">
      <dsp:nvSpPr>
        <dsp:cNvPr id="0" name=""/>
        <dsp:cNvSpPr/>
      </dsp:nvSpPr>
      <dsp:spPr>
        <a:xfrm>
          <a:off x="0" y="1334029"/>
          <a:ext cx="6666833" cy="4098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Functional structure (HR, Finance, Operations)</a:t>
          </a:r>
          <a:endParaRPr lang="en-US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Divisional structure (Engineering, Flight Operations, Cabin Crew, Commercial)</a:t>
          </a:r>
          <a:endParaRPr lang="en-US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Matrix elements for major projects and routes</a:t>
          </a:r>
          <a:endParaRPr lang="en-US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CEO at the top, followed by divisional heads</a:t>
          </a:r>
          <a:endParaRPr lang="en-US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Structure supports global scale and service consistency</a:t>
          </a:r>
          <a:endParaRPr lang="en-US" sz="2600" kern="1200"/>
        </a:p>
      </dsp:txBody>
      <dsp:txXfrm>
        <a:off x="0" y="1334029"/>
        <a:ext cx="6666833" cy="40986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D3D73F-B1EA-42C0-8A68-D082EF73F16E}">
      <dsp:nvSpPr>
        <dsp:cNvPr id="0" name=""/>
        <dsp:cNvSpPr/>
      </dsp:nvSpPr>
      <dsp:spPr>
        <a:xfrm>
          <a:off x="1237010" y="1631"/>
          <a:ext cx="4192812" cy="25156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Key Functions:</a:t>
          </a:r>
          <a:endParaRPr lang="en-US" sz="28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Human Resources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Finance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Marketing &amp; Communications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Operations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IT &amp; Digital Transformation</a:t>
          </a:r>
          <a:endParaRPr lang="en-US" sz="2200" kern="1200"/>
        </a:p>
      </dsp:txBody>
      <dsp:txXfrm>
        <a:off x="1237010" y="1631"/>
        <a:ext cx="4192812" cy="2515687"/>
      </dsp:txXfrm>
    </dsp:sp>
    <dsp:sp modelId="{624AE40C-79A6-4339-A228-9157AB9190AE}">
      <dsp:nvSpPr>
        <dsp:cNvPr id="0" name=""/>
        <dsp:cNvSpPr/>
      </dsp:nvSpPr>
      <dsp:spPr>
        <a:xfrm>
          <a:off x="1237010" y="2936600"/>
          <a:ext cx="4192812" cy="2515687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Advantages:</a:t>
          </a:r>
          <a:endParaRPr lang="en-US" sz="28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Specialisation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Efficiency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Clear reporting lines</a:t>
          </a:r>
          <a:endParaRPr lang="en-US" sz="2200" kern="1200"/>
        </a:p>
      </dsp:txBody>
      <dsp:txXfrm>
        <a:off x="1237010" y="2936600"/>
        <a:ext cx="4192812" cy="25156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E630FC-0B37-456B-8385-836C39590FD2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1B426B-DA8B-4FF2-B075-A82E6B30BCC2}">
      <dsp:nvSpPr>
        <dsp:cNvPr id="0" name=""/>
        <dsp:cNvSpPr/>
      </dsp:nvSpPr>
      <dsp:spPr>
        <a:xfrm>
          <a:off x="0" y="0"/>
          <a:ext cx="1333366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Major Divisions:</a:t>
          </a:r>
          <a:endParaRPr lang="en-US" sz="1700" kern="1200"/>
        </a:p>
      </dsp:txBody>
      <dsp:txXfrm>
        <a:off x="0" y="0"/>
        <a:ext cx="1333366" cy="2726960"/>
      </dsp:txXfrm>
    </dsp:sp>
    <dsp:sp modelId="{11A026A9-5DEE-414B-A38F-063EBC17CF7F}">
      <dsp:nvSpPr>
        <dsp:cNvPr id="0" name=""/>
        <dsp:cNvSpPr/>
      </dsp:nvSpPr>
      <dsp:spPr>
        <a:xfrm>
          <a:off x="1433369" y="25698"/>
          <a:ext cx="5233463" cy="513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Emirates Airline</a:t>
          </a:r>
          <a:endParaRPr lang="en-US" sz="2300" kern="1200"/>
        </a:p>
      </dsp:txBody>
      <dsp:txXfrm>
        <a:off x="1433369" y="25698"/>
        <a:ext cx="5233463" cy="513968"/>
      </dsp:txXfrm>
    </dsp:sp>
    <dsp:sp modelId="{68E80BF9-DED1-4C90-88BA-6F1778E22283}">
      <dsp:nvSpPr>
        <dsp:cNvPr id="0" name=""/>
        <dsp:cNvSpPr/>
      </dsp:nvSpPr>
      <dsp:spPr>
        <a:xfrm>
          <a:off x="1333366" y="539666"/>
          <a:ext cx="53334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0CB0B15-A221-4F78-B53A-D4297BF69300}">
      <dsp:nvSpPr>
        <dsp:cNvPr id="0" name=""/>
        <dsp:cNvSpPr/>
      </dsp:nvSpPr>
      <dsp:spPr>
        <a:xfrm>
          <a:off x="1433369" y="565364"/>
          <a:ext cx="5233463" cy="513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Emirates Engineering</a:t>
          </a:r>
          <a:endParaRPr lang="en-US" sz="2300" kern="1200"/>
        </a:p>
      </dsp:txBody>
      <dsp:txXfrm>
        <a:off x="1433369" y="565364"/>
        <a:ext cx="5233463" cy="513968"/>
      </dsp:txXfrm>
    </dsp:sp>
    <dsp:sp modelId="{95719234-BA99-4259-B209-D2C855D537FA}">
      <dsp:nvSpPr>
        <dsp:cNvPr id="0" name=""/>
        <dsp:cNvSpPr/>
      </dsp:nvSpPr>
      <dsp:spPr>
        <a:xfrm>
          <a:off x="1333366" y="1079332"/>
          <a:ext cx="53334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57E88A7-FC43-4785-AB67-9FEC6935DEB1}">
      <dsp:nvSpPr>
        <dsp:cNvPr id="0" name=""/>
        <dsp:cNvSpPr/>
      </dsp:nvSpPr>
      <dsp:spPr>
        <a:xfrm>
          <a:off x="1433369" y="1105031"/>
          <a:ext cx="5233463" cy="513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Emirates SkyCargo</a:t>
          </a:r>
          <a:endParaRPr lang="en-US" sz="2300" kern="1200"/>
        </a:p>
      </dsp:txBody>
      <dsp:txXfrm>
        <a:off x="1433369" y="1105031"/>
        <a:ext cx="5233463" cy="513968"/>
      </dsp:txXfrm>
    </dsp:sp>
    <dsp:sp modelId="{B69B9495-41F7-4500-A20A-0FF677F159AA}">
      <dsp:nvSpPr>
        <dsp:cNvPr id="0" name=""/>
        <dsp:cNvSpPr/>
      </dsp:nvSpPr>
      <dsp:spPr>
        <a:xfrm>
          <a:off x="1333366" y="1618999"/>
          <a:ext cx="53334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6853572-67B1-4408-BF1E-EB7BA7255E59}">
      <dsp:nvSpPr>
        <dsp:cNvPr id="0" name=""/>
        <dsp:cNvSpPr/>
      </dsp:nvSpPr>
      <dsp:spPr>
        <a:xfrm>
          <a:off x="1433369" y="1644697"/>
          <a:ext cx="5233463" cy="513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Emirates Flight Catering</a:t>
          </a:r>
          <a:endParaRPr lang="en-US" sz="2300" kern="1200"/>
        </a:p>
      </dsp:txBody>
      <dsp:txXfrm>
        <a:off x="1433369" y="1644697"/>
        <a:ext cx="5233463" cy="513968"/>
      </dsp:txXfrm>
    </dsp:sp>
    <dsp:sp modelId="{8462AB18-D39B-4E08-B37F-187921D54B9F}">
      <dsp:nvSpPr>
        <dsp:cNvPr id="0" name=""/>
        <dsp:cNvSpPr/>
      </dsp:nvSpPr>
      <dsp:spPr>
        <a:xfrm>
          <a:off x="1333366" y="2158665"/>
          <a:ext cx="53334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D92500A-2895-4665-8273-78D3B9E8ECCC}">
      <dsp:nvSpPr>
        <dsp:cNvPr id="0" name=""/>
        <dsp:cNvSpPr/>
      </dsp:nvSpPr>
      <dsp:spPr>
        <a:xfrm>
          <a:off x="1433369" y="2184364"/>
          <a:ext cx="5233463" cy="513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data (ground handling)</a:t>
          </a:r>
          <a:endParaRPr lang="en-US" sz="2300" kern="1200"/>
        </a:p>
      </dsp:txBody>
      <dsp:txXfrm>
        <a:off x="1433369" y="2184364"/>
        <a:ext cx="5233463" cy="513968"/>
      </dsp:txXfrm>
    </dsp:sp>
    <dsp:sp modelId="{06E7C561-90B1-4E6D-B9FA-E41A4B93AC62}">
      <dsp:nvSpPr>
        <dsp:cNvPr id="0" name=""/>
        <dsp:cNvSpPr/>
      </dsp:nvSpPr>
      <dsp:spPr>
        <a:xfrm>
          <a:off x="1333366" y="2698332"/>
          <a:ext cx="53334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70362A6-2FB6-4ABC-93D2-C94F3F61DC17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66B7B3-8A99-4151-B60E-33E39CABB7D4}">
      <dsp:nvSpPr>
        <dsp:cNvPr id="0" name=""/>
        <dsp:cNvSpPr/>
      </dsp:nvSpPr>
      <dsp:spPr>
        <a:xfrm>
          <a:off x="0" y="2726960"/>
          <a:ext cx="1333366" cy="272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Advantages:</a:t>
          </a:r>
          <a:endParaRPr lang="en-US" sz="1700" kern="1200"/>
        </a:p>
      </dsp:txBody>
      <dsp:txXfrm>
        <a:off x="0" y="2726960"/>
        <a:ext cx="1333366" cy="2726960"/>
      </dsp:txXfrm>
    </dsp:sp>
    <dsp:sp modelId="{A3AB72A2-ACA7-49A7-B0C4-DE2DB3F47DC1}">
      <dsp:nvSpPr>
        <dsp:cNvPr id="0" name=""/>
        <dsp:cNvSpPr/>
      </dsp:nvSpPr>
      <dsp:spPr>
        <a:xfrm>
          <a:off x="1433369" y="2769568"/>
          <a:ext cx="5233463" cy="852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Flexibility</a:t>
          </a:r>
          <a:endParaRPr lang="en-US" sz="2300" kern="1200"/>
        </a:p>
      </dsp:txBody>
      <dsp:txXfrm>
        <a:off x="1433369" y="2769568"/>
        <a:ext cx="5233463" cy="852174"/>
      </dsp:txXfrm>
    </dsp:sp>
    <dsp:sp modelId="{2599B850-49E8-482E-89C0-5DAE6D88AA5B}">
      <dsp:nvSpPr>
        <dsp:cNvPr id="0" name=""/>
        <dsp:cNvSpPr/>
      </dsp:nvSpPr>
      <dsp:spPr>
        <a:xfrm>
          <a:off x="1333366" y="3621743"/>
          <a:ext cx="53334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7A3B18F-6376-495F-A1C5-91EBB87B0DF7}">
      <dsp:nvSpPr>
        <dsp:cNvPr id="0" name=""/>
        <dsp:cNvSpPr/>
      </dsp:nvSpPr>
      <dsp:spPr>
        <a:xfrm>
          <a:off x="1433369" y="3664352"/>
          <a:ext cx="5233463" cy="852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Clear accountability</a:t>
          </a:r>
          <a:endParaRPr lang="en-US" sz="2300" kern="1200"/>
        </a:p>
      </dsp:txBody>
      <dsp:txXfrm>
        <a:off x="1433369" y="3664352"/>
        <a:ext cx="5233463" cy="852174"/>
      </dsp:txXfrm>
    </dsp:sp>
    <dsp:sp modelId="{E3DA5443-07BA-4CC5-9535-44655331954D}">
      <dsp:nvSpPr>
        <dsp:cNvPr id="0" name=""/>
        <dsp:cNvSpPr/>
      </dsp:nvSpPr>
      <dsp:spPr>
        <a:xfrm>
          <a:off x="1333366" y="4516527"/>
          <a:ext cx="53334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5E44C1E-D7AD-4FF0-8318-9B97AABFC519}">
      <dsp:nvSpPr>
        <dsp:cNvPr id="0" name=""/>
        <dsp:cNvSpPr/>
      </dsp:nvSpPr>
      <dsp:spPr>
        <a:xfrm>
          <a:off x="1433369" y="4559136"/>
          <a:ext cx="5233463" cy="8521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Focus on customer segments</a:t>
          </a:r>
          <a:endParaRPr lang="en-US" sz="2300" kern="1200"/>
        </a:p>
      </dsp:txBody>
      <dsp:txXfrm>
        <a:off x="1433369" y="4559136"/>
        <a:ext cx="5233463" cy="852174"/>
      </dsp:txXfrm>
    </dsp:sp>
    <dsp:sp modelId="{8DF064B8-3614-4A13-BCB8-884E7E197A93}">
      <dsp:nvSpPr>
        <dsp:cNvPr id="0" name=""/>
        <dsp:cNvSpPr/>
      </dsp:nvSpPr>
      <dsp:spPr>
        <a:xfrm>
          <a:off x="1333366" y="5411311"/>
          <a:ext cx="53334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BD116A-C84C-49B1-A5DD-48C5D8876DE8}">
      <dsp:nvSpPr>
        <dsp:cNvPr id="0" name=""/>
        <dsp:cNvSpPr/>
      </dsp:nvSpPr>
      <dsp:spPr>
        <a:xfrm>
          <a:off x="0" y="7250"/>
          <a:ext cx="6666833" cy="230957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Used for major projects (e.g., new aircraft introduction)</a:t>
          </a:r>
          <a:endParaRPr lang="en-US" sz="4200" kern="1200"/>
        </a:p>
      </dsp:txBody>
      <dsp:txXfrm>
        <a:off x="112744" y="119994"/>
        <a:ext cx="6441345" cy="2084091"/>
      </dsp:txXfrm>
    </dsp:sp>
    <dsp:sp modelId="{AB39D3C2-3BA1-443B-8ABA-43C198C56E8D}">
      <dsp:nvSpPr>
        <dsp:cNvPr id="0" name=""/>
        <dsp:cNvSpPr/>
      </dsp:nvSpPr>
      <dsp:spPr>
        <a:xfrm>
          <a:off x="0" y="2316830"/>
          <a:ext cx="6666833" cy="312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Employees report to functional manager + project manager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Enhances coordination across departments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Supports innovation and large-scale operations</a:t>
          </a:r>
          <a:endParaRPr lang="en-US" sz="3300" kern="1200"/>
        </a:p>
      </dsp:txBody>
      <dsp:txXfrm>
        <a:off x="0" y="2316830"/>
        <a:ext cx="6666833" cy="312984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7B3601-C035-4D2A-86BB-C5EE1929A6EB}">
      <dsp:nvSpPr>
        <dsp:cNvPr id="0" name=""/>
        <dsp:cNvSpPr/>
      </dsp:nvSpPr>
      <dsp:spPr>
        <a:xfrm>
          <a:off x="1133194" y="2663"/>
          <a:ext cx="3376056" cy="20256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Emirates uses a hybrid organisational structure</a:t>
          </a:r>
          <a:endParaRPr lang="en-US" sz="24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Combines functional, divisional, and matrix elements</a:t>
          </a:r>
          <a:endParaRPr lang="en-US" sz="1900" kern="1200"/>
        </a:p>
      </dsp:txBody>
      <dsp:txXfrm>
        <a:off x="1133194" y="2663"/>
        <a:ext cx="3376056" cy="2025633"/>
      </dsp:txXfrm>
    </dsp:sp>
    <dsp:sp modelId="{47C05543-5A8F-4571-ABA4-379A8A7D01FC}">
      <dsp:nvSpPr>
        <dsp:cNvPr id="0" name=""/>
        <dsp:cNvSpPr/>
      </dsp:nvSpPr>
      <dsp:spPr>
        <a:xfrm>
          <a:off x="4846856" y="2663"/>
          <a:ext cx="3376056" cy="2025633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Supports global operations, innovation, and service excellence</a:t>
          </a:r>
          <a:endParaRPr lang="en-US" sz="2400" kern="1200"/>
        </a:p>
      </dsp:txBody>
      <dsp:txXfrm>
        <a:off x="4846856" y="2663"/>
        <a:ext cx="3376056" cy="2025633"/>
      </dsp:txXfrm>
    </dsp:sp>
    <dsp:sp modelId="{4824191B-8842-4458-B48D-64BB79BD1ED6}">
      <dsp:nvSpPr>
        <dsp:cNvPr id="0" name=""/>
        <dsp:cNvSpPr/>
      </dsp:nvSpPr>
      <dsp:spPr>
        <a:xfrm>
          <a:off x="2990025" y="2365902"/>
          <a:ext cx="3376056" cy="202563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Structure enables efficiency, coordination, and strategic growth</a:t>
          </a:r>
          <a:endParaRPr lang="en-US" sz="2400" kern="1200"/>
        </a:p>
      </dsp:txBody>
      <dsp:txXfrm>
        <a:off x="2990025" y="2365902"/>
        <a:ext cx="3376056" cy="202563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F9A85D-C295-468F-93D2-573C611C1847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2821FA-3A31-4612-B6DF-972C5745A646}">
      <dsp:nvSpPr>
        <dsp:cNvPr id="0" name=""/>
        <dsp:cNvSpPr/>
      </dsp:nvSpPr>
      <dsp:spPr>
        <a:xfrm>
          <a:off x="0" y="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Daft, R.L. (2021) Organization Theory and Design. 13th ed. Boston: Cengage Learning.</a:t>
          </a:r>
          <a:endParaRPr lang="en-US" sz="1300" kern="1200"/>
        </a:p>
      </dsp:txBody>
      <dsp:txXfrm>
        <a:off x="0" y="0"/>
        <a:ext cx="6666833" cy="681740"/>
      </dsp:txXfrm>
    </dsp:sp>
    <dsp:sp modelId="{E3AB928C-697C-4CC5-9668-168F42D47260}">
      <dsp:nvSpPr>
        <dsp:cNvPr id="0" name=""/>
        <dsp:cNvSpPr/>
      </dsp:nvSpPr>
      <dsp:spPr>
        <a:xfrm>
          <a:off x="0" y="6817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0235C7-3832-4AB4-8776-D00CD4EE4691}">
      <dsp:nvSpPr>
        <dsp:cNvPr id="0" name=""/>
        <dsp:cNvSpPr/>
      </dsp:nvSpPr>
      <dsp:spPr>
        <a:xfrm>
          <a:off x="0" y="6817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Emirates Group (2022) Annual Report 2021–2022. Available at: https://www.emirates.com (Accessed: [insert date]).</a:t>
          </a:r>
          <a:endParaRPr lang="en-US" sz="1300" kern="1200"/>
        </a:p>
      </dsp:txBody>
      <dsp:txXfrm>
        <a:off x="0" y="681740"/>
        <a:ext cx="6666833" cy="681740"/>
      </dsp:txXfrm>
    </dsp:sp>
    <dsp:sp modelId="{AC385DF8-E104-4127-96CC-D74BB987688B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328390-21BA-4A80-8945-36BAFC4E51D4}">
      <dsp:nvSpPr>
        <dsp:cNvPr id="0" name=""/>
        <dsp:cNvSpPr/>
      </dsp:nvSpPr>
      <dsp:spPr>
        <a:xfrm>
          <a:off x="0" y="13634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Emirates Group (2023) Annual Report 2022–2023. Available at: https://www.emirates.com (Accessed: [insert date]).</a:t>
          </a:r>
          <a:endParaRPr lang="en-US" sz="1300" kern="1200"/>
        </a:p>
      </dsp:txBody>
      <dsp:txXfrm>
        <a:off x="0" y="1363480"/>
        <a:ext cx="6666833" cy="681740"/>
      </dsp:txXfrm>
    </dsp:sp>
    <dsp:sp modelId="{CF24512F-E05D-4786-9D88-8648A431FCB1}">
      <dsp:nvSpPr>
        <dsp:cNvPr id="0" name=""/>
        <dsp:cNvSpPr/>
      </dsp:nvSpPr>
      <dsp:spPr>
        <a:xfrm>
          <a:off x="0" y="204522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DA3BC3C-2A94-45C0-84F7-A3715015B184}">
      <dsp:nvSpPr>
        <dsp:cNvPr id="0" name=""/>
        <dsp:cNvSpPr/>
      </dsp:nvSpPr>
      <dsp:spPr>
        <a:xfrm>
          <a:off x="0" y="204522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Gibson, J.L., Ivancevich, J.M., Donnelly, J.H. and Konopaske, R. (2020) Organizations: Behavior, Structure, Processes. 15th ed. New York: McGraw‑Hill.</a:t>
          </a:r>
          <a:endParaRPr lang="en-US" sz="1300" kern="1200"/>
        </a:p>
      </dsp:txBody>
      <dsp:txXfrm>
        <a:off x="0" y="2045220"/>
        <a:ext cx="6666833" cy="681740"/>
      </dsp:txXfrm>
    </dsp:sp>
    <dsp:sp modelId="{CED8EB2D-2E0E-40C6-8691-BAD08585DE63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95CB1D-747F-412E-B152-59643F4D9EC9}">
      <dsp:nvSpPr>
        <dsp:cNvPr id="0" name=""/>
        <dsp:cNvSpPr/>
      </dsp:nvSpPr>
      <dsp:spPr>
        <a:xfrm>
          <a:off x="0" y="272696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Jones, G.R. (2020) Organizational Theory, Design, and Change. 8th ed. Harlow: Pearson.</a:t>
          </a:r>
          <a:endParaRPr lang="en-US" sz="1300" kern="1200"/>
        </a:p>
      </dsp:txBody>
      <dsp:txXfrm>
        <a:off x="0" y="2726960"/>
        <a:ext cx="6666833" cy="681740"/>
      </dsp:txXfrm>
    </dsp:sp>
    <dsp:sp modelId="{E376059B-3D89-4570-985A-B01B250151B8}">
      <dsp:nvSpPr>
        <dsp:cNvPr id="0" name=""/>
        <dsp:cNvSpPr/>
      </dsp:nvSpPr>
      <dsp:spPr>
        <a:xfrm>
          <a:off x="0" y="340870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F75A50-93D0-43A2-9BDD-18143437F359}">
      <dsp:nvSpPr>
        <dsp:cNvPr id="0" name=""/>
        <dsp:cNvSpPr/>
      </dsp:nvSpPr>
      <dsp:spPr>
        <a:xfrm>
          <a:off x="0" y="340870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Mintzberg, H. (2019) Structure in Fives: Designing Effective Organizations. London: Prentice Hall.</a:t>
          </a:r>
          <a:endParaRPr lang="en-US" sz="1300" kern="1200"/>
        </a:p>
      </dsp:txBody>
      <dsp:txXfrm>
        <a:off x="0" y="3408700"/>
        <a:ext cx="6666833" cy="681740"/>
      </dsp:txXfrm>
    </dsp:sp>
    <dsp:sp modelId="{66419809-114E-45F3-A6D2-833CFBF55554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EF0803-9935-4123-81B4-7E6A3253275C}">
      <dsp:nvSpPr>
        <dsp:cNvPr id="0" name=""/>
        <dsp:cNvSpPr/>
      </dsp:nvSpPr>
      <dsp:spPr>
        <a:xfrm>
          <a:off x="0" y="40904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Robbins, S.P. and Coulter, M. (2021) Management. 15th ed. Harlow: Pearson.</a:t>
          </a:r>
          <a:endParaRPr lang="en-US" sz="1300" kern="1200"/>
        </a:p>
      </dsp:txBody>
      <dsp:txXfrm>
        <a:off x="0" y="4090440"/>
        <a:ext cx="6666833" cy="681740"/>
      </dsp:txXfrm>
    </dsp:sp>
    <dsp:sp modelId="{13E2659E-43D1-4E9B-94BA-C8AA03320E87}">
      <dsp:nvSpPr>
        <dsp:cNvPr id="0" name=""/>
        <dsp:cNvSpPr/>
      </dsp:nvSpPr>
      <dsp:spPr>
        <a:xfrm>
          <a:off x="0" y="477217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3BD79D-46DE-4BFD-92F7-37DECB982C89}">
      <dsp:nvSpPr>
        <dsp:cNvPr id="0" name=""/>
        <dsp:cNvSpPr/>
      </dsp:nvSpPr>
      <dsp:spPr>
        <a:xfrm>
          <a:off x="0" y="47721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Wheelen, T.L., Hunger, J.D., Hoffman, A.N. and Bamford, C.E. (2020) Strategic Management and Business Policy: Globalization, Innovation and Sustainability. 16th ed. Harlow: Pearson.</a:t>
          </a:r>
          <a:endParaRPr lang="en-US" sz="1300" kern="1200"/>
        </a:p>
      </dsp:txBody>
      <dsp:txXfrm>
        <a:off x="0" y="4772180"/>
        <a:ext cx="6666833" cy="6817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E1FC8-92DC-E82C-00DF-736E697336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7724C9-34E6-5696-7CA7-B8BF6CDF3C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D451D8-EF8C-73D5-9DE9-300AA06A9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52E9-3900-468B-A012-68574D69AE3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963C3D-1DA8-205B-0C84-E027AFCF2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989995-B364-0229-9276-B2D830A13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FCF15-FBE1-49EC-B942-2B2294D55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294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00A67-C8EA-F614-3B8F-394F622F3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4F8D-0584-8DAA-0280-88E834F64C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7401CF-A516-AE42-542B-B0B104C083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52E9-3900-468B-A012-68574D69AE3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C2ED0B-7944-01AD-1CB3-F13763C11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9981D-5208-ED8B-329B-838999BBE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FCF15-FBE1-49EC-B942-2B2294D55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019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1FBD5-9D61-461B-2E43-8A3B4D8AF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614303-33C8-A9B3-F29C-7FB3544CF3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AA4E73-0050-95F6-C771-756B7CC03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52E9-3900-468B-A012-68574D69AE3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E9F366-D25B-955A-0094-2777F32A3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F67CD4-0788-CE90-47E2-1B705A423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FCF15-FBE1-49EC-B942-2B2294D55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062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E6B6B-F530-9A48-AA73-B7BACB0AE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7C9B7-F27A-E428-9E25-8BE6230E02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C6A414-56DF-6681-9332-F9BCC2AF77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AD194B-0D29-F700-9FFA-56843215A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52E9-3900-468B-A012-68574D69AE3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DFD25E-1871-989E-B374-6A590BF60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90B84-3AE6-C282-7C0C-83579F521A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FCF15-FBE1-49EC-B942-2B2294D55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015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DCB34-5A00-517A-348C-E1640B475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F66C42-8B25-B8F6-12E0-3A110D9842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E69D1E-1666-22A7-2285-5688FE1A42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2C0067-8184-DFCD-12DF-1B191AC416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14B59D-7511-387B-D849-621A658FF1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04A8B6-A701-2CD2-04D9-86863EE4E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52E9-3900-468B-A012-68574D69AE3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3BA92D-CCB3-DF72-A4EA-AE0ED4A6D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02663B-1530-8641-A39B-6E34889E9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FCF15-FBE1-49EC-B942-2B2294D55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153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75309-3C59-F934-3DC2-D323A97CB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056816-0721-8221-3543-1661E8CAA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52E9-3900-468B-A012-68574D69AE3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3744C0-E3A6-3395-A603-658343F87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5EEEA4-2842-054F-76D5-1E45CD46B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FCF15-FBE1-49EC-B942-2B2294D55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682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D01729-2903-E916-00BF-049B1FE0D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52E9-3900-468B-A012-68574D69AE3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7B8240-45E7-8D54-7ED9-1379C0F93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72FC82-F563-B347-D3AC-5D1043E87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FCF15-FBE1-49EC-B942-2B2294D55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772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AC08A-9E4E-4C1A-35F6-E7B8FA1AD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7C6F9-F9A3-5C56-143A-20B302A8D8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3A712B-765A-8640-CD00-777D61F30E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64B082-C795-8D7B-671B-ACA7E8DC2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52E9-3900-468B-A012-68574D69AE3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20932E-D4E7-8693-7636-CCF42021E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1B77D8-5A61-F827-D6AA-DB94451E98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FCF15-FBE1-49EC-B942-2B2294D55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203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CDD4-2804-0EE8-5B8D-8E4F0F37E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2929FE-716A-614C-38A8-D6BA186A55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E79406-38C8-0F7C-DE2A-1BD6E6BAC7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361BAE-4366-5EFF-D098-1801F2BAF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52E9-3900-468B-A012-68574D69AE3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D4C96B-B6E6-15EF-AD4E-B2387550B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2A6CD1-6771-D5A4-A3AD-4B4514819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FCF15-FBE1-49EC-B942-2B2294D55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509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1B263-692B-4DB9-B490-2FE4CE1B9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6D8571-7768-1F02-CC40-C801120A56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59405C-108C-9BCE-7744-BE02B8BF8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52E9-3900-468B-A012-68574D69AE3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15FA97-6910-7136-710A-A1C68B46E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C1F799-A0CA-F948-FE3E-95B2EF87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FCF15-FBE1-49EC-B942-2B2294D55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729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D20813-D60F-C230-B090-4EE669E2A1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AD5E5D-5605-7E34-3F91-52D3DE8C6F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C1A11E-1EA7-7B3D-84CA-34888D225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52E9-3900-468B-A012-68574D69AE3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56BFB4-635B-EB17-06DF-B8E3F14925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62D85C-17BC-C28B-2C82-931478F91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FCF15-FBE1-49EC-B942-2B2294D55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836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DD2325-BEB1-CA1A-E665-0C7636F4D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223780-44A9-A0D1-475E-D861E16276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1189FC-7669-A6DA-6DC3-22A5250733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A152E9-3900-468B-A012-68574D69AE34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171B4-AAD7-7E8E-BA6B-3F3745F84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0D1EE5-1A0C-AE3C-14E0-30C4B0DCB2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4FCF15-FBE1-49EC-B942-2B2294D55C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780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37" name="Arc 1036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CFFAA0-24E8-B956-80D0-BB54CED15625}"/>
              </a:ext>
            </a:extLst>
          </p:cNvPr>
          <p:cNvSpPr txBox="1"/>
          <p:nvPr/>
        </p:nvSpPr>
        <p:spPr>
          <a:xfrm>
            <a:off x="838200" y="1825625"/>
            <a:ext cx="539336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>
                <a:effectLst/>
              </a:rPr>
              <a:t>Module: Understanding Organisational Structure and Culture (LCBB4009) 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>
                <a:effectLst/>
              </a:rPr>
              <a:t>Assessment: Individual Presentation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>
                <a:effectLst/>
              </a:rPr>
              <a:t>Title: </a:t>
            </a:r>
            <a:r>
              <a:rPr lang="en-US"/>
              <a:t>Designing Organisational Structure</a:t>
            </a:r>
            <a:endParaRPr lang="en-US">
              <a:effectLst/>
            </a:endParaRP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>
                <a:effectLst/>
              </a:rPr>
              <a:t>Name: Alexandru‑Alin Odobescu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>
                <a:effectLst/>
              </a:rPr>
              <a:t>Student Number: </a:t>
            </a:r>
            <a:r>
              <a:rPr lang="en-US"/>
              <a:t>2332549</a:t>
            </a:r>
            <a:endParaRPr lang="en-US">
              <a:effectLst/>
            </a:endParaRP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>
                <a:effectLst/>
              </a:rPr>
              <a:t>Submission Date: </a:t>
            </a:r>
            <a:r>
              <a:rPr lang="en-US"/>
              <a:t>22.02.2026</a:t>
            </a:r>
            <a:endParaRPr lang="en-US">
              <a:effectLst/>
            </a:endParaRPr>
          </a:p>
        </p:txBody>
      </p:sp>
      <p:sp>
        <p:nvSpPr>
          <p:cNvPr id="1035" name="Oval 1034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BA0807B-CBFF-3184-D520-BDAC52D31E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09962" y="3481348"/>
            <a:ext cx="4221597" cy="2670069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5100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4171A1-2159-B84B-0F45-AA98C3655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br>
              <a:rPr lang="en-GB" sz="4000">
                <a:solidFill>
                  <a:srgbClr val="FFFFFF"/>
                </a:solidFill>
              </a:rPr>
            </a:br>
            <a:r>
              <a:rPr lang="en-GB" sz="4000">
                <a:solidFill>
                  <a:srgbClr val="FFFFFF"/>
                </a:solidFill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24725-0595-39AF-A00C-39EBFEF58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       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Overview of Emirates Airline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	Definition of organisational structure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	Why structure matters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	Emirates’ organisational structure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	Functional structure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	Divisional structure (by business units)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	Matrix elements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	Organisational charts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	Conclusion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	References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042240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F6DF65-4139-A8D3-F2FA-AED46DD05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9356106" cy="1200329"/>
          </a:xfrm>
        </p:spPr>
        <p:txBody>
          <a:bodyPr anchor="t">
            <a:normAutofit/>
          </a:bodyPr>
          <a:lstStyle/>
          <a:p>
            <a:r>
              <a:rPr lang="en-GB" sz="8000"/>
              <a:t>About Fly Emirates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27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728A80-383E-C00D-8787-046A3A44B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942636"/>
              </p:ext>
            </p:extLst>
          </p:nvPr>
        </p:nvGraphicFramePr>
        <p:xfrm>
          <a:off x="1188062" y="1825625"/>
          <a:ext cx="9356107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9515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C9E23E-1DED-062C-44F9-D493A2ED0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What Is Organisational Structure?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1E7BF1-FCE9-4D8F-63E4-E60BDC78E7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527722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0051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749DC-D243-FEA1-BF3A-44F338F91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Emirates’ Overall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5BF011-4530-D7D6-2398-348A08F7CA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915160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9030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0F351-A47D-6C21-E085-EF5FEC338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Functional Structure at Emirates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B27711-57C5-4E57-8E16-31922B68C2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177363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7559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6F80E-2EB3-3269-9B32-28613DC42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Divisional Structure (Business Units)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193F3A-2947-FB9C-5BFD-6EFF253C92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952354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42361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0BE90A-4047-4086-92AD-38705D61A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Matrix Elements in Emirates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82CD25-714F-A579-3FA2-F6A4F6035B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508967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5495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C62312-6218-116E-71FF-F3C58FA67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9356106" cy="1200329"/>
          </a:xfrm>
        </p:spPr>
        <p:txBody>
          <a:bodyPr anchor="t">
            <a:normAutofit/>
          </a:bodyPr>
          <a:lstStyle/>
          <a:p>
            <a:r>
              <a:rPr lang="en-GB" sz="8000"/>
              <a:t> Conclusion</a:t>
            </a: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50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F622E654-2D57-8B72-E3C6-4CD7FC3B3D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8743392"/>
              </p:ext>
            </p:extLst>
          </p:nvPr>
        </p:nvGraphicFramePr>
        <p:xfrm>
          <a:off x="1188062" y="1825625"/>
          <a:ext cx="9356107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13120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70E4CE-F581-02B8-D090-E20711E74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3AEB0A-0DF1-6BBE-0289-C07504B326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382272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84804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422</TotalTime>
  <Words>624</Words>
  <Application>Microsoft Office PowerPoint</Application>
  <PresentationFormat>Widescreen</PresentationFormat>
  <Paragraphs>83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PowerPoint Presentation</vt:lpstr>
      <vt:lpstr> Outline</vt:lpstr>
      <vt:lpstr>About Fly Emirates</vt:lpstr>
      <vt:lpstr>What Is Organisational Structure?</vt:lpstr>
      <vt:lpstr>Emirates’ Overall Structure</vt:lpstr>
      <vt:lpstr>Functional Structure at Emirates</vt:lpstr>
      <vt:lpstr>Divisional Structure (Business Units)</vt:lpstr>
      <vt:lpstr>Matrix Elements in Emirates</vt:lpstr>
      <vt:lpstr>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Alexandru-Alin Odobescu</dc:creator>
  <cp:lastModifiedBy>Alexandru-Alin Odobescu</cp:lastModifiedBy>
  <cp:revision>1</cp:revision>
  <dcterms:created xsi:type="dcterms:W3CDTF">2026-02-21T16:26:50Z</dcterms:created>
  <dcterms:modified xsi:type="dcterms:W3CDTF">2026-02-21T23:32:44Z</dcterms:modified>
</cp:coreProperties>
</file>