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notesSlides/notesSlide1.xml" ContentType="application/vnd.openxmlformats-officedocument.presentationml.notesSlide+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712" r:id="rId3"/>
    <p:sldMasterId id="2147483719" r:id="rId4"/>
  </p:sldMasterIdLst>
  <p:notesMasterIdLst>
    <p:notesMasterId r:id="rId73"/>
  </p:notesMasterIdLst>
  <p:sldIdLst>
    <p:sldId id="256" r:id="rId5"/>
    <p:sldId id="298" r:id="rId6"/>
    <p:sldId id="412" r:id="rId7"/>
    <p:sldId id="440" r:id="rId8"/>
    <p:sldId id="467" r:id="rId9"/>
    <p:sldId id="468" r:id="rId10"/>
    <p:sldId id="443" r:id="rId11"/>
    <p:sldId id="444" r:id="rId12"/>
    <p:sldId id="445" r:id="rId13"/>
    <p:sldId id="446" r:id="rId14"/>
    <p:sldId id="447" r:id="rId15"/>
    <p:sldId id="448" r:id="rId16"/>
    <p:sldId id="449" r:id="rId17"/>
    <p:sldId id="450" r:id="rId18"/>
    <p:sldId id="451" r:id="rId19"/>
    <p:sldId id="452" r:id="rId20"/>
    <p:sldId id="439" r:id="rId21"/>
    <p:sldId id="453" r:id="rId22"/>
    <p:sldId id="454" r:id="rId23"/>
    <p:sldId id="455" r:id="rId24"/>
    <p:sldId id="456" r:id="rId25"/>
    <p:sldId id="425" r:id="rId26"/>
    <p:sldId id="457" r:id="rId27"/>
    <p:sldId id="458" r:id="rId28"/>
    <p:sldId id="459" r:id="rId29"/>
    <p:sldId id="460" r:id="rId30"/>
    <p:sldId id="461" r:id="rId31"/>
    <p:sldId id="462" r:id="rId32"/>
    <p:sldId id="463" r:id="rId33"/>
    <p:sldId id="464" r:id="rId34"/>
    <p:sldId id="431" r:id="rId35"/>
    <p:sldId id="300" r:id="rId36"/>
    <p:sldId id="301" r:id="rId37"/>
    <p:sldId id="433" r:id="rId38"/>
    <p:sldId id="337" r:id="rId39"/>
    <p:sldId id="434" r:id="rId40"/>
    <p:sldId id="308" r:id="rId41"/>
    <p:sldId id="304" r:id="rId42"/>
    <p:sldId id="436" r:id="rId43"/>
    <p:sldId id="389" r:id="rId44"/>
    <p:sldId id="390" r:id="rId45"/>
    <p:sldId id="306" r:id="rId46"/>
    <p:sldId id="395" r:id="rId47"/>
    <p:sldId id="410" r:id="rId48"/>
    <p:sldId id="394" r:id="rId49"/>
    <p:sldId id="393" r:id="rId50"/>
    <p:sldId id="409" r:id="rId51"/>
    <p:sldId id="396" r:id="rId52"/>
    <p:sldId id="397" r:id="rId53"/>
    <p:sldId id="391" r:id="rId54"/>
    <p:sldId id="307" r:id="rId55"/>
    <p:sldId id="309" r:id="rId56"/>
    <p:sldId id="299" r:id="rId57"/>
    <p:sldId id="408" r:id="rId58"/>
    <p:sldId id="398" r:id="rId59"/>
    <p:sldId id="399" r:id="rId60"/>
    <p:sldId id="400" r:id="rId61"/>
    <p:sldId id="401" r:id="rId62"/>
    <p:sldId id="402" r:id="rId63"/>
    <p:sldId id="403" r:id="rId64"/>
    <p:sldId id="404" r:id="rId65"/>
    <p:sldId id="405" r:id="rId66"/>
    <p:sldId id="406" r:id="rId67"/>
    <p:sldId id="320" r:id="rId68"/>
    <p:sldId id="310" r:id="rId69"/>
    <p:sldId id="312" r:id="rId70"/>
    <p:sldId id="297" r:id="rId71"/>
    <p:sldId id="466" r:id="rId72"/>
  </p:sldIdLst>
  <p:sldSz cx="12192000" cy="6858000"/>
  <p:notesSz cx="6858000" cy="9144000"/>
  <p:custDataLst>
    <p:tags r:id="rId7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197D98-010B-43AE-8F81-1689CDEF91BD}" v="78" dt="2026-10-13T21:16:59.5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96" autoAdjust="0"/>
    <p:restoredTop sz="84695" autoAdjust="0"/>
  </p:normalViewPr>
  <p:slideViewPr>
    <p:cSldViewPr snapToGrid="0">
      <p:cViewPr varScale="1">
        <p:scale>
          <a:sx n="64" d="100"/>
          <a:sy n="64" d="100"/>
        </p:scale>
        <p:origin x="57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gs" Target="tags/tag1.xml"/><Relationship Id="rId79"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6-10-14T16:44:12.033" v="5303" actId="20577"/>
      <pc:docMkLst>
        <pc:docMk/>
      </pc:docMkLst>
      <pc:sldChg chg="del">
        <pc:chgData name="Lisa-Marie Bassler" userId="38f25fa2-f4e2-42aa-a629-d2ccc29b42c2" providerId="ADAL" clId="{151E9CE8-B21B-4565-A978-68B2E862EE5B}" dt="2026-10-14T16:17:48.063" v="5271" actId="47"/>
        <pc:sldMkLst>
          <pc:docMk/>
          <pc:sldMk cId="707600103" sldId="293"/>
        </pc:sldMkLst>
      </pc:sldChg>
      <pc:sldChg chg="modSp modAnim modNotesTx">
        <pc:chgData name="Lisa-Marie Bassler" userId="38f25fa2-f4e2-42aa-a629-d2ccc29b42c2" providerId="ADAL" clId="{151E9CE8-B21B-4565-A978-68B2E862EE5B}" dt="2026-10-14T16:21:57.312" v="5277" actId="20577"/>
        <pc:sldMkLst>
          <pc:docMk/>
          <pc:sldMk cId="3127411954" sldId="304"/>
        </pc:sldMkLst>
        <pc:spChg chg="mod">
          <ac:chgData name="Lisa-Marie Bassler" userId="38f25fa2-f4e2-42aa-a629-d2ccc29b42c2" providerId="ADAL" clId="{151E9CE8-B21B-4565-A978-68B2E862EE5B}" dt="2026-10-13T20:22:55.814" v="2887" actId="20577"/>
          <ac:spMkLst>
            <pc:docMk/>
            <pc:sldMk cId="3127411954" sldId="304"/>
            <ac:spMk id="2" creationId="{148CD613-8637-C08F-C899-0DC9347EE70A}"/>
          </ac:spMkLst>
        </pc:spChg>
      </pc:sldChg>
      <pc:sldChg chg="modNotesTx">
        <pc:chgData name="Lisa-Marie Bassler" userId="38f25fa2-f4e2-42aa-a629-d2ccc29b42c2" providerId="ADAL" clId="{151E9CE8-B21B-4565-A978-68B2E862EE5B}" dt="2026-10-14T16:22:17.212" v="5280" actId="20577"/>
        <pc:sldMkLst>
          <pc:docMk/>
          <pc:sldMk cId="3304825243" sldId="306"/>
        </pc:sldMkLst>
      </pc:sldChg>
      <pc:sldChg chg="modSp mod modNotesTx">
        <pc:chgData name="Lisa-Marie Bassler" userId="38f25fa2-f4e2-42aa-a629-d2ccc29b42c2" providerId="ADAL" clId="{151E9CE8-B21B-4565-A978-68B2E862EE5B}" dt="2026-10-14T16:23:34.303" v="5286" actId="20577"/>
        <pc:sldMkLst>
          <pc:docMk/>
          <pc:sldMk cId="2859684161" sldId="307"/>
        </pc:sldMkLst>
        <pc:spChg chg="mod">
          <ac:chgData name="Lisa-Marie Bassler" userId="38f25fa2-f4e2-42aa-a629-d2ccc29b42c2" providerId="ADAL" clId="{151E9CE8-B21B-4565-A978-68B2E862EE5B}" dt="2026-10-13T21:13:32.969" v="2954" actId="20577"/>
          <ac:spMkLst>
            <pc:docMk/>
            <pc:sldMk cId="2859684161" sldId="307"/>
            <ac:spMk id="4" creationId="{18435D11-DB05-FE7A-B8AF-75912D033CE7}"/>
          </ac:spMkLst>
        </pc:spChg>
      </pc:sldChg>
      <pc:sldChg chg="modSp modNotesTx">
        <pc:chgData name="Lisa-Marie Bassler" userId="38f25fa2-f4e2-42aa-a629-d2ccc29b42c2" providerId="ADAL" clId="{151E9CE8-B21B-4565-A978-68B2E862EE5B}" dt="2026-10-14T16:21:51.962" v="5275" actId="20577"/>
        <pc:sldMkLst>
          <pc:docMk/>
          <pc:sldMk cId="2636778837" sldId="308"/>
        </pc:sldMkLst>
        <pc:spChg chg="mod">
          <ac:chgData name="Lisa-Marie Bassler" userId="38f25fa2-f4e2-42aa-a629-d2ccc29b42c2" providerId="ADAL" clId="{151E9CE8-B21B-4565-A978-68B2E862EE5B}" dt="2026-10-13T20:12:56.723" v="2880"/>
          <ac:spMkLst>
            <pc:docMk/>
            <pc:sldMk cId="2636778837" sldId="308"/>
            <ac:spMk id="2" creationId="{5ED1AD8F-9E30-AB9D-A263-1BE830FEA7CA}"/>
          </ac:spMkLst>
        </pc:spChg>
      </pc:sldChg>
      <pc:sldChg chg="modSp modNotesTx">
        <pc:chgData name="Lisa-Marie Bassler" userId="38f25fa2-f4e2-42aa-a629-d2ccc29b42c2" providerId="ADAL" clId="{151E9CE8-B21B-4565-A978-68B2E862EE5B}" dt="2026-10-14T16:23:43.813" v="5289" actId="20577"/>
        <pc:sldMkLst>
          <pc:docMk/>
          <pc:sldMk cId="784835518" sldId="309"/>
        </pc:sldMkLst>
        <pc:spChg chg="mod">
          <ac:chgData name="Lisa-Marie Bassler" userId="38f25fa2-f4e2-42aa-a629-d2ccc29b42c2" providerId="ADAL" clId="{151E9CE8-B21B-4565-A978-68B2E862EE5B}" dt="2026-10-13T21:16:59.546" v="2955" actId="12"/>
          <ac:spMkLst>
            <pc:docMk/>
            <pc:sldMk cId="784835518" sldId="309"/>
            <ac:spMk id="2" creationId="{5ED1AD8F-9E30-AB9D-A263-1BE830FEA7CA}"/>
          </ac:spMkLst>
        </pc:spChg>
      </pc:sldChg>
      <pc:sldChg chg="modNotesTx">
        <pc:chgData name="Lisa-Marie Bassler" userId="38f25fa2-f4e2-42aa-a629-d2ccc29b42c2" providerId="ADAL" clId="{151E9CE8-B21B-4565-A978-68B2E862EE5B}" dt="2026-10-14T16:44:12.033" v="5303" actId="20577"/>
        <pc:sldMkLst>
          <pc:docMk/>
          <pc:sldMk cId="3312366450" sldId="310"/>
        </pc:sldMkLst>
      </pc:sldChg>
      <pc:sldChg chg="modNotesTx">
        <pc:chgData name="Lisa-Marie Bassler" userId="38f25fa2-f4e2-42aa-a629-d2ccc29b42c2" providerId="ADAL" clId="{151E9CE8-B21B-4565-A978-68B2E862EE5B}" dt="2026-10-14T16:21:34.160" v="5273" actId="20577"/>
        <pc:sldMkLst>
          <pc:docMk/>
          <pc:sldMk cId="3669104891" sldId="337"/>
        </pc:sldMkLst>
      </pc:sldChg>
      <pc:sldChg chg="del mod modShow">
        <pc:chgData name="Lisa-Marie Bassler" userId="38f25fa2-f4e2-42aa-a629-d2ccc29b42c2" providerId="ADAL" clId="{151E9CE8-B21B-4565-A978-68B2E862EE5B}" dt="2026-10-14T16:18:10.459" v="5272" actId="47"/>
        <pc:sldMkLst>
          <pc:docMk/>
          <pc:sldMk cId="3652318966" sldId="359"/>
        </pc:sldMkLst>
      </pc:sldChg>
      <pc:sldChg chg="modSp mod">
        <pc:chgData name="Lisa-Marie Bassler" userId="38f25fa2-f4e2-42aa-a629-d2ccc29b42c2" providerId="ADAL" clId="{151E9CE8-B21B-4565-A978-68B2E862EE5B}" dt="2026-10-13T20:32:22.483" v="2902" actId="1076"/>
        <pc:sldMkLst>
          <pc:docMk/>
          <pc:sldMk cId="2268117558" sldId="389"/>
        </pc:sldMkLst>
        <pc:picChg chg="mod">
          <ac:chgData name="Lisa-Marie Bassler" userId="38f25fa2-f4e2-42aa-a629-d2ccc29b42c2" providerId="ADAL" clId="{151E9CE8-B21B-4565-A978-68B2E862EE5B}" dt="2026-10-13T20:32:22.483" v="2902" actId="1076"/>
          <ac:picMkLst>
            <pc:docMk/>
            <pc:sldMk cId="2268117558" sldId="389"/>
            <ac:picMk id="3" creationId="{69BA7A51-F06F-F1FE-30DF-71DACEF46A26}"/>
          </ac:picMkLst>
        </pc:picChg>
      </pc:sldChg>
      <pc:sldChg chg="modSp modNotesTx">
        <pc:chgData name="Lisa-Marie Bassler" userId="38f25fa2-f4e2-42aa-a629-d2ccc29b42c2" providerId="ADAL" clId="{151E9CE8-B21B-4565-A978-68B2E862EE5B}" dt="2026-10-14T16:23:25.472" v="5284" actId="20577"/>
        <pc:sldMkLst>
          <pc:docMk/>
          <pc:sldMk cId="3534231790" sldId="391"/>
        </pc:sldMkLst>
        <pc:spChg chg="mod">
          <ac:chgData name="Lisa-Marie Bassler" userId="38f25fa2-f4e2-42aa-a629-d2ccc29b42c2" providerId="ADAL" clId="{151E9CE8-B21B-4565-A978-68B2E862EE5B}" dt="2026-10-13T21:09:42.466" v="2941" actId="12"/>
          <ac:spMkLst>
            <pc:docMk/>
            <pc:sldMk cId="3534231790" sldId="391"/>
            <ac:spMk id="2" creationId="{D18D7B68-4FF3-0C97-9F05-BC6529B30D61}"/>
          </ac:spMkLst>
        </pc:spChg>
      </pc:sldChg>
      <pc:sldChg chg="modSp mod modNotesTx">
        <pc:chgData name="Lisa-Marie Bassler" userId="38f25fa2-f4e2-42aa-a629-d2ccc29b42c2" providerId="ADAL" clId="{151E9CE8-B21B-4565-A978-68B2E862EE5B}" dt="2026-10-14T16:23:13.766" v="5282" actId="20577"/>
        <pc:sldMkLst>
          <pc:docMk/>
          <pc:sldMk cId="2719715139" sldId="393"/>
        </pc:sldMkLst>
        <pc:spChg chg="mod">
          <ac:chgData name="Lisa-Marie Bassler" userId="38f25fa2-f4e2-42aa-a629-d2ccc29b42c2" providerId="ADAL" clId="{151E9CE8-B21B-4565-A978-68B2E862EE5B}" dt="2026-10-13T21:07:45.721" v="2940" actId="20577"/>
          <ac:spMkLst>
            <pc:docMk/>
            <pc:sldMk cId="2719715139" sldId="393"/>
            <ac:spMk id="3" creationId="{8D767A78-0E74-F750-EF27-FFBCE3581AF3}"/>
          </ac:spMkLst>
        </pc:spChg>
      </pc:sldChg>
      <pc:sldChg chg="modNotesTx">
        <pc:chgData name="Lisa-Marie Bassler" userId="38f25fa2-f4e2-42aa-a629-d2ccc29b42c2" providerId="ADAL" clId="{151E9CE8-B21B-4565-A978-68B2E862EE5B}" dt="2026-10-14T16:23:10.150" v="5281" actId="20577"/>
        <pc:sldMkLst>
          <pc:docMk/>
          <pc:sldMk cId="2541647239" sldId="394"/>
        </pc:sldMkLst>
      </pc:sldChg>
      <pc:sldChg chg="modSp mod">
        <pc:chgData name="Lisa-Marie Bassler" userId="38f25fa2-f4e2-42aa-a629-d2ccc29b42c2" providerId="ADAL" clId="{151E9CE8-B21B-4565-A978-68B2E862EE5B}" dt="2026-10-13T21:05:28.589" v="2922" actId="207"/>
        <pc:sldMkLst>
          <pc:docMk/>
          <pc:sldMk cId="4090664513" sldId="395"/>
        </pc:sldMkLst>
        <pc:spChg chg="mod">
          <ac:chgData name="Lisa-Marie Bassler" userId="38f25fa2-f4e2-42aa-a629-d2ccc29b42c2" providerId="ADAL" clId="{151E9CE8-B21B-4565-A978-68B2E862EE5B}" dt="2026-10-13T21:05:28.589" v="2922" actId="207"/>
          <ac:spMkLst>
            <pc:docMk/>
            <pc:sldMk cId="4090664513" sldId="395"/>
            <ac:spMk id="2" creationId="{9B59054C-E0C6-79FB-10E9-79E2D4B7B32C}"/>
          </ac:spMkLst>
        </pc:spChg>
      </pc:sldChg>
      <pc:sldChg chg="modNotesTx">
        <pc:chgData name="Lisa-Marie Bassler" userId="38f25fa2-f4e2-42aa-a629-d2ccc29b42c2" providerId="ADAL" clId="{151E9CE8-B21B-4565-A978-68B2E862EE5B}" dt="2026-10-14T16:23:50.272" v="5290" actId="20577"/>
        <pc:sldMkLst>
          <pc:docMk/>
          <pc:sldMk cId="3812247666" sldId="398"/>
        </pc:sldMkLst>
      </pc:sldChg>
      <pc:sldChg chg="modNotesTx">
        <pc:chgData name="Lisa-Marie Bassler" userId="38f25fa2-f4e2-42aa-a629-d2ccc29b42c2" providerId="ADAL" clId="{151E9CE8-B21B-4565-A978-68B2E862EE5B}" dt="2026-10-14T16:23:55.931" v="5292" actId="20577"/>
        <pc:sldMkLst>
          <pc:docMk/>
          <pc:sldMk cId="3598323690" sldId="399"/>
        </pc:sldMkLst>
      </pc:sldChg>
      <pc:sldChg chg="modNotesTx">
        <pc:chgData name="Lisa-Marie Bassler" userId="38f25fa2-f4e2-42aa-a629-d2ccc29b42c2" providerId="ADAL" clId="{151E9CE8-B21B-4565-A978-68B2E862EE5B}" dt="2026-10-14T16:24:04.880" v="5293" actId="20577"/>
        <pc:sldMkLst>
          <pc:docMk/>
          <pc:sldMk cId="3622673517" sldId="402"/>
        </pc:sldMkLst>
      </pc:sldChg>
      <pc:sldChg chg="modNotesTx">
        <pc:chgData name="Lisa-Marie Bassler" userId="38f25fa2-f4e2-42aa-a629-d2ccc29b42c2" providerId="ADAL" clId="{151E9CE8-B21B-4565-A978-68B2E862EE5B}" dt="2026-10-14T16:24:22.554" v="5294" actId="20577"/>
        <pc:sldMkLst>
          <pc:docMk/>
          <pc:sldMk cId="1986640026" sldId="403"/>
        </pc:sldMkLst>
      </pc:sldChg>
      <pc:sldChg chg="modNotesTx">
        <pc:chgData name="Lisa-Marie Bassler" userId="38f25fa2-f4e2-42aa-a629-d2ccc29b42c2" providerId="ADAL" clId="{151E9CE8-B21B-4565-A978-68B2E862EE5B}" dt="2026-10-14T16:24:26.444" v="5295" actId="20577"/>
        <pc:sldMkLst>
          <pc:docMk/>
          <pc:sldMk cId="1990886395" sldId="405"/>
        </pc:sldMkLst>
      </pc:sldChg>
      <pc:sldChg chg="modNotesTx">
        <pc:chgData name="Lisa-Marie Bassler" userId="38f25fa2-f4e2-42aa-a629-d2ccc29b42c2" providerId="ADAL" clId="{151E9CE8-B21B-4565-A978-68B2E862EE5B}" dt="2026-10-14T16:24:29.071" v="5296" actId="20577"/>
        <pc:sldMkLst>
          <pc:docMk/>
          <pc:sldMk cId="2603703034" sldId="406"/>
        </pc:sldMkLst>
      </pc:sldChg>
      <pc:sldChg chg="modNotesTx">
        <pc:chgData name="Lisa-Marie Bassler" userId="38f25fa2-f4e2-42aa-a629-d2ccc29b42c2" providerId="ADAL" clId="{151E9CE8-B21B-4565-A978-68B2E862EE5B}" dt="2026-10-14T16:23:16.578" v="5283" actId="20577"/>
        <pc:sldMkLst>
          <pc:docMk/>
          <pc:sldMk cId="2129837562" sldId="409"/>
        </pc:sldMkLst>
      </pc:sldChg>
      <pc:sldChg chg="modSp mod">
        <pc:chgData name="Lisa-Marie Bassler" userId="38f25fa2-f4e2-42aa-a629-d2ccc29b42c2" providerId="ADAL" clId="{151E9CE8-B21B-4565-A978-68B2E862EE5B}" dt="2026-10-13T21:06:59.693" v="2936" actId="1035"/>
        <pc:sldMkLst>
          <pc:docMk/>
          <pc:sldMk cId="638381523" sldId="410"/>
        </pc:sldMkLst>
        <pc:spChg chg="mod">
          <ac:chgData name="Lisa-Marie Bassler" userId="38f25fa2-f4e2-42aa-a629-d2ccc29b42c2" providerId="ADAL" clId="{151E9CE8-B21B-4565-A978-68B2E862EE5B}" dt="2026-10-13T21:06:59.693" v="2936" actId="1035"/>
          <ac:spMkLst>
            <pc:docMk/>
            <pc:sldMk cId="638381523" sldId="410"/>
            <ac:spMk id="2" creationId="{88792859-B1C7-FE71-29A9-994D7698F876}"/>
          </ac:spMkLst>
        </pc:spChg>
      </pc:sldChg>
      <pc:sldChg chg="addSp modSp mod">
        <pc:chgData name="Lisa-Marie Bassler" userId="38f25fa2-f4e2-42aa-a629-d2ccc29b42c2" providerId="ADAL" clId="{151E9CE8-B21B-4565-A978-68B2E862EE5B}" dt="2026-10-13T18:29:37.587" v="1806" actId="113"/>
        <pc:sldMkLst>
          <pc:docMk/>
          <pc:sldMk cId="2077700894" sldId="425"/>
        </pc:sldMkLst>
        <pc:spChg chg="add mod">
          <ac:chgData name="Lisa-Marie Bassler" userId="38f25fa2-f4e2-42aa-a629-d2ccc29b42c2" providerId="ADAL" clId="{151E9CE8-B21B-4565-A978-68B2E862EE5B}" dt="2026-10-13T18:29:37.587" v="1806" actId="113"/>
          <ac:spMkLst>
            <pc:docMk/>
            <pc:sldMk cId="2077700894" sldId="425"/>
            <ac:spMk id="2" creationId="{63CDF5B7-3726-9B88-E240-FF4E2301F8B9}"/>
          </ac:spMkLst>
        </pc:spChg>
        <pc:picChg chg="add mod">
          <ac:chgData name="Lisa-Marie Bassler" userId="38f25fa2-f4e2-42aa-a629-d2ccc29b42c2" providerId="ADAL" clId="{151E9CE8-B21B-4565-A978-68B2E862EE5B}" dt="2026-10-13T18:28:53.720" v="1803" actId="1076"/>
          <ac:picMkLst>
            <pc:docMk/>
            <pc:sldMk cId="2077700894" sldId="425"/>
            <ac:picMk id="5" creationId="{91958373-EE28-CA16-9A79-481C06DCF88E}"/>
          </ac:picMkLst>
        </pc:picChg>
      </pc:sldChg>
      <pc:sldChg chg="ord modNotesTx">
        <pc:chgData name="Lisa-Marie Bassler" userId="38f25fa2-f4e2-42aa-a629-d2ccc29b42c2" providerId="ADAL" clId="{151E9CE8-B21B-4565-A978-68B2E862EE5B}" dt="2026-10-14T16:43:42.463" v="5299" actId="20577"/>
        <pc:sldMkLst>
          <pc:docMk/>
          <pc:sldMk cId="2610721468" sldId="431"/>
        </pc:sldMkLst>
      </pc:sldChg>
      <pc:sldChg chg="modSp mod">
        <pc:chgData name="Lisa-Marie Bassler" userId="38f25fa2-f4e2-42aa-a629-d2ccc29b42c2" providerId="ADAL" clId="{151E9CE8-B21B-4565-A978-68B2E862EE5B}" dt="2026-10-13T18:33:19.372" v="2878" actId="1076"/>
        <pc:sldMkLst>
          <pc:docMk/>
          <pc:sldMk cId="2390467389" sldId="433"/>
        </pc:sldMkLst>
        <pc:spChg chg="mod">
          <ac:chgData name="Lisa-Marie Bassler" userId="38f25fa2-f4e2-42aa-a629-d2ccc29b42c2" providerId="ADAL" clId="{151E9CE8-B21B-4565-A978-68B2E862EE5B}" dt="2026-10-13T18:33:19.372" v="2878" actId="1076"/>
          <ac:spMkLst>
            <pc:docMk/>
            <pc:sldMk cId="2390467389" sldId="433"/>
            <ac:spMk id="3" creationId="{5D79884E-3ED7-E89B-EA23-919EDA29D0DF}"/>
          </ac:spMkLst>
        </pc:spChg>
      </pc:sldChg>
      <pc:sldChg chg="modNotesTx">
        <pc:chgData name="Lisa-Marie Bassler" userId="38f25fa2-f4e2-42aa-a629-d2ccc29b42c2" providerId="ADAL" clId="{151E9CE8-B21B-4565-A978-68B2E862EE5B}" dt="2026-10-14T16:21:43.376" v="5274" actId="20577"/>
        <pc:sldMkLst>
          <pc:docMk/>
          <pc:sldMk cId="1322837014" sldId="434"/>
        </pc:sldMkLst>
      </pc:sldChg>
      <pc:sldChg chg="modSp mod modNotesTx">
        <pc:chgData name="Lisa-Marie Bassler" userId="38f25fa2-f4e2-42aa-a629-d2ccc29b42c2" providerId="ADAL" clId="{151E9CE8-B21B-4565-A978-68B2E862EE5B}" dt="2026-10-14T16:22:10.081" v="5279" actId="20577"/>
        <pc:sldMkLst>
          <pc:docMk/>
          <pc:sldMk cId="3621109342" sldId="436"/>
        </pc:sldMkLst>
        <pc:spChg chg="mod">
          <ac:chgData name="Lisa-Marie Bassler" userId="38f25fa2-f4e2-42aa-a629-d2ccc29b42c2" providerId="ADAL" clId="{151E9CE8-B21B-4565-A978-68B2E862EE5B}" dt="2026-10-13T20:26:19.729" v="2901" actId="20577"/>
          <ac:spMkLst>
            <pc:docMk/>
            <pc:sldMk cId="3621109342" sldId="436"/>
            <ac:spMk id="10" creationId="{98D56753-AB8E-AF51-0AC1-9016F609782D}"/>
          </ac:spMkLst>
        </pc:spChg>
      </pc:sldChg>
      <pc:sldChg chg="modSp del mod">
        <pc:chgData name="Lisa-Marie Bassler" userId="38f25fa2-f4e2-42aa-a629-d2ccc29b42c2" providerId="ADAL" clId="{151E9CE8-B21B-4565-A978-68B2E862EE5B}" dt="2026-10-14T09:59:55.056" v="3666" actId="47"/>
        <pc:sldMkLst>
          <pc:docMk/>
          <pc:sldMk cId="2271089581" sldId="441"/>
        </pc:sldMkLst>
        <pc:spChg chg="mod">
          <ac:chgData name="Lisa-Marie Bassler" userId="38f25fa2-f4e2-42aa-a629-d2ccc29b42c2" providerId="ADAL" clId="{151E9CE8-B21B-4565-A978-68B2E862EE5B}" dt="2026-10-14T09:59:47.948" v="3132"/>
          <ac:spMkLst>
            <pc:docMk/>
            <pc:sldMk cId="2271089581" sldId="441"/>
            <ac:spMk id="4" creationId="{C514028D-2D4C-400D-B4E1-2F661DF05F74}"/>
          </ac:spMkLst>
        </pc:spChg>
        <pc:spChg chg="mod">
          <ac:chgData name="Lisa-Marie Bassler" userId="38f25fa2-f4e2-42aa-a629-d2ccc29b42c2" providerId="ADAL" clId="{151E9CE8-B21B-4565-A978-68B2E862EE5B}" dt="2026-10-14T09:59:47.895" v="3130"/>
          <ac:spMkLst>
            <pc:docMk/>
            <pc:sldMk cId="2271089581" sldId="441"/>
            <ac:spMk id="5" creationId="{F4A5C743-5D12-4589-9D6F-86DC74C5E0FC}"/>
          </ac:spMkLst>
        </pc:spChg>
        <pc:spChg chg="mod">
          <ac:chgData name="Lisa-Marie Bassler" userId="38f25fa2-f4e2-42aa-a629-d2ccc29b42c2" providerId="ADAL" clId="{151E9CE8-B21B-4565-A978-68B2E862EE5B}" dt="2026-10-14T09:59:46.948" v="2965"/>
          <ac:spMkLst>
            <pc:docMk/>
            <pc:sldMk cId="2271089581" sldId="441"/>
            <ac:spMk id="8" creationId="{7F8CCEA6-3414-4C77-AB27-7BAA9EFF3663}"/>
          </ac:spMkLst>
        </pc:spChg>
        <pc:spChg chg="mod">
          <ac:chgData name="Lisa-Marie Bassler" userId="38f25fa2-f4e2-42aa-a629-d2ccc29b42c2" providerId="ADAL" clId="{151E9CE8-B21B-4565-A978-68B2E862EE5B}" dt="2026-10-14T09:59:47.356" v="3065"/>
          <ac:spMkLst>
            <pc:docMk/>
            <pc:sldMk cId="2271089581" sldId="441"/>
            <ac:spMk id="10" creationId="{AD97B6E3-5902-4AF5-A020-C2AD696F2650}"/>
          </ac:spMkLst>
        </pc:spChg>
        <pc:spChg chg="mod">
          <ac:chgData name="Lisa-Marie Bassler" userId="38f25fa2-f4e2-42aa-a629-d2ccc29b42c2" providerId="ADAL" clId="{151E9CE8-B21B-4565-A978-68B2E862EE5B}" dt="2026-10-14T09:59:47.670" v="3116"/>
          <ac:spMkLst>
            <pc:docMk/>
            <pc:sldMk cId="2271089581" sldId="441"/>
            <ac:spMk id="12" creationId="{E5749585-1BF7-461B-B173-08A97A1F5E26}"/>
          </ac:spMkLst>
        </pc:spChg>
        <pc:spChg chg="mod">
          <ac:chgData name="Lisa-Marie Bassler" userId="38f25fa2-f4e2-42aa-a629-d2ccc29b42c2" providerId="ADAL" clId="{151E9CE8-B21B-4565-A978-68B2E862EE5B}" dt="2026-10-14T09:59:47.646" v="3112"/>
          <ac:spMkLst>
            <pc:docMk/>
            <pc:sldMk cId="2271089581" sldId="441"/>
            <ac:spMk id="14" creationId="{B74CE42A-E845-4471-B073-FAB28F3B7B78}"/>
          </ac:spMkLst>
        </pc:spChg>
        <pc:spChg chg="mod">
          <ac:chgData name="Lisa-Marie Bassler" userId="38f25fa2-f4e2-42aa-a629-d2ccc29b42c2" providerId="ADAL" clId="{151E9CE8-B21B-4565-A978-68B2E862EE5B}" dt="2026-10-14T09:59:47.670" v="3117"/>
          <ac:spMkLst>
            <pc:docMk/>
            <pc:sldMk cId="2271089581" sldId="441"/>
            <ac:spMk id="16" creationId="{26000584-FA30-4C6E-8A6E-E3AAF0EBA601}"/>
          </ac:spMkLst>
        </pc:spChg>
        <pc:spChg chg="mod">
          <ac:chgData name="Lisa-Marie Bassler" userId="38f25fa2-f4e2-42aa-a629-d2ccc29b42c2" providerId="ADAL" clId="{151E9CE8-B21B-4565-A978-68B2E862EE5B}" dt="2026-10-14T09:59:47.646" v="3113"/>
          <ac:spMkLst>
            <pc:docMk/>
            <pc:sldMk cId="2271089581" sldId="441"/>
            <ac:spMk id="18" creationId="{89364443-4A51-43E7-9762-68A315AA9B82}"/>
          </ac:spMkLst>
        </pc:spChg>
        <pc:spChg chg="mod">
          <ac:chgData name="Lisa-Marie Bassler" userId="38f25fa2-f4e2-42aa-a629-d2ccc29b42c2" providerId="ADAL" clId="{151E9CE8-B21B-4565-A978-68B2E862EE5B}" dt="2026-10-14T09:59:47.670" v="3118"/>
          <ac:spMkLst>
            <pc:docMk/>
            <pc:sldMk cId="2271089581" sldId="441"/>
            <ac:spMk id="20" creationId="{08AD0F75-E265-4A76-B3CE-1332406C5F38}"/>
          </ac:spMkLst>
        </pc:spChg>
        <pc:spChg chg="mod">
          <ac:chgData name="Lisa-Marie Bassler" userId="38f25fa2-f4e2-42aa-a629-d2ccc29b42c2" providerId="ADAL" clId="{151E9CE8-B21B-4565-A978-68B2E862EE5B}" dt="2026-10-14T09:59:47.646" v="3114"/>
          <ac:spMkLst>
            <pc:docMk/>
            <pc:sldMk cId="2271089581" sldId="441"/>
            <ac:spMk id="22" creationId="{1D2D3B9C-0C6B-4FE1-A53E-47196AB5E1B0}"/>
          </ac:spMkLst>
        </pc:spChg>
        <pc:spChg chg="mod">
          <ac:chgData name="Lisa-Marie Bassler" userId="38f25fa2-f4e2-42aa-a629-d2ccc29b42c2" providerId="ADAL" clId="{151E9CE8-B21B-4565-A978-68B2E862EE5B}" dt="2026-10-14T09:59:47.670" v="3119"/>
          <ac:spMkLst>
            <pc:docMk/>
            <pc:sldMk cId="2271089581" sldId="441"/>
            <ac:spMk id="24" creationId="{65387F0D-69C9-42EB-9BA8-4D031F22CCB5}"/>
          </ac:spMkLst>
        </pc:spChg>
        <pc:spChg chg="mod">
          <ac:chgData name="Lisa-Marie Bassler" userId="38f25fa2-f4e2-42aa-a629-d2ccc29b42c2" providerId="ADAL" clId="{151E9CE8-B21B-4565-A978-68B2E862EE5B}" dt="2026-10-14T09:59:47.646" v="3115"/>
          <ac:spMkLst>
            <pc:docMk/>
            <pc:sldMk cId="2271089581" sldId="441"/>
            <ac:spMk id="26" creationId="{145EA6CE-EA47-46FC-83FA-DD141C2B416B}"/>
          </ac:spMkLst>
        </pc:spChg>
      </pc:sldChg>
      <pc:sldChg chg="addSp delSp modSp del mod">
        <pc:chgData name="Lisa-Marie Bassler" userId="38f25fa2-f4e2-42aa-a629-d2ccc29b42c2" providerId="ADAL" clId="{151E9CE8-B21B-4565-A978-68B2E862EE5B}" dt="2026-10-14T09:59:55.481" v="3667" actId="47"/>
        <pc:sldMkLst>
          <pc:docMk/>
          <pc:sldMk cId="2340235132" sldId="442"/>
        </pc:sldMkLst>
        <pc:spChg chg="mod">
          <ac:chgData name="Lisa-Marie Bassler" userId="38f25fa2-f4e2-42aa-a629-d2ccc29b42c2" providerId="ADAL" clId="{151E9CE8-B21B-4565-A978-68B2E862EE5B}" dt="2026-10-14T09:59:47.970" v="3133"/>
          <ac:spMkLst>
            <pc:docMk/>
            <pc:sldMk cId="2340235132" sldId="442"/>
            <ac:spMk id="4" creationId="{5C6A98B2-860C-4648-8E48-7C92A2E8E161}"/>
          </ac:spMkLst>
        </pc:spChg>
        <pc:spChg chg="mod">
          <ac:chgData name="Lisa-Marie Bassler" userId="38f25fa2-f4e2-42aa-a629-d2ccc29b42c2" providerId="ADAL" clId="{151E9CE8-B21B-4565-A978-68B2E862EE5B}" dt="2026-10-14T09:59:47.922" v="3131"/>
          <ac:spMkLst>
            <pc:docMk/>
            <pc:sldMk cId="2340235132" sldId="442"/>
            <ac:spMk id="5" creationId="{0F2097F5-453A-4115-B085-55F19CB287F1}"/>
          </ac:spMkLst>
        </pc:spChg>
        <pc:spChg chg="mod">
          <ac:chgData name="Lisa-Marie Bassler" userId="38f25fa2-f4e2-42aa-a629-d2ccc29b42c2" providerId="ADAL" clId="{151E9CE8-B21B-4565-A978-68B2E862EE5B}" dt="2026-10-14T09:59:47.372" v="3067"/>
          <ac:spMkLst>
            <pc:docMk/>
            <pc:sldMk cId="2340235132" sldId="442"/>
            <ac:spMk id="9" creationId="{644AC6BE-7F30-4395-9213-15D9FC26D73F}"/>
          </ac:spMkLst>
        </pc:spChg>
        <pc:spChg chg="mod">
          <ac:chgData name="Lisa-Marie Bassler" userId="38f25fa2-f4e2-42aa-a629-d2ccc29b42c2" providerId="ADAL" clId="{151E9CE8-B21B-4565-A978-68B2E862EE5B}" dt="2026-10-14T09:59:47.870" v="3126"/>
          <ac:spMkLst>
            <pc:docMk/>
            <pc:sldMk cId="2340235132" sldId="442"/>
            <ac:spMk id="11" creationId="{BF373D15-D1BD-4180-8844-ADE98C5D1E79}"/>
          </ac:spMkLst>
        </pc:spChg>
        <pc:spChg chg="mod">
          <ac:chgData name="Lisa-Marie Bassler" userId="38f25fa2-f4e2-42aa-a629-d2ccc29b42c2" providerId="ADAL" clId="{151E9CE8-B21B-4565-A978-68B2E862EE5B}" dt="2026-10-14T09:59:47.713" v="3120"/>
          <ac:spMkLst>
            <pc:docMk/>
            <pc:sldMk cId="2340235132" sldId="442"/>
            <ac:spMk id="13" creationId="{B882B032-8480-49E3-AD7E-31003191C707}"/>
          </ac:spMkLst>
        </pc:spChg>
        <pc:spChg chg="mod">
          <ac:chgData name="Lisa-Marie Bassler" userId="38f25fa2-f4e2-42aa-a629-d2ccc29b42c2" providerId="ADAL" clId="{151E9CE8-B21B-4565-A978-68B2E862EE5B}" dt="2026-10-14T09:59:47.873" v="3127"/>
          <ac:spMkLst>
            <pc:docMk/>
            <pc:sldMk cId="2340235132" sldId="442"/>
            <ac:spMk id="15" creationId="{652453D8-5627-4534-8727-347B757AB9D2}"/>
          </ac:spMkLst>
        </pc:spChg>
        <pc:spChg chg="mod">
          <ac:chgData name="Lisa-Marie Bassler" userId="38f25fa2-f4e2-42aa-a629-d2ccc29b42c2" providerId="ADAL" clId="{151E9CE8-B21B-4565-A978-68B2E862EE5B}" dt="2026-10-14T09:59:47.713" v="3121"/>
          <ac:spMkLst>
            <pc:docMk/>
            <pc:sldMk cId="2340235132" sldId="442"/>
            <ac:spMk id="17" creationId="{C1EAEAD5-9754-443C-838D-6DE0E9044FAA}"/>
          </ac:spMkLst>
        </pc:spChg>
        <pc:spChg chg="mod">
          <ac:chgData name="Lisa-Marie Bassler" userId="38f25fa2-f4e2-42aa-a629-d2ccc29b42c2" providerId="ADAL" clId="{151E9CE8-B21B-4565-A978-68B2E862EE5B}" dt="2026-10-14T09:59:47.873" v="3128"/>
          <ac:spMkLst>
            <pc:docMk/>
            <pc:sldMk cId="2340235132" sldId="442"/>
            <ac:spMk id="19" creationId="{643920E9-BB7D-477E-8D34-14282FDA4EFD}"/>
          </ac:spMkLst>
        </pc:spChg>
        <pc:spChg chg="mod">
          <ac:chgData name="Lisa-Marie Bassler" userId="38f25fa2-f4e2-42aa-a629-d2ccc29b42c2" providerId="ADAL" clId="{151E9CE8-B21B-4565-A978-68B2E862EE5B}" dt="2026-10-14T09:59:47.713" v="3122"/>
          <ac:spMkLst>
            <pc:docMk/>
            <pc:sldMk cId="2340235132" sldId="442"/>
            <ac:spMk id="21" creationId="{DC3F70A9-4D3A-4530-B560-115B1AE25567}"/>
          </ac:spMkLst>
        </pc:spChg>
        <pc:spChg chg="mod">
          <ac:chgData name="Lisa-Marie Bassler" userId="38f25fa2-f4e2-42aa-a629-d2ccc29b42c2" providerId="ADAL" clId="{151E9CE8-B21B-4565-A978-68B2E862EE5B}" dt="2026-10-14T09:59:47.873" v="3129"/>
          <ac:spMkLst>
            <pc:docMk/>
            <pc:sldMk cId="2340235132" sldId="442"/>
            <ac:spMk id="23" creationId="{E1550072-0A1E-4202-8082-868E321D2D3B}"/>
          </ac:spMkLst>
        </pc:spChg>
        <pc:spChg chg="mod">
          <ac:chgData name="Lisa-Marie Bassler" userId="38f25fa2-f4e2-42aa-a629-d2ccc29b42c2" providerId="ADAL" clId="{151E9CE8-B21B-4565-A978-68B2E862EE5B}" dt="2026-10-14T09:59:47.713" v="3123"/>
          <ac:spMkLst>
            <pc:docMk/>
            <pc:sldMk cId="2340235132" sldId="442"/>
            <ac:spMk id="25" creationId="{C197609A-F00D-437A-A037-F4CAB702EB8A}"/>
          </ac:spMkLst>
        </pc:spChg>
        <pc:spChg chg="mod">
          <ac:chgData name="Lisa-Marie Bassler" userId="38f25fa2-f4e2-42aa-a629-d2ccc29b42c2" providerId="ADAL" clId="{151E9CE8-B21B-4565-A978-68B2E862EE5B}" dt="2026-10-13T18:30:36.564" v="2806"/>
          <ac:spMkLst>
            <pc:docMk/>
            <pc:sldMk cId="2340235132" sldId="442"/>
            <ac:spMk id="26" creationId="{FAF120A1-E3F2-4978-99C4-10AB7954EC8D}"/>
          </ac:spMkLst>
        </pc:spChg>
        <pc:spChg chg="add del mod">
          <ac:chgData name="Lisa-Marie Bassler" userId="38f25fa2-f4e2-42aa-a629-d2ccc29b42c2" providerId="ADAL" clId="{151E9CE8-B21B-4565-A978-68B2E862EE5B}" dt="2026-10-14T09:59:47.858" v="3124"/>
          <ac:spMkLst>
            <pc:docMk/>
            <pc:sldMk cId="2340235132" sldId="442"/>
            <ac:spMk id="27" creationId="{4776988F-B192-446A-8A5C-09B8985E7A54}"/>
          </ac:spMkLst>
        </pc:spChg>
        <pc:spChg chg="add del mod">
          <ac:chgData name="Lisa-Marie Bassler" userId="38f25fa2-f4e2-42aa-a629-d2ccc29b42c2" providerId="ADAL" clId="{151E9CE8-B21B-4565-A978-68B2E862EE5B}" dt="2026-10-14T09:59:47.858" v="3125"/>
          <ac:spMkLst>
            <pc:docMk/>
            <pc:sldMk cId="2340235132" sldId="442"/>
            <ac:spMk id="28" creationId="{C132E07E-FF1B-4D22-88FF-415F1BD34BF9}"/>
          </ac:spMkLst>
        </pc:spChg>
      </pc:sldChg>
      <pc:sldChg chg="modSp mod">
        <pc:chgData name="Lisa-Marie Bassler" userId="38f25fa2-f4e2-42aa-a629-d2ccc29b42c2" providerId="ADAL" clId="{151E9CE8-B21B-4565-A978-68B2E862EE5B}" dt="2026-10-14T12:31:30.389" v="4269"/>
        <pc:sldMkLst>
          <pc:docMk/>
          <pc:sldMk cId="1959542922" sldId="443"/>
        </pc:sldMkLst>
        <pc:spChg chg="mod">
          <ac:chgData name="Lisa-Marie Bassler" userId="38f25fa2-f4e2-42aa-a629-d2ccc29b42c2" providerId="ADAL" clId="{151E9CE8-B21B-4565-A978-68B2E862EE5B}" dt="2026-10-14T12:30:50.689" v="4221"/>
          <ac:spMkLst>
            <pc:docMk/>
            <pc:sldMk cId="1959542922" sldId="443"/>
            <ac:spMk id="4" creationId="{24B29834-C3CA-4C9F-BE21-365DDDDBD34F}"/>
          </ac:spMkLst>
        </pc:spChg>
        <pc:spChg chg="mod">
          <ac:chgData name="Lisa-Marie Bassler" userId="38f25fa2-f4e2-42aa-a629-d2ccc29b42c2" providerId="ADAL" clId="{151E9CE8-B21B-4565-A978-68B2E862EE5B}" dt="2026-10-14T12:31:30.389" v="4269"/>
          <ac:spMkLst>
            <pc:docMk/>
            <pc:sldMk cId="1959542922" sldId="443"/>
            <ac:spMk id="5" creationId="{C58AF416-D82F-4D40-A8E2-6460A85AA674}"/>
          </ac:spMkLst>
        </pc:spChg>
        <pc:spChg chg="mod">
          <ac:chgData name="Lisa-Marie Bassler" userId="38f25fa2-f4e2-42aa-a629-d2ccc29b42c2" providerId="ADAL" clId="{151E9CE8-B21B-4565-A978-68B2E862EE5B}" dt="2026-10-14T09:59:47.015" v="2971"/>
          <ac:spMkLst>
            <pc:docMk/>
            <pc:sldMk cId="1959542922" sldId="443"/>
            <ac:spMk id="8" creationId="{7C4B45D2-A495-4EEE-96D9-01AF16C72D83}"/>
          </ac:spMkLst>
        </pc:spChg>
        <pc:spChg chg="mod">
          <ac:chgData name="Lisa-Marie Bassler" userId="38f25fa2-f4e2-42aa-a629-d2ccc29b42c2" providerId="ADAL" clId="{151E9CE8-B21B-4565-A978-68B2E862EE5B}" dt="2026-10-14T09:59:47.372" v="3069"/>
          <ac:spMkLst>
            <pc:docMk/>
            <pc:sldMk cId="1959542922" sldId="443"/>
            <ac:spMk id="10" creationId="{B82356EF-8307-414D-9C88-6B7A8F65AF11}"/>
          </ac:spMkLst>
        </pc:spChg>
        <pc:spChg chg="mod">
          <ac:chgData name="Lisa-Marie Bassler" userId="38f25fa2-f4e2-42aa-a629-d2ccc29b42c2" providerId="ADAL" clId="{151E9CE8-B21B-4565-A978-68B2E862EE5B}" dt="2026-10-14T12:30:55.109" v="4252"/>
          <ac:spMkLst>
            <pc:docMk/>
            <pc:sldMk cId="1959542922" sldId="443"/>
            <ac:spMk id="12" creationId="{FA166FC6-6F1A-4463-BC8C-F0448DF366B6}"/>
          </ac:spMkLst>
        </pc:spChg>
        <pc:spChg chg="mod">
          <ac:chgData name="Lisa-Marie Bassler" userId="38f25fa2-f4e2-42aa-a629-d2ccc29b42c2" providerId="ADAL" clId="{151E9CE8-B21B-4565-A978-68B2E862EE5B}" dt="2026-10-14T12:30:55.079" v="4250"/>
          <ac:spMkLst>
            <pc:docMk/>
            <pc:sldMk cId="1959542922" sldId="443"/>
            <ac:spMk id="14" creationId="{BD911C2F-3B7E-4DA2-8958-B557B879E388}"/>
          </ac:spMkLst>
        </pc:spChg>
        <pc:spChg chg="mod">
          <ac:chgData name="Lisa-Marie Bassler" userId="38f25fa2-f4e2-42aa-a629-d2ccc29b42c2" providerId="ADAL" clId="{151E9CE8-B21B-4565-A978-68B2E862EE5B}" dt="2026-10-14T12:30:55.109" v="4253"/>
          <ac:spMkLst>
            <pc:docMk/>
            <pc:sldMk cId="1959542922" sldId="443"/>
            <ac:spMk id="16" creationId="{FEAE71D4-A5F9-4E53-8FF1-B503A0BC8948}"/>
          </ac:spMkLst>
        </pc:spChg>
        <pc:spChg chg="mod">
          <ac:chgData name="Lisa-Marie Bassler" userId="38f25fa2-f4e2-42aa-a629-d2ccc29b42c2" providerId="ADAL" clId="{151E9CE8-B21B-4565-A978-68B2E862EE5B}" dt="2026-10-14T12:30:55.079" v="4251"/>
          <ac:spMkLst>
            <pc:docMk/>
            <pc:sldMk cId="1959542922" sldId="443"/>
            <ac:spMk id="18" creationId="{BEDFAC92-292F-46C3-A7DB-8F3C661E3305}"/>
          </ac:spMkLst>
        </pc:spChg>
      </pc:sldChg>
      <pc:sldChg chg="addSp delSp modSp mod">
        <pc:chgData name="Lisa-Marie Bassler" userId="38f25fa2-f4e2-42aa-a629-d2ccc29b42c2" providerId="ADAL" clId="{151E9CE8-B21B-4565-A978-68B2E862EE5B}" dt="2026-10-14T12:31:30.450" v="4270"/>
        <pc:sldMkLst>
          <pc:docMk/>
          <pc:sldMk cId="3085519277" sldId="444"/>
        </pc:sldMkLst>
        <pc:spChg chg="mod">
          <ac:chgData name="Lisa-Marie Bassler" userId="38f25fa2-f4e2-42aa-a629-d2ccc29b42c2" providerId="ADAL" clId="{151E9CE8-B21B-4565-A978-68B2E862EE5B}" dt="2026-10-14T12:30:55.698" v="4264"/>
          <ac:spMkLst>
            <pc:docMk/>
            <pc:sldMk cId="3085519277" sldId="444"/>
            <ac:spMk id="4" creationId="{9B776159-4FDD-41AC-9C90-2AE1C08CC282}"/>
          </ac:spMkLst>
        </pc:spChg>
        <pc:spChg chg="mod">
          <ac:chgData name="Lisa-Marie Bassler" userId="38f25fa2-f4e2-42aa-a629-d2ccc29b42c2" providerId="ADAL" clId="{151E9CE8-B21B-4565-A978-68B2E862EE5B}" dt="2026-10-14T12:31:30.450" v="4270"/>
          <ac:spMkLst>
            <pc:docMk/>
            <pc:sldMk cId="3085519277" sldId="444"/>
            <ac:spMk id="5" creationId="{D3457F67-A128-4688-AB7B-1D0427BE7B66}"/>
          </ac:spMkLst>
        </pc:spChg>
        <pc:spChg chg="mod">
          <ac:chgData name="Lisa-Marie Bassler" userId="38f25fa2-f4e2-42aa-a629-d2ccc29b42c2" providerId="ADAL" clId="{151E9CE8-B21B-4565-A978-68B2E862EE5B}" dt="2026-10-14T09:59:47.388" v="3071"/>
          <ac:spMkLst>
            <pc:docMk/>
            <pc:sldMk cId="3085519277" sldId="444"/>
            <ac:spMk id="9" creationId="{8CA6D0C0-29AA-4BF2-B088-AC7127D798AD}"/>
          </ac:spMkLst>
        </pc:spChg>
        <pc:spChg chg="mod">
          <ac:chgData name="Lisa-Marie Bassler" userId="38f25fa2-f4e2-42aa-a629-d2ccc29b42c2" providerId="ADAL" clId="{151E9CE8-B21B-4565-A978-68B2E862EE5B}" dt="2026-10-14T12:30:55.044" v="4240"/>
          <ac:spMkLst>
            <pc:docMk/>
            <pc:sldMk cId="3085519277" sldId="444"/>
            <ac:spMk id="11" creationId="{8BB8004E-3CD2-47BB-98FE-8891B59409E6}"/>
          </ac:spMkLst>
        </pc:spChg>
        <pc:spChg chg="mod">
          <ac:chgData name="Lisa-Marie Bassler" userId="38f25fa2-f4e2-42aa-a629-d2ccc29b42c2" providerId="ADAL" clId="{151E9CE8-B21B-4565-A978-68B2E862EE5B}" dt="2026-10-14T12:30:55.044" v="4244"/>
          <ac:spMkLst>
            <pc:docMk/>
            <pc:sldMk cId="3085519277" sldId="444"/>
            <ac:spMk id="13" creationId="{3A115C95-F654-4F02-83B5-408B15960AE3}"/>
          </ac:spMkLst>
        </pc:spChg>
        <pc:spChg chg="mod">
          <ac:chgData name="Lisa-Marie Bassler" userId="38f25fa2-f4e2-42aa-a629-d2ccc29b42c2" providerId="ADAL" clId="{151E9CE8-B21B-4565-A978-68B2E862EE5B}" dt="2026-10-14T12:30:55.044" v="4245"/>
          <ac:spMkLst>
            <pc:docMk/>
            <pc:sldMk cId="3085519277" sldId="444"/>
            <ac:spMk id="15" creationId="{18B66E08-68CE-4902-88AB-A787BB96F1E7}"/>
          </ac:spMkLst>
        </pc:spChg>
        <pc:spChg chg="mod">
          <ac:chgData name="Lisa-Marie Bassler" userId="38f25fa2-f4e2-42aa-a629-d2ccc29b42c2" providerId="ADAL" clId="{151E9CE8-B21B-4565-A978-68B2E862EE5B}" dt="2026-10-14T12:30:55.059" v="4249"/>
          <ac:spMkLst>
            <pc:docMk/>
            <pc:sldMk cId="3085519277" sldId="444"/>
            <ac:spMk id="17" creationId="{4BC9842A-9D8D-4F02-B65F-9711BEE99177}"/>
          </ac:spMkLst>
        </pc:spChg>
        <pc:spChg chg="mod">
          <ac:chgData name="Lisa-Marie Bassler" userId="38f25fa2-f4e2-42aa-a629-d2ccc29b42c2" providerId="ADAL" clId="{151E9CE8-B21B-4565-A978-68B2E862EE5B}" dt="2026-10-13T18:30:36.564" v="2811"/>
          <ac:spMkLst>
            <pc:docMk/>
            <pc:sldMk cId="3085519277" sldId="444"/>
            <ac:spMk id="18" creationId="{A67019D3-2E1D-4758-ABF8-B1C81BC8CE2C}"/>
          </ac:spMkLst>
        </pc:spChg>
        <pc:spChg chg="add del mod">
          <ac:chgData name="Lisa-Marie Bassler" userId="38f25fa2-f4e2-42aa-a629-d2ccc29b42c2" providerId="ADAL" clId="{151E9CE8-B21B-4565-A978-68B2E862EE5B}" dt="2026-10-14T09:59:48.260" v="3140"/>
          <ac:spMkLst>
            <pc:docMk/>
            <pc:sldMk cId="3085519277" sldId="444"/>
            <ac:spMk id="19" creationId="{70D97429-304F-4D39-8DA1-B65ED489067C}"/>
          </ac:spMkLst>
        </pc:spChg>
        <pc:spChg chg="add mod">
          <ac:chgData name="Lisa-Marie Bassler" userId="38f25fa2-f4e2-42aa-a629-d2ccc29b42c2" providerId="ADAL" clId="{151E9CE8-B21B-4565-A978-68B2E862EE5B}" dt="2026-10-14T12:30:55.032" v="4239"/>
          <ac:spMkLst>
            <pc:docMk/>
            <pc:sldMk cId="3085519277" sldId="444"/>
            <ac:spMk id="20" creationId="{CD834C0C-446F-494D-863F-6BAFF4598570}"/>
          </ac:spMkLst>
        </pc:spChg>
      </pc:sldChg>
      <pc:sldChg chg="modSp mod">
        <pc:chgData name="Lisa-Marie Bassler" userId="38f25fa2-f4e2-42aa-a629-d2ccc29b42c2" providerId="ADAL" clId="{151E9CE8-B21B-4565-A978-68B2E862EE5B}" dt="2026-10-14T12:35:14.487" v="4395"/>
        <pc:sldMkLst>
          <pc:docMk/>
          <pc:sldMk cId="2763136618" sldId="445"/>
        </pc:sldMkLst>
        <pc:spChg chg="mod">
          <ac:chgData name="Lisa-Marie Bassler" userId="38f25fa2-f4e2-42aa-a629-d2ccc29b42c2" providerId="ADAL" clId="{151E9CE8-B21B-4565-A978-68B2E862EE5B}" dt="2026-10-14T12:33:51.408" v="4289"/>
          <ac:spMkLst>
            <pc:docMk/>
            <pc:sldMk cId="2763136618" sldId="445"/>
            <ac:spMk id="10" creationId="{3ED9DD27-2877-472C-B4D1-E5A8EE4694A0}"/>
          </ac:spMkLst>
        </pc:spChg>
        <pc:spChg chg="mod">
          <ac:chgData name="Lisa-Marie Bassler" userId="38f25fa2-f4e2-42aa-a629-d2ccc29b42c2" providerId="ADAL" clId="{151E9CE8-B21B-4565-A978-68B2E862EE5B}" dt="2026-10-14T12:35:14.487" v="4395"/>
          <ac:spMkLst>
            <pc:docMk/>
            <pc:sldMk cId="2763136618" sldId="445"/>
            <ac:spMk id="11" creationId="{38583B0C-96E2-4004-BF13-9580ED8F118B}"/>
          </ac:spMkLst>
        </pc:spChg>
        <pc:spChg chg="mod">
          <ac:chgData name="Lisa-Marie Bassler" userId="38f25fa2-f4e2-42aa-a629-d2ccc29b42c2" providerId="ADAL" clId="{151E9CE8-B21B-4565-A978-68B2E862EE5B}" dt="2026-10-14T09:59:47.056" v="2973"/>
          <ac:spMkLst>
            <pc:docMk/>
            <pc:sldMk cId="2763136618" sldId="445"/>
            <ac:spMk id="14" creationId="{A6536AD9-5CFC-40AE-ADEA-607CC670059C}"/>
          </ac:spMkLst>
        </pc:spChg>
        <pc:spChg chg="mod">
          <ac:chgData name="Lisa-Marie Bassler" userId="38f25fa2-f4e2-42aa-a629-d2ccc29b42c2" providerId="ADAL" clId="{151E9CE8-B21B-4565-A978-68B2E862EE5B}" dt="2026-10-14T09:59:47.404" v="3073"/>
          <ac:spMkLst>
            <pc:docMk/>
            <pc:sldMk cId="2763136618" sldId="445"/>
            <ac:spMk id="16" creationId="{EABE06DD-3FBE-460E-B89D-2A3ABDF6A77F}"/>
          </ac:spMkLst>
        </pc:spChg>
      </pc:sldChg>
      <pc:sldChg chg="addSp delSp modSp mod">
        <pc:chgData name="Lisa-Marie Bassler" userId="38f25fa2-f4e2-42aa-a629-d2ccc29b42c2" providerId="ADAL" clId="{151E9CE8-B21B-4565-A978-68B2E862EE5B}" dt="2026-10-14T12:35:14.535" v="4396"/>
        <pc:sldMkLst>
          <pc:docMk/>
          <pc:sldMk cId="3870527079" sldId="446"/>
        </pc:sldMkLst>
        <pc:spChg chg="mod">
          <ac:chgData name="Lisa-Marie Bassler" userId="38f25fa2-f4e2-42aa-a629-d2ccc29b42c2" providerId="ADAL" clId="{151E9CE8-B21B-4565-A978-68B2E862EE5B}" dt="2026-10-14T12:34:01.451" v="4388"/>
          <ac:spMkLst>
            <pc:docMk/>
            <pc:sldMk cId="3870527079" sldId="446"/>
            <ac:spMk id="10" creationId="{B9B2BAE8-3F3C-40DA-920B-B84F0F279E82}"/>
          </ac:spMkLst>
        </pc:spChg>
        <pc:spChg chg="mod">
          <ac:chgData name="Lisa-Marie Bassler" userId="38f25fa2-f4e2-42aa-a629-d2ccc29b42c2" providerId="ADAL" clId="{151E9CE8-B21B-4565-A978-68B2E862EE5B}" dt="2026-10-14T12:35:14.535" v="4396"/>
          <ac:spMkLst>
            <pc:docMk/>
            <pc:sldMk cId="3870527079" sldId="446"/>
            <ac:spMk id="11" creationId="{F18ABA1E-A39C-412C-B7F5-66173826380D}"/>
          </ac:spMkLst>
        </pc:spChg>
        <pc:spChg chg="mod">
          <ac:chgData name="Lisa-Marie Bassler" userId="38f25fa2-f4e2-42aa-a629-d2ccc29b42c2" providerId="ADAL" clId="{151E9CE8-B21B-4565-A978-68B2E862EE5B}" dt="2026-10-14T09:59:47.417" v="3075"/>
          <ac:spMkLst>
            <pc:docMk/>
            <pc:sldMk cId="3870527079" sldId="446"/>
            <ac:spMk id="15" creationId="{EBD60926-3810-48DE-BCBB-92A7DA7D20B7}"/>
          </ac:spMkLst>
        </pc:spChg>
        <pc:spChg chg="mod">
          <ac:chgData name="Lisa-Marie Bassler" userId="38f25fa2-f4e2-42aa-a629-d2ccc29b42c2" providerId="ADAL" clId="{151E9CE8-B21B-4565-A978-68B2E862EE5B}" dt="2026-10-13T18:30:36.564" v="2816"/>
          <ac:spMkLst>
            <pc:docMk/>
            <pc:sldMk cId="3870527079" sldId="446"/>
            <ac:spMk id="17" creationId="{ADA60201-45F4-4A41-8558-EEAD2BFB0A2B}"/>
          </ac:spMkLst>
        </pc:spChg>
        <pc:spChg chg="add del mod">
          <ac:chgData name="Lisa-Marie Bassler" userId="38f25fa2-f4e2-42aa-a629-d2ccc29b42c2" providerId="ADAL" clId="{151E9CE8-B21B-4565-A978-68B2E862EE5B}" dt="2026-10-14T09:59:48.482" v="3147"/>
          <ac:spMkLst>
            <pc:docMk/>
            <pc:sldMk cId="3870527079" sldId="446"/>
            <ac:spMk id="18" creationId="{B0AA9FCA-6AD2-44E7-995B-C4D4CF907FE8}"/>
          </ac:spMkLst>
        </pc:spChg>
        <pc:spChg chg="add del mod">
          <ac:chgData name="Lisa-Marie Bassler" userId="38f25fa2-f4e2-42aa-a629-d2ccc29b42c2" providerId="ADAL" clId="{151E9CE8-B21B-4565-A978-68B2E862EE5B}" dt="2026-10-14T09:59:48.482" v="3148"/>
          <ac:spMkLst>
            <pc:docMk/>
            <pc:sldMk cId="3870527079" sldId="446"/>
            <ac:spMk id="19" creationId="{90FDA36B-6EB1-4D1B-A086-A3C3B3300B9B}"/>
          </ac:spMkLst>
        </pc:spChg>
        <pc:spChg chg="add mod">
          <ac:chgData name="Lisa-Marie Bassler" userId="38f25fa2-f4e2-42aa-a629-d2ccc29b42c2" providerId="ADAL" clId="{151E9CE8-B21B-4565-A978-68B2E862EE5B}" dt="2026-10-14T12:33:59.143" v="4307"/>
          <ac:spMkLst>
            <pc:docMk/>
            <pc:sldMk cId="3870527079" sldId="446"/>
            <ac:spMk id="20" creationId="{3BE7CA68-D16F-42E5-B290-13924D751762}"/>
          </ac:spMkLst>
        </pc:spChg>
        <pc:spChg chg="add mod">
          <ac:chgData name="Lisa-Marie Bassler" userId="38f25fa2-f4e2-42aa-a629-d2ccc29b42c2" providerId="ADAL" clId="{151E9CE8-B21B-4565-A978-68B2E862EE5B}" dt="2026-10-14T12:33:59.159" v="4320"/>
          <ac:spMkLst>
            <pc:docMk/>
            <pc:sldMk cId="3870527079" sldId="446"/>
            <ac:spMk id="21" creationId="{AFE159C6-4561-4563-BFB4-DC4BCE635E22}"/>
          </ac:spMkLst>
        </pc:spChg>
        <pc:spChg chg="add mod">
          <ac:chgData name="Lisa-Marie Bassler" userId="38f25fa2-f4e2-42aa-a629-d2ccc29b42c2" providerId="ADAL" clId="{151E9CE8-B21B-4565-A978-68B2E862EE5B}" dt="2026-10-14T12:33:59.175" v="4333"/>
          <ac:spMkLst>
            <pc:docMk/>
            <pc:sldMk cId="3870527079" sldId="446"/>
            <ac:spMk id="22" creationId="{9AEB2632-7DB8-428B-A0ED-22445145F80F}"/>
          </ac:spMkLst>
        </pc:spChg>
        <pc:spChg chg="add mod">
          <ac:chgData name="Lisa-Marie Bassler" userId="38f25fa2-f4e2-42aa-a629-d2ccc29b42c2" providerId="ADAL" clId="{151E9CE8-B21B-4565-A978-68B2E862EE5B}" dt="2026-10-14T12:33:59.175" v="4346"/>
          <ac:spMkLst>
            <pc:docMk/>
            <pc:sldMk cId="3870527079" sldId="446"/>
            <ac:spMk id="23" creationId="{B4327E15-96F7-4F59-9518-6EAEDF2D17E9}"/>
          </ac:spMkLst>
        </pc:spChg>
        <pc:spChg chg="add mod">
          <ac:chgData name="Lisa-Marie Bassler" userId="38f25fa2-f4e2-42aa-a629-d2ccc29b42c2" providerId="ADAL" clId="{151E9CE8-B21B-4565-A978-68B2E862EE5B}" dt="2026-10-14T12:33:59.193" v="4359"/>
          <ac:spMkLst>
            <pc:docMk/>
            <pc:sldMk cId="3870527079" sldId="446"/>
            <ac:spMk id="24" creationId="{D26221FD-C6D5-4BF7-AB89-76C373F534F8}"/>
          </ac:spMkLst>
        </pc:spChg>
        <pc:spChg chg="add mod">
          <ac:chgData name="Lisa-Marie Bassler" userId="38f25fa2-f4e2-42aa-a629-d2ccc29b42c2" providerId="ADAL" clId="{151E9CE8-B21B-4565-A978-68B2E862EE5B}" dt="2026-10-14T12:33:59.197" v="4372"/>
          <ac:spMkLst>
            <pc:docMk/>
            <pc:sldMk cId="3870527079" sldId="446"/>
            <ac:spMk id="25" creationId="{A494EB8E-2E6B-4961-912E-9DFC283273A1}"/>
          </ac:spMkLst>
        </pc:spChg>
        <pc:spChg chg="add mod">
          <ac:chgData name="Lisa-Marie Bassler" userId="38f25fa2-f4e2-42aa-a629-d2ccc29b42c2" providerId="ADAL" clId="{151E9CE8-B21B-4565-A978-68B2E862EE5B}" dt="2026-10-14T12:33:59.207" v="4385"/>
          <ac:spMkLst>
            <pc:docMk/>
            <pc:sldMk cId="3870527079" sldId="446"/>
            <ac:spMk id="26" creationId="{DB0E7824-8BE8-43F6-BDDF-21CC581BCE6F}"/>
          </ac:spMkLst>
        </pc:spChg>
      </pc:sldChg>
      <pc:sldChg chg="modSp mod">
        <pc:chgData name="Lisa-Marie Bassler" userId="38f25fa2-f4e2-42aa-a629-d2ccc29b42c2" providerId="ADAL" clId="{151E9CE8-B21B-4565-A978-68B2E862EE5B}" dt="2026-10-14T12:37:08.327" v="4481"/>
        <pc:sldMkLst>
          <pc:docMk/>
          <pc:sldMk cId="1871643497" sldId="447"/>
        </pc:sldMkLst>
        <pc:spChg chg="mod">
          <ac:chgData name="Lisa-Marie Bassler" userId="38f25fa2-f4e2-42aa-a629-d2ccc29b42c2" providerId="ADAL" clId="{151E9CE8-B21B-4565-A978-68B2E862EE5B}" dt="2026-10-14T12:36:27.061" v="4417"/>
          <ac:spMkLst>
            <pc:docMk/>
            <pc:sldMk cId="1871643497" sldId="447"/>
            <ac:spMk id="4" creationId="{A368CBDF-46A6-4705-93A2-DF2DAFE5AAB7}"/>
          </ac:spMkLst>
        </pc:spChg>
        <pc:spChg chg="mod">
          <ac:chgData name="Lisa-Marie Bassler" userId="38f25fa2-f4e2-42aa-a629-d2ccc29b42c2" providerId="ADAL" clId="{151E9CE8-B21B-4565-A978-68B2E862EE5B}" dt="2026-10-14T12:37:08.327" v="4481"/>
          <ac:spMkLst>
            <pc:docMk/>
            <pc:sldMk cId="1871643497" sldId="447"/>
            <ac:spMk id="5" creationId="{212FB667-1DF2-4B9B-979F-8544FC28D1DE}"/>
          </ac:spMkLst>
        </pc:spChg>
        <pc:spChg chg="mod">
          <ac:chgData name="Lisa-Marie Bassler" userId="38f25fa2-f4e2-42aa-a629-d2ccc29b42c2" providerId="ADAL" clId="{151E9CE8-B21B-4565-A978-68B2E862EE5B}" dt="2026-10-14T09:59:47.086" v="2983"/>
          <ac:spMkLst>
            <pc:docMk/>
            <pc:sldMk cId="1871643497" sldId="447"/>
            <ac:spMk id="8" creationId="{14173BD1-7FFA-4834-B2DD-48C2DB92FBF6}"/>
          </ac:spMkLst>
        </pc:spChg>
        <pc:spChg chg="mod">
          <ac:chgData name="Lisa-Marie Bassler" userId="38f25fa2-f4e2-42aa-a629-d2ccc29b42c2" providerId="ADAL" clId="{151E9CE8-B21B-4565-A978-68B2E862EE5B}" dt="2026-10-14T09:59:47.429" v="3077"/>
          <ac:spMkLst>
            <pc:docMk/>
            <pc:sldMk cId="1871643497" sldId="447"/>
            <ac:spMk id="10" creationId="{F5F4A131-9F73-4619-BA93-C6F1028CF65E}"/>
          </ac:spMkLst>
        </pc:spChg>
        <pc:spChg chg="mod">
          <ac:chgData name="Lisa-Marie Bassler" userId="38f25fa2-f4e2-42aa-a629-d2ccc29b42c2" providerId="ADAL" clId="{151E9CE8-B21B-4565-A978-68B2E862EE5B}" dt="2026-10-14T12:36:33.042" v="4460"/>
          <ac:spMkLst>
            <pc:docMk/>
            <pc:sldMk cId="1871643497" sldId="447"/>
            <ac:spMk id="12" creationId="{F6C38138-FDB1-4025-A129-9F57C1F49DFE}"/>
          </ac:spMkLst>
        </pc:spChg>
        <pc:spChg chg="mod">
          <ac:chgData name="Lisa-Marie Bassler" userId="38f25fa2-f4e2-42aa-a629-d2ccc29b42c2" providerId="ADAL" clId="{151E9CE8-B21B-4565-A978-68B2E862EE5B}" dt="2026-10-14T12:36:33.027" v="4456"/>
          <ac:spMkLst>
            <pc:docMk/>
            <pc:sldMk cId="1871643497" sldId="447"/>
            <ac:spMk id="14" creationId="{BD8D82E6-5EAE-4BAD-9348-EAA3CB27BCA7}"/>
          </ac:spMkLst>
        </pc:spChg>
        <pc:spChg chg="mod">
          <ac:chgData name="Lisa-Marie Bassler" userId="38f25fa2-f4e2-42aa-a629-d2ccc29b42c2" providerId="ADAL" clId="{151E9CE8-B21B-4565-A978-68B2E862EE5B}" dt="2026-10-14T12:36:33.042" v="4461"/>
          <ac:spMkLst>
            <pc:docMk/>
            <pc:sldMk cId="1871643497" sldId="447"/>
            <ac:spMk id="16" creationId="{9D554E11-D942-4F77-A609-4A5BD6533D66}"/>
          </ac:spMkLst>
        </pc:spChg>
        <pc:spChg chg="mod">
          <ac:chgData name="Lisa-Marie Bassler" userId="38f25fa2-f4e2-42aa-a629-d2ccc29b42c2" providerId="ADAL" clId="{151E9CE8-B21B-4565-A978-68B2E862EE5B}" dt="2026-10-14T12:36:33.027" v="4457"/>
          <ac:spMkLst>
            <pc:docMk/>
            <pc:sldMk cId="1871643497" sldId="447"/>
            <ac:spMk id="18" creationId="{EFD3B16C-FFB9-47F1-A5EF-CE2B0E7AFA8E}"/>
          </ac:spMkLst>
        </pc:spChg>
        <pc:spChg chg="mod">
          <ac:chgData name="Lisa-Marie Bassler" userId="38f25fa2-f4e2-42aa-a629-d2ccc29b42c2" providerId="ADAL" clId="{151E9CE8-B21B-4565-A978-68B2E862EE5B}" dt="2026-10-14T12:36:33.042" v="4462"/>
          <ac:spMkLst>
            <pc:docMk/>
            <pc:sldMk cId="1871643497" sldId="447"/>
            <ac:spMk id="20" creationId="{E24FC625-3C90-4838-BBEC-3B7BBE19BED5}"/>
          </ac:spMkLst>
        </pc:spChg>
        <pc:spChg chg="mod">
          <ac:chgData name="Lisa-Marie Bassler" userId="38f25fa2-f4e2-42aa-a629-d2ccc29b42c2" providerId="ADAL" clId="{151E9CE8-B21B-4565-A978-68B2E862EE5B}" dt="2026-10-14T12:36:33.027" v="4458"/>
          <ac:spMkLst>
            <pc:docMk/>
            <pc:sldMk cId="1871643497" sldId="447"/>
            <ac:spMk id="22" creationId="{BFB0C1F3-A00E-41E1-A62A-060C68D63352}"/>
          </ac:spMkLst>
        </pc:spChg>
        <pc:spChg chg="mod">
          <ac:chgData name="Lisa-Marie Bassler" userId="38f25fa2-f4e2-42aa-a629-d2ccc29b42c2" providerId="ADAL" clId="{151E9CE8-B21B-4565-A978-68B2E862EE5B}" dt="2026-10-14T12:36:33.042" v="4463"/>
          <ac:spMkLst>
            <pc:docMk/>
            <pc:sldMk cId="1871643497" sldId="447"/>
            <ac:spMk id="24" creationId="{12BD157F-C146-439A-904D-655D797D391C}"/>
          </ac:spMkLst>
        </pc:spChg>
        <pc:spChg chg="mod">
          <ac:chgData name="Lisa-Marie Bassler" userId="38f25fa2-f4e2-42aa-a629-d2ccc29b42c2" providerId="ADAL" clId="{151E9CE8-B21B-4565-A978-68B2E862EE5B}" dt="2026-10-14T12:36:33.027" v="4459"/>
          <ac:spMkLst>
            <pc:docMk/>
            <pc:sldMk cId="1871643497" sldId="447"/>
            <ac:spMk id="26" creationId="{5D446D59-FB49-4E11-89B3-AE579780CDFE}"/>
          </ac:spMkLst>
        </pc:spChg>
      </pc:sldChg>
      <pc:sldChg chg="addSp delSp modSp mod">
        <pc:chgData name="Lisa-Marie Bassler" userId="38f25fa2-f4e2-42aa-a629-d2ccc29b42c2" providerId="ADAL" clId="{151E9CE8-B21B-4565-A978-68B2E862EE5B}" dt="2026-10-14T12:37:08.391" v="4482"/>
        <pc:sldMkLst>
          <pc:docMk/>
          <pc:sldMk cId="1360242225" sldId="448"/>
        </pc:sldMkLst>
        <pc:spChg chg="mod">
          <ac:chgData name="Lisa-Marie Bassler" userId="38f25fa2-f4e2-42aa-a629-d2ccc29b42c2" providerId="ADAL" clId="{151E9CE8-B21B-4565-A978-68B2E862EE5B}" dt="2026-10-14T12:36:37.074" v="4476"/>
          <ac:spMkLst>
            <pc:docMk/>
            <pc:sldMk cId="1360242225" sldId="448"/>
            <ac:spMk id="4" creationId="{85760C4A-22A6-48F1-828E-1A1CB4BAE078}"/>
          </ac:spMkLst>
        </pc:spChg>
        <pc:spChg chg="mod">
          <ac:chgData name="Lisa-Marie Bassler" userId="38f25fa2-f4e2-42aa-a629-d2ccc29b42c2" providerId="ADAL" clId="{151E9CE8-B21B-4565-A978-68B2E862EE5B}" dt="2026-10-14T12:37:08.391" v="4482"/>
          <ac:spMkLst>
            <pc:docMk/>
            <pc:sldMk cId="1360242225" sldId="448"/>
            <ac:spMk id="5" creationId="{65E68AA5-77BC-4542-9468-A592AEA21674}"/>
          </ac:spMkLst>
        </pc:spChg>
        <pc:spChg chg="mod">
          <ac:chgData name="Lisa-Marie Bassler" userId="38f25fa2-f4e2-42aa-a629-d2ccc29b42c2" providerId="ADAL" clId="{151E9CE8-B21B-4565-A978-68B2E862EE5B}" dt="2026-10-14T09:59:47.439" v="3079"/>
          <ac:spMkLst>
            <pc:docMk/>
            <pc:sldMk cId="1360242225" sldId="448"/>
            <ac:spMk id="9" creationId="{98F57EFA-4E33-4556-AB3A-19F33DFCAAF4}"/>
          </ac:spMkLst>
        </pc:spChg>
        <pc:spChg chg="mod">
          <ac:chgData name="Lisa-Marie Bassler" userId="38f25fa2-f4e2-42aa-a629-d2ccc29b42c2" providerId="ADAL" clId="{151E9CE8-B21B-4565-A978-68B2E862EE5B}" dt="2026-10-14T12:36:33.002" v="4436"/>
          <ac:spMkLst>
            <pc:docMk/>
            <pc:sldMk cId="1360242225" sldId="448"/>
            <ac:spMk id="11" creationId="{2459DCD3-B4C0-47ED-BFA6-ADE83FBD1B4D}"/>
          </ac:spMkLst>
        </pc:spChg>
        <pc:spChg chg="mod">
          <ac:chgData name="Lisa-Marie Bassler" userId="38f25fa2-f4e2-42aa-a629-d2ccc29b42c2" providerId="ADAL" clId="{151E9CE8-B21B-4565-A978-68B2E862EE5B}" dt="2026-10-14T12:36:33.002" v="4440"/>
          <ac:spMkLst>
            <pc:docMk/>
            <pc:sldMk cId="1360242225" sldId="448"/>
            <ac:spMk id="13" creationId="{A9B76C6A-2EB2-4188-8A30-68E4EDFB9404}"/>
          </ac:spMkLst>
        </pc:spChg>
        <pc:spChg chg="mod">
          <ac:chgData name="Lisa-Marie Bassler" userId="38f25fa2-f4e2-42aa-a629-d2ccc29b42c2" providerId="ADAL" clId="{151E9CE8-B21B-4565-A978-68B2E862EE5B}" dt="2026-10-14T12:36:33.002" v="4441"/>
          <ac:spMkLst>
            <pc:docMk/>
            <pc:sldMk cId="1360242225" sldId="448"/>
            <ac:spMk id="15" creationId="{09C9930F-B3F9-4EC5-9563-81851DC934E7}"/>
          </ac:spMkLst>
        </pc:spChg>
        <pc:spChg chg="mod">
          <ac:chgData name="Lisa-Marie Bassler" userId="38f25fa2-f4e2-42aa-a629-d2ccc29b42c2" providerId="ADAL" clId="{151E9CE8-B21B-4565-A978-68B2E862EE5B}" dt="2026-10-14T12:36:33.002" v="4445"/>
          <ac:spMkLst>
            <pc:docMk/>
            <pc:sldMk cId="1360242225" sldId="448"/>
            <ac:spMk id="17" creationId="{54DC20BA-B186-4567-9B5D-138EEF8EDE0D}"/>
          </ac:spMkLst>
        </pc:spChg>
        <pc:spChg chg="mod">
          <ac:chgData name="Lisa-Marie Bassler" userId="38f25fa2-f4e2-42aa-a629-d2ccc29b42c2" providerId="ADAL" clId="{151E9CE8-B21B-4565-A978-68B2E862EE5B}" dt="2026-10-14T12:36:33.002" v="4446"/>
          <ac:spMkLst>
            <pc:docMk/>
            <pc:sldMk cId="1360242225" sldId="448"/>
            <ac:spMk id="19" creationId="{D0729C47-F015-4541-A5A8-93FF605F4257}"/>
          </ac:spMkLst>
        </pc:spChg>
        <pc:spChg chg="mod">
          <ac:chgData name="Lisa-Marie Bassler" userId="38f25fa2-f4e2-42aa-a629-d2ccc29b42c2" providerId="ADAL" clId="{151E9CE8-B21B-4565-A978-68B2E862EE5B}" dt="2026-10-14T12:36:33.002" v="4450"/>
          <ac:spMkLst>
            <pc:docMk/>
            <pc:sldMk cId="1360242225" sldId="448"/>
            <ac:spMk id="21" creationId="{C1ADEAF2-DCBA-4878-BA6C-C807D3DA02EF}"/>
          </ac:spMkLst>
        </pc:spChg>
        <pc:spChg chg="mod">
          <ac:chgData name="Lisa-Marie Bassler" userId="38f25fa2-f4e2-42aa-a629-d2ccc29b42c2" providerId="ADAL" clId="{151E9CE8-B21B-4565-A978-68B2E862EE5B}" dt="2026-10-14T12:36:33.002" v="4451"/>
          <ac:spMkLst>
            <pc:docMk/>
            <pc:sldMk cId="1360242225" sldId="448"/>
            <ac:spMk id="23" creationId="{F198AB0C-83A4-4A5F-9EBF-E1B83AE76DC5}"/>
          </ac:spMkLst>
        </pc:spChg>
        <pc:spChg chg="mod">
          <ac:chgData name="Lisa-Marie Bassler" userId="38f25fa2-f4e2-42aa-a629-d2ccc29b42c2" providerId="ADAL" clId="{151E9CE8-B21B-4565-A978-68B2E862EE5B}" dt="2026-10-14T12:36:33.002" v="4455"/>
          <ac:spMkLst>
            <pc:docMk/>
            <pc:sldMk cId="1360242225" sldId="448"/>
            <ac:spMk id="25" creationId="{0B6C7B15-7727-4010-859D-95A9D9979AD0}"/>
          </ac:spMkLst>
        </pc:spChg>
        <pc:spChg chg="mod">
          <ac:chgData name="Lisa-Marie Bassler" userId="38f25fa2-f4e2-42aa-a629-d2ccc29b42c2" providerId="ADAL" clId="{151E9CE8-B21B-4565-A978-68B2E862EE5B}" dt="2026-10-13T18:30:36.564" v="2821"/>
          <ac:spMkLst>
            <pc:docMk/>
            <pc:sldMk cId="1360242225" sldId="448"/>
            <ac:spMk id="26" creationId="{4B78128D-68CA-42D9-A73B-CEA69A2CEB65}"/>
          </ac:spMkLst>
        </pc:spChg>
        <pc:spChg chg="add del mod">
          <ac:chgData name="Lisa-Marie Bassler" userId="38f25fa2-f4e2-42aa-a629-d2ccc29b42c2" providerId="ADAL" clId="{151E9CE8-B21B-4565-A978-68B2E862EE5B}" dt="2026-10-14T09:59:48.926" v="3165"/>
          <ac:spMkLst>
            <pc:docMk/>
            <pc:sldMk cId="1360242225" sldId="448"/>
            <ac:spMk id="27" creationId="{8A97C316-6A92-4D34-B887-F0F860A813F3}"/>
          </ac:spMkLst>
        </pc:spChg>
        <pc:spChg chg="add mod">
          <ac:chgData name="Lisa-Marie Bassler" userId="38f25fa2-f4e2-42aa-a629-d2ccc29b42c2" providerId="ADAL" clId="{151E9CE8-B21B-4565-A978-68B2E862EE5B}" dt="2026-10-14T12:36:32.999" v="4435"/>
          <ac:spMkLst>
            <pc:docMk/>
            <pc:sldMk cId="1360242225" sldId="448"/>
            <ac:spMk id="28" creationId="{C3BF0C65-CEB4-44CC-A55F-F9AFC9FAC482}"/>
          </ac:spMkLst>
        </pc:spChg>
      </pc:sldChg>
      <pc:sldChg chg="modSp mod">
        <pc:chgData name="Lisa-Marie Bassler" userId="38f25fa2-f4e2-42aa-a629-d2ccc29b42c2" providerId="ADAL" clId="{151E9CE8-B21B-4565-A978-68B2E862EE5B}" dt="2026-10-14T12:38:20.490" v="4543"/>
        <pc:sldMkLst>
          <pc:docMk/>
          <pc:sldMk cId="3227754669" sldId="449"/>
        </pc:sldMkLst>
        <pc:spChg chg="mod">
          <ac:chgData name="Lisa-Marie Bassler" userId="38f25fa2-f4e2-42aa-a629-d2ccc29b42c2" providerId="ADAL" clId="{151E9CE8-B21B-4565-A978-68B2E862EE5B}" dt="2026-10-14T12:38:07.412" v="4497"/>
          <ac:spMkLst>
            <pc:docMk/>
            <pc:sldMk cId="3227754669" sldId="449"/>
            <ac:spMk id="4" creationId="{567E6927-FB34-4466-BAE9-D5039639DC8B}"/>
          </ac:spMkLst>
        </pc:spChg>
        <pc:spChg chg="mod">
          <ac:chgData name="Lisa-Marie Bassler" userId="38f25fa2-f4e2-42aa-a629-d2ccc29b42c2" providerId="ADAL" clId="{151E9CE8-B21B-4565-A978-68B2E862EE5B}" dt="2026-10-14T12:38:20.490" v="4543"/>
          <ac:spMkLst>
            <pc:docMk/>
            <pc:sldMk cId="3227754669" sldId="449"/>
            <ac:spMk id="5" creationId="{BA0CA9F6-B397-4F2D-A644-1414A771EEC0}"/>
          </ac:spMkLst>
        </pc:spChg>
        <pc:spChg chg="mod">
          <ac:chgData name="Lisa-Marie Bassler" userId="38f25fa2-f4e2-42aa-a629-d2ccc29b42c2" providerId="ADAL" clId="{151E9CE8-B21B-4565-A978-68B2E862EE5B}" dt="2026-10-14T09:59:47.112" v="2989"/>
          <ac:spMkLst>
            <pc:docMk/>
            <pc:sldMk cId="3227754669" sldId="449"/>
            <ac:spMk id="8" creationId="{39A33E2D-D4FC-4684-BD83-B7FF2C1560F7}"/>
          </ac:spMkLst>
        </pc:spChg>
        <pc:spChg chg="mod">
          <ac:chgData name="Lisa-Marie Bassler" userId="38f25fa2-f4e2-42aa-a629-d2ccc29b42c2" providerId="ADAL" clId="{151E9CE8-B21B-4565-A978-68B2E862EE5B}" dt="2026-10-14T09:59:47.450" v="3081"/>
          <ac:spMkLst>
            <pc:docMk/>
            <pc:sldMk cId="3227754669" sldId="449"/>
            <ac:spMk id="10" creationId="{E410D026-997A-44C8-880D-C4B045E2492B}"/>
          </ac:spMkLst>
        </pc:spChg>
        <pc:spChg chg="mod">
          <ac:chgData name="Lisa-Marie Bassler" userId="38f25fa2-f4e2-42aa-a629-d2ccc29b42c2" providerId="ADAL" clId="{151E9CE8-B21B-4565-A978-68B2E862EE5B}" dt="2026-10-14T12:38:15.030" v="4528"/>
          <ac:spMkLst>
            <pc:docMk/>
            <pc:sldMk cId="3227754669" sldId="449"/>
            <ac:spMk id="12" creationId="{F782C3EE-621B-4053-B685-522AA527DCE3}"/>
          </ac:spMkLst>
        </pc:spChg>
        <pc:spChg chg="mod">
          <ac:chgData name="Lisa-Marie Bassler" userId="38f25fa2-f4e2-42aa-a629-d2ccc29b42c2" providerId="ADAL" clId="{151E9CE8-B21B-4565-A978-68B2E862EE5B}" dt="2026-10-14T12:38:15.005" v="4526"/>
          <ac:spMkLst>
            <pc:docMk/>
            <pc:sldMk cId="3227754669" sldId="449"/>
            <ac:spMk id="14" creationId="{CCB1A402-1935-462E-9A43-F1091E8559AD}"/>
          </ac:spMkLst>
        </pc:spChg>
        <pc:spChg chg="mod">
          <ac:chgData name="Lisa-Marie Bassler" userId="38f25fa2-f4e2-42aa-a629-d2ccc29b42c2" providerId="ADAL" clId="{151E9CE8-B21B-4565-A978-68B2E862EE5B}" dt="2026-10-14T12:38:15.033" v="4529"/>
          <ac:spMkLst>
            <pc:docMk/>
            <pc:sldMk cId="3227754669" sldId="449"/>
            <ac:spMk id="16" creationId="{5B54AE11-40DA-441B-80A0-1771B207B475}"/>
          </ac:spMkLst>
        </pc:spChg>
        <pc:spChg chg="mod">
          <ac:chgData name="Lisa-Marie Bassler" userId="38f25fa2-f4e2-42aa-a629-d2ccc29b42c2" providerId="ADAL" clId="{151E9CE8-B21B-4565-A978-68B2E862EE5B}" dt="2026-10-14T12:38:15.005" v="4527"/>
          <ac:spMkLst>
            <pc:docMk/>
            <pc:sldMk cId="3227754669" sldId="449"/>
            <ac:spMk id="18" creationId="{55B892BE-2639-4631-A07D-00600A2BD1C4}"/>
          </ac:spMkLst>
        </pc:spChg>
      </pc:sldChg>
      <pc:sldChg chg="addSp delSp modSp mod">
        <pc:chgData name="Lisa-Marie Bassler" userId="38f25fa2-f4e2-42aa-a629-d2ccc29b42c2" providerId="ADAL" clId="{151E9CE8-B21B-4565-A978-68B2E862EE5B}" dt="2026-10-14T12:38:20.522" v="4544"/>
        <pc:sldMkLst>
          <pc:docMk/>
          <pc:sldMk cId="4086802532" sldId="450"/>
        </pc:sldMkLst>
        <pc:spChg chg="mod">
          <ac:chgData name="Lisa-Marie Bassler" userId="38f25fa2-f4e2-42aa-a629-d2ccc29b42c2" providerId="ADAL" clId="{151E9CE8-B21B-4565-A978-68B2E862EE5B}" dt="2026-10-14T12:38:17.467" v="4542"/>
          <ac:spMkLst>
            <pc:docMk/>
            <pc:sldMk cId="4086802532" sldId="450"/>
            <ac:spMk id="4" creationId="{AC4A471B-AF54-4A45-991C-8959FCB78459}"/>
          </ac:spMkLst>
        </pc:spChg>
        <pc:spChg chg="mod">
          <ac:chgData name="Lisa-Marie Bassler" userId="38f25fa2-f4e2-42aa-a629-d2ccc29b42c2" providerId="ADAL" clId="{151E9CE8-B21B-4565-A978-68B2E862EE5B}" dt="2026-10-14T12:38:20.522" v="4544"/>
          <ac:spMkLst>
            <pc:docMk/>
            <pc:sldMk cId="4086802532" sldId="450"/>
            <ac:spMk id="5" creationId="{D5EB3C9D-95D8-4FDC-9D49-90BAE72B3FCC}"/>
          </ac:spMkLst>
        </pc:spChg>
        <pc:spChg chg="mod">
          <ac:chgData name="Lisa-Marie Bassler" userId="38f25fa2-f4e2-42aa-a629-d2ccc29b42c2" providerId="ADAL" clId="{151E9CE8-B21B-4565-A978-68B2E862EE5B}" dt="2026-10-14T09:59:47.461" v="3083"/>
          <ac:spMkLst>
            <pc:docMk/>
            <pc:sldMk cId="4086802532" sldId="450"/>
            <ac:spMk id="9" creationId="{9F3CE2B8-73C8-47F0-A205-C5CCE0858A36}"/>
          </ac:spMkLst>
        </pc:spChg>
        <pc:spChg chg="mod">
          <ac:chgData name="Lisa-Marie Bassler" userId="38f25fa2-f4e2-42aa-a629-d2ccc29b42c2" providerId="ADAL" clId="{151E9CE8-B21B-4565-A978-68B2E862EE5B}" dt="2026-10-14T12:38:14.969" v="4516"/>
          <ac:spMkLst>
            <pc:docMk/>
            <pc:sldMk cId="4086802532" sldId="450"/>
            <ac:spMk id="11" creationId="{2E7A2E36-7166-426A-B19A-0C72D90CFB7E}"/>
          </ac:spMkLst>
        </pc:spChg>
        <pc:spChg chg="mod">
          <ac:chgData name="Lisa-Marie Bassler" userId="38f25fa2-f4e2-42aa-a629-d2ccc29b42c2" providerId="ADAL" clId="{151E9CE8-B21B-4565-A978-68B2E862EE5B}" dt="2026-10-14T12:38:14.969" v="4520"/>
          <ac:spMkLst>
            <pc:docMk/>
            <pc:sldMk cId="4086802532" sldId="450"/>
            <ac:spMk id="13" creationId="{ED73CB8F-31D3-463A-8DD3-B43B3CAD8C39}"/>
          </ac:spMkLst>
        </pc:spChg>
        <pc:spChg chg="mod">
          <ac:chgData name="Lisa-Marie Bassler" userId="38f25fa2-f4e2-42aa-a629-d2ccc29b42c2" providerId="ADAL" clId="{151E9CE8-B21B-4565-A978-68B2E862EE5B}" dt="2026-10-14T12:38:14.969" v="4521"/>
          <ac:spMkLst>
            <pc:docMk/>
            <pc:sldMk cId="4086802532" sldId="450"/>
            <ac:spMk id="15" creationId="{8415315E-D797-44EC-A46E-28B651A62503}"/>
          </ac:spMkLst>
        </pc:spChg>
        <pc:spChg chg="mod">
          <ac:chgData name="Lisa-Marie Bassler" userId="38f25fa2-f4e2-42aa-a629-d2ccc29b42c2" providerId="ADAL" clId="{151E9CE8-B21B-4565-A978-68B2E862EE5B}" dt="2026-10-14T12:38:14.969" v="4525"/>
          <ac:spMkLst>
            <pc:docMk/>
            <pc:sldMk cId="4086802532" sldId="450"/>
            <ac:spMk id="17" creationId="{08B9A07F-7706-40CF-878B-8B8F0AB6CFB0}"/>
          </ac:spMkLst>
        </pc:spChg>
        <pc:spChg chg="mod">
          <ac:chgData name="Lisa-Marie Bassler" userId="38f25fa2-f4e2-42aa-a629-d2ccc29b42c2" providerId="ADAL" clId="{151E9CE8-B21B-4565-A978-68B2E862EE5B}" dt="2026-10-13T18:30:36.584" v="2826"/>
          <ac:spMkLst>
            <pc:docMk/>
            <pc:sldMk cId="4086802532" sldId="450"/>
            <ac:spMk id="18" creationId="{DE4FEE46-A8C4-4064-B065-FDD261EAE7F1}"/>
          </ac:spMkLst>
        </pc:spChg>
        <pc:spChg chg="add del mod">
          <ac:chgData name="Lisa-Marie Bassler" userId="38f25fa2-f4e2-42aa-a629-d2ccc29b42c2" providerId="ADAL" clId="{151E9CE8-B21B-4565-A978-68B2E862EE5B}" dt="2026-10-14T09:59:49.290" v="3180"/>
          <ac:spMkLst>
            <pc:docMk/>
            <pc:sldMk cId="4086802532" sldId="450"/>
            <ac:spMk id="19" creationId="{EC27B608-2F57-493B-946D-1532C6038C56}"/>
          </ac:spMkLst>
        </pc:spChg>
        <pc:spChg chg="add mod">
          <ac:chgData name="Lisa-Marie Bassler" userId="38f25fa2-f4e2-42aa-a629-d2ccc29b42c2" providerId="ADAL" clId="{151E9CE8-B21B-4565-A978-68B2E862EE5B}" dt="2026-10-14T12:38:14.937" v="4515"/>
          <ac:spMkLst>
            <pc:docMk/>
            <pc:sldMk cId="4086802532" sldId="450"/>
            <ac:spMk id="20" creationId="{F3168922-327D-4E9A-9760-394469BE175B}"/>
          </ac:spMkLst>
        </pc:spChg>
      </pc:sldChg>
      <pc:sldChg chg="modSp mod">
        <pc:chgData name="Lisa-Marie Bassler" userId="38f25fa2-f4e2-42aa-a629-d2ccc29b42c2" providerId="ADAL" clId="{151E9CE8-B21B-4565-A978-68B2E862EE5B}" dt="2026-10-14T13:01:00.356" v="4717"/>
        <pc:sldMkLst>
          <pc:docMk/>
          <pc:sldMk cId="1281926966" sldId="451"/>
        </pc:sldMkLst>
        <pc:spChg chg="mod">
          <ac:chgData name="Lisa-Marie Bassler" userId="38f25fa2-f4e2-42aa-a629-d2ccc29b42c2" providerId="ADAL" clId="{151E9CE8-B21B-4565-A978-68B2E862EE5B}" dt="2026-10-14T12:42:28.454" v="4571"/>
          <ac:spMkLst>
            <pc:docMk/>
            <pc:sldMk cId="1281926966" sldId="451"/>
            <ac:spMk id="4" creationId="{86749D3D-A42C-45C7-A9D1-9614378880B8}"/>
          </ac:spMkLst>
        </pc:spChg>
        <pc:spChg chg="mod">
          <ac:chgData name="Lisa-Marie Bassler" userId="38f25fa2-f4e2-42aa-a629-d2ccc29b42c2" providerId="ADAL" clId="{151E9CE8-B21B-4565-A978-68B2E862EE5B}" dt="2026-10-14T13:01:00.356" v="4717"/>
          <ac:spMkLst>
            <pc:docMk/>
            <pc:sldMk cId="1281926966" sldId="451"/>
            <ac:spMk id="5" creationId="{BE746C17-09CC-48BC-B808-0A891AB015E3}"/>
          </ac:spMkLst>
        </pc:spChg>
        <pc:spChg chg="mod">
          <ac:chgData name="Lisa-Marie Bassler" userId="38f25fa2-f4e2-42aa-a629-d2ccc29b42c2" providerId="ADAL" clId="{151E9CE8-B21B-4565-A978-68B2E862EE5B}" dt="2026-10-14T09:59:47.146" v="3003"/>
          <ac:spMkLst>
            <pc:docMk/>
            <pc:sldMk cId="1281926966" sldId="451"/>
            <ac:spMk id="8" creationId="{ABF3B918-F09C-4952-A1B0-6CC9456D6FAB}"/>
          </ac:spMkLst>
        </pc:spChg>
        <pc:spChg chg="mod">
          <ac:chgData name="Lisa-Marie Bassler" userId="38f25fa2-f4e2-42aa-a629-d2ccc29b42c2" providerId="ADAL" clId="{151E9CE8-B21B-4565-A978-68B2E862EE5B}" dt="2026-10-14T09:59:47.472" v="3085"/>
          <ac:spMkLst>
            <pc:docMk/>
            <pc:sldMk cId="1281926966" sldId="451"/>
            <ac:spMk id="10" creationId="{0ED2600F-B82A-498D-9A35-99CD25601D67}"/>
          </ac:spMkLst>
        </pc:spChg>
        <pc:spChg chg="mod">
          <ac:chgData name="Lisa-Marie Bassler" userId="38f25fa2-f4e2-42aa-a629-d2ccc29b42c2" providerId="ADAL" clId="{151E9CE8-B21B-4565-A978-68B2E862EE5B}" dt="2026-10-14T12:42:31.800" v="4654"/>
          <ac:spMkLst>
            <pc:docMk/>
            <pc:sldMk cId="1281926966" sldId="451"/>
            <ac:spMk id="11" creationId="{BA189FBC-7583-4FE4-958F-2C155D0D675B}"/>
          </ac:spMkLst>
        </pc:spChg>
        <pc:spChg chg="mod">
          <ac:chgData name="Lisa-Marie Bassler" userId="38f25fa2-f4e2-42aa-a629-d2ccc29b42c2" providerId="ADAL" clId="{151E9CE8-B21B-4565-A978-68B2E862EE5B}" dt="2026-10-14T12:42:31.805" v="4660"/>
          <ac:spMkLst>
            <pc:docMk/>
            <pc:sldMk cId="1281926966" sldId="451"/>
            <ac:spMk id="12" creationId="{6DB17995-2B81-4A82-B5E5-481A3F29EECF}"/>
          </ac:spMkLst>
        </pc:spChg>
        <pc:spChg chg="mod">
          <ac:chgData name="Lisa-Marie Bassler" userId="38f25fa2-f4e2-42aa-a629-d2ccc29b42c2" providerId="ADAL" clId="{151E9CE8-B21B-4565-A978-68B2E862EE5B}" dt="2026-10-14T12:42:31.809" v="4666"/>
          <ac:spMkLst>
            <pc:docMk/>
            <pc:sldMk cId="1281926966" sldId="451"/>
            <ac:spMk id="13" creationId="{B5E29AF6-5DAF-4079-A5E6-9EB09315BBC1}"/>
          </ac:spMkLst>
        </pc:spChg>
        <pc:spChg chg="mod">
          <ac:chgData name="Lisa-Marie Bassler" userId="38f25fa2-f4e2-42aa-a629-d2ccc29b42c2" providerId="ADAL" clId="{151E9CE8-B21B-4565-A978-68B2E862EE5B}" dt="2026-10-14T12:42:31.813" v="4672"/>
          <ac:spMkLst>
            <pc:docMk/>
            <pc:sldMk cId="1281926966" sldId="451"/>
            <ac:spMk id="14" creationId="{99E33A4B-F9A1-4C96-B587-CE0FB0C0B9D5}"/>
          </ac:spMkLst>
        </pc:spChg>
        <pc:spChg chg="mod">
          <ac:chgData name="Lisa-Marie Bassler" userId="38f25fa2-f4e2-42aa-a629-d2ccc29b42c2" providerId="ADAL" clId="{151E9CE8-B21B-4565-A978-68B2E862EE5B}" dt="2026-10-14T12:42:31.819" v="4678"/>
          <ac:spMkLst>
            <pc:docMk/>
            <pc:sldMk cId="1281926966" sldId="451"/>
            <ac:spMk id="15" creationId="{2F1E2F8F-6658-47E5-9845-2896E4EAFDF9}"/>
          </ac:spMkLst>
        </pc:spChg>
        <pc:spChg chg="mod">
          <ac:chgData name="Lisa-Marie Bassler" userId="38f25fa2-f4e2-42aa-a629-d2ccc29b42c2" providerId="ADAL" clId="{151E9CE8-B21B-4565-A978-68B2E862EE5B}" dt="2026-10-14T12:42:31.823" v="4684"/>
          <ac:spMkLst>
            <pc:docMk/>
            <pc:sldMk cId="1281926966" sldId="451"/>
            <ac:spMk id="16" creationId="{AF6D25EB-A57A-4D1B-B0E8-569252607F77}"/>
          </ac:spMkLst>
        </pc:spChg>
      </pc:sldChg>
      <pc:sldChg chg="modSp mod">
        <pc:chgData name="Lisa-Marie Bassler" userId="38f25fa2-f4e2-42aa-a629-d2ccc29b42c2" providerId="ADAL" clId="{151E9CE8-B21B-4565-A978-68B2E862EE5B}" dt="2026-10-14T13:01:00.419" v="4718"/>
        <pc:sldMkLst>
          <pc:docMk/>
          <pc:sldMk cId="4198974550" sldId="452"/>
        </pc:sldMkLst>
        <pc:spChg chg="mod">
          <ac:chgData name="Lisa-Marie Bassler" userId="38f25fa2-f4e2-42aa-a629-d2ccc29b42c2" providerId="ADAL" clId="{151E9CE8-B21B-4565-A978-68B2E862EE5B}" dt="2026-10-14T12:42:33.456" v="4686"/>
          <ac:spMkLst>
            <pc:docMk/>
            <pc:sldMk cId="4198974550" sldId="452"/>
            <ac:spMk id="4" creationId="{F62EBD48-A761-48B3-9D4C-01400A5440A9}"/>
          </ac:spMkLst>
        </pc:spChg>
        <pc:spChg chg="mod">
          <ac:chgData name="Lisa-Marie Bassler" userId="38f25fa2-f4e2-42aa-a629-d2ccc29b42c2" providerId="ADAL" clId="{151E9CE8-B21B-4565-A978-68B2E862EE5B}" dt="2026-10-14T13:01:00.419" v="4718"/>
          <ac:spMkLst>
            <pc:docMk/>
            <pc:sldMk cId="4198974550" sldId="452"/>
            <ac:spMk id="5" creationId="{12E5736C-BE5A-4E20-B198-30930456373B}"/>
          </ac:spMkLst>
        </pc:spChg>
        <pc:spChg chg="mod">
          <ac:chgData name="Lisa-Marie Bassler" userId="38f25fa2-f4e2-42aa-a629-d2ccc29b42c2" providerId="ADAL" clId="{151E9CE8-B21B-4565-A978-68B2E862EE5B}" dt="2026-10-14T09:59:47.484" v="3087"/>
          <ac:spMkLst>
            <pc:docMk/>
            <pc:sldMk cId="4198974550" sldId="452"/>
            <ac:spMk id="9" creationId="{37C603C7-A6CD-468F-B256-ADA58EC7E47C}"/>
          </ac:spMkLst>
        </pc:spChg>
        <pc:spChg chg="mod">
          <ac:chgData name="Lisa-Marie Bassler" userId="38f25fa2-f4e2-42aa-a629-d2ccc29b42c2" providerId="ADAL" clId="{151E9CE8-B21B-4565-A978-68B2E862EE5B}" dt="2026-10-14T12:42:31.215" v="4615"/>
          <ac:spMkLst>
            <pc:docMk/>
            <pc:sldMk cId="4198974550" sldId="452"/>
            <ac:spMk id="10" creationId="{F368667E-5AC4-49E9-8D3F-28644D51E6A7}"/>
          </ac:spMkLst>
        </pc:spChg>
        <pc:spChg chg="mod">
          <ac:chgData name="Lisa-Marie Bassler" userId="38f25fa2-f4e2-42aa-a629-d2ccc29b42c2" providerId="ADAL" clId="{151E9CE8-B21B-4565-A978-68B2E862EE5B}" dt="2026-10-14T12:42:31.343" v="4623"/>
          <ac:spMkLst>
            <pc:docMk/>
            <pc:sldMk cId="4198974550" sldId="452"/>
            <ac:spMk id="11" creationId="{F4D4A8D5-2ACF-4DB4-B17E-A8C148AC40FB}"/>
          </ac:spMkLst>
        </pc:spChg>
        <pc:spChg chg="mod">
          <ac:chgData name="Lisa-Marie Bassler" userId="38f25fa2-f4e2-42aa-a629-d2ccc29b42c2" providerId="ADAL" clId="{151E9CE8-B21B-4565-A978-68B2E862EE5B}" dt="2026-10-14T12:42:31.533" v="4633"/>
          <ac:spMkLst>
            <pc:docMk/>
            <pc:sldMk cId="4198974550" sldId="452"/>
            <ac:spMk id="12" creationId="{320EA2DB-3591-4D43-9639-C4DE87D5C3CC}"/>
          </ac:spMkLst>
        </pc:spChg>
        <pc:spChg chg="mod">
          <ac:chgData name="Lisa-Marie Bassler" userId="38f25fa2-f4e2-42aa-a629-d2ccc29b42c2" providerId="ADAL" clId="{151E9CE8-B21B-4565-A978-68B2E862EE5B}" dt="2026-10-14T12:42:31.713" v="4641"/>
          <ac:spMkLst>
            <pc:docMk/>
            <pc:sldMk cId="4198974550" sldId="452"/>
            <ac:spMk id="13" creationId="{CCCC7A1B-10F7-4256-8586-2874C80B0EC2}"/>
          </ac:spMkLst>
        </pc:spChg>
        <pc:spChg chg="mod">
          <ac:chgData name="Lisa-Marie Bassler" userId="38f25fa2-f4e2-42aa-a629-d2ccc29b42c2" providerId="ADAL" clId="{151E9CE8-B21B-4565-A978-68B2E862EE5B}" dt="2026-10-14T12:42:31.231" v="4617"/>
          <ac:spMkLst>
            <pc:docMk/>
            <pc:sldMk cId="4198974550" sldId="452"/>
            <ac:spMk id="14" creationId="{56D0444E-6FE2-4D3D-A77B-29561C2D002B}"/>
          </ac:spMkLst>
        </pc:spChg>
        <pc:spChg chg="mod">
          <ac:chgData name="Lisa-Marie Bassler" userId="38f25fa2-f4e2-42aa-a629-d2ccc29b42c2" providerId="ADAL" clId="{151E9CE8-B21B-4565-A978-68B2E862EE5B}" dt="2026-10-14T12:42:31.357" v="4625"/>
          <ac:spMkLst>
            <pc:docMk/>
            <pc:sldMk cId="4198974550" sldId="452"/>
            <ac:spMk id="15" creationId="{A6E507CF-9420-4AB9-9DA7-7EC54999FA11}"/>
          </ac:spMkLst>
        </pc:spChg>
        <pc:spChg chg="mod">
          <ac:chgData name="Lisa-Marie Bassler" userId="38f25fa2-f4e2-42aa-a629-d2ccc29b42c2" providerId="ADAL" clId="{151E9CE8-B21B-4565-A978-68B2E862EE5B}" dt="2026-10-14T12:42:31.552" v="4635"/>
          <ac:spMkLst>
            <pc:docMk/>
            <pc:sldMk cId="4198974550" sldId="452"/>
            <ac:spMk id="16" creationId="{5F1513FD-4C3C-4DBA-ADB6-EBBAA4EDC5DA}"/>
          </ac:spMkLst>
        </pc:spChg>
        <pc:spChg chg="mod">
          <ac:chgData name="Lisa-Marie Bassler" userId="38f25fa2-f4e2-42aa-a629-d2ccc29b42c2" providerId="ADAL" clId="{151E9CE8-B21B-4565-A978-68B2E862EE5B}" dt="2026-10-14T12:42:31.723" v="4643"/>
          <ac:spMkLst>
            <pc:docMk/>
            <pc:sldMk cId="4198974550" sldId="452"/>
            <ac:spMk id="17" creationId="{C1DBD875-C097-4458-AD76-BE4597188B1D}"/>
          </ac:spMkLst>
        </pc:spChg>
        <pc:spChg chg="mod">
          <ac:chgData name="Lisa-Marie Bassler" userId="38f25fa2-f4e2-42aa-a629-d2ccc29b42c2" providerId="ADAL" clId="{151E9CE8-B21B-4565-A978-68B2E862EE5B}" dt="2026-10-14T12:42:31.263" v="4619"/>
          <ac:spMkLst>
            <pc:docMk/>
            <pc:sldMk cId="4198974550" sldId="452"/>
            <ac:spMk id="18" creationId="{1EBA011A-6FAB-47FA-8FB7-F3018167AD1D}"/>
          </ac:spMkLst>
        </pc:spChg>
        <pc:spChg chg="mod">
          <ac:chgData name="Lisa-Marie Bassler" userId="38f25fa2-f4e2-42aa-a629-d2ccc29b42c2" providerId="ADAL" clId="{151E9CE8-B21B-4565-A978-68B2E862EE5B}" dt="2026-10-14T12:42:31.375" v="4627"/>
          <ac:spMkLst>
            <pc:docMk/>
            <pc:sldMk cId="4198974550" sldId="452"/>
            <ac:spMk id="19" creationId="{0F09B18E-4BA6-4589-8990-C63C2DDE8E59}"/>
          </ac:spMkLst>
        </pc:spChg>
        <pc:spChg chg="mod">
          <ac:chgData name="Lisa-Marie Bassler" userId="38f25fa2-f4e2-42aa-a629-d2ccc29b42c2" providerId="ADAL" clId="{151E9CE8-B21B-4565-A978-68B2E862EE5B}" dt="2026-10-14T12:42:31.640" v="4637"/>
          <ac:spMkLst>
            <pc:docMk/>
            <pc:sldMk cId="4198974550" sldId="452"/>
            <ac:spMk id="20" creationId="{5ACACDD2-BE5E-47AD-92B7-00F0AC40AAB4}"/>
          </ac:spMkLst>
        </pc:spChg>
        <pc:spChg chg="mod">
          <ac:chgData name="Lisa-Marie Bassler" userId="38f25fa2-f4e2-42aa-a629-d2ccc29b42c2" providerId="ADAL" clId="{151E9CE8-B21B-4565-A978-68B2E862EE5B}" dt="2026-10-14T12:42:31.723" v="4645"/>
          <ac:spMkLst>
            <pc:docMk/>
            <pc:sldMk cId="4198974550" sldId="452"/>
            <ac:spMk id="21" creationId="{E62F93EB-4EF8-46F8-A7D5-AA0EAE440D23}"/>
          </ac:spMkLst>
        </pc:spChg>
        <pc:spChg chg="mod">
          <ac:chgData name="Lisa-Marie Bassler" userId="38f25fa2-f4e2-42aa-a629-d2ccc29b42c2" providerId="ADAL" clId="{151E9CE8-B21B-4565-A978-68B2E862EE5B}" dt="2026-10-14T12:42:31.283" v="4621"/>
          <ac:spMkLst>
            <pc:docMk/>
            <pc:sldMk cId="4198974550" sldId="452"/>
            <ac:spMk id="22" creationId="{113E290C-D78F-4218-A462-16AF3EA752F9}"/>
          </ac:spMkLst>
        </pc:spChg>
        <pc:spChg chg="mod">
          <ac:chgData name="Lisa-Marie Bassler" userId="38f25fa2-f4e2-42aa-a629-d2ccc29b42c2" providerId="ADAL" clId="{151E9CE8-B21B-4565-A978-68B2E862EE5B}" dt="2026-10-14T12:42:31.375" v="4629"/>
          <ac:spMkLst>
            <pc:docMk/>
            <pc:sldMk cId="4198974550" sldId="452"/>
            <ac:spMk id="23" creationId="{0B5865C2-2309-4258-820D-C6F5DB707686}"/>
          </ac:spMkLst>
        </pc:spChg>
        <pc:spChg chg="mod">
          <ac:chgData name="Lisa-Marie Bassler" userId="38f25fa2-f4e2-42aa-a629-d2ccc29b42c2" providerId="ADAL" clId="{151E9CE8-B21B-4565-A978-68B2E862EE5B}" dt="2026-10-14T12:42:31.655" v="4639"/>
          <ac:spMkLst>
            <pc:docMk/>
            <pc:sldMk cId="4198974550" sldId="452"/>
            <ac:spMk id="24" creationId="{28300A25-BCE9-4810-8C7B-95D7F1B1C18B}"/>
          </ac:spMkLst>
        </pc:spChg>
        <pc:spChg chg="mod">
          <ac:chgData name="Lisa-Marie Bassler" userId="38f25fa2-f4e2-42aa-a629-d2ccc29b42c2" providerId="ADAL" clId="{151E9CE8-B21B-4565-A978-68B2E862EE5B}" dt="2026-10-14T12:42:31.740" v="4647"/>
          <ac:spMkLst>
            <pc:docMk/>
            <pc:sldMk cId="4198974550" sldId="452"/>
            <ac:spMk id="25" creationId="{37DF326C-CB95-4B64-90B6-727D9667E415}"/>
          </ac:spMkLst>
        </pc:spChg>
        <pc:spChg chg="mod">
          <ac:chgData name="Lisa-Marie Bassler" userId="38f25fa2-f4e2-42aa-a629-d2ccc29b42c2" providerId="ADAL" clId="{151E9CE8-B21B-4565-A978-68B2E862EE5B}" dt="2026-10-13T18:30:36.586" v="2831"/>
          <ac:spMkLst>
            <pc:docMk/>
            <pc:sldMk cId="4198974550" sldId="452"/>
            <ac:spMk id="26" creationId="{3D390306-8C7F-4322-AF25-137AC1F4A161}"/>
          </ac:spMkLst>
        </pc:spChg>
      </pc:sldChg>
      <pc:sldChg chg="modSp mod">
        <pc:chgData name="Lisa-Marie Bassler" userId="38f25fa2-f4e2-42aa-a629-d2ccc29b42c2" providerId="ADAL" clId="{151E9CE8-B21B-4565-A978-68B2E862EE5B}" dt="2026-10-14T13:06:45.318" v="4803"/>
        <pc:sldMkLst>
          <pc:docMk/>
          <pc:sldMk cId="2939582822" sldId="453"/>
        </pc:sldMkLst>
        <pc:spChg chg="mod">
          <ac:chgData name="Lisa-Marie Bassler" userId="38f25fa2-f4e2-42aa-a629-d2ccc29b42c2" providerId="ADAL" clId="{151E9CE8-B21B-4565-A978-68B2E862EE5B}" dt="2026-10-14T13:06:24.066" v="4743"/>
          <ac:spMkLst>
            <pc:docMk/>
            <pc:sldMk cId="2939582822" sldId="453"/>
            <ac:spMk id="4" creationId="{70371091-60ED-4888-B05F-D7B4D30226C2}"/>
          </ac:spMkLst>
        </pc:spChg>
        <pc:spChg chg="mod">
          <ac:chgData name="Lisa-Marie Bassler" userId="38f25fa2-f4e2-42aa-a629-d2ccc29b42c2" providerId="ADAL" clId="{151E9CE8-B21B-4565-A978-68B2E862EE5B}" dt="2026-10-14T13:06:45.318" v="4803"/>
          <ac:spMkLst>
            <pc:docMk/>
            <pc:sldMk cId="2939582822" sldId="453"/>
            <ac:spMk id="5" creationId="{922432F8-2F1E-4269-AE85-FC5ED9FB8EA2}"/>
          </ac:spMkLst>
        </pc:spChg>
        <pc:spChg chg="mod">
          <ac:chgData name="Lisa-Marie Bassler" userId="38f25fa2-f4e2-42aa-a629-d2ccc29b42c2" providerId="ADAL" clId="{151E9CE8-B21B-4565-A978-68B2E862EE5B}" dt="2026-10-14T09:59:47.181" v="3013"/>
          <ac:spMkLst>
            <pc:docMk/>
            <pc:sldMk cId="2939582822" sldId="453"/>
            <ac:spMk id="8" creationId="{10C40274-6088-4290-9753-A7EBF6751FD5}"/>
          </ac:spMkLst>
        </pc:spChg>
        <pc:spChg chg="mod">
          <ac:chgData name="Lisa-Marie Bassler" userId="38f25fa2-f4e2-42aa-a629-d2ccc29b42c2" providerId="ADAL" clId="{151E9CE8-B21B-4565-A978-68B2E862EE5B}" dt="2026-10-14T09:59:47.492" v="3089"/>
          <ac:spMkLst>
            <pc:docMk/>
            <pc:sldMk cId="2939582822" sldId="453"/>
            <ac:spMk id="10" creationId="{C882DA4A-F6EC-40B5-B299-2224F0F3C0EE}"/>
          </ac:spMkLst>
        </pc:spChg>
        <pc:spChg chg="mod">
          <ac:chgData name="Lisa-Marie Bassler" userId="38f25fa2-f4e2-42aa-a629-d2ccc29b42c2" providerId="ADAL" clId="{151E9CE8-B21B-4565-A978-68B2E862EE5B}" dt="2026-10-14T13:06:29.869" v="4786"/>
          <ac:spMkLst>
            <pc:docMk/>
            <pc:sldMk cId="2939582822" sldId="453"/>
            <ac:spMk id="12" creationId="{8E1B3E99-9893-4501-9357-F05F97EC7D41}"/>
          </ac:spMkLst>
        </pc:spChg>
        <pc:spChg chg="mod">
          <ac:chgData name="Lisa-Marie Bassler" userId="38f25fa2-f4e2-42aa-a629-d2ccc29b42c2" providerId="ADAL" clId="{151E9CE8-B21B-4565-A978-68B2E862EE5B}" dt="2026-10-14T13:06:29.853" v="4782"/>
          <ac:spMkLst>
            <pc:docMk/>
            <pc:sldMk cId="2939582822" sldId="453"/>
            <ac:spMk id="14" creationId="{87F7F2A4-A58C-43F5-B7F4-2D10D236E64C}"/>
          </ac:spMkLst>
        </pc:spChg>
        <pc:spChg chg="mod">
          <ac:chgData name="Lisa-Marie Bassler" userId="38f25fa2-f4e2-42aa-a629-d2ccc29b42c2" providerId="ADAL" clId="{151E9CE8-B21B-4565-A978-68B2E862EE5B}" dt="2026-10-14T13:06:29.869" v="4787"/>
          <ac:spMkLst>
            <pc:docMk/>
            <pc:sldMk cId="2939582822" sldId="453"/>
            <ac:spMk id="16" creationId="{1D0964CC-1E81-4336-8B63-AB7C9357039D}"/>
          </ac:spMkLst>
        </pc:spChg>
        <pc:spChg chg="mod">
          <ac:chgData name="Lisa-Marie Bassler" userId="38f25fa2-f4e2-42aa-a629-d2ccc29b42c2" providerId="ADAL" clId="{151E9CE8-B21B-4565-A978-68B2E862EE5B}" dt="2026-10-14T13:06:29.853" v="4783"/>
          <ac:spMkLst>
            <pc:docMk/>
            <pc:sldMk cId="2939582822" sldId="453"/>
            <ac:spMk id="18" creationId="{95F1D012-396D-442B-BF35-104D579D8113}"/>
          </ac:spMkLst>
        </pc:spChg>
        <pc:spChg chg="mod">
          <ac:chgData name="Lisa-Marie Bassler" userId="38f25fa2-f4e2-42aa-a629-d2ccc29b42c2" providerId="ADAL" clId="{151E9CE8-B21B-4565-A978-68B2E862EE5B}" dt="2026-10-14T13:06:29.869" v="4788"/>
          <ac:spMkLst>
            <pc:docMk/>
            <pc:sldMk cId="2939582822" sldId="453"/>
            <ac:spMk id="20" creationId="{95830687-BEFC-4A3A-838C-84A85640549B}"/>
          </ac:spMkLst>
        </pc:spChg>
        <pc:spChg chg="mod">
          <ac:chgData name="Lisa-Marie Bassler" userId="38f25fa2-f4e2-42aa-a629-d2ccc29b42c2" providerId="ADAL" clId="{151E9CE8-B21B-4565-A978-68B2E862EE5B}" dt="2026-10-14T13:06:29.853" v="4784"/>
          <ac:spMkLst>
            <pc:docMk/>
            <pc:sldMk cId="2939582822" sldId="453"/>
            <ac:spMk id="22" creationId="{EA6D7268-9827-4189-8332-46C6E88640E5}"/>
          </ac:spMkLst>
        </pc:spChg>
        <pc:spChg chg="mod">
          <ac:chgData name="Lisa-Marie Bassler" userId="38f25fa2-f4e2-42aa-a629-d2ccc29b42c2" providerId="ADAL" clId="{151E9CE8-B21B-4565-A978-68B2E862EE5B}" dt="2026-10-14T13:06:29.869" v="4789"/>
          <ac:spMkLst>
            <pc:docMk/>
            <pc:sldMk cId="2939582822" sldId="453"/>
            <ac:spMk id="24" creationId="{D3C6147B-38FF-45AF-ABCC-ACECCACCF891}"/>
          </ac:spMkLst>
        </pc:spChg>
        <pc:spChg chg="mod">
          <ac:chgData name="Lisa-Marie Bassler" userId="38f25fa2-f4e2-42aa-a629-d2ccc29b42c2" providerId="ADAL" clId="{151E9CE8-B21B-4565-A978-68B2E862EE5B}" dt="2026-10-14T13:06:29.853" v="4785"/>
          <ac:spMkLst>
            <pc:docMk/>
            <pc:sldMk cId="2939582822" sldId="453"/>
            <ac:spMk id="26" creationId="{AED1AD57-CA2B-43C8-A640-C46488AF3E31}"/>
          </ac:spMkLst>
        </pc:spChg>
      </pc:sldChg>
      <pc:sldChg chg="addSp delSp modSp mod">
        <pc:chgData name="Lisa-Marie Bassler" userId="38f25fa2-f4e2-42aa-a629-d2ccc29b42c2" providerId="ADAL" clId="{151E9CE8-B21B-4565-A978-68B2E862EE5B}" dt="2026-10-14T13:06:45.354" v="4804"/>
        <pc:sldMkLst>
          <pc:docMk/>
          <pc:sldMk cId="249022484" sldId="454"/>
        </pc:sldMkLst>
        <pc:spChg chg="mod">
          <ac:chgData name="Lisa-Marie Bassler" userId="38f25fa2-f4e2-42aa-a629-d2ccc29b42c2" providerId="ADAL" clId="{151E9CE8-B21B-4565-A978-68B2E862EE5B}" dt="2026-10-14T13:06:34.112" v="4800"/>
          <ac:spMkLst>
            <pc:docMk/>
            <pc:sldMk cId="249022484" sldId="454"/>
            <ac:spMk id="4" creationId="{1957A388-00CD-47E1-A79C-998094436FC4}"/>
          </ac:spMkLst>
        </pc:spChg>
        <pc:spChg chg="mod">
          <ac:chgData name="Lisa-Marie Bassler" userId="38f25fa2-f4e2-42aa-a629-d2ccc29b42c2" providerId="ADAL" clId="{151E9CE8-B21B-4565-A978-68B2E862EE5B}" dt="2026-10-14T13:06:45.354" v="4804"/>
          <ac:spMkLst>
            <pc:docMk/>
            <pc:sldMk cId="249022484" sldId="454"/>
            <ac:spMk id="5" creationId="{B13EF660-5CD5-44E2-A2D9-CAB1E33C5FA5}"/>
          </ac:spMkLst>
        </pc:spChg>
        <pc:spChg chg="mod">
          <ac:chgData name="Lisa-Marie Bassler" userId="38f25fa2-f4e2-42aa-a629-d2ccc29b42c2" providerId="ADAL" clId="{151E9CE8-B21B-4565-A978-68B2E862EE5B}" dt="2026-10-14T09:59:47.505" v="3091"/>
          <ac:spMkLst>
            <pc:docMk/>
            <pc:sldMk cId="249022484" sldId="454"/>
            <ac:spMk id="9" creationId="{02874036-EF30-42CC-A958-BB0E90518951}"/>
          </ac:spMkLst>
        </pc:spChg>
        <pc:spChg chg="mod">
          <ac:chgData name="Lisa-Marie Bassler" userId="38f25fa2-f4e2-42aa-a629-d2ccc29b42c2" providerId="ADAL" clId="{151E9CE8-B21B-4565-A978-68B2E862EE5B}" dt="2026-10-14T13:06:29.821" v="4762"/>
          <ac:spMkLst>
            <pc:docMk/>
            <pc:sldMk cId="249022484" sldId="454"/>
            <ac:spMk id="11" creationId="{8CC3C179-3C28-4E77-B70B-B8B09739AB26}"/>
          </ac:spMkLst>
        </pc:spChg>
        <pc:spChg chg="mod">
          <ac:chgData name="Lisa-Marie Bassler" userId="38f25fa2-f4e2-42aa-a629-d2ccc29b42c2" providerId="ADAL" clId="{151E9CE8-B21B-4565-A978-68B2E862EE5B}" dt="2026-10-14T13:06:29.821" v="4766"/>
          <ac:spMkLst>
            <pc:docMk/>
            <pc:sldMk cId="249022484" sldId="454"/>
            <ac:spMk id="13" creationId="{9AFB9D42-B834-438D-9166-60C2BED2AFDB}"/>
          </ac:spMkLst>
        </pc:spChg>
        <pc:spChg chg="mod">
          <ac:chgData name="Lisa-Marie Bassler" userId="38f25fa2-f4e2-42aa-a629-d2ccc29b42c2" providerId="ADAL" clId="{151E9CE8-B21B-4565-A978-68B2E862EE5B}" dt="2026-10-14T13:06:29.821" v="4767"/>
          <ac:spMkLst>
            <pc:docMk/>
            <pc:sldMk cId="249022484" sldId="454"/>
            <ac:spMk id="15" creationId="{4D1FD20A-E96A-4E51-866B-AF3EF6701D01}"/>
          </ac:spMkLst>
        </pc:spChg>
        <pc:spChg chg="mod">
          <ac:chgData name="Lisa-Marie Bassler" userId="38f25fa2-f4e2-42aa-a629-d2ccc29b42c2" providerId="ADAL" clId="{151E9CE8-B21B-4565-A978-68B2E862EE5B}" dt="2026-10-14T13:06:29.821" v="4771"/>
          <ac:spMkLst>
            <pc:docMk/>
            <pc:sldMk cId="249022484" sldId="454"/>
            <ac:spMk id="17" creationId="{DDD5C9C2-17A7-4EE7-A1B9-AA1B0610EF69}"/>
          </ac:spMkLst>
        </pc:spChg>
        <pc:spChg chg="mod">
          <ac:chgData name="Lisa-Marie Bassler" userId="38f25fa2-f4e2-42aa-a629-d2ccc29b42c2" providerId="ADAL" clId="{151E9CE8-B21B-4565-A978-68B2E862EE5B}" dt="2026-10-14T13:06:29.821" v="4772"/>
          <ac:spMkLst>
            <pc:docMk/>
            <pc:sldMk cId="249022484" sldId="454"/>
            <ac:spMk id="19" creationId="{532E9011-BA35-4539-AF77-D2065A865377}"/>
          </ac:spMkLst>
        </pc:spChg>
        <pc:spChg chg="mod">
          <ac:chgData name="Lisa-Marie Bassler" userId="38f25fa2-f4e2-42aa-a629-d2ccc29b42c2" providerId="ADAL" clId="{151E9CE8-B21B-4565-A978-68B2E862EE5B}" dt="2026-10-14T13:06:29.821" v="4776"/>
          <ac:spMkLst>
            <pc:docMk/>
            <pc:sldMk cId="249022484" sldId="454"/>
            <ac:spMk id="21" creationId="{80FC2695-A339-4C5A-B635-95287C4681B3}"/>
          </ac:spMkLst>
        </pc:spChg>
        <pc:spChg chg="mod">
          <ac:chgData name="Lisa-Marie Bassler" userId="38f25fa2-f4e2-42aa-a629-d2ccc29b42c2" providerId="ADAL" clId="{151E9CE8-B21B-4565-A978-68B2E862EE5B}" dt="2026-10-14T13:06:29.837" v="4777"/>
          <ac:spMkLst>
            <pc:docMk/>
            <pc:sldMk cId="249022484" sldId="454"/>
            <ac:spMk id="23" creationId="{F2DC5888-A6CE-4E7E-95D7-99763329A96D}"/>
          </ac:spMkLst>
        </pc:spChg>
        <pc:spChg chg="mod">
          <ac:chgData name="Lisa-Marie Bassler" userId="38f25fa2-f4e2-42aa-a629-d2ccc29b42c2" providerId="ADAL" clId="{151E9CE8-B21B-4565-A978-68B2E862EE5B}" dt="2026-10-14T13:06:29.837" v="4781"/>
          <ac:spMkLst>
            <pc:docMk/>
            <pc:sldMk cId="249022484" sldId="454"/>
            <ac:spMk id="25" creationId="{E1D61294-8AD8-4048-BC40-5F4059DF8F93}"/>
          </ac:spMkLst>
        </pc:spChg>
        <pc:spChg chg="mod">
          <ac:chgData name="Lisa-Marie Bassler" userId="38f25fa2-f4e2-42aa-a629-d2ccc29b42c2" providerId="ADAL" clId="{151E9CE8-B21B-4565-A978-68B2E862EE5B}" dt="2026-10-13T18:30:36.596" v="2836"/>
          <ac:spMkLst>
            <pc:docMk/>
            <pc:sldMk cId="249022484" sldId="454"/>
            <ac:spMk id="26" creationId="{72FCB324-DD38-42AD-A896-00A0BAA3EEB3}"/>
          </ac:spMkLst>
        </pc:spChg>
        <pc:spChg chg="add del mod">
          <ac:chgData name="Lisa-Marie Bassler" userId="38f25fa2-f4e2-42aa-a629-d2ccc29b42c2" providerId="ADAL" clId="{151E9CE8-B21B-4565-A978-68B2E862EE5B}" dt="2026-10-14T09:59:50.004" v="3336"/>
          <ac:spMkLst>
            <pc:docMk/>
            <pc:sldMk cId="249022484" sldId="454"/>
            <ac:spMk id="27" creationId="{3D365E49-3BC7-45FC-BD7C-38B2B0037794}"/>
          </ac:spMkLst>
        </pc:spChg>
        <pc:spChg chg="add mod">
          <ac:chgData name="Lisa-Marie Bassler" userId="38f25fa2-f4e2-42aa-a629-d2ccc29b42c2" providerId="ADAL" clId="{151E9CE8-B21B-4565-A978-68B2E862EE5B}" dt="2026-10-14T13:06:29.821" v="4761"/>
          <ac:spMkLst>
            <pc:docMk/>
            <pc:sldMk cId="249022484" sldId="454"/>
            <ac:spMk id="28" creationId="{B0D2E2BC-C594-4E92-8BF2-4693E346A835}"/>
          </ac:spMkLst>
        </pc:spChg>
      </pc:sldChg>
      <pc:sldChg chg="modSp mod">
        <pc:chgData name="Lisa-Marie Bassler" userId="38f25fa2-f4e2-42aa-a629-d2ccc29b42c2" providerId="ADAL" clId="{151E9CE8-B21B-4565-A978-68B2E862EE5B}" dt="2026-10-14T13:08:16.597" v="4863"/>
        <pc:sldMkLst>
          <pc:docMk/>
          <pc:sldMk cId="1851908175" sldId="455"/>
        </pc:sldMkLst>
        <pc:spChg chg="mod">
          <ac:chgData name="Lisa-Marie Bassler" userId="38f25fa2-f4e2-42aa-a629-d2ccc29b42c2" providerId="ADAL" clId="{151E9CE8-B21B-4565-A978-68B2E862EE5B}" dt="2026-10-14T13:07:24.294" v="4817"/>
          <ac:spMkLst>
            <pc:docMk/>
            <pc:sldMk cId="1851908175" sldId="455"/>
            <ac:spMk id="4" creationId="{F5EDDB92-7A81-4F53-9FF6-FB5436CE6107}"/>
          </ac:spMkLst>
        </pc:spChg>
        <pc:spChg chg="mod">
          <ac:chgData name="Lisa-Marie Bassler" userId="38f25fa2-f4e2-42aa-a629-d2ccc29b42c2" providerId="ADAL" clId="{151E9CE8-B21B-4565-A978-68B2E862EE5B}" dt="2026-10-14T13:08:16.597" v="4863"/>
          <ac:spMkLst>
            <pc:docMk/>
            <pc:sldMk cId="1851908175" sldId="455"/>
            <ac:spMk id="5" creationId="{036DD039-1FA8-44B4-BA8C-CB8605D64E7B}"/>
          </ac:spMkLst>
        </pc:spChg>
        <pc:spChg chg="mod">
          <ac:chgData name="Lisa-Marie Bassler" userId="38f25fa2-f4e2-42aa-a629-d2ccc29b42c2" providerId="ADAL" clId="{151E9CE8-B21B-4565-A978-68B2E862EE5B}" dt="2026-10-14T09:59:47.207" v="3019"/>
          <ac:spMkLst>
            <pc:docMk/>
            <pc:sldMk cId="1851908175" sldId="455"/>
            <ac:spMk id="8" creationId="{C267F0ED-90F5-46C0-8BBC-6EB877BC0E64}"/>
          </ac:spMkLst>
        </pc:spChg>
        <pc:spChg chg="mod">
          <ac:chgData name="Lisa-Marie Bassler" userId="38f25fa2-f4e2-42aa-a629-d2ccc29b42c2" providerId="ADAL" clId="{151E9CE8-B21B-4565-A978-68B2E862EE5B}" dt="2026-10-14T09:59:47.516" v="3093"/>
          <ac:spMkLst>
            <pc:docMk/>
            <pc:sldMk cId="1851908175" sldId="455"/>
            <ac:spMk id="10" creationId="{215B94C4-1A33-40E0-BE5D-6D1C8F4D8AC2}"/>
          </ac:spMkLst>
        </pc:spChg>
        <pc:spChg chg="mod">
          <ac:chgData name="Lisa-Marie Bassler" userId="38f25fa2-f4e2-42aa-a629-d2ccc29b42c2" providerId="ADAL" clId="{151E9CE8-B21B-4565-A978-68B2E862EE5B}" dt="2026-10-14T13:08:11.065" v="4850"/>
          <ac:spMkLst>
            <pc:docMk/>
            <pc:sldMk cId="1851908175" sldId="455"/>
            <ac:spMk id="12" creationId="{96539D8D-F581-42CB-B0B3-AFD272922890}"/>
          </ac:spMkLst>
        </pc:spChg>
        <pc:spChg chg="mod">
          <ac:chgData name="Lisa-Marie Bassler" userId="38f25fa2-f4e2-42aa-a629-d2ccc29b42c2" providerId="ADAL" clId="{151E9CE8-B21B-4565-A978-68B2E862EE5B}" dt="2026-10-14T13:08:11.049" v="4848"/>
          <ac:spMkLst>
            <pc:docMk/>
            <pc:sldMk cId="1851908175" sldId="455"/>
            <ac:spMk id="14" creationId="{76C48096-F896-40BB-A29E-CAE43903D56D}"/>
          </ac:spMkLst>
        </pc:spChg>
        <pc:spChg chg="mod">
          <ac:chgData name="Lisa-Marie Bassler" userId="38f25fa2-f4e2-42aa-a629-d2ccc29b42c2" providerId="ADAL" clId="{151E9CE8-B21B-4565-A978-68B2E862EE5B}" dt="2026-10-14T13:08:11.065" v="4851"/>
          <ac:spMkLst>
            <pc:docMk/>
            <pc:sldMk cId="1851908175" sldId="455"/>
            <ac:spMk id="16" creationId="{281E3EFE-EB01-4BCF-BFB9-32788E5CA0AE}"/>
          </ac:spMkLst>
        </pc:spChg>
        <pc:spChg chg="mod">
          <ac:chgData name="Lisa-Marie Bassler" userId="38f25fa2-f4e2-42aa-a629-d2ccc29b42c2" providerId="ADAL" clId="{151E9CE8-B21B-4565-A978-68B2E862EE5B}" dt="2026-10-14T13:08:11.049" v="4849"/>
          <ac:spMkLst>
            <pc:docMk/>
            <pc:sldMk cId="1851908175" sldId="455"/>
            <ac:spMk id="18" creationId="{9B74D431-EAF4-435F-A5DD-BA943AEA6E1E}"/>
          </ac:spMkLst>
        </pc:spChg>
      </pc:sldChg>
      <pc:sldChg chg="addSp delSp modSp mod">
        <pc:chgData name="Lisa-Marie Bassler" userId="38f25fa2-f4e2-42aa-a629-d2ccc29b42c2" providerId="ADAL" clId="{151E9CE8-B21B-4565-A978-68B2E862EE5B}" dt="2026-10-14T13:08:16.613" v="4864"/>
        <pc:sldMkLst>
          <pc:docMk/>
          <pc:sldMk cId="3738682268" sldId="456"/>
        </pc:sldMkLst>
        <pc:spChg chg="mod">
          <ac:chgData name="Lisa-Marie Bassler" userId="38f25fa2-f4e2-42aa-a629-d2ccc29b42c2" providerId="ADAL" clId="{151E9CE8-B21B-4565-A978-68B2E862EE5B}" dt="2026-10-14T13:08:14.502" v="4862"/>
          <ac:spMkLst>
            <pc:docMk/>
            <pc:sldMk cId="3738682268" sldId="456"/>
            <ac:spMk id="4" creationId="{E6C5FCAC-2D62-4FE7-AA71-0D35C664E877}"/>
          </ac:spMkLst>
        </pc:spChg>
        <pc:spChg chg="mod">
          <ac:chgData name="Lisa-Marie Bassler" userId="38f25fa2-f4e2-42aa-a629-d2ccc29b42c2" providerId="ADAL" clId="{151E9CE8-B21B-4565-A978-68B2E862EE5B}" dt="2026-10-14T13:08:16.613" v="4864"/>
          <ac:spMkLst>
            <pc:docMk/>
            <pc:sldMk cId="3738682268" sldId="456"/>
            <ac:spMk id="5" creationId="{39B61C81-BEA9-4031-9C92-A7531DBE219C}"/>
          </ac:spMkLst>
        </pc:spChg>
        <pc:spChg chg="mod">
          <ac:chgData name="Lisa-Marie Bassler" userId="38f25fa2-f4e2-42aa-a629-d2ccc29b42c2" providerId="ADAL" clId="{151E9CE8-B21B-4565-A978-68B2E862EE5B}" dt="2026-10-14T09:59:47.534" v="3095"/>
          <ac:spMkLst>
            <pc:docMk/>
            <pc:sldMk cId="3738682268" sldId="456"/>
            <ac:spMk id="9" creationId="{24CC400A-1244-4E4C-98F8-BAABAFDD3705}"/>
          </ac:spMkLst>
        </pc:spChg>
        <pc:spChg chg="mod">
          <ac:chgData name="Lisa-Marie Bassler" userId="38f25fa2-f4e2-42aa-a629-d2ccc29b42c2" providerId="ADAL" clId="{151E9CE8-B21B-4565-A978-68B2E862EE5B}" dt="2026-10-14T13:08:11.033" v="4838"/>
          <ac:spMkLst>
            <pc:docMk/>
            <pc:sldMk cId="3738682268" sldId="456"/>
            <ac:spMk id="11" creationId="{AA1E293C-F7B4-41F3-BD09-D5C8B1EFEDC1}"/>
          </ac:spMkLst>
        </pc:spChg>
        <pc:spChg chg="mod">
          <ac:chgData name="Lisa-Marie Bassler" userId="38f25fa2-f4e2-42aa-a629-d2ccc29b42c2" providerId="ADAL" clId="{151E9CE8-B21B-4565-A978-68B2E862EE5B}" dt="2026-10-14T13:08:11.033" v="4842"/>
          <ac:spMkLst>
            <pc:docMk/>
            <pc:sldMk cId="3738682268" sldId="456"/>
            <ac:spMk id="13" creationId="{9C0AF6E5-D082-48E7-B5FB-3FB96DD73FA8}"/>
          </ac:spMkLst>
        </pc:spChg>
        <pc:spChg chg="mod">
          <ac:chgData name="Lisa-Marie Bassler" userId="38f25fa2-f4e2-42aa-a629-d2ccc29b42c2" providerId="ADAL" clId="{151E9CE8-B21B-4565-A978-68B2E862EE5B}" dt="2026-10-14T13:08:11.033" v="4843"/>
          <ac:spMkLst>
            <pc:docMk/>
            <pc:sldMk cId="3738682268" sldId="456"/>
            <ac:spMk id="15" creationId="{297D6DC7-6214-46B0-9B85-4F33C001686A}"/>
          </ac:spMkLst>
        </pc:spChg>
        <pc:spChg chg="mod">
          <ac:chgData name="Lisa-Marie Bassler" userId="38f25fa2-f4e2-42aa-a629-d2ccc29b42c2" providerId="ADAL" clId="{151E9CE8-B21B-4565-A978-68B2E862EE5B}" dt="2026-10-14T13:08:11.033" v="4847"/>
          <ac:spMkLst>
            <pc:docMk/>
            <pc:sldMk cId="3738682268" sldId="456"/>
            <ac:spMk id="17" creationId="{591287BD-2185-49FE-8FA8-C9374CA8D762}"/>
          </ac:spMkLst>
        </pc:spChg>
        <pc:spChg chg="mod">
          <ac:chgData name="Lisa-Marie Bassler" userId="38f25fa2-f4e2-42aa-a629-d2ccc29b42c2" providerId="ADAL" clId="{151E9CE8-B21B-4565-A978-68B2E862EE5B}" dt="2026-10-13T18:30:36.602" v="2841"/>
          <ac:spMkLst>
            <pc:docMk/>
            <pc:sldMk cId="3738682268" sldId="456"/>
            <ac:spMk id="18" creationId="{764E610D-733D-4375-91DA-D72D228227B2}"/>
          </ac:spMkLst>
        </pc:spChg>
        <pc:spChg chg="add del mod">
          <ac:chgData name="Lisa-Marie Bassler" userId="38f25fa2-f4e2-42aa-a629-d2ccc29b42c2" providerId="ADAL" clId="{151E9CE8-B21B-4565-A978-68B2E862EE5B}" dt="2026-10-14T09:59:50.423" v="3351"/>
          <ac:spMkLst>
            <pc:docMk/>
            <pc:sldMk cId="3738682268" sldId="456"/>
            <ac:spMk id="19" creationId="{2861147B-5554-4F94-9B9E-65F0E75D684D}"/>
          </ac:spMkLst>
        </pc:spChg>
        <pc:spChg chg="add mod">
          <ac:chgData name="Lisa-Marie Bassler" userId="38f25fa2-f4e2-42aa-a629-d2ccc29b42c2" providerId="ADAL" clId="{151E9CE8-B21B-4565-A978-68B2E862EE5B}" dt="2026-10-14T13:08:11.017" v="4837"/>
          <ac:spMkLst>
            <pc:docMk/>
            <pc:sldMk cId="3738682268" sldId="456"/>
            <ac:spMk id="20" creationId="{E9CCE988-25E2-48B5-9316-7A108933CB1E}"/>
          </ac:spMkLst>
        </pc:spChg>
      </pc:sldChg>
      <pc:sldChg chg="modSp mod">
        <pc:chgData name="Lisa-Marie Bassler" userId="38f25fa2-f4e2-42aa-a629-d2ccc29b42c2" providerId="ADAL" clId="{151E9CE8-B21B-4565-A978-68B2E862EE5B}" dt="2026-10-14T13:09:27.365" v="4953"/>
        <pc:sldMkLst>
          <pc:docMk/>
          <pc:sldMk cId="3341523186" sldId="457"/>
        </pc:sldMkLst>
        <pc:spChg chg="mod">
          <ac:chgData name="Lisa-Marie Bassler" userId="38f25fa2-f4e2-42aa-a629-d2ccc29b42c2" providerId="ADAL" clId="{151E9CE8-B21B-4565-A978-68B2E862EE5B}" dt="2026-10-14T13:09:09.725" v="4887"/>
          <ac:spMkLst>
            <pc:docMk/>
            <pc:sldMk cId="3341523186" sldId="457"/>
            <ac:spMk id="4" creationId="{9CD03964-5B58-48F6-97F4-10DF7159CD23}"/>
          </ac:spMkLst>
        </pc:spChg>
        <pc:spChg chg="mod">
          <ac:chgData name="Lisa-Marie Bassler" userId="38f25fa2-f4e2-42aa-a629-d2ccc29b42c2" providerId="ADAL" clId="{151E9CE8-B21B-4565-A978-68B2E862EE5B}" dt="2026-10-14T13:09:27.365" v="4953"/>
          <ac:spMkLst>
            <pc:docMk/>
            <pc:sldMk cId="3341523186" sldId="457"/>
            <ac:spMk id="5" creationId="{DD7F53E4-C997-4BB5-8A95-FC694687352F}"/>
          </ac:spMkLst>
        </pc:spChg>
        <pc:spChg chg="mod">
          <ac:chgData name="Lisa-Marie Bassler" userId="38f25fa2-f4e2-42aa-a629-d2ccc29b42c2" providerId="ADAL" clId="{151E9CE8-B21B-4565-A978-68B2E862EE5B}" dt="2026-10-14T09:59:47.245" v="3029"/>
          <ac:spMkLst>
            <pc:docMk/>
            <pc:sldMk cId="3341523186" sldId="457"/>
            <ac:spMk id="8" creationId="{CC2D6A73-167E-4BB7-85ED-E495424D6A2F}"/>
          </ac:spMkLst>
        </pc:spChg>
        <pc:spChg chg="mod">
          <ac:chgData name="Lisa-Marie Bassler" userId="38f25fa2-f4e2-42aa-a629-d2ccc29b42c2" providerId="ADAL" clId="{151E9CE8-B21B-4565-A978-68B2E862EE5B}" dt="2026-10-14T09:59:47.546" v="3097"/>
          <ac:spMkLst>
            <pc:docMk/>
            <pc:sldMk cId="3341523186" sldId="457"/>
            <ac:spMk id="10" creationId="{30634541-F2EC-4FFE-ABBB-42E626685693}"/>
          </ac:spMkLst>
        </pc:spChg>
        <pc:spChg chg="mod">
          <ac:chgData name="Lisa-Marie Bassler" userId="38f25fa2-f4e2-42aa-a629-d2ccc29b42c2" providerId="ADAL" clId="{151E9CE8-B21B-4565-A978-68B2E862EE5B}" dt="2026-10-14T13:09:11.836" v="4930"/>
          <ac:spMkLst>
            <pc:docMk/>
            <pc:sldMk cId="3341523186" sldId="457"/>
            <ac:spMk id="12" creationId="{3831A5BA-6158-439B-9761-84B2EC8601FA}"/>
          </ac:spMkLst>
        </pc:spChg>
        <pc:spChg chg="mod">
          <ac:chgData name="Lisa-Marie Bassler" userId="38f25fa2-f4e2-42aa-a629-d2ccc29b42c2" providerId="ADAL" clId="{151E9CE8-B21B-4565-A978-68B2E862EE5B}" dt="2026-10-14T13:09:11.821" v="4926"/>
          <ac:spMkLst>
            <pc:docMk/>
            <pc:sldMk cId="3341523186" sldId="457"/>
            <ac:spMk id="14" creationId="{25D78129-F7FC-4E28-B8B7-0590A26044E3}"/>
          </ac:spMkLst>
        </pc:spChg>
        <pc:spChg chg="mod">
          <ac:chgData name="Lisa-Marie Bassler" userId="38f25fa2-f4e2-42aa-a629-d2ccc29b42c2" providerId="ADAL" clId="{151E9CE8-B21B-4565-A978-68B2E862EE5B}" dt="2026-10-14T13:09:11.836" v="4931"/>
          <ac:spMkLst>
            <pc:docMk/>
            <pc:sldMk cId="3341523186" sldId="457"/>
            <ac:spMk id="16" creationId="{0F86E160-AB6B-40CD-BF48-42EA0513CA67}"/>
          </ac:spMkLst>
        </pc:spChg>
        <pc:spChg chg="mod">
          <ac:chgData name="Lisa-Marie Bassler" userId="38f25fa2-f4e2-42aa-a629-d2ccc29b42c2" providerId="ADAL" clId="{151E9CE8-B21B-4565-A978-68B2E862EE5B}" dt="2026-10-14T13:09:11.821" v="4927"/>
          <ac:spMkLst>
            <pc:docMk/>
            <pc:sldMk cId="3341523186" sldId="457"/>
            <ac:spMk id="18" creationId="{0317C86E-32FF-4FE9-B461-D9D0050EFCF6}"/>
          </ac:spMkLst>
        </pc:spChg>
        <pc:spChg chg="mod">
          <ac:chgData name="Lisa-Marie Bassler" userId="38f25fa2-f4e2-42aa-a629-d2ccc29b42c2" providerId="ADAL" clId="{151E9CE8-B21B-4565-A978-68B2E862EE5B}" dt="2026-10-14T13:09:11.836" v="4932"/>
          <ac:spMkLst>
            <pc:docMk/>
            <pc:sldMk cId="3341523186" sldId="457"/>
            <ac:spMk id="20" creationId="{C7F2ADB7-342C-45B4-A549-1FA23408FC26}"/>
          </ac:spMkLst>
        </pc:spChg>
        <pc:spChg chg="mod">
          <ac:chgData name="Lisa-Marie Bassler" userId="38f25fa2-f4e2-42aa-a629-d2ccc29b42c2" providerId="ADAL" clId="{151E9CE8-B21B-4565-A978-68B2E862EE5B}" dt="2026-10-14T13:09:11.821" v="4928"/>
          <ac:spMkLst>
            <pc:docMk/>
            <pc:sldMk cId="3341523186" sldId="457"/>
            <ac:spMk id="22" creationId="{34CBDAD8-3A81-479C-ADA8-3DCFEEFF905B}"/>
          </ac:spMkLst>
        </pc:spChg>
        <pc:spChg chg="mod">
          <ac:chgData name="Lisa-Marie Bassler" userId="38f25fa2-f4e2-42aa-a629-d2ccc29b42c2" providerId="ADAL" clId="{151E9CE8-B21B-4565-A978-68B2E862EE5B}" dt="2026-10-14T13:09:11.836" v="4933"/>
          <ac:spMkLst>
            <pc:docMk/>
            <pc:sldMk cId="3341523186" sldId="457"/>
            <ac:spMk id="24" creationId="{4934C6F1-823B-49FF-ADD6-D4A0D6138D3F}"/>
          </ac:spMkLst>
        </pc:spChg>
        <pc:spChg chg="mod">
          <ac:chgData name="Lisa-Marie Bassler" userId="38f25fa2-f4e2-42aa-a629-d2ccc29b42c2" providerId="ADAL" clId="{151E9CE8-B21B-4565-A978-68B2E862EE5B}" dt="2026-10-14T13:09:11.821" v="4929"/>
          <ac:spMkLst>
            <pc:docMk/>
            <pc:sldMk cId="3341523186" sldId="457"/>
            <ac:spMk id="26" creationId="{2FEF33EC-1A6F-4205-8ABD-29A0A811EAEB}"/>
          </ac:spMkLst>
        </pc:spChg>
      </pc:sldChg>
      <pc:sldChg chg="addSp delSp modSp mod">
        <pc:chgData name="Lisa-Marie Bassler" userId="38f25fa2-f4e2-42aa-a629-d2ccc29b42c2" providerId="ADAL" clId="{151E9CE8-B21B-4565-A978-68B2E862EE5B}" dt="2026-10-14T13:09:27.397" v="4954"/>
        <pc:sldMkLst>
          <pc:docMk/>
          <pc:sldMk cId="2991175768" sldId="458"/>
        </pc:sldMkLst>
        <pc:spChg chg="mod">
          <ac:chgData name="Lisa-Marie Bassler" userId="38f25fa2-f4e2-42aa-a629-d2ccc29b42c2" providerId="ADAL" clId="{151E9CE8-B21B-4565-A978-68B2E862EE5B}" dt="2026-10-14T13:09:14.740" v="4950"/>
          <ac:spMkLst>
            <pc:docMk/>
            <pc:sldMk cId="2991175768" sldId="458"/>
            <ac:spMk id="4" creationId="{8467CBCB-DE9B-46F1-BC76-87EEE27E4D5C}"/>
          </ac:spMkLst>
        </pc:spChg>
        <pc:spChg chg="mod">
          <ac:chgData name="Lisa-Marie Bassler" userId="38f25fa2-f4e2-42aa-a629-d2ccc29b42c2" providerId="ADAL" clId="{151E9CE8-B21B-4565-A978-68B2E862EE5B}" dt="2026-10-14T13:09:27.397" v="4954"/>
          <ac:spMkLst>
            <pc:docMk/>
            <pc:sldMk cId="2991175768" sldId="458"/>
            <ac:spMk id="5" creationId="{ADD8E256-AEF0-4680-9B34-F0653C1EB6F2}"/>
          </ac:spMkLst>
        </pc:spChg>
        <pc:spChg chg="mod">
          <ac:chgData name="Lisa-Marie Bassler" userId="38f25fa2-f4e2-42aa-a629-d2ccc29b42c2" providerId="ADAL" clId="{151E9CE8-B21B-4565-A978-68B2E862EE5B}" dt="2026-10-14T09:59:47.562" v="3099"/>
          <ac:spMkLst>
            <pc:docMk/>
            <pc:sldMk cId="2991175768" sldId="458"/>
            <ac:spMk id="9" creationId="{E565DE51-78D0-45F4-B227-420EE2BFAEC8}"/>
          </ac:spMkLst>
        </pc:spChg>
        <pc:spChg chg="mod">
          <ac:chgData name="Lisa-Marie Bassler" userId="38f25fa2-f4e2-42aa-a629-d2ccc29b42c2" providerId="ADAL" clId="{151E9CE8-B21B-4565-A978-68B2E862EE5B}" dt="2026-10-14T13:09:11.805" v="4906"/>
          <ac:spMkLst>
            <pc:docMk/>
            <pc:sldMk cId="2991175768" sldId="458"/>
            <ac:spMk id="11" creationId="{56D1846F-970A-47B2-A219-E96940330B6F}"/>
          </ac:spMkLst>
        </pc:spChg>
        <pc:spChg chg="mod">
          <ac:chgData name="Lisa-Marie Bassler" userId="38f25fa2-f4e2-42aa-a629-d2ccc29b42c2" providerId="ADAL" clId="{151E9CE8-B21B-4565-A978-68B2E862EE5B}" dt="2026-10-14T13:09:11.805" v="4910"/>
          <ac:spMkLst>
            <pc:docMk/>
            <pc:sldMk cId="2991175768" sldId="458"/>
            <ac:spMk id="13" creationId="{A6C06589-8640-494C-985D-745EE68118DC}"/>
          </ac:spMkLst>
        </pc:spChg>
        <pc:spChg chg="mod">
          <ac:chgData name="Lisa-Marie Bassler" userId="38f25fa2-f4e2-42aa-a629-d2ccc29b42c2" providerId="ADAL" clId="{151E9CE8-B21B-4565-A978-68B2E862EE5B}" dt="2026-10-14T13:09:11.805" v="4911"/>
          <ac:spMkLst>
            <pc:docMk/>
            <pc:sldMk cId="2991175768" sldId="458"/>
            <ac:spMk id="15" creationId="{59F227A5-B9BF-4BE3-B33C-05D4D665D7AB}"/>
          </ac:spMkLst>
        </pc:spChg>
        <pc:spChg chg="mod">
          <ac:chgData name="Lisa-Marie Bassler" userId="38f25fa2-f4e2-42aa-a629-d2ccc29b42c2" providerId="ADAL" clId="{151E9CE8-B21B-4565-A978-68B2E862EE5B}" dt="2026-10-14T13:09:11.805" v="4915"/>
          <ac:spMkLst>
            <pc:docMk/>
            <pc:sldMk cId="2991175768" sldId="458"/>
            <ac:spMk id="17" creationId="{5D130E90-F73D-4680-B6F3-B55A95BE6B19}"/>
          </ac:spMkLst>
        </pc:spChg>
        <pc:spChg chg="mod">
          <ac:chgData name="Lisa-Marie Bassler" userId="38f25fa2-f4e2-42aa-a629-d2ccc29b42c2" providerId="ADAL" clId="{151E9CE8-B21B-4565-A978-68B2E862EE5B}" dt="2026-10-14T13:09:11.805" v="4916"/>
          <ac:spMkLst>
            <pc:docMk/>
            <pc:sldMk cId="2991175768" sldId="458"/>
            <ac:spMk id="19" creationId="{583C9CCC-F985-48EB-B82A-6B04E972834C}"/>
          </ac:spMkLst>
        </pc:spChg>
        <pc:spChg chg="mod">
          <ac:chgData name="Lisa-Marie Bassler" userId="38f25fa2-f4e2-42aa-a629-d2ccc29b42c2" providerId="ADAL" clId="{151E9CE8-B21B-4565-A978-68B2E862EE5B}" dt="2026-10-14T13:09:11.805" v="4920"/>
          <ac:spMkLst>
            <pc:docMk/>
            <pc:sldMk cId="2991175768" sldId="458"/>
            <ac:spMk id="21" creationId="{87C7AA36-82CD-440F-8D25-11ADE7C53308}"/>
          </ac:spMkLst>
        </pc:spChg>
        <pc:spChg chg="mod">
          <ac:chgData name="Lisa-Marie Bassler" userId="38f25fa2-f4e2-42aa-a629-d2ccc29b42c2" providerId="ADAL" clId="{151E9CE8-B21B-4565-A978-68B2E862EE5B}" dt="2026-10-14T13:09:11.805" v="4921"/>
          <ac:spMkLst>
            <pc:docMk/>
            <pc:sldMk cId="2991175768" sldId="458"/>
            <ac:spMk id="23" creationId="{502D693B-60E1-4C47-8734-55930AEB7EE4}"/>
          </ac:spMkLst>
        </pc:spChg>
        <pc:spChg chg="mod">
          <ac:chgData name="Lisa-Marie Bassler" userId="38f25fa2-f4e2-42aa-a629-d2ccc29b42c2" providerId="ADAL" clId="{151E9CE8-B21B-4565-A978-68B2E862EE5B}" dt="2026-10-14T13:09:11.805" v="4925"/>
          <ac:spMkLst>
            <pc:docMk/>
            <pc:sldMk cId="2991175768" sldId="458"/>
            <ac:spMk id="25" creationId="{6250DAE3-7EB0-4A7A-9D99-1951F4481D23}"/>
          </ac:spMkLst>
        </pc:spChg>
        <pc:spChg chg="mod">
          <ac:chgData name="Lisa-Marie Bassler" userId="38f25fa2-f4e2-42aa-a629-d2ccc29b42c2" providerId="ADAL" clId="{151E9CE8-B21B-4565-A978-68B2E862EE5B}" dt="2026-10-13T18:30:36.606" v="2846"/>
          <ac:spMkLst>
            <pc:docMk/>
            <pc:sldMk cId="2991175768" sldId="458"/>
            <ac:spMk id="26" creationId="{AC9478F7-405E-4524-9183-5AE08D70F623}"/>
          </ac:spMkLst>
        </pc:spChg>
        <pc:spChg chg="add del mod">
          <ac:chgData name="Lisa-Marie Bassler" userId="38f25fa2-f4e2-42aa-a629-d2ccc29b42c2" providerId="ADAL" clId="{151E9CE8-B21B-4565-A978-68B2E862EE5B}" dt="2026-10-14T09:59:50.683" v="3370"/>
          <ac:spMkLst>
            <pc:docMk/>
            <pc:sldMk cId="2991175768" sldId="458"/>
            <ac:spMk id="27" creationId="{B4108816-799E-4281-9DCC-A179E233BCC7}"/>
          </ac:spMkLst>
        </pc:spChg>
        <pc:spChg chg="add mod">
          <ac:chgData name="Lisa-Marie Bassler" userId="38f25fa2-f4e2-42aa-a629-d2ccc29b42c2" providerId="ADAL" clId="{151E9CE8-B21B-4565-A978-68B2E862EE5B}" dt="2026-10-14T13:09:11.789" v="4905"/>
          <ac:spMkLst>
            <pc:docMk/>
            <pc:sldMk cId="2991175768" sldId="458"/>
            <ac:spMk id="28" creationId="{D31C1B8D-62A3-42E1-B958-E8C8CBC62DBD}"/>
          </ac:spMkLst>
        </pc:spChg>
      </pc:sldChg>
      <pc:sldChg chg="modSp mod">
        <pc:chgData name="Lisa-Marie Bassler" userId="38f25fa2-f4e2-42aa-a629-d2ccc29b42c2" providerId="ADAL" clId="{151E9CE8-B21B-4565-A978-68B2E862EE5B}" dt="2026-10-14T13:15:52.876" v="5105"/>
        <pc:sldMkLst>
          <pc:docMk/>
          <pc:sldMk cId="1615108768" sldId="459"/>
        </pc:sldMkLst>
        <pc:spChg chg="mod">
          <ac:chgData name="Lisa-Marie Bassler" userId="38f25fa2-f4e2-42aa-a629-d2ccc29b42c2" providerId="ADAL" clId="{151E9CE8-B21B-4565-A978-68B2E862EE5B}" dt="2026-10-14T13:12:30.731" v="4979"/>
          <ac:spMkLst>
            <pc:docMk/>
            <pc:sldMk cId="1615108768" sldId="459"/>
            <ac:spMk id="4" creationId="{1A7B13A2-B92D-43D2-B02F-631CC87006F8}"/>
          </ac:spMkLst>
        </pc:spChg>
        <pc:spChg chg="mod">
          <ac:chgData name="Lisa-Marie Bassler" userId="38f25fa2-f4e2-42aa-a629-d2ccc29b42c2" providerId="ADAL" clId="{151E9CE8-B21B-4565-A978-68B2E862EE5B}" dt="2026-10-14T13:15:52.876" v="5105"/>
          <ac:spMkLst>
            <pc:docMk/>
            <pc:sldMk cId="1615108768" sldId="459"/>
            <ac:spMk id="5" creationId="{D6663721-A8A6-4491-83D6-BB207B9A5504}"/>
          </ac:spMkLst>
        </pc:spChg>
        <pc:spChg chg="mod">
          <ac:chgData name="Lisa-Marie Bassler" userId="38f25fa2-f4e2-42aa-a629-d2ccc29b42c2" providerId="ADAL" clId="{151E9CE8-B21B-4565-A978-68B2E862EE5B}" dt="2026-10-14T09:59:47.277" v="3043"/>
          <ac:spMkLst>
            <pc:docMk/>
            <pc:sldMk cId="1615108768" sldId="459"/>
            <ac:spMk id="8" creationId="{EDA87A1A-016A-4A74-94DE-6F2340E37ACA}"/>
          </ac:spMkLst>
        </pc:spChg>
        <pc:spChg chg="mod">
          <ac:chgData name="Lisa-Marie Bassler" userId="38f25fa2-f4e2-42aa-a629-d2ccc29b42c2" providerId="ADAL" clId="{151E9CE8-B21B-4565-A978-68B2E862EE5B}" dt="2026-10-14T09:59:47.570" v="3101"/>
          <ac:spMkLst>
            <pc:docMk/>
            <pc:sldMk cId="1615108768" sldId="459"/>
            <ac:spMk id="10" creationId="{3D5594BF-CE04-43F0-86AF-AF022C52237A}"/>
          </ac:spMkLst>
        </pc:spChg>
        <pc:spChg chg="mod">
          <ac:chgData name="Lisa-Marie Bassler" userId="38f25fa2-f4e2-42aa-a629-d2ccc29b42c2" providerId="ADAL" clId="{151E9CE8-B21B-4565-A978-68B2E862EE5B}" dt="2026-10-14T13:12:38.154" v="5062"/>
          <ac:spMkLst>
            <pc:docMk/>
            <pc:sldMk cId="1615108768" sldId="459"/>
            <ac:spMk id="11" creationId="{28AAA342-F136-4604-B98A-86C390321FC3}"/>
          </ac:spMkLst>
        </pc:spChg>
        <pc:spChg chg="mod">
          <ac:chgData name="Lisa-Marie Bassler" userId="38f25fa2-f4e2-42aa-a629-d2ccc29b42c2" providerId="ADAL" clId="{151E9CE8-B21B-4565-A978-68B2E862EE5B}" dt="2026-10-14T13:12:38.154" v="5068"/>
          <ac:spMkLst>
            <pc:docMk/>
            <pc:sldMk cId="1615108768" sldId="459"/>
            <ac:spMk id="12" creationId="{2CC38DBE-6BCA-4C36-8753-3DB046A93AF3}"/>
          </ac:spMkLst>
        </pc:spChg>
        <pc:spChg chg="mod">
          <ac:chgData name="Lisa-Marie Bassler" userId="38f25fa2-f4e2-42aa-a629-d2ccc29b42c2" providerId="ADAL" clId="{151E9CE8-B21B-4565-A978-68B2E862EE5B}" dt="2026-10-14T13:12:38.154" v="5074"/>
          <ac:spMkLst>
            <pc:docMk/>
            <pc:sldMk cId="1615108768" sldId="459"/>
            <ac:spMk id="13" creationId="{D8C971D1-053E-421C-ABD1-EB1F152F12A8}"/>
          </ac:spMkLst>
        </pc:spChg>
        <pc:spChg chg="mod">
          <ac:chgData name="Lisa-Marie Bassler" userId="38f25fa2-f4e2-42aa-a629-d2ccc29b42c2" providerId="ADAL" clId="{151E9CE8-B21B-4565-A978-68B2E862EE5B}" dt="2026-10-14T13:12:38.154" v="5080"/>
          <ac:spMkLst>
            <pc:docMk/>
            <pc:sldMk cId="1615108768" sldId="459"/>
            <ac:spMk id="14" creationId="{450A65D3-48B0-4A75-A1EC-32E7E10A9044}"/>
          </ac:spMkLst>
        </pc:spChg>
        <pc:spChg chg="mod">
          <ac:chgData name="Lisa-Marie Bassler" userId="38f25fa2-f4e2-42aa-a629-d2ccc29b42c2" providerId="ADAL" clId="{151E9CE8-B21B-4565-A978-68B2E862EE5B}" dt="2026-10-14T13:12:38.171" v="5086"/>
          <ac:spMkLst>
            <pc:docMk/>
            <pc:sldMk cId="1615108768" sldId="459"/>
            <ac:spMk id="15" creationId="{444AC016-4BF7-42D2-8913-E794FB4068DC}"/>
          </ac:spMkLst>
        </pc:spChg>
        <pc:spChg chg="mod">
          <ac:chgData name="Lisa-Marie Bassler" userId="38f25fa2-f4e2-42aa-a629-d2ccc29b42c2" providerId="ADAL" clId="{151E9CE8-B21B-4565-A978-68B2E862EE5B}" dt="2026-10-14T13:12:38.171" v="5092"/>
          <ac:spMkLst>
            <pc:docMk/>
            <pc:sldMk cId="1615108768" sldId="459"/>
            <ac:spMk id="16" creationId="{E150D203-9200-4C56-8C8F-40ADABC16AD4}"/>
          </ac:spMkLst>
        </pc:spChg>
      </pc:sldChg>
      <pc:sldChg chg="modSp mod">
        <pc:chgData name="Lisa-Marie Bassler" userId="38f25fa2-f4e2-42aa-a629-d2ccc29b42c2" providerId="ADAL" clId="{151E9CE8-B21B-4565-A978-68B2E862EE5B}" dt="2026-10-14T13:15:52.940" v="5106"/>
        <pc:sldMkLst>
          <pc:docMk/>
          <pc:sldMk cId="2760940249" sldId="460"/>
        </pc:sldMkLst>
        <pc:spChg chg="mod">
          <ac:chgData name="Lisa-Marie Bassler" userId="38f25fa2-f4e2-42aa-a629-d2ccc29b42c2" providerId="ADAL" clId="{151E9CE8-B21B-4565-A978-68B2E862EE5B}" dt="2026-10-14T13:12:40.565" v="5094"/>
          <ac:spMkLst>
            <pc:docMk/>
            <pc:sldMk cId="2760940249" sldId="460"/>
            <ac:spMk id="4" creationId="{E688A8CE-0FD4-4802-AC6E-C7383C057C37}"/>
          </ac:spMkLst>
        </pc:spChg>
        <pc:spChg chg="mod">
          <ac:chgData name="Lisa-Marie Bassler" userId="38f25fa2-f4e2-42aa-a629-d2ccc29b42c2" providerId="ADAL" clId="{151E9CE8-B21B-4565-A978-68B2E862EE5B}" dt="2026-10-14T13:15:52.940" v="5106"/>
          <ac:spMkLst>
            <pc:docMk/>
            <pc:sldMk cId="2760940249" sldId="460"/>
            <ac:spMk id="5" creationId="{62FFF5EF-1F78-4342-866D-CB6AF1BC0E54}"/>
          </ac:spMkLst>
        </pc:spChg>
        <pc:spChg chg="mod">
          <ac:chgData name="Lisa-Marie Bassler" userId="38f25fa2-f4e2-42aa-a629-d2ccc29b42c2" providerId="ADAL" clId="{151E9CE8-B21B-4565-A978-68B2E862EE5B}" dt="2026-10-14T09:59:47.585" v="3103"/>
          <ac:spMkLst>
            <pc:docMk/>
            <pc:sldMk cId="2760940249" sldId="460"/>
            <ac:spMk id="9" creationId="{15FF013A-CB0A-4EC4-9E05-63611FEAE4F5}"/>
          </ac:spMkLst>
        </pc:spChg>
        <pc:spChg chg="mod">
          <ac:chgData name="Lisa-Marie Bassler" userId="38f25fa2-f4e2-42aa-a629-d2ccc29b42c2" providerId="ADAL" clId="{151E9CE8-B21B-4565-A978-68B2E862EE5B}" dt="2026-10-14T13:12:37.551" v="5023"/>
          <ac:spMkLst>
            <pc:docMk/>
            <pc:sldMk cId="2760940249" sldId="460"/>
            <ac:spMk id="10" creationId="{59898FA1-95F3-4952-8BA6-D68B0CD51661}"/>
          </ac:spMkLst>
        </pc:spChg>
        <pc:spChg chg="mod">
          <ac:chgData name="Lisa-Marie Bassler" userId="38f25fa2-f4e2-42aa-a629-d2ccc29b42c2" providerId="ADAL" clId="{151E9CE8-B21B-4565-A978-68B2E862EE5B}" dt="2026-10-14T13:12:37.916" v="5033"/>
          <ac:spMkLst>
            <pc:docMk/>
            <pc:sldMk cId="2760940249" sldId="460"/>
            <ac:spMk id="11" creationId="{2BC5BE22-7AE2-42A3-9962-7BA5184ACCE1}"/>
          </ac:spMkLst>
        </pc:spChg>
        <pc:spChg chg="mod">
          <ac:chgData name="Lisa-Marie Bassler" userId="38f25fa2-f4e2-42aa-a629-d2ccc29b42c2" providerId="ADAL" clId="{151E9CE8-B21B-4565-A978-68B2E862EE5B}" dt="2026-10-14T13:12:37.995" v="5041"/>
          <ac:spMkLst>
            <pc:docMk/>
            <pc:sldMk cId="2760940249" sldId="460"/>
            <ac:spMk id="12" creationId="{ED730466-B646-4551-8006-39183875603C}"/>
          </ac:spMkLst>
        </pc:spChg>
        <pc:spChg chg="mod">
          <ac:chgData name="Lisa-Marie Bassler" userId="38f25fa2-f4e2-42aa-a629-d2ccc29b42c2" providerId="ADAL" clId="{151E9CE8-B21B-4565-A978-68B2E862EE5B}" dt="2026-10-14T13:12:38.106" v="5049"/>
          <ac:spMkLst>
            <pc:docMk/>
            <pc:sldMk cId="2760940249" sldId="460"/>
            <ac:spMk id="13" creationId="{8A744A4B-CFEC-410B-9D3C-20ECE9497D91}"/>
          </ac:spMkLst>
        </pc:spChg>
        <pc:spChg chg="mod">
          <ac:chgData name="Lisa-Marie Bassler" userId="38f25fa2-f4e2-42aa-a629-d2ccc29b42c2" providerId="ADAL" clId="{151E9CE8-B21B-4565-A978-68B2E862EE5B}" dt="2026-10-14T13:12:37.821" v="5025"/>
          <ac:spMkLst>
            <pc:docMk/>
            <pc:sldMk cId="2760940249" sldId="460"/>
            <ac:spMk id="14" creationId="{31A99366-B5BB-489F-9D81-505C8442EB16}"/>
          </ac:spMkLst>
        </pc:spChg>
        <pc:spChg chg="mod">
          <ac:chgData name="Lisa-Marie Bassler" userId="38f25fa2-f4e2-42aa-a629-d2ccc29b42c2" providerId="ADAL" clId="{151E9CE8-B21B-4565-A978-68B2E862EE5B}" dt="2026-10-14T13:12:37.932" v="5035"/>
          <ac:spMkLst>
            <pc:docMk/>
            <pc:sldMk cId="2760940249" sldId="460"/>
            <ac:spMk id="15" creationId="{E54C0E81-A338-49D1-BFF4-D2BF466F4B4F}"/>
          </ac:spMkLst>
        </pc:spChg>
        <pc:spChg chg="mod">
          <ac:chgData name="Lisa-Marie Bassler" userId="38f25fa2-f4e2-42aa-a629-d2ccc29b42c2" providerId="ADAL" clId="{151E9CE8-B21B-4565-A978-68B2E862EE5B}" dt="2026-10-14T13:12:38.011" v="5043"/>
          <ac:spMkLst>
            <pc:docMk/>
            <pc:sldMk cId="2760940249" sldId="460"/>
            <ac:spMk id="16" creationId="{82863705-FA29-488A-A46C-36A30D6A196A}"/>
          </ac:spMkLst>
        </pc:spChg>
        <pc:spChg chg="mod">
          <ac:chgData name="Lisa-Marie Bassler" userId="38f25fa2-f4e2-42aa-a629-d2ccc29b42c2" providerId="ADAL" clId="{151E9CE8-B21B-4565-A978-68B2E862EE5B}" dt="2026-10-14T13:12:38.106" v="5051"/>
          <ac:spMkLst>
            <pc:docMk/>
            <pc:sldMk cId="2760940249" sldId="460"/>
            <ac:spMk id="17" creationId="{D72E70D0-AFA4-4403-94C8-7F10FE97E9AD}"/>
          </ac:spMkLst>
        </pc:spChg>
        <pc:spChg chg="mod">
          <ac:chgData name="Lisa-Marie Bassler" userId="38f25fa2-f4e2-42aa-a629-d2ccc29b42c2" providerId="ADAL" clId="{151E9CE8-B21B-4565-A978-68B2E862EE5B}" dt="2026-10-14T13:12:37.837" v="5028"/>
          <ac:spMkLst>
            <pc:docMk/>
            <pc:sldMk cId="2760940249" sldId="460"/>
            <ac:spMk id="18" creationId="{69B9E650-9DB9-48D4-AE84-0B35AAC1DBB1}"/>
          </ac:spMkLst>
        </pc:spChg>
        <pc:spChg chg="mod">
          <ac:chgData name="Lisa-Marie Bassler" userId="38f25fa2-f4e2-42aa-a629-d2ccc29b42c2" providerId="ADAL" clId="{151E9CE8-B21B-4565-A978-68B2E862EE5B}" dt="2026-10-14T13:12:37.932" v="5037"/>
          <ac:spMkLst>
            <pc:docMk/>
            <pc:sldMk cId="2760940249" sldId="460"/>
            <ac:spMk id="19" creationId="{79460F8E-0EE8-4522-A29A-32F643A33AA7}"/>
          </ac:spMkLst>
        </pc:spChg>
        <pc:spChg chg="mod">
          <ac:chgData name="Lisa-Marie Bassler" userId="38f25fa2-f4e2-42aa-a629-d2ccc29b42c2" providerId="ADAL" clId="{151E9CE8-B21B-4565-A978-68B2E862EE5B}" dt="2026-10-14T13:12:38.011" v="5045"/>
          <ac:spMkLst>
            <pc:docMk/>
            <pc:sldMk cId="2760940249" sldId="460"/>
            <ac:spMk id="20" creationId="{924F5F3D-80F7-4A79-AE37-F35E7A622404}"/>
          </ac:spMkLst>
        </pc:spChg>
        <pc:spChg chg="mod">
          <ac:chgData name="Lisa-Marie Bassler" userId="38f25fa2-f4e2-42aa-a629-d2ccc29b42c2" providerId="ADAL" clId="{151E9CE8-B21B-4565-A978-68B2E862EE5B}" dt="2026-10-14T13:12:38.122" v="5053"/>
          <ac:spMkLst>
            <pc:docMk/>
            <pc:sldMk cId="2760940249" sldId="460"/>
            <ac:spMk id="21" creationId="{89056704-D378-4634-8031-4D23C3B9FC8D}"/>
          </ac:spMkLst>
        </pc:spChg>
        <pc:spChg chg="mod">
          <ac:chgData name="Lisa-Marie Bassler" userId="38f25fa2-f4e2-42aa-a629-d2ccc29b42c2" providerId="ADAL" clId="{151E9CE8-B21B-4565-A978-68B2E862EE5B}" dt="2026-10-14T13:12:37.861" v="5031"/>
          <ac:spMkLst>
            <pc:docMk/>
            <pc:sldMk cId="2760940249" sldId="460"/>
            <ac:spMk id="22" creationId="{63712593-DB90-4084-B768-6010EE7CB8B7}"/>
          </ac:spMkLst>
        </pc:spChg>
        <pc:spChg chg="mod">
          <ac:chgData name="Lisa-Marie Bassler" userId="38f25fa2-f4e2-42aa-a629-d2ccc29b42c2" providerId="ADAL" clId="{151E9CE8-B21B-4565-A978-68B2E862EE5B}" dt="2026-10-14T13:12:37.954" v="5039"/>
          <ac:spMkLst>
            <pc:docMk/>
            <pc:sldMk cId="2760940249" sldId="460"/>
            <ac:spMk id="23" creationId="{B5F2E967-1A4F-484E-9E3A-F23E53737C66}"/>
          </ac:spMkLst>
        </pc:spChg>
        <pc:spChg chg="mod">
          <ac:chgData name="Lisa-Marie Bassler" userId="38f25fa2-f4e2-42aa-a629-d2ccc29b42c2" providerId="ADAL" clId="{151E9CE8-B21B-4565-A978-68B2E862EE5B}" dt="2026-10-14T13:12:38.027" v="5047"/>
          <ac:spMkLst>
            <pc:docMk/>
            <pc:sldMk cId="2760940249" sldId="460"/>
            <ac:spMk id="24" creationId="{8852229D-6C37-4E4D-B42A-9D9C05E6D99C}"/>
          </ac:spMkLst>
        </pc:spChg>
        <pc:spChg chg="mod">
          <ac:chgData name="Lisa-Marie Bassler" userId="38f25fa2-f4e2-42aa-a629-d2ccc29b42c2" providerId="ADAL" clId="{151E9CE8-B21B-4565-A978-68B2E862EE5B}" dt="2026-10-14T13:12:38.122" v="5055"/>
          <ac:spMkLst>
            <pc:docMk/>
            <pc:sldMk cId="2760940249" sldId="460"/>
            <ac:spMk id="25" creationId="{7C248496-0A68-4D07-BCF5-CEF9917BCD01}"/>
          </ac:spMkLst>
        </pc:spChg>
        <pc:spChg chg="mod">
          <ac:chgData name="Lisa-Marie Bassler" userId="38f25fa2-f4e2-42aa-a629-d2ccc29b42c2" providerId="ADAL" clId="{151E9CE8-B21B-4565-A978-68B2E862EE5B}" dt="2026-10-13T18:30:36.608" v="2851"/>
          <ac:spMkLst>
            <pc:docMk/>
            <pc:sldMk cId="2760940249" sldId="460"/>
            <ac:spMk id="26" creationId="{C098CF99-1F33-4F20-940C-9FF0995233EF}"/>
          </ac:spMkLst>
        </pc:spChg>
      </pc:sldChg>
      <pc:sldChg chg="modSp mod">
        <pc:chgData name="Lisa-Marie Bassler" userId="38f25fa2-f4e2-42aa-a629-d2ccc29b42c2" providerId="ADAL" clId="{151E9CE8-B21B-4565-A978-68B2E862EE5B}" dt="2026-10-14T13:19:45.946" v="5181"/>
        <pc:sldMkLst>
          <pc:docMk/>
          <pc:sldMk cId="832991591" sldId="461"/>
        </pc:sldMkLst>
        <pc:spChg chg="mod">
          <ac:chgData name="Lisa-Marie Bassler" userId="38f25fa2-f4e2-42aa-a629-d2ccc29b42c2" providerId="ADAL" clId="{151E9CE8-B21B-4565-A978-68B2E862EE5B}" dt="2026-10-14T13:17:21.657" v="5125"/>
          <ac:spMkLst>
            <pc:docMk/>
            <pc:sldMk cId="832991591" sldId="461"/>
            <ac:spMk id="4" creationId="{55D5855A-33D6-4A56-9E36-B4A1EC4521F3}"/>
          </ac:spMkLst>
        </pc:spChg>
        <pc:spChg chg="mod">
          <ac:chgData name="Lisa-Marie Bassler" userId="38f25fa2-f4e2-42aa-a629-d2ccc29b42c2" providerId="ADAL" clId="{151E9CE8-B21B-4565-A978-68B2E862EE5B}" dt="2026-10-14T13:19:45.946" v="5181"/>
          <ac:spMkLst>
            <pc:docMk/>
            <pc:sldMk cId="832991591" sldId="461"/>
            <ac:spMk id="5" creationId="{47D4B442-BD0B-4457-94B4-467ABD290A07}"/>
          </ac:spMkLst>
        </pc:spChg>
        <pc:spChg chg="mod">
          <ac:chgData name="Lisa-Marie Bassler" userId="38f25fa2-f4e2-42aa-a629-d2ccc29b42c2" providerId="ADAL" clId="{151E9CE8-B21B-4565-A978-68B2E862EE5B}" dt="2026-10-14T09:59:47.308" v="3049"/>
          <ac:spMkLst>
            <pc:docMk/>
            <pc:sldMk cId="832991591" sldId="461"/>
            <ac:spMk id="8" creationId="{6B74EF6F-F7F0-4E2A-B856-457AD754394E}"/>
          </ac:spMkLst>
        </pc:spChg>
        <pc:spChg chg="mod">
          <ac:chgData name="Lisa-Marie Bassler" userId="38f25fa2-f4e2-42aa-a629-d2ccc29b42c2" providerId="ADAL" clId="{151E9CE8-B21B-4565-A978-68B2E862EE5B}" dt="2026-10-14T09:59:47.595" v="3105"/>
          <ac:spMkLst>
            <pc:docMk/>
            <pc:sldMk cId="832991591" sldId="461"/>
            <ac:spMk id="10" creationId="{7FB7B21A-B474-4B0C-943B-6E342F3FC39E}"/>
          </ac:spMkLst>
        </pc:spChg>
        <pc:spChg chg="mod">
          <ac:chgData name="Lisa-Marie Bassler" userId="38f25fa2-f4e2-42aa-a629-d2ccc29b42c2" providerId="ADAL" clId="{151E9CE8-B21B-4565-A978-68B2E862EE5B}" dt="2026-10-14T13:17:30.369" v="5158"/>
          <ac:spMkLst>
            <pc:docMk/>
            <pc:sldMk cId="832991591" sldId="461"/>
            <ac:spMk id="12" creationId="{57756C8B-5B3A-4D33-8E1A-FF82BC610992}"/>
          </ac:spMkLst>
        </pc:spChg>
        <pc:spChg chg="mod">
          <ac:chgData name="Lisa-Marie Bassler" userId="38f25fa2-f4e2-42aa-a629-d2ccc29b42c2" providerId="ADAL" clId="{151E9CE8-B21B-4565-A978-68B2E862EE5B}" dt="2026-10-14T13:17:30.338" v="5156"/>
          <ac:spMkLst>
            <pc:docMk/>
            <pc:sldMk cId="832991591" sldId="461"/>
            <ac:spMk id="14" creationId="{A59C3693-4848-4C6F-836F-79293AB4CA8C}"/>
          </ac:spMkLst>
        </pc:spChg>
        <pc:spChg chg="mod">
          <ac:chgData name="Lisa-Marie Bassler" userId="38f25fa2-f4e2-42aa-a629-d2ccc29b42c2" providerId="ADAL" clId="{151E9CE8-B21B-4565-A978-68B2E862EE5B}" dt="2026-10-14T13:17:30.369" v="5159"/>
          <ac:spMkLst>
            <pc:docMk/>
            <pc:sldMk cId="832991591" sldId="461"/>
            <ac:spMk id="16" creationId="{8DC11401-55F0-451E-AF55-5A30149F1BD0}"/>
          </ac:spMkLst>
        </pc:spChg>
        <pc:spChg chg="mod">
          <ac:chgData name="Lisa-Marie Bassler" userId="38f25fa2-f4e2-42aa-a629-d2ccc29b42c2" providerId="ADAL" clId="{151E9CE8-B21B-4565-A978-68B2E862EE5B}" dt="2026-10-14T13:17:30.338" v="5157"/>
          <ac:spMkLst>
            <pc:docMk/>
            <pc:sldMk cId="832991591" sldId="461"/>
            <ac:spMk id="18" creationId="{149B2454-13F0-4A31-9E60-4F697BF6B0D3}"/>
          </ac:spMkLst>
        </pc:spChg>
      </pc:sldChg>
      <pc:sldChg chg="addSp delSp modSp mod">
        <pc:chgData name="Lisa-Marie Bassler" userId="38f25fa2-f4e2-42aa-a629-d2ccc29b42c2" providerId="ADAL" clId="{151E9CE8-B21B-4565-A978-68B2E862EE5B}" dt="2026-10-14T13:19:46.011" v="5182"/>
        <pc:sldMkLst>
          <pc:docMk/>
          <pc:sldMk cId="2771818012" sldId="462"/>
        </pc:sldMkLst>
        <pc:spChg chg="mod">
          <ac:chgData name="Lisa-Marie Bassler" userId="38f25fa2-f4e2-42aa-a629-d2ccc29b42c2" providerId="ADAL" clId="{151E9CE8-B21B-4565-A978-68B2E862EE5B}" dt="2026-10-14T13:17:31.698" v="5172"/>
          <ac:spMkLst>
            <pc:docMk/>
            <pc:sldMk cId="2771818012" sldId="462"/>
            <ac:spMk id="4" creationId="{A5D1C6E4-A591-4DA6-8AA1-213B1208AECE}"/>
          </ac:spMkLst>
        </pc:spChg>
        <pc:spChg chg="mod">
          <ac:chgData name="Lisa-Marie Bassler" userId="38f25fa2-f4e2-42aa-a629-d2ccc29b42c2" providerId="ADAL" clId="{151E9CE8-B21B-4565-A978-68B2E862EE5B}" dt="2026-10-14T13:19:46.011" v="5182"/>
          <ac:spMkLst>
            <pc:docMk/>
            <pc:sldMk cId="2771818012" sldId="462"/>
            <ac:spMk id="5" creationId="{59C95733-5BEA-435D-8C0C-0307DA873F95}"/>
          </ac:spMkLst>
        </pc:spChg>
        <pc:spChg chg="mod">
          <ac:chgData name="Lisa-Marie Bassler" userId="38f25fa2-f4e2-42aa-a629-d2ccc29b42c2" providerId="ADAL" clId="{151E9CE8-B21B-4565-A978-68B2E862EE5B}" dt="2026-10-14T09:59:47.615" v="3107"/>
          <ac:spMkLst>
            <pc:docMk/>
            <pc:sldMk cId="2771818012" sldId="462"/>
            <ac:spMk id="9" creationId="{602AB733-4AC0-412F-9E98-F2ABED7CC2EA}"/>
          </ac:spMkLst>
        </pc:spChg>
        <pc:spChg chg="mod">
          <ac:chgData name="Lisa-Marie Bassler" userId="38f25fa2-f4e2-42aa-a629-d2ccc29b42c2" providerId="ADAL" clId="{151E9CE8-B21B-4565-A978-68B2E862EE5B}" dt="2026-10-14T13:17:30.322" v="5146"/>
          <ac:spMkLst>
            <pc:docMk/>
            <pc:sldMk cId="2771818012" sldId="462"/>
            <ac:spMk id="11" creationId="{881876F2-5BF9-4060-8A9D-4AFEB9E415DC}"/>
          </ac:spMkLst>
        </pc:spChg>
        <pc:spChg chg="mod">
          <ac:chgData name="Lisa-Marie Bassler" userId="38f25fa2-f4e2-42aa-a629-d2ccc29b42c2" providerId="ADAL" clId="{151E9CE8-B21B-4565-A978-68B2E862EE5B}" dt="2026-10-14T13:17:30.322" v="5150"/>
          <ac:spMkLst>
            <pc:docMk/>
            <pc:sldMk cId="2771818012" sldId="462"/>
            <ac:spMk id="13" creationId="{49C175C0-32D9-46F1-96B8-1F09C67A15C2}"/>
          </ac:spMkLst>
        </pc:spChg>
        <pc:spChg chg="mod">
          <ac:chgData name="Lisa-Marie Bassler" userId="38f25fa2-f4e2-42aa-a629-d2ccc29b42c2" providerId="ADAL" clId="{151E9CE8-B21B-4565-A978-68B2E862EE5B}" dt="2026-10-14T13:17:30.322" v="5151"/>
          <ac:spMkLst>
            <pc:docMk/>
            <pc:sldMk cId="2771818012" sldId="462"/>
            <ac:spMk id="15" creationId="{8F86BA93-E783-48C4-8DCD-660DDA05C079}"/>
          </ac:spMkLst>
        </pc:spChg>
        <pc:spChg chg="mod">
          <ac:chgData name="Lisa-Marie Bassler" userId="38f25fa2-f4e2-42aa-a629-d2ccc29b42c2" providerId="ADAL" clId="{151E9CE8-B21B-4565-A978-68B2E862EE5B}" dt="2026-10-14T13:17:30.322" v="5155"/>
          <ac:spMkLst>
            <pc:docMk/>
            <pc:sldMk cId="2771818012" sldId="462"/>
            <ac:spMk id="17" creationId="{541A1E82-FFD5-4B93-B2B9-AC42FAE47D6F}"/>
          </ac:spMkLst>
        </pc:spChg>
        <pc:spChg chg="mod">
          <ac:chgData name="Lisa-Marie Bassler" userId="38f25fa2-f4e2-42aa-a629-d2ccc29b42c2" providerId="ADAL" clId="{151E9CE8-B21B-4565-A978-68B2E862EE5B}" dt="2026-10-13T18:30:36.614" v="2856"/>
          <ac:spMkLst>
            <pc:docMk/>
            <pc:sldMk cId="2771818012" sldId="462"/>
            <ac:spMk id="18" creationId="{46F3D8B4-B222-462E-9CAB-DCADE0C90DF2}"/>
          </ac:spMkLst>
        </pc:spChg>
        <pc:spChg chg="add del mod">
          <ac:chgData name="Lisa-Marie Bassler" userId="38f25fa2-f4e2-42aa-a629-d2ccc29b42c2" providerId="ADAL" clId="{151E9CE8-B21B-4565-A978-68B2E862EE5B}" dt="2026-10-14T09:59:51.374" v="3522"/>
          <ac:spMkLst>
            <pc:docMk/>
            <pc:sldMk cId="2771818012" sldId="462"/>
            <ac:spMk id="19" creationId="{732A7708-FFEA-4391-9843-6F310C60C0EA}"/>
          </ac:spMkLst>
        </pc:spChg>
        <pc:spChg chg="add mod">
          <ac:chgData name="Lisa-Marie Bassler" userId="38f25fa2-f4e2-42aa-a629-d2ccc29b42c2" providerId="ADAL" clId="{151E9CE8-B21B-4565-A978-68B2E862EE5B}" dt="2026-10-14T13:17:30.308" v="5145"/>
          <ac:spMkLst>
            <pc:docMk/>
            <pc:sldMk cId="2771818012" sldId="462"/>
            <ac:spMk id="20" creationId="{875F84E9-173E-4B41-B5EA-BF445B5F13AD}"/>
          </ac:spMkLst>
        </pc:spChg>
      </pc:sldChg>
      <pc:sldChg chg="modSp mod">
        <pc:chgData name="Lisa-Marie Bassler" userId="38f25fa2-f4e2-42aa-a629-d2ccc29b42c2" providerId="ADAL" clId="{151E9CE8-B21B-4565-A978-68B2E862EE5B}" dt="2026-10-14T13:20:17.722" v="5269"/>
        <pc:sldMkLst>
          <pc:docMk/>
          <pc:sldMk cId="1145721676" sldId="463"/>
        </pc:sldMkLst>
        <pc:spChg chg="mod">
          <ac:chgData name="Lisa-Marie Bassler" userId="38f25fa2-f4e2-42aa-a629-d2ccc29b42c2" providerId="ADAL" clId="{151E9CE8-B21B-4565-A978-68B2E862EE5B}" dt="2026-10-14T13:20:07.292" v="5195"/>
          <ac:spMkLst>
            <pc:docMk/>
            <pc:sldMk cId="1145721676" sldId="463"/>
            <ac:spMk id="4" creationId="{B12B4911-A3A8-43B4-A4F1-C4BA7570AC43}"/>
          </ac:spMkLst>
        </pc:spChg>
        <pc:spChg chg="mod">
          <ac:chgData name="Lisa-Marie Bassler" userId="38f25fa2-f4e2-42aa-a629-d2ccc29b42c2" providerId="ADAL" clId="{151E9CE8-B21B-4565-A978-68B2E862EE5B}" dt="2026-10-14T13:20:17.722" v="5269"/>
          <ac:spMkLst>
            <pc:docMk/>
            <pc:sldMk cId="1145721676" sldId="463"/>
            <ac:spMk id="5" creationId="{50955C46-C0D6-4A30-9B4E-3DADEE3831E5}"/>
          </ac:spMkLst>
        </pc:spChg>
        <pc:spChg chg="mod">
          <ac:chgData name="Lisa-Marie Bassler" userId="38f25fa2-f4e2-42aa-a629-d2ccc29b42c2" providerId="ADAL" clId="{151E9CE8-B21B-4565-A978-68B2E862EE5B}" dt="2026-10-14T09:59:47.340" v="3063"/>
          <ac:spMkLst>
            <pc:docMk/>
            <pc:sldMk cId="1145721676" sldId="463"/>
            <ac:spMk id="8" creationId="{A76B3860-8894-4235-8375-108DC6130D2B}"/>
          </ac:spMkLst>
        </pc:spChg>
        <pc:spChg chg="mod">
          <ac:chgData name="Lisa-Marie Bassler" userId="38f25fa2-f4e2-42aa-a629-d2ccc29b42c2" providerId="ADAL" clId="{151E9CE8-B21B-4565-A978-68B2E862EE5B}" dt="2026-10-14T09:59:47.615" v="3109"/>
          <ac:spMkLst>
            <pc:docMk/>
            <pc:sldMk cId="1145721676" sldId="463"/>
            <ac:spMk id="10" creationId="{51973201-5CB7-4E0E-B2B6-2E998BD04853}"/>
          </ac:spMkLst>
        </pc:spChg>
        <pc:spChg chg="mod">
          <ac:chgData name="Lisa-Marie Bassler" userId="38f25fa2-f4e2-42aa-a629-d2ccc29b42c2" providerId="ADAL" clId="{151E9CE8-B21B-4565-A978-68B2E862EE5B}" dt="2026-10-14T13:20:17.499" v="5238"/>
          <ac:spMkLst>
            <pc:docMk/>
            <pc:sldMk cId="1145721676" sldId="463"/>
            <ac:spMk id="11" creationId="{0F5C5CAF-2C67-4AEA-B717-CE96399E9B33}"/>
          </ac:spMkLst>
        </pc:spChg>
        <pc:spChg chg="mod">
          <ac:chgData name="Lisa-Marie Bassler" userId="38f25fa2-f4e2-42aa-a629-d2ccc29b42c2" providerId="ADAL" clId="{151E9CE8-B21B-4565-A978-68B2E862EE5B}" dt="2026-10-14T13:20:17.499" v="5244"/>
          <ac:spMkLst>
            <pc:docMk/>
            <pc:sldMk cId="1145721676" sldId="463"/>
            <ac:spMk id="12" creationId="{94EEB95B-077B-414C-9325-AB24B15F6CA1}"/>
          </ac:spMkLst>
        </pc:spChg>
        <pc:spChg chg="mod">
          <ac:chgData name="Lisa-Marie Bassler" userId="38f25fa2-f4e2-42aa-a629-d2ccc29b42c2" providerId="ADAL" clId="{151E9CE8-B21B-4565-A978-68B2E862EE5B}" dt="2026-10-14T13:20:17.499" v="5250"/>
          <ac:spMkLst>
            <pc:docMk/>
            <pc:sldMk cId="1145721676" sldId="463"/>
            <ac:spMk id="13" creationId="{7E311BF5-8E3B-4DE9-BE76-48DDE9060407}"/>
          </ac:spMkLst>
        </pc:spChg>
        <pc:spChg chg="mod">
          <ac:chgData name="Lisa-Marie Bassler" userId="38f25fa2-f4e2-42aa-a629-d2ccc29b42c2" providerId="ADAL" clId="{151E9CE8-B21B-4565-A978-68B2E862EE5B}" dt="2026-10-14T13:20:17.499" v="5256"/>
          <ac:spMkLst>
            <pc:docMk/>
            <pc:sldMk cId="1145721676" sldId="463"/>
            <ac:spMk id="14" creationId="{FB47F185-0AC6-4746-A7DC-A48C8524719C}"/>
          </ac:spMkLst>
        </pc:spChg>
        <pc:spChg chg="mod">
          <ac:chgData name="Lisa-Marie Bassler" userId="38f25fa2-f4e2-42aa-a629-d2ccc29b42c2" providerId="ADAL" clId="{151E9CE8-B21B-4565-A978-68B2E862EE5B}" dt="2026-10-14T13:20:17.515" v="5262"/>
          <ac:spMkLst>
            <pc:docMk/>
            <pc:sldMk cId="1145721676" sldId="463"/>
            <ac:spMk id="15" creationId="{15CDEA87-F17B-4F67-A8DC-9D52F4E34F65}"/>
          </ac:spMkLst>
        </pc:spChg>
        <pc:spChg chg="mod">
          <ac:chgData name="Lisa-Marie Bassler" userId="38f25fa2-f4e2-42aa-a629-d2ccc29b42c2" providerId="ADAL" clId="{151E9CE8-B21B-4565-A978-68B2E862EE5B}" dt="2026-10-14T13:20:17.515" v="5268"/>
          <ac:spMkLst>
            <pc:docMk/>
            <pc:sldMk cId="1145721676" sldId="463"/>
            <ac:spMk id="16" creationId="{D0661BC5-FD46-422A-9DBD-AEA52B985574}"/>
          </ac:spMkLst>
        </pc:spChg>
      </pc:sldChg>
      <pc:sldChg chg="modSp mod">
        <pc:chgData name="Lisa-Marie Bassler" userId="38f25fa2-f4e2-42aa-a629-d2ccc29b42c2" providerId="ADAL" clId="{151E9CE8-B21B-4565-A978-68B2E862EE5B}" dt="2026-10-14T13:20:17.735" v="5270"/>
        <pc:sldMkLst>
          <pc:docMk/>
          <pc:sldMk cId="1684441796" sldId="464"/>
        </pc:sldMkLst>
        <pc:spChg chg="mod">
          <ac:chgData name="Lisa-Marie Bassler" userId="38f25fa2-f4e2-42aa-a629-d2ccc29b42c2" providerId="ADAL" clId="{151E9CE8-B21B-4565-A978-68B2E862EE5B}" dt="2026-10-14T13:20:07.324" v="5196"/>
          <ac:spMkLst>
            <pc:docMk/>
            <pc:sldMk cId="1684441796" sldId="464"/>
            <ac:spMk id="4" creationId="{7C7CDA51-AEE3-4513-9FA6-5C0ADF7F053F}"/>
          </ac:spMkLst>
        </pc:spChg>
        <pc:spChg chg="mod">
          <ac:chgData name="Lisa-Marie Bassler" userId="38f25fa2-f4e2-42aa-a629-d2ccc29b42c2" providerId="ADAL" clId="{151E9CE8-B21B-4565-A978-68B2E862EE5B}" dt="2026-10-14T13:20:17.735" v="5270"/>
          <ac:spMkLst>
            <pc:docMk/>
            <pc:sldMk cId="1684441796" sldId="464"/>
            <ac:spMk id="5" creationId="{9ADD4A1F-4638-4910-86D0-045A466FC91C}"/>
          </ac:spMkLst>
        </pc:spChg>
        <pc:spChg chg="mod">
          <ac:chgData name="Lisa-Marie Bassler" userId="38f25fa2-f4e2-42aa-a629-d2ccc29b42c2" providerId="ADAL" clId="{151E9CE8-B21B-4565-A978-68B2E862EE5B}" dt="2026-10-14T09:59:47.629" v="3111"/>
          <ac:spMkLst>
            <pc:docMk/>
            <pc:sldMk cId="1684441796" sldId="464"/>
            <ac:spMk id="9" creationId="{7D1F19FD-0D48-4E91-888F-82D05BEEAE71}"/>
          </ac:spMkLst>
        </pc:spChg>
        <pc:spChg chg="mod">
          <ac:chgData name="Lisa-Marie Bassler" userId="38f25fa2-f4e2-42aa-a629-d2ccc29b42c2" providerId="ADAL" clId="{151E9CE8-B21B-4565-A978-68B2E862EE5B}" dt="2026-10-14T13:20:17.284" v="5202"/>
          <ac:spMkLst>
            <pc:docMk/>
            <pc:sldMk cId="1684441796" sldId="464"/>
            <ac:spMk id="10" creationId="{CF718D93-19C7-4F30-9A42-9BFF689079BD}"/>
          </ac:spMkLst>
        </pc:spChg>
        <pc:spChg chg="mod">
          <ac:chgData name="Lisa-Marie Bassler" userId="38f25fa2-f4e2-42aa-a629-d2ccc29b42c2" providerId="ADAL" clId="{151E9CE8-B21B-4565-A978-68B2E862EE5B}" dt="2026-10-14T13:20:17.286" v="5204"/>
          <ac:spMkLst>
            <pc:docMk/>
            <pc:sldMk cId="1684441796" sldId="464"/>
            <ac:spMk id="11" creationId="{653F6ADC-01DD-483D-8D1A-E774FCD6A131}"/>
          </ac:spMkLst>
        </pc:spChg>
        <pc:spChg chg="mod">
          <ac:chgData name="Lisa-Marie Bassler" userId="38f25fa2-f4e2-42aa-a629-d2ccc29b42c2" providerId="ADAL" clId="{151E9CE8-B21B-4565-A978-68B2E862EE5B}" dt="2026-10-14T13:20:17.290" v="5206"/>
          <ac:spMkLst>
            <pc:docMk/>
            <pc:sldMk cId="1684441796" sldId="464"/>
            <ac:spMk id="12" creationId="{56218A93-0ECD-47A3-99B4-6B7EF61AD9EA}"/>
          </ac:spMkLst>
        </pc:spChg>
        <pc:spChg chg="mod">
          <ac:chgData name="Lisa-Marie Bassler" userId="38f25fa2-f4e2-42aa-a629-d2ccc29b42c2" providerId="ADAL" clId="{151E9CE8-B21B-4565-A978-68B2E862EE5B}" dt="2026-10-14T13:20:17.292" v="5208"/>
          <ac:spMkLst>
            <pc:docMk/>
            <pc:sldMk cId="1684441796" sldId="464"/>
            <ac:spMk id="13" creationId="{A68D9A80-288D-42BB-A6CF-FB8BCD5646DE}"/>
          </ac:spMkLst>
        </pc:spChg>
        <pc:spChg chg="mod">
          <ac:chgData name="Lisa-Marie Bassler" userId="38f25fa2-f4e2-42aa-a629-d2ccc29b42c2" providerId="ADAL" clId="{151E9CE8-B21B-4565-A978-68B2E862EE5B}" dt="2026-10-14T13:20:17.293" v="5210"/>
          <ac:spMkLst>
            <pc:docMk/>
            <pc:sldMk cId="1684441796" sldId="464"/>
            <ac:spMk id="14" creationId="{6E459D71-22F4-41A7-A296-D26E7F2732D4}"/>
          </ac:spMkLst>
        </pc:spChg>
        <pc:spChg chg="mod">
          <ac:chgData name="Lisa-Marie Bassler" userId="38f25fa2-f4e2-42aa-a629-d2ccc29b42c2" providerId="ADAL" clId="{151E9CE8-B21B-4565-A978-68B2E862EE5B}" dt="2026-10-14T13:20:17.297" v="5212"/>
          <ac:spMkLst>
            <pc:docMk/>
            <pc:sldMk cId="1684441796" sldId="464"/>
            <ac:spMk id="15" creationId="{4F2CEE7E-3066-4F44-9212-F1AD8BFA9B9A}"/>
          </ac:spMkLst>
        </pc:spChg>
        <pc:spChg chg="mod">
          <ac:chgData name="Lisa-Marie Bassler" userId="38f25fa2-f4e2-42aa-a629-d2ccc29b42c2" providerId="ADAL" clId="{151E9CE8-B21B-4565-A978-68B2E862EE5B}" dt="2026-10-14T13:20:17.299" v="5214"/>
          <ac:spMkLst>
            <pc:docMk/>
            <pc:sldMk cId="1684441796" sldId="464"/>
            <ac:spMk id="16" creationId="{67206807-7B57-4762-8EA8-BC46A11E00D5}"/>
          </ac:spMkLst>
        </pc:spChg>
        <pc:spChg chg="mod">
          <ac:chgData name="Lisa-Marie Bassler" userId="38f25fa2-f4e2-42aa-a629-d2ccc29b42c2" providerId="ADAL" clId="{151E9CE8-B21B-4565-A978-68B2E862EE5B}" dt="2026-10-14T13:20:17.299" v="5216"/>
          <ac:spMkLst>
            <pc:docMk/>
            <pc:sldMk cId="1684441796" sldId="464"/>
            <ac:spMk id="17" creationId="{53DA99C1-5D8C-439D-AE06-C7464DBEAD94}"/>
          </ac:spMkLst>
        </pc:spChg>
        <pc:spChg chg="mod">
          <ac:chgData name="Lisa-Marie Bassler" userId="38f25fa2-f4e2-42aa-a629-d2ccc29b42c2" providerId="ADAL" clId="{151E9CE8-B21B-4565-A978-68B2E862EE5B}" dt="2026-10-14T13:20:17.301" v="5218"/>
          <ac:spMkLst>
            <pc:docMk/>
            <pc:sldMk cId="1684441796" sldId="464"/>
            <ac:spMk id="18" creationId="{873E73FD-FBE6-4EB4-B495-336014D53A0C}"/>
          </ac:spMkLst>
        </pc:spChg>
        <pc:spChg chg="mod">
          <ac:chgData name="Lisa-Marie Bassler" userId="38f25fa2-f4e2-42aa-a629-d2ccc29b42c2" providerId="ADAL" clId="{151E9CE8-B21B-4565-A978-68B2E862EE5B}" dt="2026-10-14T13:20:17.303" v="5220"/>
          <ac:spMkLst>
            <pc:docMk/>
            <pc:sldMk cId="1684441796" sldId="464"/>
            <ac:spMk id="19" creationId="{A916095C-2C86-4704-A060-13B6F9736E31}"/>
          </ac:spMkLst>
        </pc:spChg>
        <pc:spChg chg="mod">
          <ac:chgData name="Lisa-Marie Bassler" userId="38f25fa2-f4e2-42aa-a629-d2ccc29b42c2" providerId="ADAL" clId="{151E9CE8-B21B-4565-A978-68B2E862EE5B}" dt="2026-10-14T13:20:17.305" v="5222"/>
          <ac:spMkLst>
            <pc:docMk/>
            <pc:sldMk cId="1684441796" sldId="464"/>
            <ac:spMk id="20" creationId="{413BB956-8F9E-4C44-AC20-CE2C09C0F3B7}"/>
          </ac:spMkLst>
        </pc:spChg>
        <pc:spChg chg="mod">
          <ac:chgData name="Lisa-Marie Bassler" userId="38f25fa2-f4e2-42aa-a629-d2ccc29b42c2" providerId="ADAL" clId="{151E9CE8-B21B-4565-A978-68B2E862EE5B}" dt="2026-10-14T13:20:17.305" v="5224"/>
          <ac:spMkLst>
            <pc:docMk/>
            <pc:sldMk cId="1684441796" sldId="464"/>
            <ac:spMk id="21" creationId="{EF07368E-A164-4801-BF5A-8F39EA8E1678}"/>
          </ac:spMkLst>
        </pc:spChg>
        <pc:spChg chg="mod">
          <ac:chgData name="Lisa-Marie Bassler" userId="38f25fa2-f4e2-42aa-a629-d2ccc29b42c2" providerId="ADAL" clId="{151E9CE8-B21B-4565-A978-68B2E862EE5B}" dt="2026-10-14T13:20:17.307" v="5226"/>
          <ac:spMkLst>
            <pc:docMk/>
            <pc:sldMk cId="1684441796" sldId="464"/>
            <ac:spMk id="22" creationId="{59F26EE6-B499-48EE-9F34-5184D3FF699F}"/>
          </ac:spMkLst>
        </pc:spChg>
        <pc:spChg chg="mod">
          <ac:chgData name="Lisa-Marie Bassler" userId="38f25fa2-f4e2-42aa-a629-d2ccc29b42c2" providerId="ADAL" clId="{151E9CE8-B21B-4565-A978-68B2E862EE5B}" dt="2026-10-14T13:20:17.307" v="5228"/>
          <ac:spMkLst>
            <pc:docMk/>
            <pc:sldMk cId="1684441796" sldId="464"/>
            <ac:spMk id="23" creationId="{7F1F685E-ED76-4A3E-B599-02FA569F6326}"/>
          </ac:spMkLst>
        </pc:spChg>
        <pc:spChg chg="mod">
          <ac:chgData name="Lisa-Marie Bassler" userId="38f25fa2-f4e2-42aa-a629-d2ccc29b42c2" providerId="ADAL" clId="{151E9CE8-B21B-4565-A978-68B2E862EE5B}" dt="2026-10-14T13:20:17.308" v="5230"/>
          <ac:spMkLst>
            <pc:docMk/>
            <pc:sldMk cId="1684441796" sldId="464"/>
            <ac:spMk id="24" creationId="{A15EB901-CEEB-45A6-A951-EBC1F3F463E9}"/>
          </ac:spMkLst>
        </pc:spChg>
        <pc:spChg chg="mod">
          <ac:chgData name="Lisa-Marie Bassler" userId="38f25fa2-f4e2-42aa-a629-d2ccc29b42c2" providerId="ADAL" clId="{151E9CE8-B21B-4565-A978-68B2E862EE5B}" dt="2026-10-14T13:20:17.310" v="5232"/>
          <ac:spMkLst>
            <pc:docMk/>
            <pc:sldMk cId="1684441796" sldId="464"/>
            <ac:spMk id="25" creationId="{4ECDC4C1-AF0D-4EE3-B8C9-BACB8DA6E3BE}"/>
          </ac:spMkLst>
        </pc:spChg>
        <pc:spChg chg="mod">
          <ac:chgData name="Lisa-Marie Bassler" userId="38f25fa2-f4e2-42aa-a629-d2ccc29b42c2" providerId="ADAL" clId="{151E9CE8-B21B-4565-A978-68B2E862EE5B}" dt="2026-10-13T18:30:36.618" v="2861"/>
          <ac:spMkLst>
            <pc:docMk/>
            <pc:sldMk cId="1684441796" sldId="464"/>
            <ac:spMk id="26" creationId="{7A79C9F4-A379-4251-902B-9DA708E897BD}"/>
          </ac:spMkLst>
        </pc:spChg>
      </pc:sldChg>
      <pc:sldChg chg="modSp del mod">
        <pc:chgData name="Lisa-Marie Bassler" userId="38f25fa2-f4e2-42aa-a629-d2ccc29b42c2" providerId="ADAL" clId="{151E9CE8-B21B-4565-A978-68B2E862EE5B}" dt="2026-10-13T18:31:46.823" v="2868" actId="47"/>
        <pc:sldMkLst>
          <pc:docMk/>
          <pc:sldMk cId="781828619" sldId="465"/>
        </pc:sldMkLst>
        <pc:spChg chg="mod">
          <ac:chgData name="Lisa-Marie Bassler" userId="38f25fa2-f4e2-42aa-a629-d2ccc29b42c2" providerId="ADAL" clId="{151E9CE8-B21B-4565-A978-68B2E862EE5B}" dt="2026-10-13T18:31:31.160" v="2865" actId="1076"/>
          <ac:spMkLst>
            <pc:docMk/>
            <pc:sldMk cId="781828619" sldId="465"/>
            <ac:spMk id="11" creationId="{2113E3EB-A9D1-B29F-7F0B-0854068D0BD9}"/>
          </ac:spMkLst>
        </pc:spChg>
      </pc:sldChg>
      <pc:sldChg chg="addSp modSp add mod">
        <pc:chgData name="Lisa-Marie Bassler" userId="38f25fa2-f4e2-42aa-a629-d2ccc29b42c2" providerId="ADAL" clId="{151E9CE8-B21B-4565-A978-68B2E862EE5B}" dt="2026-10-14T10:01:40.124" v="4186" actId="1035"/>
        <pc:sldMkLst>
          <pc:docMk/>
          <pc:sldMk cId="556309404" sldId="467"/>
        </pc:sldMkLst>
        <pc:spChg chg="mod">
          <ac:chgData name="Lisa-Marie Bassler" userId="38f25fa2-f4e2-42aa-a629-d2ccc29b42c2" providerId="ADAL" clId="{151E9CE8-B21B-4565-A978-68B2E862EE5B}" dt="2026-10-14T10:01:36.512" v="4174" actId="1036"/>
          <ac:spMkLst>
            <pc:docMk/>
            <pc:sldMk cId="556309404" sldId="467"/>
            <ac:spMk id="2" creationId="{9C65432C-6EE4-3A48-B260-083AF2E7E36A}"/>
          </ac:spMkLst>
        </pc:spChg>
        <pc:spChg chg="mod">
          <ac:chgData name="Lisa-Marie Bassler" userId="38f25fa2-f4e2-42aa-a629-d2ccc29b42c2" providerId="ADAL" clId="{151E9CE8-B21B-4565-A978-68B2E862EE5B}" dt="2026-10-14T10:01:16.881" v="3672"/>
          <ac:spMkLst>
            <pc:docMk/>
            <pc:sldMk cId="556309404" sldId="467"/>
            <ac:spMk id="3" creationId="{69BB87DD-025D-AE43-4A03-910135B61E5D}"/>
          </ac:spMkLst>
        </pc:spChg>
        <pc:spChg chg="add mod">
          <ac:chgData name="Lisa-Marie Bassler" userId="38f25fa2-f4e2-42aa-a629-d2ccc29b42c2" providerId="ADAL" clId="{151E9CE8-B21B-4565-A978-68B2E862EE5B}" dt="2026-10-14T10:01:16.974" v="3683"/>
          <ac:spMkLst>
            <pc:docMk/>
            <pc:sldMk cId="556309404" sldId="467"/>
            <ac:spMk id="4" creationId="{9AD1D168-794F-44FB-A2D4-CB85B750B17D}"/>
          </ac:spMkLst>
        </pc:spChg>
        <pc:spChg chg="add mod">
          <ac:chgData name="Lisa-Marie Bassler" userId="38f25fa2-f4e2-42aa-a629-d2ccc29b42c2" providerId="ADAL" clId="{151E9CE8-B21B-4565-A978-68B2E862EE5B}" dt="2026-10-14T10:01:16.993" v="3695"/>
          <ac:spMkLst>
            <pc:docMk/>
            <pc:sldMk cId="556309404" sldId="467"/>
            <ac:spMk id="5" creationId="{F1611FDF-6DDF-459F-96F2-089A9B89DF4F}"/>
          </ac:spMkLst>
        </pc:spChg>
        <pc:spChg chg="add mod">
          <ac:chgData name="Lisa-Marie Bassler" userId="38f25fa2-f4e2-42aa-a629-d2ccc29b42c2" providerId="ADAL" clId="{151E9CE8-B21B-4565-A978-68B2E862EE5B}" dt="2026-10-14T10:01:16.993" v="3702"/>
          <ac:spMkLst>
            <pc:docMk/>
            <pc:sldMk cId="556309404" sldId="467"/>
            <ac:spMk id="6" creationId="{E42A724B-553C-432F-928A-1019D283D28E}"/>
          </ac:spMkLst>
        </pc:spChg>
        <pc:spChg chg="add mod">
          <ac:chgData name="Lisa-Marie Bassler" userId="38f25fa2-f4e2-42aa-a629-d2ccc29b42c2" providerId="ADAL" clId="{151E9CE8-B21B-4565-A978-68B2E862EE5B}" dt="2026-10-14T10:01:17.007" v="3709"/>
          <ac:spMkLst>
            <pc:docMk/>
            <pc:sldMk cId="556309404" sldId="467"/>
            <ac:spMk id="7" creationId="{E595F3BA-FE6D-416E-A55D-1A6678C5CC3B}"/>
          </ac:spMkLst>
        </pc:spChg>
        <pc:spChg chg="add mod">
          <ac:chgData name="Lisa-Marie Bassler" userId="38f25fa2-f4e2-42aa-a629-d2ccc29b42c2" providerId="ADAL" clId="{151E9CE8-B21B-4565-A978-68B2E862EE5B}" dt="2026-10-14T10:01:17.008" v="3718"/>
          <ac:spMkLst>
            <pc:docMk/>
            <pc:sldMk cId="556309404" sldId="467"/>
            <ac:spMk id="8" creationId="{C9F8256E-419A-4168-8AF4-1022EA6F9979}"/>
          </ac:spMkLst>
        </pc:spChg>
        <pc:spChg chg="add mod">
          <ac:chgData name="Lisa-Marie Bassler" userId="38f25fa2-f4e2-42aa-a629-d2ccc29b42c2" providerId="ADAL" clId="{151E9CE8-B21B-4565-A978-68B2E862EE5B}" dt="2026-10-14T10:01:17.068" v="3725"/>
          <ac:spMkLst>
            <pc:docMk/>
            <pc:sldMk cId="556309404" sldId="467"/>
            <ac:spMk id="9" creationId="{02BDB7C8-DA08-43DB-BE64-9C04B08A0EE9}"/>
          </ac:spMkLst>
        </pc:spChg>
        <pc:spChg chg="add mod">
          <ac:chgData name="Lisa-Marie Bassler" userId="38f25fa2-f4e2-42aa-a629-d2ccc29b42c2" providerId="ADAL" clId="{151E9CE8-B21B-4565-A978-68B2E862EE5B}" dt="2026-10-14T10:01:17.102" v="3732"/>
          <ac:spMkLst>
            <pc:docMk/>
            <pc:sldMk cId="556309404" sldId="467"/>
            <ac:spMk id="10" creationId="{25B468D4-E56F-4192-B865-0A7494EF7C38}"/>
          </ac:spMkLst>
        </pc:spChg>
        <pc:spChg chg="add mod">
          <ac:chgData name="Lisa-Marie Bassler" userId="38f25fa2-f4e2-42aa-a629-d2ccc29b42c2" providerId="ADAL" clId="{151E9CE8-B21B-4565-A978-68B2E862EE5B}" dt="2026-10-14T10:01:40.124" v="4186" actId="1035"/>
          <ac:spMkLst>
            <pc:docMk/>
            <pc:sldMk cId="556309404" sldId="467"/>
            <ac:spMk id="11" creationId="{4421E340-5FA2-4420-A6CB-4BF6AFA98ADA}"/>
          </ac:spMkLst>
        </pc:spChg>
        <pc:spChg chg="add mod">
          <ac:chgData name="Lisa-Marie Bassler" userId="38f25fa2-f4e2-42aa-a629-d2ccc29b42c2" providerId="ADAL" clId="{151E9CE8-B21B-4565-A978-68B2E862EE5B}" dt="2026-10-14T10:01:17.145" v="3751"/>
          <ac:spMkLst>
            <pc:docMk/>
            <pc:sldMk cId="556309404" sldId="467"/>
            <ac:spMk id="12" creationId="{2659176C-C13F-46E1-903F-A1EA4AC3F118}"/>
          </ac:spMkLst>
        </pc:spChg>
        <pc:spChg chg="add mod">
          <ac:chgData name="Lisa-Marie Bassler" userId="38f25fa2-f4e2-42aa-a629-d2ccc29b42c2" providerId="ADAL" clId="{151E9CE8-B21B-4565-A978-68B2E862EE5B}" dt="2026-10-14T10:01:40.124" v="4186" actId="1035"/>
          <ac:spMkLst>
            <pc:docMk/>
            <pc:sldMk cId="556309404" sldId="467"/>
            <ac:spMk id="13" creationId="{F8B637AA-16DD-4878-A420-95CFB17636D5}"/>
          </ac:spMkLst>
        </pc:spChg>
        <pc:spChg chg="add mod">
          <ac:chgData name="Lisa-Marie Bassler" userId="38f25fa2-f4e2-42aa-a629-d2ccc29b42c2" providerId="ADAL" clId="{151E9CE8-B21B-4565-A978-68B2E862EE5B}" dt="2026-10-14T10:01:40.124" v="4186" actId="1035"/>
          <ac:spMkLst>
            <pc:docMk/>
            <pc:sldMk cId="556309404" sldId="467"/>
            <ac:spMk id="14" creationId="{06E33BA0-D17A-4F25-AB19-E2A006014627}"/>
          </ac:spMkLst>
        </pc:spChg>
        <pc:spChg chg="add mod">
          <ac:chgData name="Lisa-Marie Bassler" userId="38f25fa2-f4e2-42aa-a629-d2ccc29b42c2" providerId="ADAL" clId="{151E9CE8-B21B-4565-A978-68B2E862EE5B}" dt="2026-10-14T10:01:40.124" v="4186" actId="1035"/>
          <ac:spMkLst>
            <pc:docMk/>
            <pc:sldMk cId="556309404" sldId="467"/>
            <ac:spMk id="15" creationId="{36704522-96CC-42B4-9902-295A017F38C8}"/>
          </ac:spMkLst>
        </pc:spChg>
        <pc:spChg chg="add mod">
          <ac:chgData name="Lisa-Marie Bassler" userId="38f25fa2-f4e2-42aa-a629-d2ccc29b42c2" providerId="ADAL" clId="{151E9CE8-B21B-4565-A978-68B2E862EE5B}" dt="2026-10-14T10:01:17.158" v="3791"/>
          <ac:spMkLst>
            <pc:docMk/>
            <pc:sldMk cId="556309404" sldId="467"/>
            <ac:spMk id="16" creationId="{074F8360-D042-43CC-92BD-970A69201144}"/>
          </ac:spMkLst>
        </pc:spChg>
        <pc:spChg chg="add mod">
          <ac:chgData name="Lisa-Marie Bassler" userId="38f25fa2-f4e2-42aa-a629-d2ccc29b42c2" providerId="ADAL" clId="{151E9CE8-B21B-4565-A978-68B2E862EE5B}" dt="2026-10-14T10:01:40.124" v="4186" actId="1035"/>
          <ac:spMkLst>
            <pc:docMk/>
            <pc:sldMk cId="556309404" sldId="467"/>
            <ac:spMk id="17" creationId="{55D76A5F-47CF-471B-9FEC-672ECC02538A}"/>
          </ac:spMkLst>
        </pc:spChg>
        <pc:spChg chg="add mod">
          <ac:chgData name="Lisa-Marie Bassler" userId="38f25fa2-f4e2-42aa-a629-d2ccc29b42c2" providerId="ADAL" clId="{151E9CE8-B21B-4565-A978-68B2E862EE5B}" dt="2026-10-14T10:01:17.176" v="3812"/>
          <ac:spMkLst>
            <pc:docMk/>
            <pc:sldMk cId="556309404" sldId="467"/>
            <ac:spMk id="18" creationId="{C4E2BDD2-388D-4894-9450-E92661EEE030}"/>
          </ac:spMkLst>
        </pc:spChg>
        <pc:spChg chg="add mod">
          <ac:chgData name="Lisa-Marie Bassler" userId="38f25fa2-f4e2-42aa-a629-d2ccc29b42c2" providerId="ADAL" clId="{151E9CE8-B21B-4565-A978-68B2E862EE5B}" dt="2026-10-14T10:01:26.254" v="4128" actId="27636"/>
          <ac:spMkLst>
            <pc:docMk/>
            <pc:sldMk cId="556309404" sldId="467"/>
            <ac:spMk id="19" creationId="{421C950E-0E24-4DEF-A02B-E0A01D0ADFF7}"/>
          </ac:spMkLst>
        </pc:spChg>
        <pc:spChg chg="add mod">
          <ac:chgData name="Lisa-Marie Bassler" userId="38f25fa2-f4e2-42aa-a629-d2ccc29b42c2" providerId="ADAL" clId="{151E9CE8-B21B-4565-A978-68B2E862EE5B}" dt="2026-10-14T10:01:17.192" v="3831"/>
          <ac:spMkLst>
            <pc:docMk/>
            <pc:sldMk cId="556309404" sldId="467"/>
            <ac:spMk id="20" creationId="{F20C86DC-E0A6-4E62-A060-0C0D3A3B066D}"/>
          </ac:spMkLst>
        </pc:spChg>
        <pc:spChg chg="add mod">
          <ac:chgData name="Lisa-Marie Bassler" userId="38f25fa2-f4e2-42aa-a629-d2ccc29b42c2" providerId="ADAL" clId="{151E9CE8-B21B-4565-A978-68B2E862EE5B}" dt="2026-10-14T10:01:40.124" v="4186" actId="1035"/>
          <ac:spMkLst>
            <pc:docMk/>
            <pc:sldMk cId="556309404" sldId="467"/>
            <ac:spMk id="21" creationId="{08B1D643-C0A3-4E47-ACEE-71CFE28BC09F}"/>
          </ac:spMkLst>
        </pc:spChg>
        <pc:spChg chg="add mod">
          <ac:chgData name="Lisa-Marie Bassler" userId="38f25fa2-f4e2-42aa-a629-d2ccc29b42c2" providerId="ADAL" clId="{151E9CE8-B21B-4565-A978-68B2E862EE5B}" dt="2026-10-14T10:01:40.124" v="4186" actId="1035"/>
          <ac:spMkLst>
            <pc:docMk/>
            <pc:sldMk cId="556309404" sldId="467"/>
            <ac:spMk id="22" creationId="{04F1130A-EAD7-45ED-8694-6DC70CEC1A06}"/>
          </ac:spMkLst>
        </pc:spChg>
        <pc:spChg chg="add mod">
          <ac:chgData name="Lisa-Marie Bassler" userId="38f25fa2-f4e2-42aa-a629-d2ccc29b42c2" providerId="ADAL" clId="{151E9CE8-B21B-4565-A978-68B2E862EE5B}" dt="2026-10-14T10:01:40.124" v="4186" actId="1035"/>
          <ac:spMkLst>
            <pc:docMk/>
            <pc:sldMk cId="556309404" sldId="467"/>
            <ac:spMk id="23" creationId="{3BEB8ACB-278F-4152-849E-BE22683A050E}"/>
          </ac:spMkLst>
        </pc:spChg>
        <pc:spChg chg="add mod">
          <ac:chgData name="Lisa-Marie Bassler" userId="38f25fa2-f4e2-42aa-a629-d2ccc29b42c2" providerId="ADAL" clId="{151E9CE8-B21B-4565-A978-68B2E862EE5B}" dt="2026-10-14T10:01:40.124" v="4186" actId="1035"/>
          <ac:spMkLst>
            <pc:docMk/>
            <pc:sldMk cId="556309404" sldId="467"/>
            <ac:spMk id="24" creationId="{5478501E-5B26-4B31-AB8D-E82991322816}"/>
          </ac:spMkLst>
        </pc:spChg>
        <pc:spChg chg="add mod">
          <ac:chgData name="Lisa-Marie Bassler" userId="38f25fa2-f4e2-42aa-a629-d2ccc29b42c2" providerId="ADAL" clId="{151E9CE8-B21B-4565-A978-68B2E862EE5B}" dt="2026-10-14T10:01:40.124" v="4186" actId="1035"/>
          <ac:spMkLst>
            <pc:docMk/>
            <pc:sldMk cId="556309404" sldId="467"/>
            <ac:spMk id="25" creationId="{7F57558C-AD7D-4FFA-ADB2-1EB767440250}"/>
          </ac:spMkLst>
        </pc:spChg>
        <pc:spChg chg="add mod">
          <ac:chgData name="Lisa-Marie Bassler" userId="38f25fa2-f4e2-42aa-a629-d2ccc29b42c2" providerId="ADAL" clId="{151E9CE8-B21B-4565-A978-68B2E862EE5B}" dt="2026-10-14T10:01:17.260" v="3892"/>
          <ac:spMkLst>
            <pc:docMk/>
            <pc:sldMk cId="556309404" sldId="467"/>
            <ac:spMk id="26" creationId="{B912EDBC-E828-4B32-BBF3-5F4A93B2D272}"/>
          </ac:spMkLst>
        </pc:spChg>
      </pc:sldChg>
      <pc:sldChg chg="addSp modSp add mod">
        <pc:chgData name="Lisa-Marie Bassler" userId="38f25fa2-f4e2-42aa-a629-d2ccc29b42c2" providerId="ADAL" clId="{151E9CE8-B21B-4565-A978-68B2E862EE5B}" dt="2026-10-14T10:01:47.154" v="4204" actId="27636"/>
        <pc:sldMkLst>
          <pc:docMk/>
          <pc:sldMk cId="1163382608" sldId="468"/>
        </pc:sldMkLst>
        <pc:spChg chg="mod">
          <ac:chgData name="Lisa-Marie Bassler" userId="38f25fa2-f4e2-42aa-a629-d2ccc29b42c2" providerId="ADAL" clId="{151E9CE8-B21B-4565-A978-68B2E862EE5B}" dt="2026-10-14T10:01:47.122" v="4203" actId="2711"/>
          <ac:spMkLst>
            <pc:docMk/>
            <pc:sldMk cId="1163382608" sldId="468"/>
            <ac:spMk id="2" creationId="{9C65432C-6EE4-3A48-B260-083AF2E7E36A}"/>
          </ac:spMkLst>
        </pc:spChg>
        <pc:spChg chg="mod">
          <ac:chgData name="Lisa-Marie Bassler" userId="38f25fa2-f4e2-42aa-a629-d2ccc29b42c2" providerId="ADAL" clId="{151E9CE8-B21B-4565-A978-68B2E862EE5B}" dt="2026-10-14T10:01:17.763" v="3898"/>
          <ac:spMkLst>
            <pc:docMk/>
            <pc:sldMk cId="1163382608" sldId="468"/>
            <ac:spMk id="3" creationId="{69BB87DD-025D-AE43-4A03-910135B61E5D}"/>
          </ac:spMkLst>
        </pc:spChg>
        <pc:spChg chg="add mod">
          <ac:chgData name="Lisa-Marie Bassler" userId="38f25fa2-f4e2-42aa-a629-d2ccc29b42c2" providerId="ADAL" clId="{151E9CE8-B21B-4565-A978-68B2E862EE5B}" dt="2026-10-14T10:01:17.778" v="3909"/>
          <ac:spMkLst>
            <pc:docMk/>
            <pc:sldMk cId="1163382608" sldId="468"/>
            <ac:spMk id="4" creationId="{7CAD7680-7732-4640-9E38-E165407DFB68}"/>
          </ac:spMkLst>
        </pc:spChg>
        <pc:spChg chg="add mod">
          <ac:chgData name="Lisa-Marie Bassler" userId="38f25fa2-f4e2-42aa-a629-d2ccc29b42c2" providerId="ADAL" clId="{151E9CE8-B21B-4565-A978-68B2E862EE5B}" dt="2026-10-14T10:01:17.791" v="3921"/>
          <ac:spMkLst>
            <pc:docMk/>
            <pc:sldMk cId="1163382608" sldId="468"/>
            <ac:spMk id="5" creationId="{62676CC0-853F-4706-AA0D-DC528BE7E77F}"/>
          </ac:spMkLst>
        </pc:spChg>
        <pc:spChg chg="add mod">
          <ac:chgData name="Lisa-Marie Bassler" userId="38f25fa2-f4e2-42aa-a629-d2ccc29b42c2" providerId="ADAL" clId="{151E9CE8-B21B-4565-A978-68B2E862EE5B}" dt="2026-10-14T10:01:17.791" v="3928"/>
          <ac:spMkLst>
            <pc:docMk/>
            <pc:sldMk cId="1163382608" sldId="468"/>
            <ac:spMk id="6" creationId="{05B6EADA-8254-4379-959E-790F3D5952A7}"/>
          </ac:spMkLst>
        </pc:spChg>
        <pc:spChg chg="add mod">
          <ac:chgData name="Lisa-Marie Bassler" userId="38f25fa2-f4e2-42aa-a629-d2ccc29b42c2" providerId="ADAL" clId="{151E9CE8-B21B-4565-A978-68B2E862EE5B}" dt="2026-10-14T10:01:17.791" v="3935"/>
          <ac:spMkLst>
            <pc:docMk/>
            <pc:sldMk cId="1163382608" sldId="468"/>
            <ac:spMk id="7" creationId="{59E2AA01-FBAC-4577-99F9-2A4B0E03A5E1}"/>
          </ac:spMkLst>
        </pc:spChg>
        <pc:spChg chg="add mod">
          <ac:chgData name="Lisa-Marie Bassler" userId="38f25fa2-f4e2-42aa-a629-d2ccc29b42c2" providerId="ADAL" clId="{151E9CE8-B21B-4565-A978-68B2E862EE5B}" dt="2026-10-14T10:01:17.824" v="3942"/>
          <ac:spMkLst>
            <pc:docMk/>
            <pc:sldMk cId="1163382608" sldId="468"/>
            <ac:spMk id="8" creationId="{B01C2AF4-A06C-4DC5-A5B7-CE58DC17F19F}"/>
          </ac:spMkLst>
        </pc:spChg>
        <pc:spChg chg="add mod">
          <ac:chgData name="Lisa-Marie Bassler" userId="38f25fa2-f4e2-42aa-a629-d2ccc29b42c2" providerId="ADAL" clId="{151E9CE8-B21B-4565-A978-68B2E862EE5B}" dt="2026-10-14T10:01:17.845" v="3949"/>
          <ac:spMkLst>
            <pc:docMk/>
            <pc:sldMk cId="1163382608" sldId="468"/>
            <ac:spMk id="9" creationId="{6A184D56-2298-4D25-A999-9022914633E8}"/>
          </ac:spMkLst>
        </pc:spChg>
        <pc:spChg chg="add mod">
          <ac:chgData name="Lisa-Marie Bassler" userId="38f25fa2-f4e2-42aa-a629-d2ccc29b42c2" providerId="ADAL" clId="{151E9CE8-B21B-4565-A978-68B2E862EE5B}" dt="2026-10-14T10:01:47.122" v="4203" actId="2711"/>
          <ac:spMkLst>
            <pc:docMk/>
            <pc:sldMk cId="1163382608" sldId="468"/>
            <ac:spMk id="10" creationId="{77F7DA25-855A-43E1-8B68-B6427D9AB327}"/>
          </ac:spMkLst>
        </pc:spChg>
        <pc:spChg chg="add mod">
          <ac:chgData name="Lisa-Marie Bassler" userId="38f25fa2-f4e2-42aa-a629-d2ccc29b42c2" providerId="ADAL" clId="{151E9CE8-B21B-4565-A978-68B2E862EE5B}" dt="2026-10-14T10:01:47.122" v="4203" actId="2711"/>
          <ac:spMkLst>
            <pc:docMk/>
            <pc:sldMk cId="1163382608" sldId="468"/>
            <ac:spMk id="11" creationId="{76FFF70A-276B-497F-9DF1-F364DE967A80}"/>
          </ac:spMkLst>
        </pc:spChg>
        <pc:spChg chg="add mod">
          <ac:chgData name="Lisa-Marie Bassler" userId="38f25fa2-f4e2-42aa-a629-d2ccc29b42c2" providerId="ADAL" clId="{151E9CE8-B21B-4565-A978-68B2E862EE5B}" dt="2026-10-14T10:01:47.122" v="4203" actId="2711"/>
          <ac:spMkLst>
            <pc:docMk/>
            <pc:sldMk cId="1163382608" sldId="468"/>
            <ac:spMk id="12" creationId="{29099EFA-0560-4FC7-8E86-A57FC3287E4D}"/>
          </ac:spMkLst>
        </pc:spChg>
        <pc:spChg chg="add mod">
          <ac:chgData name="Lisa-Marie Bassler" userId="38f25fa2-f4e2-42aa-a629-d2ccc29b42c2" providerId="ADAL" clId="{151E9CE8-B21B-4565-A978-68B2E862EE5B}" dt="2026-10-14T10:01:17.874" v="3989"/>
          <ac:spMkLst>
            <pc:docMk/>
            <pc:sldMk cId="1163382608" sldId="468"/>
            <ac:spMk id="13" creationId="{EFED91DF-9B5C-47CC-8AF6-E153194C612D}"/>
          </ac:spMkLst>
        </pc:spChg>
        <pc:spChg chg="add mod">
          <ac:chgData name="Lisa-Marie Bassler" userId="38f25fa2-f4e2-42aa-a629-d2ccc29b42c2" providerId="ADAL" clId="{151E9CE8-B21B-4565-A978-68B2E862EE5B}" dt="2026-10-14T10:01:47.122" v="4203" actId="2711"/>
          <ac:spMkLst>
            <pc:docMk/>
            <pc:sldMk cId="1163382608" sldId="468"/>
            <ac:spMk id="14" creationId="{2422D6B6-BFF7-4E50-910E-332E5C55CF8E}"/>
          </ac:spMkLst>
        </pc:spChg>
        <pc:spChg chg="add mod">
          <ac:chgData name="Lisa-Marie Bassler" userId="38f25fa2-f4e2-42aa-a629-d2ccc29b42c2" providerId="ADAL" clId="{151E9CE8-B21B-4565-A978-68B2E862EE5B}" dt="2026-10-14T10:01:17.892" v="4008"/>
          <ac:spMkLst>
            <pc:docMk/>
            <pc:sldMk cId="1163382608" sldId="468"/>
            <ac:spMk id="15" creationId="{5B815DB3-BCB5-4C86-AE4B-A9C5432497F7}"/>
          </ac:spMkLst>
        </pc:spChg>
        <pc:spChg chg="add mod">
          <ac:chgData name="Lisa-Marie Bassler" userId="38f25fa2-f4e2-42aa-a629-d2ccc29b42c2" providerId="ADAL" clId="{151E9CE8-B21B-4565-A978-68B2E862EE5B}" dt="2026-10-14T10:01:47.122" v="4203" actId="2711"/>
          <ac:spMkLst>
            <pc:docMk/>
            <pc:sldMk cId="1163382608" sldId="468"/>
            <ac:spMk id="16" creationId="{FDB193A1-BF9D-4F47-B71F-829598D0AA95}"/>
          </ac:spMkLst>
        </pc:spChg>
        <pc:spChg chg="add mod">
          <ac:chgData name="Lisa-Marie Bassler" userId="38f25fa2-f4e2-42aa-a629-d2ccc29b42c2" providerId="ADAL" clId="{151E9CE8-B21B-4565-A978-68B2E862EE5B}" dt="2026-10-14T10:01:47.122" v="4203" actId="2711"/>
          <ac:spMkLst>
            <pc:docMk/>
            <pc:sldMk cId="1163382608" sldId="468"/>
            <ac:spMk id="17" creationId="{2A947966-2D4F-4B87-8151-0E5A1AEF04DE}"/>
          </ac:spMkLst>
        </pc:spChg>
        <pc:spChg chg="add mod">
          <ac:chgData name="Lisa-Marie Bassler" userId="38f25fa2-f4e2-42aa-a629-d2ccc29b42c2" providerId="ADAL" clId="{151E9CE8-B21B-4565-A978-68B2E862EE5B}" dt="2026-10-14T10:01:47.154" v="4204" actId="27636"/>
          <ac:spMkLst>
            <pc:docMk/>
            <pc:sldMk cId="1163382608" sldId="468"/>
            <ac:spMk id="18" creationId="{F45D208E-CDBF-41A5-A83F-1E9FA6674E3D}"/>
          </ac:spMkLst>
        </pc:spChg>
        <pc:spChg chg="add mod">
          <ac:chgData name="Lisa-Marie Bassler" userId="38f25fa2-f4e2-42aa-a629-d2ccc29b42c2" providerId="ADAL" clId="{151E9CE8-B21B-4565-A978-68B2E862EE5B}" dt="2026-10-14T10:01:47.122" v="4203" actId="2711"/>
          <ac:spMkLst>
            <pc:docMk/>
            <pc:sldMk cId="1163382608" sldId="468"/>
            <ac:spMk id="19" creationId="{BFA37C00-3AFD-4C52-B6AA-B4C5475A189E}"/>
          </ac:spMkLst>
        </pc:spChg>
        <pc:spChg chg="add mod">
          <ac:chgData name="Lisa-Marie Bassler" userId="38f25fa2-f4e2-42aa-a629-d2ccc29b42c2" providerId="ADAL" clId="{151E9CE8-B21B-4565-A978-68B2E862EE5B}" dt="2026-10-14T10:01:47.122" v="4203" actId="2711"/>
          <ac:spMkLst>
            <pc:docMk/>
            <pc:sldMk cId="1163382608" sldId="468"/>
            <ac:spMk id="20" creationId="{338F0DFD-0B16-47C2-B06F-806C7247D90F}"/>
          </ac:spMkLst>
        </pc:spChg>
        <pc:spChg chg="add mod">
          <ac:chgData name="Lisa-Marie Bassler" userId="38f25fa2-f4e2-42aa-a629-d2ccc29b42c2" providerId="ADAL" clId="{151E9CE8-B21B-4565-A978-68B2E862EE5B}" dt="2026-10-14T10:01:17.917" v="4069"/>
          <ac:spMkLst>
            <pc:docMk/>
            <pc:sldMk cId="1163382608" sldId="468"/>
            <ac:spMk id="21" creationId="{158B8BA4-4E25-4E80-BBD2-CCA3641AE132}"/>
          </ac:spMkLst>
        </pc:spChg>
        <pc:spChg chg="add mod">
          <ac:chgData name="Lisa-Marie Bassler" userId="38f25fa2-f4e2-42aa-a629-d2ccc29b42c2" providerId="ADAL" clId="{151E9CE8-B21B-4565-A978-68B2E862EE5B}" dt="2026-10-14T10:01:47.122" v="4203" actId="2711"/>
          <ac:spMkLst>
            <pc:docMk/>
            <pc:sldMk cId="1163382608" sldId="468"/>
            <ac:spMk id="22" creationId="{70CD6B3E-9560-476C-90BA-FF61BCE33346}"/>
          </ac:spMkLst>
        </pc:spChg>
        <pc:spChg chg="add mod">
          <ac:chgData name="Lisa-Marie Bassler" userId="38f25fa2-f4e2-42aa-a629-d2ccc29b42c2" providerId="ADAL" clId="{151E9CE8-B21B-4565-A978-68B2E862EE5B}" dt="2026-10-14T10:01:17.926" v="4088"/>
          <ac:spMkLst>
            <pc:docMk/>
            <pc:sldMk cId="1163382608" sldId="468"/>
            <ac:spMk id="23" creationId="{39249F0C-D7C9-4854-A59B-11174604A10E}"/>
          </ac:spMkLst>
        </pc:spChg>
        <pc:spChg chg="add mod">
          <ac:chgData name="Lisa-Marie Bassler" userId="38f25fa2-f4e2-42aa-a629-d2ccc29b42c2" providerId="ADAL" clId="{151E9CE8-B21B-4565-A978-68B2E862EE5B}" dt="2026-10-14T10:01:17.930" v="4099"/>
          <ac:spMkLst>
            <pc:docMk/>
            <pc:sldMk cId="1163382608" sldId="468"/>
            <ac:spMk id="24" creationId="{B9558A20-B2E5-4CC1-8093-22DE7C956B6C}"/>
          </ac:spMkLst>
        </pc:spChg>
        <pc:spChg chg="add mod">
          <ac:chgData name="Lisa-Marie Bassler" userId="38f25fa2-f4e2-42aa-a629-d2ccc29b42c2" providerId="ADAL" clId="{151E9CE8-B21B-4565-A978-68B2E862EE5B}" dt="2026-10-14T10:01:17.934" v="4109"/>
          <ac:spMkLst>
            <pc:docMk/>
            <pc:sldMk cId="1163382608" sldId="468"/>
            <ac:spMk id="25" creationId="{9992AE7B-A530-4B83-B5F3-08B57B8FE47D}"/>
          </ac:spMkLst>
        </pc:spChg>
        <pc:spChg chg="add mod">
          <ac:chgData name="Lisa-Marie Bassler" userId="38f25fa2-f4e2-42aa-a629-d2ccc29b42c2" providerId="ADAL" clId="{151E9CE8-B21B-4565-A978-68B2E862EE5B}" dt="2026-10-14T10:01:18.030" v="4126"/>
          <ac:spMkLst>
            <pc:docMk/>
            <pc:sldMk cId="1163382608" sldId="468"/>
            <ac:spMk id="26" creationId="{E3BC1F71-75E2-44D7-98A2-76FA46323A9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617E4-D1FE-502C-B295-FBE382DE06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080D5-BBFF-33E5-9BF7-60C3D35F17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372B79-8BDA-71AD-7471-CD6A2CD2AA0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1A885B-B3DF-039E-248F-FF74A2EF203F}"/>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3990430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1D429-CAB7-F3A5-22B4-A555AF760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177E83-111C-58B3-9985-093A03C889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81AA84-8E0C-CD2A-4CC9-3802812F1F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E4A8BA-C508-B81C-54C3-40131328B471}"/>
              </a:ext>
            </a:extLst>
          </p:cNvPr>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184714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35</a:t>
            </a:fld>
            <a:endParaRPr lang="en-GB"/>
          </a:p>
        </p:txBody>
      </p:sp>
    </p:spTree>
    <p:extLst>
      <p:ext uri="{BB962C8B-B14F-4D97-AF65-F5344CB8AC3E}">
        <p14:creationId xmlns:p14="http://schemas.microsoft.com/office/powerpoint/2010/main" val="2971556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A2670-E822-78FB-BF1C-E91A1AE5B3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BD1A9-3A68-CDC4-FA44-55D212851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C837F5-8F3C-4E82-BD4C-0EDBC0638D5C}"/>
              </a:ext>
            </a:extLst>
          </p:cNvPr>
          <p:cNvSpPr>
            <a:spLocks noGrp="1"/>
          </p:cNvSpPr>
          <p:nvPr>
            <p:ph type="body" idx="1"/>
          </p:nvPr>
        </p:nvSpPr>
        <p:spPr/>
        <p:txBody>
          <a:bodyPr/>
          <a:lstStyle/>
          <a:p>
            <a:pPr marL="0" indent="0" algn="l">
              <a:buNone/>
            </a:pPr>
            <a:endParaRPr lang="en-GB" b="0" i="0" dirty="0">
              <a:solidFill>
                <a:srgbClr val="2E2F30"/>
              </a:solidFill>
              <a:effectLst/>
              <a:latin typeface="Inter"/>
            </a:endParaRPr>
          </a:p>
        </p:txBody>
      </p:sp>
      <p:sp>
        <p:nvSpPr>
          <p:cNvPr id="4" name="Slide Number Placeholder 3">
            <a:extLst>
              <a:ext uri="{FF2B5EF4-FFF2-40B4-BE49-F238E27FC236}">
                <a16:creationId xmlns:a16="http://schemas.microsoft.com/office/drawing/2014/main" id="{4038BD20-81F0-6BEB-13D7-F4AD1F4B8B31}"/>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2677096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3855167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2E2F30"/>
              </a:solidFill>
              <a:effectLst/>
              <a:latin typeface="Inter"/>
            </a:endParaRPr>
          </a:p>
        </p:txBody>
      </p:sp>
      <p:sp>
        <p:nvSpPr>
          <p:cNvPr id="4" name="Slide Number Placeholder 3"/>
          <p:cNvSpPr>
            <a:spLocks noGrp="1"/>
          </p:cNvSpPr>
          <p:nvPr>
            <p:ph type="sldNum" sz="quarter" idx="5"/>
          </p:nvPr>
        </p:nvSpPr>
        <p:spPr/>
        <p:txBody>
          <a:bodyPr/>
          <a:lstStyle/>
          <a:p>
            <a:fld id="{196F252E-9641-4246-9FEB-8220527B77E0}" type="slidenum">
              <a:rPr lang="en-GB" smtClean="0"/>
              <a:t>38</a:t>
            </a:fld>
            <a:endParaRPr lang="en-GB"/>
          </a:p>
        </p:txBody>
      </p:sp>
    </p:spTree>
    <p:extLst>
      <p:ext uri="{BB962C8B-B14F-4D97-AF65-F5344CB8AC3E}">
        <p14:creationId xmlns:p14="http://schemas.microsoft.com/office/powerpoint/2010/main" val="1074146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4E4A8C-9EA5-21C7-13A9-33E7104189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D4E9F-F117-8E16-1384-30E55AFF7B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895F05-F02F-3CC6-E751-6C7FB2ACFAC4}"/>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3FA718EC-2988-42DB-4294-93812475C930}"/>
              </a:ext>
            </a:extLst>
          </p:cNvPr>
          <p:cNvSpPr>
            <a:spLocks noGrp="1"/>
          </p:cNvSpPr>
          <p:nvPr>
            <p:ph type="sldNum" sz="quarter" idx="5"/>
          </p:nvPr>
        </p:nvSpPr>
        <p:spPr/>
        <p:txBody>
          <a:bodyPr/>
          <a:lstStyle/>
          <a:p>
            <a:fld id="{196F252E-9641-4246-9FEB-8220527B77E0}" type="slidenum">
              <a:rPr lang="en-GB" smtClean="0"/>
              <a:t>39</a:t>
            </a:fld>
            <a:endParaRPr lang="en-GB"/>
          </a:p>
        </p:txBody>
      </p:sp>
    </p:spTree>
    <p:extLst>
      <p:ext uri="{BB962C8B-B14F-4D97-AF65-F5344CB8AC3E}">
        <p14:creationId xmlns:p14="http://schemas.microsoft.com/office/powerpoint/2010/main" val="654352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56CCA-DF24-92DB-D0FD-C98457FFD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67AB79-2EF8-1EB0-19B0-0D11BF0840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8E167E-4966-883A-6056-0D3D6248E4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03F5E1-121A-3F52-B2F9-B9777315B0EC}"/>
              </a:ext>
            </a:extLst>
          </p:cNvPr>
          <p:cNvSpPr>
            <a:spLocks noGrp="1"/>
          </p:cNvSpPr>
          <p:nvPr>
            <p:ph type="sldNum" sz="quarter" idx="5"/>
          </p:nvPr>
        </p:nvSpPr>
        <p:spPr/>
        <p:txBody>
          <a:bodyPr/>
          <a:lstStyle/>
          <a:p>
            <a:fld id="{196F252E-9641-4246-9FEB-8220527B77E0}" type="slidenum">
              <a:rPr lang="en-GB" smtClean="0"/>
              <a:t>40</a:t>
            </a:fld>
            <a:endParaRPr lang="en-GB"/>
          </a:p>
        </p:txBody>
      </p:sp>
    </p:spTree>
    <p:extLst>
      <p:ext uri="{BB962C8B-B14F-4D97-AF65-F5344CB8AC3E}">
        <p14:creationId xmlns:p14="http://schemas.microsoft.com/office/powerpoint/2010/main" val="2401500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42</a:t>
            </a:fld>
            <a:endParaRPr lang="en-GB"/>
          </a:p>
        </p:txBody>
      </p:sp>
    </p:spTree>
    <p:extLst>
      <p:ext uri="{BB962C8B-B14F-4D97-AF65-F5344CB8AC3E}">
        <p14:creationId xmlns:p14="http://schemas.microsoft.com/office/powerpoint/2010/main" val="2481780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237F74-552E-6729-859D-F7316216CC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33CE66-D907-2453-7D55-BA2250C314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EF0741-845F-96B5-9D5D-625586CFFE46}"/>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DE82A979-C6E0-5AA1-06C9-30C47C02A48E}"/>
              </a:ext>
            </a:extLst>
          </p:cNvPr>
          <p:cNvSpPr>
            <a:spLocks noGrp="1"/>
          </p:cNvSpPr>
          <p:nvPr>
            <p:ph type="sldNum" sz="quarter" idx="5"/>
          </p:nvPr>
        </p:nvSpPr>
        <p:spPr/>
        <p:txBody>
          <a:bodyPr/>
          <a:lstStyle/>
          <a:p>
            <a:fld id="{196F252E-9641-4246-9FEB-8220527B77E0}" type="slidenum">
              <a:rPr lang="en-GB" smtClean="0"/>
              <a:t>43</a:t>
            </a:fld>
            <a:endParaRPr lang="en-GB"/>
          </a:p>
        </p:txBody>
      </p:sp>
    </p:spTree>
    <p:extLst>
      <p:ext uri="{BB962C8B-B14F-4D97-AF65-F5344CB8AC3E}">
        <p14:creationId xmlns:p14="http://schemas.microsoft.com/office/powerpoint/2010/main" val="2646795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D5E501-489D-C2A4-BC15-DDBFCB162C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254440-AF06-CD8B-741D-DA64577691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047150-B531-5883-B462-33520E03B6DA}"/>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5C30F6B0-97B1-8645-B8EC-0E7C0DAF1BAD}"/>
              </a:ext>
            </a:extLst>
          </p:cNvPr>
          <p:cNvSpPr>
            <a:spLocks noGrp="1"/>
          </p:cNvSpPr>
          <p:nvPr>
            <p:ph type="sldNum" sz="quarter" idx="5"/>
          </p:nvPr>
        </p:nvSpPr>
        <p:spPr/>
        <p:txBody>
          <a:bodyPr/>
          <a:lstStyle/>
          <a:p>
            <a:fld id="{196F252E-9641-4246-9FEB-8220527B77E0}" type="slidenum">
              <a:rPr lang="en-GB" smtClean="0"/>
              <a:t>44</a:t>
            </a:fld>
            <a:endParaRPr lang="en-GB"/>
          </a:p>
        </p:txBody>
      </p:sp>
    </p:spTree>
    <p:extLst>
      <p:ext uri="{BB962C8B-B14F-4D97-AF65-F5344CB8AC3E}">
        <p14:creationId xmlns:p14="http://schemas.microsoft.com/office/powerpoint/2010/main" val="2252378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EBFE2-A6C8-B1BF-BBE3-65A64055E7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E83B7-FA4C-2DAB-A6E3-43521A9EAE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E6F79F-97AB-89FD-A28D-F484D6F72695}"/>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04FBFBE2-972D-0F7C-9D7A-DE3A398702E7}"/>
              </a:ext>
            </a:extLst>
          </p:cNvPr>
          <p:cNvSpPr>
            <a:spLocks noGrp="1"/>
          </p:cNvSpPr>
          <p:nvPr>
            <p:ph type="sldNum" sz="quarter" idx="5"/>
          </p:nvPr>
        </p:nvSpPr>
        <p:spPr/>
        <p:txBody>
          <a:bodyPr/>
          <a:lstStyle/>
          <a:p>
            <a:fld id="{196F252E-9641-4246-9FEB-8220527B77E0}" type="slidenum">
              <a:rPr lang="en-GB" smtClean="0"/>
              <a:t>45</a:t>
            </a:fld>
            <a:endParaRPr lang="en-GB"/>
          </a:p>
        </p:txBody>
      </p:sp>
    </p:spTree>
    <p:extLst>
      <p:ext uri="{BB962C8B-B14F-4D97-AF65-F5344CB8AC3E}">
        <p14:creationId xmlns:p14="http://schemas.microsoft.com/office/powerpoint/2010/main" val="4054256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C2334A-F8E5-C13B-FE57-B494640D3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4A09A7-9BEB-19EA-A904-BC1F739774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4E02CF-B454-214C-F157-016478A6F71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
        <p:nvSpPr>
          <p:cNvPr id="4" name="Slide Number Placeholder 3">
            <a:extLst>
              <a:ext uri="{FF2B5EF4-FFF2-40B4-BE49-F238E27FC236}">
                <a16:creationId xmlns:a16="http://schemas.microsoft.com/office/drawing/2014/main" id="{F72DFB8F-3C95-6C92-4492-C91F5A636696}"/>
              </a:ext>
            </a:extLst>
          </p:cNvPr>
          <p:cNvSpPr>
            <a:spLocks noGrp="1"/>
          </p:cNvSpPr>
          <p:nvPr>
            <p:ph type="sldNum" sz="quarter" idx="5"/>
          </p:nvPr>
        </p:nvSpPr>
        <p:spPr/>
        <p:txBody>
          <a:bodyPr/>
          <a:lstStyle/>
          <a:p>
            <a:fld id="{196F252E-9641-4246-9FEB-8220527B77E0}" type="slidenum">
              <a:rPr lang="en-GB" smtClean="0"/>
              <a:t>46</a:t>
            </a:fld>
            <a:endParaRPr lang="en-GB"/>
          </a:p>
        </p:txBody>
      </p:sp>
    </p:spTree>
    <p:extLst>
      <p:ext uri="{BB962C8B-B14F-4D97-AF65-F5344CB8AC3E}">
        <p14:creationId xmlns:p14="http://schemas.microsoft.com/office/powerpoint/2010/main" val="628699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4E43A-1BD4-8A20-7FB0-F577F8C39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76FF47-1698-5668-12E4-A6D10CE266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246278-83C1-537A-D734-B5DC08DB20D6}"/>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ED19BB59-8F8C-264A-966A-38E0171BAA0D}"/>
              </a:ext>
            </a:extLst>
          </p:cNvPr>
          <p:cNvSpPr>
            <a:spLocks noGrp="1"/>
          </p:cNvSpPr>
          <p:nvPr>
            <p:ph type="sldNum" sz="quarter" idx="5"/>
          </p:nvPr>
        </p:nvSpPr>
        <p:spPr/>
        <p:txBody>
          <a:bodyPr/>
          <a:lstStyle/>
          <a:p>
            <a:fld id="{196F252E-9641-4246-9FEB-8220527B77E0}" type="slidenum">
              <a:rPr lang="en-GB" smtClean="0"/>
              <a:t>47</a:t>
            </a:fld>
            <a:endParaRPr lang="en-GB"/>
          </a:p>
        </p:txBody>
      </p:sp>
    </p:spTree>
    <p:extLst>
      <p:ext uri="{BB962C8B-B14F-4D97-AF65-F5344CB8AC3E}">
        <p14:creationId xmlns:p14="http://schemas.microsoft.com/office/powerpoint/2010/main" val="22121307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22180-B901-9933-7B72-C66B9D866C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7BA80C-881A-B147-CE9C-8E9CCDA85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75B1E9-B6AF-B178-6FDA-8863EFE8368A}"/>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EFA8E9F8-3376-6862-AB6C-CFB046061555}"/>
              </a:ext>
            </a:extLst>
          </p:cNvPr>
          <p:cNvSpPr>
            <a:spLocks noGrp="1"/>
          </p:cNvSpPr>
          <p:nvPr>
            <p:ph type="sldNum" sz="quarter" idx="5"/>
          </p:nvPr>
        </p:nvSpPr>
        <p:spPr/>
        <p:txBody>
          <a:bodyPr/>
          <a:lstStyle/>
          <a:p>
            <a:fld id="{196F252E-9641-4246-9FEB-8220527B77E0}" type="slidenum">
              <a:rPr lang="en-GB" smtClean="0"/>
              <a:t>48</a:t>
            </a:fld>
            <a:endParaRPr lang="en-GB"/>
          </a:p>
        </p:txBody>
      </p:sp>
    </p:spTree>
    <p:extLst>
      <p:ext uri="{BB962C8B-B14F-4D97-AF65-F5344CB8AC3E}">
        <p14:creationId xmlns:p14="http://schemas.microsoft.com/office/powerpoint/2010/main" val="2320702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9573C-F742-4C4B-854A-7688F21752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45BE80-2AA8-165A-73D4-240513F894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40A834-F021-60F8-5417-21795D6DEA76}"/>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654EDCC4-FCF9-9934-1025-7C85133AA20C}"/>
              </a:ext>
            </a:extLst>
          </p:cNvPr>
          <p:cNvSpPr>
            <a:spLocks noGrp="1"/>
          </p:cNvSpPr>
          <p:nvPr>
            <p:ph type="sldNum" sz="quarter" idx="5"/>
          </p:nvPr>
        </p:nvSpPr>
        <p:spPr/>
        <p:txBody>
          <a:bodyPr/>
          <a:lstStyle/>
          <a:p>
            <a:fld id="{196F252E-9641-4246-9FEB-8220527B77E0}" type="slidenum">
              <a:rPr lang="en-GB" smtClean="0"/>
              <a:t>49</a:t>
            </a:fld>
            <a:endParaRPr lang="en-GB"/>
          </a:p>
        </p:txBody>
      </p:sp>
    </p:spTree>
    <p:extLst>
      <p:ext uri="{BB962C8B-B14F-4D97-AF65-F5344CB8AC3E}">
        <p14:creationId xmlns:p14="http://schemas.microsoft.com/office/powerpoint/2010/main" val="4117022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6AC14-3CA2-A216-3DC4-4B05D366E4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2C81F6-2C4C-398D-A6E1-773E47831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75BF6B-5CD9-24DA-D576-1A3D18250B91}"/>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55DE9AB2-5192-B35E-3453-68725BD4F02E}"/>
              </a:ext>
            </a:extLst>
          </p:cNvPr>
          <p:cNvSpPr>
            <a:spLocks noGrp="1"/>
          </p:cNvSpPr>
          <p:nvPr>
            <p:ph type="sldNum" sz="quarter" idx="5"/>
          </p:nvPr>
        </p:nvSpPr>
        <p:spPr/>
        <p:txBody>
          <a:bodyPr/>
          <a:lstStyle/>
          <a:p>
            <a:fld id="{196F252E-9641-4246-9FEB-8220527B77E0}" type="slidenum">
              <a:rPr lang="en-GB" smtClean="0"/>
              <a:t>50</a:t>
            </a:fld>
            <a:endParaRPr lang="en-GB"/>
          </a:p>
        </p:txBody>
      </p:sp>
    </p:spTree>
    <p:extLst>
      <p:ext uri="{BB962C8B-B14F-4D97-AF65-F5344CB8AC3E}">
        <p14:creationId xmlns:p14="http://schemas.microsoft.com/office/powerpoint/2010/main" val="1996670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51</a:t>
            </a:fld>
            <a:endParaRPr lang="en-GB"/>
          </a:p>
        </p:txBody>
      </p:sp>
    </p:spTree>
    <p:extLst>
      <p:ext uri="{BB962C8B-B14F-4D97-AF65-F5344CB8AC3E}">
        <p14:creationId xmlns:p14="http://schemas.microsoft.com/office/powerpoint/2010/main" val="35657520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52</a:t>
            </a:fld>
            <a:endParaRPr lang="en-GB"/>
          </a:p>
        </p:txBody>
      </p:sp>
    </p:spTree>
    <p:extLst>
      <p:ext uri="{BB962C8B-B14F-4D97-AF65-F5344CB8AC3E}">
        <p14:creationId xmlns:p14="http://schemas.microsoft.com/office/powerpoint/2010/main" val="1255654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FA11C-E365-24A5-3331-C64C50306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A831C7-741B-BFCF-68B3-448DF25984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94E456-8E03-F201-78F1-303D6FF14483}"/>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8EDA7399-C87C-90C0-0708-94F9E935C64C}"/>
              </a:ext>
            </a:extLst>
          </p:cNvPr>
          <p:cNvSpPr>
            <a:spLocks noGrp="1"/>
          </p:cNvSpPr>
          <p:nvPr>
            <p:ph type="sldNum" sz="quarter" idx="5"/>
          </p:nvPr>
        </p:nvSpPr>
        <p:spPr/>
        <p:txBody>
          <a:bodyPr/>
          <a:lstStyle/>
          <a:p>
            <a:fld id="{196F252E-9641-4246-9FEB-8220527B77E0}" type="slidenum">
              <a:rPr lang="en-GB" smtClean="0"/>
              <a:t>55</a:t>
            </a:fld>
            <a:endParaRPr lang="en-GB"/>
          </a:p>
        </p:txBody>
      </p:sp>
    </p:spTree>
    <p:extLst>
      <p:ext uri="{BB962C8B-B14F-4D97-AF65-F5344CB8AC3E}">
        <p14:creationId xmlns:p14="http://schemas.microsoft.com/office/powerpoint/2010/main" val="12229282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46C84-4366-A031-82C0-542460B94C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7516FC-5F33-63E5-88E9-54A474D1ED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A82168-6E61-841B-665B-6EFFE7790704}"/>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59F60594-274F-9C5F-7C21-29E3DA3A4EA5}"/>
              </a:ext>
            </a:extLst>
          </p:cNvPr>
          <p:cNvSpPr>
            <a:spLocks noGrp="1"/>
          </p:cNvSpPr>
          <p:nvPr>
            <p:ph type="sldNum" sz="quarter" idx="5"/>
          </p:nvPr>
        </p:nvSpPr>
        <p:spPr/>
        <p:txBody>
          <a:bodyPr/>
          <a:lstStyle/>
          <a:p>
            <a:fld id="{196F252E-9641-4246-9FEB-8220527B77E0}" type="slidenum">
              <a:rPr lang="en-GB" smtClean="0"/>
              <a:t>56</a:t>
            </a:fld>
            <a:endParaRPr lang="en-GB"/>
          </a:p>
        </p:txBody>
      </p:sp>
    </p:spTree>
    <p:extLst>
      <p:ext uri="{BB962C8B-B14F-4D97-AF65-F5344CB8AC3E}">
        <p14:creationId xmlns:p14="http://schemas.microsoft.com/office/powerpoint/2010/main" val="402155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1F4E9-34DD-9C1F-83E6-428C22713E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7FCF6-88BE-3344-C0C8-7BC730A793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B49B98-F8ED-6E62-5AC6-C486B82A584C}"/>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0C7521F6-906A-81DE-D2BF-7EBD34C8E468}"/>
              </a:ext>
            </a:extLst>
          </p:cNvPr>
          <p:cNvSpPr>
            <a:spLocks noGrp="1"/>
          </p:cNvSpPr>
          <p:nvPr>
            <p:ph type="sldNum" sz="quarter" idx="5"/>
          </p:nvPr>
        </p:nvSpPr>
        <p:spPr/>
        <p:txBody>
          <a:bodyPr/>
          <a:lstStyle/>
          <a:p>
            <a:fld id="{196F252E-9641-4246-9FEB-8220527B77E0}" type="slidenum">
              <a:rPr lang="en-GB" smtClean="0"/>
              <a:t>57</a:t>
            </a:fld>
            <a:endParaRPr lang="en-GB"/>
          </a:p>
        </p:txBody>
      </p:sp>
    </p:spTree>
    <p:extLst>
      <p:ext uri="{BB962C8B-B14F-4D97-AF65-F5344CB8AC3E}">
        <p14:creationId xmlns:p14="http://schemas.microsoft.com/office/powerpoint/2010/main" val="24871933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7908E-6AA3-A6FE-5125-12A2BA09E8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A3F4CD-48EF-18BD-446E-3ED676E25D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7A7B76-D6B9-4BFA-C0D6-1892E8E162E6}"/>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19FF6A97-C50E-A1C3-5F02-E8AB65459796}"/>
              </a:ext>
            </a:extLst>
          </p:cNvPr>
          <p:cNvSpPr>
            <a:spLocks noGrp="1"/>
          </p:cNvSpPr>
          <p:nvPr>
            <p:ph type="sldNum" sz="quarter" idx="5"/>
          </p:nvPr>
        </p:nvSpPr>
        <p:spPr/>
        <p:txBody>
          <a:bodyPr/>
          <a:lstStyle/>
          <a:p>
            <a:fld id="{196F252E-9641-4246-9FEB-8220527B77E0}" type="slidenum">
              <a:rPr lang="en-GB" smtClean="0"/>
              <a:t>58</a:t>
            </a:fld>
            <a:endParaRPr lang="en-GB"/>
          </a:p>
        </p:txBody>
      </p:sp>
    </p:spTree>
    <p:extLst>
      <p:ext uri="{BB962C8B-B14F-4D97-AF65-F5344CB8AC3E}">
        <p14:creationId xmlns:p14="http://schemas.microsoft.com/office/powerpoint/2010/main" val="1273188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49186-920F-90AB-6D4E-08C706945B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DBA869-85D3-413B-B131-AF7B3B23D6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9844D8-7AD8-F2FC-0F52-EB1E99B66648}"/>
              </a:ext>
            </a:extLst>
          </p:cNvPr>
          <p:cNvSpPr>
            <a:spLocks noGrp="1"/>
          </p:cNvSpPr>
          <p:nvPr>
            <p:ph type="body" idx="1"/>
          </p:nvPr>
        </p:nvSpPr>
        <p:spPr/>
        <p:txBody>
          <a:bodyPr/>
          <a:lstStyle/>
          <a:p>
            <a:pPr algn="l"/>
            <a:endParaRPr lang="en-GB" dirty="0"/>
          </a:p>
        </p:txBody>
      </p:sp>
      <p:sp>
        <p:nvSpPr>
          <p:cNvPr id="4" name="Slide Number Placeholder 3">
            <a:extLst>
              <a:ext uri="{FF2B5EF4-FFF2-40B4-BE49-F238E27FC236}">
                <a16:creationId xmlns:a16="http://schemas.microsoft.com/office/drawing/2014/main" id="{E7321D45-C671-63A8-DE40-CE676ED664C1}"/>
              </a:ext>
            </a:extLst>
          </p:cNvPr>
          <p:cNvSpPr>
            <a:spLocks noGrp="1"/>
          </p:cNvSpPr>
          <p:nvPr>
            <p:ph type="sldNum" sz="quarter" idx="5"/>
          </p:nvPr>
        </p:nvSpPr>
        <p:spPr/>
        <p:txBody>
          <a:bodyPr/>
          <a:lstStyle/>
          <a:p>
            <a:fld id="{196F252E-9641-4246-9FEB-8220527B77E0}" type="slidenum">
              <a:rPr lang="en-GB" smtClean="0"/>
              <a:t>59</a:t>
            </a:fld>
            <a:endParaRPr lang="en-GB"/>
          </a:p>
        </p:txBody>
      </p:sp>
    </p:spTree>
    <p:extLst>
      <p:ext uri="{BB962C8B-B14F-4D97-AF65-F5344CB8AC3E}">
        <p14:creationId xmlns:p14="http://schemas.microsoft.com/office/powerpoint/2010/main" val="11006416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0129D-B96F-0B01-92FD-CE19B8B350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0DC05-AFBF-E229-79F1-FD9505450E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9B9721-0812-0A98-E8C7-CC6872F8B92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D6B78519-4ABC-E966-13B6-EAA854C76771}"/>
              </a:ext>
            </a:extLst>
          </p:cNvPr>
          <p:cNvSpPr>
            <a:spLocks noGrp="1"/>
          </p:cNvSpPr>
          <p:nvPr>
            <p:ph type="sldNum" sz="quarter" idx="5"/>
          </p:nvPr>
        </p:nvSpPr>
        <p:spPr/>
        <p:txBody>
          <a:bodyPr/>
          <a:lstStyle/>
          <a:p>
            <a:fld id="{196F252E-9641-4246-9FEB-8220527B77E0}" type="slidenum">
              <a:rPr lang="en-GB" smtClean="0"/>
              <a:t>60</a:t>
            </a:fld>
            <a:endParaRPr lang="en-GB"/>
          </a:p>
        </p:txBody>
      </p:sp>
    </p:spTree>
    <p:extLst>
      <p:ext uri="{BB962C8B-B14F-4D97-AF65-F5344CB8AC3E}">
        <p14:creationId xmlns:p14="http://schemas.microsoft.com/office/powerpoint/2010/main" val="17351046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4BF50-4B97-B154-2D75-95FD32AC9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3E547-EC1A-A0E8-49A7-607A80DC04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258F50-7E83-1905-90BC-672D142F1F6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52B8328D-F82F-50F5-2436-2CD4039AF2DB}"/>
              </a:ext>
            </a:extLst>
          </p:cNvPr>
          <p:cNvSpPr>
            <a:spLocks noGrp="1"/>
          </p:cNvSpPr>
          <p:nvPr>
            <p:ph type="sldNum" sz="quarter" idx="5"/>
          </p:nvPr>
        </p:nvSpPr>
        <p:spPr/>
        <p:txBody>
          <a:bodyPr/>
          <a:lstStyle/>
          <a:p>
            <a:fld id="{196F252E-9641-4246-9FEB-8220527B77E0}" type="slidenum">
              <a:rPr lang="en-GB" smtClean="0"/>
              <a:t>61</a:t>
            </a:fld>
            <a:endParaRPr lang="en-GB"/>
          </a:p>
        </p:txBody>
      </p:sp>
    </p:spTree>
    <p:extLst>
      <p:ext uri="{BB962C8B-B14F-4D97-AF65-F5344CB8AC3E}">
        <p14:creationId xmlns:p14="http://schemas.microsoft.com/office/powerpoint/2010/main" val="2693835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C69F7-5EB8-A275-8C00-5ED27472BC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34372B-14E4-EEDD-4788-04CE787446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7A6640-10F8-DB0A-2B02-4CE99771C5A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8DD875CA-8363-0370-459D-2152F0DAD0C9}"/>
              </a:ext>
            </a:extLst>
          </p:cNvPr>
          <p:cNvSpPr>
            <a:spLocks noGrp="1"/>
          </p:cNvSpPr>
          <p:nvPr>
            <p:ph type="sldNum" sz="quarter" idx="5"/>
          </p:nvPr>
        </p:nvSpPr>
        <p:spPr/>
        <p:txBody>
          <a:bodyPr/>
          <a:lstStyle/>
          <a:p>
            <a:fld id="{196F252E-9641-4246-9FEB-8220527B77E0}" type="slidenum">
              <a:rPr lang="en-GB" smtClean="0"/>
              <a:t>62</a:t>
            </a:fld>
            <a:endParaRPr lang="en-GB"/>
          </a:p>
        </p:txBody>
      </p:sp>
    </p:spTree>
    <p:extLst>
      <p:ext uri="{BB962C8B-B14F-4D97-AF65-F5344CB8AC3E}">
        <p14:creationId xmlns:p14="http://schemas.microsoft.com/office/powerpoint/2010/main" val="2580568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91656-9194-7608-5F96-FC1C063A26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ED7A56-8109-F252-E750-5EB57D0B00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C1B60-0412-CA25-F5A5-FC2EA85B541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0EBBB2A2-CCD8-1D6E-7A4F-0240A106DB01}"/>
              </a:ext>
            </a:extLst>
          </p:cNvPr>
          <p:cNvSpPr>
            <a:spLocks noGrp="1"/>
          </p:cNvSpPr>
          <p:nvPr>
            <p:ph type="sldNum" sz="quarter" idx="5"/>
          </p:nvPr>
        </p:nvSpPr>
        <p:spPr/>
        <p:txBody>
          <a:bodyPr/>
          <a:lstStyle/>
          <a:p>
            <a:fld id="{196F252E-9641-4246-9FEB-8220527B77E0}" type="slidenum">
              <a:rPr lang="en-GB" smtClean="0"/>
              <a:t>63</a:t>
            </a:fld>
            <a:endParaRPr lang="en-GB"/>
          </a:p>
        </p:txBody>
      </p:sp>
    </p:spTree>
    <p:extLst>
      <p:ext uri="{BB962C8B-B14F-4D97-AF65-F5344CB8AC3E}">
        <p14:creationId xmlns:p14="http://schemas.microsoft.com/office/powerpoint/2010/main" val="41594066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64</a:t>
            </a:fld>
            <a:endParaRPr lang="en-GB"/>
          </a:p>
        </p:txBody>
      </p:sp>
    </p:spTree>
    <p:extLst>
      <p:ext uri="{BB962C8B-B14F-4D97-AF65-F5344CB8AC3E}">
        <p14:creationId xmlns:p14="http://schemas.microsoft.com/office/powerpoint/2010/main" val="38988937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65</a:t>
            </a:fld>
            <a:endParaRPr lang="en-GB"/>
          </a:p>
        </p:txBody>
      </p:sp>
    </p:spTree>
    <p:extLst>
      <p:ext uri="{BB962C8B-B14F-4D97-AF65-F5344CB8AC3E}">
        <p14:creationId xmlns:p14="http://schemas.microsoft.com/office/powerpoint/2010/main" val="1706553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13/10/2026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10/13/2026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10/13/2026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54489987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5.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10/13/2026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g"/><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10.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31.xml"/><Relationship Id="rId5" Type="http://schemas.openxmlformats.org/officeDocument/2006/relationships/tags" Target="../tags/tag6.xml"/><Relationship Id="rId4" Type="http://schemas.openxmlformats.org/officeDocument/2006/relationships/tags" Target="../tags/tag5.xml"/></Relationships>
</file>

<file path=ppt/slides/_rels/slide5.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26" Type="http://schemas.openxmlformats.org/officeDocument/2006/relationships/tags" Target="../tags/tag32.xml"/><Relationship Id="rId3" Type="http://schemas.openxmlformats.org/officeDocument/2006/relationships/tags" Target="../tags/tag9.xml"/><Relationship Id="rId21" Type="http://schemas.openxmlformats.org/officeDocument/2006/relationships/tags" Target="../tags/tag27.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5" Type="http://schemas.openxmlformats.org/officeDocument/2006/relationships/tags" Target="../tags/tag31.xml"/><Relationship Id="rId2" Type="http://schemas.openxmlformats.org/officeDocument/2006/relationships/tags" Target="../tags/tag8.xml"/><Relationship Id="rId16" Type="http://schemas.openxmlformats.org/officeDocument/2006/relationships/tags" Target="../tags/tag22.xml"/><Relationship Id="rId20" Type="http://schemas.openxmlformats.org/officeDocument/2006/relationships/tags" Target="../tags/tag26.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24" Type="http://schemas.openxmlformats.org/officeDocument/2006/relationships/tags" Target="../tags/tag30.xml"/><Relationship Id="rId5" Type="http://schemas.openxmlformats.org/officeDocument/2006/relationships/tags" Target="../tags/tag11.xml"/><Relationship Id="rId15" Type="http://schemas.openxmlformats.org/officeDocument/2006/relationships/tags" Target="../tags/tag21.xml"/><Relationship Id="rId23" Type="http://schemas.openxmlformats.org/officeDocument/2006/relationships/tags" Target="../tags/tag29.xml"/><Relationship Id="rId10" Type="http://schemas.openxmlformats.org/officeDocument/2006/relationships/tags" Target="../tags/tag16.xml"/><Relationship Id="rId19" Type="http://schemas.openxmlformats.org/officeDocument/2006/relationships/tags" Target="../tags/tag25.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 Id="rId22" Type="http://schemas.openxmlformats.org/officeDocument/2006/relationships/tags" Target="../tags/tag28.xml"/><Relationship Id="rId27"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8" Type="http://schemas.openxmlformats.org/officeDocument/2006/relationships/tags" Target="../tags/tag40.xml"/><Relationship Id="rId13" Type="http://schemas.openxmlformats.org/officeDocument/2006/relationships/tags" Target="../tags/tag45.xml"/><Relationship Id="rId18" Type="http://schemas.openxmlformats.org/officeDocument/2006/relationships/tags" Target="../tags/tag50.xml"/><Relationship Id="rId26" Type="http://schemas.openxmlformats.org/officeDocument/2006/relationships/tags" Target="../tags/tag58.xml"/><Relationship Id="rId3" Type="http://schemas.openxmlformats.org/officeDocument/2006/relationships/tags" Target="../tags/tag35.xml"/><Relationship Id="rId21" Type="http://schemas.openxmlformats.org/officeDocument/2006/relationships/tags" Target="../tags/tag53.xml"/><Relationship Id="rId7" Type="http://schemas.openxmlformats.org/officeDocument/2006/relationships/tags" Target="../tags/tag39.xml"/><Relationship Id="rId12" Type="http://schemas.openxmlformats.org/officeDocument/2006/relationships/tags" Target="../tags/tag44.xml"/><Relationship Id="rId17" Type="http://schemas.openxmlformats.org/officeDocument/2006/relationships/tags" Target="../tags/tag49.xml"/><Relationship Id="rId25" Type="http://schemas.openxmlformats.org/officeDocument/2006/relationships/tags" Target="../tags/tag57.xml"/><Relationship Id="rId2" Type="http://schemas.openxmlformats.org/officeDocument/2006/relationships/tags" Target="../tags/tag34.xml"/><Relationship Id="rId16" Type="http://schemas.openxmlformats.org/officeDocument/2006/relationships/tags" Target="../tags/tag48.xml"/><Relationship Id="rId20" Type="http://schemas.openxmlformats.org/officeDocument/2006/relationships/tags" Target="../tags/tag52.xml"/><Relationship Id="rId1" Type="http://schemas.openxmlformats.org/officeDocument/2006/relationships/tags" Target="../tags/tag33.xml"/><Relationship Id="rId6" Type="http://schemas.openxmlformats.org/officeDocument/2006/relationships/tags" Target="../tags/tag38.xml"/><Relationship Id="rId11" Type="http://schemas.openxmlformats.org/officeDocument/2006/relationships/tags" Target="../tags/tag43.xml"/><Relationship Id="rId24" Type="http://schemas.openxmlformats.org/officeDocument/2006/relationships/tags" Target="../tags/tag56.xml"/><Relationship Id="rId5" Type="http://schemas.openxmlformats.org/officeDocument/2006/relationships/tags" Target="../tags/tag37.xml"/><Relationship Id="rId15" Type="http://schemas.openxmlformats.org/officeDocument/2006/relationships/tags" Target="../tags/tag47.xml"/><Relationship Id="rId23" Type="http://schemas.openxmlformats.org/officeDocument/2006/relationships/tags" Target="../tags/tag55.xml"/><Relationship Id="rId10" Type="http://schemas.openxmlformats.org/officeDocument/2006/relationships/tags" Target="../tags/tag42.xml"/><Relationship Id="rId19" Type="http://schemas.openxmlformats.org/officeDocument/2006/relationships/tags" Target="../tags/tag51.xml"/><Relationship Id="rId4" Type="http://schemas.openxmlformats.org/officeDocument/2006/relationships/tags" Target="../tags/tag36.xml"/><Relationship Id="rId9" Type="http://schemas.openxmlformats.org/officeDocument/2006/relationships/tags" Target="../tags/tag41.xml"/><Relationship Id="rId14" Type="http://schemas.openxmlformats.org/officeDocument/2006/relationships/tags" Target="../tags/tag46.xml"/><Relationship Id="rId22" Type="http://schemas.openxmlformats.org/officeDocument/2006/relationships/tags" Target="../tags/tag54.xml"/><Relationship Id="rId27"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8" Type="http://schemas.openxmlformats.org/officeDocument/2006/relationships/tags" Target="../tags/tag66.xml"/><Relationship Id="rId13" Type="http://schemas.openxmlformats.org/officeDocument/2006/relationships/tags" Target="../tags/tag71.xml"/><Relationship Id="rId18" Type="http://schemas.openxmlformats.org/officeDocument/2006/relationships/tags" Target="../tags/tag76.xml"/><Relationship Id="rId3" Type="http://schemas.openxmlformats.org/officeDocument/2006/relationships/tags" Target="../tags/tag61.xml"/><Relationship Id="rId7" Type="http://schemas.openxmlformats.org/officeDocument/2006/relationships/tags" Target="../tags/tag65.xml"/><Relationship Id="rId12" Type="http://schemas.openxmlformats.org/officeDocument/2006/relationships/tags" Target="../tags/tag70.xml"/><Relationship Id="rId17" Type="http://schemas.openxmlformats.org/officeDocument/2006/relationships/tags" Target="../tags/tag75.xml"/><Relationship Id="rId2" Type="http://schemas.openxmlformats.org/officeDocument/2006/relationships/tags" Target="../tags/tag60.xml"/><Relationship Id="rId16" Type="http://schemas.openxmlformats.org/officeDocument/2006/relationships/tags" Target="../tags/tag74.xml"/><Relationship Id="rId1" Type="http://schemas.openxmlformats.org/officeDocument/2006/relationships/tags" Target="../tags/tag59.xml"/><Relationship Id="rId6" Type="http://schemas.openxmlformats.org/officeDocument/2006/relationships/tags" Target="../tags/tag64.xml"/><Relationship Id="rId11" Type="http://schemas.openxmlformats.org/officeDocument/2006/relationships/tags" Target="../tags/tag69.xml"/><Relationship Id="rId5" Type="http://schemas.openxmlformats.org/officeDocument/2006/relationships/tags" Target="../tags/tag63.xml"/><Relationship Id="rId15" Type="http://schemas.openxmlformats.org/officeDocument/2006/relationships/tags" Target="../tags/tag73.xml"/><Relationship Id="rId10" Type="http://schemas.openxmlformats.org/officeDocument/2006/relationships/tags" Target="../tags/tag68.xml"/><Relationship Id="rId19" Type="http://schemas.openxmlformats.org/officeDocument/2006/relationships/slideLayout" Target="../slideLayouts/slideLayout31.xml"/><Relationship Id="rId4" Type="http://schemas.openxmlformats.org/officeDocument/2006/relationships/tags" Target="../tags/tag62.xml"/><Relationship Id="rId9" Type="http://schemas.openxmlformats.org/officeDocument/2006/relationships/tags" Target="../tags/tag67.xml"/><Relationship Id="rId14" Type="http://schemas.openxmlformats.org/officeDocument/2006/relationships/tags" Target="../tags/tag72.xml"/></Relationships>
</file>

<file path=ppt/slides/_rels/slide8.xml.rels><?xml version="1.0" encoding="UTF-8" standalone="yes"?>
<Relationships xmlns="http://schemas.openxmlformats.org/package/2006/relationships"><Relationship Id="rId8" Type="http://schemas.openxmlformats.org/officeDocument/2006/relationships/tags" Target="../tags/tag84.xml"/><Relationship Id="rId13" Type="http://schemas.openxmlformats.org/officeDocument/2006/relationships/tags" Target="../tags/tag89.xml"/><Relationship Id="rId18" Type="http://schemas.openxmlformats.org/officeDocument/2006/relationships/tags" Target="../tags/tag94.xml"/><Relationship Id="rId3" Type="http://schemas.openxmlformats.org/officeDocument/2006/relationships/tags" Target="../tags/tag79.xml"/><Relationship Id="rId7" Type="http://schemas.openxmlformats.org/officeDocument/2006/relationships/tags" Target="../tags/tag83.xml"/><Relationship Id="rId12" Type="http://schemas.openxmlformats.org/officeDocument/2006/relationships/tags" Target="../tags/tag88.xml"/><Relationship Id="rId17" Type="http://schemas.openxmlformats.org/officeDocument/2006/relationships/tags" Target="../tags/tag93.xml"/><Relationship Id="rId2" Type="http://schemas.openxmlformats.org/officeDocument/2006/relationships/tags" Target="../tags/tag78.xml"/><Relationship Id="rId16" Type="http://schemas.openxmlformats.org/officeDocument/2006/relationships/tags" Target="../tags/tag92.xml"/><Relationship Id="rId20" Type="http://schemas.openxmlformats.org/officeDocument/2006/relationships/slideLayout" Target="../slideLayouts/slideLayout31.xml"/><Relationship Id="rId1" Type="http://schemas.openxmlformats.org/officeDocument/2006/relationships/tags" Target="../tags/tag77.xml"/><Relationship Id="rId6" Type="http://schemas.openxmlformats.org/officeDocument/2006/relationships/tags" Target="../tags/tag82.xml"/><Relationship Id="rId11" Type="http://schemas.openxmlformats.org/officeDocument/2006/relationships/tags" Target="../tags/tag87.xml"/><Relationship Id="rId5" Type="http://schemas.openxmlformats.org/officeDocument/2006/relationships/tags" Target="../tags/tag81.xml"/><Relationship Id="rId15" Type="http://schemas.openxmlformats.org/officeDocument/2006/relationships/tags" Target="../tags/tag91.xml"/><Relationship Id="rId10" Type="http://schemas.openxmlformats.org/officeDocument/2006/relationships/tags" Target="../tags/tag86.xml"/><Relationship Id="rId19" Type="http://schemas.openxmlformats.org/officeDocument/2006/relationships/tags" Target="../tags/tag95.xml"/><Relationship Id="rId4" Type="http://schemas.openxmlformats.org/officeDocument/2006/relationships/tags" Target="../tags/tag80.xml"/><Relationship Id="rId9" Type="http://schemas.openxmlformats.org/officeDocument/2006/relationships/tags" Target="../tags/tag85.xml"/><Relationship Id="rId14" Type="http://schemas.openxmlformats.org/officeDocument/2006/relationships/tags" Target="../tags/tag90.xml"/></Relationships>
</file>

<file path=ppt/slides/_rels/slide9.xml.rels><?xml version="1.0" encoding="UTF-8" standalone="yes"?>
<Relationships xmlns="http://schemas.openxmlformats.org/package/2006/relationships"><Relationship Id="rId8" Type="http://schemas.openxmlformats.org/officeDocument/2006/relationships/tags" Target="../tags/tag103.xml"/><Relationship Id="rId13" Type="http://schemas.openxmlformats.org/officeDocument/2006/relationships/tags" Target="../tags/tag108.xml"/><Relationship Id="rId18" Type="http://schemas.openxmlformats.org/officeDocument/2006/relationships/slideLayout" Target="../slideLayouts/slideLayout31.xml"/><Relationship Id="rId3" Type="http://schemas.openxmlformats.org/officeDocument/2006/relationships/tags" Target="../tags/tag98.xml"/><Relationship Id="rId7" Type="http://schemas.openxmlformats.org/officeDocument/2006/relationships/tags" Target="../tags/tag102.xml"/><Relationship Id="rId12" Type="http://schemas.openxmlformats.org/officeDocument/2006/relationships/tags" Target="../tags/tag107.xml"/><Relationship Id="rId17" Type="http://schemas.openxmlformats.org/officeDocument/2006/relationships/tags" Target="../tags/tag112.xml"/><Relationship Id="rId2" Type="http://schemas.openxmlformats.org/officeDocument/2006/relationships/tags" Target="../tags/tag97.xml"/><Relationship Id="rId16" Type="http://schemas.openxmlformats.org/officeDocument/2006/relationships/tags" Target="../tags/tag111.xml"/><Relationship Id="rId1" Type="http://schemas.openxmlformats.org/officeDocument/2006/relationships/tags" Target="../tags/tag96.xml"/><Relationship Id="rId6" Type="http://schemas.openxmlformats.org/officeDocument/2006/relationships/tags" Target="../tags/tag101.xml"/><Relationship Id="rId11" Type="http://schemas.openxmlformats.org/officeDocument/2006/relationships/tags" Target="../tags/tag106.xml"/><Relationship Id="rId5" Type="http://schemas.openxmlformats.org/officeDocument/2006/relationships/tags" Target="../tags/tag100.xml"/><Relationship Id="rId15" Type="http://schemas.openxmlformats.org/officeDocument/2006/relationships/tags" Target="../tags/tag110.xml"/><Relationship Id="rId10" Type="http://schemas.openxmlformats.org/officeDocument/2006/relationships/tags" Target="../tags/tag105.xml"/><Relationship Id="rId4" Type="http://schemas.openxmlformats.org/officeDocument/2006/relationships/tags" Target="../tags/tag99.xml"/><Relationship Id="rId9" Type="http://schemas.openxmlformats.org/officeDocument/2006/relationships/tags" Target="../tags/tag104.xml"/><Relationship Id="rId14" Type="http://schemas.openxmlformats.org/officeDocument/2006/relationships/tags" Target="../tags/tag109.xml"/></Relationships>
</file>

<file path=ppt/slides/_rels/slide10.xml.rels><?xml version="1.0" encoding="UTF-8" standalone="yes"?>
<Relationships xmlns="http://schemas.openxmlformats.org/package/2006/relationships"><Relationship Id="rId8" Type="http://schemas.openxmlformats.org/officeDocument/2006/relationships/tags" Target="../tags/tag120.xml"/><Relationship Id="rId13" Type="http://schemas.openxmlformats.org/officeDocument/2006/relationships/tags" Target="../tags/tag125.xml"/><Relationship Id="rId18" Type="http://schemas.openxmlformats.org/officeDocument/2006/relationships/tags" Target="../tags/tag130.xml"/><Relationship Id="rId3" Type="http://schemas.openxmlformats.org/officeDocument/2006/relationships/tags" Target="../tags/tag115.xml"/><Relationship Id="rId21" Type="http://schemas.openxmlformats.org/officeDocument/2006/relationships/tags" Target="../tags/tag133.xml"/><Relationship Id="rId7" Type="http://schemas.openxmlformats.org/officeDocument/2006/relationships/tags" Target="../tags/tag119.xml"/><Relationship Id="rId12" Type="http://schemas.openxmlformats.org/officeDocument/2006/relationships/tags" Target="../tags/tag124.xml"/><Relationship Id="rId17" Type="http://schemas.openxmlformats.org/officeDocument/2006/relationships/tags" Target="../tags/tag129.xml"/><Relationship Id="rId25" Type="http://schemas.openxmlformats.org/officeDocument/2006/relationships/slideLayout" Target="../slideLayouts/slideLayout31.xml"/><Relationship Id="rId2" Type="http://schemas.openxmlformats.org/officeDocument/2006/relationships/tags" Target="../tags/tag114.xml"/><Relationship Id="rId16" Type="http://schemas.openxmlformats.org/officeDocument/2006/relationships/tags" Target="../tags/tag128.xml"/><Relationship Id="rId20" Type="http://schemas.openxmlformats.org/officeDocument/2006/relationships/tags" Target="../tags/tag132.xml"/><Relationship Id="rId1" Type="http://schemas.openxmlformats.org/officeDocument/2006/relationships/tags" Target="../tags/tag113.xml"/><Relationship Id="rId6" Type="http://schemas.openxmlformats.org/officeDocument/2006/relationships/tags" Target="../tags/tag118.xml"/><Relationship Id="rId11" Type="http://schemas.openxmlformats.org/officeDocument/2006/relationships/tags" Target="../tags/tag123.xml"/><Relationship Id="rId24" Type="http://schemas.openxmlformats.org/officeDocument/2006/relationships/tags" Target="../tags/tag136.xml"/><Relationship Id="rId5" Type="http://schemas.openxmlformats.org/officeDocument/2006/relationships/tags" Target="../tags/tag117.xml"/><Relationship Id="rId15" Type="http://schemas.openxmlformats.org/officeDocument/2006/relationships/tags" Target="../tags/tag127.xml"/><Relationship Id="rId23" Type="http://schemas.openxmlformats.org/officeDocument/2006/relationships/tags" Target="../tags/tag135.xml"/><Relationship Id="rId10" Type="http://schemas.openxmlformats.org/officeDocument/2006/relationships/tags" Target="../tags/tag122.xml"/><Relationship Id="rId19" Type="http://schemas.openxmlformats.org/officeDocument/2006/relationships/tags" Target="../tags/tag131.xml"/><Relationship Id="rId4" Type="http://schemas.openxmlformats.org/officeDocument/2006/relationships/tags" Target="../tags/tag116.xml"/><Relationship Id="rId9" Type="http://schemas.openxmlformats.org/officeDocument/2006/relationships/tags" Target="../tags/tag121.xml"/><Relationship Id="rId14" Type="http://schemas.openxmlformats.org/officeDocument/2006/relationships/tags" Target="../tags/tag126.xml"/><Relationship Id="rId22" Type="http://schemas.openxmlformats.org/officeDocument/2006/relationships/tags" Target="../tags/tag134.xml"/></Relationships>
</file>

<file path=ppt/slides/_rels/slide11.xml.rels><?xml version="1.0" encoding="UTF-8" standalone="yes"?>
<Relationships xmlns="http://schemas.openxmlformats.org/package/2006/relationships"><Relationship Id="rId8" Type="http://schemas.openxmlformats.org/officeDocument/2006/relationships/tags" Target="../tags/tag144.xml"/><Relationship Id="rId13" Type="http://schemas.openxmlformats.org/officeDocument/2006/relationships/tags" Target="../tags/tag149.xml"/><Relationship Id="rId18" Type="http://schemas.openxmlformats.org/officeDocument/2006/relationships/tags" Target="../tags/tag154.xml"/><Relationship Id="rId26" Type="http://schemas.openxmlformats.org/officeDocument/2006/relationships/tags" Target="../tags/tag162.xml"/><Relationship Id="rId3" Type="http://schemas.openxmlformats.org/officeDocument/2006/relationships/tags" Target="../tags/tag139.xml"/><Relationship Id="rId21" Type="http://schemas.openxmlformats.org/officeDocument/2006/relationships/tags" Target="../tags/tag157.xml"/><Relationship Id="rId7" Type="http://schemas.openxmlformats.org/officeDocument/2006/relationships/tags" Target="../tags/tag143.xml"/><Relationship Id="rId12" Type="http://schemas.openxmlformats.org/officeDocument/2006/relationships/tags" Target="../tags/tag148.xml"/><Relationship Id="rId17" Type="http://schemas.openxmlformats.org/officeDocument/2006/relationships/tags" Target="../tags/tag153.xml"/><Relationship Id="rId25" Type="http://schemas.openxmlformats.org/officeDocument/2006/relationships/tags" Target="../tags/tag161.xml"/><Relationship Id="rId2" Type="http://schemas.openxmlformats.org/officeDocument/2006/relationships/tags" Target="../tags/tag138.xml"/><Relationship Id="rId16" Type="http://schemas.openxmlformats.org/officeDocument/2006/relationships/tags" Target="../tags/tag152.xml"/><Relationship Id="rId20" Type="http://schemas.openxmlformats.org/officeDocument/2006/relationships/tags" Target="../tags/tag156.xml"/><Relationship Id="rId1" Type="http://schemas.openxmlformats.org/officeDocument/2006/relationships/tags" Target="../tags/tag137.xml"/><Relationship Id="rId6" Type="http://schemas.openxmlformats.org/officeDocument/2006/relationships/tags" Target="../tags/tag142.xml"/><Relationship Id="rId11" Type="http://schemas.openxmlformats.org/officeDocument/2006/relationships/tags" Target="../tags/tag147.xml"/><Relationship Id="rId24" Type="http://schemas.openxmlformats.org/officeDocument/2006/relationships/tags" Target="../tags/tag160.xml"/><Relationship Id="rId5" Type="http://schemas.openxmlformats.org/officeDocument/2006/relationships/tags" Target="../tags/tag141.xml"/><Relationship Id="rId15" Type="http://schemas.openxmlformats.org/officeDocument/2006/relationships/tags" Target="../tags/tag151.xml"/><Relationship Id="rId23" Type="http://schemas.openxmlformats.org/officeDocument/2006/relationships/tags" Target="../tags/tag159.xml"/><Relationship Id="rId10" Type="http://schemas.openxmlformats.org/officeDocument/2006/relationships/tags" Target="../tags/tag146.xml"/><Relationship Id="rId19" Type="http://schemas.openxmlformats.org/officeDocument/2006/relationships/tags" Target="../tags/tag155.xml"/><Relationship Id="rId4" Type="http://schemas.openxmlformats.org/officeDocument/2006/relationships/tags" Target="../tags/tag140.xml"/><Relationship Id="rId9" Type="http://schemas.openxmlformats.org/officeDocument/2006/relationships/tags" Target="../tags/tag145.xml"/><Relationship Id="rId14" Type="http://schemas.openxmlformats.org/officeDocument/2006/relationships/tags" Target="../tags/tag150.xml"/><Relationship Id="rId22" Type="http://schemas.openxmlformats.org/officeDocument/2006/relationships/tags" Target="../tags/tag158.xml"/><Relationship Id="rId27"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8" Type="http://schemas.openxmlformats.org/officeDocument/2006/relationships/tags" Target="../tags/tag170.xml"/><Relationship Id="rId13" Type="http://schemas.openxmlformats.org/officeDocument/2006/relationships/tags" Target="../tags/tag175.xml"/><Relationship Id="rId18" Type="http://schemas.openxmlformats.org/officeDocument/2006/relationships/tags" Target="../tags/tag180.xml"/><Relationship Id="rId26" Type="http://schemas.openxmlformats.org/officeDocument/2006/relationships/tags" Target="../tags/tag188.xml"/><Relationship Id="rId3" Type="http://schemas.openxmlformats.org/officeDocument/2006/relationships/tags" Target="../tags/tag165.xml"/><Relationship Id="rId21" Type="http://schemas.openxmlformats.org/officeDocument/2006/relationships/tags" Target="../tags/tag183.xml"/><Relationship Id="rId7" Type="http://schemas.openxmlformats.org/officeDocument/2006/relationships/tags" Target="../tags/tag169.xml"/><Relationship Id="rId12" Type="http://schemas.openxmlformats.org/officeDocument/2006/relationships/tags" Target="../tags/tag174.xml"/><Relationship Id="rId17" Type="http://schemas.openxmlformats.org/officeDocument/2006/relationships/tags" Target="../tags/tag179.xml"/><Relationship Id="rId25" Type="http://schemas.openxmlformats.org/officeDocument/2006/relationships/tags" Target="../tags/tag187.xml"/><Relationship Id="rId2" Type="http://schemas.openxmlformats.org/officeDocument/2006/relationships/tags" Target="../tags/tag164.xml"/><Relationship Id="rId16" Type="http://schemas.openxmlformats.org/officeDocument/2006/relationships/tags" Target="../tags/tag178.xml"/><Relationship Id="rId20" Type="http://schemas.openxmlformats.org/officeDocument/2006/relationships/tags" Target="../tags/tag182.xml"/><Relationship Id="rId1" Type="http://schemas.openxmlformats.org/officeDocument/2006/relationships/tags" Target="../tags/tag163.xml"/><Relationship Id="rId6" Type="http://schemas.openxmlformats.org/officeDocument/2006/relationships/tags" Target="../tags/tag168.xml"/><Relationship Id="rId11" Type="http://schemas.openxmlformats.org/officeDocument/2006/relationships/tags" Target="../tags/tag173.xml"/><Relationship Id="rId24" Type="http://schemas.openxmlformats.org/officeDocument/2006/relationships/tags" Target="../tags/tag186.xml"/><Relationship Id="rId5" Type="http://schemas.openxmlformats.org/officeDocument/2006/relationships/tags" Target="../tags/tag167.xml"/><Relationship Id="rId15" Type="http://schemas.openxmlformats.org/officeDocument/2006/relationships/tags" Target="../tags/tag177.xml"/><Relationship Id="rId23" Type="http://schemas.openxmlformats.org/officeDocument/2006/relationships/tags" Target="../tags/tag185.xml"/><Relationship Id="rId28" Type="http://schemas.openxmlformats.org/officeDocument/2006/relationships/slideLayout" Target="../slideLayouts/slideLayout31.xml"/><Relationship Id="rId10" Type="http://schemas.openxmlformats.org/officeDocument/2006/relationships/tags" Target="../tags/tag172.xml"/><Relationship Id="rId19" Type="http://schemas.openxmlformats.org/officeDocument/2006/relationships/tags" Target="../tags/tag181.xml"/><Relationship Id="rId4" Type="http://schemas.openxmlformats.org/officeDocument/2006/relationships/tags" Target="../tags/tag166.xml"/><Relationship Id="rId9" Type="http://schemas.openxmlformats.org/officeDocument/2006/relationships/tags" Target="../tags/tag171.xml"/><Relationship Id="rId14" Type="http://schemas.openxmlformats.org/officeDocument/2006/relationships/tags" Target="../tags/tag176.xml"/><Relationship Id="rId22" Type="http://schemas.openxmlformats.org/officeDocument/2006/relationships/tags" Target="../tags/tag184.xml"/><Relationship Id="rId27" Type="http://schemas.openxmlformats.org/officeDocument/2006/relationships/tags" Target="../tags/tag189.xml"/></Relationships>
</file>

<file path=ppt/slides/_rels/slide13.xml.rels><?xml version="1.0" encoding="UTF-8" standalone="yes"?>
<Relationships xmlns="http://schemas.openxmlformats.org/package/2006/relationships"><Relationship Id="rId8" Type="http://schemas.openxmlformats.org/officeDocument/2006/relationships/tags" Target="../tags/tag197.xml"/><Relationship Id="rId13" Type="http://schemas.openxmlformats.org/officeDocument/2006/relationships/tags" Target="../tags/tag202.xml"/><Relationship Id="rId18" Type="http://schemas.openxmlformats.org/officeDocument/2006/relationships/tags" Target="../tags/tag207.xml"/><Relationship Id="rId3" Type="http://schemas.openxmlformats.org/officeDocument/2006/relationships/tags" Target="../tags/tag192.xml"/><Relationship Id="rId7" Type="http://schemas.openxmlformats.org/officeDocument/2006/relationships/tags" Target="../tags/tag196.xml"/><Relationship Id="rId12" Type="http://schemas.openxmlformats.org/officeDocument/2006/relationships/tags" Target="../tags/tag201.xml"/><Relationship Id="rId17" Type="http://schemas.openxmlformats.org/officeDocument/2006/relationships/tags" Target="../tags/tag206.xml"/><Relationship Id="rId2" Type="http://schemas.openxmlformats.org/officeDocument/2006/relationships/tags" Target="../tags/tag191.xml"/><Relationship Id="rId16" Type="http://schemas.openxmlformats.org/officeDocument/2006/relationships/tags" Target="../tags/tag205.xml"/><Relationship Id="rId1" Type="http://schemas.openxmlformats.org/officeDocument/2006/relationships/tags" Target="../tags/tag190.xml"/><Relationship Id="rId6" Type="http://schemas.openxmlformats.org/officeDocument/2006/relationships/tags" Target="../tags/tag195.xml"/><Relationship Id="rId11" Type="http://schemas.openxmlformats.org/officeDocument/2006/relationships/tags" Target="../tags/tag200.xml"/><Relationship Id="rId5" Type="http://schemas.openxmlformats.org/officeDocument/2006/relationships/tags" Target="../tags/tag194.xml"/><Relationship Id="rId15" Type="http://schemas.openxmlformats.org/officeDocument/2006/relationships/tags" Target="../tags/tag204.xml"/><Relationship Id="rId10" Type="http://schemas.openxmlformats.org/officeDocument/2006/relationships/tags" Target="../tags/tag199.xml"/><Relationship Id="rId19" Type="http://schemas.openxmlformats.org/officeDocument/2006/relationships/slideLayout" Target="../slideLayouts/slideLayout31.xml"/><Relationship Id="rId4" Type="http://schemas.openxmlformats.org/officeDocument/2006/relationships/tags" Target="../tags/tag193.xml"/><Relationship Id="rId9" Type="http://schemas.openxmlformats.org/officeDocument/2006/relationships/tags" Target="../tags/tag198.xml"/><Relationship Id="rId14" Type="http://schemas.openxmlformats.org/officeDocument/2006/relationships/tags" Target="../tags/tag203.xml"/></Relationships>
</file>

<file path=ppt/slides/_rels/slide14.xml.rels><?xml version="1.0" encoding="UTF-8" standalone="yes"?>
<Relationships xmlns="http://schemas.openxmlformats.org/package/2006/relationships"><Relationship Id="rId8" Type="http://schemas.openxmlformats.org/officeDocument/2006/relationships/tags" Target="../tags/tag215.xml"/><Relationship Id="rId13" Type="http://schemas.openxmlformats.org/officeDocument/2006/relationships/tags" Target="../tags/tag220.xml"/><Relationship Id="rId18" Type="http://schemas.openxmlformats.org/officeDocument/2006/relationships/tags" Target="../tags/tag225.xml"/><Relationship Id="rId3" Type="http://schemas.openxmlformats.org/officeDocument/2006/relationships/tags" Target="../tags/tag210.xml"/><Relationship Id="rId7" Type="http://schemas.openxmlformats.org/officeDocument/2006/relationships/tags" Target="../tags/tag214.xml"/><Relationship Id="rId12" Type="http://schemas.openxmlformats.org/officeDocument/2006/relationships/tags" Target="../tags/tag219.xml"/><Relationship Id="rId17" Type="http://schemas.openxmlformats.org/officeDocument/2006/relationships/tags" Target="../tags/tag224.xml"/><Relationship Id="rId2" Type="http://schemas.openxmlformats.org/officeDocument/2006/relationships/tags" Target="../tags/tag209.xml"/><Relationship Id="rId16" Type="http://schemas.openxmlformats.org/officeDocument/2006/relationships/tags" Target="../tags/tag223.xml"/><Relationship Id="rId20" Type="http://schemas.openxmlformats.org/officeDocument/2006/relationships/slideLayout" Target="../slideLayouts/slideLayout31.xml"/><Relationship Id="rId1" Type="http://schemas.openxmlformats.org/officeDocument/2006/relationships/tags" Target="../tags/tag208.xml"/><Relationship Id="rId6" Type="http://schemas.openxmlformats.org/officeDocument/2006/relationships/tags" Target="../tags/tag213.xml"/><Relationship Id="rId11" Type="http://schemas.openxmlformats.org/officeDocument/2006/relationships/tags" Target="../tags/tag218.xml"/><Relationship Id="rId5" Type="http://schemas.openxmlformats.org/officeDocument/2006/relationships/tags" Target="../tags/tag212.xml"/><Relationship Id="rId15" Type="http://schemas.openxmlformats.org/officeDocument/2006/relationships/tags" Target="../tags/tag222.xml"/><Relationship Id="rId10" Type="http://schemas.openxmlformats.org/officeDocument/2006/relationships/tags" Target="../tags/tag217.xml"/><Relationship Id="rId19" Type="http://schemas.openxmlformats.org/officeDocument/2006/relationships/tags" Target="../tags/tag226.xml"/><Relationship Id="rId4" Type="http://schemas.openxmlformats.org/officeDocument/2006/relationships/tags" Target="../tags/tag211.xml"/><Relationship Id="rId9" Type="http://schemas.openxmlformats.org/officeDocument/2006/relationships/tags" Target="../tags/tag216.xml"/><Relationship Id="rId14" Type="http://schemas.openxmlformats.org/officeDocument/2006/relationships/tags" Target="../tags/tag221.xml"/></Relationships>
</file>

<file path=ppt/slides/_rels/slide15.xml.rels><?xml version="1.0" encoding="UTF-8" standalone="yes"?>
<Relationships xmlns="http://schemas.openxmlformats.org/package/2006/relationships"><Relationship Id="rId8" Type="http://schemas.openxmlformats.org/officeDocument/2006/relationships/tags" Target="../tags/tag234.xml"/><Relationship Id="rId13" Type="http://schemas.openxmlformats.org/officeDocument/2006/relationships/tags" Target="../tags/tag239.xml"/><Relationship Id="rId3" Type="http://schemas.openxmlformats.org/officeDocument/2006/relationships/tags" Target="../tags/tag229.xml"/><Relationship Id="rId7" Type="http://schemas.openxmlformats.org/officeDocument/2006/relationships/tags" Target="../tags/tag233.xml"/><Relationship Id="rId12" Type="http://schemas.openxmlformats.org/officeDocument/2006/relationships/tags" Target="../tags/tag238.xml"/><Relationship Id="rId17" Type="http://schemas.openxmlformats.org/officeDocument/2006/relationships/slideLayout" Target="../slideLayouts/slideLayout31.xml"/><Relationship Id="rId2" Type="http://schemas.openxmlformats.org/officeDocument/2006/relationships/tags" Target="../tags/tag228.xml"/><Relationship Id="rId16" Type="http://schemas.openxmlformats.org/officeDocument/2006/relationships/tags" Target="../tags/tag242.xml"/><Relationship Id="rId1" Type="http://schemas.openxmlformats.org/officeDocument/2006/relationships/tags" Target="../tags/tag227.xml"/><Relationship Id="rId6" Type="http://schemas.openxmlformats.org/officeDocument/2006/relationships/tags" Target="../tags/tag232.xml"/><Relationship Id="rId11" Type="http://schemas.openxmlformats.org/officeDocument/2006/relationships/tags" Target="../tags/tag237.xml"/><Relationship Id="rId5" Type="http://schemas.openxmlformats.org/officeDocument/2006/relationships/tags" Target="../tags/tag231.xml"/><Relationship Id="rId15" Type="http://schemas.openxmlformats.org/officeDocument/2006/relationships/tags" Target="../tags/tag241.xml"/><Relationship Id="rId10" Type="http://schemas.openxmlformats.org/officeDocument/2006/relationships/tags" Target="../tags/tag236.xml"/><Relationship Id="rId4" Type="http://schemas.openxmlformats.org/officeDocument/2006/relationships/tags" Target="../tags/tag230.xml"/><Relationship Id="rId9" Type="http://schemas.openxmlformats.org/officeDocument/2006/relationships/tags" Target="../tags/tag235.xml"/><Relationship Id="rId14" Type="http://schemas.openxmlformats.org/officeDocument/2006/relationships/tags" Target="../tags/tag240.xml"/></Relationships>
</file>

<file path=ppt/slides/_rels/slide16.xml.rels><?xml version="1.0" encoding="UTF-8" standalone="yes"?>
<Relationships xmlns="http://schemas.openxmlformats.org/package/2006/relationships"><Relationship Id="rId8" Type="http://schemas.openxmlformats.org/officeDocument/2006/relationships/tags" Target="../tags/tag250.xml"/><Relationship Id="rId13" Type="http://schemas.openxmlformats.org/officeDocument/2006/relationships/tags" Target="../tags/tag255.xml"/><Relationship Id="rId18" Type="http://schemas.openxmlformats.org/officeDocument/2006/relationships/tags" Target="../tags/tag260.xml"/><Relationship Id="rId26" Type="http://schemas.openxmlformats.org/officeDocument/2006/relationships/tags" Target="../tags/tag268.xml"/><Relationship Id="rId3" Type="http://schemas.openxmlformats.org/officeDocument/2006/relationships/tags" Target="../tags/tag245.xml"/><Relationship Id="rId21" Type="http://schemas.openxmlformats.org/officeDocument/2006/relationships/tags" Target="../tags/tag263.xml"/><Relationship Id="rId7" Type="http://schemas.openxmlformats.org/officeDocument/2006/relationships/tags" Target="../tags/tag249.xml"/><Relationship Id="rId12" Type="http://schemas.openxmlformats.org/officeDocument/2006/relationships/tags" Target="../tags/tag254.xml"/><Relationship Id="rId17" Type="http://schemas.openxmlformats.org/officeDocument/2006/relationships/tags" Target="../tags/tag259.xml"/><Relationship Id="rId25" Type="http://schemas.openxmlformats.org/officeDocument/2006/relationships/tags" Target="../tags/tag267.xml"/><Relationship Id="rId2" Type="http://schemas.openxmlformats.org/officeDocument/2006/relationships/tags" Target="../tags/tag244.xml"/><Relationship Id="rId16" Type="http://schemas.openxmlformats.org/officeDocument/2006/relationships/tags" Target="../tags/tag258.xml"/><Relationship Id="rId20" Type="http://schemas.openxmlformats.org/officeDocument/2006/relationships/tags" Target="../tags/tag262.xml"/><Relationship Id="rId1" Type="http://schemas.openxmlformats.org/officeDocument/2006/relationships/tags" Target="../tags/tag243.xml"/><Relationship Id="rId6" Type="http://schemas.openxmlformats.org/officeDocument/2006/relationships/tags" Target="../tags/tag248.xml"/><Relationship Id="rId11" Type="http://schemas.openxmlformats.org/officeDocument/2006/relationships/tags" Target="../tags/tag253.xml"/><Relationship Id="rId24" Type="http://schemas.openxmlformats.org/officeDocument/2006/relationships/tags" Target="../tags/tag266.xml"/><Relationship Id="rId5" Type="http://schemas.openxmlformats.org/officeDocument/2006/relationships/tags" Target="../tags/tag247.xml"/><Relationship Id="rId15" Type="http://schemas.openxmlformats.org/officeDocument/2006/relationships/tags" Target="../tags/tag257.xml"/><Relationship Id="rId23" Type="http://schemas.openxmlformats.org/officeDocument/2006/relationships/tags" Target="../tags/tag265.xml"/><Relationship Id="rId10" Type="http://schemas.openxmlformats.org/officeDocument/2006/relationships/tags" Target="../tags/tag252.xml"/><Relationship Id="rId19" Type="http://schemas.openxmlformats.org/officeDocument/2006/relationships/tags" Target="../tags/tag261.xml"/><Relationship Id="rId4" Type="http://schemas.openxmlformats.org/officeDocument/2006/relationships/tags" Target="../tags/tag246.xml"/><Relationship Id="rId9" Type="http://schemas.openxmlformats.org/officeDocument/2006/relationships/tags" Target="../tags/tag251.xml"/><Relationship Id="rId14" Type="http://schemas.openxmlformats.org/officeDocument/2006/relationships/tags" Target="../tags/tag256.xml"/><Relationship Id="rId22" Type="http://schemas.openxmlformats.org/officeDocument/2006/relationships/tags" Target="../tags/tag264.xml"/><Relationship Id="rId27"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8" Type="http://schemas.openxmlformats.org/officeDocument/2006/relationships/tags" Target="../tags/tag276.xml"/><Relationship Id="rId13" Type="http://schemas.openxmlformats.org/officeDocument/2006/relationships/tags" Target="../tags/tag281.xml"/><Relationship Id="rId18" Type="http://schemas.openxmlformats.org/officeDocument/2006/relationships/tags" Target="../tags/tag286.xml"/><Relationship Id="rId26" Type="http://schemas.openxmlformats.org/officeDocument/2006/relationships/tags" Target="../tags/tag294.xml"/><Relationship Id="rId3" Type="http://schemas.openxmlformats.org/officeDocument/2006/relationships/tags" Target="../tags/tag271.xml"/><Relationship Id="rId21" Type="http://schemas.openxmlformats.org/officeDocument/2006/relationships/tags" Target="../tags/tag289.xml"/><Relationship Id="rId7" Type="http://schemas.openxmlformats.org/officeDocument/2006/relationships/tags" Target="../tags/tag275.xml"/><Relationship Id="rId12" Type="http://schemas.openxmlformats.org/officeDocument/2006/relationships/tags" Target="../tags/tag280.xml"/><Relationship Id="rId17" Type="http://schemas.openxmlformats.org/officeDocument/2006/relationships/tags" Target="../tags/tag285.xml"/><Relationship Id="rId25" Type="http://schemas.openxmlformats.org/officeDocument/2006/relationships/tags" Target="../tags/tag293.xml"/><Relationship Id="rId2" Type="http://schemas.openxmlformats.org/officeDocument/2006/relationships/tags" Target="../tags/tag270.xml"/><Relationship Id="rId16" Type="http://schemas.openxmlformats.org/officeDocument/2006/relationships/tags" Target="../tags/tag284.xml"/><Relationship Id="rId20" Type="http://schemas.openxmlformats.org/officeDocument/2006/relationships/tags" Target="../tags/tag288.xml"/><Relationship Id="rId1" Type="http://schemas.openxmlformats.org/officeDocument/2006/relationships/tags" Target="../tags/tag269.xml"/><Relationship Id="rId6" Type="http://schemas.openxmlformats.org/officeDocument/2006/relationships/tags" Target="../tags/tag274.xml"/><Relationship Id="rId11" Type="http://schemas.openxmlformats.org/officeDocument/2006/relationships/tags" Target="../tags/tag279.xml"/><Relationship Id="rId24" Type="http://schemas.openxmlformats.org/officeDocument/2006/relationships/tags" Target="../tags/tag292.xml"/><Relationship Id="rId5" Type="http://schemas.openxmlformats.org/officeDocument/2006/relationships/tags" Target="../tags/tag273.xml"/><Relationship Id="rId15" Type="http://schemas.openxmlformats.org/officeDocument/2006/relationships/tags" Target="../tags/tag283.xml"/><Relationship Id="rId23" Type="http://schemas.openxmlformats.org/officeDocument/2006/relationships/tags" Target="../tags/tag291.xml"/><Relationship Id="rId10" Type="http://schemas.openxmlformats.org/officeDocument/2006/relationships/tags" Target="../tags/tag278.xml"/><Relationship Id="rId19" Type="http://schemas.openxmlformats.org/officeDocument/2006/relationships/tags" Target="../tags/tag287.xml"/><Relationship Id="rId4" Type="http://schemas.openxmlformats.org/officeDocument/2006/relationships/tags" Target="../tags/tag272.xml"/><Relationship Id="rId9" Type="http://schemas.openxmlformats.org/officeDocument/2006/relationships/tags" Target="../tags/tag277.xml"/><Relationship Id="rId14" Type="http://schemas.openxmlformats.org/officeDocument/2006/relationships/tags" Target="../tags/tag282.xml"/><Relationship Id="rId22" Type="http://schemas.openxmlformats.org/officeDocument/2006/relationships/tags" Target="../tags/tag290.xml"/><Relationship Id="rId27"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8" Type="http://schemas.openxmlformats.org/officeDocument/2006/relationships/tags" Target="../tags/tag302.xml"/><Relationship Id="rId13" Type="http://schemas.openxmlformats.org/officeDocument/2006/relationships/tags" Target="../tags/tag307.xml"/><Relationship Id="rId18" Type="http://schemas.openxmlformats.org/officeDocument/2006/relationships/tags" Target="../tags/tag312.xml"/><Relationship Id="rId26" Type="http://schemas.openxmlformats.org/officeDocument/2006/relationships/tags" Target="../tags/tag320.xml"/><Relationship Id="rId3" Type="http://schemas.openxmlformats.org/officeDocument/2006/relationships/tags" Target="../tags/tag297.xml"/><Relationship Id="rId21" Type="http://schemas.openxmlformats.org/officeDocument/2006/relationships/tags" Target="../tags/tag315.xml"/><Relationship Id="rId7" Type="http://schemas.openxmlformats.org/officeDocument/2006/relationships/tags" Target="../tags/tag301.xml"/><Relationship Id="rId12" Type="http://schemas.openxmlformats.org/officeDocument/2006/relationships/tags" Target="../tags/tag306.xml"/><Relationship Id="rId17" Type="http://schemas.openxmlformats.org/officeDocument/2006/relationships/tags" Target="../tags/tag311.xml"/><Relationship Id="rId25" Type="http://schemas.openxmlformats.org/officeDocument/2006/relationships/tags" Target="../tags/tag319.xml"/><Relationship Id="rId2" Type="http://schemas.openxmlformats.org/officeDocument/2006/relationships/tags" Target="../tags/tag296.xml"/><Relationship Id="rId16" Type="http://schemas.openxmlformats.org/officeDocument/2006/relationships/tags" Target="../tags/tag310.xml"/><Relationship Id="rId20" Type="http://schemas.openxmlformats.org/officeDocument/2006/relationships/tags" Target="../tags/tag314.xml"/><Relationship Id="rId1" Type="http://schemas.openxmlformats.org/officeDocument/2006/relationships/tags" Target="../tags/tag295.xml"/><Relationship Id="rId6" Type="http://schemas.openxmlformats.org/officeDocument/2006/relationships/tags" Target="../tags/tag300.xml"/><Relationship Id="rId11" Type="http://schemas.openxmlformats.org/officeDocument/2006/relationships/tags" Target="../tags/tag305.xml"/><Relationship Id="rId24" Type="http://schemas.openxmlformats.org/officeDocument/2006/relationships/tags" Target="../tags/tag318.xml"/><Relationship Id="rId5" Type="http://schemas.openxmlformats.org/officeDocument/2006/relationships/tags" Target="../tags/tag299.xml"/><Relationship Id="rId15" Type="http://schemas.openxmlformats.org/officeDocument/2006/relationships/tags" Target="../tags/tag309.xml"/><Relationship Id="rId23" Type="http://schemas.openxmlformats.org/officeDocument/2006/relationships/tags" Target="../tags/tag317.xml"/><Relationship Id="rId28" Type="http://schemas.openxmlformats.org/officeDocument/2006/relationships/slideLayout" Target="../slideLayouts/slideLayout31.xml"/><Relationship Id="rId10" Type="http://schemas.openxmlformats.org/officeDocument/2006/relationships/tags" Target="../tags/tag304.xml"/><Relationship Id="rId19" Type="http://schemas.openxmlformats.org/officeDocument/2006/relationships/tags" Target="../tags/tag313.xml"/><Relationship Id="rId4" Type="http://schemas.openxmlformats.org/officeDocument/2006/relationships/tags" Target="../tags/tag298.xml"/><Relationship Id="rId9" Type="http://schemas.openxmlformats.org/officeDocument/2006/relationships/tags" Target="../tags/tag303.xml"/><Relationship Id="rId14" Type="http://schemas.openxmlformats.org/officeDocument/2006/relationships/tags" Target="../tags/tag308.xml"/><Relationship Id="rId22" Type="http://schemas.openxmlformats.org/officeDocument/2006/relationships/tags" Target="../tags/tag316.xml"/><Relationship Id="rId27" Type="http://schemas.openxmlformats.org/officeDocument/2006/relationships/tags" Target="../tags/tag321.xml"/></Relationships>
</file>

<file path=ppt/slides/_rels/slide20.xml.rels><?xml version="1.0" encoding="UTF-8" standalone="yes"?>
<Relationships xmlns="http://schemas.openxmlformats.org/package/2006/relationships"><Relationship Id="rId8" Type="http://schemas.openxmlformats.org/officeDocument/2006/relationships/tags" Target="../tags/tag329.xml"/><Relationship Id="rId13" Type="http://schemas.openxmlformats.org/officeDocument/2006/relationships/tags" Target="../tags/tag334.xml"/><Relationship Id="rId18" Type="http://schemas.openxmlformats.org/officeDocument/2006/relationships/tags" Target="../tags/tag339.xml"/><Relationship Id="rId3" Type="http://schemas.openxmlformats.org/officeDocument/2006/relationships/tags" Target="../tags/tag324.xml"/><Relationship Id="rId7" Type="http://schemas.openxmlformats.org/officeDocument/2006/relationships/tags" Target="../tags/tag328.xml"/><Relationship Id="rId12" Type="http://schemas.openxmlformats.org/officeDocument/2006/relationships/tags" Target="../tags/tag333.xml"/><Relationship Id="rId17" Type="http://schemas.openxmlformats.org/officeDocument/2006/relationships/tags" Target="../tags/tag338.xml"/><Relationship Id="rId2" Type="http://schemas.openxmlformats.org/officeDocument/2006/relationships/tags" Target="../tags/tag323.xml"/><Relationship Id="rId16" Type="http://schemas.openxmlformats.org/officeDocument/2006/relationships/tags" Target="../tags/tag337.xml"/><Relationship Id="rId1" Type="http://schemas.openxmlformats.org/officeDocument/2006/relationships/tags" Target="../tags/tag322.xml"/><Relationship Id="rId6" Type="http://schemas.openxmlformats.org/officeDocument/2006/relationships/tags" Target="../tags/tag327.xml"/><Relationship Id="rId11" Type="http://schemas.openxmlformats.org/officeDocument/2006/relationships/tags" Target="../tags/tag332.xml"/><Relationship Id="rId5" Type="http://schemas.openxmlformats.org/officeDocument/2006/relationships/tags" Target="../tags/tag326.xml"/><Relationship Id="rId15" Type="http://schemas.openxmlformats.org/officeDocument/2006/relationships/tags" Target="../tags/tag336.xml"/><Relationship Id="rId10" Type="http://schemas.openxmlformats.org/officeDocument/2006/relationships/tags" Target="../tags/tag331.xml"/><Relationship Id="rId19" Type="http://schemas.openxmlformats.org/officeDocument/2006/relationships/slideLayout" Target="../slideLayouts/slideLayout31.xml"/><Relationship Id="rId4" Type="http://schemas.openxmlformats.org/officeDocument/2006/relationships/tags" Target="../tags/tag325.xml"/><Relationship Id="rId9" Type="http://schemas.openxmlformats.org/officeDocument/2006/relationships/tags" Target="../tags/tag330.xml"/><Relationship Id="rId14" Type="http://schemas.openxmlformats.org/officeDocument/2006/relationships/tags" Target="../tags/tag335.xml"/></Relationships>
</file>

<file path=ppt/slides/_rels/slide21.xml.rels><?xml version="1.0" encoding="UTF-8" standalone="yes"?>
<Relationships xmlns="http://schemas.openxmlformats.org/package/2006/relationships"><Relationship Id="rId8" Type="http://schemas.openxmlformats.org/officeDocument/2006/relationships/tags" Target="../tags/tag347.xml"/><Relationship Id="rId13" Type="http://schemas.openxmlformats.org/officeDocument/2006/relationships/tags" Target="../tags/tag352.xml"/><Relationship Id="rId18" Type="http://schemas.openxmlformats.org/officeDocument/2006/relationships/tags" Target="../tags/tag357.xml"/><Relationship Id="rId3" Type="http://schemas.openxmlformats.org/officeDocument/2006/relationships/tags" Target="../tags/tag342.xml"/><Relationship Id="rId7" Type="http://schemas.openxmlformats.org/officeDocument/2006/relationships/tags" Target="../tags/tag346.xml"/><Relationship Id="rId12" Type="http://schemas.openxmlformats.org/officeDocument/2006/relationships/tags" Target="../tags/tag351.xml"/><Relationship Id="rId17" Type="http://schemas.openxmlformats.org/officeDocument/2006/relationships/tags" Target="../tags/tag356.xml"/><Relationship Id="rId2" Type="http://schemas.openxmlformats.org/officeDocument/2006/relationships/tags" Target="../tags/tag341.xml"/><Relationship Id="rId16" Type="http://schemas.openxmlformats.org/officeDocument/2006/relationships/tags" Target="../tags/tag355.xml"/><Relationship Id="rId20" Type="http://schemas.openxmlformats.org/officeDocument/2006/relationships/slideLayout" Target="../slideLayouts/slideLayout31.xml"/><Relationship Id="rId1" Type="http://schemas.openxmlformats.org/officeDocument/2006/relationships/tags" Target="../tags/tag340.xml"/><Relationship Id="rId6" Type="http://schemas.openxmlformats.org/officeDocument/2006/relationships/tags" Target="../tags/tag345.xml"/><Relationship Id="rId11" Type="http://schemas.openxmlformats.org/officeDocument/2006/relationships/tags" Target="../tags/tag350.xml"/><Relationship Id="rId5" Type="http://schemas.openxmlformats.org/officeDocument/2006/relationships/tags" Target="../tags/tag344.xml"/><Relationship Id="rId15" Type="http://schemas.openxmlformats.org/officeDocument/2006/relationships/tags" Target="../tags/tag354.xml"/><Relationship Id="rId10" Type="http://schemas.openxmlformats.org/officeDocument/2006/relationships/tags" Target="../tags/tag349.xml"/><Relationship Id="rId19" Type="http://schemas.openxmlformats.org/officeDocument/2006/relationships/tags" Target="../tags/tag358.xml"/><Relationship Id="rId4" Type="http://schemas.openxmlformats.org/officeDocument/2006/relationships/tags" Target="../tags/tag343.xml"/><Relationship Id="rId9" Type="http://schemas.openxmlformats.org/officeDocument/2006/relationships/tags" Target="../tags/tag348.xml"/><Relationship Id="rId14" Type="http://schemas.openxmlformats.org/officeDocument/2006/relationships/tags" Target="../tags/tag353.xml"/></Relationships>
</file>

<file path=ppt/slides/_rels/slide2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8" Type="http://schemas.openxmlformats.org/officeDocument/2006/relationships/tags" Target="../tags/tag366.xml"/><Relationship Id="rId13" Type="http://schemas.openxmlformats.org/officeDocument/2006/relationships/tags" Target="../tags/tag371.xml"/><Relationship Id="rId18" Type="http://schemas.openxmlformats.org/officeDocument/2006/relationships/tags" Target="../tags/tag376.xml"/><Relationship Id="rId26" Type="http://schemas.openxmlformats.org/officeDocument/2006/relationships/tags" Target="../tags/tag384.xml"/><Relationship Id="rId3" Type="http://schemas.openxmlformats.org/officeDocument/2006/relationships/tags" Target="../tags/tag361.xml"/><Relationship Id="rId21" Type="http://schemas.openxmlformats.org/officeDocument/2006/relationships/tags" Target="../tags/tag379.xml"/><Relationship Id="rId7" Type="http://schemas.openxmlformats.org/officeDocument/2006/relationships/tags" Target="../tags/tag365.xml"/><Relationship Id="rId12" Type="http://schemas.openxmlformats.org/officeDocument/2006/relationships/tags" Target="../tags/tag370.xml"/><Relationship Id="rId17" Type="http://schemas.openxmlformats.org/officeDocument/2006/relationships/tags" Target="../tags/tag375.xml"/><Relationship Id="rId25" Type="http://schemas.openxmlformats.org/officeDocument/2006/relationships/tags" Target="../tags/tag383.xml"/><Relationship Id="rId2" Type="http://schemas.openxmlformats.org/officeDocument/2006/relationships/tags" Target="../tags/tag360.xml"/><Relationship Id="rId16" Type="http://schemas.openxmlformats.org/officeDocument/2006/relationships/tags" Target="../tags/tag374.xml"/><Relationship Id="rId20" Type="http://schemas.openxmlformats.org/officeDocument/2006/relationships/tags" Target="../tags/tag378.xml"/><Relationship Id="rId1" Type="http://schemas.openxmlformats.org/officeDocument/2006/relationships/tags" Target="../tags/tag359.xml"/><Relationship Id="rId6" Type="http://schemas.openxmlformats.org/officeDocument/2006/relationships/tags" Target="../tags/tag364.xml"/><Relationship Id="rId11" Type="http://schemas.openxmlformats.org/officeDocument/2006/relationships/tags" Target="../tags/tag369.xml"/><Relationship Id="rId24" Type="http://schemas.openxmlformats.org/officeDocument/2006/relationships/tags" Target="../tags/tag382.xml"/><Relationship Id="rId5" Type="http://schemas.openxmlformats.org/officeDocument/2006/relationships/tags" Target="../tags/tag363.xml"/><Relationship Id="rId15" Type="http://schemas.openxmlformats.org/officeDocument/2006/relationships/tags" Target="../tags/tag373.xml"/><Relationship Id="rId23" Type="http://schemas.openxmlformats.org/officeDocument/2006/relationships/tags" Target="../tags/tag381.xml"/><Relationship Id="rId10" Type="http://schemas.openxmlformats.org/officeDocument/2006/relationships/tags" Target="../tags/tag368.xml"/><Relationship Id="rId19" Type="http://schemas.openxmlformats.org/officeDocument/2006/relationships/tags" Target="../tags/tag377.xml"/><Relationship Id="rId4" Type="http://schemas.openxmlformats.org/officeDocument/2006/relationships/tags" Target="../tags/tag362.xml"/><Relationship Id="rId9" Type="http://schemas.openxmlformats.org/officeDocument/2006/relationships/tags" Target="../tags/tag367.xml"/><Relationship Id="rId14" Type="http://schemas.openxmlformats.org/officeDocument/2006/relationships/tags" Target="../tags/tag372.xml"/><Relationship Id="rId22" Type="http://schemas.openxmlformats.org/officeDocument/2006/relationships/tags" Target="../tags/tag380.xml"/><Relationship Id="rId27"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8" Type="http://schemas.openxmlformats.org/officeDocument/2006/relationships/tags" Target="../tags/tag392.xml"/><Relationship Id="rId13" Type="http://schemas.openxmlformats.org/officeDocument/2006/relationships/tags" Target="../tags/tag397.xml"/><Relationship Id="rId18" Type="http://schemas.openxmlformats.org/officeDocument/2006/relationships/tags" Target="../tags/tag402.xml"/><Relationship Id="rId26" Type="http://schemas.openxmlformats.org/officeDocument/2006/relationships/tags" Target="../tags/tag410.xml"/><Relationship Id="rId3" Type="http://schemas.openxmlformats.org/officeDocument/2006/relationships/tags" Target="../tags/tag387.xml"/><Relationship Id="rId21" Type="http://schemas.openxmlformats.org/officeDocument/2006/relationships/tags" Target="../tags/tag405.xml"/><Relationship Id="rId7" Type="http://schemas.openxmlformats.org/officeDocument/2006/relationships/tags" Target="../tags/tag391.xml"/><Relationship Id="rId12" Type="http://schemas.openxmlformats.org/officeDocument/2006/relationships/tags" Target="../tags/tag396.xml"/><Relationship Id="rId17" Type="http://schemas.openxmlformats.org/officeDocument/2006/relationships/tags" Target="../tags/tag401.xml"/><Relationship Id="rId25" Type="http://schemas.openxmlformats.org/officeDocument/2006/relationships/tags" Target="../tags/tag409.xml"/><Relationship Id="rId2" Type="http://schemas.openxmlformats.org/officeDocument/2006/relationships/tags" Target="../tags/tag386.xml"/><Relationship Id="rId16" Type="http://schemas.openxmlformats.org/officeDocument/2006/relationships/tags" Target="../tags/tag400.xml"/><Relationship Id="rId20" Type="http://schemas.openxmlformats.org/officeDocument/2006/relationships/tags" Target="../tags/tag404.xml"/><Relationship Id="rId1" Type="http://schemas.openxmlformats.org/officeDocument/2006/relationships/tags" Target="../tags/tag385.xml"/><Relationship Id="rId6" Type="http://schemas.openxmlformats.org/officeDocument/2006/relationships/tags" Target="../tags/tag390.xml"/><Relationship Id="rId11" Type="http://schemas.openxmlformats.org/officeDocument/2006/relationships/tags" Target="../tags/tag395.xml"/><Relationship Id="rId24" Type="http://schemas.openxmlformats.org/officeDocument/2006/relationships/tags" Target="../tags/tag408.xml"/><Relationship Id="rId5" Type="http://schemas.openxmlformats.org/officeDocument/2006/relationships/tags" Target="../tags/tag389.xml"/><Relationship Id="rId15" Type="http://schemas.openxmlformats.org/officeDocument/2006/relationships/tags" Target="../tags/tag399.xml"/><Relationship Id="rId23" Type="http://schemas.openxmlformats.org/officeDocument/2006/relationships/tags" Target="../tags/tag407.xml"/><Relationship Id="rId28" Type="http://schemas.openxmlformats.org/officeDocument/2006/relationships/slideLayout" Target="../slideLayouts/slideLayout31.xml"/><Relationship Id="rId10" Type="http://schemas.openxmlformats.org/officeDocument/2006/relationships/tags" Target="../tags/tag394.xml"/><Relationship Id="rId19" Type="http://schemas.openxmlformats.org/officeDocument/2006/relationships/tags" Target="../tags/tag403.xml"/><Relationship Id="rId4" Type="http://schemas.openxmlformats.org/officeDocument/2006/relationships/tags" Target="../tags/tag388.xml"/><Relationship Id="rId9" Type="http://schemas.openxmlformats.org/officeDocument/2006/relationships/tags" Target="../tags/tag393.xml"/><Relationship Id="rId14" Type="http://schemas.openxmlformats.org/officeDocument/2006/relationships/tags" Target="../tags/tag398.xml"/><Relationship Id="rId22" Type="http://schemas.openxmlformats.org/officeDocument/2006/relationships/tags" Target="../tags/tag406.xml"/><Relationship Id="rId27" Type="http://schemas.openxmlformats.org/officeDocument/2006/relationships/tags" Target="../tags/tag411.xml"/></Relationships>
</file>

<file path=ppt/slides/_rels/slide25.xml.rels><?xml version="1.0" encoding="UTF-8" standalone="yes"?>
<Relationships xmlns="http://schemas.openxmlformats.org/package/2006/relationships"><Relationship Id="rId8" Type="http://schemas.openxmlformats.org/officeDocument/2006/relationships/tags" Target="../tags/tag419.xml"/><Relationship Id="rId13" Type="http://schemas.openxmlformats.org/officeDocument/2006/relationships/tags" Target="../tags/tag424.xml"/><Relationship Id="rId3" Type="http://schemas.openxmlformats.org/officeDocument/2006/relationships/tags" Target="../tags/tag414.xml"/><Relationship Id="rId7" Type="http://schemas.openxmlformats.org/officeDocument/2006/relationships/tags" Target="../tags/tag418.xml"/><Relationship Id="rId12" Type="http://schemas.openxmlformats.org/officeDocument/2006/relationships/tags" Target="../tags/tag423.xml"/><Relationship Id="rId17" Type="http://schemas.openxmlformats.org/officeDocument/2006/relationships/slideLayout" Target="../slideLayouts/slideLayout31.xml"/><Relationship Id="rId2" Type="http://schemas.openxmlformats.org/officeDocument/2006/relationships/tags" Target="../tags/tag413.xml"/><Relationship Id="rId16" Type="http://schemas.openxmlformats.org/officeDocument/2006/relationships/tags" Target="../tags/tag427.xml"/><Relationship Id="rId1" Type="http://schemas.openxmlformats.org/officeDocument/2006/relationships/tags" Target="../tags/tag412.xml"/><Relationship Id="rId6" Type="http://schemas.openxmlformats.org/officeDocument/2006/relationships/tags" Target="../tags/tag417.xml"/><Relationship Id="rId11" Type="http://schemas.openxmlformats.org/officeDocument/2006/relationships/tags" Target="../tags/tag422.xml"/><Relationship Id="rId5" Type="http://schemas.openxmlformats.org/officeDocument/2006/relationships/tags" Target="../tags/tag416.xml"/><Relationship Id="rId15" Type="http://schemas.openxmlformats.org/officeDocument/2006/relationships/tags" Target="../tags/tag426.xml"/><Relationship Id="rId10" Type="http://schemas.openxmlformats.org/officeDocument/2006/relationships/tags" Target="../tags/tag421.xml"/><Relationship Id="rId4" Type="http://schemas.openxmlformats.org/officeDocument/2006/relationships/tags" Target="../tags/tag415.xml"/><Relationship Id="rId9" Type="http://schemas.openxmlformats.org/officeDocument/2006/relationships/tags" Target="../tags/tag420.xml"/><Relationship Id="rId14" Type="http://schemas.openxmlformats.org/officeDocument/2006/relationships/tags" Target="../tags/tag425.xml"/></Relationships>
</file>

<file path=ppt/slides/_rels/slide26.xml.rels><?xml version="1.0" encoding="UTF-8" standalone="yes"?>
<Relationships xmlns="http://schemas.openxmlformats.org/package/2006/relationships"><Relationship Id="rId8" Type="http://schemas.openxmlformats.org/officeDocument/2006/relationships/tags" Target="../tags/tag435.xml"/><Relationship Id="rId13" Type="http://schemas.openxmlformats.org/officeDocument/2006/relationships/tags" Target="../tags/tag440.xml"/><Relationship Id="rId18" Type="http://schemas.openxmlformats.org/officeDocument/2006/relationships/tags" Target="../tags/tag445.xml"/><Relationship Id="rId26" Type="http://schemas.openxmlformats.org/officeDocument/2006/relationships/tags" Target="../tags/tag453.xml"/><Relationship Id="rId3" Type="http://schemas.openxmlformats.org/officeDocument/2006/relationships/tags" Target="../tags/tag430.xml"/><Relationship Id="rId21" Type="http://schemas.openxmlformats.org/officeDocument/2006/relationships/tags" Target="../tags/tag448.xml"/><Relationship Id="rId7" Type="http://schemas.openxmlformats.org/officeDocument/2006/relationships/tags" Target="../tags/tag434.xml"/><Relationship Id="rId12" Type="http://schemas.openxmlformats.org/officeDocument/2006/relationships/tags" Target="../tags/tag439.xml"/><Relationship Id="rId17" Type="http://schemas.openxmlformats.org/officeDocument/2006/relationships/tags" Target="../tags/tag444.xml"/><Relationship Id="rId25" Type="http://schemas.openxmlformats.org/officeDocument/2006/relationships/tags" Target="../tags/tag452.xml"/><Relationship Id="rId2" Type="http://schemas.openxmlformats.org/officeDocument/2006/relationships/tags" Target="../tags/tag429.xml"/><Relationship Id="rId16" Type="http://schemas.openxmlformats.org/officeDocument/2006/relationships/tags" Target="../tags/tag443.xml"/><Relationship Id="rId20" Type="http://schemas.openxmlformats.org/officeDocument/2006/relationships/tags" Target="../tags/tag447.xml"/><Relationship Id="rId1" Type="http://schemas.openxmlformats.org/officeDocument/2006/relationships/tags" Target="../tags/tag428.xml"/><Relationship Id="rId6" Type="http://schemas.openxmlformats.org/officeDocument/2006/relationships/tags" Target="../tags/tag433.xml"/><Relationship Id="rId11" Type="http://schemas.openxmlformats.org/officeDocument/2006/relationships/tags" Target="../tags/tag438.xml"/><Relationship Id="rId24" Type="http://schemas.openxmlformats.org/officeDocument/2006/relationships/tags" Target="../tags/tag451.xml"/><Relationship Id="rId5" Type="http://schemas.openxmlformats.org/officeDocument/2006/relationships/tags" Target="../tags/tag432.xml"/><Relationship Id="rId15" Type="http://schemas.openxmlformats.org/officeDocument/2006/relationships/tags" Target="../tags/tag442.xml"/><Relationship Id="rId23" Type="http://schemas.openxmlformats.org/officeDocument/2006/relationships/tags" Target="../tags/tag450.xml"/><Relationship Id="rId10" Type="http://schemas.openxmlformats.org/officeDocument/2006/relationships/tags" Target="../tags/tag437.xml"/><Relationship Id="rId19" Type="http://schemas.openxmlformats.org/officeDocument/2006/relationships/tags" Target="../tags/tag446.xml"/><Relationship Id="rId4" Type="http://schemas.openxmlformats.org/officeDocument/2006/relationships/tags" Target="../tags/tag431.xml"/><Relationship Id="rId9" Type="http://schemas.openxmlformats.org/officeDocument/2006/relationships/tags" Target="../tags/tag436.xml"/><Relationship Id="rId14" Type="http://schemas.openxmlformats.org/officeDocument/2006/relationships/tags" Target="../tags/tag441.xml"/><Relationship Id="rId22" Type="http://schemas.openxmlformats.org/officeDocument/2006/relationships/tags" Target="../tags/tag449.xml"/><Relationship Id="rId27" Type="http://schemas.openxmlformats.org/officeDocument/2006/relationships/slideLayout" Target="../slideLayouts/slideLayout31.xml"/></Relationships>
</file>

<file path=ppt/slides/_rels/slide27.xml.rels><?xml version="1.0" encoding="UTF-8" standalone="yes"?>
<Relationships xmlns="http://schemas.openxmlformats.org/package/2006/relationships"><Relationship Id="rId8" Type="http://schemas.openxmlformats.org/officeDocument/2006/relationships/tags" Target="../tags/tag461.xml"/><Relationship Id="rId13" Type="http://schemas.openxmlformats.org/officeDocument/2006/relationships/tags" Target="../tags/tag466.xml"/><Relationship Id="rId18" Type="http://schemas.openxmlformats.org/officeDocument/2006/relationships/tags" Target="../tags/tag471.xml"/><Relationship Id="rId3" Type="http://schemas.openxmlformats.org/officeDocument/2006/relationships/tags" Target="../tags/tag456.xml"/><Relationship Id="rId7" Type="http://schemas.openxmlformats.org/officeDocument/2006/relationships/tags" Target="../tags/tag460.xml"/><Relationship Id="rId12" Type="http://schemas.openxmlformats.org/officeDocument/2006/relationships/tags" Target="../tags/tag465.xml"/><Relationship Id="rId17" Type="http://schemas.openxmlformats.org/officeDocument/2006/relationships/tags" Target="../tags/tag470.xml"/><Relationship Id="rId2" Type="http://schemas.openxmlformats.org/officeDocument/2006/relationships/tags" Target="../tags/tag455.xml"/><Relationship Id="rId16" Type="http://schemas.openxmlformats.org/officeDocument/2006/relationships/tags" Target="../tags/tag469.xml"/><Relationship Id="rId1" Type="http://schemas.openxmlformats.org/officeDocument/2006/relationships/tags" Target="../tags/tag454.xml"/><Relationship Id="rId6" Type="http://schemas.openxmlformats.org/officeDocument/2006/relationships/tags" Target="../tags/tag459.xml"/><Relationship Id="rId11" Type="http://schemas.openxmlformats.org/officeDocument/2006/relationships/tags" Target="../tags/tag464.xml"/><Relationship Id="rId5" Type="http://schemas.openxmlformats.org/officeDocument/2006/relationships/tags" Target="../tags/tag458.xml"/><Relationship Id="rId15" Type="http://schemas.openxmlformats.org/officeDocument/2006/relationships/tags" Target="../tags/tag468.xml"/><Relationship Id="rId10" Type="http://schemas.openxmlformats.org/officeDocument/2006/relationships/tags" Target="../tags/tag463.xml"/><Relationship Id="rId19" Type="http://schemas.openxmlformats.org/officeDocument/2006/relationships/slideLayout" Target="../slideLayouts/slideLayout31.xml"/><Relationship Id="rId4" Type="http://schemas.openxmlformats.org/officeDocument/2006/relationships/tags" Target="../tags/tag457.xml"/><Relationship Id="rId9" Type="http://schemas.openxmlformats.org/officeDocument/2006/relationships/tags" Target="../tags/tag462.xml"/><Relationship Id="rId14" Type="http://schemas.openxmlformats.org/officeDocument/2006/relationships/tags" Target="../tags/tag467.xml"/></Relationships>
</file>

<file path=ppt/slides/_rels/slide28.xml.rels><?xml version="1.0" encoding="UTF-8" standalone="yes"?>
<Relationships xmlns="http://schemas.openxmlformats.org/package/2006/relationships"><Relationship Id="rId8" Type="http://schemas.openxmlformats.org/officeDocument/2006/relationships/tags" Target="../tags/tag479.xml"/><Relationship Id="rId13" Type="http://schemas.openxmlformats.org/officeDocument/2006/relationships/tags" Target="../tags/tag484.xml"/><Relationship Id="rId18" Type="http://schemas.openxmlformats.org/officeDocument/2006/relationships/tags" Target="../tags/tag489.xml"/><Relationship Id="rId3" Type="http://schemas.openxmlformats.org/officeDocument/2006/relationships/tags" Target="../tags/tag474.xml"/><Relationship Id="rId7" Type="http://schemas.openxmlformats.org/officeDocument/2006/relationships/tags" Target="../tags/tag478.xml"/><Relationship Id="rId12" Type="http://schemas.openxmlformats.org/officeDocument/2006/relationships/tags" Target="../tags/tag483.xml"/><Relationship Id="rId17" Type="http://schemas.openxmlformats.org/officeDocument/2006/relationships/tags" Target="../tags/tag488.xml"/><Relationship Id="rId2" Type="http://schemas.openxmlformats.org/officeDocument/2006/relationships/tags" Target="../tags/tag473.xml"/><Relationship Id="rId16" Type="http://schemas.openxmlformats.org/officeDocument/2006/relationships/tags" Target="../tags/tag487.xml"/><Relationship Id="rId20" Type="http://schemas.openxmlformats.org/officeDocument/2006/relationships/slideLayout" Target="../slideLayouts/slideLayout31.xml"/><Relationship Id="rId1" Type="http://schemas.openxmlformats.org/officeDocument/2006/relationships/tags" Target="../tags/tag472.xml"/><Relationship Id="rId6" Type="http://schemas.openxmlformats.org/officeDocument/2006/relationships/tags" Target="../tags/tag477.xml"/><Relationship Id="rId11" Type="http://schemas.openxmlformats.org/officeDocument/2006/relationships/tags" Target="../tags/tag482.xml"/><Relationship Id="rId5" Type="http://schemas.openxmlformats.org/officeDocument/2006/relationships/tags" Target="../tags/tag476.xml"/><Relationship Id="rId15" Type="http://schemas.openxmlformats.org/officeDocument/2006/relationships/tags" Target="../tags/tag486.xml"/><Relationship Id="rId10" Type="http://schemas.openxmlformats.org/officeDocument/2006/relationships/tags" Target="../tags/tag481.xml"/><Relationship Id="rId19" Type="http://schemas.openxmlformats.org/officeDocument/2006/relationships/tags" Target="../tags/tag490.xml"/><Relationship Id="rId4" Type="http://schemas.openxmlformats.org/officeDocument/2006/relationships/tags" Target="../tags/tag475.xml"/><Relationship Id="rId9" Type="http://schemas.openxmlformats.org/officeDocument/2006/relationships/tags" Target="../tags/tag480.xml"/><Relationship Id="rId14" Type="http://schemas.openxmlformats.org/officeDocument/2006/relationships/tags" Target="../tags/tag485.xml"/></Relationships>
</file>

<file path=ppt/slides/_rels/slide29.xml.rels><?xml version="1.0" encoding="UTF-8" standalone="yes"?>
<Relationships xmlns="http://schemas.openxmlformats.org/package/2006/relationships"><Relationship Id="rId8" Type="http://schemas.openxmlformats.org/officeDocument/2006/relationships/tags" Target="../tags/tag498.xml"/><Relationship Id="rId13" Type="http://schemas.openxmlformats.org/officeDocument/2006/relationships/tags" Target="../tags/tag503.xml"/><Relationship Id="rId3" Type="http://schemas.openxmlformats.org/officeDocument/2006/relationships/tags" Target="../tags/tag493.xml"/><Relationship Id="rId7" Type="http://schemas.openxmlformats.org/officeDocument/2006/relationships/tags" Target="../tags/tag497.xml"/><Relationship Id="rId12" Type="http://schemas.openxmlformats.org/officeDocument/2006/relationships/tags" Target="../tags/tag502.xml"/><Relationship Id="rId17" Type="http://schemas.openxmlformats.org/officeDocument/2006/relationships/slideLayout" Target="../slideLayouts/slideLayout31.xml"/><Relationship Id="rId2" Type="http://schemas.openxmlformats.org/officeDocument/2006/relationships/tags" Target="../tags/tag492.xml"/><Relationship Id="rId16" Type="http://schemas.openxmlformats.org/officeDocument/2006/relationships/tags" Target="../tags/tag506.xml"/><Relationship Id="rId1" Type="http://schemas.openxmlformats.org/officeDocument/2006/relationships/tags" Target="../tags/tag491.xml"/><Relationship Id="rId6" Type="http://schemas.openxmlformats.org/officeDocument/2006/relationships/tags" Target="../tags/tag496.xml"/><Relationship Id="rId11" Type="http://schemas.openxmlformats.org/officeDocument/2006/relationships/tags" Target="../tags/tag501.xml"/><Relationship Id="rId5" Type="http://schemas.openxmlformats.org/officeDocument/2006/relationships/tags" Target="../tags/tag495.xml"/><Relationship Id="rId15" Type="http://schemas.openxmlformats.org/officeDocument/2006/relationships/tags" Target="../tags/tag505.xml"/><Relationship Id="rId10" Type="http://schemas.openxmlformats.org/officeDocument/2006/relationships/tags" Target="../tags/tag500.xml"/><Relationship Id="rId4" Type="http://schemas.openxmlformats.org/officeDocument/2006/relationships/tags" Target="../tags/tag494.xml"/><Relationship Id="rId9" Type="http://schemas.openxmlformats.org/officeDocument/2006/relationships/tags" Target="../tags/tag499.xml"/><Relationship Id="rId14" Type="http://schemas.openxmlformats.org/officeDocument/2006/relationships/tags" Target="../tags/tag504.xml"/></Relationships>
</file>

<file path=ppt/slides/_rels/slide30.xml.rels><?xml version="1.0" encoding="UTF-8" standalone="yes"?>
<Relationships xmlns="http://schemas.openxmlformats.org/package/2006/relationships"><Relationship Id="rId8" Type="http://schemas.openxmlformats.org/officeDocument/2006/relationships/tags" Target="../tags/tag514.xml"/><Relationship Id="rId13" Type="http://schemas.openxmlformats.org/officeDocument/2006/relationships/tags" Target="../tags/tag519.xml"/><Relationship Id="rId18" Type="http://schemas.openxmlformats.org/officeDocument/2006/relationships/tags" Target="../tags/tag524.xml"/><Relationship Id="rId26" Type="http://schemas.openxmlformats.org/officeDocument/2006/relationships/tags" Target="../tags/tag532.xml"/><Relationship Id="rId3" Type="http://schemas.openxmlformats.org/officeDocument/2006/relationships/tags" Target="../tags/tag509.xml"/><Relationship Id="rId21" Type="http://schemas.openxmlformats.org/officeDocument/2006/relationships/tags" Target="../tags/tag527.xml"/><Relationship Id="rId7" Type="http://schemas.openxmlformats.org/officeDocument/2006/relationships/tags" Target="../tags/tag513.xml"/><Relationship Id="rId12" Type="http://schemas.openxmlformats.org/officeDocument/2006/relationships/tags" Target="../tags/tag518.xml"/><Relationship Id="rId17" Type="http://schemas.openxmlformats.org/officeDocument/2006/relationships/tags" Target="../tags/tag523.xml"/><Relationship Id="rId25" Type="http://schemas.openxmlformats.org/officeDocument/2006/relationships/tags" Target="../tags/tag531.xml"/><Relationship Id="rId2" Type="http://schemas.openxmlformats.org/officeDocument/2006/relationships/tags" Target="../tags/tag508.xml"/><Relationship Id="rId16" Type="http://schemas.openxmlformats.org/officeDocument/2006/relationships/tags" Target="../tags/tag522.xml"/><Relationship Id="rId20" Type="http://schemas.openxmlformats.org/officeDocument/2006/relationships/tags" Target="../tags/tag526.xml"/><Relationship Id="rId1" Type="http://schemas.openxmlformats.org/officeDocument/2006/relationships/tags" Target="../tags/tag507.xml"/><Relationship Id="rId6" Type="http://schemas.openxmlformats.org/officeDocument/2006/relationships/tags" Target="../tags/tag512.xml"/><Relationship Id="rId11" Type="http://schemas.openxmlformats.org/officeDocument/2006/relationships/tags" Target="../tags/tag517.xml"/><Relationship Id="rId24" Type="http://schemas.openxmlformats.org/officeDocument/2006/relationships/tags" Target="../tags/tag530.xml"/><Relationship Id="rId5" Type="http://schemas.openxmlformats.org/officeDocument/2006/relationships/tags" Target="../tags/tag511.xml"/><Relationship Id="rId15" Type="http://schemas.openxmlformats.org/officeDocument/2006/relationships/tags" Target="../tags/tag521.xml"/><Relationship Id="rId23" Type="http://schemas.openxmlformats.org/officeDocument/2006/relationships/tags" Target="../tags/tag529.xml"/><Relationship Id="rId10" Type="http://schemas.openxmlformats.org/officeDocument/2006/relationships/tags" Target="../tags/tag516.xml"/><Relationship Id="rId19" Type="http://schemas.openxmlformats.org/officeDocument/2006/relationships/tags" Target="../tags/tag525.xml"/><Relationship Id="rId4" Type="http://schemas.openxmlformats.org/officeDocument/2006/relationships/tags" Target="../tags/tag510.xml"/><Relationship Id="rId9" Type="http://schemas.openxmlformats.org/officeDocument/2006/relationships/tags" Target="../tags/tag515.xml"/><Relationship Id="rId14" Type="http://schemas.openxmlformats.org/officeDocument/2006/relationships/tags" Target="../tags/tag520.xml"/><Relationship Id="rId22" Type="http://schemas.openxmlformats.org/officeDocument/2006/relationships/tags" Target="../tags/tag528.xml"/><Relationship Id="rId27" Type="http://schemas.openxmlformats.org/officeDocument/2006/relationships/slideLayout" Target="../slideLayouts/slideLayout31.xml"/></Relationships>
</file>

<file path=ppt/slides/_rels/slide3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jpg"/><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3" Type="http://schemas.openxmlformats.org/officeDocument/2006/relationships/hyperlink" Target="https://www.bing.com/videos/riverview/relatedvideo?q=Culture%20Communication&amp;mid=FE8D5BB864C74560A1E8FE8D5BB864C74560A1E8&amp;ajaxhist=0" TargetMode="External"/><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19.png"/></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6.xml"/><Relationship Id="rId1" Type="http://schemas.openxmlformats.org/officeDocument/2006/relationships/video" Target="https://www.youtube.com/embed/W3P3rT0j2gQ?feature=oembed" TargetMode="External"/><Relationship Id="rId5" Type="http://schemas.openxmlformats.org/officeDocument/2006/relationships/hyperlink" Target="https://www.youtube.com/watch?v=W3P3rT0j2gQ" TargetMode="External"/><Relationship Id="rId4" Type="http://schemas.openxmlformats.org/officeDocument/2006/relationships/image" Target="../media/image22.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4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4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4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6.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5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_rels/slide5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5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6.xml"/><Relationship Id="rId4" Type="http://schemas.openxmlformats.org/officeDocument/2006/relationships/image" Target="../media/image33.jpeg"/></Relationships>
</file>

<file path=ppt/slides/_rels/slide5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_rels/slide5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6.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6.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6.xml"/></Relationships>
</file>

<file path=ppt/slides/_rels/slide6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6.xml"/></Relationships>
</file>

<file path=ppt/slides/_rels/slide6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7.xml"/><Relationship Id="rId1" Type="http://schemas.openxmlformats.org/officeDocument/2006/relationships/slideLayout" Target="../slideLayouts/slideLayout26.xml"/></Relationships>
</file>

<file path=ppt/slides/_rels/slide6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26.xml"/></Relationships>
</file>

<file path=ppt/slides/_rels/slide6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26.xml"/></Relationships>
</file>

<file path=ppt/slides/_rels/slide6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26.xml"/></Relationships>
</file>

<file path=ppt/slides/_rels/slide6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jpg"/><Relationship Id="rId1" Type="http://schemas.openxmlformats.org/officeDocument/2006/relationships/slideLayout" Target="../slideLayouts/slideLayout34.xml"/></Relationships>
</file>

<file path=ppt/slides/_rels/slide6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6.jpg"/><Relationship Id="rId1" Type="http://schemas.openxmlformats.org/officeDocument/2006/relationships/slideLayout" Target="../slideLayouts/slideLayout34.xml"/></Relationships>
</file>

<file path=ppt/slides/_rels/slide6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56240" y="1259145"/>
            <a:ext cx="5369638" cy="2585323"/>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Hospitality &amp;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56240" y="3844468"/>
            <a:ext cx="2416046"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Level 5</a:t>
            </a:r>
          </a:p>
        </p:txBody>
      </p:sp>
      <p:sp>
        <p:nvSpPr>
          <p:cNvPr id="11" name="Parallelogram 10">
            <a:extLst>
              <a:ext uri="{FF2B5EF4-FFF2-40B4-BE49-F238E27FC236}">
                <a16:creationId xmlns:a16="http://schemas.microsoft.com/office/drawing/2014/main" id="{E737B272-D119-492A-E2AD-89E3DA2373BE}"/>
              </a:ext>
            </a:extLst>
          </p:cNvPr>
          <p:cNvSpPr/>
          <p:nvPr/>
        </p:nvSpPr>
        <p:spPr>
          <a:xfrm>
            <a:off x="4448014" y="242683"/>
            <a:ext cx="7642386" cy="5204971"/>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6" y="2793123"/>
            <a:ext cx="9609827" cy="2554545"/>
          </a:xfrm>
          <a:prstGeom prst="rect">
            <a:avLst/>
          </a:prstGeom>
          <a:noFill/>
        </p:spPr>
        <p:txBody>
          <a:bodyPr wrap="square" rtlCol="0">
            <a:spAutoFit/>
          </a:bodyPr>
          <a:lstStyle/>
          <a:p>
            <a:pPr algn="ctr"/>
            <a:r>
              <a:rPr lang="en-GB" sz="4000" b="1" dirty="0">
                <a:solidFill>
                  <a:schemeClr val="bg1"/>
                </a:solidFill>
                <a:effectLst>
                  <a:outerShdw blurRad="38100" dist="38100" dir="2700000" algn="tl">
                    <a:srgbClr val="000000">
                      <a:alpha val="43137"/>
                    </a:srgbClr>
                  </a:outerShdw>
                </a:effectLst>
              </a:rPr>
              <a:t>Level 5</a:t>
            </a:r>
          </a:p>
          <a:p>
            <a:pPr algn="ctr"/>
            <a:r>
              <a:rPr lang="en-GB" sz="4000" b="1" dirty="0">
                <a:solidFill>
                  <a:schemeClr val="bg1"/>
                </a:solidFill>
                <a:effectLst>
                  <a:outerShdw blurRad="38100" dist="38100" dir="2700000" algn="tl">
                    <a:srgbClr val="000000">
                      <a:alpha val="43137"/>
                    </a:srgbClr>
                  </a:outerShdw>
                </a:effectLst>
              </a:rPr>
              <a:t>BMIH5009 – Foreign Languages and Cultural Awareness  </a:t>
            </a:r>
          </a:p>
          <a:p>
            <a:pPr algn="ctr"/>
            <a:r>
              <a:rPr lang="en-GB" sz="4000" b="1" dirty="0">
                <a:solidFill>
                  <a:schemeClr val="bg1"/>
                </a:solidFill>
                <a:effectLst>
                  <a:outerShdw blurRad="38100" dist="38100" dir="2700000" algn="tl">
                    <a:srgbClr val="000000">
                      <a:alpha val="43137"/>
                    </a:srgbClr>
                  </a:outerShdw>
                </a:effectLst>
              </a:rPr>
              <a:t>Week 3</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FDF7D-D52B-BD6A-E06A-EA246D18C0D1}"/>
            </a:ext>
          </a:extLst>
        </p:cNvPr>
        <p:cNvGrpSpPr/>
        <p:nvPr/>
      </p:nvGrpSpPr>
      <p:grpSpPr>
        <a:xfrm>
          <a:off x="0" y="0"/>
          <a:ext cx="0" cy="0"/>
          <a:chOff x="0" y="0"/>
          <a:chExt cx="0" cy="0"/>
        </a:xfrm>
      </p:grpSpPr>
      <p:pic>
        <p:nvPicPr>
          <p:cNvPr id="3" name="Picture 2" descr="Free people crowd diverse illustration">
            <a:extLst>
              <a:ext uri="{FF2B5EF4-FFF2-40B4-BE49-F238E27FC236}">
                <a16:creationId xmlns:a16="http://schemas.microsoft.com/office/drawing/2014/main" id="{A1330F9A-716D-A666-84A5-78C178615003}"/>
              </a:ext>
            </a:extLst>
          </p:cNvPr>
          <p:cNvPicPr>
            <a:picLocks noChangeAspect="1"/>
          </p:cNvPicPr>
          <p:nvPr/>
        </p:nvPicPr>
        <p:blipFill>
          <a:blip r:embed="rId2"/>
          <a:stretch>
            <a:fillRect/>
          </a:stretch>
        </p:blipFill>
        <p:spPr>
          <a:xfrm>
            <a:off x="0" y="0"/>
            <a:ext cx="6096000" cy="6007395"/>
          </a:xfrm>
          <a:prstGeom prst="rect">
            <a:avLst/>
          </a:prstGeom>
        </p:spPr>
      </p:pic>
      <p:pic>
        <p:nvPicPr>
          <p:cNvPr id="5" name="Picture 4" descr="Free people crowd diverse illustration">
            <a:extLst>
              <a:ext uri="{FF2B5EF4-FFF2-40B4-BE49-F238E27FC236}">
                <a16:creationId xmlns:a16="http://schemas.microsoft.com/office/drawing/2014/main" id="{CAFA6F48-A730-EF1B-7AED-EF93E81E2B5A}"/>
              </a:ext>
            </a:extLst>
          </p:cNvPr>
          <p:cNvPicPr>
            <a:picLocks noChangeAspect="1"/>
          </p:cNvPicPr>
          <p:nvPr/>
        </p:nvPicPr>
        <p:blipFill>
          <a:blip r:embed="rId2"/>
          <a:stretch>
            <a:fillRect/>
          </a:stretch>
        </p:blipFill>
        <p:spPr>
          <a:xfrm>
            <a:off x="6096001" y="0"/>
            <a:ext cx="6096002" cy="6007395"/>
          </a:xfrm>
          <a:prstGeom prst="rect">
            <a:avLst/>
          </a:prstGeom>
        </p:spPr>
      </p:pic>
      <p:sp>
        <p:nvSpPr>
          <p:cNvPr id="8" name="Rectangle 7">
            <a:extLst>
              <a:ext uri="{FF2B5EF4-FFF2-40B4-BE49-F238E27FC236}">
                <a16:creationId xmlns:a16="http://schemas.microsoft.com/office/drawing/2014/main" id="{9BC23072-5D92-025A-F8AE-FE207336A93A}"/>
              </a:ext>
            </a:extLst>
          </p:cNvPr>
          <p:cNvSpPr/>
          <p:nvPr/>
        </p:nvSpPr>
        <p:spPr>
          <a:xfrm>
            <a:off x="4213861" y="1997857"/>
            <a:ext cx="3764280" cy="2011680"/>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descr="Free people crowd diverse illustration">
            <a:extLst>
              <a:ext uri="{FF2B5EF4-FFF2-40B4-BE49-F238E27FC236}">
                <a16:creationId xmlns:a16="http://schemas.microsoft.com/office/drawing/2014/main" id="{09F37658-148C-EA0D-355B-0B356051606C}"/>
              </a:ext>
            </a:extLst>
          </p:cNvPr>
          <p:cNvPicPr>
            <a:picLocks noChangeAspect="1"/>
          </p:cNvPicPr>
          <p:nvPr/>
        </p:nvPicPr>
        <p:blipFill>
          <a:blip r:embed="rId2"/>
          <a:srcRect l="22733" t="16436" r="55245" b="75146"/>
          <a:stretch>
            <a:fillRect/>
          </a:stretch>
        </p:blipFill>
        <p:spPr>
          <a:xfrm>
            <a:off x="4647246" y="2583709"/>
            <a:ext cx="2684859" cy="1009650"/>
          </a:xfrm>
          <a:custGeom>
            <a:avLst/>
            <a:gdLst/>
            <a:ahLst/>
            <a:cxnLst/>
            <a:rect l="l" t="t" r="r" b="b"/>
            <a:pathLst>
              <a:path w="2684859" h="1009650">
                <a:moveTo>
                  <a:pt x="390525" y="139303"/>
                </a:moveTo>
                <a:cubicBezTo>
                  <a:pt x="338138" y="139303"/>
                  <a:pt x="295970" y="151606"/>
                  <a:pt x="264021" y="176212"/>
                </a:cubicBezTo>
                <a:cubicBezTo>
                  <a:pt x="232073" y="200819"/>
                  <a:pt x="208856" y="233759"/>
                  <a:pt x="194370" y="275034"/>
                </a:cubicBezTo>
                <a:cubicBezTo>
                  <a:pt x="179884" y="316309"/>
                  <a:pt x="172641" y="361950"/>
                  <a:pt x="172641" y="411956"/>
                </a:cubicBezTo>
                <a:cubicBezTo>
                  <a:pt x="172641" y="461169"/>
                  <a:pt x="179884" y="506412"/>
                  <a:pt x="194370" y="547687"/>
                </a:cubicBezTo>
                <a:cubicBezTo>
                  <a:pt x="208856" y="588962"/>
                  <a:pt x="232073" y="621903"/>
                  <a:pt x="264021" y="646509"/>
                </a:cubicBezTo>
                <a:cubicBezTo>
                  <a:pt x="295970" y="671116"/>
                  <a:pt x="338138" y="683419"/>
                  <a:pt x="390525" y="683419"/>
                </a:cubicBezTo>
                <a:cubicBezTo>
                  <a:pt x="442516" y="683419"/>
                  <a:pt x="484386" y="671116"/>
                  <a:pt x="516136" y="646509"/>
                </a:cubicBezTo>
                <a:cubicBezTo>
                  <a:pt x="547886" y="621903"/>
                  <a:pt x="571103" y="588962"/>
                  <a:pt x="585788" y="547687"/>
                </a:cubicBezTo>
                <a:cubicBezTo>
                  <a:pt x="600472" y="506412"/>
                  <a:pt x="607814" y="461169"/>
                  <a:pt x="607814" y="411956"/>
                </a:cubicBezTo>
                <a:cubicBezTo>
                  <a:pt x="607814" y="361950"/>
                  <a:pt x="600472" y="316309"/>
                  <a:pt x="585788" y="275034"/>
                </a:cubicBezTo>
                <a:cubicBezTo>
                  <a:pt x="571103" y="233759"/>
                  <a:pt x="547886" y="200819"/>
                  <a:pt x="516136" y="176212"/>
                </a:cubicBezTo>
                <a:cubicBezTo>
                  <a:pt x="484386" y="151606"/>
                  <a:pt x="442516" y="139303"/>
                  <a:pt x="390525" y="139303"/>
                </a:cubicBezTo>
                <a:close/>
                <a:moveTo>
                  <a:pt x="2105026" y="10716"/>
                </a:moveTo>
                <a:lnTo>
                  <a:pt x="2658070" y="10716"/>
                </a:lnTo>
                <a:lnTo>
                  <a:pt x="2658070" y="135731"/>
                </a:lnTo>
                <a:lnTo>
                  <a:pt x="2276475" y="672703"/>
                </a:lnTo>
                <a:lnTo>
                  <a:pt x="2684859" y="672703"/>
                </a:lnTo>
                <a:lnTo>
                  <a:pt x="2684859" y="812006"/>
                </a:lnTo>
                <a:lnTo>
                  <a:pt x="2074664" y="812006"/>
                </a:lnTo>
                <a:lnTo>
                  <a:pt x="2074664" y="679847"/>
                </a:lnTo>
                <a:lnTo>
                  <a:pt x="2449711" y="150019"/>
                </a:lnTo>
                <a:lnTo>
                  <a:pt x="2105026" y="150019"/>
                </a:lnTo>
                <a:close/>
                <a:moveTo>
                  <a:pt x="1779985" y="10716"/>
                </a:moveTo>
                <a:lnTo>
                  <a:pt x="1947268" y="10716"/>
                </a:lnTo>
                <a:lnTo>
                  <a:pt x="1947268" y="812006"/>
                </a:lnTo>
                <a:lnTo>
                  <a:pt x="1779985" y="812006"/>
                </a:lnTo>
                <a:close/>
                <a:moveTo>
                  <a:pt x="922735" y="10716"/>
                </a:moveTo>
                <a:lnTo>
                  <a:pt x="1094185" y="10716"/>
                </a:lnTo>
                <a:lnTo>
                  <a:pt x="1094185" y="489347"/>
                </a:lnTo>
                <a:cubicBezTo>
                  <a:pt x="1094185" y="555228"/>
                  <a:pt x="1107678" y="604242"/>
                  <a:pt x="1134666" y="636389"/>
                </a:cubicBezTo>
                <a:cubicBezTo>
                  <a:pt x="1161653" y="668536"/>
                  <a:pt x="1204119" y="684609"/>
                  <a:pt x="1262063" y="684609"/>
                </a:cubicBezTo>
                <a:cubicBezTo>
                  <a:pt x="1320403" y="684609"/>
                  <a:pt x="1362571" y="668536"/>
                  <a:pt x="1388567" y="636389"/>
                </a:cubicBezTo>
                <a:cubicBezTo>
                  <a:pt x="1414562" y="604242"/>
                  <a:pt x="1427560" y="555228"/>
                  <a:pt x="1427560" y="489347"/>
                </a:cubicBezTo>
                <a:lnTo>
                  <a:pt x="1427560" y="10716"/>
                </a:lnTo>
                <a:lnTo>
                  <a:pt x="1599605" y="10716"/>
                </a:lnTo>
                <a:lnTo>
                  <a:pt x="1599605" y="493514"/>
                </a:lnTo>
                <a:cubicBezTo>
                  <a:pt x="1599605" y="564158"/>
                  <a:pt x="1587897" y="624086"/>
                  <a:pt x="1564481" y="673298"/>
                </a:cubicBezTo>
                <a:cubicBezTo>
                  <a:pt x="1541066" y="722511"/>
                  <a:pt x="1504454" y="759718"/>
                  <a:pt x="1454646" y="784919"/>
                </a:cubicBezTo>
                <a:cubicBezTo>
                  <a:pt x="1404838" y="810121"/>
                  <a:pt x="1340247" y="822722"/>
                  <a:pt x="1260872" y="822722"/>
                </a:cubicBezTo>
                <a:cubicBezTo>
                  <a:pt x="1182291" y="822722"/>
                  <a:pt x="1117997" y="810121"/>
                  <a:pt x="1067991" y="784919"/>
                </a:cubicBezTo>
                <a:cubicBezTo>
                  <a:pt x="1017985" y="759718"/>
                  <a:pt x="981274" y="722511"/>
                  <a:pt x="957858" y="673298"/>
                </a:cubicBezTo>
                <a:cubicBezTo>
                  <a:pt x="934442" y="624086"/>
                  <a:pt x="922735" y="564158"/>
                  <a:pt x="922735" y="493514"/>
                </a:cubicBezTo>
                <a:close/>
                <a:moveTo>
                  <a:pt x="390525" y="0"/>
                </a:moveTo>
                <a:cubicBezTo>
                  <a:pt x="474266" y="0"/>
                  <a:pt x="545108" y="16966"/>
                  <a:pt x="603052" y="50899"/>
                </a:cubicBezTo>
                <a:cubicBezTo>
                  <a:pt x="660996" y="84832"/>
                  <a:pt x="705049" y="132655"/>
                  <a:pt x="735211" y="194369"/>
                </a:cubicBezTo>
                <a:cubicBezTo>
                  <a:pt x="765374" y="256084"/>
                  <a:pt x="780455" y="328612"/>
                  <a:pt x="780455" y="411956"/>
                </a:cubicBezTo>
                <a:cubicBezTo>
                  <a:pt x="780455" y="495300"/>
                  <a:pt x="765374" y="567630"/>
                  <a:pt x="735211" y="628948"/>
                </a:cubicBezTo>
                <a:cubicBezTo>
                  <a:pt x="705049" y="690265"/>
                  <a:pt x="660996" y="737890"/>
                  <a:pt x="603052" y="771823"/>
                </a:cubicBezTo>
                <a:cubicBezTo>
                  <a:pt x="588566" y="780306"/>
                  <a:pt x="573274" y="787729"/>
                  <a:pt x="557176" y="794091"/>
                </a:cubicBezTo>
                <a:lnTo>
                  <a:pt x="521405" y="805310"/>
                </a:lnTo>
                <a:lnTo>
                  <a:pt x="529084" y="814462"/>
                </a:lnTo>
                <a:cubicBezTo>
                  <a:pt x="536228" y="821556"/>
                  <a:pt x="543918" y="827881"/>
                  <a:pt x="552153" y="833437"/>
                </a:cubicBezTo>
                <a:cubicBezTo>
                  <a:pt x="568623" y="844550"/>
                  <a:pt x="590252" y="852785"/>
                  <a:pt x="617042" y="858143"/>
                </a:cubicBezTo>
                <a:cubicBezTo>
                  <a:pt x="643831" y="863501"/>
                  <a:pt x="678458" y="866180"/>
                  <a:pt x="720924" y="866180"/>
                </a:cubicBezTo>
                <a:lnTo>
                  <a:pt x="752475" y="866180"/>
                </a:lnTo>
                <a:lnTo>
                  <a:pt x="752475" y="1009650"/>
                </a:lnTo>
                <a:lnTo>
                  <a:pt x="712589" y="1009650"/>
                </a:lnTo>
                <a:cubicBezTo>
                  <a:pt x="655042" y="1009650"/>
                  <a:pt x="607219" y="1004193"/>
                  <a:pt x="569119" y="993279"/>
                </a:cubicBezTo>
                <a:cubicBezTo>
                  <a:pt x="531019" y="982365"/>
                  <a:pt x="499765" y="967184"/>
                  <a:pt x="475357" y="947737"/>
                </a:cubicBezTo>
                <a:cubicBezTo>
                  <a:pt x="450950" y="928291"/>
                  <a:pt x="430610" y="905569"/>
                  <a:pt x="414338" y="879574"/>
                </a:cubicBezTo>
                <a:cubicBezTo>
                  <a:pt x="406202" y="866576"/>
                  <a:pt x="398314" y="853008"/>
                  <a:pt x="390674" y="838870"/>
                </a:cubicBezTo>
                <a:lnTo>
                  <a:pt x="382343" y="822291"/>
                </a:lnTo>
                <a:lnTo>
                  <a:pt x="330120" y="819541"/>
                </a:lnTo>
                <a:cubicBezTo>
                  <a:pt x="272114" y="813178"/>
                  <a:pt x="221308" y="797272"/>
                  <a:pt x="177701" y="771823"/>
                </a:cubicBezTo>
                <a:cubicBezTo>
                  <a:pt x="119559" y="737890"/>
                  <a:pt x="75407" y="690265"/>
                  <a:pt x="45244" y="628948"/>
                </a:cubicBezTo>
                <a:cubicBezTo>
                  <a:pt x="15082" y="567630"/>
                  <a:pt x="0" y="495300"/>
                  <a:pt x="0" y="411956"/>
                </a:cubicBezTo>
                <a:cubicBezTo>
                  <a:pt x="0" y="328612"/>
                  <a:pt x="15082" y="256084"/>
                  <a:pt x="45244" y="194369"/>
                </a:cubicBezTo>
                <a:cubicBezTo>
                  <a:pt x="75407" y="132655"/>
                  <a:pt x="119559" y="84832"/>
                  <a:pt x="177701" y="50899"/>
                </a:cubicBezTo>
                <a:cubicBezTo>
                  <a:pt x="235843" y="16966"/>
                  <a:pt x="306784" y="0"/>
                  <a:pt x="390525" y="0"/>
                </a:cubicBezTo>
                <a:close/>
              </a:path>
            </a:pathLst>
          </a:custGeom>
        </p:spPr>
      </p:pic>
    </p:spTree>
    <p:extLst>
      <p:ext uri="{BB962C8B-B14F-4D97-AF65-F5344CB8AC3E}">
        <p14:creationId xmlns:p14="http://schemas.microsoft.com/office/powerpoint/2010/main" val="4153391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latin typeface="ADLaM Display" panose="02010000000000000000" pitchFamily="2" charset="0"/>
                <a:ea typeface="ADLaM Display" panose="02010000000000000000" pitchFamily="2" charset="0"/>
                <a:cs typeface="ADLaM Display" panose="02010000000000000000" pitchFamily="2" charset="0"/>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latin typeface="ADLaM Display" panose="02010000000000000000" pitchFamily="2" charset="0"/>
                <a:ea typeface="ADLaM Display" panose="02010000000000000000" pitchFamily="2" charset="0"/>
                <a:cs typeface="ADLaM Display" panose="02010000000000000000" pitchFamily="2" charset="0"/>
              </a:rPr>
              <a:t> </a:t>
            </a:r>
            <a:endParaRPr lang="en-FI"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4" name="TextBox 3">
            <a:extLst>
              <a:ext uri="{FF2B5EF4-FFF2-40B4-BE49-F238E27FC236}">
                <a16:creationId xmlns:a16="http://schemas.microsoft.com/office/drawing/2014/main" id="{C573E907-4613-446E-816C-4B61D0DD8F36}"/>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a:latin typeface="ADLaM Display" panose="02010000000000000000" pitchFamily="2" charset="0"/>
                <a:ea typeface="ADLaM Display" panose="02010000000000000000" pitchFamily="2" charset="0"/>
                <a:cs typeface="ADLaM Display" panose="02010000000000000000" pitchFamily="2" charset="0"/>
              </a:rPr>
              <a:t>Go to </a:t>
            </a:r>
            <a:r>
              <a:rPr lang="en-GB" sz="3500" b="1">
                <a:latin typeface="ADLaM Display" panose="02010000000000000000" pitchFamily="2" charset="0"/>
                <a:ea typeface="ADLaM Display" panose="02010000000000000000" pitchFamily="2" charset="0"/>
                <a:cs typeface="ADLaM Display" panose="02010000000000000000" pitchFamily="2" charset="0"/>
              </a:rPr>
              <a:t>vevox.app</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Enter the session ID: </a:t>
            </a:r>
            <a:r>
              <a:rPr lang="en-GB" sz="3500" b="1">
                <a:latin typeface="ADLaM Display" panose="02010000000000000000" pitchFamily="2" charset="0"/>
                <a:ea typeface="ADLaM Display" panose="02010000000000000000" pitchFamily="2" charset="0"/>
                <a:cs typeface="ADLaM Display" panose="02010000000000000000" pitchFamily="2" charset="0"/>
              </a:rPr>
              <a:t>108-711-331</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Or scan the QR code</a:t>
            </a:r>
          </a:p>
        </p:txBody>
      </p:sp>
      <p:pic>
        <p:nvPicPr>
          <p:cNvPr id="5" name="Picture 4" descr="QR code instruction to join https://vevox.app/#/m/108711331">
            <a:extLst>
              <a:ext uri="{FF2B5EF4-FFF2-40B4-BE49-F238E27FC236}">
                <a16:creationId xmlns:a16="http://schemas.microsoft.com/office/drawing/2014/main" id="{9CA37895-6B7D-D59E-74BA-67DFA7AAA2F5}"/>
              </a:ext>
            </a:extLst>
          </p:cNvPr>
          <p:cNvPicPr>
            <a:picLocks/>
          </p:cNvPicPr>
          <p:nvPr>
            <p:custDataLst>
              <p:tags r:id="rId5"/>
            </p:custDataLst>
          </p:nvPr>
        </p:nvPicPr>
        <p:blipFill>
          <a:blip r:embed="rId7"/>
          <a:stretch>
            <a:fillRect/>
          </a:stretch>
        </p:blipFill>
        <p:spPr>
          <a:xfrm>
            <a:off x="8178800" y="1603509"/>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30074"/>
            <a:ext cx="10515600" cy="1325563"/>
          </a:xfrm>
        </p:spPr>
        <p:txBody>
          <a:bodyPr/>
          <a:lstStyle/>
          <a:p>
            <a:r>
              <a:rPr lang="en-GB" dirty="0">
                <a:latin typeface="Aptos" panose="020B0004020202020204" pitchFamily="34" charset="0"/>
              </a:rPr>
              <a:t>Which of the following best defines cultural identity:</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9AD1D168-794F-44FB-A2D4-CB85B750B17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F1611FDF-6DDF-459F-96F2-089A9B89DF4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E42A724B-553C-432F-928A-1019D283D28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595F3BA-FE6D-416E-A55D-1A6678C5CC3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9F8256E-419A-4168-8AF4-1022EA6F9979}"/>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02BDB7C8-DA08-43DB-BE64-9C04B08A0EE9}"/>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5B468D4-E56F-4192-B865-0A7494EF7C38}"/>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1" name="TextBox 10">
            <a:extLst>
              <a:ext uri="{FF2B5EF4-FFF2-40B4-BE49-F238E27FC236}">
                <a16:creationId xmlns:a16="http://schemas.microsoft.com/office/drawing/2014/main" id="{4421E340-5FA2-4420-A6CB-4BF6AFA98ADA}"/>
              </a:ext>
            </a:extLst>
          </p:cNvPr>
          <p:cNvSpPr txBox="1"/>
          <p:nvPr>
            <p:custDataLst>
              <p:tags r:id="rId11"/>
            </p:custDataLst>
          </p:nvPr>
        </p:nvSpPr>
        <p:spPr>
          <a:xfrm>
            <a:off x="838200" y="24337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person's job and education level</a:t>
            </a:r>
          </a:p>
        </p:txBody>
      </p:sp>
      <p:sp>
        <p:nvSpPr>
          <p:cNvPr id="12" name="TextBox 11">
            <a:extLst>
              <a:ext uri="{FF2B5EF4-FFF2-40B4-BE49-F238E27FC236}">
                <a16:creationId xmlns:a16="http://schemas.microsoft.com/office/drawing/2014/main" id="{2659176C-C13F-46E1-903F-A1EA4AC3F118}"/>
              </a:ext>
              <a:ext uri="{C183D7F6-B498-43B3-948B-1728B52AA6E4}">
                <adec:decorative xmlns:adec="http://schemas.microsoft.com/office/drawing/2017/decorative" val="1"/>
              </a:ext>
            </a:extLst>
          </p:cNvPr>
          <p:cNvSpPr txBox="1"/>
          <p:nvPr>
            <p:custDataLst>
              <p:tags r:id="rId12"/>
            </p:custDataLst>
          </p:nvPr>
        </p:nvSpPr>
        <p:spPr>
          <a:xfrm>
            <a:off x="10337800" y="27316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13" name="Rectangle: Rounded Corners 12">
            <a:extLst>
              <a:ext uri="{FF2B5EF4-FFF2-40B4-BE49-F238E27FC236}">
                <a16:creationId xmlns:a16="http://schemas.microsoft.com/office/drawing/2014/main" id="{F8B637AA-16DD-4878-A420-95CFB17636D5}"/>
              </a:ext>
              <a:ext uri="{C183D7F6-B498-43B3-948B-1728B52AA6E4}">
                <adec:decorative xmlns:adec="http://schemas.microsoft.com/office/drawing/2017/decorative" val="1"/>
              </a:ext>
            </a:extLst>
          </p:cNvPr>
          <p:cNvSpPr/>
          <p:nvPr>
            <p:custDataLst>
              <p:tags r:id="rId13"/>
            </p:custDataLst>
          </p:nvPr>
        </p:nvSpPr>
        <p:spPr>
          <a:xfrm>
            <a:off x="838200" y="27512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06E33BA0-D17A-4F25-AB19-E2A006014627}"/>
              </a:ext>
              <a:ext uri="{C183D7F6-B498-43B3-948B-1728B52AA6E4}">
                <adec:decorative xmlns:adec="http://schemas.microsoft.com/office/drawing/2017/decorative" val="1"/>
              </a:ext>
            </a:extLst>
          </p:cNvPr>
          <p:cNvSpPr/>
          <p:nvPr>
            <p:custDataLst>
              <p:tags r:id="rId14"/>
            </p:custDataLst>
          </p:nvPr>
        </p:nvSpPr>
        <p:spPr>
          <a:xfrm>
            <a:off x="838200" y="2751251"/>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36704522-96CC-42B4-9902-295A017F38C8}"/>
              </a:ext>
            </a:extLst>
          </p:cNvPr>
          <p:cNvSpPr txBox="1"/>
          <p:nvPr>
            <p:custDataLst>
              <p:tags r:id="rId15"/>
            </p:custDataLst>
          </p:nvPr>
        </p:nvSpPr>
        <p:spPr>
          <a:xfrm>
            <a:off x="838200" y="31957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legal status of a person in a country</a:t>
            </a:r>
          </a:p>
        </p:txBody>
      </p:sp>
      <p:sp>
        <p:nvSpPr>
          <p:cNvPr id="16" name="TextBox 15">
            <a:extLst>
              <a:ext uri="{FF2B5EF4-FFF2-40B4-BE49-F238E27FC236}">
                <a16:creationId xmlns:a16="http://schemas.microsoft.com/office/drawing/2014/main" id="{074F8360-D042-43CC-92BD-970A69201144}"/>
              </a:ext>
              <a:ext uri="{C183D7F6-B498-43B3-948B-1728B52AA6E4}">
                <adec:decorative xmlns:adec="http://schemas.microsoft.com/office/drawing/2017/decorative" val="1"/>
              </a:ext>
            </a:extLst>
          </p:cNvPr>
          <p:cNvSpPr txBox="1"/>
          <p:nvPr>
            <p:custDataLst>
              <p:tags r:id="rId16"/>
            </p:custDataLst>
          </p:nvPr>
        </p:nvSpPr>
        <p:spPr>
          <a:xfrm>
            <a:off x="10337800" y="34936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17" name="Rectangle: Rounded Corners 16">
            <a:extLst>
              <a:ext uri="{FF2B5EF4-FFF2-40B4-BE49-F238E27FC236}">
                <a16:creationId xmlns:a16="http://schemas.microsoft.com/office/drawing/2014/main" id="{55D76A5F-47CF-471B-9FEC-672ECC02538A}"/>
              </a:ext>
              <a:ext uri="{C183D7F6-B498-43B3-948B-1728B52AA6E4}">
                <adec:decorative xmlns:adec="http://schemas.microsoft.com/office/drawing/2017/decorative" val="1"/>
              </a:ext>
            </a:extLst>
          </p:cNvPr>
          <p:cNvSpPr/>
          <p:nvPr>
            <p:custDataLst>
              <p:tags r:id="rId17"/>
            </p:custDataLst>
          </p:nvPr>
        </p:nvSpPr>
        <p:spPr>
          <a:xfrm>
            <a:off x="838200" y="35132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C4E2BDD2-388D-4894-9450-E92661EEE030}"/>
              </a:ext>
              <a:ext uri="{C183D7F6-B498-43B3-948B-1728B52AA6E4}">
                <adec:decorative xmlns:adec="http://schemas.microsoft.com/office/drawing/2017/decorative" val="1"/>
              </a:ext>
            </a:extLst>
          </p:cNvPr>
          <p:cNvSpPr/>
          <p:nvPr>
            <p:custDataLst>
              <p:tags r:id="rId18"/>
            </p:custDataLst>
          </p:nvPr>
        </p:nvSpPr>
        <p:spPr>
          <a:xfrm>
            <a:off x="838200" y="3513251"/>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421C950E-0E24-4DEF-A02B-E0A01D0ADFF7}"/>
              </a:ext>
            </a:extLst>
          </p:cNvPr>
          <p:cNvSpPr txBox="1"/>
          <p:nvPr>
            <p:custDataLst>
              <p:tags r:id="rId19"/>
            </p:custDataLst>
          </p:nvPr>
        </p:nvSpPr>
        <p:spPr>
          <a:xfrm>
            <a:off x="838200" y="3957751"/>
            <a:ext cx="9499600" cy="317500"/>
          </a:xfrm>
          <a:prstGeom prst="rect">
            <a:avLst/>
          </a:prstGeom>
          <a:noFill/>
        </p:spPr>
        <p:txBody>
          <a:bodyPr vertOverflow="overflow" vert="horz" wrap="square" tIns="0" bIns="0" rtlCol="0" anchor="b" anchorCtr="0">
            <a:normAutofit fontScale="70000" lnSpcReduction="20000"/>
          </a:bodyPr>
          <a:lstStyle/>
          <a:p>
            <a:pPr algn="l"/>
            <a:r>
              <a:rPr lang="en-GB">
                <a:latin typeface="Aptos" panose="020B0004020202020204" pitchFamily="34" charset="0"/>
              </a:rPr>
              <a:t>A person's sense of belonging to a particular group or community based on shared traits like language, traditions and nationality.</a:t>
            </a:r>
          </a:p>
        </p:txBody>
      </p:sp>
      <p:sp>
        <p:nvSpPr>
          <p:cNvPr id="20" name="TextBox 19">
            <a:extLst>
              <a:ext uri="{FF2B5EF4-FFF2-40B4-BE49-F238E27FC236}">
                <a16:creationId xmlns:a16="http://schemas.microsoft.com/office/drawing/2014/main" id="{F20C86DC-E0A6-4E62-A060-0C0D3A3B066D}"/>
              </a:ext>
              <a:ext uri="{C183D7F6-B498-43B3-948B-1728B52AA6E4}">
                <adec:decorative xmlns:adec="http://schemas.microsoft.com/office/drawing/2017/decorative" val="1"/>
              </a:ext>
            </a:extLst>
          </p:cNvPr>
          <p:cNvSpPr txBox="1"/>
          <p:nvPr>
            <p:custDataLst>
              <p:tags r:id="rId20"/>
            </p:custDataLst>
          </p:nvPr>
        </p:nvSpPr>
        <p:spPr>
          <a:xfrm>
            <a:off x="10337800" y="42556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21" name="Rectangle: Rounded Corners 20">
            <a:extLst>
              <a:ext uri="{FF2B5EF4-FFF2-40B4-BE49-F238E27FC236}">
                <a16:creationId xmlns:a16="http://schemas.microsoft.com/office/drawing/2014/main" id="{08B1D643-C0A3-4E47-ACEE-71CFE28BC09F}"/>
              </a:ext>
              <a:ext uri="{C183D7F6-B498-43B3-948B-1728B52AA6E4}">
                <adec:decorative xmlns:adec="http://schemas.microsoft.com/office/drawing/2017/decorative" val="1"/>
              </a:ext>
            </a:extLst>
          </p:cNvPr>
          <p:cNvSpPr/>
          <p:nvPr>
            <p:custDataLst>
              <p:tags r:id="rId21"/>
            </p:custDataLst>
          </p:nvPr>
        </p:nvSpPr>
        <p:spPr>
          <a:xfrm>
            <a:off x="838200" y="42752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04F1130A-EAD7-45ED-8694-6DC70CEC1A06}"/>
              </a:ext>
              <a:ext uri="{C183D7F6-B498-43B3-948B-1728B52AA6E4}">
                <adec:decorative xmlns:adec="http://schemas.microsoft.com/office/drawing/2017/decorative" val="1"/>
              </a:ext>
            </a:extLst>
          </p:cNvPr>
          <p:cNvSpPr/>
          <p:nvPr>
            <p:custDataLst>
              <p:tags r:id="rId22"/>
            </p:custDataLst>
          </p:nvPr>
        </p:nvSpPr>
        <p:spPr>
          <a:xfrm>
            <a:off x="838200" y="4275251"/>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3BEB8ACB-278F-4152-849E-BE22683A050E}"/>
              </a:ext>
            </a:extLst>
          </p:cNvPr>
          <p:cNvSpPr txBox="1"/>
          <p:nvPr>
            <p:custDataLst>
              <p:tags r:id="rId23"/>
            </p:custDataLst>
          </p:nvPr>
        </p:nvSpPr>
        <p:spPr>
          <a:xfrm>
            <a:off x="838200" y="471975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person's personality traits</a:t>
            </a:r>
          </a:p>
        </p:txBody>
      </p:sp>
      <p:sp>
        <p:nvSpPr>
          <p:cNvPr id="24" name="TextBox 23">
            <a:extLst>
              <a:ext uri="{FF2B5EF4-FFF2-40B4-BE49-F238E27FC236}">
                <a16:creationId xmlns:a16="http://schemas.microsoft.com/office/drawing/2014/main" id="{5478501E-5B26-4B31-AB8D-E82991322816}"/>
              </a:ext>
              <a:ext uri="{C183D7F6-B498-43B3-948B-1728B52AA6E4}">
                <adec:decorative xmlns:adec="http://schemas.microsoft.com/office/drawing/2017/decorative" val="1"/>
              </a:ext>
            </a:extLst>
          </p:cNvPr>
          <p:cNvSpPr txBox="1"/>
          <p:nvPr>
            <p:custDataLst>
              <p:tags r:id="rId24"/>
            </p:custDataLst>
          </p:nvPr>
        </p:nvSpPr>
        <p:spPr>
          <a:xfrm>
            <a:off x="10337800" y="501768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25" name="Rectangle: Rounded Corners 24">
            <a:extLst>
              <a:ext uri="{FF2B5EF4-FFF2-40B4-BE49-F238E27FC236}">
                <a16:creationId xmlns:a16="http://schemas.microsoft.com/office/drawing/2014/main" id="{7F57558C-AD7D-4FFA-ADB2-1EB767440250}"/>
              </a:ext>
              <a:ext uri="{C183D7F6-B498-43B3-948B-1728B52AA6E4}">
                <adec:decorative xmlns:adec="http://schemas.microsoft.com/office/drawing/2017/decorative" val="1"/>
              </a:ext>
            </a:extLst>
          </p:cNvPr>
          <p:cNvSpPr/>
          <p:nvPr>
            <p:custDataLst>
              <p:tags r:id="rId25"/>
            </p:custDataLst>
          </p:nvPr>
        </p:nvSpPr>
        <p:spPr>
          <a:xfrm>
            <a:off x="838200" y="503725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B912EDBC-E828-4B32-BBF3-5F4A93B2D272}"/>
              </a:ext>
              <a:ext uri="{C183D7F6-B498-43B3-948B-1728B52AA6E4}">
                <adec:decorative xmlns:adec="http://schemas.microsoft.com/office/drawing/2017/decorative" val="1"/>
              </a:ext>
            </a:extLst>
          </p:cNvPr>
          <p:cNvSpPr/>
          <p:nvPr>
            <p:custDataLst>
              <p:tags r:id="rId26"/>
            </p:custDataLst>
          </p:nvPr>
        </p:nvSpPr>
        <p:spPr>
          <a:xfrm>
            <a:off x="838200" y="5037251"/>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556309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21586"/>
            <a:ext cx="10515600" cy="1325563"/>
          </a:xfrm>
        </p:spPr>
        <p:txBody>
          <a:bodyPr/>
          <a:lstStyle/>
          <a:p>
            <a:r>
              <a:rPr lang="en-GB">
                <a:latin typeface="Aptos" panose="020B0004020202020204" pitchFamily="34" charset="0"/>
              </a:rPr>
              <a:t>Which of the following best defines cultural identity: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7CAD7680-7732-4640-9E38-E165407DFB68}"/>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a:t>
            </a:r>
          </a:p>
        </p:txBody>
      </p:sp>
      <p:sp>
        <p:nvSpPr>
          <p:cNvPr id="5" name="Rectangle: Rounded Corners 4">
            <a:extLst>
              <a:ext uri="{FF2B5EF4-FFF2-40B4-BE49-F238E27FC236}">
                <a16:creationId xmlns:a16="http://schemas.microsoft.com/office/drawing/2014/main" id="{62676CC0-853F-4706-AA0D-DC528BE7E77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Results slide</a:t>
            </a:r>
          </a:p>
        </p:txBody>
      </p:sp>
      <p:sp>
        <p:nvSpPr>
          <p:cNvPr id="6" name="Rectangle: Top Corners Snipped 5">
            <a:extLst>
              <a:ext uri="{FF2B5EF4-FFF2-40B4-BE49-F238E27FC236}">
                <a16:creationId xmlns:a16="http://schemas.microsoft.com/office/drawing/2014/main" id="{05B6EADA-8254-4379-959E-790F3D5952A7}"/>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9E2AA01-FBAC-4577-99F9-2A4B0E03A5E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B01C2AF4-A06C-4DC5-A5B7-CE58DC17F19F}"/>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6A184D56-2298-4D25-A999-9022914633E8}"/>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XXX-XXX-XXX</a:t>
            </a:r>
            <a:endParaRPr lang="en-GB"/>
          </a:p>
        </p:txBody>
      </p:sp>
      <p:sp>
        <p:nvSpPr>
          <p:cNvPr id="10" name="TextBox 9">
            <a:extLst>
              <a:ext uri="{FF2B5EF4-FFF2-40B4-BE49-F238E27FC236}">
                <a16:creationId xmlns:a16="http://schemas.microsoft.com/office/drawing/2014/main" id="{77F7DA25-855A-43E1-8B68-B6427D9AB327}"/>
              </a:ext>
            </a:extLst>
          </p:cNvPr>
          <p:cNvSpPr txBox="1"/>
          <p:nvPr>
            <p:custDataLst>
              <p:tags r:id="rId10"/>
            </p:custDataLst>
          </p:nvPr>
        </p:nvSpPr>
        <p:spPr>
          <a:xfrm>
            <a:off x="838200" y="21547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person's job and education level</a:t>
            </a:r>
          </a:p>
        </p:txBody>
      </p:sp>
      <p:sp>
        <p:nvSpPr>
          <p:cNvPr id="11" name="TextBox 10">
            <a:extLst>
              <a:ext uri="{FF2B5EF4-FFF2-40B4-BE49-F238E27FC236}">
                <a16:creationId xmlns:a16="http://schemas.microsoft.com/office/drawing/2014/main" id="{76FFF70A-276B-497F-9DF1-F364DE967A80}"/>
              </a:ext>
              <a:ext uri="{C183D7F6-B498-43B3-948B-1728B52AA6E4}">
                <adec:decorative xmlns:adec="http://schemas.microsoft.com/office/drawing/2017/decorative" val="1"/>
              </a:ext>
            </a:extLst>
          </p:cNvPr>
          <p:cNvSpPr txBox="1"/>
          <p:nvPr>
            <p:custDataLst>
              <p:tags r:id="rId11"/>
            </p:custDataLst>
          </p:nvPr>
        </p:nvSpPr>
        <p:spPr>
          <a:xfrm>
            <a:off x="10337800" y="24527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12" name="Rectangle: Rounded Corners 11">
            <a:extLst>
              <a:ext uri="{FF2B5EF4-FFF2-40B4-BE49-F238E27FC236}">
                <a16:creationId xmlns:a16="http://schemas.microsoft.com/office/drawing/2014/main" id="{29099EFA-0560-4FC7-8E86-A57FC3287E4D}"/>
              </a:ext>
              <a:ext uri="{C183D7F6-B498-43B3-948B-1728B52AA6E4}">
                <adec:decorative xmlns:adec="http://schemas.microsoft.com/office/drawing/2017/decorative" val="1"/>
              </a:ext>
            </a:extLst>
          </p:cNvPr>
          <p:cNvSpPr/>
          <p:nvPr>
            <p:custDataLst>
              <p:tags r:id="rId12"/>
            </p:custDataLst>
          </p:nvPr>
        </p:nvSpPr>
        <p:spPr>
          <a:xfrm>
            <a:off x="838200" y="24722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EFED91DF-9B5C-47CC-8AF6-E153194C612D}"/>
              </a:ext>
              <a:ext uri="{C183D7F6-B498-43B3-948B-1728B52AA6E4}">
                <adec:decorative xmlns:adec="http://schemas.microsoft.com/office/drawing/2017/decorative" val="1"/>
              </a:ext>
            </a:extLst>
          </p:cNvPr>
          <p:cNvSpPr/>
          <p:nvPr>
            <p:custDataLst>
              <p:tags r:id="rId13"/>
            </p:custDataLst>
          </p:nvPr>
        </p:nvSpPr>
        <p:spPr>
          <a:xfrm>
            <a:off x="838200" y="247228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2422D6B6-BFF7-4E50-910E-332E5C55CF8E}"/>
              </a:ext>
            </a:extLst>
          </p:cNvPr>
          <p:cNvSpPr txBox="1"/>
          <p:nvPr>
            <p:custDataLst>
              <p:tags r:id="rId14"/>
            </p:custDataLst>
          </p:nvPr>
        </p:nvSpPr>
        <p:spPr>
          <a:xfrm>
            <a:off x="838200" y="29167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 legal status of a person in a country</a:t>
            </a:r>
          </a:p>
        </p:txBody>
      </p:sp>
      <p:sp>
        <p:nvSpPr>
          <p:cNvPr id="15" name="TextBox 14">
            <a:extLst>
              <a:ext uri="{FF2B5EF4-FFF2-40B4-BE49-F238E27FC236}">
                <a16:creationId xmlns:a16="http://schemas.microsoft.com/office/drawing/2014/main" id="{5B815DB3-BCB5-4C86-AE4B-A9C5432497F7}"/>
              </a:ext>
              <a:ext uri="{C183D7F6-B498-43B3-948B-1728B52AA6E4}">
                <adec:decorative xmlns:adec="http://schemas.microsoft.com/office/drawing/2017/decorative" val="1"/>
              </a:ext>
            </a:extLst>
          </p:cNvPr>
          <p:cNvSpPr txBox="1"/>
          <p:nvPr>
            <p:custDataLst>
              <p:tags r:id="rId15"/>
            </p:custDataLst>
          </p:nvPr>
        </p:nvSpPr>
        <p:spPr>
          <a:xfrm>
            <a:off x="10337800" y="32147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16" name="Rectangle: Rounded Corners 15">
            <a:extLst>
              <a:ext uri="{FF2B5EF4-FFF2-40B4-BE49-F238E27FC236}">
                <a16:creationId xmlns:a16="http://schemas.microsoft.com/office/drawing/2014/main" id="{FDB193A1-BF9D-4F47-B71F-829598D0AA95}"/>
              </a:ext>
              <a:ext uri="{C183D7F6-B498-43B3-948B-1728B52AA6E4}">
                <adec:decorative xmlns:adec="http://schemas.microsoft.com/office/drawing/2017/decorative" val="1"/>
              </a:ext>
            </a:extLst>
          </p:cNvPr>
          <p:cNvSpPr/>
          <p:nvPr>
            <p:custDataLst>
              <p:tags r:id="rId16"/>
            </p:custDataLst>
          </p:nvPr>
        </p:nvSpPr>
        <p:spPr>
          <a:xfrm>
            <a:off x="838200" y="32342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2A947966-2D4F-4B87-8151-0E5A1AEF04DE}"/>
              </a:ext>
              <a:ext uri="{C183D7F6-B498-43B3-948B-1728B52AA6E4}">
                <adec:decorative xmlns:adec="http://schemas.microsoft.com/office/drawing/2017/decorative" val="1"/>
              </a:ext>
            </a:extLst>
          </p:cNvPr>
          <p:cNvSpPr/>
          <p:nvPr>
            <p:custDataLst>
              <p:tags r:id="rId17"/>
            </p:custDataLst>
          </p:nvPr>
        </p:nvSpPr>
        <p:spPr>
          <a:xfrm>
            <a:off x="838200" y="323428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F45D208E-CDBF-41A5-A83F-1E9FA6674E3D}"/>
              </a:ext>
            </a:extLst>
          </p:cNvPr>
          <p:cNvSpPr txBox="1"/>
          <p:nvPr>
            <p:custDataLst>
              <p:tags r:id="rId18"/>
            </p:custDataLst>
          </p:nvPr>
        </p:nvSpPr>
        <p:spPr>
          <a:xfrm>
            <a:off x="838200" y="3678780"/>
            <a:ext cx="9499600" cy="317500"/>
          </a:xfrm>
          <a:prstGeom prst="rect">
            <a:avLst/>
          </a:prstGeom>
          <a:noFill/>
        </p:spPr>
        <p:txBody>
          <a:bodyPr vertOverflow="overflow" vert="horz" wrap="square" tIns="0" bIns="0" rtlCol="0" anchor="b" anchorCtr="0">
            <a:normAutofit fontScale="70000" lnSpcReduction="20000"/>
          </a:bodyPr>
          <a:lstStyle/>
          <a:p>
            <a:pPr algn="l"/>
            <a:r>
              <a:rPr lang="en-GB">
                <a:latin typeface="Aptos" panose="020B0004020202020204" pitchFamily="34" charset="0"/>
              </a:rPr>
              <a:t>A person's sense of belonging to a particular group or community based on shared traits like language, traditions and nationality.</a:t>
            </a:r>
          </a:p>
        </p:txBody>
      </p:sp>
      <p:sp>
        <p:nvSpPr>
          <p:cNvPr id="19" name="TextBox 18">
            <a:extLst>
              <a:ext uri="{FF2B5EF4-FFF2-40B4-BE49-F238E27FC236}">
                <a16:creationId xmlns:a16="http://schemas.microsoft.com/office/drawing/2014/main" id="{BFA37C00-3AFD-4C52-B6AA-B4C5475A189E}"/>
              </a:ext>
              <a:ext uri="{C183D7F6-B498-43B3-948B-1728B52AA6E4}">
                <adec:decorative xmlns:adec="http://schemas.microsoft.com/office/drawing/2017/decorative" val="1"/>
              </a:ext>
            </a:extLst>
          </p:cNvPr>
          <p:cNvSpPr txBox="1"/>
          <p:nvPr>
            <p:custDataLst>
              <p:tags r:id="rId19"/>
            </p:custDataLst>
          </p:nvPr>
        </p:nvSpPr>
        <p:spPr>
          <a:xfrm>
            <a:off x="10337800" y="39767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20" name="Rectangle: Rounded Corners 19">
            <a:extLst>
              <a:ext uri="{FF2B5EF4-FFF2-40B4-BE49-F238E27FC236}">
                <a16:creationId xmlns:a16="http://schemas.microsoft.com/office/drawing/2014/main" id="{338F0DFD-0B16-47C2-B06F-806C7247D90F}"/>
              </a:ext>
              <a:ext uri="{C183D7F6-B498-43B3-948B-1728B52AA6E4}">
                <adec:decorative xmlns:adec="http://schemas.microsoft.com/office/drawing/2017/decorative" val="1"/>
              </a:ext>
            </a:extLst>
          </p:cNvPr>
          <p:cNvSpPr/>
          <p:nvPr>
            <p:custDataLst>
              <p:tags r:id="rId20"/>
            </p:custDataLst>
          </p:nvPr>
        </p:nvSpPr>
        <p:spPr>
          <a:xfrm>
            <a:off x="838200" y="39962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158B8BA4-4E25-4E80-BBD2-CCA3641AE132}"/>
              </a:ext>
              <a:ext uri="{C183D7F6-B498-43B3-948B-1728B52AA6E4}">
                <adec:decorative xmlns:adec="http://schemas.microsoft.com/office/drawing/2017/decorative" val="1"/>
              </a:ext>
            </a:extLst>
          </p:cNvPr>
          <p:cNvSpPr/>
          <p:nvPr>
            <p:custDataLst>
              <p:tags r:id="rId21"/>
            </p:custDataLst>
          </p:nvPr>
        </p:nvSpPr>
        <p:spPr>
          <a:xfrm>
            <a:off x="838200" y="399628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70CD6B3E-9560-476C-90BA-FF61BCE33346}"/>
              </a:ext>
            </a:extLst>
          </p:cNvPr>
          <p:cNvSpPr txBox="1"/>
          <p:nvPr>
            <p:custDataLst>
              <p:tags r:id="rId22"/>
            </p:custDataLst>
          </p:nvPr>
        </p:nvSpPr>
        <p:spPr>
          <a:xfrm>
            <a:off x="838200" y="444078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person's personality traits</a:t>
            </a:r>
          </a:p>
        </p:txBody>
      </p:sp>
      <p:sp>
        <p:nvSpPr>
          <p:cNvPr id="23" name="TextBox 22">
            <a:extLst>
              <a:ext uri="{FF2B5EF4-FFF2-40B4-BE49-F238E27FC236}">
                <a16:creationId xmlns:a16="http://schemas.microsoft.com/office/drawing/2014/main" id="{39249F0C-D7C9-4854-A59B-11174604A10E}"/>
              </a:ext>
              <a:ext uri="{C183D7F6-B498-43B3-948B-1728B52AA6E4}">
                <adec:decorative xmlns:adec="http://schemas.microsoft.com/office/drawing/2017/decorative" val="1"/>
              </a:ext>
            </a:extLst>
          </p:cNvPr>
          <p:cNvSpPr txBox="1"/>
          <p:nvPr>
            <p:custDataLst>
              <p:tags r:id="rId23"/>
            </p:custDataLst>
          </p:nvPr>
        </p:nvSpPr>
        <p:spPr>
          <a:xfrm>
            <a:off x="10337800" y="473871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a:t>
            </a:r>
          </a:p>
        </p:txBody>
      </p:sp>
      <p:sp>
        <p:nvSpPr>
          <p:cNvPr id="24" name="Rectangle: Rounded Corners 23">
            <a:extLst>
              <a:ext uri="{FF2B5EF4-FFF2-40B4-BE49-F238E27FC236}">
                <a16:creationId xmlns:a16="http://schemas.microsoft.com/office/drawing/2014/main" id="{B9558A20-B2E5-4CC1-8093-22DE7C956B6C}"/>
              </a:ext>
              <a:ext uri="{C183D7F6-B498-43B3-948B-1728B52AA6E4}">
                <adec:decorative xmlns:adec="http://schemas.microsoft.com/office/drawing/2017/decorative" val="1"/>
              </a:ext>
            </a:extLst>
          </p:cNvPr>
          <p:cNvSpPr/>
          <p:nvPr>
            <p:custDataLst>
              <p:tags r:id="rId24"/>
            </p:custDataLst>
          </p:nvPr>
        </p:nvSpPr>
        <p:spPr>
          <a:xfrm>
            <a:off x="838200" y="475828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9992AE7B-A530-4B83-B5F3-08B57B8FE47D}"/>
              </a:ext>
              <a:ext uri="{C183D7F6-B498-43B3-948B-1728B52AA6E4}">
                <adec:decorative xmlns:adec="http://schemas.microsoft.com/office/drawing/2017/decorative" val="1"/>
              </a:ext>
            </a:extLst>
          </p:cNvPr>
          <p:cNvSpPr/>
          <p:nvPr>
            <p:custDataLst>
              <p:tags r:id="rId25"/>
            </p:custDataLst>
          </p:nvPr>
        </p:nvSpPr>
        <p:spPr>
          <a:xfrm>
            <a:off x="838200" y="4758280"/>
            <a:ext cx="635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E3BC1F71-75E2-44D7-98A2-76FA46323A90}"/>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srgbClr>
          </a:solidFill>
          <a:ln w="12700" cap="flat" cmpd="sng" algn="ctr">
            <a:solidFill>
              <a:srgbClr val="80808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163382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47793"/>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Cultural identity is fixed and does not change over time.</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24B29834-C3CA-4C9F-BE21-365DDDDBD34F}"/>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C58AF416-D82F-4D40-A8E2-6460A85AA67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D7529C31-E5DC-4159-ACC9-1AB4B5A62EC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9DE910D-9803-470E-A1B2-DC297B7FF140}"/>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7C4B45D2-A495-4EEE-96D9-01AF16C72D83}"/>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1D90B35F-012B-4719-92CB-48C779BBA52B}"/>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B82356EF-8307-414D-9C88-6B7A8F65AF11}"/>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3EB80665-DED1-40DD-BCFF-65CDE1EC3E8D}"/>
              </a:ext>
            </a:extLst>
          </p:cNvPr>
          <p:cNvSpPr txBox="1"/>
          <p:nvPr>
            <p:custDataLst>
              <p:tags r:id="rId11"/>
            </p:custDataLst>
          </p:nvPr>
        </p:nvSpPr>
        <p:spPr>
          <a:xfrm>
            <a:off x="838200" y="24809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2" name="TextBox 11">
            <a:extLst>
              <a:ext uri="{FF2B5EF4-FFF2-40B4-BE49-F238E27FC236}">
                <a16:creationId xmlns:a16="http://schemas.microsoft.com/office/drawing/2014/main" id="{FA166FC6-6F1A-4463-BC8C-F0448DF366B6}"/>
              </a:ext>
              <a:ext uri="{C183D7F6-B498-43B3-948B-1728B52AA6E4}">
                <adec:decorative xmlns:adec="http://schemas.microsoft.com/office/drawing/2017/decorative" val="1"/>
              </a:ext>
            </a:extLst>
          </p:cNvPr>
          <p:cNvSpPr txBox="1"/>
          <p:nvPr>
            <p:custDataLst>
              <p:tags r:id="rId12"/>
            </p:custDataLst>
          </p:nvPr>
        </p:nvSpPr>
        <p:spPr>
          <a:xfrm>
            <a:off x="10337800" y="27789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62BDD773-BC7C-49BE-A5B8-C5934CE6176E}"/>
              </a:ext>
              <a:ext uri="{C183D7F6-B498-43B3-948B-1728B52AA6E4}">
                <adec:decorative xmlns:adec="http://schemas.microsoft.com/office/drawing/2017/decorative" val="1"/>
              </a:ext>
            </a:extLst>
          </p:cNvPr>
          <p:cNvSpPr/>
          <p:nvPr>
            <p:custDataLst>
              <p:tags r:id="rId13"/>
            </p:custDataLst>
          </p:nvPr>
        </p:nvSpPr>
        <p:spPr>
          <a:xfrm>
            <a:off x="838200" y="27984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BD911C2F-3B7E-4DA2-8958-B557B879E388}"/>
              </a:ext>
              <a:ext uri="{C183D7F6-B498-43B3-948B-1728B52AA6E4}">
                <adec:decorative xmlns:adec="http://schemas.microsoft.com/office/drawing/2017/decorative" val="1"/>
              </a:ext>
            </a:extLst>
          </p:cNvPr>
          <p:cNvSpPr/>
          <p:nvPr>
            <p:custDataLst>
              <p:tags r:id="rId14"/>
            </p:custDataLst>
          </p:nvPr>
        </p:nvSpPr>
        <p:spPr>
          <a:xfrm>
            <a:off x="838200" y="27984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85897D80-F5FA-4FE1-955F-374509BB9DEC}"/>
              </a:ext>
            </a:extLst>
          </p:cNvPr>
          <p:cNvSpPr txBox="1"/>
          <p:nvPr>
            <p:custDataLst>
              <p:tags r:id="rId15"/>
            </p:custDataLst>
          </p:nvPr>
        </p:nvSpPr>
        <p:spPr>
          <a:xfrm>
            <a:off x="838200" y="32429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6" name="TextBox 15">
            <a:extLst>
              <a:ext uri="{FF2B5EF4-FFF2-40B4-BE49-F238E27FC236}">
                <a16:creationId xmlns:a16="http://schemas.microsoft.com/office/drawing/2014/main" id="{FEAE71D4-A5F9-4E53-8FF1-B503A0BC8948}"/>
              </a:ext>
              <a:ext uri="{C183D7F6-B498-43B3-948B-1728B52AA6E4}">
                <adec:decorative xmlns:adec="http://schemas.microsoft.com/office/drawing/2017/decorative" val="1"/>
              </a:ext>
            </a:extLst>
          </p:cNvPr>
          <p:cNvSpPr txBox="1"/>
          <p:nvPr>
            <p:custDataLst>
              <p:tags r:id="rId16"/>
            </p:custDataLst>
          </p:nvPr>
        </p:nvSpPr>
        <p:spPr>
          <a:xfrm>
            <a:off x="10337800" y="35409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D73ABD9F-CFFF-4B3C-BA5F-881041F7FD6E}"/>
              </a:ext>
              <a:ext uri="{C183D7F6-B498-43B3-948B-1728B52AA6E4}">
                <adec:decorative xmlns:adec="http://schemas.microsoft.com/office/drawing/2017/decorative" val="1"/>
              </a:ext>
            </a:extLst>
          </p:cNvPr>
          <p:cNvSpPr/>
          <p:nvPr>
            <p:custDataLst>
              <p:tags r:id="rId17"/>
            </p:custDataLst>
          </p:nvPr>
        </p:nvSpPr>
        <p:spPr>
          <a:xfrm>
            <a:off x="838200" y="35604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BEDFAC92-292F-46C3-A7DB-8F3C661E3305}"/>
              </a:ext>
              <a:ext uri="{C183D7F6-B498-43B3-948B-1728B52AA6E4}">
                <adec:decorative xmlns:adec="http://schemas.microsoft.com/office/drawing/2017/decorative" val="1"/>
              </a:ext>
            </a:extLst>
          </p:cNvPr>
          <p:cNvSpPr/>
          <p:nvPr>
            <p:custDataLst>
              <p:tags r:id="rId18"/>
            </p:custDataLst>
          </p:nvPr>
        </p:nvSpPr>
        <p:spPr>
          <a:xfrm>
            <a:off x="838200" y="3560487"/>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1959542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47793"/>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Cultural identity is fixed and does not change over time.</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9B776159-4FDD-41AC-9C90-2AE1C08CC282}"/>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D3457F67-A128-4688-AB7B-1D0427BE7B66}"/>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F476390C-9C8D-40C3-8D8E-57F5E7F42085}"/>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F75BC5E-E4AA-4257-A9D5-93E7A716FC5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CD2C16C-3D37-4A79-ADF2-D901A641E070}"/>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CA6D0C0-29AA-4BF2-B088-AC7127D798AD}"/>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51E43A76-1FC8-4D8D-B149-AF94C3D6B169}"/>
              </a:ext>
            </a:extLst>
          </p:cNvPr>
          <p:cNvSpPr txBox="1"/>
          <p:nvPr>
            <p:custDataLst>
              <p:tags r:id="rId10"/>
            </p:custDataLst>
          </p:nvPr>
        </p:nvSpPr>
        <p:spPr>
          <a:xfrm>
            <a:off x="838200" y="24809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1" name="TextBox 10">
            <a:extLst>
              <a:ext uri="{FF2B5EF4-FFF2-40B4-BE49-F238E27FC236}">
                <a16:creationId xmlns:a16="http://schemas.microsoft.com/office/drawing/2014/main" id="{8BB8004E-3CD2-47BB-98FE-8891B59409E6}"/>
              </a:ext>
              <a:ext uri="{C183D7F6-B498-43B3-948B-1728B52AA6E4}">
                <adec:decorative xmlns:adec="http://schemas.microsoft.com/office/drawing/2017/decorative" val="1"/>
              </a:ext>
            </a:extLst>
          </p:cNvPr>
          <p:cNvSpPr txBox="1"/>
          <p:nvPr>
            <p:custDataLst>
              <p:tags r:id="rId11"/>
            </p:custDataLst>
          </p:nvPr>
        </p:nvSpPr>
        <p:spPr>
          <a:xfrm>
            <a:off x="10337800" y="27789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972D2692-EA13-4D11-ACE4-E56D1B95C0AC}"/>
              </a:ext>
              <a:ext uri="{C183D7F6-B498-43B3-948B-1728B52AA6E4}">
                <adec:decorative xmlns:adec="http://schemas.microsoft.com/office/drawing/2017/decorative" val="1"/>
              </a:ext>
            </a:extLst>
          </p:cNvPr>
          <p:cNvSpPr/>
          <p:nvPr>
            <p:custDataLst>
              <p:tags r:id="rId12"/>
            </p:custDataLst>
          </p:nvPr>
        </p:nvSpPr>
        <p:spPr>
          <a:xfrm>
            <a:off x="838200" y="27984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3A115C95-F654-4F02-83B5-408B15960AE3}"/>
              </a:ext>
              <a:ext uri="{C183D7F6-B498-43B3-948B-1728B52AA6E4}">
                <adec:decorative xmlns:adec="http://schemas.microsoft.com/office/drawing/2017/decorative" val="1"/>
              </a:ext>
            </a:extLst>
          </p:cNvPr>
          <p:cNvSpPr/>
          <p:nvPr>
            <p:custDataLst>
              <p:tags r:id="rId13"/>
            </p:custDataLst>
          </p:nvPr>
        </p:nvSpPr>
        <p:spPr>
          <a:xfrm>
            <a:off x="838200" y="279848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FB1314E5-8F31-4F5B-8C5B-DBF476ACD24D}"/>
              </a:ext>
            </a:extLst>
          </p:cNvPr>
          <p:cNvSpPr txBox="1"/>
          <p:nvPr>
            <p:custDataLst>
              <p:tags r:id="rId14"/>
            </p:custDataLst>
          </p:nvPr>
        </p:nvSpPr>
        <p:spPr>
          <a:xfrm>
            <a:off x="838200" y="3242987"/>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5" name="TextBox 14">
            <a:extLst>
              <a:ext uri="{FF2B5EF4-FFF2-40B4-BE49-F238E27FC236}">
                <a16:creationId xmlns:a16="http://schemas.microsoft.com/office/drawing/2014/main" id="{18B66E08-68CE-4902-88AB-A787BB96F1E7}"/>
              </a:ext>
              <a:ext uri="{C183D7F6-B498-43B3-948B-1728B52AA6E4}">
                <adec:decorative xmlns:adec="http://schemas.microsoft.com/office/drawing/2017/decorative" val="1"/>
              </a:ext>
            </a:extLst>
          </p:cNvPr>
          <p:cNvSpPr txBox="1"/>
          <p:nvPr>
            <p:custDataLst>
              <p:tags r:id="rId15"/>
            </p:custDataLst>
          </p:nvPr>
        </p:nvSpPr>
        <p:spPr>
          <a:xfrm>
            <a:off x="10337800" y="3540921"/>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6" name="Rectangle: Rounded Corners 15">
            <a:extLst>
              <a:ext uri="{FF2B5EF4-FFF2-40B4-BE49-F238E27FC236}">
                <a16:creationId xmlns:a16="http://schemas.microsoft.com/office/drawing/2014/main" id="{45F3327E-ED4D-46CC-915B-418C451F9B45}"/>
              </a:ext>
              <a:ext uri="{C183D7F6-B498-43B3-948B-1728B52AA6E4}">
                <adec:decorative xmlns:adec="http://schemas.microsoft.com/office/drawing/2017/decorative" val="1"/>
              </a:ext>
            </a:extLst>
          </p:cNvPr>
          <p:cNvSpPr/>
          <p:nvPr>
            <p:custDataLst>
              <p:tags r:id="rId16"/>
            </p:custDataLst>
          </p:nvPr>
        </p:nvSpPr>
        <p:spPr>
          <a:xfrm>
            <a:off x="838200" y="3560487"/>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4BC9842A-9D8D-4F02-B65F-9711BEE99177}"/>
              </a:ext>
              <a:ext uri="{C183D7F6-B498-43B3-948B-1728B52AA6E4}">
                <adec:decorative xmlns:adec="http://schemas.microsoft.com/office/drawing/2017/decorative" val="1"/>
              </a:ext>
            </a:extLst>
          </p:cNvPr>
          <p:cNvSpPr/>
          <p:nvPr>
            <p:custDataLst>
              <p:tags r:id="rId17"/>
            </p:custDataLst>
          </p:nvPr>
        </p:nvSpPr>
        <p:spPr>
          <a:xfrm>
            <a:off x="838200" y="3560486"/>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A67019D3-2E1D-4758-ABF8-B1C81BC8CE2C}"/>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Oval 19">
            <a:extLst>
              <a:ext uri="{FF2B5EF4-FFF2-40B4-BE49-F238E27FC236}">
                <a16:creationId xmlns:a16="http://schemas.microsoft.com/office/drawing/2014/main" id="{CD834C0C-446F-494D-863F-6BAFF4598570}"/>
              </a:ext>
            </a:extLst>
          </p:cNvPr>
          <p:cNvSpPr/>
          <p:nvPr>
            <p:custDataLst>
              <p:tags r:id="rId19"/>
            </p:custDataLst>
          </p:nvPr>
        </p:nvSpPr>
        <p:spPr>
          <a:xfrm>
            <a:off x="9893808" y="3592236"/>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085519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590594"/>
            <a:ext cx="10515600" cy="1325563"/>
          </a:xfrm>
        </p:spPr>
        <p:txBody>
          <a:bodyPr/>
          <a:lstStyle/>
          <a:p>
            <a:r>
              <a:rPr lang="en-GB" dirty="0">
                <a:latin typeface="Aptos" panose="020B0004020202020204" pitchFamily="34" charset="0"/>
              </a:rPr>
              <a:t>Name two factors that can influence a person's cultural identity.</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3ED9DD27-2877-472C-B4D1-E5A8EE4694A0}"/>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11" name="Rectangle: Rounded Corners 10">
            <a:extLst>
              <a:ext uri="{FF2B5EF4-FFF2-40B4-BE49-F238E27FC236}">
                <a16:creationId xmlns:a16="http://schemas.microsoft.com/office/drawing/2014/main" id="{38583B0C-96E2-4004-BF13-9580ED8F118B}"/>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Rectangle: Top Corners Snipped 11">
            <a:extLst>
              <a:ext uri="{FF2B5EF4-FFF2-40B4-BE49-F238E27FC236}">
                <a16:creationId xmlns:a16="http://schemas.microsoft.com/office/drawing/2014/main" id="{01B3411D-794D-48B4-A013-759E3FFB52DB}"/>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34DDCEED-D5BD-4E61-B80C-1F2B9AC5D8A6}"/>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A6536AD9-5CFC-40AE-ADEA-607CC670059C}"/>
              </a:ext>
              <a:ext uri="{C183D7F6-B498-43B3-948B-1728B52AA6E4}">
                <adec:decorative xmlns:adec="http://schemas.microsoft.com/office/drawing/2017/decorative" val="1"/>
              </a:ext>
            </a:extLst>
          </p:cNvPr>
          <p:cNvSpPr/>
          <p:nvPr>
            <p:custDataLst>
              <p:tags r:id="rId14"/>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D4F34DCC-CBC3-474F-91B1-90FFFC4AE7F7}"/>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EABE06DD-3FBE-460E-B89D-2A3ABDF6A77F}"/>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7" name="Rectangle 16">
            <a:extLst>
              <a:ext uri="{FF2B5EF4-FFF2-40B4-BE49-F238E27FC236}">
                <a16:creationId xmlns:a16="http://schemas.microsoft.com/office/drawing/2014/main" id="{2FBFE577-8A01-41D8-9347-0AFE603DA00E}"/>
              </a:ext>
              <a:ext uri="{C183D7F6-B498-43B3-948B-1728B52AA6E4}">
                <adec:decorative xmlns:adec="http://schemas.microsoft.com/office/drawing/2017/decorative" val="1"/>
              </a:ext>
            </a:extLst>
          </p:cNvPr>
          <p:cNvSpPr/>
          <p:nvPr>
            <p:custDataLst>
              <p:tags r:id="rId17"/>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763136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590594"/>
            <a:ext cx="10515600" cy="1325563"/>
          </a:xfrm>
        </p:spPr>
        <p:txBody>
          <a:bodyPr/>
          <a:lstStyle/>
          <a:p>
            <a:r>
              <a:rPr lang="en-GB" dirty="0">
                <a:latin typeface="Aptos" panose="020B0004020202020204" pitchFamily="34" charset="0"/>
              </a:rPr>
              <a:t>Name two factors that can influence a person's cultural identity.</a:t>
            </a:r>
            <a:endParaRPr lang="en-FI"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B9B2BAE8-3F3C-40DA-920B-B84F0F279E82}"/>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11" name="Rectangle: Rounded Corners 10">
            <a:extLst>
              <a:ext uri="{FF2B5EF4-FFF2-40B4-BE49-F238E27FC236}">
                <a16:creationId xmlns:a16="http://schemas.microsoft.com/office/drawing/2014/main" id="{F18ABA1E-A39C-412C-B7F5-66173826380D}"/>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12" name="Rectangle: Top Corners Snipped 11">
            <a:extLst>
              <a:ext uri="{FF2B5EF4-FFF2-40B4-BE49-F238E27FC236}">
                <a16:creationId xmlns:a16="http://schemas.microsoft.com/office/drawing/2014/main" id="{18C697DD-2486-4E30-8676-CCC42DE7667B}"/>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2702B136-A18D-4B5E-8587-5E773F3C869B}"/>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22DB3AB2-6382-45EB-A5A7-AF4189003791}"/>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EBD60926-3810-48DE-BCBB-92A7DA7D20B7}"/>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6" name="Rectangle 15">
            <a:extLst>
              <a:ext uri="{FF2B5EF4-FFF2-40B4-BE49-F238E27FC236}">
                <a16:creationId xmlns:a16="http://schemas.microsoft.com/office/drawing/2014/main" id="{0EB0AAD4-F0AB-4B95-8037-7DD91A0A8D49}"/>
              </a:ext>
              <a:ext uri="{C183D7F6-B498-43B3-948B-1728B52AA6E4}">
                <adec:decorative xmlns:adec="http://schemas.microsoft.com/office/drawing/2017/decorative" val="1"/>
              </a:ext>
            </a:extLst>
          </p:cNvPr>
          <p:cNvSpPr/>
          <p:nvPr>
            <p:custDataLst>
              <p:tags r:id="rId16"/>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ADA60201-45F4-4A41-8558-EEAD2BFB0A2B}"/>
              </a:ext>
              <a:ext uri="{C183D7F6-B498-43B3-948B-1728B52AA6E4}">
                <adec:decorative xmlns:adec="http://schemas.microsoft.com/office/drawing/2017/decorative" val="1"/>
              </a:ext>
            </a:extLst>
          </p:cNvPr>
          <p:cNvSpPr/>
          <p:nvPr>
            <p:custDataLst>
              <p:tags r:id="rId17"/>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TextBox 19">
            <a:extLst>
              <a:ext uri="{FF2B5EF4-FFF2-40B4-BE49-F238E27FC236}">
                <a16:creationId xmlns:a16="http://schemas.microsoft.com/office/drawing/2014/main" id="{3BE7CA68-D16F-42E5-B290-13924D751762}"/>
              </a:ext>
            </a:extLst>
          </p:cNvPr>
          <p:cNvSpPr txBox="1"/>
          <p:nvPr>
            <p:custDataLst>
              <p:tags r:id="rId18"/>
            </p:custDataLst>
          </p:nvPr>
        </p:nvSpPr>
        <p:spPr>
          <a:xfrm>
            <a:off x="3187700" y="4025900"/>
            <a:ext cx="4953000" cy="1092200"/>
          </a:xfrm>
          <a:prstGeom prst="rect">
            <a:avLst/>
          </a:prstGeom>
          <a:noFill/>
        </p:spPr>
        <p:txBody>
          <a:bodyPr vertOverflow="overflow" vert="horz" wrap="square" lIns="0" tIns="0" rIns="0" bIns="0" rtlCol="0" anchor="t">
            <a:spAutoFit/>
          </a:bodyPr>
          <a:lstStyle/>
          <a:p>
            <a:pPr algn="l"/>
            <a:r>
              <a:rPr lang="en-GB" sz="3800">
                <a:solidFill>
                  <a:srgbClr val="4472C4"/>
                </a:solidFill>
                <a:latin typeface="Calibri"/>
                <a:ea typeface="Calibri"/>
                <a:cs typeface="Calibri"/>
              </a:rPr>
              <a:t>belifes, life change</a:t>
            </a:r>
          </a:p>
        </p:txBody>
      </p:sp>
      <p:sp>
        <p:nvSpPr>
          <p:cNvPr id="21" name="TextBox 20">
            <a:extLst>
              <a:ext uri="{FF2B5EF4-FFF2-40B4-BE49-F238E27FC236}">
                <a16:creationId xmlns:a16="http://schemas.microsoft.com/office/drawing/2014/main" id="{AFE159C6-4561-4563-BFB4-DC4BCE635E22}"/>
              </a:ext>
            </a:extLst>
          </p:cNvPr>
          <p:cNvSpPr txBox="1"/>
          <p:nvPr>
            <p:custDataLst>
              <p:tags r:id="rId19"/>
            </p:custDataLst>
          </p:nvPr>
        </p:nvSpPr>
        <p:spPr>
          <a:xfrm>
            <a:off x="3162300" y="3543300"/>
            <a:ext cx="4140200" cy="1092200"/>
          </a:xfrm>
          <a:prstGeom prst="rect">
            <a:avLst/>
          </a:prstGeom>
          <a:noFill/>
        </p:spPr>
        <p:txBody>
          <a:bodyPr vertOverflow="overflow" vert="horz" wrap="square" lIns="0" tIns="0" rIns="0" bIns="0" rtlCol="0" anchor="t">
            <a:spAutoFit/>
          </a:bodyPr>
          <a:lstStyle/>
          <a:p>
            <a:pPr algn="l"/>
            <a:r>
              <a:rPr lang="en-GB" sz="3800">
                <a:solidFill>
                  <a:srgbClr val="ED7D31"/>
                </a:solidFill>
                <a:latin typeface="Calibri"/>
                <a:ea typeface="Calibri"/>
                <a:cs typeface="Calibri"/>
              </a:rPr>
              <a:t>food &amp; history</a:t>
            </a:r>
          </a:p>
        </p:txBody>
      </p:sp>
      <p:sp>
        <p:nvSpPr>
          <p:cNvPr id="22" name="TextBox 21">
            <a:extLst>
              <a:ext uri="{FF2B5EF4-FFF2-40B4-BE49-F238E27FC236}">
                <a16:creationId xmlns:a16="http://schemas.microsoft.com/office/drawing/2014/main" id="{9AEB2632-7DB8-428B-A0ED-22445145F80F}"/>
              </a:ext>
            </a:extLst>
          </p:cNvPr>
          <p:cNvSpPr txBox="1"/>
          <p:nvPr>
            <p:custDataLst>
              <p:tags r:id="rId20"/>
            </p:custDataLst>
          </p:nvPr>
        </p:nvSpPr>
        <p:spPr>
          <a:xfrm>
            <a:off x="4572000" y="3060700"/>
            <a:ext cx="2514600" cy="1092200"/>
          </a:xfrm>
          <a:prstGeom prst="rect">
            <a:avLst/>
          </a:prstGeom>
          <a:noFill/>
        </p:spPr>
        <p:txBody>
          <a:bodyPr vertOverflow="overflow" vert="horz" wrap="square" lIns="0" tIns="0" rIns="0" bIns="0" rtlCol="0" anchor="t">
            <a:spAutoFit/>
          </a:bodyPr>
          <a:lstStyle/>
          <a:p>
            <a:pPr algn="l"/>
            <a:r>
              <a:rPr lang="en-GB" sz="3800">
                <a:solidFill>
                  <a:srgbClr val="A5A5A5"/>
                </a:solidFill>
                <a:latin typeface="Calibri"/>
                <a:ea typeface="Calibri"/>
                <a:cs typeface="Calibri"/>
              </a:rPr>
              <a:t>beliefs</a:t>
            </a:r>
          </a:p>
        </p:txBody>
      </p:sp>
      <p:sp>
        <p:nvSpPr>
          <p:cNvPr id="23" name="TextBox 22">
            <a:extLst>
              <a:ext uri="{FF2B5EF4-FFF2-40B4-BE49-F238E27FC236}">
                <a16:creationId xmlns:a16="http://schemas.microsoft.com/office/drawing/2014/main" id="{B4327E15-96F7-4F59-9518-6EAEDF2D17E9}"/>
              </a:ext>
            </a:extLst>
          </p:cNvPr>
          <p:cNvSpPr txBox="1"/>
          <p:nvPr>
            <p:custDataLst>
              <p:tags r:id="rId21"/>
            </p:custDataLst>
          </p:nvPr>
        </p:nvSpPr>
        <p:spPr>
          <a:xfrm>
            <a:off x="7073900" y="3898900"/>
            <a:ext cx="2921000" cy="1092200"/>
          </a:xfrm>
          <a:prstGeom prst="rect">
            <a:avLst/>
          </a:prstGeom>
          <a:noFill/>
        </p:spPr>
        <p:txBody>
          <a:bodyPr vertOverflow="overflow" vert="horz" wrap="square" lIns="0" tIns="0" rIns="0" bIns="0" rtlCol="0" anchor="t">
            <a:spAutoFit/>
          </a:bodyPr>
          <a:lstStyle/>
          <a:p>
            <a:pPr algn="l"/>
            <a:r>
              <a:rPr lang="en-GB" sz="3800">
                <a:solidFill>
                  <a:srgbClr val="FFC000"/>
                </a:solidFill>
                <a:latin typeface="Calibri"/>
                <a:ea typeface="Calibri"/>
                <a:cs typeface="Calibri"/>
              </a:rPr>
              <a:t>language</a:t>
            </a:r>
          </a:p>
        </p:txBody>
      </p:sp>
      <p:sp>
        <p:nvSpPr>
          <p:cNvPr id="24" name="TextBox 23">
            <a:extLst>
              <a:ext uri="{FF2B5EF4-FFF2-40B4-BE49-F238E27FC236}">
                <a16:creationId xmlns:a16="http://schemas.microsoft.com/office/drawing/2014/main" id="{D26221FD-C6D5-4BF7-AB89-76C373F534F8}"/>
              </a:ext>
            </a:extLst>
          </p:cNvPr>
          <p:cNvSpPr txBox="1"/>
          <p:nvPr>
            <p:custDataLst>
              <p:tags r:id="rId22"/>
            </p:custDataLst>
          </p:nvPr>
        </p:nvSpPr>
        <p:spPr>
          <a:xfrm>
            <a:off x="6019800" y="3175000"/>
            <a:ext cx="5359400" cy="1092200"/>
          </a:xfrm>
          <a:prstGeom prst="rect">
            <a:avLst/>
          </a:prstGeom>
          <a:noFill/>
        </p:spPr>
        <p:txBody>
          <a:bodyPr vertOverflow="overflow" vert="horz" wrap="square" lIns="0" tIns="0" rIns="0" bIns="0" rtlCol="0" anchor="t">
            <a:spAutoFit/>
          </a:bodyPr>
          <a:lstStyle/>
          <a:p>
            <a:pPr algn="l"/>
            <a:r>
              <a:rPr lang="en-GB" sz="3800">
                <a:solidFill>
                  <a:srgbClr val="5B9BD5"/>
                </a:solidFill>
                <a:latin typeface="Calibri"/>
                <a:ea typeface="Calibri"/>
                <a:cs typeface="Calibri"/>
              </a:rPr>
              <a:t>language&amp; traditions</a:t>
            </a:r>
          </a:p>
        </p:txBody>
      </p:sp>
      <p:sp>
        <p:nvSpPr>
          <p:cNvPr id="25" name="TextBox 24">
            <a:extLst>
              <a:ext uri="{FF2B5EF4-FFF2-40B4-BE49-F238E27FC236}">
                <a16:creationId xmlns:a16="http://schemas.microsoft.com/office/drawing/2014/main" id="{A494EB8E-2E6B-4961-912E-9DFC283273A1}"/>
              </a:ext>
            </a:extLst>
          </p:cNvPr>
          <p:cNvSpPr txBox="1"/>
          <p:nvPr>
            <p:custDataLst>
              <p:tags r:id="rId23"/>
            </p:custDataLst>
          </p:nvPr>
        </p:nvSpPr>
        <p:spPr>
          <a:xfrm>
            <a:off x="7162800" y="2705100"/>
            <a:ext cx="2921000" cy="1092200"/>
          </a:xfrm>
          <a:prstGeom prst="rect">
            <a:avLst/>
          </a:prstGeom>
          <a:noFill/>
        </p:spPr>
        <p:txBody>
          <a:bodyPr vertOverflow="overflow" vert="horz" wrap="square" lIns="0" tIns="0" rIns="0" bIns="0" rtlCol="0" anchor="t">
            <a:spAutoFit/>
          </a:bodyPr>
          <a:lstStyle/>
          <a:p>
            <a:pPr algn="l"/>
            <a:r>
              <a:rPr lang="en-GB" sz="3800">
                <a:solidFill>
                  <a:srgbClr val="70AD47"/>
                </a:solidFill>
                <a:latin typeface="Calibri"/>
                <a:ea typeface="Calibri"/>
                <a:cs typeface="Calibri"/>
              </a:rPr>
              <a:t>traditions</a:t>
            </a:r>
          </a:p>
        </p:txBody>
      </p:sp>
      <p:sp>
        <p:nvSpPr>
          <p:cNvPr id="26" name="TextBox 25">
            <a:extLst>
              <a:ext uri="{FF2B5EF4-FFF2-40B4-BE49-F238E27FC236}">
                <a16:creationId xmlns:a16="http://schemas.microsoft.com/office/drawing/2014/main" id="{DB0E7824-8BE8-43F6-BDDF-21CC581BCE6F}"/>
              </a:ext>
            </a:extLst>
          </p:cNvPr>
          <p:cNvSpPr txBox="1"/>
          <p:nvPr>
            <p:custDataLst>
              <p:tags r:id="rId24"/>
            </p:custDataLst>
          </p:nvPr>
        </p:nvSpPr>
        <p:spPr>
          <a:xfrm>
            <a:off x="3124200" y="4483100"/>
            <a:ext cx="2921000" cy="1092200"/>
          </a:xfrm>
          <a:prstGeom prst="rect">
            <a:avLst/>
          </a:prstGeom>
          <a:noFill/>
        </p:spPr>
        <p:txBody>
          <a:bodyPr vertOverflow="overflow" vert="horz" wrap="square" lIns="0" tIns="0" rIns="0" bIns="0" rtlCol="0" anchor="t">
            <a:spAutoFit/>
          </a:bodyPr>
          <a:lstStyle/>
          <a:p>
            <a:pPr algn="l"/>
            <a:r>
              <a:rPr lang="en-GB" sz="3800">
                <a:solidFill>
                  <a:srgbClr val="4472C4"/>
                </a:solidFill>
                <a:latin typeface="Calibri"/>
                <a:ea typeface="Calibri"/>
                <a:cs typeface="Calibri"/>
              </a:rPr>
              <a:t>languages</a:t>
            </a:r>
          </a:p>
        </p:txBody>
      </p:sp>
    </p:spTree>
    <p:custDataLst>
      <p:tags r:id="rId1"/>
    </p:custDataLst>
    <p:extLst>
      <p:ext uri="{BB962C8B-B14F-4D97-AF65-F5344CB8AC3E}">
        <p14:creationId xmlns:p14="http://schemas.microsoft.com/office/powerpoint/2010/main" val="3870527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534227"/>
            <a:ext cx="10515600" cy="1325563"/>
          </a:xfrm>
        </p:spPr>
        <p:txBody>
          <a:bodyPr/>
          <a:lstStyle/>
          <a:p>
            <a:r>
              <a:rPr lang="en-FI">
                <a:latin typeface="Aptos" panose="020B0004020202020204" pitchFamily="34" charset="0"/>
              </a:rPr>
              <a:t>What is a stereotype?</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A368CBDF-46A6-4705-93A2-DF2DAFE5AAB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212FB667-1DF2-4B9B-979F-8544FC28D1DE}"/>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0B43717E-289E-4DBF-8383-3DA4AAB1187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BF1D127-5035-4F10-811E-F33A2C0A21D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14173BD1-7FFA-4834-B2DD-48C2DB92FBF6}"/>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5BFE4911-0333-4AAC-A688-4B4F096F0176}"/>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5F4A131-9F73-4619-BA93-C6F1028CF65E}"/>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20223868-3BDE-42F8-B36F-B32119476D7D}"/>
              </a:ext>
            </a:extLst>
          </p:cNvPr>
          <p:cNvSpPr txBox="1"/>
          <p:nvPr>
            <p:custDataLst>
              <p:tags r:id="rId11"/>
            </p:custDataLst>
          </p:nvPr>
        </p:nvSpPr>
        <p:spPr>
          <a:xfrm>
            <a:off x="838200" y="19674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form of cultural appreciation</a:t>
            </a:r>
          </a:p>
        </p:txBody>
      </p:sp>
      <p:sp>
        <p:nvSpPr>
          <p:cNvPr id="12" name="TextBox 11">
            <a:extLst>
              <a:ext uri="{FF2B5EF4-FFF2-40B4-BE49-F238E27FC236}">
                <a16:creationId xmlns:a16="http://schemas.microsoft.com/office/drawing/2014/main" id="{F6C38138-FDB1-4025-A129-9F57C1F49DFE}"/>
              </a:ext>
              <a:ext uri="{C183D7F6-B498-43B3-948B-1728B52AA6E4}">
                <adec:decorative xmlns:adec="http://schemas.microsoft.com/office/drawing/2017/decorative" val="1"/>
              </a:ext>
            </a:extLst>
          </p:cNvPr>
          <p:cNvSpPr txBox="1"/>
          <p:nvPr>
            <p:custDataLst>
              <p:tags r:id="rId12"/>
            </p:custDataLst>
          </p:nvPr>
        </p:nvSpPr>
        <p:spPr>
          <a:xfrm>
            <a:off x="10337800" y="22653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39447669-F4C3-4B26-BB11-58B1D6833EB8}"/>
              </a:ext>
              <a:ext uri="{C183D7F6-B498-43B3-948B-1728B52AA6E4}">
                <adec:decorative xmlns:adec="http://schemas.microsoft.com/office/drawing/2017/decorative" val="1"/>
              </a:ext>
            </a:extLst>
          </p:cNvPr>
          <p:cNvSpPr/>
          <p:nvPr>
            <p:custDataLst>
              <p:tags r:id="rId13"/>
            </p:custDataLst>
          </p:nvPr>
        </p:nvSpPr>
        <p:spPr>
          <a:xfrm>
            <a:off x="838200" y="22849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BD8D82E6-5EAE-4BAD-9348-EAA3CB27BCA7}"/>
              </a:ext>
              <a:ext uri="{C183D7F6-B498-43B3-948B-1728B52AA6E4}">
                <adec:decorative xmlns:adec="http://schemas.microsoft.com/office/drawing/2017/decorative" val="1"/>
              </a:ext>
            </a:extLst>
          </p:cNvPr>
          <p:cNvSpPr/>
          <p:nvPr>
            <p:custDataLst>
              <p:tags r:id="rId14"/>
            </p:custDataLst>
          </p:nvPr>
        </p:nvSpPr>
        <p:spPr>
          <a:xfrm>
            <a:off x="838200" y="22849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B94C287D-E607-4785-9A92-DFD1CAA6C486}"/>
              </a:ext>
            </a:extLst>
          </p:cNvPr>
          <p:cNvSpPr txBox="1"/>
          <p:nvPr>
            <p:custDataLst>
              <p:tags r:id="rId15"/>
            </p:custDataLst>
          </p:nvPr>
        </p:nvSpPr>
        <p:spPr>
          <a:xfrm>
            <a:off x="838200" y="27294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detailed and accurate description of a culture</a:t>
            </a:r>
          </a:p>
        </p:txBody>
      </p:sp>
      <p:sp>
        <p:nvSpPr>
          <p:cNvPr id="16" name="TextBox 15">
            <a:extLst>
              <a:ext uri="{FF2B5EF4-FFF2-40B4-BE49-F238E27FC236}">
                <a16:creationId xmlns:a16="http://schemas.microsoft.com/office/drawing/2014/main" id="{9D554E11-D942-4F77-A609-4A5BD6533D66}"/>
              </a:ext>
              <a:ext uri="{C183D7F6-B498-43B3-948B-1728B52AA6E4}">
                <adec:decorative xmlns:adec="http://schemas.microsoft.com/office/drawing/2017/decorative" val="1"/>
              </a:ext>
            </a:extLst>
          </p:cNvPr>
          <p:cNvSpPr txBox="1"/>
          <p:nvPr>
            <p:custDataLst>
              <p:tags r:id="rId16"/>
            </p:custDataLst>
          </p:nvPr>
        </p:nvSpPr>
        <p:spPr>
          <a:xfrm>
            <a:off x="10337800" y="30273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EFE4A0CB-923B-491F-8957-3A00657D050A}"/>
              </a:ext>
              <a:ext uri="{C183D7F6-B498-43B3-948B-1728B52AA6E4}">
                <adec:decorative xmlns:adec="http://schemas.microsoft.com/office/drawing/2017/decorative" val="1"/>
              </a:ext>
            </a:extLst>
          </p:cNvPr>
          <p:cNvSpPr/>
          <p:nvPr>
            <p:custDataLst>
              <p:tags r:id="rId17"/>
            </p:custDataLst>
          </p:nvPr>
        </p:nvSpPr>
        <p:spPr>
          <a:xfrm>
            <a:off x="838200" y="30469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EFD3B16C-FFB9-47F1-A5EF-CE2B0E7AFA8E}"/>
              </a:ext>
              <a:ext uri="{C183D7F6-B498-43B3-948B-1728B52AA6E4}">
                <adec:decorative xmlns:adec="http://schemas.microsoft.com/office/drawing/2017/decorative" val="1"/>
              </a:ext>
            </a:extLst>
          </p:cNvPr>
          <p:cNvSpPr/>
          <p:nvPr>
            <p:custDataLst>
              <p:tags r:id="rId18"/>
            </p:custDataLst>
          </p:nvPr>
        </p:nvSpPr>
        <p:spPr>
          <a:xfrm>
            <a:off x="838200" y="30469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078F57D9-E6E7-4D70-A05E-36309BAA6CF2}"/>
              </a:ext>
            </a:extLst>
          </p:cNvPr>
          <p:cNvSpPr txBox="1"/>
          <p:nvPr>
            <p:custDataLst>
              <p:tags r:id="rId19"/>
            </p:custDataLst>
          </p:nvPr>
        </p:nvSpPr>
        <p:spPr>
          <a:xfrm>
            <a:off x="838200" y="34914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legal classification of ethnic groups</a:t>
            </a:r>
          </a:p>
        </p:txBody>
      </p:sp>
      <p:sp>
        <p:nvSpPr>
          <p:cNvPr id="20" name="TextBox 19">
            <a:extLst>
              <a:ext uri="{FF2B5EF4-FFF2-40B4-BE49-F238E27FC236}">
                <a16:creationId xmlns:a16="http://schemas.microsoft.com/office/drawing/2014/main" id="{E24FC625-3C90-4838-BBEC-3B7BBE19BED5}"/>
              </a:ext>
              <a:ext uri="{C183D7F6-B498-43B3-948B-1728B52AA6E4}">
                <adec:decorative xmlns:adec="http://schemas.microsoft.com/office/drawing/2017/decorative" val="1"/>
              </a:ext>
            </a:extLst>
          </p:cNvPr>
          <p:cNvSpPr txBox="1"/>
          <p:nvPr>
            <p:custDataLst>
              <p:tags r:id="rId20"/>
            </p:custDataLst>
          </p:nvPr>
        </p:nvSpPr>
        <p:spPr>
          <a:xfrm>
            <a:off x="10337800" y="37893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BA28EC23-4CC9-41A5-B0F0-34179BEE45BD}"/>
              </a:ext>
              <a:ext uri="{C183D7F6-B498-43B3-948B-1728B52AA6E4}">
                <adec:decorative xmlns:adec="http://schemas.microsoft.com/office/drawing/2017/decorative" val="1"/>
              </a:ext>
            </a:extLst>
          </p:cNvPr>
          <p:cNvSpPr/>
          <p:nvPr>
            <p:custDataLst>
              <p:tags r:id="rId21"/>
            </p:custDataLst>
          </p:nvPr>
        </p:nvSpPr>
        <p:spPr>
          <a:xfrm>
            <a:off x="838200" y="38089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BFB0C1F3-A00E-41E1-A62A-060C68D63352}"/>
              </a:ext>
              <a:ext uri="{C183D7F6-B498-43B3-948B-1728B52AA6E4}">
                <adec:decorative xmlns:adec="http://schemas.microsoft.com/office/drawing/2017/decorative" val="1"/>
              </a:ext>
            </a:extLst>
          </p:cNvPr>
          <p:cNvSpPr/>
          <p:nvPr>
            <p:custDataLst>
              <p:tags r:id="rId22"/>
            </p:custDataLst>
          </p:nvPr>
        </p:nvSpPr>
        <p:spPr>
          <a:xfrm>
            <a:off x="838200" y="38089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4E2EE3B9-E7AB-49EF-9E5A-59C5A9CADC77}"/>
              </a:ext>
            </a:extLst>
          </p:cNvPr>
          <p:cNvSpPr txBox="1"/>
          <p:nvPr>
            <p:custDataLst>
              <p:tags r:id="rId23"/>
            </p:custDataLst>
          </p:nvPr>
        </p:nvSpPr>
        <p:spPr>
          <a:xfrm>
            <a:off x="838200" y="425342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widely held but oversimplified belief about a group of people</a:t>
            </a:r>
          </a:p>
        </p:txBody>
      </p:sp>
      <p:sp>
        <p:nvSpPr>
          <p:cNvPr id="24" name="TextBox 23">
            <a:extLst>
              <a:ext uri="{FF2B5EF4-FFF2-40B4-BE49-F238E27FC236}">
                <a16:creationId xmlns:a16="http://schemas.microsoft.com/office/drawing/2014/main" id="{12BD157F-C146-439A-904D-655D797D391C}"/>
              </a:ext>
              <a:ext uri="{C183D7F6-B498-43B3-948B-1728B52AA6E4}">
                <adec:decorative xmlns:adec="http://schemas.microsoft.com/office/drawing/2017/decorative" val="1"/>
              </a:ext>
            </a:extLst>
          </p:cNvPr>
          <p:cNvSpPr txBox="1"/>
          <p:nvPr>
            <p:custDataLst>
              <p:tags r:id="rId24"/>
            </p:custDataLst>
          </p:nvPr>
        </p:nvSpPr>
        <p:spPr>
          <a:xfrm>
            <a:off x="10337800" y="455135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3C550FBE-BC8C-4C18-A714-75558FDDEAE8}"/>
              </a:ext>
              <a:ext uri="{C183D7F6-B498-43B3-948B-1728B52AA6E4}">
                <adec:decorative xmlns:adec="http://schemas.microsoft.com/office/drawing/2017/decorative" val="1"/>
              </a:ext>
            </a:extLst>
          </p:cNvPr>
          <p:cNvSpPr/>
          <p:nvPr>
            <p:custDataLst>
              <p:tags r:id="rId25"/>
            </p:custDataLst>
          </p:nvPr>
        </p:nvSpPr>
        <p:spPr>
          <a:xfrm>
            <a:off x="838200" y="457092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5D446D59-FB49-4E11-89B3-AE579780CDFE}"/>
              </a:ext>
              <a:ext uri="{C183D7F6-B498-43B3-948B-1728B52AA6E4}">
                <adec:decorative xmlns:adec="http://schemas.microsoft.com/office/drawing/2017/decorative" val="1"/>
              </a:ext>
            </a:extLst>
          </p:cNvPr>
          <p:cNvSpPr/>
          <p:nvPr>
            <p:custDataLst>
              <p:tags r:id="rId26"/>
            </p:custDataLst>
          </p:nvPr>
        </p:nvSpPr>
        <p:spPr>
          <a:xfrm>
            <a:off x="838200" y="457092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1871643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471597"/>
            <a:ext cx="10515600" cy="1325563"/>
          </a:xfrm>
        </p:spPr>
        <p:txBody>
          <a:bodyPr/>
          <a:lstStyle/>
          <a:p>
            <a:r>
              <a:rPr lang="en-FI">
                <a:latin typeface="Aptos" panose="020B0004020202020204" pitchFamily="34" charset="0"/>
              </a:rPr>
              <a:t>What is a stereotype?</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85760C4A-22A6-48F1-828E-1A1CB4BAE078}"/>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65E68AA5-77BC-4542-9468-A592AEA2167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D4C2A9E7-3427-4316-9D0E-469F238578F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10EBD41-9550-4875-84F0-BBFEB8D4EF1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28163E4B-E785-49B2-BB45-85763C1A559E}"/>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8F57EFA-4E33-4556-AB3A-19F33DFCAAF4}"/>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E5E75082-9CCD-42E5-9C79-C330FEBE5E7A}"/>
              </a:ext>
            </a:extLst>
          </p:cNvPr>
          <p:cNvSpPr txBox="1"/>
          <p:nvPr>
            <p:custDataLst>
              <p:tags r:id="rId10"/>
            </p:custDataLst>
          </p:nvPr>
        </p:nvSpPr>
        <p:spPr>
          <a:xfrm>
            <a:off x="838200" y="190479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form of cultural appreciation</a:t>
            </a:r>
          </a:p>
        </p:txBody>
      </p:sp>
      <p:sp>
        <p:nvSpPr>
          <p:cNvPr id="11" name="TextBox 10">
            <a:extLst>
              <a:ext uri="{FF2B5EF4-FFF2-40B4-BE49-F238E27FC236}">
                <a16:creationId xmlns:a16="http://schemas.microsoft.com/office/drawing/2014/main" id="{2459DCD3-B4C0-47ED-BFA6-ADE83FBD1B4D}"/>
              </a:ext>
              <a:ext uri="{C183D7F6-B498-43B3-948B-1728B52AA6E4}">
                <adec:decorative xmlns:adec="http://schemas.microsoft.com/office/drawing/2017/decorative" val="1"/>
              </a:ext>
            </a:extLst>
          </p:cNvPr>
          <p:cNvSpPr txBox="1"/>
          <p:nvPr>
            <p:custDataLst>
              <p:tags r:id="rId11"/>
            </p:custDataLst>
          </p:nvPr>
        </p:nvSpPr>
        <p:spPr>
          <a:xfrm>
            <a:off x="10337800" y="220272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8AF69DFB-5D54-4F9D-B919-27BDEC1D68AA}"/>
              </a:ext>
              <a:ext uri="{C183D7F6-B498-43B3-948B-1728B52AA6E4}">
                <adec:decorative xmlns:adec="http://schemas.microsoft.com/office/drawing/2017/decorative" val="1"/>
              </a:ext>
            </a:extLst>
          </p:cNvPr>
          <p:cNvSpPr/>
          <p:nvPr>
            <p:custDataLst>
              <p:tags r:id="rId12"/>
            </p:custDataLst>
          </p:nvPr>
        </p:nvSpPr>
        <p:spPr>
          <a:xfrm>
            <a:off x="838200" y="222229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A9B76C6A-2EB2-4188-8A30-68E4EDFB9404}"/>
              </a:ext>
              <a:ext uri="{C183D7F6-B498-43B3-948B-1728B52AA6E4}">
                <adec:decorative xmlns:adec="http://schemas.microsoft.com/office/drawing/2017/decorative" val="1"/>
              </a:ext>
            </a:extLst>
          </p:cNvPr>
          <p:cNvSpPr/>
          <p:nvPr>
            <p:custDataLst>
              <p:tags r:id="rId13"/>
            </p:custDataLst>
          </p:nvPr>
        </p:nvSpPr>
        <p:spPr>
          <a:xfrm>
            <a:off x="838200" y="2222291"/>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738226A8-05CD-4A42-9F19-17E13CC09621}"/>
              </a:ext>
            </a:extLst>
          </p:cNvPr>
          <p:cNvSpPr txBox="1"/>
          <p:nvPr>
            <p:custDataLst>
              <p:tags r:id="rId14"/>
            </p:custDataLst>
          </p:nvPr>
        </p:nvSpPr>
        <p:spPr>
          <a:xfrm>
            <a:off x="838200" y="266679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detailed and accurate description of a culture</a:t>
            </a:r>
          </a:p>
        </p:txBody>
      </p:sp>
      <p:sp>
        <p:nvSpPr>
          <p:cNvPr id="15" name="TextBox 14">
            <a:extLst>
              <a:ext uri="{FF2B5EF4-FFF2-40B4-BE49-F238E27FC236}">
                <a16:creationId xmlns:a16="http://schemas.microsoft.com/office/drawing/2014/main" id="{09C9930F-B3F9-4EC5-9563-81851DC934E7}"/>
              </a:ext>
              <a:ext uri="{C183D7F6-B498-43B3-948B-1728B52AA6E4}">
                <adec:decorative xmlns:adec="http://schemas.microsoft.com/office/drawing/2017/decorative" val="1"/>
              </a:ext>
            </a:extLst>
          </p:cNvPr>
          <p:cNvSpPr txBox="1"/>
          <p:nvPr>
            <p:custDataLst>
              <p:tags r:id="rId15"/>
            </p:custDataLst>
          </p:nvPr>
        </p:nvSpPr>
        <p:spPr>
          <a:xfrm>
            <a:off x="10337800" y="296472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20%</a:t>
            </a:r>
          </a:p>
        </p:txBody>
      </p:sp>
      <p:sp>
        <p:nvSpPr>
          <p:cNvPr id="16" name="Rectangle: Rounded Corners 15">
            <a:extLst>
              <a:ext uri="{FF2B5EF4-FFF2-40B4-BE49-F238E27FC236}">
                <a16:creationId xmlns:a16="http://schemas.microsoft.com/office/drawing/2014/main" id="{635754A8-BA88-43E6-9307-0FD22DC12171}"/>
              </a:ext>
              <a:ext uri="{C183D7F6-B498-43B3-948B-1728B52AA6E4}">
                <adec:decorative xmlns:adec="http://schemas.microsoft.com/office/drawing/2017/decorative" val="1"/>
              </a:ext>
            </a:extLst>
          </p:cNvPr>
          <p:cNvSpPr/>
          <p:nvPr>
            <p:custDataLst>
              <p:tags r:id="rId16"/>
            </p:custDataLst>
          </p:nvPr>
        </p:nvSpPr>
        <p:spPr>
          <a:xfrm>
            <a:off x="838200" y="298429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54DC20BA-B186-4567-9B5D-138EEF8EDE0D}"/>
              </a:ext>
              <a:ext uri="{C183D7F6-B498-43B3-948B-1728B52AA6E4}">
                <adec:decorative xmlns:adec="http://schemas.microsoft.com/office/drawing/2017/decorative" val="1"/>
              </a:ext>
            </a:extLst>
          </p:cNvPr>
          <p:cNvSpPr/>
          <p:nvPr>
            <p:custDataLst>
              <p:tags r:id="rId17"/>
            </p:custDataLst>
          </p:nvPr>
        </p:nvSpPr>
        <p:spPr>
          <a:xfrm>
            <a:off x="838200" y="2984291"/>
            <a:ext cx="31665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3EBD0ECE-A438-4F51-AAE3-BF98A027D21D}"/>
              </a:ext>
            </a:extLst>
          </p:cNvPr>
          <p:cNvSpPr txBox="1"/>
          <p:nvPr>
            <p:custDataLst>
              <p:tags r:id="rId18"/>
            </p:custDataLst>
          </p:nvPr>
        </p:nvSpPr>
        <p:spPr>
          <a:xfrm>
            <a:off x="838200" y="342879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legal classification of ethnic groups</a:t>
            </a:r>
          </a:p>
        </p:txBody>
      </p:sp>
      <p:sp>
        <p:nvSpPr>
          <p:cNvPr id="19" name="TextBox 18">
            <a:extLst>
              <a:ext uri="{FF2B5EF4-FFF2-40B4-BE49-F238E27FC236}">
                <a16:creationId xmlns:a16="http://schemas.microsoft.com/office/drawing/2014/main" id="{D0729C47-F015-4541-A5A8-93FF605F4257}"/>
              </a:ext>
              <a:ext uri="{C183D7F6-B498-43B3-948B-1728B52AA6E4}">
                <adec:decorative xmlns:adec="http://schemas.microsoft.com/office/drawing/2017/decorative" val="1"/>
              </a:ext>
            </a:extLst>
          </p:cNvPr>
          <p:cNvSpPr txBox="1"/>
          <p:nvPr>
            <p:custDataLst>
              <p:tags r:id="rId19"/>
            </p:custDataLst>
          </p:nvPr>
        </p:nvSpPr>
        <p:spPr>
          <a:xfrm>
            <a:off x="10337800" y="372672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20%</a:t>
            </a:r>
          </a:p>
        </p:txBody>
      </p:sp>
      <p:sp>
        <p:nvSpPr>
          <p:cNvPr id="20" name="Rectangle: Rounded Corners 19">
            <a:extLst>
              <a:ext uri="{FF2B5EF4-FFF2-40B4-BE49-F238E27FC236}">
                <a16:creationId xmlns:a16="http://schemas.microsoft.com/office/drawing/2014/main" id="{B981903E-D5EF-4F89-AC78-B4952F0747CD}"/>
              </a:ext>
              <a:ext uri="{C183D7F6-B498-43B3-948B-1728B52AA6E4}">
                <adec:decorative xmlns:adec="http://schemas.microsoft.com/office/drawing/2017/decorative" val="1"/>
              </a:ext>
            </a:extLst>
          </p:cNvPr>
          <p:cNvSpPr/>
          <p:nvPr>
            <p:custDataLst>
              <p:tags r:id="rId20"/>
            </p:custDataLst>
          </p:nvPr>
        </p:nvSpPr>
        <p:spPr>
          <a:xfrm>
            <a:off x="838200" y="374629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C1ADEAF2-DCBA-4878-BA6C-C807D3DA02EF}"/>
              </a:ext>
              <a:ext uri="{C183D7F6-B498-43B3-948B-1728B52AA6E4}">
                <adec:decorative xmlns:adec="http://schemas.microsoft.com/office/drawing/2017/decorative" val="1"/>
              </a:ext>
            </a:extLst>
          </p:cNvPr>
          <p:cNvSpPr/>
          <p:nvPr>
            <p:custDataLst>
              <p:tags r:id="rId21"/>
            </p:custDataLst>
          </p:nvPr>
        </p:nvSpPr>
        <p:spPr>
          <a:xfrm>
            <a:off x="838200" y="3746291"/>
            <a:ext cx="31665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2DD331FB-514B-4F7B-A227-E7DEE55BEE87}"/>
              </a:ext>
            </a:extLst>
          </p:cNvPr>
          <p:cNvSpPr txBox="1"/>
          <p:nvPr>
            <p:custDataLst>
              <p:tags r:id="rId22"/>
            </p:custDataLst>
          </p:nvPr>
        </p:nvSpPr>
        <p:spPr>
          <a:xfrm>
            <a:off x="838200" y="419079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 widely held but oversimplified belief about a group of people</a:t>
            </a:r>
          </a:p>
        </p:txBody>
      </p:sp>
      <p:sp>
        <p:nvSpPr>
          <p:cNvPr id="23" name="TextBox 22">
            <a:extLst>
              <a:ext uri="{FF2B5EF4-FFF2-40B4-BE49-F238E27FC236}">
                <a16:creationId xmlns:a16="http://schemas.microsoft.com/office/drawing/2014/main" id="{F198AB0C-83A4-4A5F-9EBF-E1B83AE76DC5}"/>
              </a:ext>
              <a:ext uri="{C183D7F6-B498-43B3-948B-1728B52AA6E4}">
                <adec:decorative xmlns:adec="http://schemas.microsoft.com/office/drawing/2017/decorative" val="1"/>
              </a:ext>
            </a:extLst>
          </p:cNvPr>
          <p:cNvSpPr txBox="1"/>
          <p:nvPr>
            <p:custDataLst>
              <p:tags r:id="rId23"/>
            </p:custDataLst>
          </p:nvPr>
        </p:nvSpPr>
        <p:spPr>
          <a:xfrm>
            <a:off x="10337800" y="448872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60%</a:t>
            </a:r>
          </a:p>
        </p:txBody>
      </p:sp>
      <p:sp>
        <p:nvSpPr>
          <p:cNvPr id="24" name="Rectangle: Rounded Corners 23">
            <a:extLst>
              <a:ext uri="{FF2B5EF4-FFF2-40B4-BE49-F238E27FC236}">
                <a16:creationId xmlns:a16="http://schemas.microsoft.com/office/drawing/2014/main" id="{8DEA54BC-F3DD-4E19-87C7-8B4F015CCEFF}"/>
              </a:ext>
              <a:ext uri="{C183D7F6-B498-43B3-948B-1728B52AA6E4}">
                <adec:decorative xmlns:adec="http://schemas.microsoft.com/office/drawing/2017/decorative" val="1"/>
              </a:ext>
            </a:extLst>
          </p:cNvPr>
          <p:cNvSpPr/>
          <p:nvPr>
            <p:custDataLst>
              <p:tags r:id="rId24"/>
            </p:custDataLst>
          </p:nvPr>
        </p:nvSpPr>
        <p:spPr>
          <a:xfrm>
            <a:off x="838200" y="450829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0B6C7B15-7727-4010-859D-95A9D9979AD0}"/>
              </a:ext>
              <a:ext uri="{C183D7F6-B498-43B3-948B-1728B52AA6E4}">
                <adec:decorative xmlns:adec="http://schemas.microsoft.com/office/drawing/2017/decorative" val="1"/>
              </a:ext>
            </a:extLst>
          </p:cNvPr>
          <p:cNvSpPr/>
          <p:nvPr>
            <p:custDataLst>
              <p:tags r:id="rId25"/>
            </p:custDataLst>
          </p:nvPr>
        </p:nvSpPr>
        <p:spPr>
          <a:xfrm>
            <a:off x="838200" y="4508291"/>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4B78128D-68CA-42D9-A73B-CEA69A2CEB65}"/>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8" name="Oval 27">
            <a:extLst>
              <a:ext uri="{FF2B5EF4-FFF2-40B4-BE49-F238E27FC236}">
                <a16:creationId xmlns:a16="http://schemas.microsoft.com/office/drawing/2014/main" id="{C3BF0C65-CEB4-44CC-A55F-F9AFC9FAC482}"/>
              </a:ext>
            </a:extLst>
          </p:cNvPr>
          <p:cNvSpPr/>
          <p:nvPr>
            <p:custDataLst>
              <p:tags r:id="rId27"/>
            </p:custDataLst>
          </p:nvPr>
        </p:nvSpPr>
        <p:spPr>
          <a:xfrm>
            <a:off x="9893808" y="4540041"/>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1360242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5958"/>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Stereotypes can affect how guests are treated in hospitality settings.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567E6927-FB34-4466-BAE9-D5039639DC8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BA0CA9F6-B397-4F2D-A644-1414A771EEC0}"/>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B0ADBE5E-E55A-4128-B393-E3B5EBFA446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477EBFB-B46E-44FC-B899-4DAD737B447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9A33E2D-D4FC-4684-BD83-B7FF2C1560F7}"/>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04A03AE-35C6-4DEB-A31D-E02B47DB4079}"/>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E410D026-997A-44C8-880D-C4B045E2492B}"/>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2AF51CF5-F269-4E80-846C-B7C80A19C5B3}"/>
              </a:ext>
            </a:extLst>
          </p:cNvPr>
          <p:cNvSpPr txBox="1"/>
          <p:nvPr>
            <p:custDataLst>
              <p:tags r:id="rId11"/>
            </p:custDataLst>
          </p:nvPr>
        </p:nvSpPr>
        <p:spPr>
          <a:xfrm>
            <a:off x="838200" y="219915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2" name="TextBox 11">
            <a:extLst>
              <a:ext uri="{FF2B5EF4-FFF2-40B4-BE49-F238E27FC236}">
                <a16:creationId xmlns:a16="http://schemas.microsoft.com/office/drawing/2014/main" id="{F782C3EE-621B-4053-B685-522AA527DCE3}"/>
              </a:ext>
              <a:ext uri="{C183D7F6-B498-43B3-948B-1728B52AA6E4}">
                <adec:decorative xmlns:adec="http://schemas.microsoft.com/office/drawing/2017/decorative" val="1"/>
              </a:ext>
            </a:extLst>
          </p:cNvPr>
          <p:cNvSpPr txBox="1"/>
          <p:nvPr>
            <p:custDataLst>
              <p:tags r:id="rId12"/>
            </p:custDataLst>
          </p:nvPr>
        </p:nvSpPr>
        <p:spPr>
          <a:xfrm>
            <a:off x="10337800" y="249708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CB6B7E7E-0109-415A-AB7F-42B6199CD3AD}"/>
              </a:ext>
              <a:ext uri="{C183D7F6-B498-43B3-948B-1728B52AA6E4}">
                <adec:decorative xmlns:adec="http://schemas.microsoft.com/office/drawing/2017/decorative" val="1"/>
              </a:ext>
            </a:extLst>
          </p:cNvPr>
          <p:cNvSpPr/>
          <p:nvPr>
            <p:custDataLst>
              <p:tags r:id="rId13"/>
            </p:custDataLst>
          </p:nvPr>
        </p:nvSpPr>
        <p:spPr>
          <a:xfrm>
            <a:off x="838200" y="251665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CCB1A402-1935-462E-9A43-F1091E8559AD}"/>
              </a:ext>
              <a:ext uri="{C183D7F6-B498-43B3-948B-1728B52AA6E4}">
                <adec:decorative xmlns:adec="http://schemas.microsoft.com/office/drawing/2017/decorative" val="1"/>
              </a:ext>
            </a:extLst>
          </p:cNvPr>
          <p:cNvSpPr/>
          <p:nvPr>
            <p:custDataLst>
              <p:tags r:id="rId14"/>
            </p:custDataLst>
          </p:nvPr>
        </p:nvSpPr>
        <p:spPr>
          <a:xfrm>
            <a:off x="838200" y="251665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A63B9743-2DA5-4C5A-A3DD-D5CA730CAABD}"/>
              </a:ext>
            </a:extLst>
          </p:cNvPr>
          <p:cNvSpPr txBox="1"/>
          <p:nvPr>
            <p:custDataLst>
              <p:tags r:id="rId15"/>
            </p:custDataLst>
          </p:nvPr>
        </p:nvSpPr>
        <p:spPr>
          <a:xfrm>
            <a:off x="838200" y="296115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6" name="TextBox 15">
            <a:extLst>
              <a:ext uri="{FF2B5EF4-FFF2-40B4-BE49-F238E27FC236}">
                <a16:creationId xmlns:a16="http://schemas.microsoft.com/office/drawing/2014/main" id="{5B54AE11-40DA-441B-80A0-1771B207B475}"/>
              </a:ext>
              <a:ext uri="{C183D7F6-B498-43B3-948B-1728B52AA6E4}">
                <adec:decorative xmlns:adec="http://schemas.microsoft.com/office/drawing/2017/decorative" val="1"/>
              </a:ext>
            </a:extLst>
          </p:cNvPr>
          <p:cNvSpPr txBox="1"/>
          <p:nvPr>
            <p:custDataLst>
              <p:tags r:id="rId16"/>
            </p:custDataLst>
          </p:nvPr>
        </p:nvSpPr>
        <p:spPr>
          <a:xfrm>
            <a:off x="10337800" y="325908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2B261E0F-4327-41AE-BD82-6C5E2182003A}"/>
              </a:ext>
              <a:ext uri="{C183D7F6-B498-43B3-948B-1728B52AA6E4}">
                <adec:decorative xmlns:adec="http://schemas.microsoft.com/office/drawing/2017/decorative" val="1"/>
              </a:ext>
            </a:extLst>
          </p:cNvPr>
          <p:cNvSpPr/>
          <p:nvPr>
            <p:custDataLst>
              <p:tags r:id="rId17"/>
            </p:custDataLst>
          </p:nvPr>
        </p:nvSpPr>
        <p:spPr>
          <a:xfrm>
            <a:off x="838200" y="327865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55B892BE-2639-4631-A07D-00600A2BD1C4}"/>
              </a:ext>
              <a:ext uri="{C183D7F6-B498-43B3-948B-1728B52AA6E4}">
                <adec:decorative xmlns:adec="http://schemas.microsoft.com/office/drawing/2017/decorative" val="1"/>
              </a:ext>
            </a:extLst>
          </p:cNvPr>
          <p:cNvSpPr/>
          <p:nvPr>
            <p:custDataLst>
              <p:tags r:id="rId18"/>
            </p:custDataLst>
          </p:nvPr>
        </p:nvSpPr>
        <p:spPr>
          <a:xfrm>
            <a:off x="838200" y="327865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227754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47377"/>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Stereotypes can affect how guests are treated in hospitality settings.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AC4A471B-AF54-4A45-991C-8959FCB78459}"/>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D5EB3C9D-95D8-4FDC-9D49-90BAE72B3FC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3B8F804F-606F-49DF-B856-464B0FCF6AF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19C466A-7578-45AC-B82B-9B8B6C2916C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AE35EE90-295E-4B82-9884-126DC16D0D1F}"/>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F3CE2B8-73C8-47F0-A205-C5CCE0858A36}"/>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E011B12E-CD1A-468C-9F8C-8738CDDB504F}"/>
              </a:ext>
            </a:extLst>
          </p:cNvPr>
          <p:cNvSpPr txBox="1"/>
          <p:nvPr>
            <p:custDataLst>
              <p:tags r:id="rId10"/>
            </p:custDataLst>
          </p:nvPr>
        </p:nvSpPr>
        <p:spPr>
          <a:xfrm>
            <a:off x="838200" y="228057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1" name="TextBox 10">
            <a:extLst>
              <a:ext uri="{FF2B5EF4-FFF2-40B4-BE49-F238E27FC236}">
                <a16:creationId xmlns:a16="http://schemas.microsoft.com/office/drawing/2014/main" id="{2E7A2E36-7166-426A-B19A-0C72D90CFB7E}"/>
              </a:ext>
              <a:ext uri="{C183D7F6-B498-43B3-948B-1728B52AA6E4}">
                <adec:decorative xmlns:adec="http://schemas.microsoft.com/office/drawing/2017/decorative" val="1"/>
              </a:ext>
            </a:extLst>
          </p:cNvPr>
          <p:cNvSpPr txBox="1"/>
          <p:nvPr>
            <p:custDataLst>
              <p:tags r:id="rId11"/>
            </p:custDataLst>
          </p:nvPr>
        </p:nvSpPr>
        <p:spPr>
          <a:xfrm>
            <a:off x="10337800" y="257850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2" name="Rectangle: Rounded Corners 11">
            <a:extLst>
              <a:ext uri="{FF2B5EF4-FFF2-40B4-BE49-F238E27FC236}">
                <a16:creationId xmlns:a16="http://schemas.microsoft.com/office/drawing/2014/main" id="{2F77D56D-521E-46F6-BE7E-BCDAAAD14231}"/>
              </a:ext>
              <a:ext uri="{C183D7F6-B498-43B3-948B-1728B52AA6E4}">
                <adec:decorative xmlns:adec="http://schemas.microsoft.com/office/drawing/2017/decorative" val="1"/>
              </a:ext>
            </a:extLst>
          </p:cNvPr>
          <p:cNvSpPr/>
          <p:nvPr>
            <p:custDataLst>
              <p:tags r:id="rId12"/>
            </p:custDataLst>
          </p:nvPr>
        </p:nvSpPr>
        <p:spPr>
          <a:xfrm>
            <a:off x="838200" y="259807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ED73CB8F-31D3-463A-8DD3-B43B3CAD8C39}"/>
              </a:ext>
              <a:ext uri="{C183D7F6-B498-43B3-948B-1728B52AA6E4}">
                <adec:decorative xmlns:adec="http://schemas.microsoft.com/office/drawing/2017/decorative" val="1"/>
              </a:ext>
            </a:extLst>
          </p:cNvPr>
          <p:cNvSpPr/>
          <p:nvPr>
            <p:custDataLst>
              <p:tags r:id="rId13"/>
            </p:custDataLst>
          </p:nvPr>
        </p:nvSpPr>
        <p:spPr>
          <a:xfrm>
            <a:off x="838200" y="259807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9B3749F2-B9D4-4174-B4CF-CAB0964FC1FD}"/>
              </a:ext>
            </a:extLst>
          </p:cNvPr>
          <p:cNvSpPr txBox="1"/>
          <p:nvPr>
            <p:custDataLst>
              <p:tags r:id="rId14"/>
            </p:custDataLst>
          </p:nvPr>
        </p:nvSpPr>
        <p:spPr>
          <a:xfrm>
            <a:off x="838200" y="3042571"/>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5" name="TextBox 14">
            <a:extLst>
              <a:ext uri="{FF2B5EF4-FFF2-40B4-BE49-F238E27FC236}">
                <a16:creationId xmlns:a16="http://schemas.microsoft.com/office/drawing/2014/main" id="{8415315E-D797-44EC-A46E-28B651A62503}"/>
              </a:ext>
              <a:ext uri="{C183D7F6-B498-43B3-948B-1728B52AA6E4}">
                <adec:decorative xmlns:adec="http://schemas.microsoft.com/office/drawing/2017/decorative" val="1"/>
              </a:ext>
            </a:extLst>
          </p:cNvPr>
          <p:cNvSpPr txBox="1"/>
          <p:nvPr>
            <p:custDataLst>
              <p:tags r:id="rId15"/>
            </p:custDataLst>
          </p:nvPr>
        </p:nvSpPr>
        <p:spPr>
          <a:xfrm>
            <a:off x="10337800" y="3340505"/>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472DE4AC-8923-4017-A3A0-E020DC707F8C}"/>
              </a:ext>
              <a:ext uri="{C183D7F6-B498-43B3-948B-1728B52AA6E4}">
                <adec:decorative xmlns:adec="http://schemas.microsoft.com/office/drawing/2017/decorative" val="1"/>
              </a:ext>
            </a:extLst>
          </p:cNvPr>
          <p:cNvSpPr/>
          <p:nvPr>
            <p:custDataLst>
              <p:tags r:id="rId16"/>
            </p:custDataLst>
          </p:nvPr>
        </p:nvSpPr>
        <p:spPr>
          <a:xfrm>
            <a:off x="838200" y="3360071"/>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08B9A07F-7706-40CF-878B-8B8F0AB6CFB0}"/>
              </a:ext>
              <a:ext uri="{C183D7F6-B498-43B3-948B-1728B52AA6E4}">
                <adec:decorative xmlns:adec="http://schemas.microsoft.com/office/drawing/2017/decorative" val="1"/>
              </a:ext>
            </a:extLst>
          </p:cNvPr>
          <p:cNvSpPr/>
          <p:nvPr>
            <p:custDataLst>
              <p:tags r:id="rId17"/>
            </p:custDataLst>
          </p:nvPr>
        </p:nvSpPr>
        <p:spPr>
          <a:xfrm>
            <a:off x="838200" y="336007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DE4FEE46-A8C4-4064-B065-FDD261EAE7F1}"/>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Oval 19">
            <a:extLst>
              <a:ext uri="{FF2B5EF4-FFF2-40B4-BE49-F238E27FC236}">
                <a16:creationId xmlns:a16="http://schemas.microsoft.com/office/drawing/2014/main" id="{F3168922-327D-4E9A-9760-394469BE175B}"/>
              </a:ext>
            </a:extLst>
          </p:cNvPr>
          <p:cNvSpPr/>
          <p:nvPr>
            <p:custDataLst>
              <p:tags r:id="rId19"/>
            </p:custDataLst>
          </p:nvPr>
        </p:nvSpPr>
        <p:spPr>
          <a:xfrm>
            <a:off x="9893808" y="2629820"/>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4086802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Autofit/>
          </a:bodyPr>
          <a:lstStyle/>
          <a:p>
            <a:r>
              <a:rPr lang="en-GB" sz="3200" dirty="0">
                <a:latin typeface="Aptos" panose="020B0004020202020204" pitchFamily="34" charset="0"/>
              </a:rPr>
              <a:t>Give one example of a cultural stereotype that could negatively impact customer service in a hotel.</a:t>
            </a:r>
            <a:endParaRPr lang="en-FI" sz="32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86749D3D-A42C-45C7-A9D1-9614378880B8}"/>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BE746C17-09CC-48BC-B808-0A891AB015E3}"/>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0220AF13-E6CC-4B23-9715-5D9D36BE407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0C8D9E1-3571-47D0-B4BB-8EF6B14978D2}"/>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ABF3B918-F09C-4952-A1B0-6CC9456D6FAB}"/>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EC8C953-9687-4F82-9E90-3952F0F09BC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0ED2600F-B82A-498D-9A35-99CD25601D67}"/>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Rectangle: Rounded Corners 10">
            <a:extLst>
              <a:ext uri="{FF2B5EF4-FFF2-40B4-BE49-F238E27FC236}">
                <a16:creationId xmlns:a16="http://schemas.microsoft.com/office/drawing/2014/main" id="{BA189FBC-7583-4FE4-958F-2C155D0D675B}"/>
              </a:ext>
              <a:ext uri="{C183D7F6-B498-43B3-948B-1728B52AA6E4}">
                <adec:decorative xmlns:adec="http://schemas.microsoft.com/office/drawing/2017/decorative" val="1"/>
              </a:ext>
            </a:extLst>
          </p:cNvPr>
          <p:cNvSpPr/>
          <p:nvPr>
            <p:custDataLst>
              <p:tags r:id="rId11"/>
            </p:custDataLst>
          </p:nvPr>
        </p:nvSpPr>
        <p:spPr>
          <a:xfrm>
            <a:off x="838200" y="1496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6DB17995-2B81-4A82-B5E5-481A3F29EECF}"/>
              </a:ext>
              <a:ext uri="{C183D7F6-B498-43B3-948B-1728B52AA6E4}">
                <adec:decorative xmlns:adec="http://schemas.microsoft.com/office/drawing/2017/decorative" val="1"/>
              </a:ext>
            </a:extLst>
          </p:cNvPr>
          <p:cNvSpPr/>
          <p:nvPr>
            <p:custDataLst>
              <p:tags r:id="rId12"/>
            </p:custDataLst>
          </p:nvPr>
        </p:nvSpPr>
        <p:spPr>
          <a:xfrm>
            <a:off x="838200" y="2258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B5E29AF6-5DAF-4079-A5E6-9EB09315BBC1}"/>
              </a:ext>
              <a:ext uri="{C183D7F6-B498-43B3-948B-1728B52AA6E4}">
                <adec:decorative xmlns:adec="http://schemas.microsoft.com/office/drawing/2017/decorative" val="1"/>
              </a:ext>
            </a:extLst>
          </p:cNvPr>
          <p:cNvSpPr/>
          <p:nvPr>
            <p:custDataLst>
              <p:tags r:id="rId13"/>
            </p:custDataLst>
          </p:nvPr>
        </p:nvSpPr>
        <p:spPr>
          <a:xfrm>
            <a:off x="838200" y="3020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99E33A4B-F9A1-4C96-B587-CE0FB0C0B9D5}"/>
              </a:ext>
              <a:ext uri="{C183D7F6-B498-43B3-948B-1728B52AA6E4}">
                <adec:decorative xmlns:adec="http://schemas.microsoft.com/office/drawing/2017/decorative" val="1"/>
              </a:ext>
            </a:extLst>
          </p:cNvPr>
          <p:cNvSpPr/>
          <p:nvPr>
            <p:custDataLst>
              <p:tags r:id="rId14"/>
            </p:custDataLst>
          </p:nvPr>
        </p:nvSpPr>
        <p:spPr>
          <a:xfrm>
            <a:off x="838200" y="3782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2F1E2F8F-6658-47E5-9845-2896E4EAFDF9}"/>
              </a:ext>
              <a:ext uri="{C183D7F6-B498-43B3-948B-1728B52AA6E4}">
                <adec:decorative xmlns:adec="http://schemas.microsoft.com/office/drawing/2017/decorative" val="1"/>
              </a:ext>
            </a:extLst>
          </p:cNvPr>
          <p:cNvSpPr/>
          <p:nvPr>
            <p:custDataLst>
              <p:tags r:id="rId15"/>
            </p:custDataLst>
          </p:nvPr>
        </p:nvSpPr>
        <p:spPr>
          <a:xfrm>
            <a:off x="838200" y="4544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AF6D25EB-A57A-4D1B-B0E8-569252607F77}"/>
              </a:ext>
              <a:ext uri="{C183D7F6-B498-43B3-948B-1728B52AA6E4}">
                <adec:decorative xmlns:adec="http://schemas.microsoft.com/office/drawing/2017/decorative" val="1"/>
              </a:ext>
            </a:extLst>
          </p:cNvPr>
          <p:cNvSpPr/>
          <p:nvPr>
            <p:custDataLst>
              <p:tags r:id="rId16"/>
            </p:custDataLst>
          </p:nvPr>
        </p:nvSpPr>
        <p:spPr>
          <a:xfrm>
            <a:off x="838200" y="5306128"/>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1281926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Autofit/>
          </a:bodyPr>
          <a:lstStyle/>
          <a:p>
            <a:r>
              <a:rPr lang="en-GB" sz="3200" dirty="0">
                <a:latin typeface="Aptos" panose="020B0004020202020204" pitchFamily="34" charset="0"/>
              </a:rPr>
              <a:t>Give one example of a cultural stereotype that could negatively impact customer service in a hotel.</a:t>
            </a:r>
            <a:endParaRPr lang="en-FI" sz="32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F62EBD48-A761-48B3-9D4C-01400A5440A9}"/>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12E5736C-BE5A-4E20-B198-30930456373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9CD3A439-94EE-4D45-9676-4E8921E86E58}"/>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F322ECF0-CDDB-47FA-A17F-4F686E52739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C873758F-A192-4C6E-B819-6C3A24D9EF48}"/>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37C603C7-A6CD-468F-B256-ADA58EC7E47C}"/>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Rectangle 9">
            <a:extLst>
              <a:ext uri="{FF2B5EF4-FFF2-40B4-BE49-F238E27FC236}">
                <a16:creationId xmlns:a16="http://schemas.microsoft.com/office/drawing/2014/main" id="{F368667E-5AC4-49E9-8D3F-28644D51E6A7}"/>
              </a:ext>
              <a:ext uri="{C183D7F6-B498-43B3-948B-1728B52AA6E4}">
                <adec:decorative xmlns:adec="http://schemas.microsoft.com/office/drawing/2017/decorative" val="1"/>
              </a:ext>
            </a:extLst>
          </p:cNvPr>
          <p:cNvSpPr/>
          <p:nvPr>
            <p:custDataLst>
              <p:tags r:id="rId10"/>
            </p:custDataLst>
          </p:nvPr>
        </p:nvSpPr>
        <p:spPr>
          <a:xfrm>
            <a:off x="838200" y="1798320"/>
            <a:ext cx="2581275" cy="700761"/>
          </a:xfrm>
          <a:prstGeom prst="rect">
            <a:avLst/>
          </a:prstGeom>
          <a:solidFill>
            <a:srgbClr val="FFFFFF">
              <a:alpha val="50000"/>
              <a:alpha val="50000"/>
              <a:alpha val="0"/>
              <a:alpha val="50000"/>
            </a:srgbClr>
          </a:solidFill>
          <a:ln w="25400" cap="flat" cmpd="sng" algn="ctr">
            <a:solidFill>
              <a:srgbClr val="4472C4">
                <a:shade val="15000"/>
                <a:alpha val="10000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Rasism,descrimination</a:t>
            </a:r>
          </a:p>
        </p:txBody>
      </p:sp>
      <p:sp>
        <p:nvSpPr>
          <p:cNvPr id="11" name="Rectangle 10">
            <a:extLst>
              <a:ext uri="{FF2B5EF4-FFF2-40B4-BE49-F238E27FC236}">
                <a16:creationId xmlns:a16="http://schemas.microsoft.com/office/drawing/2014/main" id="{F4D4A8D5-2ACF-4DB4-B17E-A8C148AC40FB}"/>
              </a:ext>
              <a:ext uri="{C183D7F6-B498-43B3-948B-1728B52AA6E4}">
                <adec:decorative xmlns:adec="http://schemas.microsoft.com/office/drawing/2017/decorative" val="1"/>
              </a:ext>
            </a:extLst>
          </p:cNvPr>
          <p:cNvSpPr/>
          <p:nvPr>
            <p:custDataLst>
              <p:tags r:id="rId11"/>
            </p:custDataLst>
          </p:nvPr>
        </p:nvSpPr>
        <p:spPr>
          <a:xfrm>
            <a:off x="3482975"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Like most people think that all polish people likes vodka</a:t>
            </a:r>
          </a:p>
        </p:txBody>
      </p:sp>
      <p:sp>
        <p:nvSpPr>
          <p:cNvPr id="12" name="Rectangle 11">
            <a:extLst>
              <a:ext uri="{FF2B5EF4-FFF2-40B4-BE49-F238E27FC236}">
                <a16:creationId xmlns:a16="http://schemas.microsoft.com/office/drawing/2014/main" id="{320EA2DB-3591-4D43-9639-C4DE87D5C3CC}"/>
              </a:ext>
              <a:ext uri="{C183D7F6-B498-43B3-948B-1728B52AA6E4}">
                <adec:decorative xmlns:adec="http://schemas.microsoft.com/office/drawing/2017/decorative" val="1"/>
              </a:ext>
            </a:extLst>
          </p:cNvPr>
          <p:cNvSpPr/>
          <p:nvPr>
            <p:custDataLst>
              <p:tags r:id="rId12"/>
            </p:custDataLst>
          </p:nvPr>
        </p:nvSpPr>
        <p:spPr>
          <a:xfrm>
            <a:off x="6127750"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Spit in the corridors or any place of the hotel.</a:t>
            </a:r>
          </a:p>
        </p:txBody>
      </p:sp>
      <p:sp>
        <p:nvSpPr>
          <p:cNvPr id="13" name="Rectangle 12">
            <a:extLst>
              <a:ext uri="{FF2B5EF4-FFF2-40B4-BE49-F238E27FC236}">
                <a16:creationId xmlns:a16="http://schemas.microsoft.com/office/drawing/2014/main" id="{CCCC7A1B-10F7-4256-8586-2874C80B0EC2}"/>
              </a:ext>
              <a:ext uri="{C183D7F6-B498-43B3-948B-1728B52AA6E4}">
                <adec:decorative xmlns:adec="http://schemas.microsoft.com/office/drawing/2017/decorative" val="1"/>
              </a:ext>
            </a:extLst>
          </p:cNvPr>
          <p:cNvSpPr/>
          <p:nvPr>
            <p:custDataLst>
              <p:tags r:id="rId13"/>
            </p:custDataLst>
          </p:nvPr>
        </p:nvSpPr>
        <p:spPr>
          <a:xfrm>
            <a:off x="8772525"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Recommending a dish to someone who has dietary restrictions to do with culture and religion</a:t>
            </a:r>
          </a:p>
        </p:txBody>
      </p:sp>
      <p:sp>
        <p:nvSpPr>
          <p:cNvPr id="14" name="Rectangle 13">
            <a:extLst>
              <a:ext uri="{FF2B5EF4-FFF2-40B4-BE49-F238E27FC236}">
                <a16:creationId xmlns:a16="http://schemas.microsoft.com/office/drawing/2014/main" id="{56D0444E-6FE2-4D3D-A77B-29561C2D002B}"/>
              </a:ext>
              <a:ext uri="{C183D7F6-B498-43B3-948B-1728B52AA6E4}">
                <adec:decorative xmlns:adec="http://schemas.microsoft.com/office/drawing/2017/decorative" val="1"/>
              </a:ext>
            </a:extLst>
          </p:cNvPr>
          <p:cNvSpPr/>
          <p:nvPr>
            <p:custDataLst>
              <p:tags r:id="rId14"/>
            </p:custDataLst>
          </p:nvPr>
        </p:nvSpPr>
        <p:spPr>
          <a:xfrm>
            <a:off x="838200" y="2626081"/>
            <a:ext cx="2581275" cy="3487698"/>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Talking our native language in our work , can be offensive sometimes , and the kind of attitude for the guest can demonstrate impolite sense or rudeness</a:t>
            </a:r>
          </a:p>
        </p:txBody>
      </p:sp>
      <p:sp>
        <p:nvSpPr>
          <p:cNvPr id="15" name="Rectangle 14">
            <a:extLst>
              <a:ext uri="{FF2B5EF4-FFF2-40B4-BE49-F238E27FC236}">
                <a16:creationId xmlns:a16="http://schemas.microsoft.com/office/drawing/2014/main" id="{A6E507CF-9420-4AB9-9DA7-7EC54999FA11}"/>
              </a:ext>
              <a:ext uri="{C183D7F6-B498-43B3-948B-1728B52AA6E4}">
                <adec:decorative xmlns:adec="http://schemas.microsoft.com/office/drawing/2017/decorative" val="1"/>
              </a:ext>
            </a:extLst>
          </p:cNvPr>
          <p:cNvSpPr/>
          <p:nvPr>
            <p:custDataLst>
              <p:tags r:id="rId15"/>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5F1513FD-4C3C-4DBA-ADB6-EBBAA4EDC5DA}"/>
              </a:ext>
              <a:ext uri="{C183D7F6-B498-43B3-948B-1728B52AA6E4}">
                <adec:decorative xmlns:adec="http://schemas.microsoft.com/office/drawing/2017/decorative" val="1"/>
              </a:ext>
            </a:extLst>
          </p:cNvPr>
          <p:cNvSpPr/>
          <p:nvPr>
            <p:custDataLst>
              <p:tags r:id="rId16"/>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C1DBD875-C097-4458-AD76-BE4597188B1D}"/>
              </a:ext>
              <a:ext uri="{C183D7F6-B498-43B3-948B-1728B52AA6E4}">
                <adec:decorative xmlns:adec="http://schemas.microsoft.com/office/drawing/2017/decorative" val="1"/>
              </a:ext>
            </a:extLst>
          </p:cNvPr>
          <p:cNvSpPr/>
          <p:nvPr>
            <p:custDataLst>
              <p:tags r:id="rId17"/>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1EBA011A-6FAB-47FA-8FB7-F3018167AD1D}"/>
              </a:ext>
              <a:ext uri="{C183D7F6-B498-43B3-948B-1728B52AA6E4}">
                <adec:decorative xmlns:adec="http://schemas.microsoft.com/office/drawing/2017/decorative" val="1"/>
              </a:ext>
            </a:extLst>
          </p:cNvPr>
          <p:cNvSpPr/>
          <p:nvPr>
            <p:custDataLst>
              <p:tags r:id="rId18"/>
            </p:custDataLst>
          </p:nvPr>
        </p:nvSpPr>
        <p:spPr>
          <a:xfrm>
            <a:off x="83820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0F09B18E-4BA6-4589-8990-C63C2DDE8E59}"/>
              </a:ext>
              <a:ext uri="{C183D7F6-B498-43B3-948B-1728B52AA6E4}">
                <adec:decorative xmlns:adec="http://schemas.microsoft.com/office/drawing/2017/decorative" val="1"/>
              </a:ext>
            </a:extLst>
          </p:cNvPr>
          <p:cNvSpPr/>
          <p:nvPr>
            <p:custDataLst>
              <p:tags r:id="rId19"/>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5ACACDD2-BE5E-47AD-92B7-00F0AC40AAB4}"/>
              </a:ext>
              <a:ext uri="{C183D7F6-B498-43B3-948B-1728B52AA6E4}">
                <adec:decorative xmlns:adec="http://schemas.microsoft.com/office/drawing/2017/decorative" val="1"/>
              </a:ext>
            </a:extLst>
          </p:cNvPr>
          <p:cNvSpPr/>
          <p:nvPr>
            <p:custDataLst>
              <p:tags r:id="rId20"/>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E62F93EB-4EF8-46F8-A7D5-AA0EAE440D23}"/>
              </a:ext>
              <a:ext uri="{C183D7F6-B498-43B3-948B-1728B52AA6E4}">
                <adec:decorative xmlns:adec="http://schemas.microsoft.com/office/drawing/2017/decorative" val="1"/>
              </a:ext>
            </a:extLst>
          </p:cNvPr>
          <p:cNvSpPr/>
          <p:nvPr>
            <p:custDataLst>
              <p:tags r:id="rId21"/>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113E290C-D78F-4218-A462-16AF3EA752F9}"/>
              </a:ext>
              <a:ext uri="{C183D7F6-B498-43B3-948B-1728B52AA6E4}">
                <adec:decorative xmlns:adec="http://schemas.microsoft.com/office/drawing/2017/decorative" val="1"/>
              </a:ext>
            </a:extLst>
          </p:cNvPr>
          <p:cNvSpPr/>
          <p:nvPr>
            <p:custDataLst>
              <p:tags r:id="rId22"/>
            </p:custDataLst>
          </p:nvPr>
        </p:nvSpPr>
        <p:spPr>
          <a:xfrm>
            <a:off x="83820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0B5865C2-2309-4258-820D-C6F5DB707686}"/>
              </a:ext>
              <a:ext uri="{C183D7F6-B498-43B3-948B-1728B52AA6E4}">
                <adec:decorative xmlns:adec="http://schemas.microsoft.com/office/drawing/2017/decorative" val="1"/>
              </a:ext>
            </a:extLst>
          </p:cNvPr>
          <p:cNvSpPr/>
          <p:nvPr>
            <p:custDataLst>
              <p:tags r:id="rId23"/>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28300A25-BCE9-4810-8C7B-95D7F1B1C18B}"/>
              </a:ext>
              <a:ext uri="{C183D7F6-B498-43B3-948B-1728B52AA6E4}">
                <adec:decorative xmlns:adec="http://schemas.microsoft.com/office/drawing/2017/decorative" val="1"/>
              </a:ext>
            </a:extLst>
          </p:cNvPr>
          <p:cNvSpPr/>
          <p:nvPr>
            <p:custDataLst>
              <p:tags r:id="rId24"/>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37DF326C-CB95-4B64-90B6-727D9667E415}"/>
              </a:ext>
              <a:ext uri="{C183D7F6-B498-43B3-948B-1728B52AA6E4}">
                <adec:decorative xmlns:adec="http://schemas.microsoft.com/office/drawing/2017/decorative" val="1"/>
              </a:ext>
            </a:extLst>
          </p:cNvPr>
          <p:cNvSpPr/>
          <p:nvPr>
            <p:custDataLst>
              <p:tags r:id="rId25"/>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3D390306-8C7F-4322-AF25-137AC1F4A161}"/>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4198974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1E09B-A9A5-37DA-572D-0E2728AEF6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D0D7DF-9C16-BED8-1ABF-B74DD243FFA5}"/>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Stereotypes – Examples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93521B51-A68D-7F95-3436-73FCF69E3697}"/>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C449734E-24C6-930C-B0F4-377672D04D21}"/>
              </a:ext>
            </a:extLst>
          </p:cNvPr>
          <p:cNvSpPr txBox="1">
            <a:spLocks/>
          </p:cNvSpPr>
          <p:nvPr/>
        </p:nvSpPr>
        <p:spPr>
          <a:xfrm>
            <a:off x="436726" y="1577784"/>
            <a:ext cx="11318547"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just" fontAlgn="t">
              <a:lnSpc>
                <a:spcPct val="150000"/>
              </a:lnSpc>
              <a:buFont typeface="Wingdings" panose="05000000000000000000" pitchFamily="2" charset="2"/>
              <a:buChar char="§"/>
            </a:pPr>
            <a:r>
              <a:rPr lang="en-GB" sz="2000" dirty="0">
                <a:latin typeface="Aptos" panose="020B0004020202020204" pitchFamily="34" charset="0"/>
              </a:rPr>
              <a:t>Assuming guests from certain cultures </a:t>
            </a:r>
            <a:r>
              <a:rPr lang="en-GB" sz="2000" b="1" dirty="0">
                <a:latin typeface="Aptos" panose="020B0004020202020204" pitchFamily="34" charset="0"/>
              </a:rPr>
              <a:t>do not tip</a:t>
            </a:r>
            <a:r>
              <a:rPr lang="en-GB" sz="2000" dirty="0">
                <a:latin typeface="Aptos" panose="020B0004020202020204" pitchFamily="34" charset="0"/>
              </a:rPr>
              <a:t>, and therefore providing them with a lower standard of service.</a:t>
            </a:r>
          </a:p>
          <a:p>
            <a:pPr lvl="0" algn="just" fontAlgn="t">
              <a:lnSpc>
                <a:spcPct val="150000"/>
              </a:lnSpc>
              <a:buFont typeface="Wingdings" panose="05000000000000000000" pitchFamily="2" charset="2"/>
              <a:buChar char="§"/>
            </a:pPr>
            <a:r>
              <a:rPr lang="en-GB" sz="2000" dirty="0">
                <a:latin typeface="Aptos" panose="020B0004020202020204" pitchFamily="34" charset="0"/>
              </a:rPr>
              <a:t>Assuming all guests from a specific nationality </a:t>
            </a:r>
            <a:r>
              <a:rPr lang="en-GB" sz="2000" b="1" dirty="0">
                <a:latin typeface="Aptos" panose="020B0004020202020204" pitchFamily="34" charset="0"/>
              </a:rPr>
              <a:t>speak the same language</a:t>
            </a:r>
            <a:r>
              <a:rPr lang="en-GB" sz="2000" dirty="0">
                <a:latin typeface="Aptos" panose="020B0004020202020204" pitchFamily="34" charset="0"/>
              </a:rPr>
              <a:t> or have limited English proficiency.</a:t>
            </a:r>
          </a:p>
          <a:p>
            <a:pPr lvl="0" algn="just" fontAlgn="t">
              <a:lnSpc>
                <a:spcPct val="150000"/>
              </a:lnSpc>
              <a:buFont typeface="Wingdings" panose="05000000000000000000" pitchFamily="2" charset="2"/>
              <a:buChar char="§"/>
            </a:pPr>
            <a:r>
              <a:rPr lang="en-GB" sz="2000" dirty="0">
                <a:latin typeface="Aptos" panose="020B0004020202020204" pitchFamily="34" charset="0"/>
              </a:rPr>
              <a:t>Assuming guests from a particular culture </a:t>
            </a:r>
            <a:r>
              <a:rPr lang="en-GB" sz="2000" b="1" dirty="0">
                <a:latin typeface="Aptos" panose="020B0004020202020204" pitchFamily="34" charset="0"/>
              </a:rPr>
              <a:t>only eat certain foods</a:t>
            </a:r>
            <a:r>
              <a:rPr lang="en-GB" sz="2000" dirty="0">
                <a:latin typeface="Aptos" panose="020B0004020202020204" pitchFamily="34" charset="0"/>
              </a:rPr>
              <a:t> and not offering them the full range of dining options.</a:t>
            </a:r>
          </a:p>
          <a:p>
            <a:pPr lvl="0" algn="just" fontAlgn="t">
              <a:lnSpc>
                <a:spcPct val="150000"/>
              </a:lnSpc>
              <a:buFont typeface="Wingdings" panose="05000000000000000000" pitchFamily="2" charset="2"/>
              <a:buChar char="§"/>
            </a:pPr>
            <a:r>
              <a:rPr lang="en-GB" sz="2000" dirty="0">
                <a:latin typeface="Aptos" panose="020B0004020202020204" pitchFamily="34" charset="0"/>
              </a:rPr>
              <a:t>Assuming visitors from some countries are </a:t>
            </a:r>
            <a:r>
              <a:rPr lang="en-GB" sz="2000" b="1" dirty="0">
                <a:latin typeface="Aptos" panose="020B0004020202020204" pitchFamily="34" charset="0"/>
              </a:rPr>
              <a:t>wealthier than others</a:t>
            </a:r>
            <a:r>
              <a:rPr lang="en-GB" sz="2000" dirty="0">
                <a:latin typeface="Aptos" panose="020B0004020202020204" pitchFamily="34" charset="0"/>
              </a:rPr>
              <a:t>, leading to preferential treatment.</a:t>
            </a:r>
          </a:p>
        </p:txBody>
      </p:sp>
    </p:spTree>
    <p:extLst>
      <p:ext uri="{BB962C8B-B14F-4D97-AF65-F5344CB8AC3E}">
        <p14:creationId xmlns:p14="http://schemas.microsoft.com/office/powerpoint/2010/main" val="1901194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78484"/>
            <a:ext cx="10515600" cy="1325563"/>
          </a:xfrm>
        </p:spPr>
        <p:txBody>
          <a:bodyPr/>
          <a:lstStyle/>
          <a:p>
            <a:r>
              <a:rPr lang="en-GB">
                <a:latin typeface="Aptos" panose="020B0004020202020204" pitchFamily="34" charset="0"/>
              </a:rPr>
              <a:t>Why is cultural diversity important in the hospitality industry?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70371091-60ED-4888-B05F-D7B4D30226C2}"/>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922432F8-2F1E-4269-AE85-FC5ED9FB8EA2}"/>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8EDBAD0A-BD77-43C7-8A22-852A2323988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FF917DA-9FF7-4E37-AA2C-C71721BEAE8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10C40274-6088-4290-9753-A7EBF6751FD5}"/>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81005CDD-0D1B-4B9D-B544-64B55F8E80E8}"/>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C882DA4A-F6EC-40B5-B299-2224F0F3C0EE}"/>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BCA0A735-4636-4952-BFE7-1898B7218DAD}"/>
              </a:ext>
            </a:extLst>
          </p:cNvPr>
          <p:cNvSpPr txBox="1"/>
          <p:nvPr>
            <p:custDataLst>
              <p:tags r:id="rId11"/>
            </p:custDataLst>
          </p:nvPr>
        </p:nvSpPr>
        <p:spPr>
          <a:xfrm>
            <a:off x="838200" y="221167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helps attract a wide range of guests and improves service quality</a:t>
            </a:r>
          </a:p>
        </p:txBody>
      </p:sp>
      <p:sp>
        <p:nvSpPr>
          <p:cNvPr id="12" name="TextBox 11">
            <a:extLst>
              <a:ext uri="{FF2B5EF4-FFF2-40B4-BE49-F238E27FC236}">
                <a16:creationId xmlns:a16="http://schemas.microsoft.com/office/drawing/2014/main" id="{8E1B3E99-9893-4501-9357-F05F97EC7D41}"/>
              </a:ext>
              <a:ext uri="{C183D7F6-B498-43B3-948B-1728B52AA6E4}">
                <adec:decorative xmlns:adec="http://schemas.microsoft.com/office/drawing/2017/decorative" val="1"/>
              </a:ext>
            </a:extLst>
          </p:cNvPr>
          <p:cNvSpPr txBox="1"/>
          <p:nvPr>
            <p:custDataLst>
              <p:tags r:id="rId12"/>
            </p:custDataLst>
          </p:nvPr>
        </p:nvSpPr>
        <p:spPr>
          <a:xfrm>
            <a:off x="10337800" y="250961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27E76749-2203-430B-90EF-716307EDE091}"/>
              </a:ext>
              <a:ext uri="{C183D7F6-B498-43B3-948B-1728B52AA6E4}">
                <adec:decorative xmlns:adec="http://schemas.microsoft.com/office/drawing/2017/decorative" val="1"/>
              </a:ext>
            </a:extLst>
          </p:cNvPr>
          <p:cNvSpPr/>
          <p:nvPr>
            <p:custDataLst>
              <p:tags r:id="rId13"/>
            </p:custDataLst>
          </p:nvPr>
        </p:nvSpPr>
        <p:spPr>
          <a:xfrm>
            <a:off x="838200" y="252917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87F7F2A4-A58C-43F5-B7F4-2D10D236E64C}"/>
              </a:ext>
              <a:ext uri="{C183D7F6-B498-43B3-948B-1728B52AA6E4}">
                <adec:decorative xmlns:adec="http://schemas.microsoft.com/office/drawing/2017/decorative" val="1"/>
              </a:ext>
            </a:extLst>
          </p:cNvPr>
          <p:cNvSpPr/>
          <p:nvPr>
            <p:custDataLst>
              <p:tags r:id="rId14"/>
            </p:custDataLst>
          </p:nvPr>
        </p:nvSpPr>
        <p:spPr>
          <a:xfrm>
            <a:off x="838200" y="252917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0F233520-D744-4F99-9304-891AC0DD301E}"/>
              </a:ext>
            </a:extLst>
          </p:cNvPr>
          <p:cNvSpPr txBox="1"/>
          <p:nvPr>
            <p:custDataLst>
              <p:tags r:id="rId15"/>
            </p:custDataLst>
          </p:nvPr>
        </p:nvSpPr>
        <p:spPr>
          <a:xfrm>
            <a:off x="838200" y="297367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reduces the need for training staff</a:t>
            </a:r>
          </a:p>
        </p:txBody>
      </p:sp>
      <p:sp>
        <p:nvSpPr>
          <p:cNvPr id="16" name="TextBox 15">
            <a:extLst>
              <a:ext uri="{FF2B5EF4-FFF2-40B4-BE49-F238E27FC236}">
                <a16:creationId xmlns:a16="http://schemas.microsoft.com/office/drawing/2014/main" id="{1D0964CC-1E81-4336-8B63-AB7C9357039D}"/>
              </a:ext>
              <a:ext uri="{C183D7F6-B498-43B3-948B-1728B52AA6E4}">
                <adec:decorative xmlns:adec="http://schemas.microsoft.com/office/drawing/2017/decorative" val="1"/>
              </a:ext>
            </a:extLst>
          </p:cNvPr>
          <p:cNvSpPr txBox="1"/>
          <p:nvPr>
            <p:custDataLst>
              <p:tags r:id="rId16"/>
            </p:custDataLst>
          </p:nvPr>
        </p:nvSpPr>
        <p:spPr>
          <a:xfrm>
            <a:off x="10337800" y="327161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C0EB353E-D8DE-4A8A-98F1-6C43EC16EA9E}"/>
              </a:ext>
              <a:ext uri="{C183D7F6-B498-43B3-948B-1728B52AA6E4}">
                <adec:decorative xmlns:adec="http://schemas.microsoft.com/office/drawing/2017/decorative" val="1"/>
              </a:ext>
            </a:extLst>
          </p:cNvPr>
          <p:cNvSpPr/>
          <p:nvPr>
            <p:custDataLst>
              <p:tags r:id="rId17"/>
            </p:custDataLst>
          </p:nvPr>
        </p:nvSpPr>
        <p:spPr>
          <a:xfrm>
            <a:off x="838200" y="329117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95F1D012-396D-442B-BF35-104D579D8113}"/>
              </a:ext>
              <a:ext uri="{C183D7F6-B498-43B3-948B-1728B52AA6E4}">
                <adec:decorative xmlns:adec="http://schemas.microsoft.com/office/drawing/2017/decorative" val="1"/>
              </a:ext>
            </a:extLst>
          </p:cNvPr>
          <p:cNvSpPr/>
          <p:nvPr>
            <p:custDataLst>
              <p:tags r:id="rId18"/>
            </p:custDataLst>
          </p:nvPr>
        </p:nvSpPr>
        <p:spPr>
          <a:xfrm>
            <a:off x="838200" y="329117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3CAED90C-960A-4E26-8AB0-FE2D0D0C5B0C}"/>
              </a:ext>
            </a:extLst>
          </p:cNvPr>
          <p:cNvSpPr txBox="1"/>
          <p:nvPr>
            <p:custDataLst>
              <p:tags r:id="rId19"/>
            </p:custDataLst>
          </p:nvPr>
        </p:nvSpPr>
        <p:spPr>
          <a:xfrm>
            <a:off x="838200" y="373567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simplifies communication</a:t>
            </a:r>
          </a:p>
        </p:txBody>
      </p:sp>
      <p:sp>
        <p:nvSpPr>
          <p:cNvPr id="20" name="TextBox 19">
            <a:extLst>
              <a:ext uri="{FF2B5EF4-FFF2-40B4-BE49-F238E27FC236}">
                <a16:creationId xmlns:a16="http://schemas.microsoft.com/office/drawing/2014/main" id="{95830687-BEFC-4A3A-838C-84A85640549B}"/>
              </a:ext>
              <a:ext uri="{C183D7F6-B498-43B3-948B-1728B52AA6E4}">
                <adec:decorative xmlns:adec="http://schemas.microsoft.com/office/drawing/2017/decorative" val="1"/>
              </a:ext>
            </a:extLst>
          </p:cNvPr>
          <p:cNvSpPr txBox="1"/>
          <p:nvPr>
            <p:custDataLst>
              <p:tags r:id="rId20"/>
            </p:custDataLst>
          </p:nvPr>
        </p:nvSpPr>
        <p:spPr>
          <a:xfrm>
            <a:off x="10337800" y="403361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19B47206-ADD5-48DD-8C29-C529949735A6}"/>
              </a:ext>
              <a:ext uri="{C183D7F6-B498-43B3-948B-1728B52AA6E4}">
                <adec:decorative xmlns:adec="http://schemas.microsoft.com/office/drawing/2017/decorative" val="1"/>
              </a:ext>
            </a:extLst>
          </p:cNvPr>
          <p:cNvSpPr/>
          <p:nvPr>
            <p:custDataLst>
              <p:tags r:id="rId21"/>
            </p:custDataLst>
          </p:nvPr>
        </p:nvSpPr>
        <p:spPr>
          <a:xfrm>
            <a:off x="838200" y="405317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EA6D7268-9827-4189-8332-46C6E88640E5}"/>
              </a:ext>
              <a:ext uri="{C183D7F6-B498-43B3-948B-1728B52AA6E4}">
                <adec:decorative xmlns:adec="http://schemas.microsoft.com/office/drawing/2017/decorative" val="1"/>
              </a:ext>
            </a:extLst>
          </p:cNvPr>
          <p:cNvSpPr/>
          <p:nvPr>
            <p:custDataLst>
              <p:tags r:id="rId22"/>
            </p:custDataLst>
          </p:nvPr>
        </p:nvSpPr>
        <p:spPr>
          <a:xfrm>
            <a:off x="838200" y="405317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68AFCC17-E183-4DF3-B06E-81780B680C0F}"/>
              </a:ext>
            </a:extLst>
          </p:cNvPr>
          <p:cNvSpPr txBox="1"/>
          <p:nvPr>
            <p:custDataLst>
              <p:tags r:id="rId23"/>
            </p:custDataLst>
          </p:nvPr>
        </p:nvSpPr>
        <p:spPr>
          <a:xfrm>
            <a:off x="838200" y="449767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eliminates the need for cultural sensitivity</a:t>
            </a:r>
          </a:p>
        </p:txBody>
      </p:sp>
      <p:sp>
        <p:nvSpPr>
          <p:cNvPr id="24" name="TextBox 23">
            <a:extLst>
              <a:ext uri="{FF2B5EF4-FFF2-40B4-BE49-F238E27FC236}">
                <a16:creationId xmlns:a16="http://schemas.microsoft.com/office/drawing/2014/main" id="{D3C6147B-38FF-45AF-ABCC-ACECCACCF891}"/>
              </a:ext>
              <a:ext uri="{C183D7F6-B498-43B3-948B-1728B52AA6E4}">
                <adec:decorative xmlns:adec="http://schemas.microsoft.com/office/drawing/2017/decorative" val="1"/>
              </a:ext>
            </a:extLst>
          </p:cNvPr>
          <p:cNvSpPr txBox="1"/>
          <p:nvPr>
            <p:custDataLst>
              <p:tags r:id="rId24"/>
            </p:custDataLst>
          </p:nvPr>
        </p:nvSpPr>
        <p:spPr>
          <a:xfrm>
            <a:off x="10337800" y="479561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2B0AC748-2ACC-40A0-B466-AFC2C09F9BC3}"/>
              </a:ext>
              <a:ext uri="{C183D7F6-B498-43B3-948B-1728B52AA6E4}">
                <adec:decorative xmlns:adec="http://schemas.microsoft.com/office/drawing/2017/decorative" val="1"/>
              </a:ext>
            </a:extLst>
          </p:cNvPr>
          <p:cNvSpPr/>
          <p:nvPr>
            <p:custDataLst>
              <p:tags r:id="rId25"/>
            </p:custDataLst>
          </p:nvPr>
        </p:nvSpPr>
        <p:spPr>
          <a:xfrm>
            <a:off x="838200" y="481517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AED1AD57-CA2B-43C8-A640-C46488AF3E31}"/>
              </a:ext>
              <a:ext uri="{C183D7F6-B498-43B3-948B-1728B52AA6E4}">
                <adec:decorative xmlns:adec="http://schemas.microsoft.com/office/drawing/2017/decorative" val="1"/>
              </a:ext>
            </a:extLst>
          </p:cNvPr>
          <p:cNvSpPr/>
          <p:nvPr>
            <p:custDataLst>
              <p:tags r:id="rId26"/>
            </p:custDataLst>
          </p:nvPr>
        </p:nvSpPr>
        <p:spPr>
          <a:xfrm>
            <a:off x="838200" y="481517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939582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28172"/>
            <a:ext cx="10515600" cy="1325563"/>
          </a:xfrm>
        </p:spPr>
        <p:txBody>
          <a:bodyPr/>
          <a:lstStyle/>
          <a:p>
            <a:r>
              <a:rPr lang="en-GB">
                <a:latin typeface="Aptos" panose="020B0004020202020204" pitchFamily="34" charset="0"/>
              </a:rPr>
              <a:t>Why is cultural diversity important in the hospitality industry?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1957A388-00CD-47E1-A79C-998094436FC4}"/>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B13EF660-5CD5-44E2-A2D9-CAB1E33C5FA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CC413516-462B-400D-83AE-9F7C1FE14DD5}"/>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5AF5356-B5ED-4583-88AF-6D3E68CCFFCC}"/>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2D8EB11A-3528-401D-B990-35927EA01F2A}"/>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02874036-EF30-42CC-A958-BB0E90518951}"/>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4EE61A10-EC94-44BC-838A-47FDE41FB4BC}"/>
              </a:ext>
            </a:extLst>
          </p:cNvPr>
          <p:cNvSpPr txBox="1"/>
          <p:nvPr>
            <p:custDataLst>
              <p:tags r:id="rId10"/>
            </p:custDataLst>
          </p:nvPr>
        </p:nvSpPr>
        <p:spPr>
          <a:xfrm>
            <a:off x="838200" y="20613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helps attract a wide range of guests and improves service quality</a:t>
            </a:r>
          </a:p>
        </p:txBody>
      </p:sp>
      <p:sp>
        <p:nvSpPr>
          <p:cNvPr id="11" name="TextBox 10">
            <a:extLst>
              <a:ext uri="{FF2B5EF4-FFF2-40B4-BE49-F238E27FC236}">
                <a16:creationId xmlns:a16="http://schemas.microsoft.com/office/drawing/2014/main" id="{8CC3C179-3C28-4E77-B70B-B8B09739AB26}"/>
              </a:ext>
              <a:ext uri="{C183D7F6-B498-43B3-948B-1728B52AA6E4}">
                <adec:decorative xmlns:adec="http://schemas.microsoft.com/office/drawing/2017/decorative" val="1"/>
              </a:ext>
            </a:extLst>
          </p:cNvPr>
          <p:cNvSpPr txBox="1"/>
          <p:nvPr>
            <p:custDataLst>
              <p:tags r:id="rId11"/>
            </p:custDataLst>
          </p:nvPr>
        </p:nvSpPr>
        <p:spPr>
          <a:xfrm>
            <a:off x="10337800" y="23593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2" name="Rectangle: Rounded Corners 11">
            <a:extLst>
              <a:ext uri="{FF2B5EF4-FFF2-40B4-BE49-F238E27FC236}">
                <a16:creationId xmlns:a16="http://schemas.microsoft.com/office/drawing/2014/main" id="{2649A7CC-C0D8-43A6-8785-D3AC5FAF6B26}"/>
              </a:ext>
              <a:ext uri="{C183D7F6-B498-43B3-948B-1728B52AA6E4}">
                <adec:decorative xmlns:adec="http://schemas.microsoft.com/office/drawing/2017/decorative" val="1"/>
              </a:ext>
            </a:extLst>
          </p:cNvPr>
          <p:cNvSpPr/>
          <p:nvPr>
            <p:custDataLst>
              <p:tags r:id="rId12"/>
            </p:custDataLst>
          </p:nvPr>
        </p:nvSpPr>
        <p:spPr>
          <a:xfrm>
            <a:off x="838200" y="23788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9AFB9D42-B834-438D-9166-60C2BED2AFDB}"/>
              </a:ext>
              <a:ext uri="{C183D7F6-B498-43B3-948B-1728B52AA6E4}">
                <adec:decorative xmlns:adec="http://schemas.microsoft.com/office/drawing/2017/decorative" val="1"/>
              </a:ext>
            </a:extLst>
          </p:cNvPr>
          <p:cNvSpPr/>
          <p:nvPr>
            <p:custDataLst>
              <p:tags r:id="rId13"/>
            </p:custDataLst>
          </p:nvPr>
        </p:nvSpPr>
        <p:spPr>
          <a:xfrm>
            <a:off x="838200" y="2378866"/>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9B20B389-DA56-40FD-89E9-4F9D7E5EE5B2}"/>
              </a:ext>
            </a:extLst>
          </p:cNvPr>
          <p:cNvSpPr txBox="1"/>
          <p:nvPr>
            <p:custDataLst>
              <p:tags r:id="rId14"/>
            </p:custDataLst>
          </p:nvPr>
        </p:nvSpPr>
        <p:spPr>
          <a:xfrm>
            <a:off x="838200" y="28233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reduces the need for training staff</a:t>
            </a:r>
          </a:p>
        </p:txBody>
      </p:sp>
      <p:sp>
        <p:nvSpPr>
          <p:cNvPr id="15" name="TextBox 14">
            <a:extLst>
              <a:ext uri="{FF2B5EF4-FFF2-40B4-BE49-F238E27FC236}">
                <a16:creationId xmlns:a16="http://schemas.microsoft.com/office/drawing/2014/main" id="{4D1FD20A-E96A-4E51-866B-AF3EF6701D01}"/>
              </a:ext>
              <a:ext uri="{C183D7F6-B498-43B3-948B-1728B52AA6E4}">
                <adec:decorative xmlns:adec="http://schemas.microsoft.com/office/drawing/2017/decorative" val="1"/>
              </a:ext>
            </a:extLst>
          </p:cNvPr>
          <p:cNvSpPr txBox="1"/>
          <p:nvPr>
            <p:custDataLst>
              <p:tags r:id="rId15"/>
            </p:custDataLst>
          </p:nvPr>
        </p:nvSpPr>
        <p:spPr>
          <a:xfrm>
            <a:off x="10337800" y="31213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79A132D2-1C9A-46E1-B992-F5E57D24567D}"/>
              </a:ext>
              <a:ext uri="{C183D7F6-B498-43B3-948B-1728B52AA6E4}">
                <adec:decorative xmlns:adec="http://schemas.microsoft.com/office/drawing/2017/decorative" val="1"/>
              </a:ext>
            </a:extLst>
          </p:cNvPr>
          <p:cNvSpPr/>
          <p:nvPr>
            <p:custDataLst>
              <p:tags r:id="rId16"/>
            </p:custDataLst>
          </p:nvPr>
        </p:nvSpPr>
        <p:spPr>
          <a:xfrm>
            <a:off x="838200" y="31408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DDD5C9C2-17A7-4EE7-A1B9-AA1B0610EF69}"/>
              </a:ext>
              <a:ext uri="{C183D7F6-B498-43B3-948B-1728B52AA6E4}">
                <adec:decorative xmlns:adec="http://schemas.microsoft.com/office/drawing/2017/decorative" val="1"/>
              </a:ext>
            </a:extLst>
          </p:cNvPr>
          <p:cNvSpPr/>
          <p:nvPr>
            <p:custDataLst>
              <p:tags r:id="rId17"/>
            </p:custDataLst>
          </p:nvPr>
        </p:nvSpPr>
        <p:spPr>
          <a:xfrm>
            <a:off x="838200" y="314086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2729FB7D-68C4-469B-81F6-7A94A1F26287}"/>
              </a:ext>
            </a:extLst>
          </p:cNvPr>
          <p:cNvSpPr txBox="1"/>
          <p:nvPr>
            <p:custDataLst>
              <p:tags r:id="rId18"/>
            </p:custDataLst>
          </p:nvPr>
        </p:nvSpPr>
        <p:spPr>
          <a:xfrm>
            <a:off x="838200" y="35853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simplifies communication</a:t>
            </a:r>
          </a:p>
        </p:txBody>
      </p:sp>
      <p:sp>
        <p:nvSpPr>
          <p:cNvPr id="19" name="TextBox 18">
            <a:extLst>
              <a:ext uri="{FF2B5EF4-FFF2-40B4-BE49-F238E27FC236}">
                <a16:creationId xmlns:a16="http://schemas.microsoft.com/office/drawing/2014/main" id="{532E9011-BA35-4539-AF77-D2065A865377}"/>
              </a:ext>
              <a:ext uri="{C183D7F6-B498-43B3-948B-1728B52AA6E4}">
                <adec:decorative xmlns:adec="http://schemas.microsoft.com/office/drawing/2017/decorative" val="1"/>
              </a:ext>
            </a:extLst>
          </p:cNvPr>
          <p:cNvSpPr txBox="1"/>
          <p:nvPr>
            <p:custDataLst>
              <p:tags r:id="rId19"/>
            </p:custDataLst>
          </p:nvPr>
        </p:nvSpPr>
        <p:spPr>
          <a:xfrm>
            <a:off x="10337800" y="38833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2CAFB258-6537-4147-9966-9B409305462E}"/>
              </a:ext>
              <a:ext uri="{C183D7F6-B498-43B3-948B-1728B52AA6E4}">
                <adec:decorative xmlns:adec="http://schemas.microsoft.com/office/drawing/2017/decorative" val="1"/>
              </a:ext>
            </a:extLst>
          </p:cNvPr>
          <p:cNvSpPr/>
          <p:nvPr>
            <p:custDataLst>
              <p:tags r:id="rId20"/>
            </p:custDataLst>
          </p:nvPr>
        </p:nvSpPr>
        <p:spPr>
          <a:xfrm>
            <a:off x="838200" y="39028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80FC2695-A339-4C5A-B635-95287C4681B3}"/>
              </a:ext>
              <a:ext uri="{C183D7F6-B498-43B3-948B-1728B52AA6E4}">
                <adec:decorative xmlns:adec="http://schemas.microsoft.com/office/drawing/2017/decorative" val="1"/>
              </a:ext>
            </a:extLst>
          </p:cNvPr>
          <p:cNvSpPr/>
          <p:nvPr>
            <p:custDataLst>
              <p:tags r:id="rId21"/>
            </p:custDataLst>
          </p:nvPr>
        </p:nvSpPr>
        <p:spPr>
          <a:xfrm>
            <a:off x="838200" y="390286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F0D97C38-9002-46AC-94F1-F41570E48A9A}"/>
              </a:ext>
            </a:extLst>
          </p:cNvPr>
          <p:cNvSpPr txBox="1"/>
          <p:nvPr>
            <p:custDataLst>
              <p:tags r:id="rId22"/>
            </p:custDataLst>
          </p:nvPr>
        </p:nvSpPr>
        <p:spPr>
          <a:xfrm>
            <a:off x="838200" y="434736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It eliminates the need for cultural sensitivity</a:t>
            </a:r>
          </a:p>
        </p:txBody>
      </p:sp>
      <p:sp>
        <p:nvSpPr>
          <p:cNvPr id="23" name="TextBox 22">
            <a:extLst>
              <a:ext uri="{FF2B5EF4-FFF2-40B4-BE49-F238E27FC236}">
                <a16:creationId xmlns:a16="http://schemas.microsoft.com/office/drawing/2014/main" id="{F2DC5888-A6CE-4E7E-95D7-99763329A96D}"/>
              </a:ext>
              <a:ext uri="{C183D7F6-B498-43B3-948B-1728B52AA6E4}">
                <adec:decorative xmlns:adec="http://schemas.microsoft.com/office/drawing/2017/decorative" val="1"/>
              </a:ext>
            </a:extLst>
          </p:cNvPr>
          <p:cNvSpPr txBox="1"/>
          <p:nvPr>
            <p:custDataLst>
              <p:tags r:id="rId23"/>
            </p:custDataLst>
          </p:nvPr>
        </p:nvSpPr>
        <p:spPr>
          <a:xfrm>
            <a:off x="10337800" y="464530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6A2ACDDF-86B5-44FA-9FC3-EB59A7FE19C0}"/>
              </a:ext>
              <a:ext uri="{C183D7F6-B498-43B3-948B-1728B52AA6E4}">
                <adec:decorative xmlns:adec="http://schemas.microsoft.com/office/drawing/2017/decorative" val="1"/>
              </a:ext>
            </a:extLst>
          </p:cNvPr>
          <p:cNvSpPr/>
          <p:nvPr>
            <p:custDataLst>
              <p:tags r:id="rId24"/>
            </p:custDataLst>
          </p:nvPr>
        </p:nvSpPr>
        <p:spPr>
          <a:xfrm>
            <a:off x="838200" y="466486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E1D61294-8AD8-4048-BC40-5F4059DF8F93}"/>
              </a:ext>
              <a:ext uri="{C183D7F6-B498-43B3-948B-1728B52AA6E4}">
                <adec:decorative xmlns:adec="http://schemas.microsoft.com/office/drawing/2017/decorative" val="1"/>
              </a:ext>
            </a:extLst>
          </p:cNvPr>
          <p:cNvSpPr/>
          <p:nvPr>
            <p:custDataLst>
              <p:tags r:id="rId25"/>
            </p:custDataLst>
          </p:nvPr>
        </p:nvSpPr>
        <p:spPr>
          <a:xfrm>
            <a:off x="838200" y="4664866"/>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72FCB324-DD38-42AD-A896-00A0BAA3EEB3}"/>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8" name="Oval 27">
            <a:extLst>
              <a:ext uri="{FF2B5EF4-FFF2-40B4-BE49-F238E27FC236}">
                <a16:creationId xmlns:a16="http://schemas.microsoft.com/office/drawing/2014/main" id="{B0D2E2BC-C594-4E92-8BF2-4693E346A835}"/>
              </a:ext>
            </a:extLst>
          </p:cNvPr>
          <p:cNvSpPr/>
          <p:nvPr>
            <p:custDataLst>
              <p:tags r:id="rId27"/>
            </p:custDataLst>
          </p:nvPr>
        </p:nvSpPr>
        <p:spPr>
          <a:xfrm>
            <a:off x="9893808" y="2410616"/>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249022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03744"/>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Cultural diversity only refers to differences in race and ethnicity.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F5EDDB92-7A81-4F53-9FF6-FB5436CE610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4/4</a:t>
            </a:r>
          </a:p>
        </p:txBody>
      </p:sp>
      <p:sp>
        <p:nvSpPr>
          <p:cNvPr id="5" name="Rectangle: Rounded Corners 4">
            <a:extLst>
              <a:ext uri="{FF2B5EF4-FFF2-40B4-BE49-F238E27FC236}">
                <a16:creationId xmlns:a16="http://schemas.microsoft.com/office/drawing/2014/main" id="{036DD039-1FA8-44B4-BA8C-CB8605D64E7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8F1B8727-A1BD-4CEE-ACF8-63D14EDBB1C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2CCE6DF-C07E-46D0-BF51-D8628AF0351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267F0ED-90F5-46C0-8BBC-6EB877BC0E64}"/>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5E558947-8360-45A8-A31F-00A6F8BBEE7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15B94C4-1A33-40E0-BE5D-6D1C8F4D8AC2}"/>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F3F7BA1E-5B12-4747-AEC8-51DE6F2EF8D4}"/>
              </a:ext>
            </a:extLst>
          </p:cNvPr>
          <p:cNvSpPr txBox="1"/>
          <p:nvPr>
            <p:custDataLst>
              <p:tags r:id="rId11"/>
            </p:custDataLst>
          </p:nvPr>
        </p:nvSpPr>
        <p:spPr>
          <a:xfrm>
            <a:off x="838200" y="233693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2" name="TextBox 11">
            <a:extLst>
              <a:ext uri="{FF2B5EF4-FFF2-40B4-BE49-F238E27FC236}">
                <a16:creationId xmlns:a16="http://schemas.microsoft.com/office/drawing/2014/main" id="{96539D8D-F581-42CB-B0B3-AFD272922890}"/>
              </a:ext>
              <a:ext uri="{C183D7F6-B498-43B3-948B-1728B52AA6E4}">
                <adec:decorative xmlns:adec="http://schemas.microsoft.com/office/drawing/2017/decorative" val="1"/>
              </a:ext>
            </a:extLst>
          </p:cNvPr>
          <p:cNvSpPr txBox="1"/>
          <p:nvPr>
            <p:custDataLst>
              <p:tags r:id="rId12"/>
            </p:custDataLst>
          </p:nvPr>
        </p:nvSpPr>
        <p:spPr>
          <a:xfrm>
            <a:off x="10337800" y="263487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7EDED990-726D-4C0F-B622-5F12A880FD98}"/>
              </a:ext>
              <a:ext uri="{C183D7F6-B498-43B3-948B-1728B52AA6E4}">
                <adec:decorative xmlns:adec="http://schemas.microsoft.com/office/drawing/2017/decorative" val="1"/>
              </a:ext>
            </a:extLst>
          </p:cNvPr>
          <p:cNvSpPr/>
          <p:nvPr>
            <p:custDataLst>
              <p:tags r:id="rId13"/>
            </p:custDataLst>
          </p:nvPr>
        </p:nvSpPr>
        <p:spPr>
          <a:xfrm>
            <a:off x="838200" y="265443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76C48096-F896-40BB-A29E-CAE43903D56D}"/>
              </a:ext>
              <a:ext uri="{C183D7F6-B498-43B3-948B-1728B52AA6E4}">
                <adec:decorative xmlns:adec="http://schemas.microsoft.com/office/drawing/2017/decorative" val="1"/>
              </a:ext>
            </a:extLst>
          </p:cNvPr>
          <p:cNvSpPr/>
          <p:nvPr>
            <p:custDataLst>
              <p:tags r:id="rId14"/>
            </p:custDataLst>
          </p:nvPr>
        </p:nvSpPr>
        <p:spPr>
          <a:xfrm>
            <a:off x="838200" y="265443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DDA9B9E1-98B3-4B88-8D31-408ED908F3B2}"/>
              </a:ext>
            </a:extLst>
          </p:cNvPr>
          <p:cNvSpPr txBox="1"/>
          <p:nvPr>
            <p:custDataLst>
              <p:tags r:id="rId15"/>
            </p:custDataLst>
          </p:nvPr>
        </p:nvSpPr>
        <p:spPr>
          <a:xfrm>
            <a:off x="838200" y="309893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6" name="TextBox 15">
            <a:extLst>
              <a:ext uri="{FF2B5EF4-FFF2-40B4-BE49-F238E27FC236}">
                <a16:creationId xmlns:a16="http://schemas.microsoft.com/office/drawing/2014/main" id="{281E3EFE-EB01-4BCF-BFB9-32788E5CA0AE}"/>
              </a:ext>
              <a:ext uri="{C183D7F6-B498-43B3-948B-1728B52AA6E4}">
                <adec:decorative xmlns:adec="http://schemas.microsoft.com/office/drawing/2017/decorative" val="1"/>
              </a:ext>
            </a:extLst>
          </p:cNvPr>
          <p:cNvSpPr txBox="1"/>
          <p:nvPr>
            <p:custDataLst>
              <p:tags r:id="rId16"/>
            </p:custDataLst>
          </p:nvPr>
        </p:nvSpPr>
        <p:spPr>
          <a:xfrm>
            <a:off x="10337800" y="339687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1EC7603C-A30E-41B6-9D87-48450CAFCF54}"/>
              </a:ext>
              <a:ext uri="{C183D7F6-B498-43B3-948B-1728B52AA6E4}">
                <adec:decorative xmlns:adec="http://schemas.microsoft.com/office/drawing/2017/decorative" val="1"/>
              </a:ext>
            </a:extLst>
          </p:cNvPr>
          <p:cNvSpPr/>
          <p:nvPr>
            <p:custDataLst>
              <p:tags r:id="rId17"/>
            </p:custDataLst>
          </p:nvPr>
        </p:nvSpPr>
        <p:spPr>
          <a:xfrm>
            <a:off x="838200" y="341643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9B74D431-EAF4-435F-A5DD-BA943AEA6E1E}"/>
              </a:ext>
              <a:ext uri="{C183D7F6-B498-43B3-948B-1728B52AA6E4}">
                <adec:decorative xmlns:adec="http://schemas.microsoft.com/office/drawing/2017/decorative" val="1"/>
              </a:ext>
            </a:extLst>
          </p:cNvPr>
          <p:cNvSpPr/>
          <p:nvPr>
            <p:custDataLst>
              <p:tags r:id="rId18"/>
            </p:custDataLst>
          </p:nvPr>
        </p:nvSpPr>
        <p:spPr>
          <a:xfrm>
            <a:off x="838200" y="341643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1851908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53640"/>
            <a:ext cx="10515600" cy="1325563"/>
          </a:xfrm>
        </p:spPr>
        <p:txBody>
          <a:bodyPr/>
          <a:lstStyle/>
          <a:p>
            <a:r>
              <a:rPr lang="en-GB" i="1">
                <a:latin typeface="Aptos" panose="020B0004020202020204" pitchFamily="34" charset="0"/>
              </a:rPr>
              <a:t>True or False</a:t>
            </a:r>
            <a:r>
              <a:rPr lang="en-GB">
                <a:latin typeface="Aptos" panose="020B0004020202020204" pitchFamily="34" charset="0"/>
              </a:rPr>
              <a:t>: Cultural diversity only refers to differences in race and ethnicity.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E6C5FCAC-2D62-4FE7-AA71-0D35C664E87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4</a:t>
            </a:r>
          </a:p>
        </p:txBody>
      </p:sp>
      <p:sp>
        <p:nvSpPr>
          <p:cNvPr id="5" name="Rectangle: Rounded Corners 4">
            <a:extLst>
              <a:ext uri="{FF2B5EF4-FFF2-40B4-BE49-F238E27FC236}">
                <a16:creationId xmlns:a16="http://schemas.microsoft.com/office/drawing/2014/main" id="{39B61C81-BEA9-4031-9C92-A7531DBE219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73271817-3E58-46DC-B7EF-6BEA8571655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88BD36B-F4A4-43F4-A17D-EED4EC289F0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2D06152B-8DD7-4C68-B572-A1D652EAB9F1}"/>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24CC400A-1244-4E4C-98F8-BAABAFDD3705}"/>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7CC63404-8B92-45D5-8B9D-A993ED633B3B}"/>
              </a:ext>
            </a:extLst>
          </p:cNvPr>
          <p:cNvSpPr txBox="1"/>
          <p:nvPr>
            <p:custDataLst>
              <p:tags r:id="rId10"/>
            </p:custDataLst>
          </p:nvPr>
        </p:nvSpPr>
        <p:spPr>
          <a:xfrm>
            <a:off x="838200" y="228683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1" name="TextBox 10">
            <a:extLst>
              <a:ext uri="{FF2B5EF4-FFF2-40B4-BE49-F238E27FC236}">
                <a16:creationId xmlns:a16="http://schemas.microsoft.com/office/drawing/2014/main" id="{AA1E293C-F7B4-41F3-BD09-D5C8B1EFEDC1}"/>
              </a:ext>
              <a:ext uri="{C183D7F6-B498-43B3-948B-1728B52AA6E4}">
                <adec:decorative xmlns:adec="http://schemas.microsoft.com/office/drawing/2017/decorative" val="1"/>
              </a:ext>
            </a:extLst>
          </p:cNvPr>
          <p:cNvSpPr txBox="1"/>
          <p:nvPr>
            <p:custDataLst>
              <p:tags r:id="rId11"/>
            </p:custDataLst>
          </p:nvPr>
        </p:nvSpPr>
        <p:spPr>
          <a:xfrm>
            <a:off x="10337800" y="258476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0A64B040-2209-4CFC-AEFA-498A256020C4}"/>
              </a:ext>
              <a:ext uri="{C183D7F6-B498-43B3-948B-1728B52AA6E4}">
                <adec:decorative xmlns:adec="http://schemas.microsoft.com/office/drawing/2017/decorative" val="1"/>
              </a:ext>
            </a:extLst>
          </p:cNvPr>
          <p:cNvSpPr/>
          <p:nvPr>
            <p:custDataLst>
              <p:tags r:id="rId12"/>
            </p:custDataLst>
          </p:nvPr>
        </p:nvSpPr>
        <p:spPr>
          <a:xfrm>
            <a:off x="838200" y="260433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9C0AF6E5-D082-48E7-B5FB-3FB96DD73FA8}"/>
              </a:ext>
              <a:ext uri="{C183D7F6-B498-43B3-948B-1728B52AA6E4}">
                <adec:decorative xmlns:adec="http://schemas.microsoft.com/office/drawing/2017/decorative" val="1"/>
              </a:ext>
            </a:extLst>
          </p:cNvPr>
          <p:cNvSpPr/>
          <p:nvPr>
            <p:custDataLst>
              <p:tags r:id="rId13"/>
            </p:custDataLst>
          </p:nvPr>
        </p:nvSpPr>
        <p:spPr>
          <a:xfrm>
            <a:off x="838200" y="2604334"/>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B83F1F9C-7363-40D6-AC9C-21C1542B5C02}"/>
              </a:ext>
            </a:extLst>
          </p:cNvPr>
          <p:cNvSpPr txBox="1"/>
          <p:nvPr>
            <p:custDataLst>
              <p:tags r:id="rId14"/>
            </p:custDataLst>
          </p:nvPr>
        </p:nvSpPr>
        <p:spPr>
          <a:xfrm>
            <a:off x="838200" y="304883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5" name="TextBox 14">
            <a:extLst>
              <a:ext uri="{FF2B5EF4-FFF2-40B4-BE49-F238E27FC236}">
                <a16:creationId xmlns:a16="http://schemas.microsoft.com/office/drawing/2014/main" id="{297D6DC7-6214-46B0-9B85-4F33C001686A}"/>
              </a:ext>
              <a:ext uri="{C183D7F6-B498-43B3-948B-1728B52AA6E4}">
                <adec:decorative xmlns:adec="http://schemas.microsoft.com/office/drawing/2017/decorative" val="1"/>
              </a:ext>
            </a:extLst>
          </p:cNvPr>
          <p:cNvSpPr txBox="1"/>
          <p:nvPr>
            <p:custDataLst>
              <p:tags r:id="rId15"/>
            </p:custDataLst>
          </p:nvPr>
        </p:nvSpPr>
        <p:spPr>
          <a:xfrm>
            <a:off x="10337800" y="334676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6" name="Rectangle: Rounded Corners 15">
            <a:extLst>
              <a:ext uri="{FF2B5EF4-FFF2-40B4-BE49-F238E27FC236}">
                <a16:creationId xmlns:a16="http://schemas.microsoft.com/office/drawing/2014/main" id="{352F6C4B-83F6-491D-BA53-6C6C8EFA9274}"/>
              </a:ext>
              <a:ext uri="{C183D7F6-B498-43B3-948B-1728B52AA6E4}">
                <adec:decorative xmlns:adec="http://schemas.microsoft.com/office/drawing/2017/decorative" val="1"/>
              </a:ext>
            </a:extLst>
          </p:cNvPr>
          <p:cNvSpPr/>
          <p:nvPr>
            <p:custDataLst>
              <p:tags r:id="rId16"/>
            </p:custDataLst>
          </p:nvPr>
        </p:nvSpPr>
        <p:spPr>
          <a:xfrm>
            <a:off x="838200" y="336633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591287BD-2185-49FE-8FA8-C9374CA8D762}"/>
              </a:ext>
              <a:ext uri="{C183D7F6-B498-43B3-948B-1728B52AA6E4}">
                <adec:decorative xmlns:adec="http://schemas.microsoft.com/office/drawing/2017/decorative" val="1"/>
              </a:ext>
            </a:extLst>
          </p:cNvPr>
          <p:cNvSpPr/>
          <p:nvPr>
            <p:custDataLst>
              <p:tags r:id="rId17"/>
            </p:custDataLst>
          </p:nvPr>
        </p:nvSpPr>
        <p:spPr>
          <a:xfrm>
            <a:off x="838200" y="3366334"/>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764E610D-733D-4375-91DA-D72D228227B2}"/>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Oval 19">
            <a:extLst>
              <a:ext uri="{FF2B5EF4-FFF2-40B4-BE49-F238E27FC236}">
                <a16:creationId xmlns:a16="http://schemas.microsoft.com/office/drawing/2014/main" id="{E9CCE988-25E2-48B5-9316-7A108933CB1E}"/>
              </a:ext>
            </a:extLst>
          </p:cNvPr>
          <p:cNvSpPr/>
          <p:nvPr>
            <p:custDataLst>
              <p:tags r:id="rId19"/>
            </p:custDataLst>
          </p:nvPr>
        </p:nvSpPr>
        <p:spPr>
          <a:xfrm>
            <a:off x="9893808" y="3398084"/>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3738682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1A246B9-E5C2-7062-9C1B-62DA38FD6FAF}"/>
              </a:ext>
            </a:extLst>
          </p:cNvPr>
          <p:cNvSpPr txBox="1">
            <a:spLocks/>
          </p:cNvSpPr>
          <p:nvPr/>
        </p:nvSpPr>
        <p:spPr>
          <a:xfrm>
            <a:off x="303179" y="217648"/>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outerShdw blurRad="38100" dist="38100" dir="2700000" algn="tl">
                    <a:srgbClr val="000000">
                      <a:alpha val="43137"/>
                    </a:srgbClr>
                  </a:outerShdw>
                </a:effectLst>
              </a:rPr>
              <a:t>Race vs Ethnicity</a:t>
            </a:r>
          </a:p>
        </p:txBody>
      </p:sp>
      <p:sp>
        <p:nvSpPr>
          <p:cNvPr id="6" name="Text Placeholder 2">
            <a:extLst>
              <a:ext uri="{FF2B5EF4-FFF2-40B4-BE49-F238E27FC236}">
                <a16:creationId xmlns:a16="http://schemas.microsoft.com/office/drawing/2014/main" id="{F4567180-99B3-7FF6-47AC-F672E22ED873}"/>
              </a:ext>
            </a:extLst>
          </p:cNvPr>
          <p:cNvSpPr txBox="1">
            <a:spLocks/>
          </p:cNvSpPr>
          <p:nvPr/>
        </p:nvSpPr>
        <p:spPr>
          <a:xfrm>
            <a:off x="840318" y="1526183"/>
            <a:ext cx="5158316" cy="82391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dirty="0">
              <a:latin typeface="Aptos" panose="020B0004020202020204" pitchFamily="34" charset="0"/>
            </a:endParaRPr>
          </a:p>
          <a:p>
            <a:pPr marL="0" indent="0" algn="ctr">
              <a:buNone/>
            </a:pPr>
            <a:r>
              <a:rPr lang="en-GB" b="1" dirty="0">
                <a:solidFill>
                  <a:schemeClr val="accent2">
                    <a:lumMod val="75000"/>
                  </a:schemeClr>
                </a:solidFill>
                <a:latin typeface="Aptos" panose="020B0004020202020204" pitchFamily="34" charset="0"/>
              </a:rPr>
              <a:t>Race</a:t>
            </a:r>
          </a:p>
        </p:txBody>
      </p:sp>
      <p:sp>
        <p:nvSpPr>
          <p:cNvPr id="7" name="Content Placeholder 3">
            <a:extLst>
              <a:ext uri="{FF2B5EF4-FFF2-40B4-BE49-F238E27FC236}">
                <a16:creationId xmlns:a16="http://schemas.microsoft.com/office/drawing/2014/main" id="{528BEF93-84CA-659D-7B9A-DAA049D4D341}"/>
              </a:ext>
            </a:extLst>
          </p:cNvPr>
          <p:cNvSpPr txBox="1">
            <a:spLocks/>
          </p:cNvSpPr>
          <p:nvPr/>
        </p:nvSpPr>
        <p:spPr>
          <a:xfrm>
            <a:off x="840318" y="2458581"/>
            <a:ext cx="5158316" cy="225290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GB" sz="2400">
                <a:latin typeface="Aptos" panose="020B0004020202020204" pitchFamily="34" charset="0"/>
              </a:rPr>
              <a:t>Based on physical traits (skin colour, hair, facial features).</a:t>
            </a:r>
          </a:p>
          <a:p>
            <a:pPr>
              <a:buFont typeface="Wingdings" panose="05000000000000000000" pitchFamily="2" charset="2"/>
              <a:buChar char="§"/>
            </a:pPr>
            <a:r>
              <a:rPr lang="en-GB" sz="2400">
                <a:latin typeface="Aptos" panose="020B0004020202020204" pitchFamily="34" charset="0"/>
              </a:rPr>
              <a:t>Seen as biological, but mostly a </a:t>
            </a:r>
            <a:r>
              <a:rPr lang="en-GB" sz="2400" i="1">
                <a:latin typeface="Aptos" panose="020B0004020202020204" pitchFamily="34" charset="0"/>
              </a:rPr>
              <a:t>social</a:t>
            </a:r>
            <a:r>
              <a:rPr lang="en-GB" sz="2400">
                <a:latin typeface="Aptos" panose="020B0004020202020204" pitchFamily="34" charset="0"/>
              </a:rPr>
              <a:t> </a:t>
            </a:r>
            <a:r>
              <a:rPr lang="en-GB" sz="2400" i="1">
                <a:latin typeface="Aptos" panose="020B0004020202020204" pitchFamily="34" charset="0"/>
              </a:rPr>
              <a:t>construct!</a:t>
            </a:r>
            <a:endParaRPr lang="en-GB" sz="2400">
              <a:latin typeface="Aptos" panose="020B0004020202020204" pitchFamily="34" charset="0"/>
            </a:endParaRPr>
          </a:p>
          <a:p>
            <a:pPr>
              <a:buFont typeface="Wingdings" panose="05000000000000000000" pitchFamily="2" charset="2"/>
              <a:buChar char="§"/>
            </a:pPr>
            <a:r>
              <a:rPr lang="en-GB" sz="2400">
                <a:latin typeface="Aptos" panose="020B0004020202020204" pitchFamily="34" charset="0"/>
              </a:rPr>
              <a:t>Examples: Black, White, Asian.</a:t>
            </a:r>
          </a:p>
          <a:p>
            <a:endParaRPr lang="en-GB" dirty="0"/>
          </a:p>
        </p:txBody>
      </p:sp>
      <p:sp>
        <p:nvSpPr>
          <p:cNvPr id="8" name="Text Placeholder 4">
            <a:extLst>
              <a:ext uri="{FF2B5EF4-FFF2-40B4-BE49-F238E27FC236}">
                <a16:creationId xmlns:a16="http://schemas.microsoft.com/office/drawing/2014/main" id="{AFA4BB65-4B1A-D97D-8878-D9E66ACB6D06}"/>
              </a:ext>
            </a:extLst>
          </p:cNvPr>
          <p:cNvSpPr txBox="1">
            <a:spLocks/>
          </p:cNvSpPr>
          <p:nvPr/>
        </p:nvSpPr>
        <p:spPr>
          <a:xfrm>
            <a:off x="6167965" y="1369887"/>
            <a:ext cx="5183717" cy="82391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dirty="0">
              <a:latin typeface="Aptos" panose="020B0004020202020204" pitchFamily="34" charset="0"/>
            </a:endParaRPr>
          </a:p>
          <a:p>
            <a:pPr marL="0" indent="0" algn="ctr">
              <a:buNone/>
            </a:pPr>
            <a:r>
              <a:rPr lang="en-GB" b="1" dirty="0">
                <a:solidFill>
                  <a:schemeClr val="accent4">
                    <a:lumMod val="75000"/>
                  </a:schemeClr>
                </a:solidFill>
                <a:latin typeface="Aptos" panose="020B0004020202020204" pitchFamily="34" charset="0"/>
              </a:rPr>
              <a:t>Ethnicity</a:t>
            </a:r>
          </a:p>
        </p:txBody>
      </p:sp>
      <p:sp>
        <p:nvSpPr>
          <p:cNvPr id="9" name="Content Placeholder 5">
            <a:extLst>
              <a:ext uri="{FF2B5EF4-FFF2-40B4-BE49-F238E27FC236}">
                <a16:creationId xmlns:a16="http://schemas.microsoft.com/office/drawing/2014/main" id="{B1BD8BF8-C71F-FAC0-499B-56956ED32869}"/>
              </a:ext>
            </a:extLst>
          </p:cNvPr>
          <p:cNvSpPr txBox="1">
            <a:spLocks/>
          </p:cNvSpPr>
          <p:nvPr/>
        </p:nvSpPr>
        <p:spPr>
          <a:xfrm>
            <a:off x="6172200" y="2458581"/>
            <a:ext cx="5183717" cy="236139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GB" sz="2400" dirty="0">
                <a:latin typeface="Aptos" panose="020B0004020202020204" pitchFamily="34" charset="0"/>
              </a:rPr>
              <a:t>Based on culture, language, or ancestry.</a:t>
            </a:r>
          </a:p>
          <a:p>
            <a:pPr>
              <a:buFont typeface="Wingdings" panose="05000000000000000000" pitchFamily="2" charset="2"/>
              <a:buChar char="§"/>
            </a:pPr>
            <a:r>
              <a:rPr lang="en-GB" sz="2400" dirty="0">
                <a:latin typeface="Aptos" panose="020B0004020202020204" pitchFamily="34" charset="0"/>
              </a:rPr>
              <a:t>Describes shared traditions and identity.</a:t>
            </a:r>
          </a:p>
          <a:p>
            <a:pPr>
              <a:buFont typeface="Wingdings" panose="05000000000000000000" pitchFamily="2" charset="2"/>
              <a:buChar char="§"/>
            </a:pPr>
            <a:r>
              <a:rPr lang="en-GB" sz="2400" dirty="0">
                <a:latin typeface="Aptos" panose="020B0004020202020204" pitchFamily="34" charset="0"/>
              </a:rPr>
              <a:t>Examples: Arab, Irish, Hispanic.</a:t>
            </a:r>
          </a:p>
          <a:p>
            <a:endParaRPr lang="en-GB" dirty="0"/>
          </a:p>
        </p:txBody>
      </p:sp>
      <p:sp>
        <p:nvSpPr>
          <p:cNvPr id="2" name="TextBox 1">
            <a:extLst>
              <a:ext uri="{FF2B5EF4-FFF2-40B4-BE49-F238E27FC236}">
                <a16:creationId xmlns:a16="http://schemas.microsoft.com/office/drawing/2014/main" id="{63CDF5B7-3726-9B88-E240-FF4E2301F8B9}"/>
              </a:ext>
            </a:extLst>
          </p:cNvPr>
          <p:cNvSpPr txBox="1"/>
          <p:nvPr/>
        </p:nvSpPr>
        <p:spPr>
          <a:xfrm>
            <a:off x="1621206" y="4933196"/>
            <a:ext cx="10139767" cy="646331"/>
          </a:xfrm>
          <a:prstGeom prst="rect">
            <a:avLst/>
          </a:prstGeom>
          <a:solidFill>
            <a:schemeClr val="tx2">
              <a:lumMod val="20000"/>
              <a:lumOff val="80000"/>
            </a:schemeClr>
          </a:solidFill>
        </p:spPr>
        <p:txBody>
          <a:bodyPr wrap="square" rtlCol="0">
            <a:spAutoFit/>
          </a:bodyPr>
          <a:lstStyle/>
          <a:p>
            <a:pPr fontAlgn="t">
              <a:lnSpc>
                <a:spcPct val="100000"/>
              </a:lnSpc>
              <a:buNone/>
            </a:pPr>
            <a:r>
              <a:rPr lang="en-GB" b="1" dirty="0">
                <a:latin typeface="Aptos" panose="020B0004020202020204" pitchFamily="34" charset="0"/>
              </a:rPr>
              <a:t>Cultural diversity </a:t>
            </a:r>
            <a:r>
              <a:rPr lang="en-GB" dirty="0">
                <a:latin typeface="Aptos" panose="020B0004020202020204" pitchFamily="34" charset="0"/>
              </a:rPr>
              <a:t>includes differences in language, religion, beliefs, values, customs, and traditions, as well as race and ethnicity. Therefore, it is broader than race and ethnicity alone.</a:t>
            </a:r>
          </a:p>
        </p:txBody>
      </p:sp>
      <p:pic>
        <p:nvPicPr>
          <p:cNvPr id="5" name="Graphic 4" descr="Arrow Right with solid fill">
            <a:extLst>
              <a:ext uri="{FF2B5EF4-FFF2-40B4-BE49-F238E27FC236}">
                <a16:creationId xmlns:a16="http://schemas.microsoft.com/office/drawing/2014/main" id="{91958373-EE28-CA16-9A79-481C06DCF88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50280" y="4799161"/>
            <a:ext cx="914400" cy="914400"/>
          </a:xfrm>
          <a:prstGeom prst="rect">
            <a:avLst/>
          </a:prstGeom>
        </p:spPr>
      </p:pic>
    </p:spTree>
    <p:extLst>
      <p:ext uri="{BB962C8B-B14F-4D97-AF65-F5344CB8AC3E}">
        <p14:creationId xmlns:p14="http://schemas.microsoft.com/office/powerpoint/2010/main" val="20777008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521701"/>
            <a:ext cx="10515600" cy="1325563"/>
          </a:xfrm>
        </p:spPr>
        <p:txBody>
          <a:bodyPr/>
          <a:lstStyle/>
          <a:p>
            <a:r>
              <a:rPr lang="en-GB">
                <a:latin typeface="Aptos" panose="020B0004020202020204" pitchFamily="34" charset="0"/>
              </a:rPr>
              <a:t>What does cultural sensitivity involve?</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9CD03964-5B58-48F6-97F4-10DF7159CD2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DD7F53E4-C997-4BB5-8A95-FC694687352F}"/>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61B79783-E19E-4A46-9FA1-A63D3DE10DC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3438116-5352-487C-AB7C-450521EA64B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C2D6A73-167E-4BB7-85ED-E495424D6A2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51D2106-6B13-4634-9926-9AAD269BB4E6}"/>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0634541-F2EC-4FFE-ABBB-42E626685693}"/>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45908873-91FA-47D7-A6B5-1DD68999EAC4}"/>
              </a:ext>
            </a:extLst>
          </p:cNvPr>
          <p:cNvSpPr txBox="1"/>
          <p:nvPr>
            <p:custDataLst>
              <p:tags r:id="rId11"/>
            </p:custDataLst>
          </p:nvPr>
        </p:nvSpPr>
        <p:spPr>
          <a:xfrm>
            <a:off x="838200" y="195489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Avoiding all cultural discussions</a:t>
            </a:r>
          </a:p>
        </p:txBody>
      </p:sp>
      <p:sp>
        <p:nvSpPr>
          <p:cNvPr id="12" name="TextBox 11">
            <a:extLst>
              <a:ext uri="{FF2B5EF4-FFF2-40B4-BE49-F238E27FC236}">
                <a16:creationId xmlns:a16="http://schemas.microsoft.com/office/drawing/2014/main" id="{3831A5BA-6158-439B-9761-84B2EC8601FA}"/>
              </a:ext>
              <a:ext uri="{C183D7F6-B498-43B3-948B-1728B52AA6E4}">
                <adec:decorative xmlns:adec="http://schemas.microsoft.com/office/drawing/2017/decorative" val="1"/>
              </a:ext>
            </a:extLst>
          </p:cNvPr>
          <p:cNvSpPr txBox="1"/>
          <p:nvPr>
            <p:custDataLst>
              <p:tags r:id="rId12"/>
            </p:custDataLst>
          </p:nvPr>
        </p:nvSpPr>
        <p:spPr>
          <a:xfrm>
            <a:off x="10337800" y="225282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7880683C-850D-4147-8641-83435C20F3BC}"/>
              </a:ext>
              <a:ext uri="{C183D7F6-B498-43B3-948B-1728B52AA6E4}">
                <adec:decorative xmlns:adec="http://schemas.microsoft.com/office/drawing/2017/decorative" val="1"/>
              </a:ext>
            </a:extLst>
          </p:cNvPr>
          <p:cNvSpPr/>
          <p:nvPr>
            <p:custDataLst>
              <p:tags r:id="rId13"/>
            </p:custDataLst>
          </p:nvPr>
        </p:nvSpPr>
        <p:spPr>
          <a:xfrm>
            <a:off x="838200" y="22723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25D78129-F7FC-4E28-B8B7-0590A26044E3}"/>
              </a:ext>
              <a:ext uri="{C183D7F6-B498-43B3-948B-1728B52AA6E4}">
                <adec:decorative xmlns:adec="http://schemas.microsoft.com/office/drawing/2017/decorative" val="1"/>
              </a:ext>
            </a:extLst>
          </p:cNvPr>
          <p:cNvSpPr/>
          <p:nvPr>
            <p:custDataLst>
              <p:tags r:id="rId14"/>
            </p:custDataLst>
          </p:nvPr>
        </p:nvSpPr>
        <p:spPr>
          <a:xfrm>
            <a:off x="838200" y="227239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1CAE805-8CD3-4EC3-AD8D-AA842D442E7F}"/>
              </a:ext>
            </a:extLst>
          </p:cNvPr>
          <p:cNvSpPr txBox="1"/>
          <p:nvPr>
            <p:custDataLst>
              <p:tags r:id="rId15"/>
            </p:custDataLst>
          </p:nvPr>
        </p:nvSpPr>
        <p:spPr>
          <a:xfrm>
            <a:off x="838200" y="271689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Understanding and respecting cultural differences</a:t>
            </a:r>
          </a:p>
        </p:txBody>
      </p:sp>
      <p:sp>
        <p:nvSpPr>
          <p:cNvPr id="16" name="TextBox 15">
            <a:extLst>
              <a:ext uri="{FF2B5EF4-FFF2-40B4-BE49-F238E27FC236}">
                <a16:creationId xmlns:a16="http://schemas.microsoft.com/office/drawing/2014/main" id="{0F86E160-AB6B-40CD-BF48-42EA0513CA67}"/>
              </a:ext>
              <a:ext uri="{C183D7F6-B498-43B3-948B-1728B52AA6E4}">
                <adec:decorative xmlns:adec="http://schemas.microsoft.com/office/drawing/2017/decorative" val="1"/>
              </a:ext>
            </a:extLst>
          </p:cNvPr>
          <p:cNvSpPr txBox="1"/>
          <p:nvPr>
            <p:custDataLst>
              <p:tags r:id="rId16"/>
            </p:custDataLst>
          </p:nvPr>
        </p:nvSpPr>
        <p:spPr>
          <a:xfrm>
            <a:off x="10337800" y="301482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F8D4061D-3A31-491C-9A02-25F93F4EBFC8}"/>
              </a:ext>
              <a:ext uri="{C183D7F6-B498-43B3-948B-1728B52AA6E4}">
                <adec:decorative xmlns:adec="http://schemas.microsoft.com/office/drawing/2017/decorative" val="1"/>
              </a:ext>
            </a:extLst>
          </p:cNvPr>
          <p:cNvSpPr/>
          <p:nvPr>
            <p:custDataLst>
              <p:tags r:id="rId17"/>
            </p:custDataLst>
          </p:nvPr>
        </p:nvSpPr>
        <p:spPr>
          <a:xfrm>
            <a:off x="838200" y="30343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0317C86E-32FF-4FE9-B461-D9D0050EFCF6}"/>
              </a:ext>
              <a:ext uri="{C183D7F6-B498-43B3-948B-1728B52AA6E4}">
                <adec:decorative xmlns:adec="http://schemas.microsoft.com/office/drawing/2017/decorative" val="1"/>
              </a:ext>
            </a:extLst>
          </p:cNvPr>
          <p:cNvSpPr/>
          <p:nvPr>
            <p:custDataLst>
              <p:tags r:id="rId18"/>
            </p:custDataLst>
          </p:nvPr>
        </p:nvSpPr>
        <p:spPr>
          <a:xfrm>
            <a:off x="838200" y="303439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FD16B7F8-C747-46B1-92B1-253F8D82D027}"/>
              </a:ext>
            </a:extLst>
          </p:cNvPr>
          <p:cNvSpPr txBox="1"/>
          <p:nvPr>
            <p:custDataLst>
              <p:tags r:id="rId19"/>
            </p:custDataLst>
          </p:nvPr>
        </p:nvSpPr>
        <p:spPr>
          <a:xfrm>
            <a:off x="838200" y="347889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Speaking only in the local language</a:t>
            </a:r>
          </a:p>
        </p:txBody>
      </p:sp>
      <p:sp>
        <p:nvSpPr>
          <p:cNvPr id="20" name="TextBox 19">
            <a:extLst>
              <a:ext uri="{FF2B5EF4-FFF2-40B4-BE49-F238E27FC236}">
                <a16:creationId xmlns:a16="http://schemas.microsoft.com/office/drawing/2014/main" id="{C7F2ADB7-342C-45B4-A549-1FA23408FC26}"/>
              </a:ext>
              <a:ext uri="{C183D7F6-B498-43B3-948B-1728B52AA6E4}">
                <adec:decorative xmlns:adec="http://schemas.microsoft.com/office/drawing/2017/decorative" val="1"/>
              </a:ext>
            </a:extLst>
          </p:cNvPr>
          <p:cNvSpPr txBox="1"/>
          <p:nvPr>
            <p:custDataLst>
              <p:tags r:id="rId20"/>
            </p:custDataLst>
          </p:nvPr>
        </p:nvSpPr>
        <p:spPr>
          <a:xfrm>
            <a:off x="10337800" y="377682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801ED615-04DC-436E-A94C-D3F91FF1F65C}"/>
              </a:ext>
              <a:ext uri="{C183D7F6-B498-43B3-948B-1728B52AA6E4}">
                <adec:decorative xmlns:adec="http://schemas.microsoft.com/office/drawing/2017/decorative" val="1"/>
              </a:ext>
            </a:extLst>
          </p:cNvPr>
          <p:cNvSpPr/>
          <p:nvPr>
            <p:custDataLst>
              <p:tags r:id="rId21"/>
            </p:custDataLst>
          </p:nvPr>
        </p:nvSpPr>
        <p:spPr>
          <a:xfrm>
            <a:off x="838200" y="37963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34CBDAD8-3A81-479C-ADA8-3DCFEEFF905B}"/>
              </a:ext>
              <a:ext uri="{C183D7F6-B498-43B3-948B-1728B52AA6E4}">
                <adec:decorative xmlns:adec="http://schemas.microsoft.com/office/drawing/2017/decorative" val="1"/>
              </a:ext>
            </a:extLst>
          </p:cNvPr>
          <p:cNvSpPr/>
          <p:nvPr>
            <p:custDataLst>
              <p:tags r:id="rId22"/>
            </p:custDataLst>
          </p:nvPr>
        </p:nvSpPr>
        <p:spPr>
          <a:xfrm>
            <a:off x="838200" y="379639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3" name="TextBox 22">
            <a:extLst>
              <a:ext uri="{FF2B5EF4-FFF2-40B4-BE49-F238E27FC236}">
                <a16:creationId xmlns:a16="http://schemas.microsoft.com/office/drawing/2014/main" id="{1E3B94DD-AD46-420C-9B7E-147ADBF7CAF9}"/>
              </a:ext>
            </a:extLst>
          </p:cNvPr>
          <p:cNvSpPr txBox="1"/>
          <p:nvPr>
            <p:custDataLst>
              <p:tags r:id="rId23"/>
            </p:custDataLst>
          </p:nvPr>
        </p:nvSpPr>
        <p:spPr>
          <a:xfrm>
            <a:off x="838200" y="4240895"/>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Assuming all guests have the same needs</a:t>
            </a:r>
          </a:p>
        </p:txBody>
      </p:sp>
      <p:sp>
        <p:nvSpPr>
          <p:cNvPr id="24" name="TextBox 23">
            <a:extLst>
              <a:ext uri="{FF2B5EF4-FFF2-40B4-BE49-F238E27FC236}">
                <a16:creationId xmlns:a16="http://schemas.microsoft.com/office/drawing/2014/main" id="{4934C6F1-823B-49FF-ADD6-D4A0D6138D3F}"/>
              </a:ext>
              <a:ext uri="{C183D7F6-B498-43B3-948B-1728B52AA6E4}">
                <adec:decorative xmlns:adec="http://schemas.microsoft.com/office/drawing/2017/decorative" val="1"/>
              </a:ext>
            </a:extLst>
          </p:cNvPr>
          <p:cNvSpPr txBox="1"/>
          <p:nvPr>
            <p:custDataLst>
              <p:tags r:id="rId24"/>
            </p:custDataLst>
          </p:nvPr>
        </p:nvSpPr>
        <p:spPr>
          <a:xfrm>
            <a:off x="10337800" y="4538829"/>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5" name="Rectangle: Rounded Corners 24">
            <a:extLst>
              <a:ext uri="{FF2B5EF4-FFF2-40B4-BE49-F238E27FC236}">
                <a16:creationId xmlns:a16="http://schemas.microsoft.com/office/drawing/2014/main" id="{CC5CB14F-740B-4D66-BF06-277D98AD4FBC}"/>
              </a:ext>
              <a:ext uri="{C183D7F6-B498-43B3-948B-1728B52AA6E4}">
                <adec:decorative xmlns:adec="http://schemas.microsoft.com/office/drawing/2017/decorative" val="1"/>
              </a:ext>
            </a:extLst>
          </p:cNvPr>
          <p:cNvSpPr/>
          <p:nvPr>
            <p:custDataLst>
              <p:tags r:id="rId25"/>
            </p:custDataLst>
          </p:nvPr>
        </p:nvSpPr>
        <p:spPr>
          <a:xfrm>
            <a:off x="838200" y="4558395"/>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6" name="Rectangle: Rounded Corners 25">
            <a:extLst>
              <a:ext uri="{FF2B5EF4-FFF2-40B4-BE49-F238E27FC236}">
                <a16:creationId xmlns:a16="http://schemas.microsoft.com/office/drawing/2014/main" id="{2FEF33EC-1A6F-4205-8ABD-29A0A811EAEB}"/>
              </a:ext>
              <a:ext uri="{C183D7F6-B498-43B3-948B-1728B52AA6E4}">
                <adec:decorative xmlns:adec="http://schemas.microsoft.com/office/drawing/2017/decorative" val="1"/>
              </a:ext>
            </a:extLst>
          </p:cNvPr>
          <p:cNvSpPr/>
          <p:nvPr>
            <p:custDataLst>
              <p:tags r:id="rId26"/>
            </p:custDataLst>
          </p:nvPr>
        </p:nvSpPr>
        <p:spPr>
          <a:xfrm>
            <a:off x="838200" y="455839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341523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603120"/>
            <a:ext cx="10515600" cy="1325563"/>
          </a:xfrm>
        </p:spPr>
        <p:txBody>
          <a:bodyPr/>
          <a:lstStyle/>
          <a:p>
            <a:r>
              <a:rPr lang="en-GB">
                <a:latin typeface="Aptos" panose="020B0004020202020204" pitchFamily="34" charset="0"/>
              </a:rPr>
              <a:t>What does cultural sensitivity involve?</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8467CBCB-DE9B-46F1-BC76-87EEE27E4D5C}"/>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ADD8E256-AEF0-4680-9B34-F0653C1EB6F2}"/>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AF81ADF4-60D6-4194-9EA3-B3B80455F268}"/>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C78E9DD-A4DC-428E-A7AF-368E53430086}"/>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F7EC224-8583-4C63-A4BC-2B1A97CA95C4}"/>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E565DE51-78D0-45F4-B227-420EE2BFAEC8}"/>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CFB75B36-4D49-44A4-80FA-F426FF9749F0}"/>
              </a:ext>
            </a:extLst>
          </p:cNvPr>
          <p:cNvSpPr txBox="1"/>
          <p:nvPr>
            <p:custDataLst>
              <p:tags r:id="rId10"/>
            </p:custDataLst>
          </p:nvPr>
        </p:nvSpPr>
        <p:spPr>
          <a:xfrm>
            <a:off x="838200" y="203631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Avoiding all cultural discussions</a:t>
            </a:r>
          </a:p>
        </p:txBody>
      </p:sp>
      <p:sp>
        <p:nvSpPr>
          <p:cNvPr id="11" name="TextBox 10">
            <a:extLst>
              <a:ext uri="{FF2B5EF4-FFF2-40B4-BE49-F238E27FC236}">
                <a16:creationId xmlns:a16="http://schemas.microsoft.com/office/drawing/2014/main" id="{56D1846F-970A-47B2-A219-E96940330B6F}"/>
              </a:ext>
              <a:ext uri="{C183D7F6-B498-43B3-948B-1728B52AA6E4}">
                <adec:decorative xmlns:adec="http://schemas.microsoft.com/office/drawing/2017/decorative" val="1"/>
              </a:ext>
            </a:extLst>
          </p:cNvPr>
          <p:cNvSpPr txBox="1"/>
          <p:nvPr>
            <p:custDataLst>
              <p:tags r:id="rId11"/>
            </p:custDataLst>
          </p:nvPr>
        </p:nvSpPr>
        <p:spPr>
          <a:xfrm>
            <a:off x="10337800" y="233424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C9368C4C-202C-477F-943D-73DD104365C2}"/>
              </a:ext>
              <a:ext uri="{C183D7F6-B498-43B3-948B-1728B52AA6E4}">
                <adec:decorative xmlns:adec="http://schemas.microsoft.com/office/drawing/2017/decorative" val="1"/>
              </a:ext>
            </a:extLst>
          </p:cNvPr>
          <p:cNvSpPr/>
          <p:nvPr>
            <p:custDataLst>
              <p:tags r:id="rId12"/>
            </p:custDataLst>
          </p:nvPr>
        </p:nvSpPr>
        <p:spPr>
          <a:xfrm>
            <a:off x="838200" y="235381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A6C06589-8640-494C-985D-745EE68118DC}"/>
              </a:ext>
              <a:ext uri="{C183D7F6-B498-43B3-948B-1728B52AA6E4}">
                <adec:decorative xmlns:adec="http://schemas.microsoft.com/office/drawing/2017/decorative" val="1"/>
              </a:ext>
            </a:extLst>
          </p:cNvPr>
          <p:cNvSpPr/>
          <p:nvPr>
            <p:custDataLst>
              <p:tags r:id="rId13"/>
            </p:custDataLst>
          </p:nvPr>
        </p:nvSpPr>
        <p:spPr>
          <a:xfrm>
            <a:off x="838200" y="235381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AA0105FC-EEE0-49E5-9AAA-AC38B133BC16}"/>
              </a:ext>
            </a:extLst>
          </p:cNvPr>
          <p:cNvSpPr txBox="1"/>
          <p:nvPr>
            <p:custDataLst>
              <p:tags r:id="rId14"/>
            </p:custDataLst>
          </p:nvPr>
        </p:nvSpPr>
        <p:spPr>
          <a:xfrm>
            <a:off x="838200" y="279831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Understanding and respecting cultural differences</a:t>
            </a:r>
          </a:p>
        </p:txBody>
      </p:sp>
      <p:sp>
        <p:nvSpPr>
          <p:cNvPr id="15" name="TextBox 14">
            <a:extLst>
              <a:ext uri="{FF2B5EF4-FFF2-40B4-BE49-F238E27FC236}">
                <a16:creationId xmlns:a16="http://schemas.microsoft.com/office/drawing/2014/main" id="{59F227A5-B9BF-4BE3-B33C-05D4D665D7AB}"/>
              </a:ext>
              <a:ext uri="{C183D7F6-B498-43B3-948B-1728B52AA6E4}">
                <adec:decorative xmlns:adec="http://schemas.microsoft.com/office/drawing/2017/decorative" val="1"/>
              </a:ext>
            </a:extLst>
          </p:cNvPr>
          <p:cNvSpPr txBox="1"/>
          <p:nvPr>
            <p:custDataLst>
              <p:tags r:id="rId15"/>
            </p:custDataLst>
          </p:nvPr>
        </p:nvSpPr>
        <p:spPr>
          <a:xfrm>
            <a:off x="10337800" y="309624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6" name="Rectangle: Rounded Corners 15">
            <a:extLst>
              <a:ext uri="{FF2B5EF4-FFF2-40B4-BE49-F238E27FC236}">
                <a16:creationId xmlns:a16="http://schemas.microsoft.com/office/drawing/2014/main" id="{6A53ED0A-C1E7-4BE4-8838-03DC47FE4428}"/>
              </a:ext>
              <a:ext uri="{C183D7F6-B498-43B3-948B-1728B52AA6E4}">
                <adec:decorative xmlns:adec="http://schemas.microsoft.com/office/drawing/2017/decorative" val="1"/>
              </a:ext>
            </a:extLst>
          </p:cNvPr>
          <p:cNvSpPr/>
          <p:nvPr>
            <p:custDataLst>
              <p:tags r:id="rId16"/>
            </p:custDataLst>
          </p:nvPr>
        </p:nvSpPr>
        <p:spPr>
          <a:xfrm>
            <a:off x="838200" y="311581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5D130E90-F73D-4680-B6F3-B55A95BE6B19}"/>
              </a:ext>
              <a:ext uri="{C183D7F6-B498-43B3-948B-1728B52AA6E4}">
                <adec:decorative xmlns:adec="http://schemas.microsoft.com/office/drawing/2017/decorative" val="1"/>
              </a:ext>
            </a:extLst>
          </p:cNvPr>
          <p:cNvSpPr/>
          <p:nvPr>
            <p:custDataLst>
              <p:tags r:id="rId17"/>
            </p:custDataLst>
          </p:nvPr>
        </p:nvSpPr>
        <p:spPr>
          <a:xfrm>
            <a:off x="838200" y="3115813"/>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6448F856-1D47-4244-B755-6DF387514B18}"/>
              </a:ext>
            </a:extLst>
          </p:cNvPr>
          <p:cNvSpPr txBox="1"/>
          <p:nvPr>
            <p:custDataLst>
              <p:tags r:id="rId18"/>
            </p:custDataLst>
          </p:nvPr>
        </p:nvSpPr>
        <p:spPr>
          <a:xfrm>
            <a:off x="838200" y="356031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Speaking only in the local language</a:t>
            </a:r>
          </a:p>
        </p:txBody>
      </p:sp>
      <p:sp>
        <p:nvSpPr>
          <p:cNvPr id="19" name="TextBox 18">
            <a:extLst>
              <a:ext uri="{FF2B5EF4-FFF2-40B4-BE49-F238E27FC236}">
                <a16:creationId xmlns:a16="http://schemas.microsoft.com/office/drawing/2014/main" id="{583C9CCC-F985-48EB-B82A-6B04E972834C}"/>
              </a:ext>
              <a:ext uri="{C183D7F6-B498-43B3-948B-1728B52AA6E4}">
                <adec:decorative xmlns:adec="http://schemas.microsoft.com/office/drawing/2017/decorative" val="1"/>
              </a:ext>
            </a:extLst>
          </p:cNvPr>
          <p:cNvSpPr txBox="1"/>
          <p:nvPr>
            <p:custDataLst>
              <p:tags r:id="rId19"/>
            </p:custDataLst>
          </p:nvPr>
        </p:nvSpPr>
        <p:spPr>
          <a:xfrm>
            <a:off x="10337800" y="385824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85716E20-06BB-4444-ACD5-E8A1CDEA9A01}"/>
              </a:ext>
              <a:ext uri="{C183D7F6-B498-43B3-948B-1728B52AA6E4}">
                <adec:decorative xmlns:adec="http://schemas.microsoft.com/office/drawing/2017/decorative" val="1"/>
              </a:ext>
            </a:extLst>
          </p:cNvPr>
          <p:cNvSpPr/>
          <p:nvPr>
            <p:custDataLst>
              <p:tags r:id="rId20"/>
            </p:custDataLst>
          </p:nvPr>
        </p:nvSpPr>
        <p:spPr>
          <a:xfrm>
            <a:off x="838200" y="387781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87C7AA36-82CD-440F-8D25-11ADE7C53308}"/>
              </a:ext>
              <a:ext uri="{C183D7F6-B498-43B3-948B-1728B52AA6E4}">
                <adec:decorative xmlns:adec="http://schemas.microsoft.com/office/drawing/2017/decorative" val="1"/>
              </a:ext>
            </a:extLst>
          </p:cNvPr>
          <p:cNvSpPr/>
          <p:nvPr>
            <p:custDataLst>
              <p:tags r:id="rId21"/>
            </p:custDataLst>
          </p:nvPr>
        </p:nvSpPr>
        <p:spPr>
          <a:xfrm>
            <a:off x="838200" y="387781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TextBox 21">
            <a:extLst>
              <a:ext uri="{FF2B5EF4-FFF2-40B4-BE49-F238E27FC236}">
                <a16:creationId xmlns:a16="http://schemas.microsoft.com/office/drawing/2014/main" id="{C219E084-5364-493F-BD7B-CD9ED9760193}"/>
              </a:ext>
            </a:extLst>
          </p:cNvPr>
          <p:cNvSpPr txBox="1"/>
          <p:nvPr>
            <p:custDataLst>
              <p:tags r:id="rId22"/>
            </p:custDataLst>
          </p:nvPr>
        </p:nvSpPr>
        <p:spPr>
          <a:xfrm>
            <a:off x="838200" y="432231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Assuming all guests have the same needs</a:t>
            </a:r>
          </a:p>
        </p:txBody>
      </p:sp>
      <p:sp>
        <p:nvSpPr>
          <p:cNvPr id="23" name="TextBox 22">
            <a:extLst>
              <a:ext uri="{FF2B5EF4-FFF2-40B4-BE49-F238E27FC236}">
                <a16:creationId xmlns:a16="http://schemas.microsoft.com/office/drawing/2014/main" id="{502D693B-60E1-4C47-8734-55930AEB7EE4}"/>
              </a:ext>
              <a:ext uri="{C183D7F6-B498-43B3-948B-1728B52AA6E4}">
                <adec:decorative xmlns:adec="http://schemas.microsoft.com/office/drawing/2017/decorative" val="1"/>
              </a:ext>
            </a:extLst>
          </p:cNvPr>
          <p:cNvSpPr txBox="1"/>
          <p:nvPr>
            <p:custDataLst>
              <p:tags r:id="rId23"/>
            </p:custDataLst>
          </p:nvPr>
        </p:nvSpPr>
        <p:spPr>
          <a:xfrm>
            <a:off x="10337800" y="462024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4" name="Rectangle: Rounded Corners 23">
            <a:extLst>
              <a:ext uri="{FF2B5EF4-FFF2-40B4-BE49-F238E27FC236}">
                <a16:creationId xmlns:a16="http://schemas.microsoft.com/office/drawing/2014/main" id="{E8A3ADBD-1BDD-478D-A2A1-9B758FAA9345}"/>
              </a:ext>
              <a:ext uri="{C183D7F6-B498-43B3-948B-1728B52AA6E4}">
                <adec:decorative xmlns:adec="http://schemas.microsoft.com/office/drawing/2017/decorative" val="1"/>
              </a:ext>
            </a:extLst>
          </p:cNvPr>
          <p:cNvSpPr/>
          <p:nvPr>
            <p:custDataLst>
              <p:tags r:id="rId24"/>
            </p:custDataLst>
          </p:nvPr>
        </p:nvSpPr>
        <p:spPr>
          <a:xfrm>
            <a:off x="838200" y="463981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6250DAE3-7EB0-4A7A-9D99-1951F4481D23}"/>
              </a:ext>
              <a:ext uri="{C183D7F6-B498-43B3-948B-1728B52AA6E4}">
                <adec:decorative xmlns:adec="http://schemas.microsoft.com/office/drawing/2017/decorative" val="1"/>
              </a:ext>
            </a:extLst>
          </p:cNvPr>
          <p:cNvSpPr/>
          <p:nvPr>
            <p:custDataLst>
              <p:tags r:id="rId25"/>
            </p:custDataLst>
          </p:nvPr>
        </p:nvSpPr>
        <p:spPr>
          <a:xfrm>
            <a:off x="838200" y="463981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6" name="Rectangle 25">
            <a:extLst>
              <a:ext uri="{FF2B5EF4-FFF2-40B4-BE49-F238E27FC236}">
                <a16:creationId xmlns:a16="http://schemas.microsoft.com/office/drawing/2014/main" id="{AC9478F7-405E-4524-9183-5AE08D70F623}"/>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8" name="Oval 27">
            <a:extLst>
              <a:ext uri="{FF2B5EF4-FFF2-40B4-BE49-F238E27FC236}">
                <a16:creationId xmlns:a16="http://schemas.microsoft.com/office/drawing/2014/main" id="{D31C1B8D-62A3-42E1-B958-E8C8CBC62DBD}"/>
              </a:ext>
            </a:extLst>
          </p:cNvPr>
          <p:cNvSpPr/>
          <p:nvPr>
            <p:custDataLst>
              <p:tags r:id="rId27"/>
            </p:custDataLst>
          </p:nvPr>
        </p:nvSpPr>
        <p:spPr>
          <a:xfrm>
            <a:off x="9893808" y="3147563"/>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29911757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r>
              <a:rPr lang="en-GB" sz="3000" dirty="0">
                <a:latin typeface="Aptos" panose="020B0004020202020204" pitchFamily="34" charset="0"/>
              </a:rPr>
              <a:t>How can staff show empathy toward guests from different cultural backgrounds?</a:t>
            </a:r>
            <a:endParaRPr lang="en-FI" sz="30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1A7B13A2-B92D-43D2-B02F-631CC87006F8}"/>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D6663721-A8A6-4491-83D6-BB207B9A550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77B0817A-04C1-402F-AA96-03131D6BC01A}"/>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C3785B0-303F-4262-A608-12E880E10B6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EDA87A1A-016A-4A74-94DE-6F2340E37ACA}"/>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EEAEF78-8FB6-4256-9CE1-419F971EFC9F}"/>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D5594BF-CE04-43F0-86AF-AF022C52237A}"/>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Rectangle: Rounded Corners 10">
            <a:extLst>
              <a:ext uri="{FF2B5EF4-FFF2-40B4-BE49-F238E27FC236}">
                <a16:creationId xmlns:a16="http://schemas.microsoft.com/office/drawing/2014/main" id="{28AAA342-F136-4604-B98A-86C390321FC3}"/>
              </a:ext>
              <a:ext uri="{C183D7F6-B498-43B3-948B-1728B52AA6E4}">
                <adec:decorative xmlns:adec="http://schemas.microsoft.com/office/drawing/2017/decorative" val="1"/>
              </a:ext>
            </a:extLst>
          </p:cNvPr>
          <p:cNvSpPr/>
          <p:nvPr>
            <p:custDataLst>
              <p:tags r:id="rId11"/>
            </p:custDataLst>
          </p:nvPr>
        </p:nvSpPr>
        <p:spPr>
          <a:xfrm>
            <a:off x="838200" y="1496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2CC38DBE-6BCA-4C36-8753-3DB046A93AF3}"/>
              </a:ext>
              <a:ext uri="{C183D7F6-B498-43B3-948B-1728B52AA6E4}">
                <adec:decorative xmlns:adec="http://schemas.microsoft.com/office/drawing/2017/decorative" val="1"/>
              </a:ext>
            </a:extLst>
          </p:cNvPr>
          <p:cNvSpPr/>
          <p:nvPr>
            <p:custDataLst>
              <p:tags r:id="rId12"/>
            </p:custDataLst>
          </p:nvPr>
        </p:nvSpPr>
        <p:spPr>
          <a:xfrm>
            <a:off x="838200" y="2258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D8C971D1-053E-421C-ABD1-EB1F152F12A8}"/>
              </a:ext>
              <a:ext uri="{C183D7F6-B498-43B3-948B-1728B52AA6E4}">
                <adec:decorative xmlns:adec="http://schemas.microsoft.com/office/drawing/2017/decorative" val="1"/>
              </a:ext>
            </a:extLst>
          </p:cNvPr>
          <p:cNvSpPr/>
          <p:nvPr>
            <p:custDataLst>
              <p:tags r:id="rId13"/>
            </p:custDataLst>
          </p:nvPr>
        </p:nvSpPr>
        <p:spPr>
          <a:xfrm>
            <a:off x="838200" y="3020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450A65D3-48B0-4A75-A1EC-32E7E10A9044}"/>
              </a:ext>
              <a:ext uri="{C183D7F6-B498-43B3-948B-1728B52AA6E4}">
                <adec:decorative xmlns:adec="http://schemas.microsoft.com/office/drawing/2017/decorative" val="1"/>
              </a:ext>
            </a:extLst>
          </p:cNvPr>
          <p:cNvSpPr/>
          <p:nvPr>
            <p:custDataLst>
              <p:tags r:id="rId14"/>
            </p:custDataLst>
          </p:nvPr>
        </p:nvSpPr>
        <p:spPr>
          <a:xfrm>
            <a:off x="838200" y="3782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444AC016-4BF7-42D2-8913-E794FB4068DC}"/>
              </a:ext>
              <a:ext uri="{C183D7F6-B498-43B3-948B-1728B52AA6E4}">
                <adec:decorative xmlns:adec="http://schemas.microsoft.com/office/drawing/2017/decorative" val="1"/>
              </a:ext>
            </a:extLst>
          </p:cNvPr>
          <p:cNvSpPr/>
          <p:nvPr>
            <p:custDataLst>
              <p:tags r:id="rId15"/>
            </p:custDataLst>
          </p:nvPr>
        </p:nvSpPr>
        <p:spPr>
          <a:xfrm>
            <a:off x="838200" y="4544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E150D203-9200-4C56-8C8F-40ADABC16AD4}"/>
              </a:ext>
              <a:ext uri="{C183D7F6-B498-43B3-948B-1728B52AA6E4}">
                <adec:decorative xmlns:adec="http://schemas.microsoft.com/office/drawing/2017/decorative" val="1"/>
              </a:ext>
            </a:extLst>
          </p:cNvPr>
          <p:cNvSpPr/>
          <p:nvPr>
            <p:custDataLst>
              <p:tags r:id="rId16"/>
            </p:custDataLst>
          </p:nvPr>
        </p:nvSpPr>
        <p:spPr>
          <a:xfrm>
            <a:off x="838200" y="530612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16151087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r>
              <a:rPr lang="en-GB" sz="3000" dirty="0">
                <a:latin typeface="Aptos" panose="020B0004020202020204" pitchFamily="34" charset="0"/>
              </a:rPr>
              <a:t>How can staff show empathy toward guests from different cultural backgrounds?</a:t>
            </a:r>
            <a:endParaRPr lang="en-FI" sz="30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E688A8CE-0FD4-4802-AC6E-C7383C057C3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62FFF5EF-1F78-4342-866D-CB6AF1BC0E5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1AE5D6E1-D94E-405F-878A-D7484AD838C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9D8DFBA2-3F41-40FA-B383-40BB56DF6F75}"/>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802E0BE-8F34-4344-995E-CC06FEFA95E6}"/>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5FF013A-CB0A-4EC4-9E05-63611FEAE4F5}"/>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Rectangle 9">
            <a:extLst>
              <a:ext uri="{FF2B5EF4-FFF2-40B4-BE49-F238E27FC236}">
                <a16:creationId xmlns:a16="http://schemas.microsoft.com/office/drawing/2014/main" id="{59898FA1-95F3-4952-8BA6-D68B0CD51661}"/>
              </a:ext>
              <a:ext uri="{C183D7F6-B498-43B3-948B-1728B52AA6E4}">
                <adec:decorative xmlns:adec="http://schemas.microsoft.com/office/drawing/2017/decorative" val="1"/>
              </a:ext>
            </a:extLst>
          </p:cNvPr>
          <p:cNvSpPr/>
          <p:nvPr>
            <p:custDataLst>
              <p:tags r:id="rId10"/>
            </p:custDataLst>
          </p:nvPr>
        </p:nvSpPr>
        <p:spPr>
          <a:xfrm>
            <a:off x="838200" y="1798320"/>
            <a:ext cx="2581275" cy="3332846"/>
          </a:xfrm>
          <a:prstGeom prst="rect">
            <a:avLst/>
          </a:prstGeom>
          <a:solidFill>
            <a:srgbClr val="FFFFFF">
              <a:alpha val="50000"/>
              <a:alpha val="50000"/>
              <a:alpha val="0"/>
              <a:alpha val="50000"/>
            </a:srgbClr>
          </a:solidFill>
          <a:ln w="25400" cap="flat" cmpd="sng" algn="ctr">
            <a:solidFill>
              <a:srgbClr val="4472C4">
                <a:shade val="15000"/>
                <a:alpha val="10000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Understanding the history of a culture and how the stereotypes against them can lead to discrimination and racism. Ensure that you are aware of differences and that you do not treat them with any bias/treat them according to any stereotypes you believe are true</a:t>
            </a:r>
          </a:p>
        </p:txBody>
      </p:sp>
      <p:sp>
        <p:nvSpPr>
          <p:cNvPr id="11" name="Rectangle 10">
            <a:extLst>
              <a:ext uri="{FF2B5EF4-FFF2-40B4-BE49-F238E27FC236}">
                <a16:creationId xmlns:a16="http://schemas.microsoft.com/office/drawing/2014/main" id="{2BC5BE22-7AE2-42A3-9962-7BA5184ACCE1}"/>
              </a:ext>
              <a:ext uri="{C183D7F6-B498-43B3-948B-1728B52AA6E4}">
                <adec:decorative xmlns:adec="http://schemas.microsoft.com/office/drawing/2017/decorative" val="1"/>
              </a:ext>
            </a:extLst>
          </p:cNvPr>
          <p:cNvSpPr/>
          <p:nvPr>
            <p:custDataLst>
              <p:tags r:id="rId11"/>
            </p:custDataLst>
          </p:nvPr>
        </p:nvSpPr>
        <p:spPr>
          <a:xfrm>
            <a:off x="3482975"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Show them respect, try understand their needs, treat them at the same way as others</a:t>
            </a:r>
          </a:p>
        </p:txBody>
      </p:sp>
      <p:sp>
        <p:nvSpPr>
          <p:cNvPr id="12" name="Rectangle 11">
            <a:extLst>
              <a:ext uri="{FF2B5EF4-FFF2-40B4-BE49-F238E27FC236}">
                <a16:creationId xmlns:a16="http://schemas.microsoft.com/office/drawing/2014/main" id="{ED730466-B646-4551-8006-39183875603C}"/>
              </a:ext>
              <a:ext uri="{C183D7F6-B498-43B3-948B-1728B52AA6E4}">
                <adec:decorative xmlns:adec="http://schemas.microsoft.com/office/drawing/2017/decorative" val="1"/>
              </a:ext>
            </a:extLst>
          </p:cNvPr>
          <p:cNvSpPr/>
          <p:nvPr>
            <p:custDataLst>
              <p:tags r:id="rId12"/>
            </p:custDataLst>
          </p:nvPr>
        </p:nvSpPr>
        <p:spPr>
          <a:xfrm>
            <a:off x="6127750"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Respect,polite,understanding the needs,and make sure they are update what is the meening of a cultural backround</a:t>
            </a:r>
          </a:p>
        </p:txBody>
      </p:sp>
      <p:sp>
        <p:nvSpPr>
          <p:cNvPr id="13" name="Rectangle 12">
            <a:extLst>
              <a:ext uri="{FF2B5EF4-FFF2-40B4-BE49-F238E27FC236}">
                <a16:creationId xmlns:a16="http://schemas.microsoft.com/office/drawing/2014/main" id="{8A744A4B-CFEC-410B-9D3C-20ECE9497D91}"/>
              </a:ext>
              <a:ext uri="{C183D7F6-B498-43B3-948B-1728B52AA6E4}">
                <adec:decorative xmlns:adec="http://schemas.microsoft.com/office/drawing/2017/decorative" val="1"/>
              </a:ext>
            </a:extLst>
          </p:cNvPr>
          <p:cNvSpPr/>
          <p:nvPr>
            <p:custDataLst>
              <p:tags r:id="rId13"/>
            </p:custDataLst>
          </p:nvPr>
        </p:nvSpPr>
        <p:spPr>
          <a:xfrm>
            <a:off x="8772525" y="1798320"/>
            <a:ext cx="2581275" cy="4315459"/>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Respect , smiling 😊, be polite , body language , be professional, be  helpful , kind</a:t>
            </a:r>
          </a:p>
        </p:txBody>
      </p:sp>
      <p:sp>
        <p:nvSpPr>
          <p:cNvPr id="14" name="Rectangle 13">
            <a:extLst>
              <a:ext uri="{FF2B5EF4-FFF2-40B4-BE49-F238E27FC236}">
                <a16:creationId xmlns:a16="http://schemas.microsoft.com/office/drawing/2014/main" id="{31A99366-B5BB-489F-9D81-505C8442EB16}"/>
              </a:ext>
              <a:ext uri="{C183D7F6-B498-43B3-948B-1728B52AA6E4}">
                <adec:decorative xmlns:adec="http://schemas.microsoft.com/office/drawing/2017/decorative" val="1"/>
              </a:ext>
            </a:extLst>
          </p:cNvPr>
          <p:cNvSpPr/>
          <p:nvPr>
            <p:custDataLst>
              <p:tags r:id="rId14"/>
            </p:custDataLst>
          </p:nvPr>
        </p:nvSpPr>
        <p:spPr>
          <a:xfrm>
            <a:off x="838200" y="5258166"/>
            <a:ext cx="2581275" cy="855613"/>
          </a:xfrm>
          <a:prstGeom prst="rect">
            <a:avLst/>
          </a:prstGeom>
          <a:solidFill>
            <a:srgbClr val="FFFFFF">
              <a:alpha val="50000"/>
              <a:alpha val="0"/>
              <a:alpha val="0"/>
              <a:alpha val="50000"/>
            </a:srgbClr>
          </a:solidFill>
          <a:ln w="25400" cap="flat" cmpd="sng" algn="ctr">
            <a:solidFill>
              <a:srgbClr val="4472C4">
                <a:shade val="15000"/>
                <a:alpha val="0"/>
                <a:alpha val="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To welcome them with a smile, kindness and respect.</a:t>
            </a:r>
          </a:p>
        </p:txBody>
      </p:sp>
      <p:sp>
        <p:nvSpPr>
          <p:cNvPr id="15" name="Rectangle 14">
            <a:extLst>
              <a:ext uri="{FF2B5EF4-FFF2-40B4-BE49-F238E27FC236}">
                <a16:creationId xmlns:a16="http://schemas.microsoft.com/office/drawing/2014/main" id="{E54C0E81-A338-49D1-BFF4-D2BF466F4B4F}"/>
              </a:ext>
              <a:ext uri="{C183D7F6-B498-43B3-948B-1728B52AA6E4}">
                <adec:decorative xmlns:adec="http://schemas.microsoft.com/office/drawing/2017/decorative" val="1"/>
              </a:ext>
            </a:extLst>
          </p:cNvPr>
          <p:cNvSpPr/>
          <p:nvPr>
            <p:custDataLst>
              <p:tags r:id="rId15"/>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82863705-FA29-488A-A46C-36A30D6A196A}"/>
              </a:ext>
              <a:ext uri="{C183D7F6-B498-43B3-948B-1728B52AA6E4}">
                <adec:decorative xmlns:adec="http://schemas.microsoft.com/office/drawing/2017/decorative" val="1"/>
              </a:ext>
            </a:extLst>
          </p:cNvPr>
          <p:cNvSpPr/>
          <p:nvPr>
            <p:custDataLst>
              <p:tags r:id="rId16"/>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D72E70D0-AFA4-4403-94C8-7F10FE97E9AD}"/>
              </a:ext>
              <a:ext uri="{C183D7F6-B498-43B3-948B-1728B52AA6E4}">
                <adec:decorative xmlns:adec="http://schemas.microsoft.com/office/drawing/2017/decorative" val="1"/>
              </a:ext>
            </a:extLst>
          </p:cNvPr>
          <p:cNvSpPr/>
          <p:nvPr>
            <p:custDataLst>
              <p:tags r:id="rId17"/>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69B9E650-9DB9-48D4-AE84-0B35AAC1DBB1}"/>
              </a:ext>
              <a:ext uri="{C183D7F6-B498-43B3-948B-1728B52AA6E4}">
                <adec:decorative xmlns:adec="http://schemas.microsoft.com/office/drawing/2017/decorative" val="1"/>
              </a:ext>
            </a:extLst>
          </p:cNvPr>
          <p:cNvSpPr/>
          <p:nvPr>
            <p:custDataLst>
              <p:tags r:id="rId18"/>
            </p:custDataLst>
          </p:nvPr>
        </p:nvSpPr>
        <p:spPr>
          <a:xfrm>
            <a:off x="83820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79460F8E-0EE8-4522-A29A-32F643A33AA7}"/>
              </a:ext>
              <a:ext uri="{C183D7F6-B498-43B3-948B-1728B52AA6E4}">
                <adec:decorative xmlns:adec="http://schemas.microsoft.com/office/drawing/2017/decorative" val="1"/>
              </a:ext>
            </a:extLst>
          </p:cNvPr>
          <p:cNvSpPr/>
          <p:nvPr>
            <p:custDataLst>
              <p:tags r:id="rId19"/>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924F5F3D-80F7-4A79-AE37-F35E7A622404}"/>
              </a:ext>
              <a:ext uri="{C183D7F6-B498-43B3-948B-1728B52AA6E4}">
                <adec:decorative xmlns:adec="http://schemas.microsoft.com/office/drawing/2017/decorative" val="1"/>
              </a:ext>
            </a:extLst>
          </p:cNvPr>
          <p:cNvSpPr/>
          <p:nvPr>
            <p:custDataLst>
              <p:tags r:id="rId20"/>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89056704-D378-4634-8031-4D23C3B9FC8D}"/>
              </a:ext>
              <a:ext uri="{C183D7F6-B498-43B3-948B-1728B52AA6E4}">
                <adec:decorative xmlns:adec="http://schemas.microsoft.com/office/drawing/2017/decorative" val="1"/>
              </a:ext>
            </a:extLst>
          </p:cNvPr>
          <p:cNvSpPr/>
          <p:nvPr>
            <p:custDataLst>
              <p:tags r:id="rId21"/>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63712593-DB90-4084-B768-6010EE7CB8B7}"/>
              </a:ext>
              <a:ext uri="{C183D7F6-B498-43B3-948B-1728B52AA6E4}">
                <adec:decorative xmlns:adec="http://schemas.microsoft.com/office/drawing/2017/decorative" val="1"/>
              </a:ext>
            </a:extLst>
          </p:cNvPr>
          <p:cNvSpPr/>
          <p:nvPr>
            <p:custDataLst>
              <p:tags r:id="rId22"/>
            </p:custDataLst>
          </p:nvPr>
        </p:nvSpPr>
        <p:spPr>
          <a:xfrm>
            <a:off x="83820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B5F2E967-1A4F-484E-9E3A-F23E53737C66}"/>
              </a:ext>
              <a:ext uri="{C183D7F6-B498-43B3-948B-1728B52AA6E4}">
                <adec:decorative xmlns:adec="http://schemas.microsoft.com/office/drawing/2017/decorative" val="1"/>
              </a:ext>
            </a:extLst>
          </p:cNvPr>
          <p:cNvSpPr/>
          <p:nvPr>
            <p:custDataLst>
              <p:tags r:id="rId23"/>
            </p:custDataLst>
          </p:nvPr>
        </p:nvSpPr>
        <p:spPr>
          <a:xfrm>
            <a:off x="348297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8852229D-6C37-4E4D-B42A-9D9C05E6D99C}"/>
              </a:ext>
              <a:ext uri="{C183D7F6-B498-43B3-948B-1728B52AA6E4}">
                <adec:decorative xmlns:adec="http://schemas.microsoft.com/office/drawing/2017/decorative" val="1"/>
              </a:ext>
            </a:extLst>
          </p:cNvPr>
          <p:cNvSpPr/>
          <p:nvPr>
            <p:custDataLst>
              <p:tags r:id="rId24"/>
            </p:custDataLst>
          </p:nvPr>
        </p:nvSpPr>
        <p:spPr>
          <a:xfrm>
            <a:off x="6127750"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7C248496-0A68-4D07-BCF5-CEF9917BCD01}"/>
              </a:ext>
              <a:ext uri="{C183D7F6-B498-43B3-948B-1728B52AA6E4}">
                <adec:decorative xmlns:adec="http://schemas.microsoft.com/office/drawing/2017/decorative" val="1"/>
              </a:ext>
            </a:extLst>
          </p:cNvPr>
          <p:cNvSpPr/>
          <p:nvPr>
            <p:custDataLst>
              <p:tags r:id="rId25"/>
            </p:custDataLst>
          </p:nvPr>
        </p:nvSpPr>
        <p:spPr>
          <a:xfrm>
            <a:off x="8772525" y="6228080"/>
            <a:ext cx="2581275" cy="0"/>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C098CF99-1F33-4F20-940C-9FF0995233EF}"/>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2760940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97689"/>
            <a:ext cx="10515600" cy="1325563"/>
          </a:xfrm>
        </p:spPr>
        <p:txBody>
          <a:bodyPr>
            <a:normAutofit fontScale="90000"/>
          </a:bodyPr>
          <a:lstStyle/>
          <a:p>
            <a:r>
              <a:rPr lang="en-GB" i="1">
                <a:latin typeface="Aptos" panose="020B0004020202020204" pitchFamily="34" charset="0"/>
              </a:rPr>
              <a:t>True or False</a:t>
            </a:r>
            <a:r>
              <a:rPr lang="en-GB">
                <a:latin typeface="Aptos" panose="020B0004020202020204" pitchFamily="34" charset="0"/>
              </a:rPr>
              <a:t>: Superstitions have no impact on guest behaviour or expectations.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55D5855A-33D6-4A56-9E36-B4A1EC4521F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5/5</a:t>
            </a:r>
          </a:p>
        </p:txBody>
      </p:sp>
      <p:sp>
        <p:nvSpPr>
          <p:cNvPr id="5" name="Rectangle: Rounded Corners 4">
            <a:extLst>
              <a:ext uri="{FF2B5EF4-FFF2-40B4-BE49-F238E27FC236}">
                <a16:creationId xmlns:a16="http://schemas.microsoft.com/office/drawing/2014/main" id="{47D4B442-BD0B-4457-94B4-467ABD290A07}"/>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A212B209-192C-474D-A8E2-8DEE32D609E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F7BF9A7-36FC-4C5C-B6F8-F3C0F3644F1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6B74EF6F-F7F0-4E2A-B856-457AD754394E}"/>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CAA72BD4-E7AE-42EA-AEBA-CB15734E5DD9}"/>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7FB7B21A-B474-4B0C-943B-6E342F3FC39E}"/>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TextBox 10">
            <a:extLst>
              <a:ext uri="{FF2B5EF4-FFF2-40B4-BE49-F238E27FC236}">
                <a16:creationId xmlns:a16="http://schemas.microsoft.com/office/drawing/2014/main" id="{D9593F96-7AC9-452E-BB66-CCF8C51016D4}"/>
              </a:ext>
            </a:extLst>
          </p:cNvPr>
          <p:cNvSpPr txBox="1"/>
          <p:nvPr>
            <p:custDataLst>
              <p:tags r:id="rId11"/>
            </p:custDataLst>
          </p:nvPr>
        </p:nvSpPr>
        <p:spPr>
          <a:xfrm>
            <a:off x="838200" y="243088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2" name="TextBox 11">
            <a:extLst>
              <a:ext uri="{FF2B5EF4-FFF2-40B4-BE49-F238E27FC236}">
                <a16:creationId xmlns:a16="http://schemas.microsoft.com/office/drawing/2014/main" id="{57756C8B-5B3A-4D33-8E1A-FF82BC610992}"/>
              </a:ext>
              <a:ext uri="{C183D7F6-B498-43B3-948B-1728B52AA6E4}">
                <adec:decorative xmlns:adec="http://schemas.microsoft.com/office/drawing/2017/decorative" val="1"/>
              </a:ext>
            </a:extLst>
          </p:cNvPr>
          <p:cNvSpPr txBox="1"/>
          <p:nvPr>
            <p:custDataLst>
              <p:tags r:id="rId12"/>
            </p:custDataLst>
          </p:nvPr>
        </p:nvSpPr>
        <p:spPr>
          <a:xfrm>
            <a:off x="10337800" y="272881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C7C0BDEE-090F-4291-B8C0-E36D3D95EA88}"/>
              </a:ext>
              <a:ext uri="{C183D7F6-B498-43B3-948B-1728B52AA6E4}">
                <adec:decorative xmlns:adec="http://schemas.microsoft.com/office/drawing/2017/decorative" val="1"/>
              </a:ext>
            </a:extLst>
          </p:cNvPr>
          <p:cNvSpPr/>
          <p:nvPr>
            <p:custDataLst>
              <p:tags r:id="rId13"/>
            </p:custDataLst>
          </p:nvPr>
        </p:nvSpPr>
        <p:spPr>
          <a:xfrm>
            <a:off x="838200" y="274838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A59C3693-4848-4C6F-836F-79293AB4CA8C}"/>
              </a:ext>
              <a:ext uri="{C183D7F6-B498-43B3-948B-1728B52AA6E4}">
                <adec:decorative xmlns:adec="http://schemas.microsoft.com/office/drawing/2017/decorative" val="1"/>
              </a:ext>
            </a:extLst>
          </p:cNvPr>
          <p:cNvSpPr/>
          <p:nvPr>
            <p:custDataLst>
              <p:tags r:id="rId14"/>
            </p:custDataLst>
          </p:nvPr>
        </p:nvSpPr>
        <p:spPr>
          <a:xfrm>
            <a:off x="838200" y="274838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FED31C37-2379-433F-B8AF-68BF223B3924}"/>
              </a:ext>
            </a:extLst>
          </p:cNvPr>
          <p:cNvSpPr txBox="1"/>
          <p:nvPr>
            <p:custDataLst>
              <p:tags r:id="rId15"/>
            </p:custDataLst>
          </p:nvPr>
        </p:nvSpPr>
        <p:spPr>
          <a:xfrm>
            <a:off x="838200" y="319288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6" name="TextBox 15">
            <a:extLst>
              <a:ext uri="{FF2B5EF4-FFF2-40B4-BE49-F238E27FC236}">
                <a16:creationId xmlns:a16="http://schemas.microsoft.com/office/drawing/2014/main" id="{8DC11401-55F0-451E-AF55-5A30149F1BD0}"/>
              </a:ext>
              <a:ext uri="{C183D7F6-B498-43B3-948B-1728B52AA6E4}">
                <adec:decorative xmlns:adec="http://schemas.microsoft.com/office/drawing/2017/decorative" val="1"/>
              </a:ext>
            </a:extLst>
          </p:cNvPr>
          <p:cNvSpPr txBox="1"/>
          <p:nvPr>
            <p:custDataLst>
              <p:tags r:id="rId16"/>
            </p:custDataLst>
          </p:nvPr>
        </p:nvSpPr>
        <p:spPr>
          <a:xfrm>
            <a:off x="10337800" y="349081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05086100-8CD9-4EBF-BB03-775214C1552B}"/>
              </a:ext>
              <a:ext uri="{C183D7F6-B498-43B3-948B-1728B52AA6E4}">
                <adec:decorative xmlns:adec="http://schemas.microsoft.com/office/drawing/2017/decorative" val="1"/>
              </a:ext>
            </a:extLst>
          </p:cNvPr>
          <p:cNvSpPr/>
          <p:nvPr>
            <p:custDataLst>
              <p:tags r:id="rId17"/>
            </p:custDataLst>
          </p:nvPr>
        </p:nvSpPr>
        <p:spPr>
          <a:xfrm>
            <a:off x="838200" y="351038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149B2454-13F0-4A31-9E60-4F697BF6B0D3}"/>
              </a:ext>
              <a:ext uri="{C183D7F6-B498-43B3-948B-1728B52AA6E4}">
                <adec:decorative xmlns:adec="http://schemas.microsoft.com/office/drawing/2017/decorative" val="1"/>
              </a:ext>
            </a:extLst>
          </p:cNvPr>
          <p:cNvSpPr/>
          <p:nvPr>
            <p:custDataLst>
              <p:tags r:id="rId18"/>
            </p:custDataLst>
          </p:nvPr>
        </p:nvSpPr>
        <p:spPr>
          <a:xfrm>
            <a:off x="838200" y="351038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832991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41530"/>
            <a:ext cx="10515600" cy="1325563"/>
          </a:xfrm>
        </p:spPr>
        <p:txBody>
          <a:bodyPr>
            <a:normAutofit fontScale="90000"/>
          </a:bodyPr>
          <a:lstStyle/>
          <a:p>
            <a:r>
              <a:rPr lang="en-GB" i="1">
                <a:latin typeface="Aptos" panose="020B0004020202020204" pitchFamily="34" charset="0"/>
              </a:rPr>
              <a:t>True or False</a:t>
            </a:r>
            <a:r>
              <a:rPr lang="en-GB">
                <a:latin typeface="Aptos" panose="020B0004020202020204" pitchFamily="34" charset="0"/>
              </a:rPr>
              <a:t>: Superstitions have no impact on guest behaviour or expectations.</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A5D1C6E4-A591-4DA6-8AA1-213B1208AECE}"/>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5</a:t>
            </a:r>
          </a:p>
        </p:txBody>
      </p:sp>
      <p:sp>
        <p:nvSpPr>
          <p:cNvPr id="5" name="Rectangle: Rounded Corners 4">
            <a:extLst>
              <a:ext uri="{FF2B5EF4-FFF2-40B4-BE49-F238E27FC236}">
                <a16:creationId xmlns:a16="http://schemas.microsoft.com/office/drawing/2014/main" id="{59C95733-5BEA-435D-8C0C-0307DA873F9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E5BC2887-F440-40D9-9B15-C9B43DD8274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B1DBA94-D1DC-4B69-BFB2-8E6837212CB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5D20C82-3295-4A5C-AD36-A76CF959E573}"/>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602AB733-4AC0-412F-9E98-F2ABED7CC2EA}"/>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TextBox 9">
            <a:extLst>
              <a:ext uri="{FF2B5EF4-FFF2-40B4-BE49-F238E27FC236}">
                <a16:creationId xmlns:a16="http://schemas.microsoft.com/office/drawing/2014/main" id="{0B54C3E9-63FC-4FEE-8AB9-407233B48185}"/>
              </a:ext>
            </a:extLst>
          </p:cNvPr>
          <p:cNvSpPr txBox="1"/>
          <p:nvPr>
            <p:custDataLst>
              <p:tags r:id="rId10"/>
            </p:custDataLst>
          </p:nvPr>
        </p:nvSpPr>
        <p:spPr>
          <a:xfrm>
            <a:off x="838200" y="247472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True</a:t>
            </a:r>
          </a:p>
        </p:txBody>
      </p:sp>
      <p:sp>
        <p:nvSpPr>
          <p:cNvPr id="11" name="TextBox 10">
            <a:extLst>
              <a:ext uri="{FF2B5EF4-FFF2-40B4-BE49-F238E27FC236}">
                <a16:creationId xmlns:a16="http://schemas.microsoft.com/office/drawing/2014/main" id="{881876F2-5BF9-4060-8A9D-4AFEB9E415DC}"/>
              </a:ext>
              <a:ext uri="{C183D7F6-B498-43B3-948B-1728B52AA6E4}">
                <adec:decorative xmlns:adec="http://schemas.microsoft.com/office/drawing/2017/decorative" val="1"/>
              </a:ext>
            </a:extLst>
          </p:cNvPr>
          <p:cNvSpPr txBox="1"/>
          <p:nvPr>
            <p:custDataLst>
              <p:tags r:id="rId11"/>
            </p:custDataLst>
          </p:nvPr>
        </p:nvSpPr>
        <p:spPr>
          <a:xfrm>
            <a:off x="10337800" y="277265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2" name="Rectangle: Rounded Corners 11">
            <a:extLst>
              <a:ext uri="{FF2B5EF4-FFF2-40B4-BE49-F238E27FC236}">
                <a16:creationId xmlns:a16="http://schemas.microsoft.com/office/drawing/2014/main" id="{6DF59655-7D11-4CE9-834D-94531CFE0C7A}"/>
              </a:ext>
              <a:ext uri="{C183D7F6-B498-43B3-948B-1728B52AA6E4}">
                <adec:decorative xmlns:adec="http://schemas.microsoft.com/office/drawing/2017/decorative" val="1"/>
              </a:ext>
            </a:extLst>
          </p:cNvPr>
          <p:cNvSpPr/>
          <p:nvPr>
            <p:custDataLst>
              <p:tags r:id="rId12"/>
            </p:custDataLst>
          </p:nvPr>
        </p:nvSpPr>
        <p:spPr>
          <a:xfrm>
            <a:off x="838200" y="279222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49C175C0-32D9-46F1-96B8-1F09C67A15C2}"/>
              </a:ext>
              <a:ext uri="{C183D7F6-B498-43B3-948B-1728B52AA6E4}">
                <adec:decorative xmlns:adec="http://schemas.microsoft.com/office/drawing/2017/decorative" val="1"/>
              </a:ext>
            </a:extLst>
          </p:cNvPr>
          <p:cNvSpPr/>
          <p:nvPr>
            <p:custDataLst>
              <p:tags r:id="rId13"/>
            </p:custDataLst>
          </p:nvPr>
        </p:nvSpPr>
        <p:spPr>
          <a:xfrm>
            <a:off x="838200" y="2792224"/>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1BCB6D24-038F-4787-B4B9-297C278A40B8}"/>
              </a:ext>
            </a:extLst>
          </p:cNvPr>
          <p:cNvSpPr txBox="1"/>
          <p:nvPr>
            <p:custDataLst>
              <p:tags r:id="rId14"/>
            </p:custDataLst>
          </p:nvPr>
        </p:nvSpPr>
        <p:spPr>
          <a:xfrm>
            <a:off x="838200" y="3236724"/>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False</a:t>
            </a:r>
          </a:p>
        </p:txBody>
      </p:sp>
      <p:sp>
        <p:nvSpPr>
          <p:cNvPr id="15" name="TextBox 14">
            <a:extLst>
              <a:ext uri="{FF2B5EF4-FFF2-40B4-BE49-F238E27FC236}">
                <a16:creationId xmlns:a16="http://schemas.microsoft.com/office/drawing/2014/main" id="{8F86BA93-E783-48C4-8DCD-660DDA05C079}"/>
              </a:ext>
              <a:ext uri="{C183D7F6-B498-43B3-948B-1728B52AA6E4}">
                <adec:decorative xmlns:adec="http://schemas.microsoft.com/office/drawing/2017/decorative" val="1"/>
              </a:ext>
            </a:extLst>
          </p:cNvPr>
          <p:cNvSpPr txBox="1"/>
          <p:nvPr>
            <p:custDataLst>
              <p:tags r:id="rId15"/>
            </p:custDataLst>
          </p:nvPr>
        </p:nvSpPr>
        <p:spPr>
          <a:xfrm>
            <a:off x="10337800" y="3534658"/>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6" name="Rectangle: Rounded Corners 15">
            <a:extLst>
              <a:ext uri="{FF2B5EF4-FFF2-40B4-BE49-F238E27FC236}">
                <a16:creationId xmlns:a16="http://schemas.microsoft.com/office/drawing/2014/main" id="{6103783F-B8CF-407E-A0F0-3CB7A3127723}"/>
              </a:ext>
              <a:ext uri="{C183D7F6-B498-43B3-948B-1728B52AA6E4}">
                <adec:decorative xmlns:adec="http://schemas.microsoft.com/office/drawing/2017/decorative" val="1"/>
              </a:ext>
            </a:extLst>
          </p:cNvPr>
          <p:cNvSpPr/>
          <p:nvPr>
            <p:custDataLst>
              <p:tags r:id="rId16"/>
            </p:custDataLst>
          </p:nvPr>
        </p:nvSpPr>
        <p:spPr>
          <a:xfrm>
            <a:off x="838200" y="3554224"/>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541A1E82-FFD5-4B93-B2B9-AC42FAE47D6F}"/>
              </a:ext>
              <a:ext uri="{C183D7F6-B498-43B3-948B-1728B52AA6E4}">
                <adec:decorative xmlns:adec="http://schemas.microsoft.com/office/drawing/2017/decorative" val="1"/>
              </a:ext>
            </a:extLst>
          </p:cNvPr>
          <p:cNvSpPr/>
          <p:nvPr>
            <p:custDataLst>
              <p:tags r:id="rId17"/>
            </p:custDataLst>
          </p:nvPr>
        </p:nvSpPr>
        <p:spPr>
          <a:xfrm>
            <a:off x="838200" y="3554224"/>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46F3D8B4-B222-462E-9CAB-DCADE0C90DF2}"/>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
        <p:nvSpPr>
          <p:cNvPr id="20" name="Oval 19">
            <a:extLst>
              <a:ext uri="{FF2B5EF4-FFF2-40B4-BE49-F238E27FC236}">
                <a16:creationId xmlns:a16="http://schemas.microsoft.com/office/drawing/2014/main" id="{875F84E9-173E-4B41-B5EA-BF445B5F13AD}"/>
              </a:ext>
            </a:extLst>
          </p:cNvPr>
          <p:cNvSpPr/>
          <p:nvPr>
            <p:custDataLst>
              <p:tags r:id="rId19"/>
            </p:custDataLst>
          </p:nvPr>
        </p:nvSpPr>
        <p:spPr>
          <a:xfrm>
            <a:off x="9893808" y="3585974"/>
            <a:ext cx="254000" cy="254000"/>
          </a:xfrm>
          <a:prstGeom prst="ellipse">
            <a:avLst/>
          </a:prstGeom>
          <a:solidFill>
            <a:srgbClr val="FFFFFF"/>
          </a:solidFill>
          <a:ln w="25400" cap="flat" cmpd="sng" algn="ctr">
            <a:solidFill>
              <a:srgbClr val="4472C4"/>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2000" b="1">
                <a:solidFill>
                  <a:srgbClr val="4472C4"/>
                </a:solidFill>
              </a:rPr>
              <a:t>✓</a:t>
            </a:r>
          </a:p>
        </p:txBody>
      </p:sp>
    </p:spTree>
    <p:custDataLst>
      <p:tags r:id="rId1"/>
    </p:custDataLst>
    <p:extLst>
      <p:ext uri="{BB962C8B-B14F-4D97-AF65-F5344CB8AC3E}">
        <p14:creationId xmlns:p14="http://schemas.microsoft.com/office/powerpoint/2010/main" val="2771818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r>
              <a:rPr lang="en-GB" sz="3000" dirty="0">
                <a:latin typeface="Aptos" panose="020B0004020202020204" pitchFamily="34" charset="0"/>
              </a:rPr>
              <a:t>Name one superstition or taboo that hotel staff should be aware of when serving international guests.</a:t>
            </a:r>
            <a:endParaRPr lang="en-FI" sz="30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B12B4911-A3A8-43B4-A4F1-C4BA7570AC4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0/3</a:t>
            </a:r>
          </a:p>
        </p:txBody>
      </p:sp>
      <p:sp>
        <p:nvSpPr>
          <p:cNvPr id="5" name="Rectangle: Rounded Corners 4">
            <a:extLst>
              <a:ext uri="{FF2B5EF4-FFF2-40B4-BE49-F238E27FC236}">
                <a16:creationId xmlns:a16="http://schemas.microsoft.com/office/drawing/2014/main" id="{50955C46-C0D6-4A30-9B4E-3DADEE3831E5}"/>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44F8E6C1-BE24-4A87-8862-BCAFCAA9C5F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1DB4285-FA53-4A87-B592-92F8BFE49CAD}"/>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A76B3860-8894-4235-8375-108DC6130D2B}"/>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srgbClr>
          </a:solidFill>
          <a:ln w="127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8C929440-2D9E-4950-B60E-7212534B0094}"/>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51973201-5CB7-4E0E-B2B6-2E998BD04853}"/>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1" name="Rectangle: Rounded Corners 10">
            <a:extLst>
              <a:ext uri="{FF2B5EF4-FFF2-40B4-BE49-F238E27FC236}">
                <a16:creationId xmlns:a16="http://schemas.microsoft.com/office/drawing/2014/main" id="{0F5C5CAF-2C67-4AEA-B717-CE96399E9B33}"/>
              </a:ext>
              <a:ext uri="{C183D7F6-B498-43B3-948B-1728B52AA6E4}">
                <adec:decorative xmlns:adec="http://schemas.microsoft.com/office/drawing/2017/decorative" val="1"/>
              </a:ext>
            </a:extLst>
          </p:cNvPr>
          <p:cNvSpPr/>
          <p:nvPr>
            <p:custDataLst>
              <p:tags r:id="rId11"/>
            </p:custDataLst>
          </p:nvPr>
        </p:nvSpPr>
        <p:spPr>
          <a:xfrm>
            <a:off x="838200" y="1477340"/>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94EEB95B-077B-414C-9325-AB24B15F6CA1}"/>
              </a:ext>
              <a:ext uri="{C183D7F6-B498-43B3-948B-1728B52AA6E4}">
                <adec:decorative xmlns:adec="http://schemas.microsoft.com/office/drawing/2017/decorative" val="1"/>
              </a:ext>
            </a:extLst>
          </p:cNvPr>
          <p:cNvSpPr/>
          <p:nvPr>
            <p:custDataLst>
              <p:tags r:id="rId12"/>
            </p:custDataLst>
          </p:nvPr>
        </p:nvSpPr>
        <p:spPr>
          <a:xfrm>
            <a:off x="838200" y="223933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7E311BF5-8E3B-4DE9-BE76-48DDE9060407}"/>
              </a:ext>
              <a:ext uri="{C183D7F6-B498-43B3-948B-1728B52AA6E4}">
                <adec:decorative xmlns:adec="http://schemas.microsoft.com/office/drawing/2017/decorative" val="1"/>
              </a:ext>
            </a:extLst>
          </p:cNvPr>
          <p:cNvSpPr/>
          <p:nvPr>
            <p:custDataLst>
              <p:tags r:id="rId13"/>
            </p:custDataLst>
          </p:nvPr>
        </p:nvSpPr>
        <p:spPr>
          <a:xfrm>
            <a:off x="838200" y="3001338"/>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FB47F185-0AC6-4746-A7DC-A48C8524719C}"/>
              </a:ext>
              <a:ext uri="{C183D7F6-B498-43B3-948B-1728B52AA6E4}">
                <adec:decorative xmlns:adec="http://schemas.microsoft.com/office/drawing/2017/decorative" val="1"/>
              </a:ext>
            </a:extLst>
          </p:cNvPr>
          <p:cNvSpPr/>
          <p:nvPr>
            <p:custDataLst>
              <p:tags r:id="rId14"/>
            </p:custDataLst>
          </p:nvPr>
        </p:nvSpPr>
        <p:spPr>
          <a:xfrm>
            <a:off x="838200" y="3763340"/>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15CDEA87-F17B-4F67-A8DC-9D52F4E34F65}"/>
              </a:ext>
              <a:ext uri="{C183D7F6-B498-43B3-948B-1728B52AA6E4}">
                <adec:decorative xmlns:adec="http://schemas.microsoft.com/office/drawing/2017/decorative" val="1"/>
              </a:ext>
            </a:extLst>
          </p:cNvPr>
          <p:cNvSpPr/>
          <p:nvPr>
            <p:custDataLst>
              <p:tags r:id="rId15"/>
            </p:custDataLst>
          </p:nvPr>
        </p:nvSpPr>
        <p:spPr>
          <a:xfrm>
            <a:off x="838200" y="4525340"/>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D0661BC5-FD46-422A-9DBD-AEA52B985574}"/>
              </a:ext>
              <a:ext uri="{C183D7F6-B498-43B3-948B-1728B52AA6E4}">
                <adec:decorative xmlns:adec="http://schemas.microsoft.com/office/drawing/2017/decorative" val="1"/>
              </a:ext>
            </a:extLst>
          </p:cNvPr>
          <p:cNvSpPr/>
          <p:nvPr>
            <p:custDataLst>
              <p:tags r:id="rId16"/>
            </p:custDataLst>
          </p:nvPr>
        </p:nvSpPr>
        <p:spPr>
          <a:xfrm>
            <a:off x="838200" y="5287340"/>
            <a:ext cx="10515600" cy="635000"/>
          </a:xfrm>
          <a:prstGeom prst="roundRect">
            <a:avLst/>
          </a:prstGeom>
          <a:solidFill>
            <a:srgbClr val="FFFFFF">
              <a:alpha val="5000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11457216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normAutofit/>
          </a:bodyPr>
          <a:lstStyle/>
          <a:p>
            <a:r>
              <a:rPr lang="en-GB" sz="3000" dirty="0">
                <a:latin typeface="Aptos" panose="020B0004020202020204" pitchFamily="34" charset="0"/>
              </a:rPr>
              <a:t>Name one superstition or taboo that hotel staff should be aware of when serving international guests.</a:t>
            </a:r>
            <a:endParaRPr lang="en-FI" sz="3000" dirty="0">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Rounded Corners 3">
            <a:extLst>
              <a:ext uri="{FF2B5EF4-FFF2-40B4-BE49-F238E27FC236}">
                <a16:creationId xmlns:a16="http://schemas.microsoft.com/office/drawing/2014/main" id="{7C7CDA51-AEE3-4513-9FA6-5C0ADF7F053F}"/>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0/3</a:t>
            </a:r>
          </a:p>
        </p:txBody>
      </p:sp>
      <p:sp>
        <p:nvSpPr>
          <p:cNvPr id="5" name="Rectangle: Rounded Corners 4">
            <a:extLst>
              <a:ext uri="{FF2B5EF4-FFF2-40B4-BE49-F238E27FC236}">
                <a16:creationId xmlns:a16="http://schemas.microsoft.com/office/drawing/2014/main" id="{9ADD4A1F-4638-4910-86D0-045A466FC91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6" name="Rectangle: Top Corners Snipped 5">
            <a:extLst>
              <a:ext uri="{FF2B5EF4-FFF2-40B4-BE49-F238E27FC236}">
                <a16:creationId xmlns:a16="http://schemas.microsoft.com/office/drawing/2014/main" id="{F6942EBE-DA54-4237-80C5-D0975DDD900C}"/>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8AEFFCB-F0E0-4464-915D-BC175EEF2D3B}"/>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A79B942-B241-49E5-9496-E332391805D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D1F19FD-0D48-4E91-888F-82D05BEEAE71}"/>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108-711-331</a:t>
            </a:r>
            <a:endParaRPr lang="en-GB"/>
          </a:p>
        </p:txBody>
      </p:sp>
      <p:sp>
        <p:nvSpPr>
          <p:cNvPr id="10" name="Rectangle 9">
            <a:extLst>
              <a:ext uri="{FF2B5EF4-FFF2-40B4-BE49-F238E27FC236}">
                <a16:creationId xmlns:a16="http://schemas.microsoft.com/office/drawing/2014/main" id="{CF718D93-19C7-4F30-9A42-9BFF689079BD}"/>
              </a:ext>
              <a:ext uri="{C183D7F6-B498-43B3-948B-1728B52AA6E4}">
                <adec:decorative xmlns:adec="http://schemas.microsoft.com/office/drawing/2017/decorative" val="1"/>
              </a:ext>
            </a:extLst>
          </p:cNvPr>
          <p:cNvSpPr/>
          <p:nvPr>
            <p:custDataLst>
              <p:tags r:id="rId10"/>
            </p:custDataLst>
          </p:nvPr>
        </p:nvSpPr>
        <p:spPr>
          <a:xfrm>
            <a:off x="838200" y="1798320"/>
            <a:ext cx="2581275" cy="1059815"/>
          </a:xfrm>
          <a:prstGeom prst="rect">
            <a:avLst/>
          </a:prstGeom>
          <a:solidFill>
            <a:srgbClr val="FFFFFF">
              <a:alpha val="50000"/>
              <a:alpha val="50000"/>
              <a:alpha val="0"/>
              <a:alpha val="0"/>
            </a:srgbClr>
          </a:solidFill>
          <a:ln w="25400" cap="flat" cmpd="sng" algn="ctr">
            <a:solidFill>
              <a:srgbClr val="4472C4">
                <a:shade val="15000"/>
                <a:alpha val="10000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1" name="Rectangle 10">
            <a:extLst>
              <a:ext uri="{FF2B5EF4-FFF2-40B4-BE49-F238E27FC236}">
                <a16:creationId xmlns:a16="http://schemas.microsoft.com/office/drawing/2014/main" id="{653F6ADC-01DD-483D-8D1A-E774FCD6A131}"/>
              </a:ext>
              <a:ext uri="{C183D7F6-B498-43B3-948B-1728B52AA6E4}">
                <adec:decorative xmlns:adec="http://schemas.microsoft.com/office/drawing/2017/decorative" val="1"/>
              </a:ext>
            </a:extLst>
          </p:cNvPr>
          <p:cNvSpPr/>
          <p:nvPr>
            <p:custDataLst>
              <p:tags r:id="rId11"/>
            </p:custDataLst>
          </p:nvPr>
        </p:nvSpPr>
        <p:spPr>
          <a:xfrm>
            <a:off x="3482975" y="179832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2" name="Rectangle 11">
            <a:extLst>
              <a:ext uri="{FF2B5EF4-FFF2-40B4-BE49-F238E27FC236}">
                <a16:creationId xmlns:a16="http://schemas.microsoft.com/office/drawing/2014/main" id="{56218A93-0ECD-47A3-99B4-6B7EF61AD9EA}"/>
              </a:ext>
              <a:ext uri="{C183D7F6-B498-43B3-948B-1728B52AA6E4}">
                <adec:decorative xmlns:adec="http://schemas.microsoft.com/office/drawing/2017/decorative" val="1"/>
              </a:ext>
            </a:extLst>
          </p:cNvPr>
          <p:cNvSpPr/>
          <p:nvPr>
            <p:custDataLst>
              <p:tags r:id="rId12"/>
            </p:custDataLst>
          </p:nvPr>
        </p:nvSpPr>
        <p:spPr>
          <a:xfrm>
            <a:off x="6127750" y="179832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3" name="Rectangle 12">
            <a:extLst>
              <a:ext uri="{FF2B5EF4-FFF2-40B4-BE49-F238E27FC236}">
                <a16:creationId xmlns:a16="http://schemas.microsoft.com/office/drawing/2014/main" id="{A68D9A80-288D-42BB-A6CF-FB8BCD5646DE}"/>
              </a:ext>
              <a:ext uri="{C183D7F6-B498-43B3-948B-1728B52AA6E4}">
                <adec:decorative xmlns:adec="http://schemas.microsoft.com/office/drawing/2017/decorative" val="1"/>
              </a:ext>
            </a:extLst>
          </p:cNvPr>
          <p:cNvSpPr/>
          <p:nvPr>
            <p:custDataLst>
              <p:tags r:id="rId13"/>
            </p:custDataLst>
          </p:nvPr>
        </p:nvSpPr>
        <p:spPr>
          <a:xfrm>
            <a:off x="8772525" y="179832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6E459D71-22F4-41A7-A296-D26E7F2732D4}"/>
              </a:ext>
              <a:ext uri="{C183D7F6-B498-43B3-948B-1728B52AA6E4}">
                <adec:decorative xmlns:adec="http://schemas.microsoft.com/office/drawing/2017/decorative" val="1"/>
              </a:ext>
            </a:extLst>
          </p:cNvPr>
          <p:cNvSpPr/>
          <p:nvPr>
            <p:custDataLst>
              <p:tags r:id="rId14"/>
            </p:custDataLst>
          </p:nvPr>
        </p:nvSpPr>
        <p:spPr>
          <a:xfrm>
            <a:off x="838200" y="292163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4F2CEE7E-3066-4F44-9212-F1AD8BFA9B9A}"/>
              </a:ext>
              <a:ext uri="{C183D7F6-B498-43B3-948B-1728B52AA6E4}">
                <adec:decorative xmlns:adec="http://schemas.microsoft.com/office/drawing/2017/decorative" val="1"/>
              </a:ext>
            </a:extLst>
          </p:cNvPr>
          <p:cNvSpPr/>
          <p:nvPr>
            <p:custDataLst>
              <p:tags r:id="rId15"/>
            </p:custDataLst>
          </p:nvPr>
        </p:nvSpPr>
        <p:spPr>
          <a:xfrm>
            <a:off x="3482975" y="292163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67206807-7B57-4762-8EA8-BC46A11E00D5}"/>
              </a:ext>
              <a:ext uri="{C183D7F6-B498-43B3-948B-1728B52AA6E4}">
                <adec:decorative xmlns:adec="http://schemas.microsoft.com/office/drawing/2017/decorative" val="1"/>
              </a:ext>
            </a:extLst>
          </p:cNvPr>
          <p:cNvSpPr/>
          <p:nvPr>
            <p:custDataLst>
              <p:tags r:id="rId16"/>
            </p:custDataLst>
          </p:nvPr>
        </p:nvSpPr>
        <p:spPr>
          <a:xfrm>
            <a:off x="6127750" y="292163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53DA99C1-5D8C-439D-AE06-C7464DBEAD94}"/>
              </a:ext>
              <a:ext uri="{C183D7F6-B498-43B3-948B-1728B52AA6E4}">
                <adec:decorative xmlns:adec="http://schemas.microsoft.com/office/drawing/2017/decorative" val="1"/>
              </a:ext>
            </a:extLst>
          </p:cNvPr>
          <p:cNvSpPr/>
          <p:nvPr>
            <p:custDataLst>
              <p:tags r:id="rId17"/>
            </p:custDataLst>
          </p:nvPr>
        </p:nvSpPr>
        <p:spPr>
          <a:xfrm>
            <a:off x="8772525" y="292163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873E73FD-FBE6-4EB4-B495-336014D53A0C}"/>
              </a:ext>
              <a:ext uri="{C183D7F6-B498-43B3-948B-1728B52AA6E4}">
                <adec:decorative xmlns:adec="http://schemas.microsoft.com/office/drawing/2017/decorative" val="1"/>
              </a:ext>
            </a:extLst>
          </p:cNvPr>
          <p:cNvSpPr/>
          <p:nvPr>
            <p:custDataLst>
              <p:tags r:id="rId18"/>
            </p:custDataLst>
          </p:nvPr>
        </p:nvSpPr>
        <p:spPr>
          <a:xfrm>
            <a:off x="838200" y="404495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A916095C-2C86-4704-A060-13B6F9736E31}"/>
              </a:ext>
              <a:ext uri="{C183D7F6-B498-43B3-948B-1728B52AA6E4}">
                <adec:decorative xmlns:adec="http://schemas.microsoft.com/office/drawing/2017/decorative" val="1"/>
              </a:ext>
            </a:extLst>
          </p:cNvPr>
          <p:cNvSpPr/>
          <p:nvPr>
            <p:custDataLst>
              <p:tags r:id="rId19"/>
            </p:custDataLst>
          </p:nvPr>
        </p:nvSpPr>
        <p:spPr>
          <a:xfrm>
            <a:off x="3482975" y="404495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413BB956-8F9E-4C44-AC20-CE2C09C0F3B7}"/>
              </a:ext>
              <a:ext uri="{C183D7F6-B498-43B3-948B-1728B52AA6E4}">
                <adec:decorative xmlns:adec="http://schemas.microsoft.com/office/drawing/2017/decorative" val="1"/>
              </a:ext>
            </a:extLst>
          </p:cNvPr>
          <p:cNvSpPr/>
          <p:nvPr>
            <p:custDataLst>
              <p:tags r:id="rId20"/>
            </p:custDataLst>
          </p:nvPr>
        </p:nvSpPr>
        <p:spPr>
          <a:xfrm>
            <a:off x="6127750" y="404495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EF07368E-A164-4801-BF5A-8F39EA8E1678}"/>
              </a:ext>
              <a:ext uri="{C183D7F6-B498-43B3-948B-1728B52AA6E4}">
                <adec:decorative xmlns:adec="http://schemas.microsoft.com/office/drawing/2017/decorative" val="1"/>
              </a:ext>
            </a:extLst>
          </p:cNvPr>
          <p:cNvSpPr/>
          <p:nvPr>
            <p:custDataLst>
              <p:tags r:id="rId21"/>
            </p:custDataLst>
          </p:nvPr>
        </p:nvSpPr>
        <p:spPr>
          <a:xfrm>
            <a:off x="8772525" y="4044950"/>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59F26EE6-B499-48EE-9F34-5184D3FF699F}"/>
              </a:ext>
              <a:ext uri="{C183D7F6-B498-43B3-948B-1728B52AA6E4}">
                <adec:decorative xmlns:adec="http://schemas.microsoft.com/office/drawing/2017/decorative" val="1"/>
              </a:ext>
            </a:extLst>
          </p:cNvPr>
          <p:cNvSpPr/>
          <p:nvPr>
            <p:custDataLst>
              <p:tags r:id="rId22"/>
            </p:custDataLst>
          </p:nvPr>
        </p:nvSpPr>
        <p:spPr>
          <a:xfrm>
            <a:off x="838200" y="516826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7F1F685E-ED76-4A3E-B599-02FA569F6326}"/>
              </a:ext>
              <a:ext uri="{C183D7F6-B498-43B3-948B-1728B52AA6E4}">
                <adec:decorative xmlns:adec="http://schemas.microsoft.com/office/drawing/2017/decorative" val="1"/>
              </a:ext>
            </a:extLst>
          </p:cNvPr>
          <p:cNvSpPr/>
          <p:nvPr>
            <p:custDataLst>
              <p:tags r:id="rId23"/>
            </p:custDataLst>
          </p:nvPr>
        </p:nvSpPr>
        <p:spPr>
          <a:xfrm>
            <a:off x="3482975" y="516826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A15EB901-CEEB-45A6-A951-EBC1F3F463E9}"/>
              </a:ext>
              <a:ext uri="{C183D7F6-B498-43B3-948B-1728B52AA6E4}">
                <adec:decorative xmlns:adec="http://schemas.microsoft.com/office/drawing/2017/decorative" val="1"/>
              </a:ext>
            </a:extLst>
          </p:cNvPr>
          <p:cNvSpPr/>
          <p:nvPr>
            <p:custDataLst>
              <p:tags r:id="rId24"/>
            </p:custDataLst>
          </p:nvPr>
        </p:nvSpPr>
        <p:spPr>
          <a:xfrm>
            <a:off x="6127750" y="516826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4ECDC4C1-AF0D-4EE3-B8C9-BACB8DA6E3BE}"/>
              </a:ext>
              <a:ext uri="{C183D7F6-B498-43B3-948B-1728B52AA6E4}">
                <adec:decorative xmlns:adec="http://schemas.microsoft.com/office/drawing/2017/decorative" val="1"/>
              </a:ext>
            </a:extLst>
          </p:cNvPr>
          <p:cNvSpPr/>
          <p:nvPr>
            <p:custDataLst>
              <p:tags r:id="rId25"/>
            </p:custDataLst>
          </p:nvPr>
        </p:nvSpPr>
        <p:spPr>
          <a:xfrm>
            <a:off x="8772525" y="5168265"/>
            <a:ext cx="2581275" cy="1059815"/>
          </a:xfrm>
          <a:prstGeom prst="rect">
            <a:avLst/>
          </a:prstGeom>
          <a:solidFill>
            <a:srgbClr val="FFFFFF">
              <a:alpha val="50000"/>
              <a:alpha val="0"/>
              <a:alpha val="0"/>
              <a:alpha val="0"/>
            </a:srgbClr>
          </a:solidFill>
          <a:ln w="25400" cap="flat" cmpd="sng" algn="ctr">
            <a:solidFill>
              <a:srgbClr val="4472C4">
                <a:shade val="15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7A79C9F4-A379-4251-902B-9DA708E897BD}"/>
              </a:ext>
              <a:ext uri="{C183D7F6-B498-43B3-948B-1728B52AA6E4}">
                <adec:decorative xmlns:adec="http://schemas.microsoft.com/office/drawing/2017/decorative" val="1"/>
              </a:ext>
            </a:extLst>
          </p:cNvPr>
          <p:cNvSpPr/>
          <p:nvPr>
            <p:custDataLst>
              <p:tags r:id="rId26"/>
            </p:custDataLst>
          </p:nvPr>
        </p:nvSpPr>
        <p:spPr>
          <a:xfrm>
            <a:off x="0" y="5486400"/>
            <a:ext cx="12192000" cy="1219200"/>
          </a:xfrm>
          <a:prstGeom prst="rect">
            <a:avLst/>
          </a:prstGeom>
          <a:solidFill>
            <a:srgbClr val="666666">
              <a:alpha val="40000"/>
              <a:alpha val="0"/>
              <a:alpha val="40000"/>
              <a:alpha val="0"/>
              <a:alpha val="40000"/>
              <a:alpha val="0"/>
              <a:alpha val="40000"/>
            </a:srgbClr>
          </a:solidFill>
          <a:ln w="12700" cap="flat" cmpd="sng" algn="ctr">
            <a:solidFill>
              <a:srgbClr val="808080">
                <a:alpha val="40000"/>
                <a:alpha val="0"/>
                <a:alpha val="40000"/>
                <a:alpha val="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16844417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29535-065A-3B67-8176-F2E1462ED493}"/>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D8D44B86-4F13-52E8-1B2F-FB0AE62E125C}"/>
              </a:ext>
            </a:extLst>
          </p:cNvPr>
          <p:cNvSpPr>
            <a:spLocks noGrp="1"/>
          </p:cNvSpPr>
          <p:nvPr>
            <p:ph idx="1"/>
          </p:nvPr>
        </p:nvSpPr>
        <p:spPr>
          <a:xfrm>
            <a:off x="801651" y="1475773"/>
            <a:ext cx="9172826" cy="3392887"/>
          </a:xfrm>
        </p:spPr>
        <p:txBody>
          <a:bodyPr>
            <a:normAutofit/>
          </a:bodyPr>
          <a:lstStyle/>
          <a:p>
            <a:pPr>
              <a:lnSpc>
                <a:spcPct val="170000"/>
              </a:lnSpc>
              <a:buFont typeface="Wingdings" panose="05000000000000000000" pitchFamily="2" charset="2"/>
              <a:buChar char="q"/>
            </a:pPr>
            <a:r>
              <a:rPr lang="en-GB" sz="2400" b="1" dirty="0">
                <a:solidFill>
                  <a:schemeClr val="accent5">
                    <a:lumMod val="50000"/>
                  </a:schemeClr>
                </a:solidFill>
                <a:latin typeface="Aptos" panose="020B0004020202020204" pitchFamily="34" charset="0"/>
              </a:rPr>
              <a:t> Communication Styles</a:t>
            </a:r>
          </a:p>
          <a:p>
            <a:pPr>
              <a:lnSpc>
                <a:spcPct val="170000"/>
              </a:lnSpc>
              <a:buFont typeface="Wingdings" panose="05000000000000000000" pitchFamily="2" charset="2"/>
              <a:buChar char="q"/>
            </a:pPr>
            <a:r>
              <a:rPr lang="en-GB" sz="2400" b="1" dirty="0">
                <a:solidFill>
                  <a:schemeClr val="accent5">
                    <a:lumMod val="50000"/>
                  </a:schemeClr>
                </a:solidFill>
                <a:latin typeface="Aptos" panose="020B0004020202020204" pitchFamily="34" charset="0"/>
              </a:rPr>
              <a:t> Cultural Misunderstandings and Conflict Resolution</a:t>
            </a:r>
          </a:p>
          <a:p>
            <a:pPr>
              <a:lnSpc>
                <a:spcPct val="170000"/>
              </a:lnSpc>
              <a:buFont typeface="Wingdings" panose="05000000000000000000" pitchFamily="2" charset="2"/>
              <a:buChar char="q"/>
            </a:pPr>
            <a:r>
              <a:rPr lang="en-GB" sz="2400" b="1" dirty="0">
                <a:solidFill>
                  <a:schemeClr val="accent5">
                    <a:lumMod val="50000"/>
                  </a:schemeClr>
                </a:solidFill>
                <a:latin typeface="Aptos" panose="020B0004020202020204" pitchFamily="34" charset="0"/>
              </a:rPr>
              <a:t> Culture and hospitality service</a:t>
            </a:r>
          </a:p>
          <a:p>
            <a:pPr>
              <a:lnSpc>
                <a:spcPct val="170000"/>
              </a:lnSpc>
              <a:buFont typeface="Wingdings" panose="05000000000000000000" pitchFamily="2" charset="2"/>
              <a:buChar char="q"/>
            </a:pPr>
            <a:r>
              <a:rPr lang="en-GB" sz="2400" b="1" dirty="0">
                <a:solidFill>
                  <a:schemeClr val="accent5">
                    <a:lumMod val="50000"/>
                  </a:schemeClr>
                </a:solidFill>
                <a:latin typeface="Aptos" panose="020B0004020202020204" pitchFamily="34" charset="0"/>
              </a:rPr>
              <a:t> Assignment Workshop: Report-Writing</a:t>
            </a:r>
            <a:endParaRPr lang="en-GB" sz="400" b="1" dirty="0">
              <a:solidFill>
                <a:schemeClr val="accent5">
                  <a:lumMod val="50000"/>
                </a:schemeClr>
              </a:solidFill>
              <a:latin typeface="Aptos" panose="020B0004020202020204" pitchFamily="34" charset="0"/>
            </a:endParaRPr>
          </a:p>
        </p:txBody>
      </p:sp>
      <p:sp>
        <p:nvSpPr>
          <p:cNvPr id="10" name="Title 1">
            <a:extLst>
              <a:ext uri="{FF2B5EF4-FFF2-40B4-BE49-F238E27FC236}">
                <a16:creationId xmlns:a16="http://schemas.microsoft.com/office/drawing/2014/main" id="{F6C0A8DA-84DA-4808-6059-3BB68B90CFC3}"/>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Aims for Today</a:t>
            </a:r>
            <a:endParaRPr lang="en-GB" sz="4800" dirty="0">
              <a:solidFill>
                <a:schemeClr val="bg1"/>
              </a:solidFill>
              <a:effectLst>
                <a:outerShdw blurRad="38100" dist="38100" dir="2700000" algn="tl">
                  <a:srgbClr val="000000">
                    <a:alpha val="43137"/>
                  </a:srgbClr>
                </a:outerShdw>
              </a:effectLst>
            </a:endParaRPr>
          </a:p>
        </p:txBody>
      </p:sp>
      <p:pic>
        <p:nvPicPr>
          <p:cNvPr id="14" name="Graphic 13" descr="Bullseye with solid fill">
            <a:extLst>
              <a:ext uri="{FF2B5EF4-FFF2-40B4-BE49-F238E27FC236}">
                <a16:creationId xmlns:a16="http://schemas.microsoft.com/office/drawing/2014/main" id="{3ED580B2-2BE3-9FB7-6D93-4F4D9A2873B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5641" y="203496"/>
            <a:ext cx="914400" cy="914400"/>
          </a:xfrm>
          <a:prstGeom prst="rect">
            <a:avLst/>
          </a:prstGeom>
        </p:spPr>
      </p:pic>
      <p:pic>
        <p:nvPicPr>
          <p:cNvPr id="15" name="Graphic 14" descr="Bullseye with solid fill">
            <a:extLst>
              <a:ext uri="{FF2B5EF4-FFF2-40B4-BE49-F238E27FC236}">
                <a16:creationId xmlns:a16="http://schemas.microsoft.com/office/drawing/2014/main" id="{0FA0ACD2-AC5D-547B-3535-8AA72C24832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81959" y="211820"/>
            <a:ext cx="914400" cy="914400"/>
          </a:xfrm>
          <a:prstGeom prst="rect">
            <a:avLst/>
          </a:prstGeom>
        </p:spPr>
      </p:pic>
      <p:pic>
        <p:nvPicPr>
          <p:cNvPr id="3" name="Picture 2">
            <a:extLst>
              <a:ext uri="{FF2B5EF4-FFF2-40B4-BE49-F238E27FC236}">
                <a16:creationId xmlns:a16="http://schemas.microsoft.com/office/drawing/2014/main" id="{C8495FE8-3243-904B-9660-71A8325260EA}"/>
              </a:ext>
            </a:extLst>
          </p:cNvPr>
          <p:cNvPicPr>
            <a:picLocks noChangeAspect="1"/>
          </p:cNvPicPr>
          <p:nvPr/>
        </p:nvPicPr>
        <p:blipFill>
          <a:blip r:embed="rId4"/>
          <a:stretch>
            <a:fillRect/>
          </a:stretch>
        </p:blipFill>
        <p:spPr>
          <a:xfrm>
            <a:off x="7785991" y="3234847"/>
            <a:ext cx="3492320" cy="2313662"/>
          </a:xfrm>
          <a:prstGeom prst="rect">
            <a:avLst/>
          </a:prstGeom>
        </p:spPr>
      </p:pic>
    </p:spTree>
    <p:extLst>
      <p:ext uri="{BB962C8B-B14F-4D97-AF65-F5344CB8AC3E}">
        <p14:creationId xmlns:p14="http://schemas.microsoft.com/office/powerpoint/2010/main" val="261072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B4EC59-109B-FF21-C667-8927CEA9A60B}"/>
              </a:ext>
            </a:extLst>
          </p:cNvPr>
          <p:cNvPicPr>
            <a:picLocks noChangeAspect="1"/>
          </p:cNvPicPr>
          <p:nvPr/>
        </p:nvPicPr>
        <p:blipFill>
          <a:blip r:embed="rId3"/>
          <a:stretch>
            <a:fillRect/>
          </a:stretch>
        </p:blipFill>
        <p:spPr>
          <a:xfrm>
            <a:off x="889922" y="1612721"/>
            <a:ext cx="10549806" cy="3217894"/>
          </a:xfrm>
          <a:prstGeom prst="rect">
            <a:avLst/>
          </a:prstGeom>
          <a:ln>
            <a:solidFill>
              <a:schemeClr val="tx1"/>
            </a:solidFill>
          </a:ln>
        </p:spPr>
      </p:pic>
    </p:spTree>
    <p:extLst>
      <p:ext uri="{BB962C8B-B14F-4D97-AF65-F5344CB8AC3E}">
        <p14:creationId xmlns:p14="http://schemas.microsoft.com/office/powerpoint/2010/main" val="39026147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Communication </a:t>
            </a:r>
            <a:endParaRPr lang="en-GB" sz="4800" dirty="0">
              <a:solidFill>
                <a:schemeClr val="bg1"/>
              </a:solidFill>
              <a:effectLst>
                <a:outerShdw blurRad="38100" dist="38100" dir="2700000" algn="tl">
                  <a:srgbClr val="000000">
                    <a:alpha val="43137"/>
                  </a:srgbClr>
                </a:outerShdw>
              </a:effectLst>
            </a:endParaRPr>
          </a:p>
        </p:txBody>
      </p:sp>
      <p:sp>
        <p:nvSpPr>
          <p:cNvPr id="2" name="Subtitle 2">
            <a:extLst>
              <a:ext uri="{FF2B5EF4-FFF2-40B4-BE49-F238E27FC236}">
                <a16:creationId xmlns:a16="http://schemas.microsoft.com/office/drawing/2014/main" id="{026824C6-1084-8940-A4C3-82D83C3E6CA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5" name="Title 1">
            <a:extLst>
              <a:ext uri="{FF2B5EF4-FFF2-40B4-BE49-F238E27FC236}">
                <a16:creationId xmlns:a16="http://schemas.microsoft.com/office/drawing/2014/main" id="{176D3300-DD98-B60F-DCBA-7BC92A7D5BE0}"/>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Discussion</a:t>
            </a:r>
            <a:endParaRPr lang="en-GB" sz="4800" dirty="0">
              <a:solidFill>
                <a:schemeClr val="bg1"/>
              </a:solidFill>
              <a:effectLst>
                <a:outerShdw blurRad="38100" dist="38100" dir="2700000" algn="tl">
                  <a:srgbClr val="000000">
                    <a:alpha val="43137"/>
                  </a:srgbClr>
                </a:outerShdw>
              </a:effectLst>
            </a:endParaRPr>
          </a:p>
        </p:txBody>
      </p:sp>
      <p:pic>
        <p:nvPicPr>
          <p:cNvPr id="6" name="Graphic 5" descr="Boardroom with solid fill">
            <a:extLst>
              <a:ext uri="{FF2B5EF4-FFF2-40B4-BE49-F238E27FC236}">
                <a16:creationId xmlns:a16="http://schemas.microsoft.com/office/drawing/2014/main" id="{EA3B41BB-ED8C-97A7-8524-2F79ACC80E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27577" y="211820"/>
            <a:ext cx="914400" cy="914400"/>
          </a:xfrm>
          <a:prstGeom prst="rect">
            <a:avLst/>
          </a:prstGeom>
        </p:spPr>
      </p:pic>
      <p:pic>
        <p:nvPicPr>
          <p:cNvPr id="7" name="Graphic 6" descr="Boardroom with solid fill">
            <a:extLst>
              <a:ext uri="{FF2B5EF4-FFF2-40B4-BE49-F238E27FC236}">
                <a16:creationId xmlns:a16="http://schemas.microsoft.com/office/drawing/2014/main" id="{102671C5-F98F-5AD1-063F-FD33908B726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727325" y="211820"/>
            <a:ext cx="914400" cy="914400"/>
          </a:xfrm>
          <a:prstGeom prst="rect">
            <a:avLst/>
          </a:prstGeom>
        </p:spPr>
      </p:pic>
      <p:sp>
        <p:nvSpPr>
          <p:cNvPr id="8" name="Speech Bubble: Oval 7">
            <a:extLst>
              <a:ext uri="{FF2B5EF4-FFF2-40B4-BE49-F238E27FC236}">
                <a16:creationId xmlns:a16="http://schemas.microsoft.com/office/drawing/2014/main" id="{22809297-D6E9-9110-2395-19653C474041}"/>
              </a:ext>
            </a:extLst>
          </p:cNvPr>
          <p:cNvSpPr/>
          <p:nvPr/>
        </p:nvSpPr>
        <p:spPr>
          <a:xfrm>
            <a:off x="1985440" y="1483223"/>
            <a:ext cx="5845618" cy="3891554"/>
          </a:xfrm>
          <a:prstGeom prst="wedgeEllipseCallou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954EB6C-1214-6E13-1D3F-9F9E0467BA8C}"/>
              </a:ext>
            </a:extLst>
          </p:cNvPr>
          <p:cNvSpPr txBox="1"/>
          <p:nvPr/>
        </p:nvSpPr>
        <p:spPr>
          <a:xfrm>
            <a:off x="3058316" y="2653596"/>
            <a:ext cx="3699866" cy="1138773"/>
          </a:xfrm>
          <a:prstGeom prst="rect">
            <a:avLst/>
          </a:prstGeom>
          <a:noFill/>
        </p:spPr>
        <p:txBody>
          <a:bodyPr wrap="square">
            <a:spAutoFit/>
          </a:bodyPr>
          <a:lstStyle/>
          <a:p>
            <a:pPr algn="ctr" fontAlgn="t">
              <a:buNone/>
            </a:pPr>
            <a:r>
              <a:rPr lang="en-GB" sz="3400" dirty="0">
                <a:latin typeface="ADLaM Display" panose="02010000000000000000" pitchFamily="2" charset="0"/>
                <a:ea typeface="ADLaM Display" panose="02010000000000000000" pitchFamily="2" charset="0"/>
                <a:cs typeface="ADLaM Display" panose="02010000000000000000" pitchFamily="2" charset="0"/>
              </a:rPr>
              <a:t>What is communication?</a:t>
            </a:r>
          </a:p>
        </p:txBody>
      </p:sp>
      <p:grpSp>
        <p:nvGrpSpPr>
          <p:cNvPr id="10" name="Graphic 37" descr="Users with solid fill">
            <a:extLst>
              <a:ext uri="{FF2B5EF4-FFF2-40B4-BE49-F238E27FC236}">
                <a16:creationId xmlns:a16="http://schemas.microsoft.com/office/drawing/2014/main" id="{0F438536-99F4-AB74-9BE5-43A94C61A58E}"/>
              </a:ext>
            </a:extLst>
          </p:cNvPr>
          <p:cNvGrpSpPr/>
          <p:nvPr/>
        </p:nvGrpSpPr>
        <p:grpSpPr>
          <a:xfrm>
            <a:off x="9172828" y="3691097"/>
            <a:ext cx="1665526" cy="1038971"/>
            <a:chOff x="9291283" y="3657927"/>
            <a:chExt cx="1665526" cy="1038971"/>
          </a:xfrm>
          <a:solidFill>
            <a:schemeClr val="accent1">
              <a:lumMod val="50000"/>
            </a:schemeClr>
          </a:solidFill>
        </p:grpSpPr>
        <p:sp>
          <p:nvSpPr>
            <p:cNvPr id="11" name="Oval 10">
              <a:extLst>
                <a:ext uri="{FF2B5EF4-FFF2-40B4-BE49-F238E27FC236}">
                  <a16:creationId xmlns:a16="http://schemas.microsoft.com/office/drawing/2014/main" id="{91C4859E-ADA3-8B5F-C657-59FD0563B687}"/>
                </a:ext>
              </a:extLst>
            </p:cNvPr>
            <p:cNvSpPr/>
            <p:nvPr/>
          </p:nvSpPr>
          <p:spPr>
            <a:xfrm>
              <a:off x="9469732"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2" name="Oval 11">
              <a:extLst>
                <a:ext uri="{FF2B5EF4-FFF2-40B4-BE49-F238E27FC236}">
                  <a16:creationId xmlns:a16="http://schemas.microsoft.com/office/drawing/2014/main" id="{01E7BDEE-1CCE-883E-A1AA-8562EF65B523}"/>
                </a:ext>
              </a:extLst>
            </p:cNvPr>
            <p:cNvSpPr/>
            <p:nvPr/>
          </p:nvSpPr>
          <p:spPr>
            <a:xfrm>
              <a:off x="10421461" y="3657927"/>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3" name="Freeform: Shape 12">
              <a:extLst>
                <a:ext uri="{FF2B5EF4-FFF2-40B4-BE49-F238E27FC236}">
                  <a16:creationId xmlns:a16="http://schemas.microsoft.com/office/drawing/2014/main" id="{8B16D03E-FC39-105F-01B8-D8350E447026}"/>
                </a:ext>
              </a:extLst>
            </p:cNvPr>
            <p:cNvSpPr/>
            <p:nvPr/>
          </p:nvSpPr>
          <p:spPr>
            <a:xfrm>
              <a:off x="9767147" y="4340000"/>
              <a:ext cx="713797" cy="356898"/>
            </a:xfrm>
            <a:custGeom>
              <a:avLst/>
              <a:gdLst>
                <a:gd name="csX0" fmla="*/ 713797 w 713797"/>
                <a:gd name="csY0" fmla="*/ 356899 h 356898"/>
                <a:gd name="csX1" fmla="*/ 713797 w 713797"/>
                <a:gd name="csY1" fmla="*/ 178449 h 356898"/>
                <a:gd name="csX2" fmla="*/ 678107 w 713797"/>
                <a:gd name="csY2" fmla="*/ 107070 h 356898"/>
                <a:gd name="csX3" fmla="*/ 503624 w 713797"/>
                <a:gd name="csY3" fmla="*/ 23793 h 356898"/>
                <a:gd name="csX4" fmla="*/ 356899 w 713797"/>
                <a:gd name="csY4" fmla="*/ 0 h 356898"/>
                <a:gd name="csX5" fmla="*/ 210174 w 713797"/>
                <a:gd name="csY5" fmla="*/ 23793 h 356898"/>
                <a:gd name="csX6" fmla="*/ 35690 w 713797"/>
                <a:gd name="csY6" fmla="*/ 107070 h 356898"/>
                <a:gd name="csX7" fmla="*/ 0 w 713797"/>
                <a:gd name="csY7" fmla="*/ 178449 h 356898"/>
                <a:gd name="csX8" fmla="*/ 0 w 713797"/>
                <a:gd name="csY8" fmla="*/ 356899 h 356898"/>
                <a:gd name="csX9" fmla="*/ 713797 w 713797"/>
                <a:gd name="csY9" fmla="*/ 35689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13797" h="356898">
                  <a:moveTo>
                    <a:pt x="713797" y="356899"/>
                  </a:moveTo>
                  <a:lnTo>
                    <a:pt x="713797" y="178449"/>
                  </a:lnTo>
                  <a:cubicBezTo>
                    <a:pt x="713797" y="150690"/>
                    <a:pt x="701901" y="122932"/>
                    <a:pt x="678107" y="107070"/>
                  </a:cubicBezTo>
                  <a:cubicBezTo>
                    <a:pt x="630521" y="67414"/>
                    <a:pt x="567072" y="39655"/>
                    <a:pt x="503624" y="23793"/>
                  </a:cubicBezTo>
                  <a:cubicBezTo>
                    <a:pt x="460003" y="11897"/>
                    <a:pt x="408451" y="0"/>
                    <a:pt x="356899" y="0"/>
                  </a:cubicBezTo>
                  <a:cubicBezTo>
                    <a:pt x="309312" y="0"/>
                    <a:pt x="257760" y="7931"/>
                    <a:pt x="210174" y="23793"/>
                  </a:cubicBezTo>
                  <a:cubicBezTo>
                    <a:pt x="146725" y="39655"/>
                    <a:pt x="87242" y="71380"/>
                    <a:pt x="35690" y="107070"/>
                  </a:cubicBezTo>
                  <a:cubicBezTo>
                    <a:pt x="11897" y="126897"/>
                    <a:pt x="0" y="150690"/>
                    <a:pt x="0" y="178449"/>
                  </a:cubicBezTo>
                  <a:lnTo>
                    <a:pt x="0" y="356899"/>
                  </a:lnTo>
                  <a:lnTo>
                    <a:pt x="713797" y="356899"/>
                  </a:lnTo>
                  <a:close/>
                </a:path>
              </a:pathLst>
            </a:custGeom>
            <a:solidFill>
              <a:schemeClr val="accent1">
                <a:lumMod val="50000"/>
              </a:schemeClr>
            </a:solidFill>
            <a:ln w="19745" cap="flat">
              <a:noFill/>
              <a:prstDash val="solid"/>
              <a:miter/>
            </a:ln>
          </p:spPr>
          <p:txBody>
            <a:bodyPr/>
            <a:lstStyle/>
            <a:p>
              <a:endParaRPr lang="en-GB"/>
            </a:p>
          </p:txBody>
        </p:sp>
        <p:sp>
          <p:nvSpPr>
            <p:cNvPr id="14" name="Oval 13">
              <a:extLst>
                <a:ext uri="{FF2B5EF4-FFF2-40B4-BE49-F238E27FC236}">
                  <a16:creationId xmlns:a16="http://schemas.microsoft.com/office/drawing/2014/main" id="{C4D56F78-2679-4B6B-4C7F-D0F876593815}"/>
                </a:ext>
              </a:extLst>
            </p:cNvPr>
            <p:cNvSpPr/>
            <p:nvPr/>
          </p:nvSpPr>
          <p:spPr>
            <a:xfrm>
              <a:off x="9945597" y="3935515"/>
              <a:ext cx="356898" cy="356898"/>
            </a:xfrm>
            <a:prstGeom prst="ellipse">
              <a:avLst/>
            </a:prstGeom>
            <a:solidFill>
              <a:schemeClr val="accent1">
                <a:lumMod val="50000"/>
              </a:schemeClr>
            </a:solidFill>
            <a:ln w="19745" cap="flat">
              <a:noFill/>
              <a:prstDash val="solid"/>
              <a:miter/>
            </a:ln>
          </p:spPr>
          <p:txBody>
            <a:bodyPr/>
            <a:lstStyle/>
            <a:p>
              <a:endParaRPr lang="en-GB"/>
            </a:p>
          </p:txBody>
        </p:sp>
        <p:sp>
          <p:nvSpPr>
            <p:cNvPr id="15" name="Freeform: Shape 14">
              <a:extLst>
                <a:ext uri="{FF2B5EF4-FFF2-40B4-BE49-F238E27FC236}">
                  <a16:creationId xmlns:a16="http://schemas.microsoft.com/office/drawing/2014/main" id="{51572A1C-E4E6-B043-27C2-4703A64D3D18}"/>
                </a:ext>
              </a:extLst>
            </p:cNvPr>
            <p:cNvSpPr/>
            <p:nvPr/>
          </p:nvSpPr>
          <p:spPr>
            <a:xfrm>
              <a:off x="10310426" y="4062412"/>
              <a:ext cx="646382" cy="356898"/>
            </a:xfrm>
            <a:custGeom>
              <a:avLst/>
              <a:gdLst>
                <a:gd name="csX0" fmla="*/ 610693 w 646382"/>
                <a:gd name="csY0" fmla="*/ 107070 h 356898"/>
                <a:gd name="csX1" fmla="*/ 436209 w 646382"/>
                <a:gd name="csY1" fmla="*/ 23793 h 356898"/>
                <a:gd name="csX2" fmla="*/ 289484 w 646382"/>
                <a:gd name="csY2" fmla="*/ 0 h 356898"/>
                <a:gd name="csX3" fmla="*/ 142759 w 646382"/>
                <a:gd name="csY3" fmla="*/ 23793 h 356898"/>
                <a:gd name="csX4" fmla="*/ 71380 w 646382"/>
                <a:gd name="csY4" fmla="*/ 51552 h 356898"/>
                <a:gd name="csX5" fmla="*/ 71380 w 646382"/>
                <a:gd name="csY5" fmla="*/ 55518 h 356898"/>
                <a:gd name="csX6" fmla="*/ 0 w 646382"/>
                <a:gd name="csY6" fmla="*/ 230001 h 356898"/>
                <a:gd name="csX7" fmla="*/ 182415 w 646382"/>
                <a:gd name="csY7" fmla="*/ 321209 h 356898"/>
                <a:gd name="csX8" fmla="*/ 214139 w 646382"/>
                <a:gd name="csY8" fmla="*/ 356899 h 356898"/>
                <a:gd name="csX9" fmla="*/ 646383 w 646382"/>
                <a:gd name="csY9" fmla="*/ 356899 h 356898"/>
                <a:gd name="csX10" fmla="*/ 646383 w 646382"/>
                <a:gd name="csY10" fmla="*/ 178449 h 356898"/>
                <a:gd name="csX11" fmla="*/ 610693 w 646382"/>
                <a:gd name="csY11" fmla="*/ 107070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646382" h="356898">
                  <a:moveTo>
                    <a:pt x="610693" y="107070"/>
                  </a:moveTo>
                  <a:cubicBezTo>
                    <a:pt x="563107" y="67414"/>
                    <a:pt x="499658" y="39655"/>
                    <a:pt x="436209" y="23793"/>
                  </a:cubicBezTo>
                  <a:cubicBezTo>
                    <a:pt x="392588" y="11897"/>
                    <a:pt x="341036" y="0"/>
                    <a:pt x="289484" y="0"/>
                  </a:cubicBezTo>
                  <a:cubicBezTo>
                    <a:pt x="241898" y="0"/>
                    <a:pt x="190346" y="7931"/>
                    <a:pt x="142759" y="23793"/>
                  </a:cubicBezTo>
                  <a:cubicBezTo>
                    <a:pt x="118966" y="31724"/>
                    <a:pt x="95173" y="39655"/>
                    <a:pt x="71380" y="51552"/>
                  </a:cubicBezTo>
                  <a:lnTo>
                    <a:pt x="71380" y="55518"/>
                  </a:lnTo>
                  <a:cubicBezTo>
                    <a:pt x="71380" y="122932"/>
                    <a:pt x="43621" y="186380"/>
                    <a:pt x="0" y="230001"/>
                  </a:cubicBezTo>
                  <a:cubicBezTo>
                    <a:pt x="75345" y="253795"/>
                    <a:pt x="134828" y="285519"/>
                    <a:pt x="182415" y="321209"/>
                  </a:cubicBezTo>
                  <a:cubicBezTo>
                    <a:pt x="194311" y="333105"/>
                    <a:pt x="206208" y="341036"/>
                    <a:pt x="214139" y="356899"/>
                  </a:cubicBezTo>
                  <a:lnTo>
                    <a:pt x="646383" y="356899"/>
                  </a:lnTo>
                  <a:lnTo>
                    <a:pt x="646383" y="178449"/>
                  </a:lnTo>
                  <a:cubicBezTo>
                    <a:pt x="646383" y="150690"/>
                    <a:pt x="634486" y="122932"/>
                    <a:pt x="610693" y="107070"/>
                  </a:cubicBezTo>
                  <a:close/>
                </a:path>
              </a:pathLst>
            </a:custGeom>
            <a:solidFill>
              <a:schemeClr val="accent1">
                <a:lumMod val="50000"/>
              </a:schemeClr>
            </a:solidFill>
            <a:ln w="19745" cap="flat">
              <a:noFill/>
              <a:prstDash val="solid"/>
              <a:miter/>
            </a:ln>
          </p:spPr>
          <p:txBody>
            <a:bodyPr/>
            <a:lstStyle/>
            <a:p>
              <a:endParaRPr lang="en-GB"/>
            </a:p>
          </p:txBody>
        </p:sp>
        <p:sp>
          <p:nvSpPr>
            <p:cNvPr id="16" name="Freeform: Shape 15">
              <a:extLst>
                <a:ext uri="{FF2B5EF4-FFF2-40B4-BE49-F238E27FC236}">
                  <a16:creationId xmlns:a16="http://schemas.microsoft.com/office/drawing/2014/main" id="{350ADCAF-CA55-49A5-37D7-A9FF35101695}"/>
                </a:ext>
              </a:extLst>
            </p:cNvPr>
            <p:cNvSpPr/>
            <p:nvPr/>
          </p:nvSpPr>
          <p:spPr>
            <a:xfrm>
              <a:off x="9291283" y="4062412"/>
              <a:ext cx="646382" cy="356898"/>
            </a:xfrm>
            <a:custGeom>
              <a:avLst/>
              <a:gdLst>
                <a:gd name="csX0" fmla="*/ 463968 w 646382"/>
                <a:gd name="csY0" fmla="*/ 321209 h 356898"/>
                <a:gd name="csX1" fmla="*/ 463968 w 646382"/>
                <a:gd name="csY1" fmla="*/ 321209 h 356898"/>
                <a:gd name="csX2" fmla="*/ 646383 w 646382"/>
                <a:gd name="csY2" fmla="*/ 230001 h 356898"/>
                <a:gd name="csX3" fmla="*/ 575003 w 646382"/>
                <a:gd name="csY3" fmla="*/ 55518 h 356898"/>
                <a:gd name="csX4" fmla="*/ 575003 w 646382"/>
                <a:gd name="csY4" fmla="*/ 47586 h 356898"/>
                <a:gd name="csX5" fmla="*/ 503624 w 646382"/>
                <a:gd name="csY5" fmla="*/ 23793 h 356898"/>
                <a:gd name="csX6" fmla="*/ 356899 w 646382"/>
                <a:gd name="csY6" fmla="*/ 0 h 356898"/>
                <a:gd name="csX7" fmla="*/ 210174 w 646382"/>
                <a:gd name="csY7" fmla="*/ 23793 h 356898"/>
                <a:gd name="csX8" fmla="*/ 35690 w 646382"/>
                <a:gd name="csY8" fmla="*/ 107070 h 356898"/>
                <a:gd name="csX9" fmla="*/ 0 w 646382"/>
                <a:gd name="csY9" fmla="*/ 178449 h 356898"/>
                <a:gd name="csX10" fmla="*/ 0 w 646382"/>
                <a:gd name="csY10" fmla="*/ 356899 h 356898"/>
                <a:gd name="csX11" fmla="*/ 428278 w 646382"/>
                <a:gd name="csY11" fmla="*/ 356899 h 356898"/>
                <a:gd name="csX12" fmla="*/ 463968 w 646382"/>
                <a:gd name="csY12" fmla="*/ 321209 h 3568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646382" h="356898">
                  <a:moveTo>
                    <a:pt x="463968" y="321209"/>
                  </a:moveTo>
                  <a:lnTo>
                    <a:pt x="463968" y="321209"/>
                  </a:lnTo>
                  <a:cubicBezTo>
                    <a:pt x="519486" y="281553"/>
                    <a:pt x="582934" y="249829"/>
                    <a:pt x="646383" y="230001"/>
                  </a:cubicBezTo>
                  <a:cubicBezTo>
                    <a:pt x="602762" y="182415"/>
                    <a:pt x="575003" y="122932"/>
                    <a:pt x="575003" y="55518"/>
                  </a:cubicBezTo>
                  <a:cubicBezTo>
                    <a:pt x="575003" y="51552"/>
                    <a:pt x="575003" y="51552"/>
                    <a:pt x="575003" y="47586"/>
                  </a:cubicBezTo>
                  <a:cubicBezTo>
                    <a:pt x="551210" y="39655"/>
                    <a:pt x="527417" y="27759"/>
                    <a:pt x="503624" y="23793"/>
                  </a:cubicBezTo>
                  <a:cubicBezTo>
                    <a:pt x="460003" y="11897"/>
                    <a:pt x="408451" y="0"/>
                    <a:pt x="356899" y="0"/>
                  </a:cubicBezTo>
                  <a:cubicBezTo>
                    <a:pt x="309312" y="0"/>
                    <a:pt x="257760" y="7931"/>
                    <a:pt x="210174" y="23793"/>
                  </a:cubicBezTo>
                  <a:cubicBezTo>
                    <a:pt x="146725" y="43621"/>
                    <a:pt x="87242" y="71380"/>
                    <a:pt x="35690" y="107070"/>
                  </a:cubicBezTo>
                  <a:cubicBezTo>
                    <a:pt x="11897" y="122932"/>
                    <a:pt x="0" y="150690"/>
                    <a:pt x="0" y="178449"/>
                  </a:cubicBezTo>
                  <a:lnTo>
                    <a:pt x="0" y="356899"/>
                  </a:lnTo>
                  <a:lnTo>
                    <a:pt x="428278" y="356899"/>
                  </a:lnTo>
                  <a:cubicBezTo>
                    <a:pt x="440175" y="341036"/>
                    <a:pt x="448106" y="333105"/>
                    <a:pt x="463968" y="321209"/>
                  </a:cubicBezTo>
                  <a:close/>
                </a:path>
              </a:pathLst>
            </a:custGeom>
            <a:solidFill>
              <a:schemeClr val="accent1">
                <a:lumMod val="50000"/>
              </a:schemeClr>
            </a:solidFill>
            <a:ln w="19745" cap="flat">
              <a:noFill/>
              <a:prstDash val="solid"/>
              <a:miter/>
            </a:ln>
          </p:spPr>
          <p:txBody>
            <a:bodyPr/>
            <a:lstStyle/>
            <a:p>
              <a:endParaRPr lang="en-GB"/>
            </a:p>
          </p:txBody>
        </p:sp>
      </p:grpSp>
      <p:pic>
        <p:nvPicPr>
          <p:cNvPr id="17" name="Graphic 16" descr="Chat with solid fill">
            <a:extLst>
              <a:ext uri="{FF2B5EF4-FFF2-40B4-BE49-F238E27FC236}">
                <a16:creationId xmlns:a16="http://schemas.microsoft.com/office/drawing/2014/main" id="{58C29CAB-F074-3E7A-F1B9-45C20CE10CD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8572" y="2392561"/>
            <a:ext cx="1529781" cy="1529781"/>
          </a:xfrm>
          <a:prstGeom prst="rect">
            <a:avLst/>
          </a:prstGeom>
        </p:spPr>
      </p:pic>
    </p:spTree>
    <p:extLst>
      <p:ext uri="{BB962C8B-B14F-4D97-AF65-F5344CB8AC3E}">
        <p14:creationId xmlns:p14="http://schemas.microsoft.com/office/powerpoint/2010/main" val="26298753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83D83-47D4-BCC5-07C7-7D9B31C4994E}"/>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74FB4F94-7A97-6424-FE1C-BE4D0C21B128}"/>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Definition </a:t>
            </a:r>
            <a:endParaRPr lang="en-GB" sz="4800" dirty="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5D79884E-3ED7-E89B-EA23-919EDA29D0DF}"/>
              </a:ext>
            </a:extLst>
          </p:cNvPr>
          <p:cNvSpPr txBox="1"/>
          <p:nvPr/>
        </p:nvSpPr>
        <p:spPr>
          <a:xfrm>
            <a:off x="1584738" y="1690719"/>
            <a:ext cx="9222632" cy="3794629"/>
          </a:xfrm>
          <a:prstGeom prst="rect">
            <a:avLst/>
          </a:prstGeom>
          <a:noFill/>
        </p:spPr>
        <p:txBody>
          <a:bodyPr wrap="square">
            <a:spAutoFit/>
          </a:bodyPr>
          <a:lstStyle/>
          <a:p>
            <a:pPr algn="ctr">
              <a:lnSpc>
                <a:spcPct val="150000"/>
              </a:lnSpc>
              <a:spcBef>
                <a:spcPct val="0"/>
              </a:spcBef>
            </a:pPr>
            <a:r>
              <a:rPr lang="en-GB" sz="2800" b="1"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“Communication is giving, receiving or exchanging ideas, information, signals or messages through appropriate media, enabling individuals or groups to persuade, to seek information, to give information or to express emotions.”</a:t>
            </a:r>
          </a:p>
          <a:p>
            <a:pPr algn="ctr">
              <a:lnSpc>
                <a:spcPct val="200000"/>
              </a:lnSpc>
              <a:spcBef>
                <a:spcPct val="0"/>
              </a:spcBef>
            </a:pPr>
            <a:r>
              <a:rPr lang="en-GB" b="1" dirty="0">
                <a:solidFill>
                  <a:schemeClr val="accent1">
                    <a:lumMod val="50000"/>
                  </a:schemeClr>
                </a:solidFill>
                <a:latin typeface="ADLaM Display" panose="02010000000000000000" pitchFamily="2" charset="0"/>
                <a:ea typeface="ADLaM Display" panose="02010000000000000000" pitchFamily="2" charset="0"/>
                <a:cs typeface="ADLaM Display" panose="02010000000000000000" pitchFamily="2" charset="0"/>
              </a:rPr>
              <a:t>(Communication theory.org, 2024)</a:t>
            </a:r>
          </a:p>
        </p:txBody>
      </p:sp>
    </p:spTree>
    <p:extLst>
      <p:ext uri="{BB962C8B-B14F-4D97-AF65-F5344CB8AC3E}">
        <p14:creationId xmlns:p14="http://schemas.microsoft.com/office/powerpoint/2010/main" val="23904673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D13A8-E1DE-DFCE-1ECE-BB691944AFB5}"/>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E2E1116E-9A89-90CF-028F-D15E478366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123" y="294137"/>
            <a:ext cx="10425754" cy="542268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91048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2349B5-A8BA-8A05-3570-9FCB8C646787}"/>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88922868-DC2E-F64E-7E84-A6074BF4B854}"/>
              </a:ext>
            </a:extLst>
          </p:cNvPr>
          <p:cNvPicPr>
            <a:picLocks noChangeAspect="1"/>
          </p:cNvPicPr>
          <p:nvPr/>
        </p:nvPicPr>
        <p:blipFill>
          <a:blip r:embed="rId3"/>
          <a:stretch>
            <a:fillRect/>
          </a:stretch>
        </p:blipFill>
        <p:spPr>
          <a:xfrm>
            <a:off x="303180" y="141539"/>
            <a:ext cx="11585642" cy="5847536"/>
          </a:xfrm>
          <a:prstGeom prst="rect">
            <a:avLst/>
          </a:prstGeom>
        </p:spPr>
      </p:pic>
      <p:sp>
        <p:nvSpPr>
          <p:cNvPr id="16" name="TextBox 15">
            <a:extLst>
              <a:ext uri="{FF2B5EF4-FFF2-40B4-BE49-F238E27FC236}">
                <a16:creationId xmlns:a16="http://schemas.microsoft.com/office/drawing/2014/main" id="{F864CFBE-ACCB-61FC-79FC-20F1C7FEA33B}"/>
              </a:ext>
            </a:extLst>
          </p:cNvPr>
          <p:cNvSpPr txBox="1"/>
          <p:nvPr/>
        </p:nvSpPr>
        <p:spPr>
          <a:xfrm>
            <a:off x="3642796" y="1531820"/>
            <a:ext cx="6096000" cy="2809039"/>
          </a:xfrm>
          <a:prstGeom prst="rect">
            <a:avLst/>
          </a:prstGeom>
          <a:noFill/>
        </p:spPr>
        <p:txBody>
          <a:bodyPr wrap="square">
            <a:spAutoFit/>
          </a:bodyPr>
          <a:lstStyle/>
          <a:p>
            <a:pPr marL="457200" indent="-457200">
              <a:lnSpc>
                <a:spcPct val="150000"/>
              </a:lnSpc>
              <a:buFont typeface="Wingdings" panose="05000000000000000000" pitchFamily="2" charset="2"/>
              <a:buChar char="§"/>
            </a:pPr>
            <a:r>
              <a:rPr lang="en-US" sz="2400" b="1" dirty="0">
                <a:solidFill>
                  <a:schemeClr val="accent1">
                    <a:lumMod val="50000"/>
                  </a:schemeClr>
                </a:solidFill>
                <a:latin typeface="Aptos" panose="020B0004020202020204" pitchFamily="34" charset="0"/>
              </a:rPr>
              <a:t>Verbal Communication</a:t>
            </a:r>
          </a:p>
          <a:p>
            <a:pPr marL="457200" indent="-457200">
              <a:lnSpc>
                <a:spcPct val="150000"/>
              </a:lnSpc>
              <a:buFont typeface="Wingdings" panose="05000000000000000000" pitchFamily="2" charset="2"/>
              <a:buChar char="§"/>
            </a:pPr>
            <a:r>
              <a:rPr lang="en-US" sz="2400" b="1" dirty="0">
                <a:solidFill>
                  <a:schemeClr val="accent1">
                    <a:lumMod val="50000"/>
                  </a:schemeClr>
                </a:solidFill>
                <a:latin typeface="Aptos" panose="020B0004020202020204" pitchFamily="34" charset="0"/>
              </a:rPr>
              <a:t>Non-Verbal Communication </a:t>
            </a:r>
          </a:p>
          <a:p>
            <a:pPr marL="457200" indent="-457200">
              <a:lnSpc>
                <a:spcPct val="150000"/>
              </a:lnSpc>
              <a:buFont typeface="Wingdings" panose="05000000000000000000" pitchFamily="2" charset="2"/>
              <a:buChar char="§"/>
            </a:pPr>
            <a:r>
              <a:rPr lang="en-US" sz="2400" b="1" dirty="0">
                <a:solidFill>
                  <a:schemeClr val="accent1">
                    <a:lumMod val="50000"/>
                  </a:schemeClr>
                </a:solidFill>
                <a:latin typeface="Aptos" panose="020B0004020202020204" pitchFamily="34" charset="0"/>
              </a:rPr>
              <a:t>Written Communication </a:t>
            </a:r>
          </a:p>
          <a:p>
            <a:pPr marL="457200" indent="-457200">
              <a:lnSpc>
                <a:spcPct val="150000"/>
              </a:lnSpc>
              <a:buFont typeface="Wingdings" panose="05000000000000000000" pitchFamily="2" charset="2"/>
              <a:buChar char="§"/>
            </a:pPr>
            <a:r>
              <a:rPr lang="en-US" sz="2400" b="1" dirty="0">
                <a:solidFill>
                  <a:schemeClr val="accent1">
                    <a:lumMod val="50000"/>
                  </a:schemeClr>
                </a:solidFill>
                <a:latin typeface="Aptos" panose="020B0004020202020204" pitchFamily="34" charset="0"/>
              </a:rPr>
              <a:t>Visual Communication </a:t>
            </a:r>
          </a:p>
          <a:p>
            <a:pPr marL="457200" indent="-457200">
              <a:lnSpc>
                <a:spcPct val="150000"/>
              </a:lnSpc>
              <a:buFont typeface="Wingdings" panose="05000000000000000000" pitchFamily="2" charset="2"/>
              <a:buChar char="§"/>
            </a:pPr>
            <a:r>
              <a:rPr lang="en-US" sz="2400" b="1" dirty="0">
                <a:solidFill>
                  <a:schemeClr val="accent1">
                    <a:lumMod val="50000"/>
                  </a:schemeClr>
                </a:solidFill>
                <a:latin typeface="Aptos" panose="020B0004020202020204" pitchFamily="34" charset="0"/>
              </a:rPr>
              <a:t>Listening </a:t>
            </a:r>
          </a:p>
        </p:txBody>
      </p:sp>
      <p:sp>
        <p:nvSpPr>
          <p:cNvPr id="4" name="Title 1">
            <a:extLst>
              <a:ext uri="{FF2B5EF4-FFF2-40B4-BE49-F238E27FC236}">
                <a16:creationId xmlns:a16="http://schemas.microsoft.com/office/drawing/2014/main" id="{22E47334-476C-E4BA-7843-4DF08D6E4824}"/>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Types of Communication </a:t>
            </a:r>
            <a:endParaRPr lang="en-GB" sz="4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228370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Communication Styles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ED1AD8F-9E30-AB9D-A263-1BE830FEA7CA}"/>
              </a:ext>
            </a:extLst>
          </p:cNvPr>
          <p:cNvSpPr txBox="1">
            <a:spLocks/>
          </p:cNvSpPr>
          <p:nvPr/>
        </p:nvSpPr>
        <p:spPr>
          <a:xfrm>
            <a:off x="673106" y="1371600"/>
            <a:ext cx="10515600" cy="487928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100" b="1" dirty="0">
              <a:solidFill>
                <a:schemeClr val="accent1">
                  <a:lumMod val="50000"/>
                </a:schemeClr>
              </a:solidFill>
              <a:effectLst>
                <a:outerShdw blurRad="38100" dist="38100" dir="2700000" algn="tl">
                  <a:srgbClr val="000000">
                    <a:alpha val="43137"/>
                  </a:srgbClr>
                </a:outerShdw>
              </a:effectLst>
              <a:latin typeface="Aptos" panose="020B0004020202020204" pitchFamily="34" charset="0"/>
            </a:endParaRPr>
          </a:p>
          <a:p>
            <a:pPr marL="342900" indent="-342900">
              <a:lnSpc>
                <a:spcPct val="150000"/>
              </a:lnSpc>
              <a:buFont typeface="Wingdings" panose="05000000000000000000" pitchFamily="2" charset="2"/>
              <a:buChar char="Ø"/>
            </a:pPr>
            <a:endParaRPr lang="en-US" sz="2100" b="1" dirty="0">
              <a:solidFill>
                <a:schemeClr val="accent1">
                  <a:lumMod val="50000"/>
                </a:schemeClr>
              </a:solidFill>
              <a:latin typeface="Aptos" panose="020B0004020202020204" pitchFamily="34" charset="0"/>
            </a:endParaRPr>
          </a:p>
          <a:p>
            <a:pPr marL="342900" indent="-342900">
              <a:lnSpc>
                <a:spcPct val="150000"/>
              </a:lnSpc>
              <a:buFont typeface="Wingdings" panose="05000000000000000000" pitchFamily="2" charset="2"/>
              <a:buChar char="Ø"/>
            </a:pPr>
            <a:endParaRPr lang="en-US" sz="2100" b="1" dirty="0">
              <a:solidFill>
                <a:schemeClr val="accent1">
                  <a:lumMod val="50000"/>
                </a:schemeClr>
              </a:solidFill>
              <a:latin typeface="Aptos" panose="020B0004020202020204" pitchFamily="34" charset="0"/>
            </a:endParaRPr>
          </a:p>
          <a:p>
            <a:pPr marL="342900" indent="-342900">
              <a:lnSpc>
                <a:spcPct val="150000"/>
              </a:lnSpc>
              <a:buFont typeface="Wingdings" panose="05000000000000000000" pitchFamily="2" charset="2"/>
              <a:buChar char="v"/>
            </a:pPr>
            <a:r>
              <a:rPr lang="en-US" sz="2400" b="1" dirty="0">
                <a:solidFill>
                  <a:schemeClr val="accent1">
                    <a:lumMod val="50000"/>
                  </a:schemeClr>
                </a:solidFill>
                <a:latin typeface="Aptos" panose="020B0004020202020204" pitchFamily="34" charset="0"/>
              </a:rPr>
              <a:t>Assertive Communication </a:t>
            </a:r>
          </a:p>
          <a:p>
            <a:pPr marL="342900" indent="-342900">
              <a:lnSpc>
                <a:spcPct val="150000"/>
              </a:lnSpc>
              <a:buFont typeface="Wingdings" panose="05000000000000000000" pitchFamily="2" charset="2"/>
              <a:buChar char="v"/>
            </a:pPr>
            <a:r>
              <a:rPr lang="en-US" sz="2400" b="1" dirty="0">
                <a:solidFill>
                  <a:schemeClr val="accent1">
                    <a:lumMod val="50000"/>
                  </a:schemeClr>
                </a:solidFill>
                <a:latin typeface="Aptos" panose="020B0004020202020204" pitchFamily="34" charset="0"/>
              </a:rPr>
              <a:t>Aggressive Communication </a:t>
            </a:r>
          </a:p>
          <a:p>
            <a:pPr marL="342900" indent="-342900">
              <a:lnSpc>
                <a:spcPct val="150000"/>
              </a:lnSpc>
              <a:buFont typeface="Wingdings" panose="05000000000000000000" pitchFamily="2" charset="2"/>
              <a:buChar char="v"/>
            </a:pPr>
            <a:r>
              <a:rPr lang="en-US" sz="2400" b="1" dirty="0">
                <a:solidFill>
                  <a:schemeClr val="accent1">
                    <a:lumMod val="50000"/>
                  </a:schemeClr>
                </a:solidFill>
                <a:latin typeface="Aptos" panose="020B0004020202020204" pitchFamily="34" charset="0"/>
              </a:rPr>
              <a:t>Passive Communication </a:t>
            </a:r>
          </a:p>
          <a:p>
            <a:pPr marL="342900" indent="-342900">
              <a:lnSpc>
                <a:spcPct val="150000"/>
              </a:lnSpc>
              <a:buFont typeface="Wingdings" panose="05000000000000000000" pitchFamily="2" charset="2"/>
              <a:buChar char="v"/>
            </a:pPr>
            <a:r>
              <a:rPr lang="en-US" sz="2400" b="1" dirty="0">
                <a:solidFill>
                  <a:schemeClr val="accent1">
                    <a:lumMod val="50000"/>
                  </a:schemeClr>
                </a:solidFill>
                <a:latin typeface="Aptos" panose="020B0004020202020204" pitchFamily="34" charset="0"/>
              </a:rPr>
              <a:t>Passive-Aggressive Communication </a:t>
            </a:r>
          </a:p>
          <a:p>
            <a:pPr>
              <a:lnSpc>
                <a:spcPct val="150000"/>
              </a:lnSpc>
            </a:pPr>
            <a:endParaRPr lang="en-US" sz="2100" b="1" dirty="0">
              <a:solidFill>
                <a:schemeClr val="accent1">
                  <a:lumMod val="50000"/>
                </a:schemeClr>
              </a:solidFill>
              <a:latin typeface="Aptos" panose="020B0004020202020204" pitchFamily="34" charset="0"/>
            </a:endParaRPr>
          </a:p>
          <a:p>
            <a:pPr>
              <a:lnSpc>
                <a:spcPct val="150000"/>
              </a:lnSpc>
            </a:pPr>
            <a:r>
              <a:rPr lang="en-US" sz="2100" b="1" dirty="0">
                <a:solidFill>
                  <a:schemeClr val="accent1">
                    <a:lumMod val="50000"/>
                  </a:schemeClr>
                </a:solidFill>
                <a:latin typeface="Aptos" panose="020B0004020202020204" pitchFamily="34" charset="0"/>
              </a:rPr>
              <a:t>Video: </a:t>
            </a:r>
            <a:r>
              <a:rPr lang="en-US" sz="2100" b="1" dirty="0">
                <a:solidFill>
                  <a:schemeClr val="accent1">
                    <a:lumMod val="50000"/>
                  </a:schemeClr>
                </a:solidFill>
                <a:latin typeface="Aptos" panose="020B0004020202020204" pitchFamily="34" charset="0"/>
                <a:hlinkClick r:id="rId3">
                  <a:extLst>
                    <a:ext uri="{A12FA001-AC4F-418D-AE19-62706E023703}">
                      <ahyp:hlinkClr xmlns:ahyp="http://schemas.microsoft.com/office/drawing/2018/hyperlinkcolor" val="tx"/>
                    </a:ext>
                  </a:extLst>
                </a:hlinkClick>
              </a:rPr>
              <a:t>Communication Styles</a:t>
            </a:r>
            <a:r>
              <a:rPr lang="en-US" sz="2100" b="1" dirty="0">
                <a:solidFill>
                  <a:schemeClr val="accent1">
                    <a:lumMod val="50000"/>
                  </a:schemeClr>
                </a:solidFill>
                <a:latin typeface="Aptos" panose="020B0004020202020204" pitchFamily="34" charset="0"/>
              </a:rPr>
              <a:t> (Broomer, 2020).</a:t>
            </a: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25CE3BD9-65D7-2653-3CA9-3ABDAEA223A0}"/>
              </a:ext>
            </a:extLst>
          </p:cNvPr>
          <p:cNvPicPr>
            <a:picLocks noChangeAspect="1"/>
          </p:cNvPicPr>
          <p:nvPr/>
        </p:nvPicPr>
        <p:blipFill>
          <a:blip r:embed="rId4"/>
          <a:stretch>
            <a:fillRect/>
          </a:stretch>
        </p:blipFill>
        <p:spPr>
          <a:xfrm>
            <a:off x="8238963" y="2019153"/>
            <a:ext cx="2180484" cy="2819694"/>
          </a:xfrm>
          <a:prstGeom prst="rect">
            <a:avLst/>
          </a:prstGeom>
          <a:ln>
            <a:solidFill>
              <a:schemeClr val="tx1"/>
            </a:solidFill>
          </a:ln>
        </p:spPr>
      </p:pic>
    </p:spTree>
    <p:extLst>
      <p:ext uri="{BB962C8B-B14F-4D97-AF65-F5344CB8AC3E}">
        <p14:creationId xmlns:p14="http://schemas.microsoft.com/office/powerpoint/2010/main" val="263677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Barriers to Effective Communication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148CD613-8637-C08F-C899-0DC9347EE70A}"/>
              </a:ext>
            </a:extLst>
          </p:cNvPr>
          <p:cNvSpPr txBox="1">
            <a:spLocks/>
          </p:cNvSpPr>
          <p:nvPr/>
        </p:nvSpPr>
        <p:spPr>
          <a:xfrm>
            <a:off x="623914" y="3429000"/>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Physical Barriers</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Emotional Barriers</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Perceptual Barriers (only hear what you want to hear)</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Information Overload</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Lack of Interest</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Interruptions or Poor Listening Skills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Cultural and Language Differences</a:t>
            </a:r>
          </a:p>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2AEF9A84-6FD8-A37E-F7B5-30D0CD9A93C4}"/>
              </a:ext>
            </a:extLst>
          </p:cNvPr>
          <p:cNvPicPr>
            <a:picLocks noChangeAspect="1"/>
          </p:cNvPicPr>
          <p:nvPr/>
        </p:nvPicPr>
        <p:blipFill>
          <a:blip r:embed="rId3"/>
          <a:stretch>
            <a:fillRect/>
          </a:stretch>
        </p:blipFill>
        <p:spPr>
          <a:xfrm>
            <a:off x="8244353" y="2427148"/>
            <a:ext cx="3449002" cy="2540059"/>
          </a:xfrm>
          <a:prstGeom prst="rect">
            <a:avLst/>
          </a:prstGeom>
          <a:ln>
            <a:solidFill>
              <a:schemeClr val="tx1"/>
            </a:solidFill>
          </a:ln>
        </p:spPr>
      </p:pic>
    </p:spTree>
    <p:extLst>
      <p:ext uri="{BB962C8B-B14F-4D97-AF65-F5344CB8AC3E}">
        <p14:creationId xmlns:p14="http://schemas.microsoft.com/office/powerpoint/2010/main" val="3127411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4A30C-CA22-C74C-3482-CB265BE151D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86EECBA-2A19-C7FA-EF75-EE5432A566F0}"/>
              </a:ext>
            </a:extLst>
          </p:cNvPr>
          <p:cNvPicPr>
            <a:picLocks noChangeAspect="1"/>
          </p:cNvPicPr>
          <p:nvPr/>
        </p:nvPicPr>
        <p:blipFill>
          <a:blip r:embed="rId3"/>
          <a:srcRect t="4760"/>
          <a:stretch>
            <a:fillRect/>
          </a:stretch>
        </p:blipFill>
        <p:spPr>
          <a:xfrm>
            <a:off x="1700054" y="141539"/>
            <a:ext cx="8791891" cy="5861260"/>
          </a:xfrm>
          <a:prstGeom prst="rect">
            <a:avLst/>
          </a:prstGeom>
        </p:spPr>
      </p:pic>
      <p:sp>
        <p:nvSpPr>
          <p:cNvPr id="4" name="Title 1">
            <a:extLst>
              <a:ext uri="{FF2B5EF4-FFF2-40B4-BE49-F238E27FC236}">
                <a16:creationId xmlns:a16="http://schemas.microsoft.com/office/drawing/2014/main" id="{1CDA68AA-F718-CF69-613B-19A66BA376A2}"/>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Body Language </a:t>
            </a:r>
            <a:endParaRPr lang="en-GB" sz="4800" dirty="0">
              <a:solidFill>
                <a:schemeClr val="bg1"/>
              </a:solidFill>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98D56753-AB8E-AF51-0AC1-9016F609782D}"/>
              </a:ext>
            </a:extLst>
          </p:cNvPr>
          <p:cNvSpPr txBox="1"/>
          <p:nvPr/>
        </p:nvSpPr>
        <p:spPr>
          <a:xfrm>
            <a:off x="3237375" y="1800376"/>
            <a:ext cx="6094990" cy="2164952"/>
          </a:xfrm>
          <a:prstGeom prst="rect">
            <a:avLst/>
          </a:prstGeom>
          <a:noFill/>
        </p:spPr>
        <p:txBody>
          <a:bodyPr wrap="square">
            <a:spAutoFit/>
          </a:bodyPr>
          <a:lstStyle/>
          <a:p>
            <a:pPr marL="342900" indent="-342900">
              <a:lnSpc>
                <a:spcPct val="150000"/>
              </a:lnSpc>
              <a:buFont typeface="Wingdings" panose="05000000000000000000" pitchFamily="2" charset="2"/>
              <a:buChar char="§"/>
            </a:pPr>
            <a:r>
              <a:rPr lang="en-US" sz="2300" dirty="0">
                <a:solidFill>
                  <a:schemeClr val="accent1">
                    <a:lumMod val="50000"/>
                  </a:schemeClr>
                </a:solidFill>
                <a:latin typeface="Aptos" panose="020B0004020202020204" pitchFamily="34" charset="0"/>
              </a:rPr>
              <a:t>Non-verbal communication </a:t>
            </a:r>
          </a:p>
          <a:p>
            <a:pPr marL="342900" indent="-342900">
              <a:lnSpc>
                <a:spcPct val="150000"/>
              </a:lnSpc>
              <a:buFont typeface="Wingdings" panose="05000000000000000000" pitchFamily="2" charset="2"/>
              <a:buChar char="§"/>
            </a:pPr>
            <a:r>
              <a:rPr lang="en-US" sz="2300" dirty="0">
                <a:solidFill>
                  <a:schemeClr val="accent1">
                    <a:lumMod val="50000"/>
                  </a:schemeClr>
                </a:solidFill>
                <a:latin typeface="Aptos" panose="020B0004020202020204" pitchFamily="34" charset="0"/>
              </a:rPr>
              <a:t>Conveying emotions and intentions </a:t>
            </a:r>
          </a:p>
          <a:p>
            <a:pPr marL="342900" indent="-342900">
              <a:lnSpc>
                <a:spcPct val="150000"/>
              </a:lnSpc>
              <a:buFont typeface="Wingdings" panose="05000000000000000000" pitchFamily="2" charset="2"/>
              <a:buChar char="§"/>
            </a:pPr>
            <a:r>
              <a:rPr lang="en-US" sz="2300" dirty="0">
                <a:solidFill>
                  <a:schemeClr val="accent1">
                    <a:lumMod val="50000"/>
                  </a:schemeClr>
                </a:solidFill>
                <a:latin typeface="Aptos" panose="020B0004020202020204" pitchFamily="34" charset="0"/>
              </a:rPr>
              <a:t>Enhancement of verbal communication </a:t>
            </a:r>
          </a:p>
          <a:p>
            <a:pPr marL="342900" indent="-342900">
              <a:lnSpc>
                <a:spcPct val="150000"/>
              </a:lnSpc>
              <a:buFont typeface="Wingdings" panose="05000000000000000000" pitchFamily="2" charset="2"/>
              <a:buChar char="§"/>
            </a:pPr>
            <a:r>
              <a:rPr lang="en-US" sz="2300" dirty="0">
                <a:solidFill>
                  <a:schemeClr val="accent1">
                    <a:lumMod val="50000"/>
                  </a:schemeClr>
                </a:solidFill>
                <a:latin typeface="Aptos" panose="020B0004020202020204" pitchFamily="34" charset="0"/>
              </a:rPr>
              <a:t>Cultural variations </a:t>
            </a:r>
          </a:p>
        </p:txBody>
      </p:sp>
    </p:spTree>
    <p:extLst>
      <p:ext uri="{BB962C8B-B14F-4D97-AF65-F5344CB8AC3E}">
        <p14:creationId xmlns:p14="http://schemas.microsoft.com/office/powerpoint/2010/main" val="36211093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3120C-7D52-5D24-EC71-9126653175F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ED88293-CAFF-E7A1-E5CA-EE85190CD781}"/>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TED Talk </a:t>
            </a:r>
            <a:r>
              <a:rPr lang="en-GB" sz="4000" b="1" dirty="0">
                <a:solidFill>
                  <a:schemeClr val="bg1"/>
                </a:solidFill>
              </a:rPr>
              <a:t>– Reading Minds Through Body Language</a:t>
            </a:r>
            <a:endParaRPr lang="en-GB" sz="4000" dirty="0">
              <a:solidFill>
                <a:schemeClr val="bg1"/>
              </a:solidFill>
            </a:endParaRPr>
          </a:p>
        </p:txBody>
      </p:sp>
      <p:sp>
        <p:nvSpPr>
          <p:cNvPr id="2" name="Title 1">
            <a:extLst>
              <a:ext uri="{FF2B5EF4-FFF2-40B4-BE49-F238E27FC236}">
                <a16:creationId xmlns:a16="http://schemas.microsoft.com/office/drawing/2014/main" id="{C23FD4D7-AA32-D320-40BE-9CF8DF402156}"/>
              </a:ext>
            </a:extLst>
          </p:cNvPr>
          <p:cNvSpPr txBox="1">
            <a:spLocks/>
          </p:cNvSpPr>
          <p:nvPr/>
        </p:nvSpPr>
        <p:spPr>
          <a:xfrm>
            <a:off x="565548" y="1605128"/>
            <a:ext cx="6302180" cy="392895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3" name="Online Media 2" title="Reading minds through body language | Lynne Franklin | TEDxNaperville">
            <a:hlinkClick r:id="" action="ppaction://media"/>
            <a:extLst>
              <a:ext uri="{FF2B5EF4-FFF2-40B4-BE49-F238E27FC236}">
                <a16:creationId xmlns:a16="http://schemas.microsoft.com/office/drawing/2014/main" id="{69BA7A51-F06F-F1FE-30DF-71DACEF46A26}"/>
              </a:ext>
            </a:extLst>
          </p:cNvPr>
          <p:cNvPicPr>
            <a:picLocks noRot="1" noChangeAspect="1"/>
          </p:cNvPicPr>
          <p:nvPr>
            <a:videoFile r:link="rId1"/>
          </p:nvPr>
        </p:nvPicPr>
        <p:blipFill>
          <a:blip r:embed="rId4"/>
          <a:stretch>
            <a:fillRect/>
          </a:stretch>
        </p:blipFill>
        <p:spPr>
          <a:xfrm>
            <a:off x="2037617" y="1496181"/>
            <a:ext cx="7739163" cy="4370522"/>
          </a:xfrm>
          <a:prstGeom prst="rect">
            <a:avLst/>
          </a:prstGeom>
        </p:spPr>
      </p:pic>
      <p:sp>
        <p:nvSpPr>
          <p:cNvPr id="7" name="TextBox 6">
            <a:extLst>
              <a:ext uri="{FF2B5EF4-FFF2-40B4-BE49-F238E27FC236}">
                <a16:creationId xmlns:a16="http://schemas.microsoft.com/office/drawing/2014/main" id="{B9DF4258-BF12-D2AF-0D5D-170977FC2D4F}"/>
              </a:ext>
            </a:extLst>
          </p:cNvPr>
          <p:cNvSpPr txBox="1"/>
          <p:nvPr/>
        </p:nvSpPr>
        <p:spPr>
          <a:xfrm>
            <a:off x="4805591" y="6199321"/>
            <a:ext cx="2169763" cy="371959"/>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(TEDx Talks, 2017)</a:t>
            </a:r>
          </a:p>
        </p:txBody>
      </p:sp>
      <p:sp>
        <p:nvSpPr>
          <p:cNvPr id="5" name="TextBox 4">
            <a:extLst>
              <a:ext uri="{FF2B5EF4-FFF2-40B4-BE49-F238E27FC236}">
                <a16:creationId xmlns:a16="http://schemas.microsoft.com/office/drawing/2014/main" id="{9F62AF4A-9D43-994A-DFB1-3968674A3F14}"/>
              </a:ext>
            </a:extLst>
          </p:cNvPr>
          <p:cNvSpPr txBox="1"/>
          <p:nvPr/>
        </p:nvSpPr>
        <p:spPr>
          <a:xfrm>
            <a:off x="10445857" y="5153187"/>
            <a:ext cx="1876916" cy="923330"/>
          </a:xfrm>
          <a:prstGeom prst="rect">
            <a:avLst/>
          </a:prstGeom>
          <a:noFill/>
        </p:spPr>
        <p:txBody>
          <a:bodyPr wrap="square" rtlCol="0">
            <a:spAutoFit/>
          </a:bodyPr>
          <a:lstStyle/>
          <a:p>
            <a:r>
              <a:rPr lang="en-GB" dirty="0">
                <a:latin typeface="Aptos" panose="020B0004020202020204" pitchFamily="34" charset="0"/>
                <a:hlinkClick r:id="rId5"/>
              </a:rPr>
              <a:t>Video</a:t>
            </a:r>
            <a:endParaRPr lang="en-GB" dirty="0">
              <a:latin typeface="Aptos" panose="020B0004020202020204" pitchFamily="34" charset="0"/>
            </a:endParaRPr>
          </a:p>
          <a:p>
            <a:endParaRPr lang="en-GB" dirty="0"/>
          </a:p>
          <a:p>
            <a:endParaRPr lang="en-GB" dirty="0"/>
          </a:p>
        </p:txBody>
      </p:sp>
    </p:spTree>
    <p:extLst>
      <p:ext uri="{BB962C8B-B14F-4D97-AF65-F5344CB8AC3E}">
        <p14:creationId xmlns:p14="http://schemas.microsoft.com/office/powerpoint/2010/main" val="226811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2F6EE-24F2-CAE1-1580-3023D0D8B46D}"/>
              </a:ext>
            </a:extLst>
          </p:cNvPr>
          <p:cNvSpPr>
            <a:spLocks noGrp="1"/>
          </p:cNvSpPr>
          <p:nvPr>
            <p:ph type="ctrTitle"/>
          </p:nvPr>
        </p:nvSpPr>
        <p:spPr/>
        <p:txBody>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High Context vs Low Context Cultures</a:t>
            </a:r>
          </a:p>
        </p:txBody>
      </p:sp>
      <p:sp>
        <p:nvSpPr>
          <p:cNvPr id="3" name="Subtitle 2">
            <a:extLst>
              <a:ext uri="{FF2B5EF4-FFF2-40B4-BE49-F238E27FC236}">
                <a16:creationId xmlns:a16="http://schemas.microsoft.com/office/drawing/2014/main" id="{45E4765F-DCB5-7107-8C02-D74DF3044CBA}"/>
              </a:ext>
            </a:extLst>
          </p:cNvPr>
          <p:cNvSpPr>
            <a:spLocks noGrp="1"/>
          </p:cNvSpPr>
          <p:nvPr>
            <p:ph type="subTitle" idx="1"/>
          </p:nvPr>
        </p:nvSpPr>
        <p:spPr/>
        <p:txBody>
          <a:bodyPr/>
          <a:lstStyle/>
          <a:p>
            <a:r>
              <a:rPr lang="en-GB" b="1" dirty="0">
                <a:solidFill>
                  <a:schemeClr val="bg1"/>
                </a:solidFill>
                <a:effectLst>
                  <a:outerShdw blurRad="38100" dist="38100" dir="2700000" algn="tl">
                    <a:srgbClr val="000000">
                      <a:alpha val="43137"/>
                    </a:srgbClr>
                  </a:outerShdw>
                </a:effectLst>
                <a:latin typeface="Aptos" panose="020B0004020202020204" pitchFamily="34" charset="0"/>
              </a:rPr>
              <a:t>Edward T. Hall</a:t>
            </a:r>
          </a:p>
        </p:txBody>
      </p:sp>
    </p:spTree>
    <p:extLst>
      <p:ext uri="{BB962C8B-B14F-4D97-AF65-F5344CB8AC3E}">
        <p14:creationId xmlns:p14="http://schemas.microsoft.com/office/powerpoint/2010/main" val="2077468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Edward T. Hall</a:t>
            </a:r>
            <a:endParaRPr lang="en-GB"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ED1AD8F-9E30-AB9D-A263-1BE830FEA7CA}"/>
              </a:ext>
            </a:extLst>
          </p:cNvPr>
          <p:cNvSpPr txBox="1">
            <a:spLocks/>
          </p:cNvSpPr>
          <p:nvPr/>
        </p:nvSpPr>
        <p:spPr>
          <a:xfrm>
            <a:off x="497731" y="2983473"/>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57175" indent="-257175">
              <a:lnSpc>
                <a:spcPct val="150000"/>
              </a:lnSpc>
              <a:buFont typeface="Wingdings" panose="05000000000000000000" pitchFamily="2" charset="2"/>
              <a:buChar char="§"/>
            </a:pPr>
            <a:r>
              <a:rPr lang="en-GB" sz="2400" dirty="0">
                <a:latin typeface="Aptos" panose="020B0004020202020204" pitchFamily="34" charset="0"/>
              </a:rPr>
              <a:t>Research on Communications</a:t>
            </a:r>
          </a:p>
          <a:p>
            <a:pPr marL="257175" indent="-257175">
              <a:lnSpc>
                <a:spcPct val="150000"/>
              </a:lnSpc>
              <a:buFont typeface="Wingdings" panose="05000000000000000000" pitchFamily="2" charset="2"/>
              <a:buChar char="§"/>
            </a:pPr>
            <a:r>
              <a:rPr lang="en-GB" sz="2400" dirty="0">
                <a:latin typeface="Aptos" panose="020B0004020202020204" pitchFamily="34" charset="0"/>
              </a:rPr>
              <a:t>Proxemics/Chronemics</a:t>
            </a:r>
          </a:p>
          <a:p>
            <a:pPr marL="257175" indent="-257175">
              <a:lnSpc>
                <a:spcPct val="150000"/>
              </a:lnSpc>
              <a:buFont typeface="Wingdings" panose="05000000000000000000" pitchFamily="2" charset="2"/>
              <a:buChar char="§"/>
            </a:pPr>
            <a:r>
              <a:rPr lang="en-GB" sz="2400" dirty="0">
                <a:latin typeface="Aptos" panose="020B0004020202020204" pitchFamily="34" charset="0"/>
              </a:rPr>
              <a:t>High/Low Context Cultures</a:t>
            </a: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5" name="Picture 4" descr="Edward T. Hall quote: Culture hides more than it reveals, and strangely  enough what...">
            <a:extLst>
              <a:ext uri="{FF2B5EF4-FFF2-40B4-BE49-F238E27FC236}">
                <a16:creationId xmlns:a16="http://schemas.microsoft.com/office/drawing/2014/main" id="{7F4344EC-6F01-2ED5-4C71-A4FD0438C0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7720" y="2098801"/>
            <a:ext cx="6470362" cy="3044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8252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F97E1D-767B-BB54-7D16-EA928BDBA7B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88428E65-2E7A-17AE-8D5A-69E17A03F95C}"/>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Low Vs High Context Cultures</a:t>
            </a:r>
            <a:endParaRPr lang="en-GB" dirty="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9B59054C-E0C6-79FB-10E9-79E2D4B7B32C}"/>
              </a:ext>
            </a:extLst>
          </p:cNvPr>
          <p:cNvSpPr txBox="1"/>
          <p:nvPr/>
        </p:nvSpPr>
        <p:spPr>
          <a:xfrm>
            <a:off x="303180" y="1511086"/>
            <a:ext cx="11585641" cy="3954929"/>
          </a:xfrm>
          <a:prstGeom prst="rect">
            <a:avLst/>
          </a:prstGeom>
          <a:noFill/>
        </p:spPr>
        <p:txBody>
          <a:bodyPr wrap="square" rtlCol="0">
            <a:spAutoFit/>
          </a:bodyPr>
          <a:lstStyle/>
          <a:p>
            <a:pPr>
              <a:lnSpc>
                <a:spcPct val="150000"/>
              </a:lnSpc>
            </a:pPr>
            <a:r>
              <a:rPr lang="en-GB" sz="2200" b="1" dirty="0">
                <a:solidFill>
                  <a:schemeClr val="accent6">
                    <a:lumMod val="50000"/>
                  </a:schemeClr>
                </a:solidFill>
                <a:latin typeface="Aptos" panose="020B0004020202020204" pitchFamily="34" charset="0"/>
              </a:rPr>
              <a:t>Low Context Cultures:</a:t>
            </a:r>
          </a:p>
          <a:p>
            <a:pPr marL="285750" indent="-285750">
              <a:lnSpc>
                <a:spcPct val="150000"/>
              </a:lnSpc>
              <a:buFont typeface="Wingdings" panose="05000000000000000000" pitchFamily="2" charset="2"/>
              <a:buChar char="§"/>
            </a:pPr>
            <a:r>
              <a:rPr lang="en-GB" sz="2200" dirty="0">
                <a:latin typeface="Aptos" panose="020B0004020202020204" pitchFamily="34" charset="0"/>
              </a:rPr>
              <a:t>Communication is direct and clear</a:t>
            </a:r>
          </a:p>
          <a:p>
            <a:pPr marL="285750" indent="-285750">
              <a:lnSpc>
                <a:spcPct val="150000"/>
              </a:lnSpc>
              <a:buFont typeface="Wingdings" panose="05000000000000000000" pitchFamily="2" charset="2"/>
              <a:buChar char="§"/>
            </a:pPr>
            <a:r>
              <a:rPr lang="en-GB" sz="2200" dirty="0">
                <a:latin typeface="Aptos" panose="020B0004020202020204" pitchFamily="34" charset="0"/>
              </a:rPr>
              <a:t>People say exactly what they mean</a:t>
            </a:r>
          </a:p>
          <a:p>
            <a:pPr marL="285750" indent="-285750">
              <a:lnSpc>
                <a:spcPct val="150000"/>
              </a:lnSpc>
              <a:buFont typeface="Wingdings" panose="05000000000000000000" pitchFamily="2" charset="2"/>
              <a:buChar char="§"/>
            </a:pPr>
            <a:r>
              <a:rPr lang="en-GB" sz="2200" dirty="0">
                <a:latin typeface="Aptos" panose="020B0004020202020204" pitchFamily="34" charset="0"/>
              </a:rPr>
              <a:t>Common in places like the </a:t>
            </a:r>
            <a:r>
              <a:rPr lang="en-GB" sz="2200" b="1" dirty="0">
                <a:latin typeface="Aptos" panose="020B0004020202020204" pitchFamily="34" charset="0"/>
              </a:rPr>
              <a:t>United States, Germany, and Scandinavia</a:t>
            </a:r>
          </a:p>
          <a:p>
            <a:pPr marL="285750" indent="-285750">
              <a:lnSpc>
                <a:spcPct val="150000"/>
              </a:lnSpc>
              <a:buFont typeface="Wingdings" panose="05000000000000000000" pitchFamily="2" charset="2"/>
              <a:buChar char="§"/>
            </a:pPr>
            <a:endParaRPr lang="en-GB" sz="2200" b="1" dirty="0">
              <a:latin typeface="Aptos" panose="020B0004020202020204" pitchFamily="34" charset="0"/>
            </a:endParaRPr>
          </a:p>
          <a:p>
            <a:pPr fontAlgn="t">
              <a:lnSpc>
                <a:spcPct val="100000"/>
              </a:lnSpc>
              <a:buNone/>
            </a:pPr>
            <a:r>
              <a:rPr lang="en-GB" sz="2200" b="1" dirty="0">
                <a:solidFill>
                  <a:schemeClr val="accent6">
                    <a:lumMod val="75000"/>
                  </a:schemeClr>
                </a:solidFill>
                <a:latin typeface="Aptos" panose="020B0004020202020204" pitchFamily="34" charset="0"/>
              </a:rPr>
              <a:t>Example:</a:t>
            </a:r>
          </a:p>
          <a:p>
            <a:pPr fontAlgn="t">
              <a:lnSpc>
                <a:spcPct val="100000"/>
              </a:lnSpc>
              <a:buNone/>
            </a:pPr>
            <a:r>
              <a:rPr lang="en-GB" sz="2200" dirty="0">
                <a:solidFill>
                  <a:schemeClr val="accent6">
                    <a:lumMod val="75000"/>
                  </a:schemeClr>
                </a:solidFill>
                <a:latin typeface="Aptos" panose="020B0004020202020204" pitchFamily="34" charset="0"/>
              </a:rPr>
              <a:t>A hotel guest approaches reception and says: “The room is too noisy. I would like to move to a quieter room, please.”</a:t>
            </a:r>
          </a:p>
          <a:p>
            <a:pPr marL="285750" indent="-285750">
              <a:buFont typeface="Wingdings" panose="05000000000000000000" pitchFamily="2" charset="2"/>
              <a:buChar char="§"/>
            </a:pPr>
            <a:endParaRPr lang="en-GB" sz="2000" b="1" dirty="0">
              <a:latin typeface="Aptos" panose="020B0004020202020204" pitchFamily="34" charset="0"/>
            </a:endParaRPr>
          </a:p>
        </p:txBody>
      </p:sp>
    </p:spTree>
    <p:extLst>
      <p:ext uri="{BB962C8B-B14F-4D97-AF65-F5344CB8AC3E}">
        <p14:creationId xmlns:p14="http://schemas.microsoft.com/office/powerpoint/2010/main" val="40906645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1A028-029E-7163-8689-73D1699A960E}"/>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E0154830-7D25-B91C-B7D3-6E63E4B039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Low Vs High Context Cultures</a:t>
            </a:r>
            <a:endParaRPr lang="en-GB" dirty="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88792859-B1C7-FE71-29A9-994D7698F876}"/>
              </a:ext>
            </a:extLst>
          </p:cNvPr>
          <p:cNvSpPr txBox="1"/>
          <p:nvPr/>
        </p:nvSpPr>
        <p:spPr>
          <a:xfrm>
            <a:off x="303180" y="1405070"/>
            <a:ext cx="11585641" cy="5122236"/>
          </a:xfrm>
          <a:prstGeom prst="rect">
            <a:avLst/>
          </a:prstGeom>
          <a:noFill/>
        </p:spPr>
        <p:txBody>
          <a:bodyPr wrap="square" rtlCol="0">
            <a:spAutoFit/>
          </a:bodyPr>
          <a:lstStyle/>
          <a:p>
            <a:pPr>
              <a:lnSpc>
                <a:spcPct val="150000"/>
              </a:lnSpc>
            </a:pPr>
            <a:r>
              <a:rPr lang="en-GB" sz="2200" b="1" dirty="0">
                <a:solidFill>
                  <a:schemeClr val="accent5">
                    <a:lumMod val="50000"/>
                  </a:schemeClr>
                </a:solidFill>
                <a:latin typeface="Aptos" panose="020B0004020202020204" pitchFamily="34" charset="0"/>
              </a:rPr>
              <a:t>High Context Cultures:</a:t>
            </a:r>
          </a:p>
          <a:p>
            <a:pPr marL="285750" indent="-285750">
              <a:lnSpc>
                <a:spcPct val="150000"/>
              </a:lnSpc>
              <a:buFont typeface="Wingdings" panose="05000000000000000000" pitchFamily="2" charset="2"/>
              <a:buChar char="§"/>
            </a:pPr>
            <a:r>
              <a:rPr lang="en-GB" sz="2200" dirty="0">
                <a:latin typeface="Aptos" panose="020B0004020202020204" pitchFamily="34" charset="0"/>
              </a:rPr>
              <a:t>Communication is indirect and subtle.</a:t>
            </a:r>
          </a:p>
          <a:p>
            <a:pPr marL="285750" indent="-285750">
              <a:lnSpc>
                <a:spcPct val="150000"/>
              </a:lnSpc>
              <a:buFont typeface="Wingdings" panose="05000000000000000000" pitchFamily="2" charset="2"/>
              <a:buChar char="§"/>
            </a:pPr>
            <a:r>
              <a:rPr lang="en-GB" sz="2200" dirty="0">
                <a:latin typeface="Aptos" panose="020B0004020202020204" pitchFamily="34" charset="0"/>
              </a:rPr>
              <a:t>Much is understood through tone, body language, and shared experiences.</a:t>
            </a:r>
          </a:p>
          <a:p>
            <a:pPr marL="285750" indent="-285750">
              <a:lnSpc>
                <a:spcPct val="150000"/>
              </a:lnSpc>
              <a:buFont typeface="Wingdings" panose="05000000000000000000" pitchFamily="2" charset="2"/>
              <a:buChar char="§"/>
            </a:pPr>
            <a:r>
              <a:rPr lang="en-GB" sz="2200" dirty="0">
                <a:latin typeface="Aptos" panose="020B0004020202020204" pitchFamily="34" charset="0"/>
              </a:rPr>
              <a:t>Relationships and social harmony are very important.</a:t>
            </a:r>
          </a:p>
          <a:p>
            <a:pPr marL="285750" indent="-285750">
              <a:lnSpc>
                <a:spcPct val="150000"/>
              </a:lnSpc>
              <a:buFont typeface="Wingdings" panose="05000000000000000000" pitchFamily="2" charset="2"/>
              <a:buChar char="§"/>
            </a:pPr>
            <a:r>
              <a:rPr lang="en-GB" sz="2200" dirty="0">
                <a:latin typeface="Aptos" panose="020B0004020202020204" pitchFamily="34" charset="0"/>
              </a:rPr>
              <a:t>Common in places like </a:t>
            </a:r>
            <a:r>
              <a:rPr lang="en-GB" sz="2200" b="1" dirty="0">
                <a:latin typeface="Aptos" panose="020B0004020202020204" pitchFamily="34" charset="0"/>
              </a:rPr>
              <a:t>Japan</a:t>
            </a:r>
            <a:r>
              <a:rPr lang="en-GB" sz="2200" dirty="0">
                <a:latin typeface="Aptos" panose="020B0004020202020204" pitchFamily="34" charset="0"/>
              </a:rPr>
              <a:t>, </a:t>
            </a:r>
            <a:r>
              <a:rPr lang="en-GB" sz="2200" b="1" dirty="0">
                <a:latin typeface="Aptos" panose="020B0004020202020204" pitchFamily="34" charset="0"/>
              </a:rPr>
              <a:t>China</a:t>
            </a:r>
            <a:r>
              <a:rPr lang="en-GB" sz="2200" dirty="0">
                <a:latin typeface="Aptos" panose="020B0004020202020204" pitchFamily="34" charset="0"/>
              </a:rPr>
              <a:t>, and </a:t>
            </a:r>
            <a:r>
              <a:rPr lang="en-GB" sz="2200" b="1" dirty="0">
                <a:latin typeface="Aptos" panose="020B0004020202020204" pitchFamily="34" charset="0"/>
              </a:rPr>
              <a:t>Arab</a:t>
            </a:r>
            <a:r>
              <a:rPr lang="en-GB" sz="2200" dirty="0">
                <a:latin typeface="Aptos" panose="020B0004020202020204" pitchFamily="34" charset="0"/>
              </a:rPr>
              <a:t> </a:t>
            </a:r>
            <a:r>
              <a:rPr lang="en-GB" sz="2200" b="1" dirty="0">
                <a:latin typeface="Aptos" panose="020B0004020202020204" pitchFamily="34" charset="0"/>
              </a:rPr>
              <a:t>countries</a:t>
            </a:r>
            <a:r>
              <a:rPr lang="en-GB" sz="2200" dirty="0">
                <a:latin typeface="Aptos" panose="020B0004020202020204" pitchFamily="34" charset="0"/>
              </a:rPr>
              <a:t>.</a:t>
            </a:r>
          </a:p>
          <a:p>
            <a:pPr>
              <a:lnSpc>
                <a:spcPct val="150000"/>
              </a:lnSpc>
            </a:pPr>
            <a:endParaRPr lang="en-GB" sz="2200" b="1" dirty="0">
              <a:latin typeface="Aptos" panose="020B0004020202020204" pitchFamily="34" charset="0"/>
            </a:endParaRPr>
          </a:p>
          <a:p>
            <a:pPr fontAlgn="t">
              <a:lnSpc>
                <a:spcPct val="100000"/>
              </a:lnSpc>
              <a:buNone/>
            </a:pPr>
            <a:r>
              <a:rPr lang="en-GB" sz="2200" b="1" dirty="0">
                <a:solidFill>
                  <a:schemeClr val="accent5">
                    <a:lumMod val="75000"/>
                  </a:schemeClr>
                </a:solidFill>
                <a:latin typeface="Aptos" panose="020B0004020202020204" pitchFamily="34" charset="0"/>
              </a:rPr>
              <a:t>Example</a:t>
            </a:r>
            <a:r>
              <a:rPr lang="en-GB" sz="2200" dirty="0">
                <a:solidFill>
                  <a:schemeClr val="accent5">
                    <a:lumMod val="75000"/>
                  </a:schemeClr>
                </a:solidFill>
                <a:latin typeface="Aptos" panose="020B0004020202020204" pitchFamily="34" charset="0"/>
              </a:rPr>
              <a:t>:</a:t>
            </a:r>
          </a:p>
          <a:p>
            <a:pPr fontAlgn="t"/>
            <a:r>
              <a:rPr lang="en-GB" sz="2200" dirty="0">
                <a:solidFill>
                  <a:schemeClr val="accent5">
                    <a:lumMod val="75000"/>
                  </a:schemeClr>
                </a:solidFill>
                <a:latin typeface="Aptos" panose="020B0004020202020204" pitchFamily="34" charset="0"/>
              </a:rPr>
              <a:t>A hotel guest approaches reception and says: “I noticed some guests seem to be enjoying the area near my room quite late into the evening.” While speaking, the guest avoids directly complaining, speaks softly, and pauses before making the request.</a:t>
            </a:r>
          </a:p>
          <a:p>
            <a:pPr fontAlgn="t">
              <a:lnSpc>
                <a:spcPct val="100000"/>
              </a:lnSpc>
              <a:buNone/>
            </a:pPr>
            <a:endParaRPr lang="en-GB" sz="2200" dirty="0">
              <a:solidFill>
                <a:schemeClr val="accent5">
                  <a:lumMod val="75000"/>
                </a:schemeClr>
              </a:solidFill>
              <a:latin typeface="Aptos" panose="020B0004020202020204" pitchFamily="34" charset="0"/>
            </a:endParaRPr>
          </a:p>
          <a:p>
            <a:pPr marL="285750" indent="-285750">
              <a:buFont typeface="Wingdings" panose="05000000000000000000" pitchFamily="2" charset="2"/>
              <a:buChar char="§"/>
            </a:pPr>
            <a:endParaRPr lang="en-GB" sz="2000" b="1" dirty="0">
              <a:latin typeface="Aptos" panose="020B0004020202020204" pitchFamily="34" charset="0"/>
            </a:endParaRPr>
          </a:p>
        </p:txBody>
      </p:sp>
    </p:spTree>
    <p:extLst>
      <p:ext uri="{BB962C8B-B14F-4D97-AF65-F5344CB8AC3E}">
        <p14:creationId xmlns:p14="http://schemas.microsoft.com/office/powerpoint/2010/main" val="6383815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5CC1C-7840-9113-A845-17D98CB3757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6592FCC2-5994-AFEC-4005-66AB41074FBB}"/>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High Context Ideas</a:t>
            </a:r>
            <a:endParaRPr lang="en-GB" dirty="0">
              <a:solidFill>
                <a:schemeClr val="bg1"/>
              </a:solidFill>
              <a:effectLst>
                <a:outerShdw blurRad="38100" dist="38100" dir="2700000" algn="tl">
                  <a:srgbClr val="000000">
                    <a:alpha val="43137"/>
                  </a:srgbClr>
                </a:outerShdw>
              </a:effectLst>
            </a:endParaRPr>
          </a:p>
        </p:txBody>
      </p:sp>
      <p:sp>
        <p:nvSpPr>
          <p:cNvPr id="2" name="Content Placeholder 2">
            <a:extLst>
              <a:ext uri="{FF2B5EF4-FFF2-40B4-BE49-F238E27FC236}">
                <a16:creationId xmlns:a16="http://schemas.microsoft.com/office/drawing/2014/main" id="{1CCA02EC-83BE-75A9-F82E-48F07DE48C1D}"/>
              </a:ext>
            </a:extLst>
          </p:cNvPr>
          <p:cNvSpPr>
            <a:spLocks noGrp="1"/>
          </p:cNvSpPr>
          <p:nvPr>
            <p:ph idx="1"/>
          </p:nvPr>
        </p:nvSpPr>
        <p:spPr>
          <a:xfrm>
            <a:off x="1482119" y="1449682"/>
            <a:ext cx="9227761" cy="996857"/>
          </a:xfrm>
          <a:solidFill>
            <a:schemeClr val="bg1">
              <a:lumMod val="95000"/>
            </a:schemeClr>
          </a:solidFill>
          <a:ln>
            <a:solidFill>
              <a:schemeClr val="tx1"/>
            </a:solidFill>
          </a:ln>
        </p:spPr>
        <p:txBody>
          <a:bodyPr>
            <a:normAutofit/>
          </a:bodyPr>
          <a:lstStyle/>
          <a:p>
            <a:pPr algn="ctr">
              <a:buFont typeface="Wingdings" panose="05000000000000000000" pitchFamily="2" charset="2"/>
              <a:buChar char="§"/>
            </a:pPr>
            <a:r>
              <a:rPr lang="en-GB" sz="2400" dirty="0">
                <a:latin typeface="Aptos" panose="020B0004020202020204" pitchFamily="34" charset="0"/>
              </a:rPr>
              <a:t>A </a:t>
            </a:r>
            <a:r>
              <a:rPr lang="en-GB" sz="2400" b="1" dirty="0">
                <a:latin typeface="Aptos" panose="020B0004020202020204" pitchFamily="34" charset="0"/>
              </a:rPr>
              <a:t>high-context culture </a:t>
            </a:r>
            <a:r>
              <a:rPr lang="en-GB" sz="2400" dirty="0">
                <a:latin typeface="Aptos" panose="020B0004020202020204" pitchFamily="34" charset="0"/>
              </a:rPr>
              <a:t>is a culture in which people rely heavily on nonverbal and implicit communication.</a:t>
            </a:r>
          </a:p>
        </p:txBody>
      </p:sp>
      <p:sp>
        <p:nvSpPr>
          <p:cNvPr id="5" name="Content Placeholder 2">
            <a:extLst>
              <a:ext uri="{FF2B5EF4-FFF2-40B4-BE49-F238E27FC236}">
                <a16:creationId xmlns:a16="http://schemas.microsoft.com/office/drawing/2014/main" id="{3F89C293-B8AF-AF38-FB58-2EAC6F0CC968}"/>
              </a:ext>
            </a:extLst>
          </p:cNvPr>
          <p:cNvSpPr txBox="1">
            <a:spLocks/>
          </p:cNvSpPr>
          <p:nvPr/>
        </p:nvSpPr>
        <p:spPr>
          <a:xfrm>
            <a:off x="1482118" y="2658250"/>
            <a:ext cx="9227761" cy="2953793"/>
          </a:xfrm>
          <a:prstGeom prst="rect">
            <a:avLst/>
          </a:prstGeom>
          <a:solidFill>
            <a:schemeClr val="bg1">
              <a:lumMod val="95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
            </a:pPr>
            <a:r>
              <a:rPr lang="en-GB" sz="2200" u="sng" dirty="0">
                <a:latin typeface="Aptos" panose="020B0004020202020204" pitchFamily="34" charset="0"/>
              </a:rPr>
              <a:t>Examples</a:t>
            </a:r>
            <a:r>
              <a:rPr lang="en-GB" sz="2200" dirty="0">
                <a:latin typeface="Aptos" panose="020B0004020202020204" pitchFamily="34" charset="0"/>
              </a:rPr>
              <a:t>:</a:t>
            </a:r>
          </a:p>
          <a:p>
            <a:pPr marL="0" indent="0" algn="ctr">
              <a:buNone/>
            </a:pPr>
            <a:r>
              <a:rPr lang="en-GB" sz="2200" dirty="0">
                <a:latin typeface="Aptos" panose="020B0004020202020204" pitchFamily="34" charset="0"/>
              </a:rPr>
              <a:t>China</a:t>
            </a:r>
          </a:p>
          <a:p>
            <a:pPr marL="0" indent="0" algn="ctr">
              <a:buNone/>
            </a:pPr>
            <a:r>
              <a:rPr lang="en-GB" sz="2200" dirty="0">
                <a:latin typeface="Aptos" panose="020B0004020202020204" pitchFamily="34" charset="0"/>
              </a:rPr>
              <a:t>Japan</a:t>
            </a:r>
          </a:p>
          <a:p>
            <a:pPr marL="0" indent="0" algn="ctr">
              <a:buNone/>
            </a:pPr>
            <a:r>
              <a:rPr lang="en-GB" sz="2200" dirty="0">
                <a:latin typeface="Aptos" panose="020B0004020202020204" pitchFamily="34" charset="0"/>
              </a:rPr>
              <a:t>Korea</a:t>
            </a:r>
          </a:p>
          <a:p>
            <a:pPr marL="0" indent="0" algn="ctr">
              <a:buNone/>
            </a:pPr>
            <a:r>
              <a:rPr lang="en-GB" sz="2200" dirty="0">
                <a:latin typeface="Aptos" panose="020B0004020202020204" pitchFamily="34" charset="0"/>
              </a:rPr>
              <a:t>Brazil</a:t>
            </a:r>
          </a:p>
          <a:p>
            <a:pPr marL="0" indent="0" algn="ctr">
              <a:buNone/>
            </a:pPr>
            <a:r>
              <a:rPr lang="en-GB" sz="2200" dirty="0">
                <a:latin typeface="Aptos" panose="020B0004020202020204" pitchFamily="34" charset="0"/>
              </a:rPr>
              <a:t>Spain</a:t>
            </a:r>
          </a:p>
          <a:p>
            <a:pPr marL="0" indent="0" algn="ctr">
              <a:buNone/>
            </a:pPr>
            <a:r>
              <a:rPr lang="en-GB" sz="2200" dirty="0">
                <a:latin typeface="Aptos" panose="020B0004020202020204" pitchFamily="34" charset="0"/>
              </a:rPr>
              <a:t>Saudi Arabia</a:t>
            </a:r>
          </a:p>
          <a:p>
            <a:pPr marL="0" indent="0" algn="ctr">
              <a:buNone/>
            </a:pPr>
            <a:endParaRPr lang="en-GB" sz="1800" dirty="0"/>
          </a:p>
        </p:txBody>
      </p:sp>
    </p:spTree>
    <p:extLst>
      <p:ext uri="{BB962C8B-B14F-4D97-AF65-F5344CB8AC3E}">
        <p14:creationId xmlns:p14="http://schemas.microsoft.com/office/powerpoint/2010/main" val="25416472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6FC48-38CF-FB60-6D01-271FD9C3F8B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ABE11B-AD33-20A6-8B0E-804F3DF2D062}"/>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Low Context Ideas</a:t>
            </a:r>
            <a:endParaRPr lang="en-GB"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D767A78-0E74-F750-EF27-FFBCE3581AF3}"/>
              </a:ext>
            </a:extLst>
          </p:cNvPr>
          <p:cNvSpPr txBox="1">
            <a:spLocks/>
          </p:cNvSpPr>
          <p:nvPr/>
        </p:nvSpPr>
        <p:spPr>
          <a:xfrm>
            <a:off x="1181971" y="1573677"/>
            <a:ext cx="9828055" cy="1444892"/>
          </a:xfrm>
          <a:prstGeom prst="rect">
            <a:avLst/>
          </a:prstGeom>
          <a:solidFill>
            <a:schemeClr val="accent4">
              <a:lumMod val="20000"/>
              <a:lumOff val="80000"/>
            </a:schemeClr>
          </a:solidFill>
          <a:ln>
            <a:solidFill>
              <a:schemeClr val="tx1"/>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altLang="en-US" sz="2400" dirty="0">
                <a:latin typeface="Aptos" panose="020B0004020202020204" pitchFamily="34" charset="0"/>
              </a:rPr>
              <a:t>In a </a:t>
            </a:r>
            <a:r>
              <a:rPr lang="en-US" altLang="en-US" sz="2400" b="1" dirty="0">
                <a:latin typeface="Aptos" panose="020B0004020202020204" pitchFamily="34" charset="0"/>
              </a:rPr>
              <a:t>low-context culture</a:t>
            </a:r>
            <a:r>
              <a:rPr lang="en-US" altLang="en-US" sz="2400" dirty="0">
                <a:latin typeface="Aptos" panose="020B0004020202020204" pitchFamily="34" charset="0"/>
              </a:rPr>
              <a:t>, Hall argues, “most of the information must be in the transmitted message in order to make up for what is missing in the context.”</a:t>
            </a:r>
          </a:p>
          <a:p>
            <a:pPr>
              <a:buFont typeface="Wingdings" panose="05000000000000000000" pitchFamily="2" charset="2"/>
              <a:buChar char="§"/>
            </a:pPr>
            <a:r>
              <a:rPr lang="en-US" altLang="en-US" sz="2400" dirty="0">
                <a:latin typeface="Aptos" panose="020B0004020202020204" pitchFamily="34" charset="0"/>
              </a:rPr>
              <a:t>To members of a low-context culture, speakers in a high-context culture seem to talk around a subject and never get to the point.</a:t>
            </a:r>
          </a:p>
        </p:txBody>
      </p:sp>
      <p:pic>
        <p:nvPicPr>
          <p:cNvPr id="6" name="Picture 2" descr="https://encrypted-tbn2.gstatic.com/images?q=tbn:ANd9GcSB5fbXf9PeY1bXGiqjL4uNqZfboTUYdz2DjEz-EqjOBWtfWX5r">
            <a:extLst>
              <a:ext uri="{FF2B5EF4-FFF2-40B4-BE49-F238E27FC236}">
                <a16:creationId xmlns:a16="http://schemas.microsoft.com/office/drawing/2014/main" id="{66DF0B2F-11F8-FD35-1098-F7CAA3423157}"/>
              </a:ext>
            </a:extLst>
          </p:cNvPr>
          <p:cNvPicPr>
            <a:picLocks noChangeAspect="1" noChangeArrowheads="1"/>
          </p:cNvPicPr>
          <p:nvPr/>
        </p:nvPicPr>
        <p:blipFill>
          <a:blip r:embed="rId3"/>
          <a:srcRect/>
          <a:stretch>
            <a:fillRect/>
          </a:stretch>
        </p:blipFill>
        <p:spPr>
          <a:xfrm>
            <a:off x="2271539" y="3361122"/>
            <a:ext cx="7648920" cy="2336387"/>
          </a:xfrm>
          <a:prstGeom prst="rect">
            <a:avLst/>
          </a:prstGeom>
          <a:ln w="38100" cap="sq">
            <a:solidFill>
              <a:srgbClr val="000000"/>
            </a:solidFill>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197151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0E6B6-884F-8424-0F6D-7E0D48A1C4C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117E8822-F5B5-99A5-380A-AB37A8365DA2}"/>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High/Low Context Cultures – In Comparison</a:t>
            </a:r>
            <a:endParaRPr lang="en-GB" dirty="0">
              <a:solidFill>
                <a:schemeClr val="bg1"/>
              </a:solidFill>
              <a:effectLst>
                <a:outerShdw blurRad="38100" dist="38100" dir="2700000" algn="tl">
                  <a:srgbClr val="000000">
                    <a:alpha val="43137"/>
                  </a:srgbClr>
                </a:outerShdw>
              </a:effectLst>
            </a:endParaRPr>
          </a:p>
        </p:txBody>
      </p:sp>
      <p:pic>
        <p:nvPicPr>
          <p:cNvPr id="7" name="Content Placeholder 3">
            <a:extLst>
              <a:ext uri="{FF2B5EF4-FFF2-40B4-BE49-F238E27FC236}">
                <a16:creationId xmlns:a16="http://schemas.microsoft.com/office/drawing/2014/main" id="{503CF24D-EF00-4483-92A8-C467B0FEB1F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2715865" y="1435721"/>
            <a:ext cx="6760269" cy="4159913"/>
          </a:xfrm>
          <a:prstGeom prst="rect">
            <a:avLst/>
          </a:prstGeom>
        </p:spPr>
      </p:pic>
    </p:spTree>
    <p:extLst>
      <p:ext uri="{BB962C8B-B14F-4D97-AF65-F5344CB8AC3E}">
        <p14:creationId xmlns:p14="http://schemas.microsoft.com/office/powerpoint/2010/main" val="21298375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DCBB2-831A-25FE-9AA3-9F07687A4394}"/>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36650D6A-E956-3E0C-75CF-173FE42E4D12}"/>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High/Low Context Cultures – In Comparison</a:t>
            </a:r>
            <a:endParaRPr lang="en-GB" dirty="0">
              <a:solidFill>
                <a:schemeClr val="bg1"/>
              </a:solidFill>
              <a:effectLst>
                <a:outerShdw blurRad="38100" dist="38100" dir="2700000" algn="tl">
                  <a:srgbClr val="000000">
                    <a:alpha val="43137"/>
                  </a:srgbClr>
                </a:outerShdw>
              </a:effectLst>
            </a:endParaRPr>
          </a:p>
        </p:txBody>
      </p:sp>
      <p:pic>
        <p:nvPicPr>
          <p:cNvPr id="2" name="Content Placeholder 3">
            <a:extLst>
              <a:ext uri="{FF2B5EF4-FFF2-40B4-BE49-F238E27FC236}">
                <a16:creationId xmlns:a16="http://schemas.microsoft.com/office/drawing/2014/main" id="{0EFA57E1-A04C-6C4D-C851-81BDE0B8D51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2483362" y="1435721"/>
            <a:ext cx="6984638" cy="4143042"/>
          </a:xfrm>
          <a:prstGeom prst="rect">
            <a:avLst/>
          </a:prstGeom>
        </p:spPr>
      </p:pic>
    </p:spTree>
    <p:extLst>
      <p:ext uri="{BB962C8B-B14F-4D97-AF65-F5344CB8AC3E}">
        <p14:creationId xmlns:p14="http://schemas.microsoft.com/office/powerpoint/2010/main" val="42146047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72813-D9CD-CC8B-0716-906B26DEB2A1}"/>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D1EDF3F9-C0FD-E540-D207-286DAE5EA148}"/>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Examples</a:t>
            </a:r>
            <a:endParaRPr lang="en-GB" dirty="0">
              <a:solidFill>
                <a:schemeClr val="bg1"/>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0B29CC41-3283-FF80-7F46-74C6478A7A5A}"/>
              </a:ext>
            </a:extLst>
          </p:cNvPr>
          <p:cNvPicPr>
            <a:picLocks noChangeAspect="1"/>
          </p:cNvPicPr>
          <p:nvPr/>
        </p:nvPicPr>
        <p:blipFill rotWithShape="1">
          <a:blip r:embed="rId3"/>
          <a:srcRect l="31908" t="35544" r="14198" b="21975"/>
          <a:stretch/>
        </p:blipFill>
        <p:spPr>
          <a:xfrm>
            <a:off x="2135691" y="1567329"/>
            <a:ext cx="7920617" cy="4162248"/>
          </a:xfrm>
          <a:prstGeom prst="rect">
            <a:avLst/>
          </a:prstGeom>
          <a:ln>
            <a:solidFill>
              <a:schemeClr val="tx1"/>
            </a:solidFill>
          </a:ln>
        </p:spPr>
      </p:pic>
    </p:spTree>
    <p:extLst>
      <p:ext uri="{BB962C8B-B14F-4D97-AF65-F5344CB8AC3E}">
        <p14:creationId xmlns:p14="http://schemas.microsoft.com/office/powerpoint/2010/main" val="2478095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410D9-E90F-0A22-2974-4B8F62B805A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5CE3D71-72DB-73B0-4849-7273E11234F6}"/>
              </a:ext>
            </a:extLst>
          </p:cNvPr>
          <p:cNvPicPr>
            <a:picLocks noChangeAspect="1"/>
          </p:cNvPicPr>
          <p:nvPr/>
        </p:nvPicPr>
        <p:blipFill>
          <a:blip r:embed="rId3"/>
          <a:stretch>
            <a:fillRect/>
          </a:stretch>
        </p:blipFill>
        <p:spPr>
          <a:xfrm>
            <a:off x="7635649" y="1850964"/>
            <a:ext cx="3958704" cy="3697429"/>
          </a:xfrm>
          <a:prstGeom prst="rect">
            <a:avLst/>
          </a:prstGeom>
          <a:ln>
            <a:solidFill>
              <a:schemeClr val="tx1"/>
            </a:solidFill>
          </a:ln>
        </p:spPr>
      </p:pic>
      <p:sp>
        <p:nvSpPr>
          <p:cNvPr id="4" name="Title 1">
            <a:extLst>
              <a:ext uri="{FF2B5EF4-FFF2-40B4-BE49-F238E27FC236}">
                <a16:creationId xmlns:a16="http://schemas.microsoft.com/office/drawing/2014/main" id="{C1AAE676-05F2-7666-8509-54AD747E60EE}"/>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Communication Differences across Cultures </a:t>
            </a:r>
            <a:endParaRPr lang="en-GB"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D18D7B68-4FF3-0C97-9F05-BC6529B30D61}"/>
              </a:ext>
            </a:extLst>
          </p:cNvPr>
          <p:cNvSpPr txBox="1">
            <a:spLocks/>
          </p:cNvSpPr>
          <p:nvPr/>
        </p:nvSpPr>
        <p:spPr>
          <a:xfrm>
            <a:off x="497731" y="2983473"/>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High Context vs. Low Context Communication</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Directness vs. Indirectness</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Nonverbal Communication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Formality and Hierarchy</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Cultural Values and Beliefs </a:t>
            </a: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34231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634CF-ED35-F7BB-CD56-245D1F758081}"/>
              </a:ext>
            </a:extLst>
          </p:cNvPr>
          <p:cNvPicPr>
            <a:picLocks noChangeAspect="1"/>
          </p:cNvPicPr>
          <p:nvPr/>
        </p:nvPicPr>
        <p:blipFill>
          <a:blip r:embed="rId3"/>
          <a:srcRect b="1995"/>
          <a:stretch/>
        </p:blipFill>
        <p:spPr>
          <a:xfrm>
            <a:off x="7233030" y="1806133"/>
            <a:ext cx="3625317" cy="3122328"/>
          </a:xfrm>
          <a:prstGeom prst="rect">
            <a:avLst/>
          </a:prstGeom>
          <a:ln>
            <a:solidFill>
              <a:schemeClr val="tx1"/>
            </a:solidFill>
          </a:ln>
        </p:spPr>
      </p:pic>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Intercultural Communication Challenges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ED1AD8F-9E30-AB9D-A263-1BE830FEA7CA}"/>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Language barriers </a:t>
            </a:r>
          </a:p>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Different communication styles </a:t>
            </a:r>
          </a:p>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Non-verbal misinterpretations</a:t>
            </a:r>
          </a:p>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Cultural norms and values </a:t>
            </a:r>
          </a:p>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Assumptions and stereotypes</a:t>
            </a:r>
          </a:p>
          <a:p>
            <a:pPr marL="342900" indent="-342900">
              <a:lnSpc>
                <a:spcPct val="150000"/>
              </a:lnSpc>
              <a:buFont typeface="Wingdings" panose="05000000000000000000" pitchFamily="2" charset="2"/>
              <a:buChar char="Ø"/>
            </a:pPr>
            <a:r>
              <a:rPr lang="en-US" sz="2400" dirty="0">
                <a:solidFill>
                  <a:schemeClr val="accent1">
                    <a:lumMod val="50000"/>
                  </a:schemeClr>
                </a:solidFill>
                <a:latin typeface="Aptos" panose="020B0004020202020204" pitchFamily="34" charset="0"/>
              </a:rPr>
              <a:t>Contextual differences  </a:t>
            </a:r>
          </a:p>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59684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634CF-ED35-F7BB-CD56-245D1F758081}"/>
              </a:ext>
            </a:extLst>
          </p:cNvPr>
          <p:cNvPicPr>
            <a:picLocks noChangeAspect="1"/>
          </p:cNvPicPr>
          <p:nvPr/>
        </p:nvPicPr>
        <p:blipFill>
          <a:blip r:embed="rId3"/>
          <a:srcRect b="1995"/>
          <a:stretch/>
        </p:blipFill>
        <p:spPr>
          <a:xfrm>
            <a:off x="7342111" y="1840390"/>
            <a:ext cx="3932907" cy="3387242"/>
          </a:xfrm>
          <a:prstGeom prst="rect">
            <a:avLst/>
          </a:prstGeom>
          <a:ln>
            <a:solidFill>
              <a:schemeClr val="tx1"/>
            </a:solidFill>
          </a:ln>
        </p:spPr>
      </p:pic>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Misunderstandings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ED1AD8F-9E30-AB9D-A263-1BE830FEA7CA}"/>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Gestures and Body Language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Dining Etiquette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Direct vs. Indirect Communication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Personal Space and Touch </a:t>
            </a:r>
          </a:p>
          <a:p>
            <a:pPr marL="342900" indent="-342900">
              <a:lnSpc>
                <a:spcPct val="150000"/>
              </a:lnSpc>
              <a:buFont typeface="Wingdings" panose="05000000000000000000" pitchFamily="2" charset="2"/>
              <a:buChar char="v"/>
            </a:pPr>
            <a:r>
              <a:rPr lang="en-US" sz="2400" dirty="0">
                <a:solidFill>
                  <a:schemeClr val="accent1">
                    <a:lumMod val="50000"/>
                  </a:schemeClr>
                </a:solidFill>
                <a:latin typeface="Aptos" panose="020B0004020202020204" pitchFamily="34" charset="0"/>
              </a:rPr>
              <a:t>Concept of Time </a:t>
            </a:r>
          </a:p>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8483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51AA931-4EE8-2059-C682-A2CF795FF420}"/>
              </a:ext>
            </a:extLst>
          </p:cNvPr>
          <p:cNvPicPr>
            <a:picLocks noChangeAspect="1"/>
          </p:cNvPicPr>
          <p:nvPr/>
        </p:nvPicPr>
        <p:blipFill>
          <a:blip r:embed="rId2"/>
          <a:stretch>
            <a:fillRect/>
          </a:stretch>
        </p:blipFill>
        <p:spPr>
          <a:xfrm>
            <a:off x="0" y="0"/>
            <a:ext cx="12197046" cy="6012492"/>
          </a:xfrm>
          <a:prstGeom prst="rect">
            <a:avLst/>
          </a:prstGeom>
        </p:spPr>
      </p:pic>
      <p:sp>
        <p:nvSpPr>
          <p:cNvPr id="4" name="Rectangle: Rounded Corners 3">
            <a:extLst>
              <a:ext uri="{FF2B5EF4-FFF2-40B4-BE49-F238E27FC236}">
                <a16:creationId xmlns:a16="http://schemas.microsoft.com/office/drawing/2014/main" id="{66DDC5C6-3686-D6E5-2F1C-FA4A5BEB924C}"/>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45B9E3D-B454-B712-A933-DB4D9B6D40AA}"/>
              </a:ext>
            </a:extLst>
          </p:cNvPr>
          <p:cNvSpPr txBox="1"/>
          <p:nvPr/>
        </p:nvSpPr>
        <p:spPr>
          <a:xfrm>
            <a:off x="1806879" y="2464961"/>
            <a:ext cx="3883068" cy="923330"/>
          </a:xfrm>
          <a:prstGeom prst="rect">
            <a:avLst/>
          </a:prstGeom>
          <a:noFill/>
        </p:spPr>
        <p:txBody>
          <a:bodyPr wrap="square" rtlCol="0">
            <a:spAutoFit/>
          </a:bodyPr>
          <a:lstStyle/>
          <a:p>
            <a:r>
              <a:rPr lang="en-GB" sz="5400" b="1" dirty="0">
                <a:solidFill>
                  <a:schemeClr val="accent3">
                    <a:lumMod val="20000"/>
                    <a:lumOff val="80000"/>
                  </a:schemeClr>
                </a:solidFill>
              </a:rPr>
              <a:t>BREAK TIME</a:t>
            </a:r>
          </a:p>
        </p:txBody>
      </p:sp>
      <p:pic>
        <p:nvPicPr>
          <p:cNvPr id="8" name="Graphic 7" descr="Coffee with solid fill">
            <a:extLst>
              <a:ext uri="{FF2B5EF4-FFF2-40B4-BE49-F238E27FC236}">
                <a16:creationId xmlns:a16="http://schemas.microsoft.com/office/drawing/2014/main" id="{C245664C-FE78-5F22-DA48-D61A2ADE8D6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16057775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CA2E6-3E24-0261-B96D-6DB7959EC1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A63920-80C2-166B-E2CC-00AA6C0D3DA3}"/>
              </a:ext>
            </a:extLst>
          </p:cNvPr>
          <p:cNvSpPr>
            <a:spLocks noGrp="1"/>
          </p:cNvSpPr>
          <p:nvPr>
            <p:ph type="ctrTitle"/>
          </p:nvPr>
        </p:nvSpPr>
        <p:spPr/>
        <p:txBody>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Proxemics</a:t>
            </a:r>
          </a:p>
        </p:txBody>
      </p:sp>
      <p:sp>
        <p:nvSpPr>
          <p:cNvPr id="3" name="Subtitle 2">
            <a:extLst>
              <a:ext uri="{FF2B5EF4-FFF2-40B4-BE49-F238E27FC236}">
                <a16:creationId xmlns:a16="http://schemas.microsoft.com/office/drawing/2014/main" id="{BDDB0373-AB03-D78E-520D-ED8A01602194}"/>
              </a:ext>
            </a:extLst>
          </p:cNvPr>
          <p:cNvSpPr>
            <a:spLocks noGrp="1"/>
          </p:cNvSpPr>
          <p:nvPr>
            <p:ph type="subTitle" idx="1"/>
          </p:nvPr>
        </p:nvSpPr>
        <p:spPr/>
        <p:txBody>
          <a:bodyPr/>
          <a:lstStyle/>
          <a:p>
            <a:r>
              <a:rPr lang="en-GB" dirty="0">
                <a:solidFill>
                  <a:schemeClr val="bg1"/>
                </a:solidFill>
                <a:latin typeface="Aptos" panose="020B0004020202020204" pitchFamily="34" charset="0"/>
              </a:rPr>
              <a:t>The branch of knowledge that deals with the amount of space that people feel is necessary to set between themselves and others.</a:t>
            </a:r>
          </a:p>
        </p:txBody>
      </p:sp>
    </p:spTree>
    <p:extLst>
      <p:ext uri="{BB962C8B-B14F-4D97-AF65-F5344CB8AC3E}">
        <p14:creationId xmlns:p14="http://schemas.microsoft.com/office/powerpoint/2010/main" val="20839677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9AF65-F58B-F834-DB32-CDDA3A23C7A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B0D60499-3B6A-BA3E-8EB6-42C7410A74B0}"/>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Proxemics (Space)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BE6DE4F-A52F-F2B1-D3DB-A8ADDDD9D81D}"/>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ECCC22E-310F-8618-C9CF-E029B0CA7A02}"/>
              </a:ext>
            </a:extLst>
          </p:cNvPr>
          <p:cNvSpPr>
            <a:spLocks noGrp="1"/>
          </p:cNvSpPr>
          <p:nvPr>
            <p:ph idx="1"/>
          </p:nvPr>
        </p:nvSpPr>
        <p:spPr>
          <a:xfrm>
            <a:off x="838200" y="1551955"/>
            <a:ext cx="10515600" cy="4029739"/>
          </a:xfrm>
          <a:solidFill>
            <a:schemeClr val="bg1">
              <a:lumMod val="95000"/>
            </a:schemeClr>
          </a:solidFill>
          <a:ln>
            <a:solidFill>
              <a:schemeClr val="tx1"/>
            </a:solidFill>
          </a:ln>
        </p:spPr>
        <p:txBody>
          <a:bodyPr>
            <a:normAutofit fontScale="92500" lnSpcReduction="10000"/>
          </a:bodyPr>
          <a:lstStyle/>
          <a:p>
            <a:pPr>
              <a:buFont typeface="Wingdings" panose="05000000000000000000" pitchFamily="2" charset="2"/>
              <a:buChar char="§"/>
            </a:pPr>
            <a:r>
              <a:rPr lang="en-GB" altLang="en-US" sz="2600" b="1" dirty="0">
                <a:latin typeface="Aptos" panose="020B0004020202020204" pitchFamily="34" charset="0"/>
              </a:rPr>
              <a:t>Proxemics</a:t>
            </a:r>
            <a:r>
              <a:rPr lang="en-GB" altLang="en-US" sz="2600" dirty="0">
                <a:latin typeface="Aptos" panose="020B0004020202020204" pitchFamily="34" charset="0"/>
              </a:rPr>
              <a:t> is the study of place and space from the cultural vantage point.</a:t>
            </a:r>
          </a:p>
          <a:p>
            <a:pPr>
              <a:buFont typeface="Wingdings" panose="05000000000000000000" pitchFamily="2" charset="2"/>
              <a:buChar char="§"/>
            </a:pPr>
            <a:r>
              <a:rPr lang="en-GB" altLang="en-US" sz="2600" dirty="0">
                <a:latin typeface="Aptos" panose="020B0004020202020204" pitchFamily="34" charset="0"/>
              </a:rPr>
              <a:t>Type of non-verbal communication</a:t>
            </a:r>
          </a:p>
          <a:p>
            <a:pPr>
              <a:buFont typeface="Wingdings" panose="05000000000000000000" pitchFamily="2" charset="2"/>
              <a:buChar char="§"/>
            </a:pPr>
            <a:r>
              <a:rPr lang="en-GB" altLang="en-US" sz="2600" dirty="0">
                <a:latin typeface="Aptos" panose="020B0004020202020204" pitchFamily="34" charset="0"/>
              </a:rPr>
              <a:t>Study of how we communicate with the space around us</a:t>
            </a:r>
          </a:p>
          <a:p>
            <a:pPr>
              <a:buFont typeface="Wingdings" panose="05000000000000000000" pitchFamily="2" charset="2"/>
              <a:buChar char="§"/>
            </a:pPr>
            <a:r>
              <a:rPr lang="en-GB" altLang="en-US" sz="2600" dirty="0">
                <a:latin typeface="Aptos" panose="020B0004020202020204" pitchFamily="34" charset="0"/>
              </a:rPr>
              <a:t>Involves how we arrange personal space and what we arrange in it</a:t>
            </a:r>
          </a:p>
          <a:p>
            <a:pPr>
              <a:buFont typeface="Wingdings" panose="05000000000000000000" pitchFamily="2" charset="2"/>
              <a:buChar char="§"/>
            </a:pPr>
            <a:r>
              <a:rPr lang="en-US" altLang="en-US" sz="2600" dirty="0">
                <a:latin typeface="Aptos" panose="020B0004020202020204" pitchFamily="34" charset="0"/>
              </a:rPr>
              <a:t>Is the use of space, either personal or office.</a:t>
            </a:r>
          </a:p>
          <a:p>
            <a:pPr>
              <a:buFont typeface="Wingdings" panose="05000000000000000000" pitchFamily="2" charset="2"/>
              <a:buChar char="§"/>
            </a:pPr>
            <a:r>
              <a:rPr lang="en-US" altLang="en-US" sz="2600" dirty="0">
                <a:latin typeface="Aptos" panose="020B0004020202020204" pitchFamily="34" charset="0"/>
              </a:rPr>
              <a:t>In the West, people use one of four zones:</a:t>
            </a:r>
          </a:p>
          <a:p>
            <a:pPr lvl="2"/>
            <a:r>
              <a:rPr lang="en-US" altLang="en-US" sz="2600" dirty="0">
                <a:latin typeface="Aptos" panose="020B0004020202020204" pitchFamily="34" charset="0"/>
              </a:rPr>
              <a:t>Intimate zone</a:t>
            </a:r>
          </a:p>
          <a:p>
            <a:pPr lvl="2"/>
            <a:r>
              <a:rPr lang="en-US" altLang="en-US" sz="2600" dirty="0">
                <a:latin typeface="Aptos" panose="020B0004020202020204" pitchFamily="34" charset="0"/>
              </a:rPr>
              <a:t>Personal zone</a:t>
            </a:r>
          </a:p>
          <a:p>
            <a:pPr lvl="2"/>
            <a:r>
              <a:rPr lang="en-US" altLang="en-US" sz="2600" dirty="0">
                <a:latin typeface="Aptos" panose="020B0004020202020204" pitchFamily="34" charset="0"/>
              </a:rPr>
              <a:t>Social zone</a:t>
            </a:r>
          </a:p>
          <a:p>
            <a:pPr lvl="2"/>
            <a:r>
              <a:rPr lang="en-US" altLang="en-US" sz="2600" dirty="0">
                <a:latin typeface="Aptos" panose="020B0004020202020204" pitchFamily="34" charset="0"/>
              </a:rPr>
              <a:t>Public zone</a:t>
            </a:r>
          </a:p>
          <a:p>
            <a:pPr>
              <a:buFont typeface="Wingdings" panose="05000000000000000000" pitchFamily="2" charset="2"/>
              <a:buChar char="§"/>
            </a:pPr>
            <a:endParaRPr lang="en-GB" altLang="en-US" sz="1800" dirty="0"/>
          </a:p>
          <a:p>
            <a:pPr>
              <a:buFont typeface="Wingdings" panose="05000000000000000000" pitchFamily="2" charset="2"/>
              <a:buChar char="§"/>
            </a:pPr>
            <a:endParaRPr lang="en-GB" altLang="en-US" sz="1800" dirty="0"/>
          </a:p>
          <a:p>
            <a:pPr>
              <a:buFont typeface="Wingdings" panose="05000000000000000000" pitchFamily="2" charset="2"/>
              <a:buChar char="§"/>
            </a:pPr>
            <a:endParaRPr lang="en-GB" altLang="en-US" sz="1800" dirty="0"/>
          </a:p>
          <a:p>
            <a:endParaRPr lang="en-GB" dirty="0"/>
          </a:p>
        </p:txBody>
      </p:sp>
    </p:spTree>
    <p:extLst>
      <p:ext uri="{BB962C8B-B14F-4D97-AF65-F5344CB8AC3E}">
        <p14:creationId xmlns:p14="http://schemas.microsoft.com/office/powerpoint/2010/main" val="38122476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12070-FB66-9D4D-F16A-AA9F2783DE87}"/>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FF630FD7-D20D-14F3-EDEE-099C0AD6996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Hall’s Definition of Space</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C99E1ABD-235B-9CD0-C724-02497E65C068}"/>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
        <p:nvSpPr>
          <p:cNvPr id="8" name="Content Placeholder 2">
            <a:extLst>
              <a:ext uri="{FF2B5EF4-FFF2-40B4-BE49-F238E27FC236}">
                <a16:creationId xmlns:a16="http://schemas.microsoft.com/office/drawing/2014/main" id="{7220F4D4-AE79-2204-0FE5-142D5ACA0BC2}"/>
              </a:ext>
            </a:extLst>
          </p:cNvPr>
          <p:cNvSpPr txBox="1">
            <a:spLocks/>
          </p:cNvSpPr>
          <p:nvPr/>
        </p:nvSpPr>
        <p:spPr>
          <a:xfrm>
            <a:off x="838200" y="2031223"/>
            <a:ext cx="10515600" cy="3594779"/>
          </a:xfrm>
          <a:prstGeom prst="rect">
            <a:avLst/>
          </a:prstGeom>
          <a:solidFill>
            <a:schemeClr val="bg1">
              <a:lumMod val="95000"/>
            </a:schemeClr>
          </a:solidFill>
          <a:ln>
            <a:solidFill>
              <a:schemeClr val="tx1"/>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GB" altLang="en-US" sz="2400" b="1" dirty="0">
                <a:latin typeface="Aptos" panose="020B0004020202020204" pitchFamily="34" charset="0"/>
              </a:rPr>
              <a:t>Intimate space</a:t>
            </a:r>
            <a:r>
              <a:rPr lang="en-GB" altLang="en-US" sz="2400" dirty="0">
                <a:latin typeface="Aptos" panose="020B0004020202020204" pitchFamily="34" charset="0"/>
              </a:rPr>
              <a:t>, the closest bubble of space surrounding a person</a:t>
            </a:r>
          </a:p>
          <a:p>
            <a:pPr>
              <a:buFont typeface="Wingdings" panose="05000000000000000000" pitchFamily="2" charset="2"/>
              <a:buChar char="§"/>
            </a:pPr>
            <a:endParaRPr lang="en-GB" altLang="en-US" sz="2400" dirty="0">
              <a:latin typeface="Aptos" panose="020B0004020202020204" pitchFamily="34" charset="0"/>
            </a:endParaRPr>
          </a:p>
          <a:p>
            <a:pPr>
              <a:buFont typeface="Wingdings" panose="05000000000000000000" pitchFamily="2" charset="2"/>
              <a:buChar char="§"/>
            </a:pPr>
            <a:r>
              <a:rPr lang="en-GB" altLang="en-US" sz="2400" b="1" dirty="0">
                <a:latin typeface="Aptos" panose="020B0004020202020204" pitchFamily="34" charset="0"/>
              </a:rPr>
              <a:t>Personal space</a:t>
            </a:r>
            <a:r>
              <a:rPr lang="en-GB" altLang="en-US" sz="2400" dirty="0">
                <a:latin typeface="Aptos" panose="020B0004020202020204" pitchFamily="34" charset="0"/>
              </a:rPr>
              <a:t>, </a:t>
            </a:r>
            <a:r>
              <a:rPr lang="en-GB" sz="2400" dirty="0">
                <a:latin typeface="Aptos" panose="020B0004020202020204" pitchFamily="34" charset="0"/>
              </a:rPr>
              <a:t>the distance from another person at which one feels comfortable when talking to or being next to that other person.</a:t>
            </a:r>
            <a:endParaRPr lang="en-GB" altLang="en-US" sz="2400" dirty="0">
              <a:latin typeface="Aptos" panose="020B0004020202020204" pitchFamily="34" charset="0"/>
            </a:endParaRPr>
          </a:p>
          <a:p>
            <a:pPr>
              <a:buFont typeface="Wingdings" panose="05000000000000000000" pitchFamily="2" charset="2"/>
              <a:buChar char="§"/>
            </a:pPr>
            <a:endParaRPr lang="en-GB" altLang="en-US" sz="2400" dirty="0">
              <a:latin typeface="Aptos" panose="020B0004020202020204" pitchFamily="34" charset="0"/>
            </a:endParaRPr>
          </a:p>
          <a:p>
            <a:pPr>
              <a:buFont typeface="Wingdings" panose="05000000000000000000" pitchFamily="2" charset="2"/>
              <a:buChar char="§"/>
            </a:pPr>
            <a:r>
              <a:rPr lang="en-GB" altLang="en-US" sz="2400" b="1" dirty="0">
                <a:latin typeface="Aptos" panose="020B0004020202020204" pitchFamily="34" charset="0"/>
              </a:rPr>
              <a:t>Social and consultative space</a:t>
            </a:r>
            <a:r>
              <a:rPr lang="en-GB" altLang="en-US" sz="2400" dirty="0">
                <a:latin typeface="Aptos" panose="020B0004020202020204" pitchFamily="34" charset="0"/>
              </a:rPr>
              <a:t>, spaces in which people feel comfortable conducting routine social interactions with acquaintances as well as strangers</a:t>
            </a:r>
          </a:p>
          <a:p>
            <a:pPr>
              <a:buFont typeface="Wingdings" panose="05000000000000000000" pitchFamily="2" charset="2"/>
              <a:buChar char="§"/>
            </a:pPr>
            <a:endParaRPr lang="en-GB" altLang="en-US" sz="2400" dirty="0">
              <a:latin typeface="Aptos" panose="020B0004020202020204" pitchFamily="34" charset="0"/>
            </a:endParaRPr>
          </a:p>
          <a:p>
            <a:pPr>
              <a:buFont typeface="Wingdings" panose="05000000000000000000" pitchFamily="2" charset="2"/>
              <a:buChar char="§"/>
            </a:pPr>
            <a:r>
              <a:rPr lang="en-GB" altLang="en-US" sz="2400" b="1" dirty="0">
                <a:latin typeface="Aptos" panose="020B0004020202020204" pitchFamily="34" charset="0"/>
              </a:rPr>
              <a:t>Public space</a:t>
            </a:r>
            <a:r>
              <a:rPr lang="en-GB" altLang="en-US" sz="2400" dirty="0">
                <a:latin typeface="Aptos" panose="020B0004020202020204" pitchFamily="34" charset="0"/>
              </a:rPr>
              <a:t>, the area of space where people will perceive interactions as impersonal and relatively anonymous</a:t>
            </a:r>
          </a:p>
          <a:p>
            <a:pPr>
              <a:buFont typeface="Wingdings" panose="05000000000000000000" pitchFamily="2" charset="2"/>
              <a:buChar char="§"/>
            </a:pPr>
            <a:endParaRPr lang="en-GB" altLang="en-US" sz="1800" dirty="0"/>
          </a:p>
          <a:p>
            <a:pPr marL="0" indent="0">
              <a:buFont typeface="Arial" panose="020B0604020202020204" pitchFamily="34" charset="0"/>
              <a:buNone/>
            </a:pPr>
            <a:endParaRPr lang="en-GB" altLang="en-US" sz="1800" dirty="0"/>
          </a:p>
          <a:p>
            <a:endParaRPr lang="en-GB" dirty="0"/>
          </a:p>
        </p:txBody>
      </p:sp>
      <p:pic>
        <p:nvPicPr>
          <p:cNvPr id="9" name="Picture 2" descr="Proxemics - Wikipedia">
            <a:extLst>
              <a:ext uri="{FF2B5EF4-FFF2-40B4-BE49-F238E27FC236}">
                <a16:creationId xmlns:a16="http://schemas.microsoft.com/office/drawing/2014/main" id="{AC870B28-417E-E8B6-F4A4-5874019D9C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79" y="141539"/>
            <a:ext cx="2095500" cy="140017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 name="Picture 6" descr="Proxemics - Wikipedia">
            <a:extLst>
              <a:ext uri="{FF2B5EF4-FFF2-40B4-BE49-F238E27FC236}">
                <a16:creationId xmlns:a16="http://schemas.microsoft.com/office/drawing/2014/main" id="{165763D5-0EFD-050C-52D5-CC9D598AA7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3321" y="141539"/>
            <a:ext cx="2095500" cy="140017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3236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77EE5-1D1D-FA9A-B3AD-CD63CD51E3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D42DA-9FCC-E7B0-4D83-F2408C07F737}"/>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9" name="Picture 2" descr="File:Personal Spaces in Proxemics.svg">
            <a:extLst>
              <a:ext uri="{FF2B5EF4-FFF2-40B4-BE49-F238E27FC236}">
                <a16:creationId xmlns:a16="http://schemas.microsoft.com/office/drawing/2014/main" id="{877E3419-73AD-1F39-5FAC-979E6061EB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58"/>
          <a:stretch/>
        </p:blipFill>
        <p:spPr bwMode="auto">
          <a:xfrm>
            <a:off x="2729011" y="512992"/>
            <a:ext cx="6857985" cy="51425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828379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93B41-620C-74F8-6E34-ACC91721A6F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0BA6EB8-DE22-94F3-7EA5-E1D7D2288FFD}"/>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Proxemics and Culture</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896CB924-094B-1134-B550-BD3B6E834CDF}"/>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
        <p:nvSpPr>
          <p:cNvPr id="7" name="Content Placeholder 2">
            <a:extLst>
              <a:ext uri="{FF2B5EF4-FFF2-40B4-BE49-F238E27FC236}">
                <a16:creationId xmlns:a16="http://schemas.microsoft.com/office/drawing/2014/main" id="{C59D685C-1500-B5E0-EBD6-544AD70FC106}"/>
              </a:ext>
            </a:extLst>
          </p:cNvPr>
          <p:cNvSpPr txBox="1">
            <a:spLocks/>
          </p:cNvSpPr>
          <p:nvPr/>
        </p:nvSpPr>
        <p:spPr>
          <a:xfrm>
            <a:off x="251999" y="1735200"/>
            <a:ext cx="7921759" cy="3807151"/>
          </a:xfrm>
          <a:prstGeom prst="rect">
            <a:avLst/>
          </a:prstGeom>
          <a:solidFill>
            <a:schemeClr val="accent4">
              <a:lumMod val="20000"/>
              <a:lumOff val="80000"/>
            </a:schemeClr>
          </a:solidFill>
          <a:ln>
            <a:solidFill>
              <a:schemeClr val="tx1"/>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US" altLang="en-US" sz="2400" dirty="0">
                <a:latin typeface="Aptos" panose="020B0004020202020204" pitchFamily="34" charset="0"/>
              </a:rPr>
              <a:t>Of course, these codes depend on culture and history.</a:t>
            </a:r>
          </a:p>
          <a:p>
            <a:pPr>
              <a:buFont typeface="Wingdings" panose="05000000000000000000" pitchFamily="2" charset="2"/>
              <a:buChar char="§"/>
            </a:pPr>
            <a:endParaRPr lang="en-US" altLang="en-US" sz="2400" dirty="0">
              <a:latin typeface="Aptos" panose="020B0004020202020204" pitchFamily="34" charset="0"/>
            </a:endParaRPr>
          </a:p>
          <a:p>
            <a:pPr>
              <a:buFont typeface="Wingdings" panose="05000000000000000000" pitchFamily="2" charset="2"/>
              <a:buChar char="§"/>
            </a:pPr>
            <a:r>
              <a:rPr lang="en-US" altLang="en-US" sz="2400" dirty="0">
                <a:latin typeface="Aptos" panose="020B0004020202020204" pitchFamily="34" charset="0"/>
              </a:rPr>
              <a:t>In North American culture over the last hundred years, there has been both a decrease in the size of the intimate and personal space and an expansion in the social and personal space.</a:t>
            </a:r>
          </a:p>
          <a:p>
            <a:pPr>
              <a:buFont typeface="Wingdings" panose="05000000000000000000" pitchFamily="2" charset="2"/>
              <a:buChar char="§"/>
            </a:pPr>
            <a:endParaRPr lang="en-US" altLang="en-US" sz="2400" dirty="0">
              <a:latin typeface="Aptos" panose="020B0004020202020204" pitchFamily="34" charset="0"/>
            </a:endParaRPr>
          </a:p>
          <a:p>
            <a:pPr>
              <a:buFont typeface="Wingdings" panose="05000000000000000000" pitchFamily="2" charset="2"/>
              <a:buChar char="§"/>
            </a:pPr>
            <a:r>
              <a:rPr lang="en-US" altLang="en-US" sz="2400" dirty="0">
                <a:latin typeface="Aptos" panose="020B0004020202020204" pitchFamily="34" charset="0"/>
              </a:rPr>
              <a:t>In other words, in many cases people demand much more space between themselves and non-intimates while simultaneously requiring less distance between friends, family members, and other intimates.</a:t>
            </a:r>
          </a:p>
          <a:p>
            <a:pPr marL="0" indent="0">
              <a:buFont typeface="Arial" panose="020B0604020202020204" pitchFamily="34" charset="0"/>
              <a:buNone/>
            </a:pPr>
            <a:endParaRPr lang="en-GB" altLang="en-US" sz="1800" dirty="0"/>
          </a:p>
          <a:p>
            <a:pPr>
              <a:buFont typeface="Wingdings" panose="05000000000000000000" pitchFamily="2" charset="2"/>
              <a:buChar char="§"/>
            </a:pPr>
            <a:endParaRPr lang="en-GB" altLang="en-US" sz="1800" dirty="0"/>
          </a:p>
          <a:p>
            <a:endParaRPr lang="en-GB" dirty="0"/>
          </a:p>
        </p:txBody>
      </p:sp>
      <p:pic>
        <p:nvPicPr>
          <p:cNvPr id="8" name="Picture 7">
            <a:extLst>
              <a:ext uri="{FF2B5EF4-FFF2-40B4-BE49-F238E27FC236}">
                <a16:creationId xmlns:a16="http://schemas.microsoft.com/office/drawing/2014/main" id="{B992E022-3B6D-71D2-1107-6D3E6FBC6547}"/>
              </a:ext>
            </a:extLst>
          </p:cNvPr>
          <p:cNvPicPr>
            <a:picLocks noChangeAspect="1"/>
          </p:cNvPicPr>
          <p:nvPr/>
        </p:nvPicPr>
        <p:blipFill rotWithShape="1">
          <a:blip r:embed="rId3"/>
          <a:srcRect l="6586" t="10157" r="17157" b="2812"/>
          <a:stretch/>
        </p:blipFill>
        <p:spPr>
          <a:xfrm>
            <a:off x="8497650" y="2194727"/>
            <a:ext cx="3391171" cy="2741484"/>
          </a:xfrm>
          <a:prstGeom prst="rect">
            <a:avLst/>
          </a:prstGeom>
          <a:ln>
            <a:solidFill>
              <a:schemeClr val="tx1"/>
            </a:solidFill>
          </a:ln>
        </p:spPr>
      </p:pic>
    </p:spTree>
    <p:extLst>
      <p:ext uri="{BB962C8B-B14F-4D97-AF65-F5344CB8AC3E}">
        <p14:creationId xmlns:p14="http://schemas.microsoft.com/office/powerpoint/2010/main" val="30263219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A0ABC-9B7C-A88A-07B0-43208B236B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4EFEC1-3928-C8D5-B098-50C7D5C6E270}"/>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6" name="Content Placeholder 3">
            <a:extLst>
              <a:ext uri="{FF2B5EF4-FFF2-40B4-BE49-F238E27FC236}">
                <a16:creationId xmlns:a16="http://schemas.microsoft.com/office/drawing/2014/main" id="{D72F0E18-4BF9-860B-EF35-DCAD01D6FBD4}"/>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1000" r="-1" b="-1"/>
          <a:stretch/>
        </p:blipFill>
        <p:spPr>
          <a:xfrm>
            <a:off x="2523556" y="145719"/>
            <a:ext cx="7550623" cy="5662972"/>
          </a:xfrm>
          <a:prstGeom prst="rect">
            <a:avLst/>
          </a:prstGeom>
        </p:spPr>
      </p:pic>
    </p:spTree>
    <p:extLst>
      <p:ext uri="{BB962C8B-B14F-4D97-AF65-F5344CB8AC3E}">
        <p14:creationId xmlns:p14="http://schemas.microsoft.com/office/powerpoint/2010/main" val="362267351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D944D-F4B7-AF7A-098E-F0C7542AA5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043902-E4E4-8E66-FBEB-E12FC64C0692}"/>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322760B0-11BA-5AD6-5F24-253D847578F8}"/>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bwMode="auto">
          <a:xfrm>
            <a:off x="2462709" y="288399"/>
            <a:ext cx="7266581" cy="54499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66400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CC2ED-CBEE-0537-CBFA-6F462DB0CD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9934F2-AB8C-269D-D199-2BDBDDBA4157}"/>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3" name="Picture 2">
            <a:extLst>
              <a:ext uri="{FF2B5EF4-FFF2-40B4-BE49-F238E27FC236}">
                <a16:creationId xmlns:a16="http://schemas.microsoft.com/office/drawing/2014/main" id="{BE3FE0DA-EA3A-27BA-1391-749375F7BA9F}"/>
              </a:ext>
            </a:extLst>
          </p:cNvPr>
          <p:cNvPicPr>
            <a:picLocks noChangeAspect="1"/>
          </p:cNvPicPr>
          <p:nvPr/>
        </p:nvPicPr>
        <p:blipFill rotWithShape="1">
          <a:blip r:embed="rId3">
            <a:extLst>
              <a:ext uri="{28A0092B-C50C-407E-A947-70E740481C1C}">
                <a14:useLocalDpi xmlns:a14="http://schemas.microsoft.com/office/drawing/2010/main" val="0"/>
              </a:ext>
            </a:extLst>
          </a:blip>
          <a:srcRect l="7500"/>
          <a:stretch/>
        </p:blipFill>
        <p:spPr bwMode="auto">
          <a:xfrm>
            <a:off x="2158939" y="187504"/>
            <a:ext cx="7874122" cy="55331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10051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1BBAA-05A7-C092-F2E2-B1597460C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048088-33D4-8676-0FBC-A3FCFE0C5BC5}"/>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E4E41610-49F2-3959-AC56-C6AE8AB3E798}"/>
              </a:ext>
            </a:extLst>
          </p:cNvPr>
          <p:cNvPicPr>
            <a:picLocks noChangeAspect="1"/>
          </p:cNvPicPr>
          <p:nvPr/>
        </p:nvPicPr>
        <p:blipFill rotWithShape="1">
          <a:blip r:embed="rId3">
            <a:extLst>
              <a:ext uri="{28A0092B-C50C-407E-A947-70E740481C1C}">
                <a14:useLocalDpi xmlns:a14="http://schemas.microsoft.com/office/drawing/2010/main" val="0"/>
              </a:ext>
            </a:extLst>
          </a:blip>
          <a:srcRect r="5364" b="-2"/>
          <a:stretch/>
        </p:blipFill>
        <p:spPr bwMode="auto">
          <a:xfrm>
            <a:off x="2176390" y="242199"/>
            <a:ext cx="7839220" cy="55086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088639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78ABF-9806-12A2-49C1-815CFDB9E5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C8DB8B-7770-634D-D08D-074101A27709}"/>
              </a:ext>
            </a:extLst>
          </p:cNvPr>
          <p:cNvSpPr txBox="1">
            <a:spLocks/>
          </p:cNvSpPr>
          <p:nvPr/>
        </p:nvSpPr>
        <p:spPr>
          <a:xfrm>
            <a:off x="497731" y="328622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pic>
        <p:nvPicPr>
          <p:cNvPr id="3" name="Picture 4">
            <a:extLst>
              <a:ext uri="{FF2B5EF4-FFF2-40B4-BE49-F238E27FC236}">
                <a16:creationId xmlns:a16="http://schemas.microsoft.com/office/drawing/2014/main" id="{79DFE489-2237-E65F-33E9-C1DD6ED4AC01}"/>
              </a:ext>
            </a:extLst>
          </p:cNvPr>
          <p:cNvPicPr>
            <a:picLocks noChangeAspect="1"/>
          </p:cNvPicPr>
          <p:nvPr/>
        </p:nvPicPr>
        <p:blipFill rotWithShape="1">
          <a:blip r:embed="rId3">
            <a:extLst>
              <a:ext uri="{28A0092B-C50C-407E-A947-70E740481C1C}">
                <a14:useLocalDpi xmlns:a14="http://schemas.microsoft.com/office/drawing/2010/main" val="0"/>
              </a:ext>
            </a:extLst>
          </a:blip>
          <a:srcRect l="14260" r="-1" b="-1"/>
          <a:stretch/>
        </p:blipFill>
        <p:spPr bwMode="auto">
          <a:xfrm>
            <a:off x="2147287" y="177501"/>
            <a:ext cx="7897425" cy="55495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37030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Cultural Misunderstandings </a:t>
            </a:r>
            <a:endParaRPr lang="en-GB" sz="4800" dirty="0">
              <a:solidFill>
                <a:schemeClr val="bg1"/>
              </a:solidFill>
              <a:effectLst>
                <a:outerShdw blurRad="38100" dist="38100" dir="2700000" algn="tl">
                  <a:srgbClr val="000000">
                    <a:alpha val="43137"/>
                  </a:srgbClr>
                </a:outerShdw>
              </a:effectLst>
            </a:endParaRPr>
          </a:p>
        </p:txBody>
      </p:sp>
      <p:sp>
        <p:nvSpPr>
          <p:cNvPr id="5" name="Title 1">
            <a:extLst>
              <a:ext uri="{FF2B5EF4-FFF2-40B4-BE49-F238E27FC236}">
                <a16:creationId xmlns:a16="http://schemas.microsoft.com/office/drawing/2014/main" id="{14D36FA9-3E76-C0A2-6A46-631FD089CF04}"/>
              </a:ext>
            </a:extLst>
          </p:cNvPr>
          <p:cNvSpPr txBox="1">
            <a:spLocks/>
          </p:cNvSpPr>
          <p:nvPr/>
        </p:nvSpPr>
        <p:spPr>
          <a:xfrm>
            <a:off x="4954772" y="1509823"/>
            <a:ext cx="6741042" cy="4217582"/>
          </a:xfrm>
          <a:prstGeom prst="rect">
            <a:avLst/>
          </a:prstGeom>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20000"/>
              </a:lnSpc>
            </a:pPr>
            <a:r>
              <a:rPr lang="en-US" sz="3800" b="1" dirty="0">
                <a:latin typeface="Aptos" panose="020B0004020202020204" pitchFamily="34" charset="0"/>
              </a:rPr>
              <a:t>Task:</a:t>
            </a:r>
          </a:p>
          <a:p>
            <a:pPr algn="just">
              <a:lnSpc>
                <a:spcPct val="120000"/>
              </a:lnSpc>
            </a:pPr>
            <a:r>
              <a:rPr lang="en-US" sz="3800" dirty="0">
                <a:latin typeface="Aptos" panose="020B0004020202020204" pitchFamily="34" charset="0"/>
              </a:rPr>
              <a:t>Think about a time when you have been in a situation that could have been a cultural misunderstanding.</a:t>
            </a:r>
          </a:p>
          <a:p>
            <a:pPr algn="just">
              <a:lnSpc>
                <a:spcPct val="120000"/>
              </a:lnSpc>
            </a:pPr>
            <a:endParaRPr lang="en-US" sz="3800" dirty="0">
              <a:latin typeface="Aptos" panose="020B0004020202020204" pitchFamily="34" charset="0"/>
            </a:endParaRPr>
          </a:p>
          <a:p>
            <a:pPr algn="just" fontAlgn="t">
              <a:lnSpc>
                <a:spcPct val="120000"/>
              </a:lnSpc>
            </a:pPr>
            <a:r>
              <a:rPr lang="en-GB" sz="3800" b="1" dirty="0">
                <a:latin typeface="Aptos" panose="020B0004020202020204" pitchFamily="34" charset="0"/>
              </a:rPr>
              <a:t>Discuss:</a:t>
            </a:r>
          </a:p>
          <a:p>
            <a:pPr marL="571500" lvl="0" indent="-571500" algn="just" fontAlgn="t">
              <a:lnSpc>
                <a:spcPct val="120000"/>
              </a:lnSpc>
              <a:buFont typeface="Wingdings" panose="05000000000000000000" pitchFamily="2" charset="2"/>
              <a:buChar char="§"/>
            </a:pPr>
            <a:r>
              <a:rPr lang="en-GB" sz="3800" dirty="0">
                <a:latin typeface="Aptos" panose="020B0004020202020204" pitchFamily="34" charset="0"/>
              </a:rPr>
              <a:t>What happened?</a:t>
            </a:r>
          </a:p>
          <a:p>
            <a:pPr marL="571500" lvl="0" indent="-571500" algn="just" fontAlgn="t">
              <a:lnSpc>
                <a:spcPct val="120000"/>
              </a:lnSpc>
              <a:buFont typeface="Wingdings" panose="05000000000000000000" pitchFamily="2" charset="2"/>
              <a:buChar char="§"/>
            </a:pPr>
            <a:r>
              <a:rPr lang="en-GB" sz="3800" dirty="0">
                <a:latin typeface="Aptos" panose="020B0004020202020204" pitchFamily="34" charset="0"/>
              </a:rPr>
              <a:t>Why did the misunderstanding occur?</a:t>
            </a:r>
          </a:p>
          <a:p>
            <a:pPr marL="571500" lvl="0" indent="-571500" algn="just" fontAlgn="t">
              <a:lnSpc>
                <a:spcPct val="120000"/>
              </a:lnSpc>
              <a:buFont typeface="Wingdings" panose="05000000000000000000" pitchFamily="2" charset="2"/>
              <a:buChar char="§"/>
            </a:pPr>
            <a:r>
              <a:rPr lang="en-GB" sz="3800" dirty="0">
                <a:latin typeface="Aptos" panose="020B0004020202020204" pitchFamily="34" charset="0"/>
              </a:rPr>
              <a:t>Were any assumptions or stereotypes involved?</a:t>
            </a:r>
          </a:p>
          <a:p>
            <a:pPr marL="571500" lvl="0" indent="-571500" algn="just" fontAlgn="t">
              <a:lnSpc>
                <a:spcPct val="120000"/>
              </a:lnSpc>
              <a:buFont typeface="Wingdings" panose="05000000000000000000" pitchFamily="2" charset="2"/>
              <a:buChar char="§"/>
            </a:pPr>
            <a:r>
              <a:rPr lang="en-GB" sz="3800" dirty="0">
                <a:latin typeface="Aptos" panose="020B0004020202020204" pitchFamily="34" charset="0"/>
              </a:rPr>
              <a:t>How was the situation resolved?</a:t>
            </a:r>
          </a:p>
          <a:p>
            <a:pPr marL="571500" lvl="0" indent="-571500" algn="just" fontAlgn="t">
              <a:lnSpc>
                <a:spcPct val="120000"/>
              </a:lnSpc>
              <a:buFont typeface="Wingdings" panose="05000000000000000000" pitchFamily="2" charset="2"/>
              <a:buChar char="§"/>
            </a:pPr>
            <a:r>
              <a:rPr lang="en-GB" sz="3800" dirty="0">
                <a:latin typeface="Aptos" panose="020B0004020202020204" pitchFamily="34" charset="0"/>
              </a:rPr>
              <a:t>What could have been done differently?</a:t>
            </a:r>
          </a:p>
          <a:p>
            <a:endParaRPr lang="en-US" sz="2800" dirty="0">
              <a:solidFill>
                <a:schemeClr val="accent1">
                  <a:lumMod val="50000"/>
                </a:schemeClr>
              </a:solidFill>
              <a:latin typeface="Aptos" panose="020B0004020202020204" pitchFamily="34" charset="0"/>
            </a:endParaRPr>
          </a:p>
        </p:txBody>
      </p:sp>
      <p:pic>
        <p:nvPicPr>
          <p:cNvPr id="6" name="Picture 5">
            <a:extLst>
              <a:ext uri="{FF2B5EF4-FFF2-40B4-BE49-F238E27FC236}">
                <a16:creationId xmlns:a16="http://schemas.microsoft.com/office/drawing/2014/main" id="{AB0AC371-A0DB-E97C-1172-1F62C27BCE4F}"/>
              </a:ext>
            </a:extLst>
          </p:cNvPr>
          <p:cNvPicPr>
            <a:picLocks noChangeAspect="1"/>
          </p:cNvPicPr>
          <p:nvPr/>
        </p:nvPicPr>
        <p:blipFill>
          <a:blip r:embed="rId3"/>
          <a:stretch>
            <a:fillRect/>
          </a:stretch>
        </p:blipFill>
        <p:spPr>
          <a:xfrm>
            <a:off x="553364" y="2200240"/>
            <a:ext cx="3848516" cy="25646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590993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634CF-ED35-F7BB-CD56-245D1F758081}"/>
              </a:ext>
            </a:extLst>
          </p:cNvPr>
          <p:cNvPicPr>
            <a:picLocks noChangeAspect="1"/>
          </p:cNvPicPr>
          <p:nvPr/>
        </p:nvPicPr>
        <p:blipFill>
          <a:blip r:embed="rId3"/>
          <a:srcRect b="1995"/>
          <a:stretch/>
        </p:blipFill>
        <p:spPr>
          <a:xfrm>
            <a:off x="7324680" y="1782237"/>
            <a:ext cx="4075944" cy="3510434"/>
          </a:xfrm>
          <a:prstGeom prst="rect">
            <a:avLst/>
          </a:prstGeom>
          <a:ln>
            <a:solidFill>
              <a:schemeClr val="tx1"/>
            </a:solidFill>
          </a:ln>
        </p:spPr>
      </p:pic>
      <p:sp>
        <p:nvSpPr>
          <p:cNvPr id="4" name="Title 1">
            <a:extLst>
              <a:ext uri="{FF2B5EF4-FFF2-40B4-BE49-F238E27FC236}">
                <a16:creationId xmlns:a16="http://schemas.microsoft.com/office/drawing/2014/main" id="{18435D11-DB05-FE7A-B8AF-75912D033CE7}"/>
              </a:ext>
            </a:extLst>
          </p:cNvPr>
          <p:cNvSpPr>
            <a:spLocks noGrp="1"/>
          </p:cNvSpPr>
          <p:nvPr>
            <p:ph type="title"/>
          </p:nvPr>
        </p:nvSpPr>
        <p:spPr>
          <a:xfrm>
            <a:off x="303179" y="141539"/>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Solving Cultural Misunderstandings </a:t>
            </a:r>
            <a:endParaRPr lang="en-GB" sz="4800" dirty="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5ED1AD8F-9E30-AB9D-A263-1BE830FEA7CA}"/>
              </a:ext>
            </a:extLst>
          </p:cNvPr>
          <p:cNvSpPr txBox="1">
            <a:spLocks/>
          </p:cNvSpPr>
          <p:nvPr/>
        </p:nvSpPr>
        <p:spPr>
          <a:xfrm>
            <a:off x="614462" y="3611401"/>
            <a:ext cx="10515600" cy="35717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lnSpc>
                <a:spcPct val="150000"/>
              </a:lnSpc>
              <a:buFont typeface="Wingdings" panose="05000000000000000000" pitchFamily="2" charset="2"/>
              <a:buChar char="ü"/>
            </a:pPr>
            <a:r>
              <a:rPr lang="en-US" sz="2400" dirty="0">
                <a:latin typeface="Aptos" panose="020B0004020202020204" pitchFamily="34" charset="0"/>
              </a:rPr>
              <a:t>Increase cultural awareness</a:t>
            </a:r>
          </a:p>
          <a:p>
            <a:pPr marL="342900" indent="-342900">
              <a:lnSpc>
                <a:spcPct val="150000"/>
              </a:lnSpc>
              <a:buFont typeface="Wingdings" panose="05000000000000000000" pitchFamily="2" charset="2"/>
              <a:buChar char="ü"/>
            </a:pPr>
            <a:r>
              <a:rPr lang="en-US" sz="2400" dirty="0">
                <a:latin typeface="Aptos" panose="020B0004020202020204" pitchFamily="34" charset="0"/>
              </a:rPr>
              <a:t>Practice active listening </a:t>
            </a:r>
          </a:p>
          <a:p>
            <a:pPr marL="342900" indent="-342900">
              <a:lnSpc>
                <a:spcPct val="150000"/>
              </a:lnSpc>
              <a:buFont typeface="Wingdings" panose="05000000000000000000" pitchFamily="2" charset="2"/>
              <a:buChar char="ü"/>
            </a:pPr>
            <a:r>
              <a:rPr lang="en-US" sz="2400" dirty="0">
                <a:latin typeface="Aptos" panose="020B0004020202020204" pitchFamily="34" charset="0"/>
              </a:rPr>
              <a:t>Clarify and confirm understanding</a:t>
            </a:r>
          </a:p>
          <a:p>
            <a:pPr marL="342900" indent="-342900">
              <a:lnSpc>
                <a:spcPct val="150000"/>
              </a:lnSpc>
              <a:buFont typeface="Wingdings" panose="05000000000000000000" pitchFamily="2" charset="2"/>
              <a:buChar char="ü"/>
            </a:pPr>
            <a:r>
              <a:rPr lang="en-US" sz="2400" dirty="0">
                <a:latin typeface="Aptos" panose="020B0004020202020204" pitchFamily="34" charset="0"/>
              </a:rPr>
              <a:t>Avoid stereotypes</a:t>
            </a:r>
          </a:p>
          <a:p>
            <a:pPr marL="342900" indent="-342900">
              <a:lnSpc>
                <a:spcPct val="150000"/>
              </a:lnSpc>
              <a:buFont typeface="Wingdings" panose="05000000000000000000" pitchFamily="2" charset="2"/>
              <a:buChar char="ü"/>
            </a:pPr>
            <a:r>
              <a:rPr lang="en-US" sz="2400" dirty="0">
                <a:latin typeface="Aptos" panose="020B0004020202020204" pitchFamily="34" charset="0"/>
              </a:rPr>
              <a:t>Adapt communication styles </a:t>
            </a:r>
          </a:p>
          <a:p>
            <a:pPr marL="342900" indent="-342900">
              <a:lnSpc>
                <a:spcPct val="150000"/>
              </a:lnSpc>
              <a:buFont typeface="Wingdings" panose="05000000000000000000" pitchFamily="2" charset="2"/>
              <a:buChar char="ü"/>
            </a:pPr>
            <a:r>
              <a:rPr lang="en-US" sz="2400" dirty="0">
                <a:latin typeface="Aptos" panose="020B0004020202020204" pitchFamily="34" charset="0"/>
              </a:rPr>
              <a:t>Be patient and open-minded  </a:t>
            </a:r>
          </a:p>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marL="342900" indent="-342900">
              <a:lnSpc>
                <a:spcPct val="150000"/>
              </a:lnSpc>
              <a:buFont typeface="Wingdings" panose="05000000000000000000" pitchFamily="2" charset="2"/>
              <a:buChar char="Ø"/>
            </a:pPr>
            <a:endParaRPr lang="en-US" sz="2800" b="1" dirty="0">
              <a:solidFill>
                <a:schemeClr val="accent1">
                  <a:lumMod val="50000"/>
                </a:schemeClr>
              </a:solidFill>
              <a:effectLst>
                <a:outerShdw blurRad="38100" dist="38100" dir="2700000" algn="tl">
                  <a:srgbClr val="000000">
                    <a:alpha val="43137"/>
                  </a:srgbClr>
                </a:outerShdw>
              </a:effectLst>
            </a:endParaRPr>
          </a:p>
          <a:p>
            <a:pPr>
              <a:lnSpc>
                <a:spcPct val="150000"/>
              </a:lnSpc>
            </a:pP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br>
              <a:rPr lang="en-US" sz="2400" b="1" dirty="0">
                <a:solidFill>
                  <a:schemeClr val="accent1">
                    <a:lumMod val="50000"/>
                  </a:schemeClr>
                </a:solidFill>
                <a:effectLst>
                  <a:outerShdw blurRad="38100" dist="38100" dir="2700000" algn="tl">
                    <a:srgbClr val="000000">
                      <a:alpha val="43137"/>
                    </a:srgbClr>
                  </a:outerShdw>
                </a:effectLst>
              </a:rPr>
            </a:br>
            <a:endParaRPr lang="en-US" sz="2400" b="1" dirty="0">
              <a:solidFill>
                <a:schemeClr val="accent1">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1236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94184068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5E9488-492B-ACE4-1A57-9B029BFEE8B9}"/>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bg1"/>
                </a:solidFill>
                <a:effectLst>
                  <a:outerShdw blurRad="38100" dist="38100" dir="2700000" algn="tl">
                    <a:srgbClr val="000000">
                      <a:alpha val="43137"/>
                    </a:srgbClr>
                  </a:outerShdw>
                </a:effectLst>
              </a:rPr>
              <a:t>Next Week!</a:t>
            </a:r>
          </a:p>
        </p:txBody>
      </p:sp>
      <p:sp>
        <p:nvSpPr>
          <p:cNvPr id="5" name="Text Placeholder 2">
            <a:extLst>
              <a:ext uri="{FF2B5EF4-FFF2-40B4-BE49-F238E27FC236}">
                <a16:creationId xmlns:a16="http://schemas.microsoft.com/office/drawing/2014/main" id="{A8B4267F-2612-01F1-6054-CCA35AAC9C09}"/>
              </a:ext>
            </a:extLst>
          </p:cNvPr>
          <p:cNvSpPr txBox="1">
            <a:spLocks/>
          </p:cNvSpPr>
          <p:nvPr/>
        </p:nvSpPr>
        <p:spPr>
          <a:xfrm>
            <a:off x="5009745" y="4070328"/>
            <a:ext cx="6356525" cy="1857773"/>
          </a:xfrm>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3600" b="1" dirty="0">
                <a:solidFill>
                  <a:schemeClr val="bg1"/>
                </a:solidFill>
                <a:effectLst>
                  <a:outerShdw blurRad="38100" dist="38100" dir="2700000" algn="tl">
                    <a:srgbClr val="000000">
                      <a:alpha val="43137"/>
                    </a:srgbClr>
                  </a:outerShdw>
                </a:effectLst>
                <a:latin typeface="+mj-lt"/>
              </a:rPr>
              <a:t>Things to do by next week.. </a:t>
            </a:r>
          </a:p>
          <a:p>
            <a:endParaRPr lang="en-GB" sz="3600" b="1" dirty="0">
              <a:solidFill>
                <a:schemeClr val="bg1"/>
              </a:solidFill>
              <a:effectLst>
                <a:outerShdw blurRad="38100" dist="38100" dir="2700000" algn="tl">
                  <a:srgbClr val="000000">
                    <a:alpha val="43137"/>
                  </a:srgbClr>
                </a:outerShdw>
              </a:effectLst>
              <a:latin typeface="+mj-lt"/>
            </a:endParaRPr>
          </a:p>
          <a:p>
            <a:pPr marL="571500" indent="-571500">
              <a:buFont typeface="Wingdings" panose="05000000000000000000" pitchFamily="2" charset="2"/>
              <a:buChar char="§"/>
            </a:pPr>
            <a:r>
              <a:rPr lang="en-GB" dirty="0">
                <a:solidFill>
                  <a:schemeClr val="bg1"/>
                </a:solidFill>
                <a:effectLst>
                  <a:outerShdw blurRad="38100" dist="38100" dir="2700000" algn="tl">
                    <a:srgbClr val="000000">
                      <a:alpha val="43137"/>
                    </a:srgbClr>
                  </a:outerShdw>
                </a:effectLst>
                <a:latin typeface="Aptos" panose="020B0004020202020204" pitchFamily="34" charset="0"/>
              </a:rPr>
              <a:t>Start working on Portfolio Component 2</a:t>
            </a:r>
          </a:p>
          <a:p>
            <a:endParaRPr lang="en-GB" sz="3600" b="1" dirty="0">
              <a:solidFill>
                <a:schemeClr val="bg1"/>
              </a:solidFill>
              <a:effectLst>
                <a:outerShdw blurRad="38100" dist="38100" dir="2700000" algn="tl">
                  <a:srgbClr val="000000">
                    <a:alpha val="43137"/>
                  </a:srgbClr>
                </a:outerShdw>
              </a:effectLst>
              <a:latin typeface="+mj-lt"/>
            </a:endParaRPr>
          </a:p>
          <a:p>
            <a:pPr marL="571500" indent="-571500">
              <a:buFont typeface="Arial" panose="020B0604020202020204" pitchFamily="34" charset="0"/>
              <a:buChar char="•"/>
            </a:pPr>
            <a:endParaRPr lang="en-GB" sz="3600" b="1" dirty="0">
              <a:solidFill>
                <a:schemeClr val="bg1"/>
              </a:solidFill>
            </a:endParaRPr>
          </a:p>
          <a:p>
            <a:endParaRPr lang="en-GB" sz="3600" dirty="0">
              <a:solidFill>
                <a:schemeClr val="bg1"/>
              </a:solidFill>
            </a:endParaRPr>
          </a:p>
          <a:p>
            <a:endParaRPr lang="en-GB" dirty="0">
              <a:solidFill>
                <a:schemeClr val="bg1"/>
              </a:solidFill>
            </a:endParaRPr>
          </a:p>
          <a:p>
            <a:endParaRPr lang="en-GB" dirty="0">
              <a:solidFill>
                <a:schemeClr val="bg1"/>
              </a:solidFill>
            </a:endParaRPr>
          </a:p>
        </p:txBody>
      </p:sp>
      <p:pic>
        <p:nvPicPr>
          <p:cNvPr id="6" name="Picture 5">
            <a:extLst>
              <a:ext uri="{FF2B5EF4-FFF2-40B4-BE49-F238E27FC236}">
                <a16:creationId xmlns:a16="http://schemas.microsoft.com/office/drawing/2014/main" id="{7D612C2D-6936-C28E-B843-C7AF8EDE93B0}"/>
              </a:ext>
            </a:extLst>
          </p:cNvPr>
          <p:cNvPicPr>
            <a:picLocks noChangeAspect="1"/>
          </p:cNvPicPr>
          <p:nvPr/>
        </p:nvPicPr>
        <p:blipFill rotWithShape="1">
          <a:blip r:embed="rId3"/>
          <a:srcRect l="3009" t="1648"/>
          <a:stretch/>
        </p:blipFill>
        <p:spPr>
          <a:xfrm>
            <a:off x="324086" y="3992837"/>
            <a:ext cx="4790944" cy="2660073"/>
          </a:xfrm>
          <a:prstGeom prst="rect">
            <a:avLst/>
          </a:prstGeom>
          <a:ln>
            <a:solidFill>
              <a:schemeClr val="tx1"/>
            </a:solidFill>
          </a:ln>
        </p:spPr>
      </p:pic>
      <p:sp>
        <p:nvSpPr>
          <p:cNvPr id="2" name="TextBox 1">
            <a:extLst>
              <a:ext uri="{FF2B5EF4-FFF2-40B4-BE49-F238E27FC236}">
                <a16:creationId xmlns:a16="http://schemas.microsoft.com/office/drawing/2014/main" id="{E669E19E-6221-630B-9C5D-DE3E91595B89}"/>
              </a:ext>
            </a:extLst>
          </p:cNvPr>
          <p:cNvSpPr txBox="1"/>
          <p:nvPr/>
        </p:nvSpPr>
        <p:spPr>
          <a:xfrm>
            <a:off x="852407" y="1743559"/>
            <a:ext cx="8407830" cy="1701043"/>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sz="2400" dirty="0">
                <a:solidFill>
                  <a:schemeClr val="bg1"/>
                </a:solidFill>
                <a:effectLst>
                  <a:outerShdw blurRad="38100" dist="38100" dir="2700000" algn="tl">
                    <a:srgbClr val="000000">
                      <a:alpha val="43137"/>
                    </a:srgbClr>
                  </a:outerShdw>
                </a:effectLst>
                <a:latin typeface="Aptos" panose="020B0004020202020204" pitchFamily="34" charset="0"/>
              </a:rPr>
              <a:t>Hofstede’s Cultural Dimensions</a:t>
            </a:r>
          </a:p>
          <a:p>
            <a:pPr marL="285750" indent="-285750">
              <a:lnSpc>
                <a:spcPct val="150000"/>
              </a:lnSpc>
              <a:buFont typeface="Wingdings" panose="05000000000000000000" pitchFamily="2" charset="2"/>
              <a:buChar char="§"/>
            </a:pPr>
            <a:r>
              <a:rPr lang="en-GB" sz="2400" dirty="0">
                <a:solidFill>
                  <a:schemeClr val="bg1"/>
                </a:solidFill>
                <a:effectLst>
                  <a:outerShdw blurRad="38100" dist="38100" dir="2700000" algn="tl">
                    <a:srgbClr val="000000">
                      <a:alpha val="43137"/>
                    </a:srgbClr>
                  </a:outerShdw>
                </a:effectLst>
                <a:latin typeface="Aptos" panose="020B0004020202020204" pitchFamily="34" charset="0"/>
              </a:rPr>
              <a:t>Country Comparisons (The Culture Factor Group)</a:t>
            </a:r>
          </a:p>
          <a:p>
            <a:pPr marL="285750" indent="-285750">
              <a:lnSpc>
                <a:spcPct val="150000"/>
              </a:lnSpc>
              <a:buFont typeface="Wingdings" panose="05000000000000000000" pitchFamily="2" charset="2"/>
              <a:buChar char="§"/>
            </a:pPr>
            <a:r>
              <a:rPr lang="en-GB" sz="2400" dirty="0">
                <a:solidFill>
                  <a:schemeClr val="bg1"/>
                </a:solidFill>
                <a:effectLst>
                  <a:outerShdw blurRad="38100" dist="38100" dir="2700000" algn="tl">
                    <a:srgbClr val="000000">
                      <a:alpha val="43137"/>
                    </a:srgbClr>
                  </a:outerShdw>
                </a:effectLst>
                <a:latin typeface="Aptos" panose="020B0004020202020204" pitchFamily="34" charset="0"/>
              </a:rPr>
              <a:t>Assignment Workshop</a:t>
            </a:r>
          </a:p>
        </p:txBody>
      </p:sp>
    </p:spTree>
    <p:extLst>
      <p:ext uri="{BB962C8B-B14F-4D97-AF65-F5344CB8AC3E}">
        <p14:creationId xmlns:p14="http://schemas.microsoft.com/office/powerpoint/2010/main" val="28239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27854551-20AF-C754-1972-AFE570DC80C7}"/>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1DC1E92F-19BE-461F-9E50-3761BCD9BD71}"/>
              </a:ext>
            </a:extLst>
          </p:cNvPr>
          <p:cNvSpPr txBox="1">
            <a:spLocks/>
          </p:cNvSpPr>
          <p:nvPr/>
        </p:nvSpPr>
        <p:spPr>
          <a:xfrm>
            <a:off x="3182680" y="411124"/>
            <a:ext cx="5620030" cy="1013639"/>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References</a:t>
            </a:r>
          </a:p>
        </p:txBody>
      </p:sp>
      <p:sp>
        <p:nvSpPr>
          <p:cNvPr id="2" name="TextBox 1">
            <a:extLst>
              <a:ext uri="{FF2B5EF4-FFF2-40B4-BE49-F238E27FC236}">
                <a16:creationId xmlns:a16="http://schemas.microsoft.com/office/drawing/2014/main" id="{C96DB3A3-6FD4-5A4A-F0E4-7379A2B66D1A}"/>
              </a:ext>
            </a:extLst>
          </p:cNvPr>
          <p:cNvSpPr txBox="1"/>
          <p:nvPr/>
        </p:nvSpPr>
        <p:spPr>
          <a:xfrm>
            <a:off x="701750" y="1743559"/>
            <a:ext cx="10653822" cy="3170099"/>
          </a:xfrm>
          <a:prstGeom prst="rect">
            <a:avLst/>
          </a:prstGeom>
          <a:noFill/>
        </p:spPr>
        <p:txBody>
          <a:bodyPr wrap="square" rtlCol="0">
            <a:spAutoFit/>
          </a:bodyPr>
          <a:lstStyle/>
          <a:p>
            <a:pPr algn="just"/>
            <a:r>
              <a:rPr lang="en-GB" sz="2000" dirty="0">
                <a:solidFill>
                  <a:schemeClr val="bg1"/>
                </a:solidFill>
                <a:latin typeface="Aptos" panose="020B0004020202020204" pitchFamily="34" charset="0"/>
              </a:rPr>
              <a:t>Broomer, A. (2020) </a:t>
            </a:r>
            <a:r>
              <a:rPr lang="en-GB" sz="2000" i="1" dirty="0">
                <a:solidFill>
                  <a:schemeClr val="bg1"/>
                </a:solidFill>
                <a:latin typeface="Aptos" panose="020B0004020202020204" pitchFamily="34" charset="0"/>
              </a:rPr>
              <a:t>Communication Styles</a:t>
            </a:r>
            <a:r>
              <a:rPr lang="en-GB" sz="2000" dirty="0">
                <a:solidFill>
                  <a:schemeClr val="bg1"/>
                </a:solidFill>
                <a:latin typeface="Aptos" panose="020B0004020202020204" pitchFamily="34" charset="0"/>
              </a:rPr>
              <a:t>. Available at: https://www.bing.com/videos/riverview/relatedvideo?q=Culture%20Communication&amp;mid=FE8D5BB864C74560A1E8FE8D5BB864C74560A1E8&amp;ajaxhist=0 (Accessed: 10</a:t>
            </a:r>
            <a:r>
              <a:rPr lang="en-GB" sz="2000" baseline="30000" dirty="0">
                <a:solidFill>
                  <a:schemeClr val="bg1"/>
                </a:solidFill>
                <a:latin typeface="Aptos" panose="020B0004020202020204" pitchFamily="34" charset="0"/>
              </a:rPr>
              <a:t>th</a:t>
            </a:r>
            <a:r>
              <a:rPr lang="en-GB" sz="2000" dirty="0">
                <a:solidFill>
                  <a:schemeClr val="bg1"/>
                </a:solidFill>
                <a:latin typeface="Aptos" panose="020B0004020202020204" pitchFamily="34" charset="0"/>
              </a:rPr>
              <a:t> October 2025).</a:t>
            </a:r>
          </a:p>
          <a:p>
            <a:pPr algn="just"/>
            <a:r>
              <a:rPr lang="en-GB" sz="2000" dirty="0">
                <a:solidFill>
                  <a:schemeClr val="bg1"/>
                </a:solidFill>
                <a:latin typeface="Aptos" panose="020B0004020202020204" pitchFamily="34" charset="0"/>
              </a:rPr>
              <a:t>Gates, M. (2017) </a:t>
            </a:r>
            <a:r>
              <a:rPr lang="en-GB" sz="2000" i="1" dirty="0">
                <a:solidFill>
                  <a:schemeClr val="bg1"/>
                </a:solidFill>
                <a:latin typeface="Aptos" panose="020B0004020202020204" pitchFamily="34" charset="0"/>
              </a:rPr>
              <a:t>Cultural Stereotyping</a:t>
            </a:r>
            <a:r>
              <a:rPr lang="en-GB" sz="2000" dirty="0">
                <a:solidFill>
                  <a:schemeClr val="bg1"/>
                </a:solidFill>
                <a:latin typeface="Aptos" panose="020B0004020202020204" pitchFamily="34" charset="0"/>
              </a:rPr>
              <a:t>. Available at: https://www.crossculture.com/cultural-stereotyping/ (Accessed: 9</a:t>
            </a:r>
            <a:r>
              <a:rPr lang="en-GB" sz="2000" baseline="30000" dirty="0">
                <a:solidFill>
                  <a:schemeClr val="bg1"/>
                </a:solidFill>
                <a:latin typeface="Aptos" panose="020B0004020202020204" pitchFamily="34" charset="0"/>
              </a:rPr>
              <a:t>th</a:t>
            </a:r>
            <a:r>
              <a:rPr lang="en-GB" sz="2000" dirty="0">
                <a:solidFill>
                  <a:schemeClr val="bg1"/>
                </a:solidFill>
                <a:latin typeface="Aptos" panose="020B0004020202020204" pitchFamily="34" charset="0"/>
              </a:rPr>
              <a:t> October 2026).</a:t>
            </a:r>
          </a:p>
          <a:p>
            <a:pPr algn="just"/>
            <a:r>
              <a:rPr lang="en-GB" sz="2000" dirty="0">
                <a:solidFill>
                  <a:schemeClr val="bg1"/>
                </a:solidFill>
                <a:latin typeface="Aptos" panose="020B0004020202020204" pitchFamily="34" charset="0"/>
              </a:rPr>
              <a:t>TEDx Talks (2017) </a:t>
            </a:r>
            <a:r>
              <a:rPr lang="en-GB" sz="2000" i="1" dirty="0">
                <a:solidFill>
                  <a:schemeClr val="bg1"/>
                </a:solidFill>
                <a:latin typeface="Aptos" panose="020B0004020202020204" pitchFamily="34" charset="0"/>
              </a:rPr>
              <a:t>Reading minds through body language</a:t>
            </a:r>
            <a:r>
              <a:rPr lang="en-GB" sz="2000" dirty="0">
                <a:solidFill>
                  <a:schemeClr val="bg1"/>
                </a:solidFill>
                <a:latin typeface="Aptos" panose="020B0004020202020204" pitchFamily="34" charset="0"/>
              </a:rPr>
              <a:t>. Available at: https://www.youtube.com/watch?v=W3P3rT0j2gQ (Accessed: 9</a:t>
            </a:r>
            <a:r>
              <a:rPr lang="en-GB" sz="2000" baseline="30000" dirty="0">
                <a:solidFill>
                  <a:schemeClr val="bg1"/>
                </a:solidFill>
                <a:latin typeface="Aptos" panose="020B0004020202020204" pitchFamily="34" charset="0"/>
              </a:rPr>
              <a:t>th</a:t>
            </a:r>
            <a:r>
              <a:rPr lang="en-GB" sz="2000" dirty="0">
                <a:solidFill>
                  <a:schemeClr val="bg1"/>
                </a:solidFill>
                <a:latin typeface="Aptos" panose="020B0004020202020204" pitchFamily="34" charset="0"/>
              </a:rPr>
              <a:t> October 2026).</a:t>
            </a:r>
          </a:p>
          <a:p>
            <a:pPr algn="just"/>
            <a:endParaRPr lang="en-GB" sz="2000" dirty="0">
              <a:solidFill>
                <a:schemeClr val="bg1"/>
              </a:solidFill>
              <a:latin typeface="Aptos" panose="020B0004020202020204" pitchFamily="34" charset="0"/>
            </a:endParaRPr>
          </a:p>
          <a:p>
            <a:pPr algn="just"/>
            <a:r>
              <a:rPr lang="en-GB" sz="2000" dirty="0">
                <a:solidFill>
                  <a:schemeClr val="bg1"/>
                </a:solidFill>
                <a:latin typeface="Aptos" panose="020B0004020202020204" pitchFamily="34" charset="0"/>
              </a:rPr>
              <a:t>Images used in this presentation are either UWTSD-owned, AI-generated, or sourced from </a:t>
            </a:r>
            <a:r>
              <a:rPr lang="en-GB" sz="2000" dirty="0" err="1">
                <a:solidFill>
                  <a:schemeClr val="bg1"/>
                </a:solidFill>
                <a:latin typeface="Aptos" panose="020B0004020202020204" pitchFamily="34" charset="0"/>
              </a:rPr>
              <a:t>Pixabay</a:t>
            </a:r>
            <a:r>
              <a:rPr lang="en-GB" sz="2000" dirty="0">
                <a:solidFill>
                  <a:schemeClr val="bg1"/>
                </a:solidFill>
                <a:latin typeface="Aptos" panose="020B0004020202020204" pitchFamily="34" charset="0"/>
              </a:rPr>
              <a:t>, a royalty-free image platform.</a:t>
            </a:r>
            <a:endParaRPr lang="en-GB" sz="2000" b="1" dirty="0">
              <a:solidFill>
                <a:schemeClr val="bg1"/>
              </a:solidFill>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27312318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08711331&quot;,&quot;project_id&quot;:973807}"/>
</p:tagLst>
</file>

<file path=ppt/tags/tag2.xml><?xml version="1.0" encoding="utf-8"?>
<p:tagLst xmlns:a="http://schemas.openxmlformats.org/drawingml/2006/main" xmlns:r="http://schemas.openxmlformats.org/officeDocument/2006/relationships" xmlns:p="http://schemas.openxmlformats.org/presentationml/2006/main">
  <p:tag name="VEVOX.QR.DIMENSIONS" val="0"/>
  <p:tag name="VEVOX.INSTRUCTIONS.V2" val="108711331"/>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08711331"/>
</p:tagLst>
</file>

<file path=ppt/tags/tag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36&quot;,&quot;alias&quot;:null,&quot;text&quot;:&quot;&lt;p&gt;Which of the following best defines cultural identity:&lt;/p&gt;&quot;,&quot;image&quot;:null,&quot;imageAltText&quot;:null,&quot;questionSettings&quot;:{},&quot;resultDisplayType&quot;:&quot;default&quot;,&quot;choices&quot;:[{&quot;id&quot;:&quot;23415058&quot;,&quot;alias&quot;:null,&quot;text&quot;:&quot;&lt;p&gt;A person's job and education level&lt;/p&gt;&quot;,&quot;excludeFromResults&quot;:false,&quot;image&quot;:null,&quot;imageAltText&quot;:null,&quot;isCorrectAnswer&quot;:false},{&quot;id&quot;:&quot;23415107&quot;,&quot;alias&quot;:null,&quot;text&quot;:&quot;&lt;p&gt;The legal status of a person in a country&lt;/p&gt;&quot;,&quot;excludeFromResults&quot;:false,&quot;image&quot;:null,&quot;imageAltText&quot;:null,&quot;isCorrectAnswer&quot;:false},{&quot;id&quot;:&quot;23415108&quot;,&quot;alias&quot;:null,&quot;text&quot;:&quot;&lt;p&gt;A person's sense of belonging to a particular group or community based on shared traits like language, traditions and nationality.&lt;/p&gt;&quot;,&quot;excludeFromResults&quot;:false,&quot;image&quot;:null,&quot;imageAltText&quot;:null,&quot;isCorrectAnswer&quot;:true},{&quot;id&quot;:&quot;23415109&quot;,&quot;alias&quot;:null,&quot;text&quot;:&quot;&lt;p&gt;A person's personality trait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36"/>
  <p:tag name="VEVOX.ORIGIN.UUID" val="36da6a01-31db-493e-9add-f930c9b4b87d"/>
  <p:tag name="VEVOX.QUESTIONSLIDEID" val="467#556309404/655509971"/>
  <p:tag name="VEVOX.SLIDEFORMAT.VERSION" val="1.020"/>
</p:tagLst>
</file>

<file path=ppt/tags/tag8.xml><?xml version="1.0" encoding="utf-8"?>
<p:tagLst xmlns:a="http://schemas.openxmlformats.org/drawingml/2006/main" xmlns:r="http://schemas.openxmlformats.org/officeDocument/2006/relationships" xmlns:p="http://schemas.openxmlformats.org/presentationml/2006/main">
  <p:tag name="VEVOX.QUESTION" val="Which of the following best defines cultural identity:"/>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TITLE" val="TITLE1"/>
</p:tagLst>
</file>

<file path=ppt/tags/tag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0.xml><?xml version="1.0" encoding="utf-8"?>
<p:tagLst xmlns:a="http://schemas.openxmlformats.org/drawingml/2006/main" xmlns:r="http://schemas.openxmlformats.org/officeDocument/2006/relationships" xmlns:p="http://schemas.openxmlformats.org/presentationml/2006/main">
  <p:tag name="VEVOX.BAR" val="BAR1"/>
</p:tagLst>
</file>

<file path=ppt/tags/tag21.xml><?xml version="1.0" encoding="utf-8"?>
<p:tagLst xmlns:a="http://schemas.openxmlformats.org/drawingml/2006/main" xmlns:r="http://schemas.openxmlformats.org/officeDocument/2006/relationships" xmlns:p="http://schemas.openxmlformats.org/presentationml/2006/main">
  <p:tag name="VEVOX.TITLE" val="TITLE2"/>
</p:tagLst>
</file>

<file path=ppt/tags/tag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4.xml><?xml version="1.0" encoding="utf-8"?>
<p:tagLst xmlns:a="http://schemas.openxmlformats.org/drawingml/2006/main" xmlns:r="http://schemas.openxmlformats.org/officeDocument/2006/relationships" xmlns:p="http://schemas.openxmlformats.org/presentationml/2006/main">
  <p:tag name="VEVOX.BAR" val="BAR2"/>
</p:tagLst>
</file>

<file path=ppt/tags/tag25.xml><?xml version="1.0" encoding="utf-8"?>
<p:tagLst xmlns:a="http://schemas.openxmlformats.org/drawingml/2006/main" xmlns:r="http://schemas.openxmlformats.org/officeDocument/2006/relationships" xmlns:p="http://schemas.openxmlformats.org/presentationml/2006/main">
  <p:tag name="VEVOX.TITLE" val="TITLE3"/>
</p:tagLst>
</file>

<file path=ppt/tags/tag2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7.xml><?xml version="1.0" encoding="utf-8"?>
<p:tagLst xmlns:a="http://schemas.openxmlformats.org/drawingml/2006/main" xmlns:r="http://schemas.openxmlformats.org/officeDocument/2006/relationships" xmlns:p="http://schemas.openxmlformats.org/presentationml/2006/main">
  <p:tag name="VEVOX.BORDER" val="BORDER3"/>
</p:tagLst>
</file>

<file path=ppt/tags/tag28.xml><?xml version="1.0" encoding="utf-8"?>
<p:tagLst xmlns:a="http://schemas.openxmlformats.org/drawingml/2006/main" xmlns:r="http://schemas.openxmlformats.org/officeDocument/2006/relationships" xmlns:p="http://schemas.openxmlformats.org/presentationml/2006/main">
  <p:tag name="VEVOX.BAR" val="BAR3"/>
</p:tagLst>
</file>

<file path=ppt/tags/tag29.xml><?xml version="1.0" encoding="utf-8"?>
<p:tagLst xmlns:a="http://schemas.openxmlformats.org/drawingml/2006/main" xmlns:r="http://schemas.openxmlformats.org/officeDocument/2006/relationships" xmlns:p="http://schemas.openxmlformats.org/presentationml/2006/main">
  <p:tag name="VEVOX.TITLE" val="TITLE4"/>
</p:tagLst>
</file>

<file path=ppt/tags/tag3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1.xml><?xml version="1.0" encoding="utf-8"?>
<p:tagLst xmlns:a="http://schemas.openxmlformats.org/drawingml/2006/main" xmlns:r="http://schemas.openxmlformats.org/officeDocument/2006/relationships" xmlns:p="http://schemas.openxmlformats.org/presentationml/2006/main">
  <p:tag name="VEVOX.BORDER" val="BORDER4"/>
</p:tagLst>
</file>

<file path=ppt/tags/tag32.xml><?xml version="1.0" encoding="utf-8"?>
<p:tagLst xmlns:a="http://schemas.openxmlformats.org/drawingml/2006/main" xmlns:r="http://schemas.openxmlformats.org/officeDocument/2006/relationships" xmlns:p="http://schemas.openxmlformats.org/presentationml/2006/main">
  <p:tag name="VEVOX.BAR" val="BAR4"/>
</p:tagLst>
</file>

<file path=ppt/tags/tag3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36&quot;,&quot;alias&quot;:null,&quot;text&quot;:&quot;&lt;p&gt;Which of the following best defines cultural identity:&lt;/p&gt;&quot;,&quot;image&quot;:null,&quot;imageAltText&quot;:null,&quot;questionSettings&quot;:{},&quot;resultDisplayType&quot;:&quot;default&quot;,&quot;choices&quot;:[{&quot;id&quot;:&quot;23415058&quot;,&quot;alias&quot;:null,&quot;text&quot;:&quot;&lt;p&gt;A person's job and education level&lt;/p&gt;&quot;,&quot;excludeFromResults&quot;:false,&quot;image&quot;:null,&quot;imageAltText&quot;:null,&quot;isCorrectAnswer&quot;:false},{&quot;id&quot;:&quot;23415107&quot;,&quot;alias&quot;:null,&quot;text&quot;:&quot;&lt;p&gt;The legal status of a person in a country&lt;/p&gt;&quot;,&quot;excludeFromResults&quot;:false,&quot;image&quot;:null,&quot;imageAltText&quot;:null,&quot;isCorrectAnswer&quot;:false},{&quot;id&quot;:&quot;23415108&quot;,&quot;alias&quot;:null,&quot;text&quot;:&quot;&lt;p&gt;A person's sense of belonging to a particular group or community based on shared traits like language, traditions and nationality.&lt;/p&gt;&quot;,&quot;excludeFromResults&quot;:false,&quot;image&quot;:null,&quot;imageAltText&quot;:null,&quot;isCorrectAnswer&quot;:true},{&quot;id&quot;:&quot;23415109&quot;,&quot;alias&quot;:null,&quot;text&quot;:&quot;&lt;p&gt;A person's personality trait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67#556309404/655509971"/>
  <p:tag name="VEVOX.SLIDEFORMAT.VERSION" val="1.020"/>
</p:tagLst>
</file>

<file path=ppt/tags/tag34.xml><?xml version="1.0" encoding="utf-8"?>
<p:tagLst xmlns:a="http://schemas.openxmlformats.org/drawingml/2006/main" xmlns:r="http://schemas.openxmlformats.org/officeDocument/2006/relationships" xmlns:p="http://schemas.openxmlformats.org/presentationml/2006/main">
  <p:tag name="VEVOX.QUESTION" val="Which of the following best defines cultural identity:"/>
</p:tagLst>
</file>

<file path=ppt/tags/tag3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2.xml><?xml version="1.0" encoding="utf-8"?>
<p:tagLst xmlns:a="http://schemas.openxmlformats.org/drawingml/2006/main" xmlns:r="http://schemas.openxmlformats.org/officeDocument/2006/relationships" xmlns:p="http://schemas.openxmlformats.org/presentationml/2006/main">
  <p:tag name="VEVOX.TITLE" val="TITLE1"/>
</p:tagLst>
</file>

<file path=ppt/tags/tag4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4.xml><?xml version="1.0" encoding="utf-8"?>
<p:tagLst xmlns:a="http://schemas.openxmlformats.org/drawingml/2006/main" xmlns:r="http://schemas.openxmlformats.org/officeDocument/2006/relationships" xmlns:p="http://schemas.openxmlformats.org/presentationml/2006/main">
  <p:tag name="VEVOX.BORDER" val="BORDER1"/>
</p:tagLst>
</file>

<file path=ppt/tags/tag45.xml><?xml version="1.0" encoding="utf-8"?>
<p:tagLst xmlns:a="http://schemas.openxmlformats.org/drawingml/2006/main" xmlns:r="http://schemas.openxmlformats.org/officeDocument/2006/relationships" xmlns:p="http://schemas.openxmlformats.org/presentationml/2006/main">
  <p:tag name="VEVOX.BAR" val="BAR1"/>
</p:tagLst>
</file>

<file path=ppt/tags/tag46.xml><?xml version="1.0" encoding="utf-8"?>
<p:tagLst xmlns:a="http://schemas.openxmlformats.org/drawingml/2006/main" xmlns:r="http://schemas.openxmlformats.org/officeDocument/2006/relationships" xmlns:p="http://schemas.openxmlformats.org/presentationml/2006/main">
  <p:tag name="VEVOX.TITLE" val="TITLE2"/>
</p:tagLst>
</file>

<file path=ppt/tags/tag4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8.xml><?xml version="1.0" encoding="utf-8"?>
<p:tagLst xmlns:a="http://schemas.openxmlformats.org/drawingml/2006/main" xmlns:r="http://schemas.openxmlformats.org/officeDocument/2006/relationships" xmlns:p="http://schemas.openxmlformats.org/presentationml/2006/main">
  <p:tag name="VEVOX.BORDER" val="BORDER2"/>
</p:tagLst>
</file>

<file path=ppt/tags/tag49.xml><?xml version="1.0" encoding="utf-8"?>
<p:tagLst xmlns:a="http://schemas.openxmlformats.org/drawingml/2006/main" xmlns:r="http://schemas.openxmlformats.org/officeDocument/2006/relationships" xmlns:p="http://schemas.openxmlformats.org/presentationml/2006/main">
  <p:tag name="VEVOX.BAR" val="BAR2"/>
</p:tagLst>
</file>

<file path=ppt/tags/tag50.xml><?xml version="1.0" encoding="utf-8"?>
<p:tagLst xmlns:a="http://schemas.openxmlformats.org/drawingml/2006/main" xmlns:r="http://schemas.openxmlformats.org/officeDocument/2006/relationships" xmlns:p="http://schemas.openxmlformats.org/presentationml/2006/main">
  <p:tag name="VEVOX.TITLE" val="TITLE3"/>
</p:tagLst>
</file>

<file path=ppt/tags/tag5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52.xml><?xml version="1.0" encoding="utf-8"?>
<p:tagLst xmlns:a="http://schemas.openxmlformats.org/drawingml/2006/main" xmlns:r="http://schemas.openxmlformats.org/officeDocument/2006/relationships" xmlns:p="http://schemas.openxmlformats.org/presentationml/2006/main">
  <p:tag name="VEVOX.BORDER" val="BORDER3"/>
</p:tagLst>
</file>

<file path=ppt/tags/tag53.xml><?xml version="1.0" encoding="utf-8"?>
<p:tagLst xmlns:a="http://schemas.openxmlformats.org/drawingml/2006/main" xmlns:r="http://schemas.openxmlformats.org/officeDocument/2006/relationships" xmlns:p="http://schemas.openxmlformats.org/presentationml/2006/main">
  <p:tag name="VEVOX.BAR" val="BAR3"/>
</p:tagLst>
</file>

<file path=ppt/tags/tag54.xml><?xml version="1.0" encoding="utf-8"?>
<p:tagLst xmlns:a="http://schemas.openxmlformats.org/drawingml/2006/main" xmlns:r="http://schemas.openxmlformats.org/officeDocument/2006/relationships" xmlns:p="http://schemas.openxmlformats.org/presentationml/2006/main">
  <p:tag name="VEVOX.TITLE" val="TITLE4"/>
</p:tagLst>
</file>

<file path=ppt/tags/tag5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56.xml><?xml version="1.0" encoding="utf-8"?>
<p:tagLst xmlns:a="http://schemas.openxmlformats.org/drawingml/2006/main" xmlns:r="http://schemas.openxmlformats.org/officeDocument/2006/relationships" xmlns:p="http://schemas.openxmlformats.org/presentationml/2006/main">
  <p:tag name="VEVOX.BORDER" val="BORDER4"/>
</p:tagLst>
</file>

<file path=ppt/tags/tag57.xml><?xml version="1.0" encoding="utf-8"?>
<p:tagLst xmlns:a="http://schemas.openxmlformats.org/drawingml/2006/main" xmlns:r="http://schemas.openxmlformats.org/officeDocument/2006/relationships" xmlns:p="http://schemas.openxmlformats.org/presentationml/2006/main">
  <p:tag name="VEVOX.BAR" val="BAR4"/>
</p:tagLst>
</file>

<file path=ppt/tags/tag58.xml><?xml version="1.0" encoding="utf-8"?>
<p:tagLst xmlns:a="http://schemas.openxmlformats.org/drawingml/2006/main" xmlns:r="http://schemas.openxmlformats.org/officeDocument/2006/relationships" xmlns:p="http://schemas.openxmlformats.org/presentationml/2006/main">
  <p:tag name="VEVOX.RESULT.PLACEHOLDER" val="{&quot;left&quot;:0,&quot;top&quot;:432,&quot;width&quot;:960,&quot;height&quot;:96}"/>
</p:tagLst>
</file>

<file path=ppt/tags/tag5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42&quot;,&quot;alias&quot;:null,&quot;text&quot;:&quot;&lt;p&gt;&lt;em&gt;True or False&lt;/em&gt;: Cultural identity is fixed and does not change over time.&lt;/p&gt;&quot;,&quot;image&quot;:null,&quot;imageAltText&quot;:null,&quot;questionSettings&quot;:{},&quot;resultDisplayType&quot;:&quot;default&quot;,&quot;choices&quot;:[{&quot;id&quot;:&quot;23415140&quot;,&quot;alias&quot;:null,&quot;text&quot;:&quot;&lt;p&gt;True&lt;/p&gt;&quot;,&quot;excludeFromResults&quot;:false,&quot;image&quot;:null,&quot;imageAltText&quot;:null,&quot;isCorrectAnswer&quot;:false},{&quot;id&quot;:&quot;23415141&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42"/>
  <p:tag name="VEVOX.ORIGIN.UUID" val="20761870-1a23-4b31-bf5c-51a626c32b76"/>
  <p:tag name="VEVOX.QUESTIONSLIDEID" val="443#1959542922/698847132"/>
  <p:tag name="VEVOX.SLIDEFORMAT.VERSION" val="1.020"/>
  <p:tag name="VEVOX.HASRESULTS" val="true"/>
</p:tagLst>
</file>

<file path=ppt/tags/tag60.xml><?xml version="1.0" encoding="utf-8"?>
<p:tagLst xmlns:a="http://schemas.openxmlformats.org/drawingml/2006/main" xmlns:r="http://schemas.openxmlformats.org/officeDocument/2006/relationships" xmlns:p="http://schemas.openxmlformats.org/presentationml/2006/main">
  <p:tag name="VEVOX.QUESTION" val="True or False: Cultural identity is fixed and does not change over time."/>
</p:tagLst>
</file>

<file path=ppt/tags/tag6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6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6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6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6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6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69.xml><?xml version="1.0" encoding="utf-8"?>
<p:tagLst xmlns:a="http://schemas.openxmlformats.org/drawingml/2006/main" xmlns:r="http://schemas.openxmlformats.org/officeDocument/2006/relationships" xmlns:p="http://schemas.openxmlformats.org/presentationml/2006/main">
  <p:tag name="VEVOX.TITLE" val="TITLE1"/>
</p:tagLst>
</file>

<file path=ppt/tags/tag7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1.xml><?xml version="1.0" encoding="utf-8"?>
<p:tagLst xmlns:a="http://schemas.openxmlformats.org/drawingml/2006/main" xmlns:r="http://schemas.openxmlformats.org/officeDocument/2006/relationships" xmlns:p="http://schemas.openxmlformats.org/presentationml/2006/main">
  <p:tag name="VEVOX.BORDER" val="BORDER1"/>
</p:tagLst>
</file>

<file path=ppt/tags/tag72.xml><?xml version="1.0" encoding="utf-8"?>
<p:tagLst xmlns:a="http://schemas.openxmlformats.org/drawingml/2006/main" xmlns:r="http://schemas.openxmlformats.org/officeDocument/2006/relationships" xmlns:p="http://schemas.openxmlformats.org/presentationml/2006/main">
  <p:tag name="VEVOX.BAR" val="BAR1"/>
</p:tagLst>
</file>

<file path=ppt/tags/tag73.xml><?xml version="1.0" encoding="utf-8"?>
<p:tagLst xmlns:a="http://schemas.openxmlformats.org/drawingml/2006/main" xmlns:r="http://schemas.openxmlformats.org/officeDocument/2006/relationships" xmlns:p="http://schemas.openxmlformats.org/presentationml/2006/main">
  <p:tag name="VEVOX.TITLE" val="TITLE2"/>
</p:tagLst>
</file>

<file path=ppt/tags/tag7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75.xml><?xml version="1.0" encoding="utf-8"?>
<p:tagLst xmlns:a="http://schemas.openxmlformats.org/drawingml/2006/main" xmlns:r="http://schemas.openxmlformats.org/officeDocument/2006/relationships" xmlns:p="http://schemas.openxmlformats.org/presentationml/2006/main">
  <p:tag name="VEVOX.BORDER" val="BORDER2"/>
</p:tagLst>
</file>

<file path=ppt/tags/tag76.xml><?xml version="1.0" encoding="utf-8"?>
<p:tagLst xmlns:a="http://schemas.openxmlformats.org/drawingml/2006/main" xmlns:r="http://schemas.openxmlformats.org/officeDocument/2006/relationships" xmlns:p="http://schemas.openxmlformats.org/presentationml/2006/main">
  <p:tag name="VEVOX.BAR" val="BAR2"/>
</p:tagLst>
</file>

<file path=ppt/tags/tag77.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42&quot;,&quot;alias&quot;:null,&quot;text&quot;:&quot;&lt;p&gt;&lt;em&gt;True or False&lt;/em&gt;: Cultural identity is fixed and does not change over time.&lt;/p&gt;&quot;,&quot;image&quot;:null,&quot;imageAltText&quot;:null,&quot;questionSettings&quot;:{},&quot;resultDisplayType&quot;:&quot;default&quot;,&quot;choices&quot;:[{&quot;id&quot;:&quot;23415140&quot;,&quot;alias&quot;:null,&quot;text&quot;:&quot;&lt;p&gt;True&lt;/p&gt;&quot;,&quot;excludeFromResults&quot;:false,&quot;image&quot;:null,&quot;imageAltText&quot;:null,&quot;isCorrectAnswer&quot;:false},{&quot;id&quot;:&quot;23415141&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3#1959542922/698847132"/>
  <p:tag name="VEVOX.SLIDEFORMAT.VERSION" val="1.020"/>
  <p:tag name="VEVOX.HASRESULTS" val="true"/>
</p:tagLst>
</file>

<file path=ppt/tags/tag78.xml><?xml version="1.0" encoding="utf-8"?>
<p:tagLst xmlns:a="http://schemas.openxmlformats.org/drawingml/2006/main" xmlns:r="http://schemas.openxmlformats.org/officeDocument/2006/relationships" xmlns:p="http://schemas.openxmlformats.org/presentationml/2006/main">
  <p:tag name="VEVOX.QUESTION" val="True or False: Cultural identity is fixed and does not change over time."/>
</p:tagLst>
</file>

<file path=ppt/tags/tag7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8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8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8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8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8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8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86.xml><?xml version="1.0" encoding="utf-8"?>
<p:tagLst xmlns:a="http://schemas.openxmlformats.org/drawingml/2006/main" xmlns:r="http://schemas.openxmlformats.org/officeDocument/2006/relationships" xmlns:p="http://schemas.openxmlformats.org/presentationml/2006/main">
  <p:tag name="VEVOX.TITLE" val="TITLE1"/>
</p:tagLst>
</file>

<file path=ppt/tags/tag8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88.xml><?xml version="1.0" encoding="utf-8"?>
<p:tagLst xmlns:a="http://schemas.openxmlformats.org/drawingml/2006/main" xmlns:r="http://schemas.openxmlformats.org/officeDocument/2006/relationships" xmlns:p="http://schemas.openxmlformats.org/presentationml/2006/main">
  <p:tag name="VEVOX.BORDER" val="BORDER1"/>
</p:tagLst>
</file>

<file path=ppt/tags/tag89.xml><?xml version="1.0" encoding="utf-8"?>
<p:tagLst xmlns:a="http://schemas.openxmlformats.org/drawingml/2006/main" xmlns:r="http://schemas.openxmlformats.org/officeDocument/2006/relationships" xmlns:p="http://schemas.openxmlformats.org/presentationml/2006/main">
  <p:tag name="VEVOX.BAR" val="BAR1"/>
</p:tagLst>
</file>

<file path=ppt/tags/tag90.xml><?xml version="1.0" encoding="utf-8"?>
<p:tagLst xmlns:a="http://schemas.openxmlformats.org/drawingml/2006/main" xmlns:r="http://schemas.openxmlformats.org/officeDocument/2006/relationships" xmlns:p="http://schemas.openxmlformats.org/presentationml/2006/main">
  <p:tag name="VEVOX.TITLE" val="TITLE2"/>
</p:tagLst>
</file>

<file path=ppt/tags/tag9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92.xml><?xml version="1.0" encoding="utf-8"?>
<p:tagLst xmlns:a="http://schemas.openxmlformats.org/drawingml/2006/main" xmlns:r="http://schemas.openxmlformats.org/officeDocument/2006/relationships" xmlns:p="http://schemas.openxmlformats.org/presentationml/2006/main">
  <p:tag name="VEVOX.BORDER" val="BORDER2"/>
</p:tagLst>
</file>

<file path=ppt/tags/tag93.xml><?xml version="1.0" encoding="utf-8"?>
<p:tagLst xmlns:a="http://schemas.openxmlformats.org/drawingml/2006/main" xmlns:r="http://schemas.openxmlformats.org/officeDocument/2006/relationships" xmlns:p="http://schemas.openxmlformats.org/presentationml/2006/main">
  <p:tag name="VEVOX.BAR" val="BAR2"/>
</p:tagLst>
</file>

<file path=ppt/tags/tag9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95.xml><?xml version="1.0" encoding="utf-8"?>
<p:tagLst xmlns:a="http://schemas.openxmlformats.org/drawingml/2006/main" xmlns:r="http://schemas.openxmlformats.org/officeDocument/2006/relationships" xmlns:p="http://schemas.openxmlformats.org/presentationml/2006/main">
  <p:tag name="VEVOX.CHECKMARK" val="X"/>
</p:tagLst>
</file>

<file path=ppt/tags/tag96.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true,&quot;lowerCaseAlias&quot;:&quot;&quot;,&quot;id&quot;:&quot;6194345&quot;,&quot;alias&quot;:null,&quot;text&quot;:&quot;&lt;p&gt;Name two factors that can influence a person's cultural identity.&lt;/p&gt;&quot;,&quot;image&quot;:null,&quot;imageAltText&quot;:null,&quot;questionSettings&quot;:{},&quot;resultDisplayType&quot;:&quot;default&quot;,&quot;maxLength&quot;:2000,&quot;maxWords&quot;:150,&quot;resultFormat&quot;:&quot;WORD_CLOUD2&quot;,&quot;maxWordCount&quot;:2,&quot;maxWordLength&quot;:null,&quot;correctAnswers&quot;:[],&quot;correctAnswerExplanation&quot;:null}"/>
  <p:tag name="VEVOX.ORIGIN.SESSION.ID" val="977753"/>
  <p:tag name="VEVOX.ORIGIN.QUESTION.ID" val="6194345"/>
  <p:tag name="VEVOX.ORIGIN.UUID" val="2ba7f7e5-1d45-4b36-80df-03b734521bc4"/>
  <p:tag name="VEVOX.QUESTIONSLIDEID" val="445#2763136618/851218035"/>
  <p:tag name="VEVOX.SLIDEFORMAT.VERSION" val="1.020"/>
  <p:tag name="VEVOX.ACCENTCATCHERS" val="[&quot;6&quot;,&quot;4&quot;,&quot;5&quot;,&quot;7&quot;,&quot;8&quot;,&quot;9&quot;]"/>
  <p:tag name="VEVOX.HASRESULTS" val="true"/>
</p:tagLst>
</file>

<file path=ppt/tags/tag97.xml><?xml version="1.0" encoding="utf-8"?>
<p:tagLst xmlns:a="http://schemas.openxmlformats.org/drawingml/2006/main" xmlns:r="http://schemas.openxmlformats.org/officeDocument/2006/relationships" xmlns:p="http://schemas.openxmlformats.org/presentationml/2006/main">
  <p:tag name="VEVOX.QUESTION" val="Name two factors that can influence a person's cultural identity."/>
</p:tagLst>
</file>

<file path=ppt/tags/tag98.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9.xml><?xml version="1.0" encoding="utf-8"?>
<p:tagLst xmlns:a="http://schemas.openxmlformats.org/drawingml/2006/main" xmlns:r="http://schemas.openxmlformats.org/officeDocument/2006/relationships" xmlns:p="http://schemas.openxmlformats.org/presentationml/2006/main">
  <p:tag name="VEVOX.ACCENTCOPY" val="2"/>
</p:tagLst>
</file>

<file path=ppt/tags/tag100.xml><?xml version="1.0" encoding="utf-8"?>
<p:tagLst xmlns:a="http://schemas.openxmlformats.org/drawingml/2006/main" xmlns:r="http://schemas.openxmlformats.org/officeDocument/2006/relationships" xmlns:p="http://schemas.openxmlformats.org/presentationml/2006/main">
  <p:tag name="VEVOX.ACCENTCOPY" val="3"/>
</p:tagLst>
</file>

<file path=ppt/tags/tag101.xml><?xml version="1.0" encoding="utf-8"?>
<p:tagLst xmlns:a="http://schemas.openxmlformats.org/drawingml/2006/main" xmlns:r="http://schemas.openxmlformats.org/officeDocument/2006/relationships" xmlns:p="http://schemas.openxmlformats.org/presentationml/2006/main">
  <p:tag name="VEVOX.ACCENTCOPY" val="1"/>
</p:tagLst>
</file>

<file path=ppt/tags/tag102.xml><?xml version="1.0" encoding="utf-8"?>
<p:tagLst xmlns:a="http://schemas.openxmlformats.org/drawingml/2006/main" xmlns:r="http://schemas.openxmlformats.org/officeDocument/2006/relationships" xmlns:p="http://schemas.openxmlformats.org/presentationml/2006/main">
  <p:tag name="VEVOX.ACCENTCOPY" val="4"/>
</p:tagLst>
</file>

<file path=ppt/tags/tag103.xml><?xml version="1.0" encoding="utf-8"?>
<p:tagLst xmlns:a="http://schemas.openxmlformats.org/drawingml/2006/main" xmlns:r="http://schemas.openxmlformats.org/officeDocument/2006/relationships" xmlns:p="http://schemas.openxmlformats.org/presentationml/2006/main">
  <p:tag name="VEVOX.ACCENTCOPY" val="5"/>
</p:tagLst>
</file>

<file path=ppt/tags/tag104.xml><?xml version="1.0" encoding="utf-8"?>
<p:tagLst xmlns:a="http://schemas.openxmlformats.org/drawingml/2006/main" xmlns:r="http://schemas.openxmlformats.org/officeDocument/2006/relationships" xmlns:p="http://schemas.openxmlformats.org/presentationml/2006/main">
  <p:tag name="VEVOX.ACCENTCOPY" val="6"/>
</p:tagLst>
</file>

<file path=ppt/tags/tag10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0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0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0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09.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1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1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12.xml><?xml version="1.0" encoding="utf-8"?>
<p:tagLst xmlns:a="http://schemas.openxmlformats.org/drawingml/2006/main" xmlns:r="http://schemas.openxmlformats.org/officeDocument/2006/relationships" xmlns:p="http://schemas.openxmlformats.org/presentationml/2006/main">
  <p:tag name="VEVOX.NEWWC.CONTENT" val="X"/>
</p:tagLst>
</file>

<file path=ppt/tags/tag113.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true,&quot;lowerCaseAlias&quot;:&quot;&quot;,&quot;id&quot;:&quot;6194345&quot;,&quot;alias&quot;:null,&quot;text&quot;:&quot;&lt;p&gt;Name two factors that can influence a person's cultural identity.&lt;/p&gt;&quot;,&quot;image&quot;:null,&quot;imageAltText&quot;:null,&quot;questionSettings&quot;:{},&quot;resultDisplayType&quot;:&quot;default&quot;,&quot;maxLength&quot;:2000,&quot;maxWords&quot;:150,&quot;resultFormat&quot;:&quot;WORD_CLOUD2&quot;,&quot;maxWordCount&quot;:2,&quot;maxWordLength&quot;:null,&quot;correctAnswers&quot;:[],&quot;correctAnswerExplanation&quot;:null}"/>
  <p:tag name="VEVOX.QUESTIONSLIDEID" val="445#2763136618/851218035"/>
  <p:tag name="VEVOX.SLIDEFORMAT.VERSION" val="1.020"/>
  <p:tag name="VEVOX.ACCENTCATCHERS" val="[&quot;6&quot;,&quot;4&quot;,&quot;5&quot;,&quot;7&quot;,&quot;8&quot;,&quot;9&quot;]"/>
  <p:tag name="VEVOX.HASRESULTS" val="true"/>
</p:tagLst>
</file>

<file path=ppt/tags/tag114.xml><?xml version="1.0" encoding="utf-8"?>
<p:tagLst xmlns:a="http://schemas.openxmlformats.org/drawingml/2006/main" xmlns:r="http://schemas.openxmlformats.org/officeDocument/2006/relationships" xmlns:p="http://schemas.openxmlformats.org/presentationml/2006/main">
  <p:tag name="VEVOX.QUESTION" val="Name two factors that can influence a person's cultural identity."/>
</p:tagLst>
</file>

<file path=ppt/tags/tag11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6.xml><?xml version="1.0" encoding="utf-8"?>
<p:tagLst xmlns:a="http://schemas.openxmlformats.org/drawingml/2006/main" xmlns:r="http://schemas.openxmlformats.org/officeDocument/2006/relationships" xmlns:p="http://schemas.openxmlformats.org/presentationml/2006/main">
  <p:tag name="VEVOX.ACCENTCOPY" val="2"/>
</p:tagLst>
</file>

<file path=ppt/tags/tag117.xml><?xml version="1.0" encoding="utf-8"?>
<p:tagLst xmlns:a="http://schemas.openxmlformats.org/drawingml/2006/main" xmlns:r="http://schemas.openxmlformats.org/officeDocument/2006/relationships" xmlns:p="http://schemas.openxmlformats.org/presentationml/2006/main">
  <p:tag name="VEVOX.ACCENTCOPY" val="3"/>
</p:tagLst>
</file>

<file path=ppt/tags/tag118.xml><?xml version="1.0" encoding="utf-8"?>
<p:tagLst xmlns:a="http://schemas.openxmlformats.org/drawingml/2006/main" xmlns:r="http://schemas.openxmlformats.org/officeDocument/2006/relationships" xmlns:p="http://schemas.openxmlformats.org/presentationml/2006/main">
  <p:tag name="VEVOX.ACCENTCOPY" val="1"/>
</p:tagLst>
</file>

<file path=ppt/tags/tag119.xml><?xml version="1.0" encoding="utf-8"?>
<p:tagLst xmlns:a="http://schemas.openxmlformats.org/drawingml/2006/main" xmlns:r="http://schemas.openxmlformats.org/officeDocument/2006/relationships" xmlns:p="http://schemas.openxmlformats.org/presentationml/2006/main">
  <p:tag name="VEVOX.ACCENTCOPY" val="4"/>
</p:tagLst>
</file>

<file path=ppt/tags/tag120.xml><?xml version="1.0" encoding="utf-8"?>
<p:tagLst xmlns:a="http://schemas.openxmlformats.org/drawingml/2006/main" xmlns:r="http://schemas.openxmlformats.org/officeDocument/2006/relationships" xmlns:p="http://schemas.openxmlformats.org/presentationml/2006/main">
  <p:tag name="VEVOX.ACCENTCOPY" val="5"/>
</p:tagLst>
</file>

<file path=ppt/tags/tag121.xml><?xml version="1.0" encoding="utf-8"?>
<p:tagLst xmlns:a="http://schemas.openxmlformats.org/drawingml/2006/main" xmlns:r="http://schemas.openxmlformats.org/officeDocument/2006/relationships" xmlns:p="http://schemas.openxmlformats.org/presentationml/2006/main">
  <p:tag name="VEVOX.ACCENTCOPY" val="6"/>
</p:tagLst>
</file>

<file path=ppt/tags/tag12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2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2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26.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27.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28.xml><?xml version="1.0" encoding="utf-8"?>
<p:tagLst xmlns:a="http://schemas.openxmlformats.org/drawingml/2006/main" xmlns:r="http://schemas.openxmlformats.org/officeDocument/2006/relationships" xmlns:p="http://schemas.openxmlformats.org/presentationml/2006/main">
  <p:tag name="VEVOX.NEWWC.CONTENT" val="X"/>
</p:tagLst>
</file>

<file path=ppt/tags/tag129.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30.xml><?xml version="1.0" encoding="utf-8"?>
<p:tagLst xmlns:a="http://schemas.openxmlformats.org/drawingml/2006/main" xmlns:r="http://schemas.openxmlformats.org/officeDocument/2006/relationships" xmlns:p="http://schemas.openxmlformats.org/presentationml/2006/main">
  <p:tag name="VEVOX.NEWWC.WORD" val="X"/>
</p:tagLst>
</file>

<file path=ppt/tags/tag131.xml><?xml version="1.0" encoding="utf-8"?>
<p:tagLst xmlns:a="http://schemas.openxmlformats.org/drawingml/2006/main" xmlns:r="http://schemas.openxmlformats.org/officeDocument/2006/relationships" xmlns:p="http://schemas.openxmlformats.org/presentationml/2006/main">
  <p:tag name="VEVOX.NEWWC.WORD" val="X"/>
</p:tagLst>
</file>

<file path=ppt/tags/tag132.xml><?xml version="1.0" encoding="utf-8"?>
<p:tagLst xmlns:a="http://schemas.openxmlformats.org/drawingml/2006/main" xmlns:r="http://schemas.openxmlformats.org/officeDocument/2006/relationships" xmlns:p="http://schemas.openxmlformats.org/presentationml/2006/main">
  <p:tag name="VEVOX.NEWWC.WORD" val="X"/>
</p:tagLst>
</file>

<file path=ppt/tags/tag133.xml><?xml version="1.0" encoding="utf-8"?>
<p:tagLst xmlns:a="http://schemas.openxmlformats.org/drawingml/2006/main" xmlns:r="http://schemas.openxmlformats.org/officeDocument/2006/relationships" xmlns:p="http://schemas.openxmlformats.org/presentationml/2006/main">
  <p:tag name="VEVOX.NEWWC.WORD" val="X"/>
</p:tagLst>
</file>

<file path=ppt/tags/tag134.xml><?xml version="1.0" encoding="utf-8"?>
<p:tagLst xmlns:a="http://schemas.openxmlformats.org/drawingml/2006/main" xmlns:r="http://schemas.openxmlformats.org/officeDocument/2006/relationships" xmlns:p="http://schemas.openxmlformats.org/presentationml/2006/main">
  <p:tag name="VEVOX.NEWWC.WORD" val="X"/>
</p:tagLst>
</file>

<file path=ppt/tags/tag135.xml><?xml version="1.0" encoding="utf-8"?>
<p:tagLst xmlns:a="http://schemas.openxmlformats.org/drawingml/2006/main" xmlns:r="http://schemas.openxmlformats.org/officeDocument/2006/relationships" xmlns:p="http://schemas.openxmlformats.org/presentationml/2006/main">
  <p:tag name="VEVOX.NEWWC.WORD" val="X"/>
</p:tagLst>
</file>

<file path=ppt/tags/tag136.xml><?xml version="1.0" encoding="utf-8"?>
<p:tagLst xmlns:a="http://schemas.openxmlformats.org/drawingml/2006/main" xmlns:r="http://schemas.openxmlformats.org/officeDocument/2006/relationships" xmlns:p="http://schemas.openxmlformats.org/presentationml/2006/main">
  <p:tag name="VEVOX.NEWWC.WORD" val="X"/>
</p:tagLst>
</file>

<file path=ppt/tags/tag13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47&quot;,&quot;alias&quot;:null,&quot;text&quot;:&quot;&lt;p&gt;What is a stereotype?&lt;/p&gt;&quot;,&quot;image&quot;:null,&quot;imageAltText&quot;:null,&quot;questionSettings&quot;:{},&quot;resultDisplayType&quot;:&quot;default&quot;,&quot;choices&quot;:[{&quot;id&quot;:&quot;23415152&quot;,&quot;alias&quot;:null,&quot;text&quot;:&quot;&lt;p&gt;A form of cultural appreciation&lt;/p&gt;&quot;,&quot;excludeFromResults&quot;:false,&quot;image&quot;:null,&quot;imageAltText&quot;:null,&quot;isCorrectAnswer&quot;:false},{&quot;id&quot;:&quot;23415153&quot;,&quot;alias&quot;:null,&quot;text&quot;:&quot;&lt;p&gt;A detailed and accurate description of a culture&lt;/p&gt;&quot;,&quot;excludeFromResults&quot;:false,&quot;image&quot;:null,&quot;imageAltText&quot;:null,&quot;isCorrectAnswer&quot;:false},{&quot;id&quot;:&quot;23415175&quot;,&quot;alias&quot;:null,&quot;text&quot;:&quot;&lt;p&gt;A legal classification of ethnic groups&lt;/p&gt;&quot;,&quot;excludeFromResults&quot;:false,&quot;image&quot;:null,&quot;imageAltText&quot;:null,&quot;isCorrectAnswer&quot;:false},{&quot;id&quot;:&quot;23415176&quot;,&quot;alias&quot;:null,&quot;text&quot;:&quot;&lt;p&gt;A widely held but oversimplified belief about a group of peopl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47"/>
  <p:tag name="VEVOX.ORIGIN.UUID" val="03156c4e-b693-4479-bbb1-b077948f4cdb"/>
  <p:tag name="VEVOX.QUESTIONSLIDEID" val="447#1871643497/318249418"/>
  <p:tag name="VEVOX.SLIDEFORMAT.VERSION" val="1.020"/>
  <p:tag name="VEVOX.HASRESULTS" val="true"/>
</p:tagLst>
</file>

<file path=ppt/tags/tag138.xml><?xml version="1.0" encoding="utf-8"?>
<p:tagLst xmlns:a="http://schemas.openxmlformats.org/drawingml/2006/main" xmlns:r="http://schemas.openxmlformats.org/officeDocument/2006/relationships" xmlns:p="http://schemas.openxmlformats.org/presentationml/2006/main">
  <p:tag name="VEVOX.QUESTION" val="What is a stereotype?"/>
</p:tagLst>
</file>

<file path=ppt/tags/tag13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4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4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4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4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4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7.xml><?xml version="1.0" encoding="utf-8"?>
<p:tagLst xmlns:a="http://schemas.openxmlformats.org/drawingml/2006/main" xmlns:r="http://schemas.openxmlformats.org/officeDocument/2006/relationships" xmlns:p="http://schemas.openxmlformats.org/presentationml/2006/main">
  <p:tag name="VEVOX.TITLE" val="TITLE1"/>
</p:tagLst>
</file>

<file path=ppt/tags/tag14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49.xml><?xml version="1.0" encoding="utf-8"?>
<p:tagLst xmlns:a="http://schemas.openxmlformats.org/drawingml/2006/main" xmlns:r="http://schemas.openxmlformats.org/officeDocument/2006/relationships" xmlns:p="http://schemas.openxmlformats.org/presentationml/2006/main">
  <p:tag name="VEVOX.BORDER" val="BORDER1"/>
</p:tagLst>
</file>

<file path=ppt/tags/tag150.xml><?xml version="1.0" encoding="utf-8"?>
<p:tagLst xmlns:a="http://schemas.openxmlformats.org/drawingml/2006/main" xmlns:r="http://schemas.openxmlformats.org/officeDocument/2006/relationships" xmlns:p="http://schemas.openxmlformats.org/presentationml/2006/main">
  <p:tag name="VEVOX.BAR" val="BAR1"/>
</p:tagLst>
</file>

<file path=ppt/tags/tag151.xml><?xml version="1.0" encoding="utf-8"?>
<p:tagLst xmlns:a="http://schemas.openxmlformats.org/drawingml/2006/main" xmlns:r="http://schemas.openxmlformats.org/officeDocument/2006/relationships" xmlns:p="http://schemas.openxmlformats.org/presentationml/2006/main">
  <p:tag name="VEVOX.TITLE" val="TITLE2"/>
</p:tagLst>
</file>

<file path=ppt/tags/tag15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53.xml><?xml version="1.0" encoding="utf-8"?>
<p:tagLst xmlns:a="http://schemas.openxmlformats.org/drawingml/2006/main" xmlns:r="http://schemas.openxmlformats.org/officeDocument/2006/relationships" xmlns:p="http://schemas.openxmlformats.org/presentationml/2006/main">
  <p:tag name="VEVOX.BORDER" val="BORDER2"/>
</p:tagLst>
</file>

<file path=ppt/tags/tag154.xml><?xml version="1.0" encoding="utf-8"?>
<p:tagLst xmlns:a="http://schemas.openxmlformats.org/drawingml/2006/main" xmlns:r="http://schemas.openxmlformats.org/officeDocument/2006/relationships" xmlns:p="http://schemas.openxmlformats.org/presentationml/2006/main">
  <p:tag name="VEVOX.BAR" val="BAR2"/>
</p:tagLst>
</file>

<file path=ppt/tags/tag155.xml><?xml version="1.0" encoding="utf-8"?>
<p:tagLst xmlns:a="http://schemas.openxmlformats.org/drawingml/2006/main" xmlns:r="http://schemas.openxmlformats.org/officeDocument/2006/relationships" xmlns:p="http://schemas.openxmlformats.org/presentationml/2006/main">
  <p:tag name="VEVOX.TITLE" val="TITLE3"/>
</p:tagLst>
</file>

<file path=ppt/tags/tag15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57.xml><?xml version="1.0" encoding="utf-8"?>
<p:tagLst xmlns:a="http://schemas.openxmlformats.org/drawingml/2006/main" xmlns:r="http://schemas.openxmlformats.org/officeDocument/2006/relationships" xmlns:p="http://schemas.openxmlformats.org/presentationml/2006/main">
  <p:tag name="VEVOX.BORDER" val="BORDER3"/>
</p:tagLst>
</file>

<file path=ppt/tags/tag158.xml><?xml version="1.0" encoding="utf-8"?>
<p:tagLst xmlns:a="http://schemas.openxmlformats.org/drawingml/2006/main" xmlns:r="http://schemas.openxmlformats.org/officeDocument/2006/relationships" xmlns:p="http://schemas.openxmlformats.org/presentationml/2006/main">
  <p:tag name="VEVOX.BAR" val="BAR3"/>
</p:tagLst>
</file>

<file path=ppt/tags/tag159.xml><?xml version="1.0" encoding="utf-8"?>
<p:tagLst xmlns:a="http://schemas.openxmlformats.org/drawingml/2006/main" xmlns:r="http://schemas.openxmlformats.org/officeDocument/2006/relationships" xmlns:p="http://schemas.openxmlformats.org/presentationml/2006/main">
  <p:tag name="VEVOX.TITLE" val="TITLE4"/>
</p:tagLst>
</file>

<file path=ppt/tags/tag160.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61.xml><?xml version="1.0" encoding="utf-8"?>
<p:tagLst xmlns:a="http://schemas.openxmlformats.org/drawingml/2006/main" xmlns:r="http://schemas.openxmlformats.org/officeDocument/2006/relationships" xmlns:p="http://schemas.openxmlformats.org/presentationml/2006/main">
  <p:tag name="VEVOX.BORDER" val="BORDER4"/>
</p:tagLst>
</file>

<file path=ppt/tags/tag162.xml><?xml version="1.0" encoding="utf-8"?>
<p:tagLst xmlns:a="http://schemas.openxmlformats.org/drawingml/2006/main" xmlns:r="http://schemas.openxmlformats.org/officeDocument/2006/relationships" xmlns:p="http://schemas.openxmlformats.org/presentationml/2006/main">
  <p:tag name="VEVOX.BAR" val="BAR4"/>
</p:tagLst>
</file>

<file path=ppt/tags/tag163.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47&quot;,&quot;alias&quot;:null,&quot;text&quot;:&quot;&lt;p&gt;What is a stereotype?&lt;/p&gt;&quot;,&quot;image&quot;:null,&quot;imageAltText&quot;:null,&quot;questionSettings&quot;:{},&quot;resultDisplayType&quot;:&quot;default&quot;,&quot;choices&quot;:[{&quot;id&quot;:&quot;23415152&quot;,&quot;alias&quot;:null,&quot;text&quot;:&quot;&lt;p&gt;A form of cultural appreciation&lt;/p&gt;&quot;,&quot;excludeFromResults&quot;:false,&quot;image&quot;:null,&quot;imageAltText&quot;:null,&quot;isCorrectAnswer&quot;:false},{&quot;id&quot;:&quot;23415153&quot;,&quot;alias&quot;:null,&quot;text&quot;:&quot;&lt;p&gt;A detailed and accurate description of a culture&lt;/p&gt;&quot;,&quot;excludeFromResults&quot;:false,&quot;image&quot;:null,&quot;imageAltText&quot;:null,&quot;isCorrectAnswer&quot;:false},{&quot;id&quot;:&quot;23415175&quot;,&quot;alias&quot;:null,&quot;text&quot;:&quot;&lt;p&gt;A legal classification of ethnic groups&lt;/p&gt;&quot;,&quot;excludeFromResults&quot;:false,&quot;image&quot;:null,&quot;imageAltText&quot;:null,&quot;isCorrectAnswer&quot;:false},{&quot;id&quot;:&quot;23415176&quot;,&quot;alias&quot;:null,&quot;text&quot;:&quot;&lt;p&gt;A widely held but oversimplified belief about a group of peopl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7#1871643497/318249418"/>
  <p:tag name="VEVOX.SLIDEFORMAT.VERSION" val="1.020"/>
  <p:tag name="VEVOX.HASRESULTS" val="true"/>
</p:tagLst>
</file>

<file path=ppt/tags/tag164.xml><?xml version="1.0" encoding="utf-8"?>
<p:tagLst xmlns:a="http://schemas.openxmlformats.org/drawingml/2006/main" xmlns:r="http://schemas.openxmlformats.org/officeDocument/2006/relationships" xmlns:p="http://schemas.openxmlformats.org/presentationml/2006/main">
  <p:tag name="VEVOX.QUESTION" val="What is a stereotype?"/>
</p:tagLst>
</file>

<file path=ppt/tags/tag16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6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6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6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6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7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7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2.xml><?xml version="1.0" encoding="utf-8"?>
<p:tagLst xmlns:a="http://schemas.openxmlformats.org/drawingml/2006/main" xmlns:r="http://schemas.openxmlformats.org/officeDocument/2006/relationships" xmlns:p="http://schemas.openxmlformats.org/presentationml/2006/main">
  <p:tag name="VEVOX.TITLE" val="TITLE1"/>
</p:tagLst>
</file>

<file path=ppt/tags/tag17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74.xml><?xml version="1.0" encoding="utf-8"?>
<p:tagLst xmlns:a="http://schemas.openxmlformats.org/drawingml/2006/main" xmlns:r="http://schemas.openxmlformats.org/officeDocument/2006/relationships" xmlns:p="http://schemas.openxmlformats.org/presentationml/2006/main">
  <p:tag name="VEVOX.BORDER" val="BORDER1"/>
</p:tagLst>
</file>

<file path=ppt/tags/tag175.xml><?xml version="1.0" encoding="utf-8"?>
<p:tagLst xmlns:a="http://schemas.openxmlformats.org/drawingml/2006/main" xmlns:r="http://schemas.openxmlformats.org/officeDocument/2006/relationships" xmlns:p="http://schemas.openxmlformats.org/presentationml/2006/main">
  <p:tag name="VEVOX.BAR" val="BAR1"/>
</p:tagLst>
</file>

<file path=ppt/tags/tag176.xml><?xml version="1.0" encoding="utf-8"?>
<p:tagLst xmlns:a="http://schemas.openxmlformats.org/drawingml/2006/main" xmlns:r="http://schemas.openxmlformats.org/officeDocument/2006/relationships" xmlns:p="http://schemas.openxmlformats.org/presentationml/2006/main">
  <p:tag name="VEVOX.TITLE" val="TITLE2"/>
</p:tagLst>
</file>

<file path=ppt/tags/tag17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78.xml><?xml version="1.0" encoding="utf-8"?>
<p:tagLst xmlns:a="http://schemas.openxmlformats.org/drawingml/2006/main" xmlns:r="http://schemas.openxmlformats.org/officeDocument/2006/relationships" xmlns:p="http://schemas.openxmlformats.org/presentationml/2006/main">
  <p:tag name="VEVOX.BORDER" val="BORDER2"/>
</p:tagLst>
</file>

<file path=ppt/tags/tag179.xml><?xml version="1.0" encoding="utf-8"?>
<p:tagLst xmlns:a="http://schemas.openxmlformats.org/drawingml/2006/main" xmlns:r="http://schemas.openxmlformats.org/officeDocument/2006/relationships" xmlns:p="http://schemas.openxmlformats.org/presentationml/2006/main">
  <p:tag name="VEVOX.BAR" val="BAR2"/>
</p:tagLst>
</file>

<file path=ppt/tags/tag180.xml><?xml version="1.0" encoding="utf-8"?>
<p:tagLst xmlns:a="http://schemas.openxmlformats.org/drawingml/2006/main" xmlns:r="http://schemas.openxmlformats.org/officeDocument/2006/relationships" xmlns:p="http://schemas.openxmlformats.org/presentationml/2006/main">
  <p:tag name="VEVOX.TITLE" val="TITLE3"/>
</p:tagLst>
</file>

<file path=ppt/tags/tag18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82.xml><?xml version="1.0" encoding="utf-8"?>
<p:tagLst xmlns:a="http://schemas.openxmlformats.org/drawingml/2006/main" xmlns:r="http://schemas.openxmlformats.org/officeDocument/2006/relationships" xmlns:p="http://schemas.openxmlformats.org/presentationml/2006/main">
  <p:tag name="VEVOX.BORDER" val="BORDER3"/>
</p:tagLst>
</file>

<file path=ppt/tags/tag183.xml><?xml version="1.0" encoding="utf-8"?>
<p:tagLst xmlns:a="http://schemas.openxmlformats.org/drawingml/2006/main" xmlns:r="http://schemas.openxmlformats.org/officeDocument/2006/relationships" xmlns:p="http://schemas.openxmlformats.org/presentationml/2006/main">
  <p:tag name="VEVOX.BAR" val="BAR3"/>
</p:tagLst>
</file>

<file path=ppt/tags/tag184.xml><?xml version="1.0" encoding="utf-8"?>
<p:tagLst xmlns:a="http://schemas.openxmlformats.org/drawingml/2006/main" xmlns:r="http://schemas.openxmlformats.org/officeDocument/2006/relationships" xmlns:p="http://schemas.openxmlformats.org/presentationml/2006/main">
  <p:tag name="VEVOX.TITLE" val="TITLE4"/>
</p:tagLst>
</file>

<file path=ppt/tags/tag18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186.xml><?xml version="1.0" encoding="utf-8"?>
<p:tagLst xmlns:a="http://schemas.openxmlformats.org/drawingml/2006/main" xmlns:r="http://schemas.openxmlformats.org/officeDocument/2006/relationships" xmlns:p="http://schemas.openxmlformats.org/presentationml/2006/main">
  <p:tag name="VEVOX.BORDER" val="BORDER4"/>
</p:tagLst>
</file>

<file path=ppt/tags/tag187.xml><?xml version="1.0" encoding="utf-8"?>
<p:tagLst xmlns:a="http://schemas.openxmlformats.org/drawingml/2006/main" xmlns:r="http://schemas.openxmlformats.org/officeDocument/2006/relationships" xmlns:p="http://schemas.openxmlformats.org/presentationml/2006/main">
  <p:tag name="VEVOX.BAR" val="BAR4"/>
</p:tagLst>
</file>

<file path=ppt/tags/tag18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89.xml><?xml version="1.0" encoding="utf-8"?>
<p:tagLst xmlns:a="http://schemas.openxmlformats.org/drawingml/2006/main" xmlns:r="http://schemas.openxmlformats.org/officeDocument/2006/relationships" xmlns:p="http://schemas.openxmlformats.org/presentationml/2006/main">
  <p:tag name="VEVOX.CHECKMARK" val="X"/>
</p:tagLst>
</file>

<file path=ppt/tags/tag190.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49&quot;,&quot;alias&quot;:null,&quot;text&quot;:&quot;&lt;p&gt;&lt;em&gt;True or False&lt;/em&gt;: Stereotypes can affect how guests are treated in hospitality settings.&lt;/p&gt;&quot;,&quot;image&quot;:null,&quot;imageAltText&quot;:null,&quot;questionSettings&quot;:{},&quot;resultDisplayType&quot;:&quot;default&quot;,&quot;choices&quot;:[{&quot;id&quot;:&quot;23415177&quot;,&quot;alias&quot;:null,&quot;text&quot;:&quot;&lt;p&gt;True&lt;/p&gt;&quot;,&quot;excludeFromResults&quot;:false,&quot;image&quot;:null,&quot;imageAltText&quot;:null,&quot;isCorrectAnswer&quot;:true},{&quot;id&quot;:&quot;23415178&quot;,&quot;alias&quot;:null,&quot;text&quot;:&quot;&lt;p&gt;False&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49"/>
  <p:tag name="VEVOX.ORIGIN.UUID" val="d0a4c677-b1ce-4e1a-be7b-acaa81bb0c37"/>
  <p:tag name="VEVOX.QUESTIONSLIDEID" val="449#3227754669/1023060708"/>
  <p:tag name="VEVOX.SLIDEFORMAT.VERSION" val="1.020"/>
  <p:tag name="VEVOX.HASRESULTS" val="true"/>
</p:tagLst>
</file>

<file path=ppt/tags/tag191.xml><?xml version="1.0" encoding="utf-8"?>
<p:tagLst xmlns:a="http://schemas.openxmlformats.org/drawingml/2006/main" xmlns:r="http://schemas.openxmlformats.org/officeDocument/2006/relationships" xmlns:p="http://schemas.openxmlformats.org/presentationml/2006/main">
  <p:tag name="VEVOX.QUESTION" val="True or False: Stereotypes can affect how guests are treated in hospitality settings."/>
</p:tagLst>
</file>

<file path=ppt/tags/tag19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9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94.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9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9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97.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9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9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00.xml><?xml version="1.0" encoding="utf-8"?>
<p:tagLst xmlns:a="http://schemas.openxmlformats.org/drawingml/2006/main" xmlns:r="http://schemas.openxmlformats.org/officeDocument/2006/relationships" xmlns:p="http://schemas.openxmlformats.org/presentationml/2006/main">
  <p:tag name="VEVOX.TITLE" val="TITLE1"/>
</p:tagLst>
</file>

<file path=ppt/tags/tag20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02.xml><?xml version="1.0" encoding="utf-8"?>
<p:tagLst xmlns:a="http://schemas.openxmlformats.org/drawingml/2006/main" xmlns:r="http://schemas.openxmlformats.org/officeDocument/2006/relationships" xmlns:p="http://schemas.openxmlformats.org/presentationml/2006/main">
  <p:tag name="VEVOX.BORDER" val="BORDER1"/>
</p:tagLst>
</file>

<file path=ppt/tags/tag203.xml><?xml version="1.0" encoding="utf-8"?>
<p:tagLst xmlns:a="http://schemas.openxmlformats.org/drawingml/2006/main" xmlns:r="http://schemas.openxmlformats.org/officeDocument/2006/relationships" xmlns:p="http://schemas.openxmlformats.org/presentationml/2006/main">
  <p:tag name="VEVOX.BAR" val="BAR1"/>
</p:tagLst>
</file>

<file path=ppt/tags/tag204.xml><?xml version="1.0" encoding="utf-8"?>
<p:tagLst xmlns:a="http://schemas.openxmlformats.org/drawingml/2006/main" xmlns:r="http://schemas.openxmlformats.org/officeDocument/2006/relationships" xmlns:p="http://schemas.openxmlformats.org/presentationml/2006/main">
  <p:tag name="VEVOX.TITLE" val="TITLE2"/>
</p:tagLst>
</file>

<file path=ppt/tags/tag20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06.xml><?xml version="1.0" encoding="utf-8"?>
<p:tagLst xmlns:a="http://schemas.openxmlformats.org/drawingml/2006/main" xmlns:r="http://schemas.openxmlformats.org/officeDocument/2006/relationships" xmlns:p="http://schemas.openxmlformats.org/presentationml/2006/main">
  <p:tag name="VEVOX.BORDER" val="BORDER2"/>
</p:tagLst>
</file>

<file path=ppt/tags/tag207.xml><?xml version="1.0" encoding="utf-8"?>
<p:tagLst xmlns:a="http://schemas.openxmlformats.org/drawingml/2006/main" xmlns:r="http://schemas.openxmlformats.org/officeDocument/2006/relationships" xmlns:p="http://schemas.openxmlformats.org/presentationml/2006/main">
  <p:tag name="VEVOX.BAR" val="BAR2"/>
</p:tagLst>
</file>

<file path=ppt/tags/tag208.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49&quot;,&quot;alias&quot;:null,&quot;text&quot;:&quot;&lt;p&gt;&lt;em&gt;True or False&lt;/em&gt;: Stereotypes can affect how guests are treated in hospitality settings.&lt;/p&gt;&quot;,&quot;image&quot;:null,&quot;imageAltText&quot;:null,&quot;questionSettings&quot;:{},&quot;resultDisplayType&quot;:&quot;default&quot;,&quot;choices&quot;:[{&quot;id&quot;:&quot;23415177&quot;,&quot;alias&quot;:null,&quot;text&quot;:&quot;&lt;p&gt;True&lt;/p&gt;&quot;,&quot;excludeFromResults&quot;:false,&quot;image&quot;:null,&quot;imageAltText&quot;:null,&quot;isCorrectAnswer&quot;:true},{&quot;id&quot;:&quot;23415178&quot;,&quot;alias&quot;:null,&quot;text&quot;:&quot;&lt;p&gt;False&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9#3227754669/1023060708"/>
  <p:tag name="VEVOX.SLIDEFORMAT.VERSION" val="1.020"/>
  <p:tag name="VEVOX.HASRESULTS" val="true"/>
</p:tagLst>
</file>

<file path=ppt/tags/tag209.xml><?xml version="1.0" encoding="utf-8"?>
<p:tagLst xmlns:a="http://schemas.openxmlformats.org/drawingml/2006/main" xmlns:r="http://schemas.openxmlformats.org/officeDocument/2006/relationships" xmlns:p="http://schemas.openxmlformats.org/presentationml/2006/main">
  <p:tag name="VEVOX.QUESTION" val="True or False: Stereotypes can affect how guests are treated in hospitality settings."/>
</p:tagLst>
</file>

<file path=ppt/tags/tag21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11.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12.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13.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14.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17.xml><?xml version="1.0" encoding="utf-8"?>
<p:tagLst xmlns:a="http://schemas.openxmlformats.org/drawingml/2006/main" xmlns:r="http://schemas.openxmlformats.org/officeDocument/2006/relationships" xmlns:p="http://schemas.openxmlformats.org/presentationml/2006/main">
  <p:tag name="VEVOX.TITLE" val="TITLE1"/>
</p:tagLst>
</file>

<file path=ppt/tags/tag2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20.xml><?xml version="1.0" encoding="utf-8"?>
<p:tagLst xmlns:a="http://schemas.openxmlformats.org/drawingml/2006/main" xmlns:r="http://schemas.openxmlformats.org/officeDocument/2006/relationships" xmlns:p="http://schemas.openxmlformats.org/presentationml/2006/main">
  <p:tag name="VEVOX.BAR" val="BAR1"/>
</p:tagLst>
</file>

<file path=ppt/tags/tag221.xml><?xml version="1.0" encoding="utf-8"?>
<p:tagLst xmlns:a="http://schemas.openxmlformats.org/drawingml/2006/main" xmlns:r="http://schemas.openxmlformats.org/officeDocument/2006/relationships" xmlns:p="http://schemas.openxmlformats.org/presentationml/2006/main">
  <p:tag name="VEVOX.TITLE" val="TITLE2"/>
</p:tagLst>
</file>

<file path=ppt/tags/tag2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24.xml><?xml version="1.0" encoding="utf-8"?>
<p:tagLst xmlns:a="http://schemas.openxmlformats.org/drawingml/2006/main" xmlns:r="http://schemas.openxmlformats.org/officeDocument/2006/relationships" xmlns:p="http://schemas.openxmlformats.org/presentationml/2006/main">
  <p:tag name="VEVOX.BAR" val="BAR2"/>
</p:tagLst>
</file>

<file path=ppt/tags/tag225.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26.xml><?xml version="1.0" encoding="utf-8"?>
<p:tagLst xmlns:a="http://schemas.openxmlformats.org/drawingml/2006/main" xmlns:r="http://schemas.openxmlformats.org/officeDocument/2006/relationships" xmlns:p="http://schemas.openxmlformats.org/presentationml/2006/main">
  <p:tag name="VEVOX.CHECKMARK" val="X"/>
</p:tagLst>
</file>

<file path=ppt/tags/tag227.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false,&quot;lowerCaseAlias&quot;:&quot;&quot;,&quot;id&quot;:&quot;6194352&quot;,&quot;alias&quot;:null,&quot;text&quot;:&quot;&lt;p&gt;Give one example of a cultural stereotype that could negatively impact customer service in a hotel.&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ORIGIN.SESSION.ID" val="977753"/>
  <p:tag name="VEVOX.ORIGIN.QUESTION.ID" val="6194352"/>
  <p:tag name="VEVOX.ORIGIN.UUID" val="37c588a1-5f96-4ca0-b8ca-a2e1e0b798ce"/>
  <p:tag name="VEVOX.QUESTIONSLIDEID" val="451#1281926966/246319283"/>
  <p:tag name="VEVOX.SLIDEFORMAT.VERSION" val="1.020"/>
  <p:tag name="VEVOX.HASRESULTS" val="true"/>
</p:tagLst>
</file>

<file path=ppt/tags/tag228.xml><?xml version="1.0" encoding="utf-8"?>
<p:tagLst xmlns:a="http://schemas.openxmlformats.org/drawingml/2006/main" xmlns:r="http://schemas.openxmlformats.org/officeDocument/2006/relationships" xmlns:p="http://schemas.openxmlformats.org/presentationml/2006/main">
  <p:tag name="VEVOX.QUESTION" val="Give one example of a cultural stereotype that could negatively impact customer service in a hotel."/>
</p:tagLst>
</file>

<file path=ppt/tags/tag22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3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3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3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3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3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3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3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37.xml><?xml version="1.0" encoding="utf-8"?>
<p:tagLst xmlns:a="http://schemas.openxmlformats.org/drawingml/2006/main" xmlns:r="http://schemas.openxmlformats.org/officeDocument/2006/relationships" xmlns:p="http://schemas.openxmlformats.org/presentationml/2006/main">
  <p:tag name="VEVOX.TEXT.ANSWER" val="SLOT1"/>
</p:tagLst>
</file>

<file path=ppt/tags/tag238.xml><?xml version="1.0" encoding="utf-8"?>
<p:tagLst xmlns:a="http://schemas.openxmlformats.org/drawingml/2006/main" xmlns:r="http://schemas.openxmlformats.org/officeDocument/2006/relationships" xmlns:p="http://schemas.openxmlformats.org/presentationml/2006/main">
  <p:tag name="VEVOX.TEXT.ANSWER" val="SLOT2"/>
</p:tagLst>
</file>

<file path=ppt/tags/tag239.xml><?xml version="1.0" encoding="utf-8"?>
<p:tagLst xmlns:a="http://schemas.openxmlformats.org/drawingml/2006/main" xmlns:r="http://schemas.openxmlformats.org/officeDocument/2006/relationships" xmlns:p="http://schemas.openxmlformats.org/presentationml/2006/main">
  <p:tag name="VEVOX.TEXT.ANSWER" val="SLOT3"/>
</p:tagLst>
</file>

<file path=ppt/tags/tag240.xml><?xml version="1.0" encoding="utf-8"?>
<p:tagLst xmlns:a="http://schemas.openxmlformats.org/drawingml/2006/main" xmlns:r="http://schemas.openxmlformats.org/officeDocument/2006/relationships" xmlns:p="http://schemas.openxmlformats.org/presentationml/2006/main">
  <p:tag name="VEVOX.TEXT.ANSWER" val="SLOT4"/>
</p:tagLst>
</file>

<file path=ppt/tags/tag241.xml><?xml version="1.0" encoding="utf-8"?>
<p:tagLst xmlns:a="http://schemas.openxmlformats.org/drawingml/2006/main" xmlns:r="http://schemas.openxmlformats.org/officeDocument/2006/relationships" xmlns:p="http://schemas.openxmlformats.org/presentationml/2006/main">
  <p:tag name="VEVOX.TEXT.ANSWER" val="SLOT5"/>
</p:tagLst>
</file>

<file path=ppt/tags/tag242.xml><?xml version="1.0" encoding="utf-8"?>
<p:tagLst xmlns:a="http://schemas.openxmlformats.org/drawingml/2006/main" xmlns:r="http://schemas.openxmlformats.org/officeDocument/2006/relationships" xmlns:p="http://schemas.openxmlformats.org/presentationml/2006/main">
  <p:tag name="VEVOX.TEXT.ANSWER" val="SLOT6"/>
</p:tagLst>
</file>

<file path=ppt/tags/tag243.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false,&quot;lowerCaseAlias&quot;:&quot;&quot;,&quot;id&quot;:&quot;6194352&quot;,&quot;alias&quot;:null,&quot;text&quot;:&quot;&lt;p&gt;Give one example of a cultural stereotype that could negatively impact customer service in a hotel.&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QUESTIONSLIDEID" val="451#1281926966/246319283"/>
  <p:tag name="VEVOX.SLIDEFORMAT.VERSION" val="1.020"/>
  <p:tag name="VEVOX.HASRESULTS" val="true"/>
</p:tagLst>
</file>

<file path=ppt/tags/tag244.xml><?xml version="1.0" encoding="utf-8"?>
<p:tagLst xmlns:a="http://schemas.openxmlformats.org/drawingml/2006/main" xmlns:r="http://schemas.openxmlformats.org/officeDocument/2006/relationships" xmlns:p="http://schemas.openxmlformats.org/presentationml/2006/main">
  <p:tag name="VEVOX.QUESTION" val="Give one example of a cultural stereotype that could negatively impact customer service in a hotel."/>
</p:tagLst>
</file>

<file path=ppt/tags/tag2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4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4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4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4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5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5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52.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253.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254.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255.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256.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257.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258.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259.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260.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261.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262.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263.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264.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265.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266.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267.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26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6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58&quot;,&quot;alias&quot;:null,&quot;text&quot;:&quot;&lt;p&gt;Why is cultural diversity important in the hospitality industry?&lt;/p&gt;&quot;,&quot;image&quot;:null,&quot;imageAltText&quot;:null,&quot;questionSettings&quot;:{},&quot;resultDisplayType&quot;:&quot;default&quot;,&quot;choices&quot;:[{&quot;id&quot;:&quot;23415199&quot;,&quot;alias&quot;:null,&quot;text&quot;:&quot;&lt;p&gt;It helps attract a wide range of guests and improves service quality&lt;/p&gt;&quot;,&quot;excludeFromResults&quot;:false,&quot;image&quot;:null,&quot;imageAltText&quot;:null,&quot;isCorrectAnswer&quot;:true},{&quot;id&quot;:&quot;23415200&quot;,&quot;alias&quot;:null,&quot;text&quot;:&quot;&lt;p&gt;It reduces the need for training staff&lt;/p&gt;&quot;,&quot;excludeFromResults&quot;:false,&quot;image&quot;:null,&quot;imageAltText&quot;:null,&quot;isCorrectAnswer&quot;:false},{&quot;id&quot;:&quot;23415223&quot;,&quot;alias&quot;:null,&quot;text&quot;:&quot;&lt;p&gt;It simplifies communication&lt;/p&gt;&quot;,&quot;excludeFromResults&quot;:false,&quot;image&quot;:null,&quot;imageAltText&quot;:null,&quot;isCorrectAnswer&quot;:false},{&quot;id&quot;:&quot;23415224&quot;,&quot;alias&quot;:null,&quot;text&quot;:&quot;&lt;p&gt;It eliminates the need for cultural sensitivit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58"/>
  <p:tag name="VEVOX.ORIGIN.UUID" val="06094027-6000-41e4-be7a-df5e82330673"/>
  <p:tag name="VEVOX.QUESTIONSLIDEID" val="453#2939582822/892310334"/>
  <p:tag name="VEVOX.SLIDEFORMAT.VERSION" val="1.020"/>
  <p:tag name="VEVOX.HASRESULTS" val="true"/>
</p:tagLst>
</file>

<file path=ppt/tags/tag270.xml><?xml version="1.0" encoding="utf-8"?>
<p:tagLst xmlns:a="http://schemas.openxmlformats.org/drawingml/2006/main" xmlns:r="http://schemas.openxmlformats.org/officeDocument/2006/relationships" xmlns:p="http://schemas.openxmlformats.org/presentationml/2006/main">
  <p:tag name="VEVOX.QUESTION" val="Why is cultural diversity important in the hospitality industry?"/>
</p:tagLst>
</file>

<file path=ppt/tags/tag27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7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7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7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7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7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7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7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79.xml><?xml version="1.0" encoding="utf-8"?>
<p:tagLst xmlns:a="http://schemas.openxmlformats.org/drawingml/2006/main" xmlns:r="http://schemas.openxmlformats.org/officeDocument/2006/relationships" xmlns:p="http://schemas.openxmlformats.org/presentationml/2006/main">
  <p:tag name="VEVOX.TITLE" val="TITLE1"/>
</p:tagLst>
</file>

<file path=ppt/tags/tag28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81.xml><?xml version="1.0" encoding="utf-8"?>
<p:tagLst xmlns:a="http://schemas.openxmlformats.org/drawingml/2006/main" xmlns:r="http://schemas.openxmlformats.org/officeDocument/2006/relationships" xmlns:p="http://schemas.openxmlformats.org/presentationml/2006/main">
  <p:tag name="VEVOX.BORDER" val="BORDER1"/>
</p:tagLst>
</file>

<file path=ppt/tags/tag282.xml><?xml version="1.0" encoding="utf-8"?>
<p:tagLst xmlns:a="http://schemas.openxmlformats.org/drawingml/2006/main" xmlns:r="http://schemas.openxmlformats.org/officeDocument/2006/relationships" xmlns:p="http://schemas.openxmlformats.org/presentationml/2006/main">
  <p:tag name="VEVOX.BAR" val="BAR1"/>
</p:tagLst>
</file>

<file path=ppt/tags/tag283.xml><?xml version="1.0" encoding="utf-8"?>
<p:tagLst xmlns:a="http://schemas.openxmlformats.org/drawingml/2006/main" xmlns:r="http://schemas.openxmlformats.org/officeDocument/2006/relationships" xmlns:p="http://schemas.openxmlformats.org/presentationml/2006/main">
  <p:tag name="VEVOX.TITLE" val="TITLE2"/>
</p:tagLst>
</file>

<file path=ppt/tags/tag28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85.xml><?xml version="1.0" encoding="utf-8"?>
<p:tagLst xmlns:a="http://schemas.openxmlformats.org/drawingml/2006/main" xmlns:r="http://schemas.openxmlformats.org/officeDocument/2006/relationships" xmlns:p="http://schemas.openxmlformats.org/presentationml/2006/main">
  <p:tag name="VEVOX.BORDER" val="BORDER2"/>
</p:tagLst>
</file>

<file path=ppt/tags/tag286.xml><?xml version="1.0" encoding="utf-8"?>
<p:tagLst xmlns:a="http://schemas.openxmlformats.org/drawingml/2006/main" xmlns:r="http://schemas.openxmlformats.org/officeDocument/2006/relationships" xmlns:p="http://schemas.openxmlformats.org/presentationml/2006/main">
  <p:tag name="VEVOX.BAR" val="BAR2"/>
</p:tagLst>
</file>

<file path=ppt/tags/tag287.xml><?xml version="1.0" encoding="utf-8"?>
<p:tagLst xmlns:a="http://schemas.openxmlformats.org/drawingml/2006/main" xmlns:r="http://schemas.openxmlformats.org/officeDocument/2006/relationships" xmlns:p="http://schemas.openxmlformats.org/presentationml/2006/main">
  <p:tag name="VEVOX.TITLE" val="TITLE3"/>
</p:tagLst>
</file>

<file path=ppt/tags/tag28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89.xml><?xml version="1.0" encoding="utf-8"?>
<p:tagLst xmlns:a="http://schemas.openxmlformats.org/drawingml/2006/main" xmlns:r="http://schemas.openxmlformats.org/officeDocument/2006/relationships" xmlns:p="http://schemas.openxmlformats.org/presentationml/2006/main">
  <p:tag name="VEVOX.BORDER" val="BORDER3"/>
</p:tagLst>
</file>

<file path=ppt/tags/tag290.xml><?xml version="1.0" encoding="utf-8"?>
<p:tagLst xmlns:a="http://schemas.openxmlformats.org/drawingml/2006/main" xmlns:r="http://schemas.openxmlformats.org/officeDocument/2006/relationships" xmlns:p="http://schemas.openxmlformats.org/presentationml/2006/main">
  <p:tag name="VEVOX.BAR" val="BAR3"/>
</p:tagLst>
</file>

<file path=ppt/tags/tag291.xml><?xml version="1.0" encoding="utf-8"?>
<p:tagLst xmlns:a="http://schemas.openxmlformats.org/drawingml/2006/main" xmlns:r="http://schemas.openxmlformats.org/officeDocument/2006/relationships" xmlns:p="http://schemas.openxmlformats.org/presentationml/2006/main">
  <p:tag name="VEVOX.TITLE" val="TITLE4"/>
</p:tagLst>
</file>

<file path=ppt/tags/tag292.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293.xml><?xml version="1.0" encoding="utf-8"?>
<p:tagLst xmlns:a="http://schemas.openxmlformats.org/drawingml/2006/main" xmlns:r="http://schemas.openxmlformats.org/officeDocument/2006/relationships" xmlns:p="http://schemas.openxmlformats.org/presentationml/2006/main">
  <p:tag name="VEVOX.BORDER" val="BORDER4"/>
</p:tagLst>
</file>

<file path=ppt/tags/tag294.xml><?xml version="1.0" encoding="utf-8"?>
<p:tagLst xmlns:a="http://schemas.openxmlformats.org/drawingml/2006/main" xmlns:r="http://schemas.openxmlformats.org/officeDocument/2006/relationships" xmlns:p="http://schemas.openxmlformats.org/presentationml/2006/main">
  <p:tag name="VEVOX.BAR" val="BAR4"/>
</p:tagLst>
</file>

<file path=ppt/tags/tag29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58&quot;,&quot;alias&quot;:null,&quot;text&quot;:&quot;&lt;p&gt;Why is cultural diversity important in the hospitality industry?&lt;/p&gt;&quot;,&quot;image&quot;:null,&quot;imageAltText&quot;:null,&quot;questionSettings&quot;:{},&quot;resultDisplayType&quot;:&quot;default&quot;,&quot;choices&quot;:[{&quot;id&quot;:&quot;23415199&quot;,&quot;alias&quot;:null,&quot;text&quot;:&quot;&lt;p&gt;It helps attract a wide range of guests and improves service quality&lt;/p&gt;&quot;,&quot;excludeFromResults&quot;:false,&quot;image&quot;:null,&quot;imageAltText&quot;:null,&quot;isCorrectAnswer&quot;:true},{&quot;id&quot;:&quot;23415200&quot;,&quot;alias&quot;:null,&quot;text&quot;:&quot;&lt;p&gt;It reduces the need for training staff&lt;/p&gt;&quot;,&quot;excludeFromResults&quot;:false,&quot;image&quot;:null,&quot;imageAltText&quot;:null,&quot;isCorrectAnswer&quot;:false},{&quot;id&quot;:&quot;23415223&quot;,&quot;alias&quot;:null,&quot;text&quot;:&quot;&lt;p&gt;It simplifies communication&lt;/p&gt;&quot;,&quot;excludeFromResults&quot;:false,&quot;image&quot;:null,&quot;imageAltText&quot;:null,&quot;isCorrectAnswer&quot;:false},{&quot;id&quot;:&quot;23415224&quot;,&quot;alias&quot;:null,&quot;text&quot;:&quot;&lt;p&gt;It eliminates the need for cultural sensitivity&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3#2939582822/892310334"/>
  <p:tag name="VEVOX.SLIDEFORMAT.VERSION" val="1.020"/>
  <p:tag name="VEVOX.HASRESULTS" val="true"/>
</p:tagLst>
</file>

<file path=ppt/tags/tag296.xml><?xml version="1.0" encoding="utf-8"?>
<p:tagLst xmlns:a="http://schemas.openxmlformats.org/drawingml/2006/main" xmlns:r="http://schemas.openxmlformats.org/officeDocument/2006/relationships" xmlns:p="http://schemas.openxmlformats.org/presentationml/2006/main">
  <p:tag name="VEVOX.QUESTION" val="Why is cultural diversity important in the hospitality industry?"/>
</p:tagLst>
</file>

<file path=ppt/tags/tag29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9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9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0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0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0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04.xml><?xml version="1.0" encoding="utf-8"?>
<p:tagLst xmlns:a="http://schemas.openxmlformats.org/drawingml/2006/main" xmlns:r="http://schemas.openxmlformats.org/officeDocument/2006/relationships" xmlns:p="http://schemas.openxmlformats.org/presentationml/2006/main">
  <p:tag name="VEVOX.TITLE" val="TITLE1"/>
</p:tagLst>
</file>

<file path=ppt/tags/tag30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06.xml><?xml version="1.0" encoding="utf-8"?>
<p:tagLst xmlns:a="http://schemas.openxmlformats.org/drawingml/2006/main" xmlns:r="http://schemas.openxmlformats.org/officeDocument/2006/relationships" xmlns:p="http://schemas.openxmlformats.org/presentationml/2006/main">
  <p:tag name="VEVOX.BORDER" val="BORDER1"/>
</p:tagLst>
</file>

<file path=ppt/tags/tag307.xml><?xml version="1.0" encoding="utf-8"?>
<p:tagLst xmlns:a="http://schemas.openxmlformats.org/drawingml/2006/main" xmlns:r="http://schemas.openxmlformats.org/officeDocument/2006/relationships" xmlns:p="http://schemas.openxmlformats.org/presentationml/2006/main">
  <p:tag name="VEVOX.BAR" val="BAR1"/>
</p:tagLst>
</file>

<file path=ppt/tags/tag308.xml><?xml version="1.0" encoding="utf-8"?>
<p:tagLst xmlns:a="http://schemas.openxmlformats.org/drawingml/2006/main" xmlns:r="http://schemas.openxmlformats.org/officeDocument/2006/relationships" xmlns:p="http://schemas.openxmlformats.org/presentationml/2006/main">
  <p:tag name="VEVOX.TITLE" val="TITLE2"/>
</p:tagLst>
</file>

<file path=ppt/tags/tag30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10.xml><?xml version="1.0" encoding="utf-8"?>
<p:tagLst xmlns:a="http://schemas.openxmlformats.org/drawingml/2006/main" xmlns:r="http://schemas.openxmlformats.org/officeDocument/2006/relationships" xmlns:p="http://schemas.openxmlformats.org/presentationml/2006/main">
  <p:tag name="VEVOX.BORDER" val="BORDER2"/>
</p:tagLst>
</file>

<file path=ppt/tags/tag311.xml><?xml version="1.0" encoding="utf-8"?>
<p:tagLst xmlns:a="http://schemas.openxmlformats.org/drawingml/2006/main" xmlns:r="http://schemas.openxmlformats.org/officeDocument/2006/relationships" xmlns:p="http://schemas.openxmlformats.org/presentationml/2006/main">
  <p:tag name="VEVOX.BAR" val="BAR2"/>
</p:tagLst>
</file>

<file path=ppt/tags/tag312.xml><?xml version="1.0" encoding="utf-8"?>
<p:tagLst xmlns:a="http://schemas.openxmlformats.org/drawingml/2006/main" xmlns:r="http://schemas.openxmlformats.org/officeDocument/2006/relationships" xmlns:p="http://schemas.openxmlformats.org/presentationml/2006/main">
  <p:tag name="VEVOX.TITLE" val="TITLE3"/>
</p:tagLst>
</file>

<file path=ppt/tags/tag31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14.xml><?xml version="1.0" encoding="utf-8"?>
<p:tagLst xmlns:a="http://schemas.openxmlformats.org/drawingml/2006/main" xmlns:r="http://schemas.openxmlformats.org/officeDocument/2006/relationships" xmlns:p="http://schemas.openxmlformats.org/presentationml/2006/main">
  <p:tag name="VEVOX.BORDER" val="BORDER3"/>
</p:tagLst>
</file>

<file path=ppt/tags/tag315.xml><?xml version="1.0" encoding="utf-8"?>
<p:tagLst xmlns:a="http://schemas.openxmlformats.org/drawingml/2006/main" xmlns:r="http://schemas.openxmlformats.org/officeDocument/2006/relationships" xmlns:p="http://schemas.openxmlformats.org/presentationml/2006/main">
  <p:tag name="VEVOX.BAR" val="BAR3"/>
</p:tagLst>
</file>

<file path=ppt/tags/tag316.xml><?xml version="1.0" encoding="utf-8"?>
<p:tagLst xmlns:a="http://schemas.openxmlformats.org/drawingml/2006/main" xmlns:r="http://schemas.openxmlformats.org/officeDocument/2006/relationships" xmlns:p="http://schemas.openxmlformats.org/presentationml/2006/main">
  <p:tag name="VEVOX.TITLE" val="TITLE4"/>
</p:tagLst>
</file>

<file path=ppt/tags/tag317.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18.xml><?xml version="1.0" encoding="utf-8"?>
<p:tagLst xmlns:a="http://schemas.openxmlformats.org/drawingml/2006/main" xmlns:r="http://schemas.openxmlformats.org/officeDocument/2006/relationships" xmlns:p="http://schemas.openxmlformats.org/presentationml/2006/main">
  <p:tag name="VEVOX.BORDER" val="BORDER4"/>
</p:tagLst>
</file>

<file path=ppt/tags/tag319.xml><?xml version="1.0" encoding="utf-8"?>
<p:tagLst xmlns:a="http://schemas.openxmlformats.org/drawingml/2006/main" xmlns:r="http://schemas.openxmlformats.org/officeDocument/2006/relationships" xmlns:p="http://schemas.openxmlformats.org/presentationml/2006/main">
  <p:tag name="VEVOX.BAR" val="BAR4"/>
</p:tagLst>
</file>

<file path=ppt/tags/tag32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21.xml><?xml version="1.0" encoding="utf-8"?>
<p:tagLst xmlns:a="http://schemas.openxmlformats.org/drawingml/2006/main" xmlns:r="http://schemas.openxmlformats.org/officeDocument/2006/relationships" xmlns:p="http://schemas.openxmlformats.org/presentationml/2006/main">
  <p:tag name="VEVOX.CHECKMARK" val="X"/>
</p:tagLst>
</file>

<file path=ppt/tags/tag322.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64&quot;,&quot;alias&quot;:null,&quot;text&quot;:&quot;&lt;p&gt;&lt;em&gt;True or False&lt;/em&gt;: Cultural diversity only refers to differences in race and ethnicity.&lt;/p&gt;&quot;,&quot;image&quot;:null,&quot;imageAltText&quot;:null,&quot;questionSettings&quot;:{},&quot;resultDisplayType&quot;:&quot;default&quot;,&quot;choices&quot;:[{&quot;id&quot;:&quot;23415233&quot;,&quot;alias&quot;:null,&quot;text&quot;:&quot;&lt;p&gt;True&lt;/p&gt;&quot;,&quot;excludeFromResults&quot;:false,&quot;image&quot;:null,&quot;imageAltText&quot;:null,&quot;isCorrectAnswer&quot;:false},{&quot;id&quot;:&quot;23415234&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64"/>
  <p:tag name="VEVOX.ORIGIN.UUID" val="a60b069c-6f8a-49a2-82a4-ee4b4d6df9bc"/>
  <p:tag name="VEVOX.QUESTIONSLIDEID" val="455#1851908175/558766528"/>
  <p:tag name="VEVOX.SLIDEFORMAT.VERSION" val="1.020"/>
  <p:tag name="VEVOX.HASRESULTS" val="true"/>
</p:tagLst>
</file>

<file path=ppt/tags/tag323.xml><?xml version="1.0" encoding="utf-8"?>
<p:tagLst xmlns:a="http://schemas.openxmlformats.org/drawingml/2006/main" xmlns:r="http://schemas.openxmlformats.org/officeDocument/2006/relationships" xmlns:p="http://schemas.openxmlformats.org/presentationml/2006/main">
  <p:tag name="VEVOX.QUESTION" val="True or False: Cultural diversity only refers to differences in race and ethnicity."/>
</p:tagLst>
</file>

<file path=ppt/tags/tag32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2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2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2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2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29.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3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3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32.xml><?xml version="1.0" encoding="utf-8"?>
<p:tagLst xmlns:a="http://schemas.openxmlformats.org/drawingml/2006/main" xmlns:r="http://schemas.openxmlformats.org/officeDocument/2006/relationships" xmlns:p="http://schemas.openxmlformats.org/presentationml/2006/main">
  <p:tag name="VEVOX.TITLE" val="TITLE1"/>
</p:tagLst>
</file>

<file path=ppt/tags/tag33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34.xml><?xml version="1.0" encoding="utf-8"?>
<p:tagLst xmlns:a="http://schemas.openxmlformats.org/drawingml/2006/main" xmlns:r="http://schemas.openxmlformats.org/officeDocument/2006/relationships" xmlns:p="http://schemas.openxmlformats.org/presentationml/2006/main">
  <p:tag name="VEVOX.BORDER" val="BORDER1"/>
</p:tagLst>
</file>

<file path=ppt/tags/tag335.xml><?xml version="1.0" encoding="utf-8"?>
<p:tagLst xmlns:a="http://schemas.openxmlformats.org/drawingml/2006/main" xmlns:r="http://schemas.openxmlformats.org/officeDocument/2006/relationships" xmlns:p="http://schemas.openxmlformats.org/presentationml/2006/main">
  <p:tag name="VEVOX.BAR" val="BAR1"/>
</p:tagLst>
</file>

<file path=ppt/tags/tag336.xml><?xml version="1.0" encoding="utf-8"?>
<p:tagLst xmlns:a="http://schemas.openxmlformats.org/drawingml/2006/main" xmlns:r="http://schemas.openxmlformats.org/officeDocument/2006/relationships" xmlns:p="http://schemas.openxmlformats.org/presentationml/2006/main">
  <p:tag name="VEVOX.TITLE" val="TITLE2"/>
</p:tagLst>
</file>

<file path=ppt/tags/tag33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38.xml><?xml version="1.0" encoding="utf-8"?>
<p:tagLst xmlns:a="http://schemas.openxmlformats.org/drawingml/2006/main" xmlns:r="http://schemas.openxmlformats.org/officeDocument/2006/relationships" xmlns:p="http://schemas.openxmlformats.org/presentationml/2006/main">
  <p:tag name="VEVOX.BORDER" val="BORDER2"/>
</p:tagLst>
</file>

<file path=ppt/tags/tag339.xml><?xml version="1.0" encoding="utf-8"?>
<p:tagLst xmlns:a="http://schemas.openxmlformats.org/drawingml/2006/main" xmlns:r="http://schemas.openxmlformats.org/officeDocument/2006/relationships" xmlns:p="http://schemas.openxmlformats.org/presentationml/2006/main">
  <p:tag name="VEVOX.BAR" val="BAR2"/>
</p:tagLst>
</file>

<file path=ppt/tags/tag340.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64&quot;,&quot;alias&quot;:null,&quot;text&quot;:&quot;&lt;p&gt;&lt;em&gt;True or False&lt;/em&gt;: Cultural diversity only refers to differences in race and ethnicity.&lt;/p&gt;&quot;,&quot;image&quot;:null,&quot;imageAltText&quot;:null,&quot;questionSettings&quot;:{},&quot;resultDisplayType&quot;:&quot;default&quot;,&quot;choices&quot;:[{&quot;id&quot;:&quot;23415233&quot;,&quot;alias&quot;:null,&quot;text&quot;:&quot;&lt;p&gt;True&lt;/p&gt;&quot;,&quot;excludeFromResults&quot;:false,&quot;image&quot;:null,&quot;imageAltText&quot;:null,&quot;isCorrectAnswer&quot;:false},{&quot;id&quot;:&quot;23415234&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5#1851908175/558766528"/>
  <p:tag name="VEVOX.SLIDEFORMAT.VERSION" val="1.020"/>
  <p:tag name="VEVOX.HASRESULTS" val="true"/>
</p:tagLst>
</file>

<file path=ppt/tags/tag341.xml><?xml version="1.0" encoding="utf-8"?>
<p:tagLst xmlns:a="http://schemas.openxmlformats.org/drawingml/2006/main" xmlns:r="http://schemas.openxmlformats.org/officeDocument/2006/relationships" xmlns:p="http://schemas.openxmlformats.org/presentationml/2006/main">
  <p:tag name="VEVOX.QUESTION" val="True or False: Cultural diversity only refers to differences in race and ethnicity."/>
</p:tagLst>
</file>

<file path=ppt/tags/tag34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43.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44.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45.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46.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4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4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49.xml><?xml version="1.0" encoding="utf-8"?>
<p:tagLst xmlns:a="http://schemas.openxmlformats.org/drawingml/2006/main" xmlns:r="http://schemas.openxmlformats.org/officeDocument/2006/relationships" xmlns:p="http://schemas.openxmlformats.org/presentationml/2006/main">
  <p:tag name="VEVOX.TITLE" val="TITLE1"/>
</p:tagLst>
</file>

<file path=ppt/tags/tag35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51.xml><?xml version="1.0" encoding="utf-8"?>
<p:tagLst xmlns:a="http://schemas.openxmlformats.org/drawingml/2006/main" xmlns:r="http://schemas.openxmlformats.org/officeDocument/2006/relationships" xmlns:p="http://schemas.openxmlformats.org/presentationml/2006/main">
  <p:tag name="VEVOX.BORDER" val="BORDER1"/>
</p:tagLst>
</file>

<file path=ppt/tags/tag352.xml><?xml version="1.0" encoding="utf-8"?>
<p:tagLst xmlns:a="http://schemas.openxmlformats.org/drawingml/2006/main" xmlns:r="http://schemas.openxmlformats.org/officeDocument/2006/relationships" xmlns:p="http://schemas.openxmlformats.org/presentationml/2006/main">
  <p:tag name="VEVOX.BAR" val="BAR1"/>
</p:tagLst>
</file>

<file path=ppt/tags/tag353.xml><?xml version="1.0" encoding="utf-8"?>
<p:tagLst xmlns:a="http://schemas.openxmlformats.org/drawingml/2006/main" xmlns:r="http://schemas.openxmlformats.org/officeDocument/2006/relationships" xmlns:p="http://schemas.openxmlformats.org/presentationml/2006/main">
  <p:tag name="VEVOX.TITLE" val="TITLE2"/>
</p:tagLst>
</file>

<file path=ppt/tags/tag35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55.xml><?xml version="1.0" encoding="utf-8"?>
<p:tagLst xmlns:a="http://schemas.openxmlformats.org/drawingml/2006/main" xmlns:r="http://schemas.openxmlformats.org/officeDocument/2006/relationships" xmlns:p="http://schemas.openxmlformats.org/presentationml/2006/main">
  <p:tag name="VEVOX.BORDER" val="BORDER2"/>
</p:tagLst>
</file>

<file path=ppt/tags/tag356.xml><?xml version="1.0" encoding="utf-8"?>
<p:tagLst xmlns:a="http://schemas.openxmlformats.org/drawingml/2006/main" xmlns:r="http://schemas.openxmlformats.org/officeDocument/2006/relationships" xmlns:p="http://schemas.openxmlformats.org/presentationml/2006/main">
  <p:tag name="VEVOX.BAR" val="BAR2"/>
</p:tagLst>
</file>

<file path=ppt/tags/tag357.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58.xml><?xml version="1.0" encoding="utf-8"?>
<p:tagLst xmlns:a="http://schemas.openxmlformats.org/drawingml/2006/main" xmlns:r="http://schemas.openxmlformats.org/officeDocument/2006/relationships" xmlns:p="http://schemas.openxmlformats.org/presentationml/2006/main">
  <p:tag name="VEVOX.CHECKMARK" val="X"/>
</p:tagLst>
</file>

<file path=ppt/tags/tag35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67&quot;,&quot;alias&quot;:null,&quot;text&quot;:&quot;&lt;p&gt;What does cultural sensitivity involve?&lt;/p&gt;&quot;,&quot;image&quot;:null,&quot;imageAltText&quot;:null,&quot;questionSettings&quot;:{},&quot;resultDisplayType&quot;:&quot;default&quot;,&quot;choices&quot;:[{&quot;id&quot;:&quot;23415251&quot;,&quot;alias&quot;:null,&quot;text&quot;:&quot;&lt;p&gt;Avoiding all cultural discussions&lt;/p&gt;&quot;,&quot;excludeFromResults&quot;:false,&quot;image&quot;:null,&quot;imageAltText&quot;:null,&quot;isCorrectAnswer&quot;:false},{&quot;id&quot;:&quot;23415272&quot;,&quot;alias&quot;:null,&quot;text&quot;:&quot;&lt;p&gt;Understanding and respecting cultural differences&lt;/p&gt;&quot;,&quot;excludeFromResults&quot;:false,&quot;image&quot;:null,&quot;imageAltText&quot;:null,&quot;isCorrectAnswer&quot;:true},{&quot;id&quot;:&quot;23415273&quot;,&quot;alias&quot;:null,&quot;text&quot;:&quot;&lt;p&gt;Speaking only in the local language&lt;/p&gt;&quot;,&quot;excludeFromResults&quot;:false,&quot;image&quot;:null,&quot;imageAltText&quot;:null,&quot;isCorrectAnswer&quot;:false},{&quot;id&quot;:&quot;23415274&quot;,&quot;alias&quot;:null,&quot;text&quot;:&quot;&lt;p&gt;Assuming all guests have the same need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67"/>
  <p:tag name="VEVOX.ORIGIN.UUID" val="77eeea9e-060f-48dd-b385-26ac2f0e56f6"/>
  <p:tag name="VEVOX.QUESTIONSLIDEID" val="457#3341523186/928685170"/>
  <p:tag name="VEVOX.SLIDEFORMAT.VERSION" val="1.020"/>
  <p:tag name="VEVOX.HASRESULTS" val="true"/>
</p:tagLst>
</file>

<file path=ppt/tags/tag360.xml><?xml version="1.0" encoding="utf-8"?>
<p:tagLst xmlns:a="http://schemas.openxmlformats.org/drawingml/2006/main" xmlns:r="http://schemas.openxmlformats.org/officeDocument/2006/relationships" xmlns:p="http://schemas.openxmlformats.org/presentationml/2006/main">
  <p:tag name="VEVOX.QUESTION" val="What does cultural sensitivity involve?"/>
</p:tagLst>
</file>

<file path=ppt/tags/tag36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6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6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6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6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6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6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69.xml><?xml version="1.0" encoding="utf-8"?>
<p:tagLst xmlns:a="http://schemas.openxmlformats.org/drawingml/2006/main" xmlns:r="http://schemas.openxmlformats.org/officeDocument/2006/relationships" xmlns:p="http://schemas.openxmlformats.org/presentationml/2006/main">
  <p:tag name="VEVOX.TITLE" val="TITLE1"/>
</p:tagLst>
</file>

<file path=ppt/tags/tag37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71.xml><?xml version="1.0" encoding="utf-8"?>
<p:tagLst xmlns:a="http://schemas.openxmlformats.org/drawingml/2006/main" xmlns:r="http://schemas.openxmlformats.org/officeDocument/2006/relationships" xmlns:p="http://schemas.openxmlformats.org/presentationml/2006/main">
  <p:tag name="VEVOX.BORDER" val="BORDER1"/>
</p:tagLst>
</file>

<file path=ppt/tags/tag372.xml><?xml version="1.0" encoding="utf-8"?>
<p:tagLst xmlns:a="http://schemas.openxmlformats.org/drawingml/2006/main" xmlns:r="http://schemas.openxmlformats.org/officeDocument/2006/relationships" xmlns:p="http://schemas.openxmlformats.org/presentationml/2006/main">
  <p:tag name="VEVOX.BAR" val="BAR1"/>
</p:tagLst>
</file>

<file path=ppt/tags/tag373.xml><?xml version="1.0" encoding="utf-8"?>
<p:tagLst xmlns:a="http://schemas.openxmlformats.org/drawingml/2006/main" xmlns:r="http://schemas.openxmlformats.org/officeDocument/2006/relationships" xmlns:p="http://schemas.openxmlformats.org/presentationml/2006/main">
  <p:tag name="VEVOX.TITLE" val="TITLE2"/>
</p:tagLst>
</file>

<file path=ppt/tags/tag37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75.xml><?xml version="1.0" encoding="utf-8"?>
<p:tagLst xmlns:a="http://schemas.openxmlformats.org/drawingml/2006/main" xmlns:r="http://schemas.openxmlformats.org/officeDocument/2006/relationships" xmlns:p="http://schemas.openxmlformats.org/presentationml/2006/main">
  <p:tag name="VEVOX.BORDER" val="BORDER2"/>
</p:tagLst>
</file>

<file path=ppt/tags/tag376.xml><?xml version="1.0" encoding="utf-8"?>
<p:tagLst xmlns:a="http://schemas.openxmlformats.org/drawingml/2006/main" xmlns:r="http://schemas.openxmlformats.org/officeDocument/2006/relationships" xmlns:p="http://schemas.openxmlformats.org/presentationml/2006/main">
  <p:tag name="VEVOX.BAR" val="BAR2"/>
</p:tagLst>
</file>

<file path=ppt/tags/tag377.xml><?xml version="1.0" encoding="utf-8"?>
<p:tagLst xmlns:a="http://schemas.openxmlformats.org/drawingml/2006/main" xmlns:r="http://schemas.openxmlformats.org/officeDocument/2006/relationships" xmlns:p="http://schemas.openxmlformats.org/presentationml/2006/main">
  <p:tag name="VEVOX.TITLE" val="TITLE3"/>
</p:tagLst>
</file>

<file path=ppt/tags/tag37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79.xml><?xml version="1.0" encoding="utf-8"?>
<p:tagLst xmlns:a="http://schemas.openxmlformats.org/drawingml/2006/main" xmlns:r="http://schemas.openxmlformats.org/officeDocument/2006/relationships" xmlns:p="http://schemas.openxmlformats.org/presentationml/2006/main">
  <p:tag name="VEVOX.BORDER" val="BORDER3"/>
</p:tagLst>
</file>

<file path=ppt/tags/tag380.xml><?xml version="1.0" encoding="utf-8"?>
<p:tagLst xmlns:a="http://schemas.openxmlformats.org/drawingml/2006/main" xmlns:r="http://schemas.openxmlformats.org/officeDocument/2006/relationships" xmlns:p="http://schemas.openxmlformats.org/presentationml/2006/main">
  <p:tag name="VEVOX.BAR" val="BAR3"/>
</p:tagLst>
</file>

<file path=ppt/tags/tag381.xml><?xml version="1.0" encoding="utf-8"?>
<p:tagLst xmlns:a="http://schemas.openxmlformats.org/drawingml/2006/main" xmlns:r="http://schemas.openxmlformats.org/officeDocument/2006/relationships" xmlns:p="http://schemas.openxmlformats.org/presentationml/2006/main">
  <p:tag name="VEVOX.TITLE" val="TITLE4"/>
</p:tagLst>
</file>

<file path=ppt/tags/tag382.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383.xml><?xml version="1.0" encoding="utf-8"?>
<p:tagLst xmlns:a="http://schemas.openxmlformats.org/drawingml/2006/main" xmlns:r="http://schemas.openxmlformats.org/officeDocument/2006/relationships" xmlns:p="http://schemas.openxmlformats.org/presentationml/2006/main">
  <p:tag name="VEVOX.BORDER" val="BORDER4"/>
</p:tagLst>
</file>

<file path=ppt/tags/tag384.xml><?xml version="1.0" encoding="utf-8"?>
<p:tagLst xmlns:a="http://schemas.openxmlformats.org/drawingml/2006/main" xmlns:r="http://schemas.openxmlformats.org/officeDocument/2006/relationships" xmlns:p="http://schemas.openxmlformats.org/presentationml/2006/main">
  <p:tag name="VEVOX.BAR" val="BAR4"/>
</p:tagLst>
</file>

<file path=ppt/tags/tag38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67&quot;,&quot;alias&quot;:null,&quot;text&quot;:&quot;&lt;p&gt;What does cultural sensitivity involve?&lt;/p&gt;&quot;,&quot;image&quot;:null,&quot;imageAltText&quot;:null,&quot;questionSettings&quot;:{},&quot;resultDisplayType&quot;:&quot;default&quot;,&quot;choices&quot;:[{&quot;id&quot;:&quot;23415251&quot;,&quot;alias&quot;:null,&quot;text&quot;:&quot;&lt;p&gt;Avoiding all cultural discussions&lt;/p&gt;&quot;,&quot;excludeFromResults&quot;:false,&quot;image&quot;:null,&quot;imageAltText&quot;:null,&quot;isCorrectAnswer&quot;:false},{&quot;id&quot;:&quot;23415272&quot;,&quot;alias&quot;:null,&quot;text&quot;:&quot;&lt;p&gt;Understanding and respecting cultural differences&lt;/p&gt;&quot;,&quot;excludeFromResults&quot;:false,&quot;image&quot;:null,&quot;imageAltText&quot;:null,&quot;isCorrectAnswer&quot;:true},{&quot;id&quot;:&quot;23415273&quot;,&quot;alias&quot;:null,&quot;text&quot;:&quot;&lt;p&gt;Speaking only in the local language&lt;/p&gt;&quot;,&quot;excludeFromResults&quot;:false,&quot;image&quot;:null,&quot;imageAltText&quot;:null,&quot;isCorrectAnswer&quot;:false},{&quot;id&quot;:&quot;23415274&quot;,&quot;alias&quot;:null,&quot;text&quot;:&quot;&lt;p&gt;Assuming all guests have the same need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7#3341523186/928685170"/>
  <p:tag name="VEVOX.SLIDEFORMAT.VERSION" val="1.020"/>
  <p:tag name="VEVOX.HASRESULTS" val="true"/>
</p:tagLst>
</file>

<file path=ppt/tags/tag386.xml><?xml version="1.0" encoding="utf-8"?>
<p:tagLst xmlns:a="http://schemas.openxmlformats.org/drawingml/2006/main" xmlns:r="http://schemas.openxmlformats.org/officeDocument/2006/relationships" xmlns:p="http://schemas.openxmlformats.org/presentationml/2006/main">
  <p:tag name="VEVOX.QUESTION" val="What does cultural sensitivity involve?"/>
</p:tagLst>
</file>

<file path=ppt/tags/tag38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8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8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9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9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9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9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94.xml><?xml version="1.0" encoding="utf-8"?>
<p:tagLst xmlns:a="http://schemas.openxmlformats.org/drawingml/2006/main" xmlns:r="http://schemas.openxmlformats.org/officeDocument/2006/relationships" xmlns:p="http://schemas.openxmlformats.org/presentationml/2006/main">
  <p:tag name="VEVOX.TITLE" val="TITLE1"/>
</p:tagLst>
</file>

<file path=ppt/tags/tag39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96.xml><?xml version="1.0" encoding="utf-8"?>
<p:tagLst xmlns:a="http://schemas.openxmlformats.org/drawingml/2006/main" xmlns:r="http://schemas.openxmlformats.org/officeDocument/2006/relationships" xmlns:p="http://schemas.openxmlformats.org/presentationml/2006/main">
  <p:tag name="VEVOX.BORDER" val="BORDER1"/>
</p:tagLst>
</file>

<file path=ppt/tags/tag397.xml><?xml version="1.0" encoding="utf-8"?>
<p:tagLst xmlns:a="http://schemas.openxmlformats.org/drawingml/2006/main" xmlns:r="http://schemas.openxmlformats.org/officeDocument/2006/relationships" xmlns:p="http://schemas.openxmlformats.org/presentationml/2006/main">
  <p:tag name="VEVOX.BAR" val="BAR1"/>
</p:tagLst>
</file>

<file path=ppt/tags/tag398.xml><?xml version="1.0" encoding="utf-8"?>
<p:tagLst xmlns:a="http://schemas.openxmlformats.org/drawingml/2006/main" xmlns:r="http://schemas.openxmlformats.org/officeDocument/2006/relationships" xmlns:p="http://schemas.openxmlformats.org/presentationml/2006/main">
  <p:tag name="VEVOX.TITLE" val="TITLE2"/>
</p:tagLst>
</file>

<file path=ppt/tags/tag39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00.xml><?xml version="1.0" encoding="utf-8"?>
<p:tagLst xmlns:a="http://schemas.openxmlformats.org/drawingml/2006/main" xmlns:r="http://schemas.openxmlformats.org/officeDocument/2006/relationships" xmlns:p="http://schemas.openxmlformats.org/presentationml/2006/main">
  <p:tag name="VEVOX.BORDER" val="BORDER2"/>
</p:tagLst>
</file>

<file path=ppt/tags/tag401.xml><?xml version="1.0" encoding="utf-8"?>
<p:tagLst xmlns:a="http://schemas.openxmlformats.org/drawingml/2006/main" xmlns:r="http://schemas.openxmlformats.org/officeDocument/2006/relationships" xmlns:p="http://schemas.openxmlformats.org/presentationml/2006/main">
  <p:tag name="VEVOX.BAR" val="BAR2"/>
</p:tagLst>
</file>

<file path=ppt/tags/tag402.xml><?xml version="1.0" encoding="utf-8"?>
<p:tagLst xmlns:a="http://schemas.openxmlformats.org/drawingml/2006/main" xmlns:r="http://schemas.openxmlformats.org/officeDocument/2006/relationships" xmlns:p="http://schemas.openxmlformats.org/presentationml/2006/main">
  <p:tag name="VEVOX.TITLE" val="TITLE3"/>
</p:tagLst>
</file>

<file path=ppt/tags/tag40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04.xml><?xml version="1.0" encoding="utf-8"?>
<p:tagLst xmlns:a="http://schemas.openxmlformats.org/drawingml/2006/main" xmlns:r="http://schemas.openxmlformats.org/officeDocument/2006/relationships" xmlns:p="http://schemas.openxmlformats.org/presentationml/2006/main">
  <p:tag name="VEVOX.BORDER" val="BORDER3"/>
</p:tagLst>
</file>

<file path=ppt/tags/tag405.xml><?xml version="1.0" encoding="utf-8"?>
<p:tagLst xmlns:a="http://schemas.openxmlformats.org/drawingml/2006/main" xmlns:r="http://schemas.openxmlformats.org/officeDocument/2006/relationships" xmlns:p="http://schemas.openxmlformats.org/presentationml/2006/main">
  <p:tag name="VEVOX.BAR" val="BAR3"/>
</p:tagLst>
</file>

<file path=ppt/tags/tag406.xml><?xml version="1.0" encoding="utf-8"?>
<p:tagLst xmlns:a="http://schemas.openxmlformats.org/drawingml/2006/main" xmlns:r="http://schemas.openxmlformats.org/officeDocument/2006/relationships" xmlns:p="http://schemas.openxmlformats.org/presentationml/2006/main">
  <p:tag name="VEVOX.TITLE" val="TITLE4"/>
</p:tagLst>
</file>

<file path=ppt/tags/tag407.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08.xml><?xml version="1.0" encoding="utf-8"?>
<p:tagLst xmlns:a="http://schemas.openxmlformats.org/drawingml/2006/main" xmlns:r="http://schemas.openxmlformats.org/officeDocument/2006/relationships" xmlns:p="http://schemas.openxmlformats.org/presentationml/2006/main">
  <p:tag name="VEVOX.BORDER" val="BORDER4"/>
</p:tagLst>
</file>

<file path=ppt/tags/tag409.xml><?xml version="1.0" encoding="utf-8"?>
<p:tagLst xmlns:a="http://schemas.openxmlformats.org/drawingml/2006/main" xmlns:r="http://schemas.openxmlformats.org/officeDocument/2006/relationships" xmlns:p="http://schemas.openxmlformats.org/presentationml/2006/main">
  <p:tag name="VEVOX.BAR" val="BAR4"/>
</p:tagLst>
</file>

<file path=ppt/tags/tag41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11.xml><?xml version="1.0" encoding="utf-8"?>
<p:tagLst xmlns:a="http://schemas.openxmlformats.org/drawingml/2006/main" xmlns:r="http://schemas.openxmlformats.org/officeDocument/2006/relationships" xmlns:p="http://schemas.openxmlformats.org/presentationml/2006/main">
  <p:tag name="VEVOX.CHECKMARK" val="X"/>
</p:tagLst>
</file>

<file path=ppt/tags/tag412.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false,&quot;lowerCaseAlias&quot;:&quot;&quot;,&quot;id&quot;:&quot;6194368&quot;,&quot;alias&quot;:null,&quot;text&quot;:&quot;&lt;p&gt;How can staff show empathy toward guests from different cultural backgrounds?&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ORIGIN.SESSION.ID" val="977753"/>
  <p:tag name="VEVOX.ORIGIN.QUESTION.ID" val="6194368"/>
  <p:tag name="VEVOX.ORIGIN.UUID" val="33aa6fcc-f2bc-4397-88f8-0c6a6815f52c"/>
  <p:tag name="VEVOX.QUESTIONSLIDEID" val="459#1615108768/112099326"/>
  <p:tag name="VEVOX.SLIDEFORMAT.VERSION" val="1.020"/>
  <p:tag name="VEVOX.HASRESULTS" val="true"/>
</p:tagLst>
</file>

<file path=ppt/tags/tag413.xml><?xml version="1.0" encoding="utf-8"?>
<p:tagLst xmlns:a="http://schemas.openxmlformats.org/drawingml/2006/main" xmlns:r="http://schemas.openxmlformats.org/officeDocument/2006/relationships" xmlns:p="http://schemas.openxmlformats.org/presentationml/2006/main">
  <p:tag name="VEVOX.QUESTION" val="How can staff show empathy toward guests from different cultural backgrounds?"/>
</p:tagLst>
</file>

<file path=ppt/tags/tag41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1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1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1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1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19.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2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2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22.xml><?xml version="1.0" encoding="utf-8"?>
<p:tagLst xmlns:a="http://schemas.openxmlformats.org/drawingml/2006/main" xmlns:r="http://schemas.openxmlformats.org/officeDocument/2006/relationships" xmlns:p="http://schemas.openxmlformats.org/presentationml/2006/main">
  <p:tag name="VEVOX.TEXT.ANSWER" val="SLOT1"/>
</p:tagLst>
</file>

<file path=ppt/tags/tag423.xml><?xml version="1.0" encoding="utf-8"?>
<p:tagLst xmlns:a="http://schemas.openxmlformats.org/drawingml/2006/main" xmlns:r="http://schemas.openxmlformats.org/officeDocument/2006/relationships" xmlns:p="http://schemas.openxmlformats.org/presentationml/2006/main">
  <p:tag name="VEVOX.TEXT.ANSWER" val="SLOT2"/>
</p:tagLst>
</file>

<file path=ppt/tags/tag424.xml><?xml version="1.0" encoding="utf-8"?>
<p:tagLst xmlns:a="http://schemas.openxmlformats.org/drawingml/2006/main" xmlns:r="http://schemas.openxmlformats.org/officeDocument/2006/relationships" xmlns:p="http://schemas.openxmlformats.org/presentationml/2006/main">
  <p:tag name="VEVOX.TEXT.ANSWER" val="SLOT3"/>
</p:tagLst>
</file>

<file path=ppt/tags/tag425.xml><?xml version="1.0" encoding="utf-8"?>
<p:tagLst xmlns:a="http://schemas.openxmlformats.org/drawingml/2006/main" xmlns:r="http://schemas.openxmlformats.org/officeDocument/2006/relationships" xmlns:p="http://schemas.openxmlformats.org/presentationml/2006/main">
  <p:tag name="VEVOX.TEXT.ANSWER" val="SLOT4"/>
</p:tagLst>
</file>

<file path=ppt/tags/tag426.xml><?xml version="1.0" encoding="utf-8"?>
<p:tagLst xmlns:a="http://schemas.openxmlformats.org/drawingml/2006/main" xmlns:r="http://schemas.openxmlformats.org/officeDocument/2006/relationships" xmlns:p="http://schemas.openxmlformats.org/presentationml/2006/main">
  <p:tag name="VEVOX.TEXT.ANSWER" val="SLOT5"/>
</p:tagLst>
</file>

<file path=ppt/tags/tag427.xml><?xml version="1.0" encoding="utf-8"?>
<p:tagLst xmlns:a="http://schemas.openxmlformats.org/drawingml/2006/main" xmlns:r="http://schemas.openxmlformats.org/officeDocument/2006/relationships" xmlns:p="http://schemas.openxmlformats.org/presentationml/2006/main">
  <p:tag name="VEVOX.TEXT.ANSWER" val="SLOT6"/>
</p:tagLst>
</file>

<file path=ppt/tags/tag428.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false,&quot;lowerCaseAlias&quot;:&quot;&quot;,&quot;id&quot;:&quot;6194368&quot;,&quot;alias&quot;:null,&quot;text&quot;:&quot;&lt;p&gt;How can staff show empathy toward guests from different cultural backgrounds?&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QUESTIONSLIDEID" val="459#1615108768/112099326"/>
  <p:tag name="VEVOX.SLIDEFORMAT.VERSION" val="1.020"/>
  <p:tag name="VEVOX.HASRESULTS" val="true"/>
</p:tagLst>
</file>

<file path=ppt/tags/tag429.xml><?xml version="1.0" encoding="utf-8"?>
<p:tagLst xmlns:a="http://schemas.openxmlformats.org/drawingml/2006/main" xmlns:r="http://schemas.openxmlformats.org/officeDocument/2006/relationships" xmlns:p="http://schemas.openxmlformats.org/presentationml/2006/main">
  <p:tag name="VEVOX.QUESTION" val="How can staff show empathy toward guests from different cultural backgrounds?"/>
</p:tagLst>
</file>

<file path=ppt/tags/tag43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31.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32.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33.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34.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3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3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37.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438.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439.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440.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441.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442.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443.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444.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445.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446.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447.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448.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449.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450.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451.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452.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453.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54.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94370&quot;,&quot;alias&quot;:null,&quot;text&quot;:&quot;&lt;p&gt;&lt;em&gt;True or False&lt;/em&gt;: Superstitions have no impact on guest behaviour or expectations.&lt;/p&gt;&quot;,&quot;image&quot;:null,&quot;imageAltText&quot;:null,&quot;questionSettings&quot;:{},&quot;resultDisplayType&quot;:&quot;default&quot;,&quot;choices&quot;:[{&quot;id&quot;:&quot;23415297&quot;,&quot;alias&quot;:null,&quot;text&quot;:&quot;&lt;p&gt;True&lt;/p&gt;&quot;,&quot;excludeFromResults&quot;:false,&quot;image&quot;:null,&quot;imageAltText&quot;:null,&quot;isCorrectAnswer&quot;:false},{&quot;id&quot;:&quot;23415298&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77753"/>
  <p:tag name="VEVOX.ORIGIN.QUESTION.ID" val="6194370"/>
  <p:tag name="VEVOX.ORIGIN.UUID" val="97b36e56-7cd0-43ce-8623-b3158735dafe"/>
  <p:tag name="VEVOX.QUESTIONSLIDEID" val="461#832991591/142165552"/>
  <p:tag name="VEVOX.SLIDEFORMAT.VERSION" val="1.020"/>
  <p:tag name="VEVOX.HASRESULTS" val="true"/>
</p:tagLst>
</file>

<file path=ppt/tags/tag455.xml><?xml version="1.0" encoding="utf-8"?>
<p:tagLst xmlns:a="http://schemas.openxmlformats.org/drawingml/2006/main" xmlns:r="http://schemas.openxmlformats.org/officeDocument/2006/relationships" xmlns:p="http://schemas.openxmlformats.org/presentationml/2006/main">
  <p:tag name="VEVOX.QUESTION" val="True or False: Superstitions have no impact on guest behaviour or expectations."/>
</p:tagLst>
</file>

<file path=ppt/tags/tag456.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5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5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5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6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61.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6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6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64.xml><?xml version="1.0" encoding="utf-8"?>
<p:tagLst xmlns:a="http://schemas.openxmlformats.org/drawingml/2006/main" xmlns:r="http://schemas.openxmlformats.org/officeDocument/2006/relationships" xmlns:p="http://schemas.openxmlformats.org/presentationml/2006/main">
  <p:tag name="VEVOX.TITLE" val="TITLE1"/>
</p:tagLst>
</file>

<file path=ppt/tags/tag46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66.xml><?xml version="1.0" encoding="utf-8"?>
<p:tagLst xmlns:a="http://schemas.openxmlformats.org/drawingml/2006/main" xmlns:r="http://schemas.openxmlformats.org/officeDocument/2006/relationships" xmlns:p="http://schemas.openxmlformats.org/presentationml/2006/main">
  <p:tag name="VEVOX.BORDER" val="BORDER1"/>
</p:tagLst>
</file>

<file path=ppt/tags/tag467.xml><?xml version="1.0" encoding="utf-8"?>
<p:tagLst xmlns:a="http://schemas.openxmlformats.org/drawingml/2006/main" xmlns:r="http://schemas.openxmlformats.org/officeDocument/2006/relationships" xmlns:p="http://schemas.openxmlformats.org/presentationml/2006/main">
  <p:tag name="VEVOX.BAR" val="BAR1"/>
</p:tagLst>
</file>

<file path=ppt/tags/tag468.xml><?xml version="1.0" encoding="utf-8"?>
<p:tagLst xmlns:a="http://schemas.openxmlformats.org/drawingml/2006/main" xmlns:r="http://schemas.openxmlformats.org/officeDocument/2006/relationships" xmlns:p="http://schemas.openxmlformats.org/presentationml/2006/main">
  <p:tag name="VEVOX.TITLE" val="TITLE2"/>
</p:tagLst>
</file>

<file path=ppt/tags/tag46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70.xml><?xml version="1.0" encoding="utf-8"?>
<p:tagLst xmlns:a="http://schemas.openxmlformats.org/drawingml/2006/main" xmlns:r="http://schemas.openxmlformats.org/officeDocument/2006/relationships" xmlns:p="http://schemas.openxmlformats.org/presentationml/2006/main">
  <p:tag name="VEVOX.BORDER" val="BORDER2"/>
</p:tagLst>
</file>

<file path=ppt/tags/tag471.xml><?xml version="1.0" encoding="utf-8"?>
<p:tagLst xmlns:a="http://schemas.openxmlformats.org/drawingml/2006/main" xmlns:r="http://schemas.openxmlformats.org/officeDocument/2006/relationships" xmlns:p="http://schemas.openxmlformats.org/presentationml/2006/main">
  <p:tag name="VEVOX.BAR" val="BAR2"/>
</p:tagLst>
</file>

<file path=ppt/tags/tag472.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94370&quot;,&quot;alias&quot;:null,&quot;text&quot;:&quot;&lt;p&gt;&lt;em&gt;True or False&lt;/em&gt;: Superstitions have no impact on guest behaviour or expectations.&lt;/p&gt;&quot;,&quot;image&quot;:null,&quot;imageAltText&quot;:null,&quot;questionSettings&quot;:{},&quot;resultDisplayType&quot;:&quot;default&quot;,&quot;choices&quot;:[{&quot;id&quot;:&quot;23415297&quot;,&quot;alias&quot;:null,&quot;text&quot;:&quot;&lt;p&gt;True&lt;/p&gt;&quot;,&quot;excludeFromResults&quot;:false,&quot;image&quot;:null,&quot;imageAltText&quot;:null,&quot;isCorrectAnswer&quot;:false},{&quot;id&quot;:&quot;23415298&quot;,&quot;alias&quot;:null,&quot;text&quot;:&quot;&lt;p&gt;False&lt;/p&gt;&quot;,&quot;excludeFromResults&quot;:false,&quot;image&quot;:null,&quot;imageAltText&quot;:null,&quot;isCorrectAnswer&quot;:tru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61#832991591/142165552"/>
  <p:tag name="VEVOX.SLIDEFORMAT.VERSION" val="1.020"/>
  <p:tag name="VEVOX.HASRESULTS" val="true"/>
</p:tagLst>
</file>

<file path=ppt/tags/tag473.xml><?xml version="1.0" encoding="utf-8"?>
<p:tagLst xmlns:a="http://schemas.openxmlformats.org/drawingml/2006/main" xmlns:r="http://schemas.openxmlformats.org/officeDocument/2006/relationships" xmlns:p="http://schemas.openxmlformats.org/presentationml/2006/main">
  <p:tag name="VEVOX.QUESTION" val="True or False: Superstitions have no impact on guest behaviour or expectations."/>
</p:tagLst>
</file>

<file path=ppt/tags/tag47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75.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76.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77.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78.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7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48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481.xml><?xml version="1.0" encoding="utf-8"?>
<p:tagLst xmlns:a="http://schemas.openxmlformats.org/drawingml/2006/main" xmlns:r="http://schemas.openxmlformats.org/officeDocument/2006/relationships" xmlns:p="http://schemas.openxmlformats.org/presentationml/2006/main">
  <p:tag name="VEVOX.TITLE" val="TITLE1"/>
</p:tagLst>
</file>

<file path=ppt/tags/tag48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483.xml><?xml version="1.0" encoding="utf-8"?>
<p:tagLst xmlns:a="http://schemas.openxmlformats.org/drawingml/2006/main" xmlns:r="http://schemas.openxmlformats.org/officeDocument/2006/relationships" xmlns:p="http://schemas.openxmlformats.org/presentationml/2006/main">
  <p:tag name="VEVOX.BORDER" val="BORDER1"/>
</p:tagLst>
</file>

<file path=ppt/tags/tag484.xml><?xml version="1.0" encoding="utf-8"?>
<p:tagLst xmlns:a="http://schemas.openxmlformats.org/drawingml/2006/main" xmlns:r="http://schemas.openxmlformats.org/officeDocument/2006/relationships" xmlns:p="http://schemas.openxmlformats.org/presentationml/2006/main">
  <p:tag name="VEVOX.BAR" val="BAR1"/>
</p:tagLst>
</file>

<file path=ppt/tags/tag485.xml><?xml version="1.0" encoding="utf-8"?>
<p:tagLst xmlns:a="http://schemas.openxmlformats.org/drawingml/2006/main" xmlns:r="http://schemas.openxmlformats.org/officeDocument/2006/relationships" xmlns:p="http://schemas.openxmlformats.org/presentationml/2006/main">
  <p:tag name="VEVOX.TITLE" val="TITLE2"/>
</p:tagLst>
</file>

<file path=ppt/tags/tag48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87.xml><?xml version="1.0" encoding="utf-8"?>
<p:tagLst xmlns:a="http://schemas.openxmlformats.org/drawingml/2006/main" xmlns:r="http://schemas.openxmlformats.org/officeDocument/2006/relationships" xmlns:p="http://schemas.openxmlformats.org/presentationml/2006/main">
  <p:tag name="VEVOX.BORDER" val="BORDER2"/>
</p:tagLst>
</file>

<file path=ppt/tags/tag488.xml><?xml version="1.0" encoding="utf-8"?>
<p:tagLst xmlns:a="http://schemas.openxmlformats.org/drawingml/2006/main" xmlns:r="http://schemas.openxmlformats.org/officeDocument/2006/relationships" xmlns:p="http://schemas.openxmlformats.org/presentationml/2006/main">
  <p:tag name="VEVOX.BAR" val="BAR2"/>
</p:tagLst>
</file>

<file path=ppt/tags/tag489.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90.xml><?xml version="1.0" encoding="utf-8"?>
<p:tagLst xmlns:a="http://schemas.openxmlformats.org/drawingml/2006/main" xmlns:r="http://schemas.openxmlformats.org/officeDocument/2006/relationships" xmlns:p="http://schemas.openxmlformats.org/presentationml/2006/main">
  <p:tag name="VEVOX.CHECKMARK" val="X"/>
</p:tagLst>
</file>

<file path=ppt/tags/tag491.xml><?xml version="1.0" encoding="utf-8"?>
<p:tagLst xmlns:a="http://schemas.openxmlformats.org/drawingml/2006/main" xmlns:r="http://schemas.openxmlformats.org/officeDocument/2006/relationships" xmlns:p="http://schemas.openxmlformats.org/presentationml/2006/main">
  <p:tag name="VEVOX.POLL" val="{&quot;@type&quot;:&quot;OpenTextQuestion&quot;,&quot;wordCloudQuestion&quot;:false,&quot;lowerCaseAlias&quot;:&quot;&quot;,&quot;id&quot;:&quot;6194374&quot;,&quot;alias&quot;:null,&quot;text&quot;:&quot;&lt;p&gt;Name one superstition or taboo that hotel staff should be aware of when serving international guests.&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ORIGIN.SESSION.ID" val="977753"/>
  <p:tag name="VEVOX.ORIGIN.QUESTION.ID" val="6194374"/>
  <p:tag name="VEVOX.ORIGIN.UUID" val="25554151-617b-4fd9-9717-841f2eebbb62"/>
  <p:tag name="VEVOX.QUESTIONSLIDEID" val="463#1145721676/863041201"/>
  <p:tag name="VEVOX.SLIDEFORMAT.VERSION" val="1.020"/>
</p:tagLst>
</file>

<file path=ppt/tags/tag492.xml><?xml version="1.0" encoding="utf-8"?>
<p:tagLst xmlns:a="http://schemas.openxmlformats.org/drawingml/2006/main" xmlns:r="http://schemas.openxmlformats.org/officeDocument/2006/relationships" xmlns:p="http://schemas.openxmlformats.org/presentationml/2006/main">
  <p:tag name="VEVOX.QUESTION" val="Name one superstition or taboo that hotel staff should be aware of when serving international guests."/>
</p:tagLst>
</file>

<file path=ppt/tags/tag49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9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9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9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9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9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9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0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01.xml><?xml version="1.0" encoding="utf-8"?>
<p:tagLst xmlns:a="http://schemas.openxmlformats.org/drawingml/2006/main" xmlns:r="http://schemas.openxmlformats.org/officeDocument/2006/relationships" xmlns:p="http://schemas.openxmlformats.org/presentationml/2006/main">
  <p:tag name="VEVOX.TEXT.ANSWER" val="SLOT1"/>
</p:tagLst>
</file>

<file path=ppt/tags/tag502.xml><?xml version="1.0" encoding="utf-8"?>
<p:tagLst xmlns:a="http://schemas.openxmlformats.org/drawingml/2006/main" xmlns:r="http://schemas.openxmlformats.org/officeDocument/2006/relationships" xmlns:p="http://schemas.openxmlformats.org/presentationml/2006/main">
  <p:tag name="VEVOX.TEXT.ANSWER" val="SLOT2"/>
</p:tagLst>
</file>

<file path=ppt/tags/tag503.xml><?xml version="1.0" encoding="utf-8"?>
<p:tagLst xmlns:a="http://schemas.openxmlformats.org/drawingml/2006/main" xmlns:r="http://schemas.openxmlformats.org/officeDocument/2006/relationships" xmlns:p="http://schemas.openxmlformats.org/presentationml/2006/main">
  <p:tag name="VEVOX.TEXT.ANSWER" val="SLOT3"/>
</p:tagLst>
</file>

<file path=ppt/tags/tag504.xml><?xml version="1.0" encoding="utf-8"?>
<p:tagLst xmlns:a="http://schemas.openxmlformats.org/drawingml/2006/main" xmlns:r="http://schemas.openxmlformats.org/officeDocument/2006/relationships" xmlns:p="http://schemas.openxmlformats.org/presentationml/2006/main">
  <p:tag name="VEVOX.TEXT.ANSWER" val="SLOT4"/>
</p:tagLst>
</file>

<file path=ppt/tags/tag505.xml><?xml version="1.0" encoding="utf-8"?>
<p:tagLst xmlns:a="http://schemas.openxmlformats.org/drawingml/2006/main" xmlns:r="http://schemas.openxmlformats.org/officeDocument/2006/relationships" xmlns:p="http://schemas.openxmlformats.org/presentationml/2006/main">
  <p:tag name="VEVOX.TEXT.ANSWER" val="SLOT5"/>
</p:tagLst>
</file>

<file path=ppt/tags/tag506.xml><?xml version="1.0" encoding="utf-8"?>
<p:tagLst xmlns:a="http://schemas.openxmlformats.org/drawingml/2006/main" xmlns:r="http://schemas.openxmlformats.org/officeDocument/2006/relationships" xmlns:p="http://schemas.openxmlformats.org/presentationml/2006/main">
  <p:tag name="VEVOX.TEXT.ANSWER" val="SLOT6"/>
</p:tagLst>
</file>

<file path=ppt/tags/tag507.xml><?xml version="1.0" encoding="utf-8"?>
<p:tagLst xmlns:a="http://schemas.openxmlformats.org/drawingml/2006/main" xmlns:r="http://schemas.openxmlformats.org/officeDocument/2006/relationships" xmlns:p="http://schemas.openxmlformats.org/presentationml/2006/main">
  <p:tag name="VEVOX.RESULT" val="{&quot;@type&quot;:&quot;OpenTextQuestion&quot;,&quot;wordCloudQuestion&quot;:false,&quot;lowerCaseAlias&quot;:&quot;&quot;,&quot;id&quot;:&quot;6194374&quot;,&quot;alias&quot;:null,&quot;text&quot;:&quot;&lt;p&gt;Name one superstition or taboo that hotel staff should be aware of when serving international guests.&lt;/p&gt;&quot;,&quot;image&quot;:null,&quot;imageAltText&quot;:null,&quot;questionSettings&quot;:{},&quot;resultDisplayType&quot;:&quot;default&quot;,&quot;maxLength&quot;:2000,&quot;maxWords&quot;:150,&quot;resultFormat&quot;:&quot;RESPONSE_LIST&quot;,&quot;maxWordCount&quot;:1,&quot;maxWordLength&quot;:null,&quot;correctAnswers&quot;:[],&quot;correctAnswerExplanation&quot;:null}"/>
  <p:tag name="VEVOX.QUESTIONSLIDEID" val="463#1145721676/863041201"/>
  <p:tag name="VEVOX.SLIDEFORMAT.VERSION" val="1.020"/>
  <p:tag name="VEVOX.HASRESULTS" val="true"/>
</p:tagLst>
</file>

<file path=ppt/tags/tag508.xml><?xml version="1.0" encoding="utf-8"?>
<p:tagLst xmlns:a="http://schemas.openxmlformats.org/drawingml/2006/main" xmlns:r="http://schemas.openxmlformats.org/officeDocument/2006/relationships" xmlns:p="http://schemas.openxmlformats.org/presentationml/2006/main">
  <p:tag name="VEVOX.QUESTION" val="Name one superstition or taboo that hotel staff should be aware of when serving international guests."/>
</p:tagLst>
</file>

<file path=ppt/tags/tag50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5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5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5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51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1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16.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517.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518.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519.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520.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521.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522.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523.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524.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525.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526.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527.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528.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529.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530.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531.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532.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62DAC65-EEB1-42A0-AB96-22D81FAC46C9}">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2503</Words>
  <Application>Microsoft Office PowerPoint</Application>
  <PresentationFormat>Widescreen</PresentationFormat>
  <Paragraphs>531</Paragraphs>
  <Slides>68</Slides>
  <Notes>30</Notes>
  <HiddenSlides>0</HiddenSlides>
  <MMClips>1</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68</vt:i4>
      </vt:variant>
    </vt:vector>
  </HeadingPairs>
  <TitlesOfParts>
    <vt:vector size="81" baseType="lpstr">
      <vt:lpstr>Inter</vt:lpstr>
      <vt:lpstr>ADLaM Display</vt:lpstr>
      <vt:lpstr>Aptos</vt:lpstr>
      <vt:lpstr>Arial</vt:lpstr>
      <vt:lpstr>Calibri</vt:lpstr>
      <vt:lpstr>Calibri Light</vt:lpstr>
      <vt:lpstr>Freestyle Script</vt:lpstr>
      <vt:lpstr>Raleway</vt:lpstr>
      <vt:lpstr>Wingdings</vt:lpstr>
      <vt:lpstr>Theme4</vt:lpstr>
      <vt:lpstr>1_Theme4</vt:lpstr>
      <vt:lpstr>Accessible 2</vt:lpstr>
      <vt:lpstr>Sub Title 1</vt:lpstr>
      <vt:lpstr>PowerPoint Presentation</vt:lpstr>
      <vt:lpstr>PowerPoint Presentation</vt:lpstr>
      <vt:lpstr>PowerPoint Presentation</vt:lpstr>
      <vt:lpstr>Join the Vevox session </vt:lpstr>
      <vt:lpstr>Which of the following best defines cultural identity:</vt:lpstr>
      <vt:lpstr>Which of the following best defines cultural identity:</vt:lpstr>
      <vt:lpstr>True or False: Cultural identity is fixed and does not change over time.</vt:lpstr>
      <vt:lpstr>True or False: Cultural identity is fixed and does not change over time.</vt:lpstr>
      <vt:lpstr>Name two factors that can influence a person's cultural identity.</vt:lpstr>
      <vt:lpstr>Name two factors that can influence a person's cultural identity.</vt:lpstr>
      <vt:lpstr>What is a stereotype?</vt:lpstr>
      <vt:lpstr>What is a stereotype?</vt:lpstr>
      <vt:lpstr>True or False: Stereotypes can affect how guests are treated in hospitality settings.</vt:lpstr>
      <vt:lpstr>True or False: Stereotypes can affect how guests are treated in hospitality settings.</vt:lpstr>
      <vt:lpstr>Give one example of a cultural stereotype that could negatively impact customer service in a hotel.</vt:lpstr>
      <vt:lpstr>Give one example of a cultural stereotype that could negatively impact customer service in a hotel.</vt:lpstr>
      <vt:lpstr>Cultural Stereotypes – Examples</vt:lpstr>
      <vt:lpstr>Why is cultural diversity important in the hospitality industry?</vt:lpstr>
      <vt:lpstr>Why is cultural diversity important in the hospitality industry?</vt:lpstr>
      <vt:lpstr>True or False: Cultural diversity only refers to differences in race and ethnicity.</vt:lpstr>
      <vt:lpstr>True or False: Cultural diversity only refers to differences in race and ethnicity.</vt:lpstr>
      <vt:lpstr>PowerPoint Presentation</vt:lpstr>
      <vt:lpstr>What does cultural sensitivity involve?</vt:lpstr>
      <vt:lpstr>What does cultural sensitivity involve?</vt:lpstr>
      <vt:lpstr>How can staff show empathy toward guests from different cultural backgrounds?</vt:lpstr>
      <vt:lpstr>How can staff show empathy toward guests from different cultural backgrounds?</vt:lpstr>
      <vt:lpstr>True or False: Superstitions have no impact on guest behaviour or expectations.</vt:lpstr>
      <vt:lpstr>True or False: Superstitions have no impact on guest behaviour or expectations.</vt:lpstr>
      <vt:lpstr>Name one superstition or taboo that hotel staff should be aware of when serving international guests.</vt:lpstr>
      <vt:lpstr>Name one superstition or taboo that hotel staff should be aware of when serving international guests.</vt:lpstr>
      <vt:lpstr>Aims for Today</vt:lpstr>
      <vt:lpstr>PowerPoint Presentation</vt:lpstr>
      <vt:lpstr>Communication </vt:lpstr>
      <vt:lpstr>Definition </vt:lpstr>
      <vt:lpstr>PowerPoint Presentation</vt:lpstr>
      <vt:lpstr>Types of Communication </vt:lpstr>
      <vt:lpstr>Communication Styles </vt:lpstr>
      <vt:lpstr>Barriers to Effective Communication </vt:lpstr>
      <vt:lpstr>Body Language </vt:lpstr>
      <vt:lpstr>TED Talk – Reading Minds Through Body Language</vt:lpstr>
      <vt:lpstr>High Context vs Low Context Cultures</vt:lpstr>
      <vt:lpstr>Edward T. Hall</vt:lpstr>
      <vt:lpstr>Low Vs High Context Cultures</vt:lpstr>
      <vt:lpstr>Low Vs High Context Cultures</vt:lpstr>
      <vt:lpstr>High Context Ideas</vt:lpstr>
      <vt:lpstr>Low Context Ideas</vt:lpstr>
      <vt:lpstr>High/Low Context Cultures – In Comparison</vt:lpstr>
      <vt:lpstr>High/Low Context Cultures – In Comparison</vt:lpstr>
      <vt:lpstr>Examples</vt:lpstr>
      <vt:lpstr>Communication Differences across Cultures </vt:lpstr>
      <vt:lpstr>Intercultural Communication Challenges </vt:lpstr>
      <vt:lpstr>Cultural Misunderstandings </vt:lpstr>
      <vt:lpstr>PowerPoint Presentation</vt:lpstr>
      <vt:lpstr>Proxemics</vt:lpstr>
      <vt:lpstr>Proxemics (Space) </vt:lpstr>
      <vt:lpstr>Hall’s Definition of Space</vt:lpstr>
      <vt:lpstr>PowerPoint Presentation</vt:lpstr>
      <vt:lpstr>Proxemics and Culture</vt:lpstr>
      <vt:lpstr>PowerPoint Presentation</vt:lpstr>
      <vt:lpstr>PowerPoint Presentation</vt:lpstr>
      <vt:lpstr>PowerPoint Presentation</vt:lpstr>
      <vt:lpstr>PowerPoint Presentation</vt:lpstr>
      <vt:lpstr>PowerPoint Presentation</vt:lpstr>
      <vt:lpstr>Cultural Misunderstandings </vt:lpstr>
      <vt:lpstr>Solving Cultural Misunderstandings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8</cp:revision>
  <dcterms:created xsi:type="dcterms:W3CDTF">2023-09-15T09:31:09Z</dcterms:created>
  <dcterms:modified xsi:type="dcterms:W3CDTF">2026-10-14T16:44:14Z</dcterms:modified>
</cp:coreProperties>
</file>