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5" r:id="rId2"/>
    <p:sldMasterId id="2147483687" r:id="rId3"/>
  </p:sldMasterIdLst>
  <p:notesMasterIdLst>
    <p:notesMasterId r:id="rId24"/>
  </p:notesMasterIdLst>
  <p:sldIdLst>
    <p:sldId id="793" r:id="rId4"/>
    <p:sldId id="794" r:id="rId5"/>
    <p:sldId id="258" r:id="rId6"/>
    <p:sldId id="260" r:id="rId7"/>
    <p:sldId id="274" r:id="rId8"/>
    <p:sldId id="277" r:id="rId9"/>
    <p:sldId id="276" r:id="rId10"/>
    <p:sldId id="278" r:id="rId11"/>
    <p:sldId id="279" r:id="rId12"/>
    <p:sldId id="795" r:id="rId13"/>
    <p:sldId id="280" r:id="rId14"/>
    <p:sldId id="281" r:id="rId15"/>
    <p:sldId id="282" r:id="rId16"/>
    <p:sldId id="283" r:id="rId17"/>
    <p:sldId id="284" r:id="rId18"/>
    <p:sldId id="285" r:id="rId19"/>
    <p:sldId id="286" r:id="rId20"/>
    <p:sldId id="259" r:id="rId21"/>
    <p:sldId id="263" r:id="rId22"/>
    <p:sldId id="268" r:id="rId23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3399"/>
    <a:srgbClr val="FC561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1B16577-4B18-4796-AC69-B3A187125176}" v="15" dt="2024-08-29T10:26:35.75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185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ie Crossman" userId="d902ac89-ff56-4e5d-982f-3384b0284abe" providerId="ADAL" clId="{91B16577-4B18-4796-AC69-B3A187125176}"/>
    <pc:docChg chg="undo custSel addSld delSld modSld sldOrd">
      <pc:chgData name="Julie Crossman" userId="d902ac89-ff56-4e5d-982f-3384b0284abe" providerId="ADAL" clId="{91B16577-4B18-4796-AC69-B3A187125176}" dt="2024-08-29T12:06:03.006" v="392" actId="729"/>
      <pc:docMkLst>
        <pc:docMk/>
      </pc:docMkLst>
      <pc:sldChg chg="del">
        <pc:chgData name="Julie Crossman" userId="d902ac89-ff56-4e5d-982f-3384b0284abe" providerId="ADAL" clId="{91B16577-4B18-4796-AC69-B3A187125176}" dt="2024-08-29T10:20:51.770" v="180" actId="47"/>
        <pc:sldMkLst>
          <pc:docMk/>
          <pc:sldMk cId="0" sldId="257"/>
        </pc:sldMkLst>
      </pc:sldChg>
      <pc:sldChg chg="modSp mod">
        <pc:chgData name="Julie Crossman" userId="d902ac89-ff56-4e5d-982f-3384b0284abe" providerId="ADAL" clId="{91B16577-4B18-4796-AC69-B3A187125176}" dt="2024-08-29T10:22:38.217" v="210" actId="1076"/>
        <pc:sldMkLst>
          <pc:docMk/>
          <pc:sldMk cId="0" sldId="258"/>
        </pc:sldMkLst>
        <pc:picChg chg="mod">
          <ac:chgData name="Julie Crossman" userId="d902ac89-ff56-4e5d-982f-3384b0284abe" providerId="ADAL" clId="{91B16577-4B18-4796-AC69-B3A187125176}" dt="2024-08-28T19:07:20.255" v="4" actId="1076"/>
          <ac:picMkLst>
            <pc:docMk/>
            <pc:sldMk cId="0" sldId="258"/>
            <ac:picMk id="214026" creationId="{00000000-0000-0000-0000-000000000000}"/>
          </ac:picMkLst>
        </pc:picChg>
        <pc:picChg chg="mod ord">
          <ac:chgData name="Julie Crossman" userId="d902ac89-ff56-4e5d-982f-3384b0284abe" providerId="ADAL" clId="{91B16577-4B18-4796-AC69-B3A187125176}" dt="2024-08-29T10:22:38.217" v="210" actId="1076"/>
          <ac:picMkLst>
            <pc:docMk/>
            <pc:sldMk cId="0" sldId="258"/>
            <ac:picMk id="214027" creationId="{00000000-0000-0000-0000-000000000000}"/>
          </ac:picMkLst>
        </pc:picChg>
      </pc:sldChg>
      <pc:sldChg chg="del">
        <pc:chgData name="Julie Crossman" userId="d902ac89-ff56-4e5d-982f-3384b0284abe" providerId="ADAL" clId="{91B16577-4B18-4796-AC69-B3A187125176}" dt="2024-08-28T19:07:43.978" v="7" actId="2696"/>
        <pc:sldMkLst>
          <pc:docMk/>
          <pc:sldMk cId="0" sldId="259"/>
        </pc:sldMkLst>
      </pc:sldChg>
      <pc:sldChg chg="mod modShow">
        <pc:chgData name="Julie Crossman" userId="d902ac89-ff56-4e5d-982f-3384b0284abe" providerId="ADAL" clId="{91B16577-4B18-4796-AC69-B3A187125176}" dt="2024-08-29T12:05:59.305" v="390" actId="729"/>
        <pc:sldMkLst>
          <pc:docMk/>
          <pc:sldMk cId="1109879166" sldId="259"/>
        </pc:sldMkLst>
      </pc:sldChg>
      <pc:sldChg chg="modSp mod">
        <pc:chgData name="Julie Crossman" userId="d902ac89-ff56-4e5d-982f-3384b0284abe" providerId="ADAL" clId="{91B16577-4B18-4796-AC69-B3A187125176}" dt="2024-08-29T10:22:17.638" v="208" actId="27636"/>
        <pc:sldMkLst>
          <pc:docMk/>
          <pc:sldMk cId="0" sldId="260"/>
        </pc:sldMkLst>
        <pc:spChg chg="mod">
          <ac:chgData name="Julie Crossman" userId="d902ac89-ff56-4e5d-982f-3384b0284abe" providerId="ADAL" clId="{91B16577-4B18-4796-AC69-B3A187125176}" dt="2024-08-29T10:22:17.638" v="208" actId="27636"/>
          <ac:spMkLst>
            <pc:docMk/>
            <pc:sldMk cId="0" sldId="260"/>
            <ac:spMk id="216070" creationId="{00000000-0000-0000-0000-000000000000}"/>
          </ac:spMkLst>
        </pc:spChg>
      </pc:sldChg>
      <pc:sldChg chg="mod modShow">
        <pc:chgData name="Julie Crossman" userId="d902ac89-ff56-4e5d-982f-3384b0284abe" providerId="ADAL" clId="{91B16577-4B18-4796-AC69-B3A187125176}" dt="2024-08-29T12:06:01.284" v="391" actId="729"/>
        <pc:sldMkLst>
          <pc:docMk/>
          <pc:sldMk cId="3395133541" sldId="263"/>
        </pc:sldMkLst>
      </pc:sldChg>
      <pc:sldChg chg="mod modShow">
        <pc:chgData name="Julie Crossman" userId="d902ac89-ff56-4e5d-982f-3384b0284abe" providerId="ADAL" clId="{91B16577-4B18-4796-AC69-B3A187125176}" dt="2024-08-29T12:06:03.006" v="392" actId="729"/>
        <pc:sldMkLst>
          <pc:docMk/>
          <pc:sldMk cId="1608286704" sldId="268"/>
        </pc:sldMkLst>
      </pc:sldChg>
      <pc:sldChg chg="modSp mod">
        <pc:chgData name="Julie Crossman" userId="d902ac89-ff56-4e5d-982f-3384b0284abe" providerId="ADAL" clId="{91B16577-4B18-4796-AC69-B3A187125176}" dt="2024-08-29T10:23:10.303" v="225" actId="20577"/>
        <pc:sldMkLst>
          <pc:docMk/>
          <pc:sldMk cId="0" sldId="274"/>
        </pc:sldMkLst>
        <pc:spChg chg="mod">
          <ac:chgData name="Julie Crossman" userId="d902ac89-ff56-4e5d-982f-3384b0284abe" providerId="ADAL" clId="{91B16577-4B18-4796-AC69-B3A187125176}" dt="2024-08-29T10:22:59.354" v="222" actId="20577"/>
          <ac:spMkLst>
            <pc:docMk/>
            <pc:sldMk cId="0" sldId="274"/>
            <ac:spMk id="6150" creationId="{00000000-0000-0000-0000-000000000000}"/>
          </ac:spMkLst>
        </pc:spChg>
        <pc:spChg chg="mod">
          <ac:chgData name="Julie Crossman" userId="d902ac89-ff56-4e5d-982f-3384b0284abe" providerId="ADAL" clId="{91B16577-4B18-4796-AC69-B3A187125176}" dt="2024-08-29T10:23:10.303" v="225" actId="20577"/>
          <ac:spMkLst>
            <pc:docMk/>
            <pc:sldMk cId="0" sldId="274"/>
            <ac:spMk id="6152" creationId="{00000000-0000-0000-0000-000000000000}"/>
          </ac:spMkLst>
        </pc:spChg>
      </pc:sldChg>
      <pc:sldChg chg="ord">
        <pc:chgData name="Julie Crossman" userId="d902ac89-ff56-4e5d-982f-3384b0284abe" providerId="ADAL" clId="{91B16577-4B18-4796-AC69-B3A187125176}" dt="2024-08-28T19:08:15.405" v="9"/>
        <pc:sldMkLst>
          <pc:docMk/>
          <pc:sldMk cId="0" sldId="277"/>
        </pc:sldMkLst>
      </pc:sldChg>
      <pc:sldChg chg="modSp mod">
        <pc:chgData name="Julie Crossman" userId="d902ac89-ff56-4e5d-982f-3384b0284abe" providerId="ADAL" clId="{91B16577-4B18-4796-AC69-B3A187125176}" dt="2024-08-28T19:08:52.078" v="47" actId="14100"/>
        <pc:sldMkLst>
          <pc:docMk/>
          <pc:sldMk cId="0" sldId="278"/>
        </pc:sldMkLst>
        <pc:spChg chg="mod">
          <ac:chgData name="Julie Crossman" userId="d902ac89-ff56-4e5d-982f-3384b0284abe" providerId="ADAL" clId="{91B16577-4B18-4796-AC69-B3A187125176}" dt="2024-08-28T19:08:46.710" v="46" actId="122"/>
          <ac:spMkLst>
            <pc:docMk/>
            <pc:sldMk cId="0" sldId="278"/>
            <ac:spMk id="235525" creationId="{00000000-0000-0000-0000-000000000000}"/>
          </ac:spMkLst>
        </pc:spChg>
        <pc:grpChg chg="mod">
          <ac:chgData name="Julie Crossman" userId="d902ac89-ff56-4e5d-982f-3384b0284abe" providerId="ADAL" clId="{91B16577-4B18-4796-AC69-B3A187125176}" dt="2024-08-28T19:08:52.078" v="47" actId="14100"/>
          <ac:grpSpMkLst>
            <pc:docMk/>
            <pc:sldMk cId="0" sldId="278"/>
            <ac:grpSpMk id="2" creationId="{00000000-0000-0000-0000-000000000000}"/>
          </ac:grpSpMkLst>
        </pc:grpChg>
      </pc:sldChg>
      <pc:sldChg chg="modSp mod">
        <pc:chgData name="Julie Crossman" userId="d902ac89-ff56-4e5d-982f-3384b0284abe" providerId="ADAL" clId="{91B16577-4B18-4796-AC69-B3A187125176}" dt="2024-08-28T19:10:34.503" v="117" actId="113"/>
        <pc:sldMkLst>
          <pc:docMk/>
          <pc:sldMk cId="0" sldId="282"/>
        </pc:sldMkLst>
        <pc:spChg chg="mod">
          <ac:chgData name="Julie Crossman" userId="d902ac89-ff56-4e5d-982f-3384b0284abe" providerId="ADAL" clId="{91B16577-4B18-4796-AC69-B3A187125176}" dt="2024-08-28T19:10:34.503" v="117" actId="113"/>
          <ac:spMkLst>
            <pc:docMk/>
            <pc:sldMk cId="0" sldId="282"/>
            <ac:spMk id="242695" creationId="{00000000-0000-0000-0000-000000000000}"/>
          </ac:spMkLst>
        </pc:spChg>
        <pc:spChg chg="mod">
          <ac:chgData name="Julie Crossman" userId="d902ac89-ff56-4e5d-982f-3384b0284abe" providerId="ADAL" clId="{91B16577-4B18-4796-AC69-B3A187125176}" dt="2024-08-28T19:10:20.849" v="116" actId="20577"/>
          <ac:spMkLst>
            <pc:docMk/>
            <pc:sldMk cId="0" sldId="282"/>
            <ac:spMk id="242697" creationId="{00000000-0000-0000-0000-000000000000}"/>
          </ac:spMkLst>
        </pc:spChg>
        <pc:grpChg chg="mod">
          <ac:chgData name="Julie Crossman" userId="d902ac89-ff56-4e5d-982f-3384b0284abe" providerId="ADAL" clId="{91B16577-4B18-4796-AC69-B3A187125176}" dt="2024-08-28T19:09:41.251" v="55" actId="1076"/>
          <ac:grpSpMkLst>
            <pc:docMk/>
            <pc:sldMk cId="0" sldId="282"/>
            <ac:grpSpMk id="2" creationId="{00000000-0000-0000-0000-000000000000}"/>
          </ac:grpSpMkLst>
        </pc:grpChg>
      </pc:sldChg>
      <pc:sldChg chg="addSp modSp new mod">
        <pc:chgData name="Julie Crossman" userId="d902ac89-ff56-4e5d-982f-3384b0284abe" providerId="ADAL" clId="{91B16577-4B18-4796-AC69-B3A187125176}" dt="2024-08-28T19:12:34.654" v="154" actId="14100"/>
        <pc:sldMkLst>
          <pc:docMk/>
          <pc:sldMk cId="3276372100" sldId="286"/>
        </pc:sldMkLst>
        <pc:spChg chg="add mod">
          <ac:chgData name="Julie Crossman" userId="d902ac89-ff56-4e5d-982f-3384b0284abe" providerId="ADAL" clId="{91B16577-4B18-4796-AC69-B3A187125176}" dt="2024-08-28T19:12:34.654" v="154" actId="14100"/>
          <ac:spMkLst>
            <pc:docMk/>
            <pc:sldMk cId="3276372100" sldId="286"/>
            <ac:spMk id="2" creationId="{1ED66AE9-4747-AD38-8CAC-FDF474E51531}"/>
          </ac:spMkLst>
        </pc:spChg>
        <pc:picChg chg="add mod">
          <ac:chgData name="Julie Crossman" userId="d902ac89-ff56-4e5d-982f-3384b0284abe" providerId="ADAL" clId="{91B16577-4B18-4796-AC69-B3A187125176}" dt="2024-08-28T19:12:00.850" v="121" actId="14100"/>
          <ac:picMkLst>
            <pc:docMk/>
            <pc:sldMk cId="3276372100" sldId="286"/>
            <ac:picMk id="3074" creationId="{C6A1FE44-5807-B3D6-F447-F6A34B4C2538}"/>
          </ac:picMkLst>
        </pc:picChg>
      </pc:sldChg>
      <pc:sldChg chg="modSp mod">
        <pc:chgData name="Julie Crossman" userId="d902ac89-ff56-4e5d-982f-3384b0284abe" providerId="ADAL" clId="{91B16577-4B18-4796-AC69-B3A187125176}" dt="2024-08-29T10:21:42.785" v="206" actId="20577"/>
        <pc:sldMkLst>
          <pc:docMk/>
          <pc:sldMk cId="1472490444" sldId="793"/>
        </pc:sldMkLst>
        <pc:spChg chg="mod">
          <ac:chgData name="Julie Crossman" userId="d902ac89-ff56-4e5d-982f-3384b0284abe" providerId="ADAL" clId="{91B16577-4B18-4796-AC69-B3A187125176}" dt="2024-08-29T10:21:42.785" v="206" actId="20577"/>
          <ac:spMkLst>
            <pc:docMk/>
            <pc:sldMk cId="1472490444" sldId="793"/>
            <ac:spMk id="2" creationId="{A6E9004F-BFD6-4ADC-A0B5-89A9E2C7C48E}"/>
          </ac:spMkLst>
        </pc:spChg>
      </pc:sldChg>
      <pc:sldChg chg="modSp mod">
        <pc:chgData name="Julie Crossman" userId="d902ac89-ff56-4e5d-982f-3384b0284abe" providerId="ADAL" clId="{91B16577-4B18-4796-AC69-B3A187125176}" dt="2024-08-29T10:29:07.575" v="389" actId="14861"/>
        <pc:sldMkLst>
          <pc:docMk/>
          <pc:sldMk cId="3019482692" sldId="794"/>
        </pc:sldMkLst>
        <pc:spChg chg="mod">
          <ac:chgData name="Julie Crossman" userId="d902ac89-ff56-4e5d-982f-3384b0284abe" providerId="ADAL" clId="{91B16577-4B18-4796-AC69-B3A187125176}" dt="2024-08-29T10:29:07.575" v="389" actId="14861"/>
          <ac:spMkLst>
            <pc:docMk/>
            <pc:sldMk cId="3019482692" sldId="794"/>
            <ac:spMk id="9" creationId="{00000000-0000-0000-0000-000000000000}"/>
          </ac:spMkLst>
        </pc:spChg>
        <pc:picChg chg="mod">
          <ac:chgData name="Julie Crossman" userId="d902ac89-ff56-4e5d-982f-3384b0284abe" providerId="ADAL" clId="{91B16577-4B18-4796-AC69-B3A187125176}" dt="2024-08-29T10:21:01.509" v="183" actId="14100"/>
          <ac:picMkLst>
            <pc:docMk/>
            <pc:sldMk cId="3019482692" sldId="794"/>
            <ac:picMk id="2" creationId="{338EC95E-DBBA-4108-8CC6-5956929496E4}"/>
          </ac:picMkLst>
        </pc:picChg>
      </pc:sldChg>
      <pc:sldChg chg="addSp delSp modSp new mod">
        <pc:chgData name="Julie Crossman" userId="d902ac89-ff56-4e5d-982f-3384b0284abe" providerId="ADAL" clId="{91B16577-4B18-4796-AC69-B3A187125176}" dt="2024-08-29T10:26:43.650" v="329" actId="1076"/>
        <pc:sldMkLst>
          <pc:docMk/>
          <pc:sldMk cId="4143053837" sldId="795"/>
        </pc:sldMkLst>
        <pc:spChg chg="add mod ord">
          <ac:chgData name="Julie Crossman" userId="d902ac89-ff56-4e5d-982f-3384b0284abe" providerId="ADAL" clId="{91B16577-4B18-4796-AC69-B3A187125176}" dt="2024-08-29T10:26:43.650" v="329" actId="1076"/>
          <ac:spMkLst>
            <pc:docMk/>
            <pc:sldMk cId="4143053837" sldId="795"/>
            <ac:spMk id="2" creationId="{943D5F01-0071-102D-1411-5997B7898CF6}"/>
          </ac:spMkLst>
        </pc:spChg>
        <pc:picChg chg="add del mod">
          <ac:chgData name="Julie Crossman" userId="d902ac89-ff56-4e5d-982f-3384b0284abe" providerId="ADAL" clId="{91B16577-4B18-4796-AC69-B3A187125176}" dt="2024-08-29T10:26:07.604" v="322" actId="478"/>
          <ac:picMkLst>
            <pc:docMk/>
            <pc:sldMk cId="4143053837" sldId="795"/>
            <ac:picMk id="4098" creationId="{0B45B3A7-3A54-BECF-F2E7-1155EE421102}"/>
          </ac:picMkLst>
        </pc:picChg>
        <pc:picChg chg="add mod">
          <ac:chgData name="Julie Crossman" userId="d902ac89-ff56-4e5d-982f-3384b0284abe" providerId="ADAL" clId="{91B16577-4B18-4796-AC69-B3A187125176}" dt="2024-08-29T10:26:35.757" v="327" actId="14100"/>
          <ac:picMkLst>
            <pc:docMk/>
            <pc:sldMk cId="4143053837" sldId="795"/>
            <ac:picMk id="4100" creationId="{4BECE62B-C138-BD48-07F0-B7F87DB93602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1B770E9-144E-4A57-9AB5-A8F78249C20E}" type="datetimeFigureOut">
              <a:rPr lang="en-GB" smtClean="0"/>
              <a:t>28/08/2024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31B62F8-A811-4FDD-8DB1-D57067EE51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01907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9C5E4A6-7B1B-B349-9119-F8C4EEFEB5C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130521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626" name="Rectangle 3"/>
          <p:cNvSpPr>
            <a:spLocks noGrp="1" noChangeArrowheads="1"/>
          </p:cNvSpPr>
          <p:nvPr>
            <p:ph type="dt" sz="quarter" idx="1"/>
          </p:nvPr>
        </p:nvSpPr>
        <p:spPr>
          <a:noFill/>
        </p:spPr>
        <p:txBody>
          <a:bodyPr/>
          <a:lstStyle/>
          <a:p>
            <a:fld id="{6502A384-A9FF-4CFA-A13E-97C405116893}" type="datetime1">
              <a:rPr lang="en-GB">
                <a:latin typeface="Arial" charset="0"/>
                <a:cs typeface="Arial" charset="0"/>
              </a:rPr>
              <a:pPr/>
              <a:t>28/08/2024</a:t>
            </a:fld>
            <a:endParaRPr lang="en-GB">
              <a:latin typeface="Arial" charset="0"/>
              <a:cs typeface="Arial" charset="0"/>
            </a:endParaRPr>
          </a:p>
        </p:txBody>
      </p:sp>
      <p:sp>
        <p:nvSpPr>
          <p:cNvPr id="41062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FC78B40-09C8-4416-8B08-2B96C9A907DE}" type="slidenum">
              <a:rPr lang="en-GB">
                <a:latin typeface="Arial" charset="0"/>
                <a:cs typeface="Arial" charset="0"/>
              </a:rPr>
              <a:pPr/>
              <a:t>4</a:t>
            </a:fld>
            <a:endParaRPr lang="en-GB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5164008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8034" name="Rectangle 3"/>
          <p:cNvSpPr>
            <a:spLocks noGrp="1" noChangeArrowheads="1"/>
          </p:cNvSpPr>
          <p:nvPr>
            <p:ph type="dt" sz="quarter" idx="1"/>
          </p:nvPr>
        </p:nvSpPr>
        <p:spPr>
          <a:noFill/>
        </p:spPr>
        <p:txBody>
          <a:bodyPr/>
          <a:lstStyle/>
          <a:p>
            <a:fld id="{91923696-6ED2-4B9B-9DB9-50344A62102F}" type="datetime1">
              <a:rPr lang="en-GB">
                <a:latin typeface="Arial" charset="0"/>
                <a:cs typeface="Arial" charset="0"/>
              </a:rPr>
              <a:pPr/>
              <a:t>28/08/2024</a:t>
            </a:fld>
            <a:endParaRPr lang="en-GB">
              <a:latin typeface="Arial" charset="0"/>
              <a:cs typeface="Arial" charset="0"/>
            </a:endParaRPr>
          </a:p>
        </p:txBody>
      </p:sp>
      <p:sp>
        <p:nvSpPr>
          <p:cNvPr id="42803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FB247A1-5380-43BC-B057-FCB996ECBD0A}" type="slidenum">
              <a:rPr lang="en-GB">
                <a:latin typeface="Arial" charset="0"/>
                <a:cs typeface="Arial" charset="0"/>
              </a:rPr>
              <a:pPr/>
              <a:t>5</a:t>
            </a:fld>
            <a:endParaRPr lang="en-GB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4124160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1106" name="Rectangle 3"/>
          <p:cNvSpPr>
            <a:spLocks noGrp="1" noChangeArrowheads="1"/>
          </p:cNvSpPr>
          <p:nvPr>
            <p:ph type="dt" sz="quarter" idx="1"/>
          </p:nvPr>
        </p:nvSpPr>
        <p:spPr>
          <a:noFill/>
        </p:spPr>
        <p:txBody>
          <a:bodyPr/>
          <a:lstStyle/>
          <a:p>
            <a:fld id="{89F49FB7-0DF7-4984-9487-4730F4510413}" type="datetime1">
              <a:rPr lang="en-GB">
                <a:latin typeface="Arial" charset="0"/>
                <a:cs typeface="Arial" charset="0"/>
              </a:rPr>
              <a:pPr/>
              <a:t>28/08/2024</a:t>
            </a:fld>
            <a:endParaRPr lang="en-GB">
              <a:latin typeface="Arial" charset="0"/>
              <a:cs typeface="Arial" charset="0"/>
            </a:endParaRPr>
          </a:p>
        </p:txBody>
      </p:sp>
      <p:sp>
        <p:nvSpPr>
          <p:cNvPr id="43110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A4D0DDE-DD77-4D83-A552-0239C82BAC45}" type="slidenum">
              <a:rPr lang="en-GB">
                <a:latin typeface="Arial" charset="0"/>
                <a:cs typeface="Arial" charset="0"/>
              </a:rPr>
              <a:pPr/>
              <a:t>6</a:t>
            </a:fld>
            <a:endParaRPr lang="en-GB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5609650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82" name="Rectangle 3"/>
          <p:cNvSpPr>
            <a:spLocks noGrp="1" noChangeArrowheads="1"/>
          </p:cNvSpPr>
          <p:nvPr>
            <p:ph type="dt" sz="quarter" idx="1"/>
          </p:nvPr>
        </p:nvSpPr>
        <p:spPr>
          <a:noFill/>
        </p:spPr>
        <p:txBody>
          <a:bodyPr/>
          <a:lstStyle/>
          <a:p>
            <a:fld id="{B60F03D3-B709-4148-8245-3768CD460956}" type="datetime1">
              <a:rPr lang="en-GB">
                <a:latin typeface="Arial" charset="0"/>
                <a:cs typeface="Arial" charset="0"/>
              </a:rPr>
              <a:pPr/>
              <a:t>28/08/2024</a:t>
            </a:fld>
            <a:endParaRPr lang="en-GB">
              <a:latin typeface="Arial" charset="0"/>
              <a:cs typeface="Arial" charset="0"/>
            </a:endParaRPr>
          </a:p>
        </p:txBody>
      </p:sp>
      <p:sp>
        <p:nvSpPr>
          <p:cNvPr id="43008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A457834-FB63-4114-90CA-65AFADC0445C}" type="slidenum">
              <a:rPr lang="en-GB">
                <a:latin typeface="Arial" charset="0"/>
                <a:cs typeface="Arial" charset="0"/>
              </a:rPr>
              <a:pPr/>
              <a:t>7</a:t>
            </a:fld>
            <a:endParaRPr lang="en-GB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4547098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2130" name="Rectangle 3"/>
          <p:cNvSpPr>
            <a:spLocks noGrp="1" noChangeArrowheads="1"/>
          </p:cNvSpPr>
          <p:nvPr>
            <p:ph type="dt" sz="quarter" idx="1"/>
          </p:nvPr>
        </p:nvSpPr>
        <p:spPr>
          <a:noFill/>
        </p:spPr>
        <p:txBody>
          <a:bodyPr/>
          <a:lstStyle/>
          <a:p>
            <a:fld id="{C6C3E581-7018-49DF-9841-7A3EE2D5E22C}" type="datetime1">
              <a:rPr lang="en-GB">
                <a:latin typeface="Arial" charset="0"/>
                <a:cs typeface="Arial" charset="0"/>
              </a:rPr>
              <a:pPr/>
              <a:t>28/08/2024</a:t>
            </a:fld>
            <a:endParaRPr lang="en-GB">
              <a:latin typeface="Arial" charset="0"/>
              <a:cs typeface="Arial" charset="0"/>
            </a:endParaRPr>
          </a:p>
        </p:txBody>
      </p:sp>
      <p:sp>
        <p:nvSpPr>
          <p:cNvPr id="43213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33AE5C1-0F5D-4367-96D8-D64F5E87E16E}" type="slidenum">
              <a:rPr lang="en-GB">
                <a:latin typeface="Arial" charset="0"/>
                <a:cs typeface="Arial" charset="0"/>
              </a:rPr>
              <a:pPr/>
              <a:t>8</a:t>
            </a:fld>
            <a:endParaRPr lang="en-GB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9923302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6226" name="Rectangle 3"/>
          <p:cNvSpPr>
            <a:spLocks noGrp="1" noChangeArrowheads="1"/>
          </p:cNvSpPr>
          <p:nvPr>
            <p:ph type="dt" sz="quarter" idx="1"/>
          </p:nvPr>
        </p:nvSpPr>
        <p:spPr>
          <a:noFill/>
        </p:spPr>
        <p:txBody>
          <a:bodyPr/>
          <a:lstStyle/>
          <a:p>
            <a:fld id="{F656114D-CDE0-49AC-B57A-34BCD76784ED}" type="datetime1">
              <a:rPr lang="en-GB">
                <a:latin typeface="Arial" charset="0"/>
                <a:cs typeface="Arial" charset="0"/>
              </a:rPr>
              <a:pPr/>
              <a:t>28/08/2024</a:t>
            </a:fld>
            <a:endParaRPr lang="en-GB">
              <a:latin typeface="Arial" charset="0"/>
              <a:cs typeface="Arial" charset="0"/>
            </a:endParaRPr>
          </a:p>
        </p:txBody>
      </p:sp>
      <p:sp>
        <p:nvSpPr>
          <p:cNvPr id="43622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E432E1A-70A7-4E33-B482-12884CD72947}" type="slidenum">
              <a:rPr lang="en-GB">
                <a:latin typeface="Arial" charset="0"/>
                <a:cs typeface="Arial" charset="0"/>
              </a:rPr>
              <a:pPr/>
              <a:t>9</a:t>
            </a:fld>
            <a:endParaRPr lang="en-GB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052013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7250" name="Rectangle 3"/>
          <p:cNvSpPr>
            <a:spLocks noGrp="1" noChangeArrowheads="1"/>
          </p:cNvSpPr>
          <p:nvPr>
            <p:ph type="dt" sz="quarter" idx="1"/>
          </p:nvPr>
        </p:nvSpPr>
        <p:spPr>
          <a:noFill/>
        </p:spPr>
        <p:txBody>
          <a:bodyPr/>
          <a:lstStyle/>
          <a:p>
            <a:fld id="{9916EF76-6553-4AF3-9E4C-61C8608113FF}" type="datetime1">
              <a:rPr lang="en-GB">
                <a:latin typeface="Arial" charset="0"/>
                <a:cs typeface="Arial" charset="0"/>
              </a:rPr>
              <a:pPr/>
              <a:t>28/08/2024</a:t>
            </a:fld>
            <a:endParaRPr lang="en-GB">
              <a:latin typeface="Arial" charset="0"/>
              <a:cs typeface="Arial" charset="0"/>
            </a:endParaRPr>
          </a:p>
        </p:txBody>
      </p:sp>
      <p:sp>
        <p:nvSpPr>
          <p:cNvPr id="43725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13143EE-FA96-44DC-A06A-BD56766A0513}" type="slidenum">
              <a:rPr lang="en-GB">
                <a:latin typeface="Arial" charset="0"/>
                <a:cs typeface="Arial" charset="0"/>
              </a:rPr>
              <a:pPr/>
              <a:t>11</a:t>
            </a:fld>
            <a:endParaRPr lang="en-GB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1597470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8274" name="Rectangle 3"/>
          <p:cNvSpPr>
            <a:spLocks noGrp="1" noChangeArrowheads="1"/>
          </p:cNvSpPr>
          <p:nvPr>
            <p:ph type="dt" sz="quarter" idx="1"/>
          </p:nvPr>
        </p:nvSpPr>
        <p:spPr>
          <a:noFill/>
        </p:spPr>
        <p:txBody>
          <a:bodyPr/>
          <a:lstStyle/>
          <a:p>
            <a:fld id="{16C0F678-ECEB-4697-A1FD-82E4873E0DAD}" type="datetime1">
              <a:rPr lang="en-GB">
                <a:latin typeface="Arial" charset="0"/>
                <a:cs typeface="Arial" charset="0"/>
              </a:rPr>
              <a:pPr/>
              <a:t>28/08/2024</a:t>
            </a:fld>
            <a:endParaRPr lang="en-GB">
              <a:latin typeface="Arial" charset="0"/>
              <a:cs typeface="Arial" charset="0"/>
            </a:endParaRPr>
          </a:p>
        </p:txBody>
      </p:sp>
      <p:sp>
        <p:nvSpPr>
          <p:cNvPr id="43827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F1B131E-24D7-473B-84DB-A6401069A4C0}" type="slidenum">
              <a:rPr lang="en-GB">
                <a:latin typeface="Arial" charset="0"/>
                <a:cs typeface="Arial" charset="0"/>
              </a:rPr>
              <a:pPr/>
              <a:t>12</a:t>
            </a:fld>
            <a:endParaRPr lang="en-GB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5669274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9298" name="Rectangle 3"/>
          <p:cNvSpPr>
            <a:spLocks noGrp="1" noChangeArrowheads="1"/>
          </p:cNvSpPr>
          <p:nvPr>
            <p:ph type="dt" sz="quarter" idx="1"/>
          </p:nvPr>
        </p:nvSpPr>
        <p:spPr>
          <a:noFill/>
        </p:spPr>
        <p:txBody>
          <a:bodyPr/>
          <a:lstStyle/>
          <a:p>
            <a:fld id="{761A7BF8-89AD-46AA-B1F0-243790CF9D0E}" type="datetime1">
              <a:rPr lang="en-GB">
                <a:latin typeface="Arial" charset="0"/>
                <a:cs typeface="Arial" charset="0"/>
              </a:rPr>
              <a:pPr/>
              <a:t>28/08/2024</a:t>
            </a:fld>
            <a:endParaRPr lang="en-GB">
              <a:latin typeface="Arial" charset="0"/>
              <a:cs typeface="Arial" charset="0"/>
            </a:endParaRPr>
          </a:p>
        </p:txBody>
      </p:sp>
      <p:sp>
        <p:nvSpPr>
          <p:cNvPr id="43929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8F43410-BC7C-4F4B-BFEB-30C65B446BA5}" type="slidenum">
              <a:rPr lang="en-GB">
                <a:latin typeface="Arial" charset="0"/>
                <a:cs typeface="Arial" charset="0"/>
              </a:rPr>
              <a:pPr/>
              <a:t>13</a:t>
            </a:fld>
            <a:endParaRPr lang="en-GB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015057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8514" name="Rectangle 3"/>
          <p:cNvSpPr>
            <a:spLocks noGrp="1" noChangeArrowheads="1"/>
          </p:cNvSpPr>
          <p:nvPr>
            <p:ph type="dt" sz="quarter" idx="1"/>
          </p:nvPr>
        </p:nvSpPr>
        <p:spPr>
          <a:noFill/>
        </p:spPr>
        <p:txBody>
          <a:bodyPr/>
          <a:lstStyle/>
          <a:p>
            <a:fld id="{FF6AF7A6-4218-4938-8634-05CD54450DED}" type="datetime1">
              <a:rPr lang="en-GB">
                <a:latin typeface="Arial" charset="0"/>
                <a:cs typeface="Arial" charset="0"/>
              </a:rPr>
              <a:pPr/>
              <a:t>28/08/2024</a:t>
            </a:fld>
            <a:endParaRPr lang="en-GB">
              <a:latin typeface="Arial" charset="0"/>
              <a:cs typeface="Arial" charset="0"/>
            </a:endParaRPr>
          </a:p>
        </p:txBody>
      </p:sp>
      <p:sp>
        <p:nvSpPr>
          <p:cNvPr id="44851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1F615DF-8F0E-4B8E-9A95-7CA2F4844B3E}" type="slidenum">
              <a:rPr lang="en-GB">
                <a:latin typeface="Arial" charset="0"/>
                <a:cs typeface="Arial" charset="0"/>
              </a:rPr>
              <a:pPr/>
              <a:t>14</a:t>
            </a:fld>
            <a:endParaRPr lang="en-GB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0860831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9538" name="Rectangle 3"/>
          <p:cNvSpPr>
            <a:spLocks noGrp="1" noChangeArrowheads="1"/>
          </p:cNvSpPr>
          <p:nvPr>
            <p:ph type="dt" sz="quarter" idx="1"/>
          </p:nvPr>
        </p:nvSpPr>
        <p:spPr>
          <a:noFill/>
        </p:spPr>
        <p:txBody>
          <a:bodyPr/>
          <a:lstStyle/>
          <a:p>
            <a:fld id="{5EDCE1EA-F52B-45FF-A6AA-8C42256E4A69}" type="datetime1">
              <a:rPr lang="en-GB">
                <a:latin typeface="Arial" charset="0"/>
                <a:cs typeface="Arial" charset="0"/>
              </a:rPr>
              <a:pPr/>
              <a:t>28/08/2024</a:t>
            </a:fld>
            <a:endParaRPr lang="en-GB">
              <a:latin typeface="Arial" charset="0"/>
              <a:cs typeface="Arial" charset="0"/>
            </a:endParaRPr>
          </a:p>
        </p:txBody>
      </p:sp>
      <p:sp>
        <p:nvSpPr>
          <p:cNvPr id="44953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87B331E-5D4B-406D-B0F9-8CAD6626BD06}" type="slidenum">
              <a:rPr lang="en-GB">
                <a:latin typeface="Arial" charset="0"/>
                <a:cs typeface="Arial" charset="0"/>
              </a:rPr>
              <a:pPr/>
              <a:t>15</a:t>
            </a:fld>
            <a:endParaRPr lang="en-GB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1303873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62" name="Rectangle 3"/>
          <p:cNvSpPr>
            <a:spLocks noGrp="1" noChangeArrowheads="1"/>
          </p:cNvSpPr>
          <p:nvPr>
            <p:ph type="dt" sz="quarter" idx="1"/>
          </p:nvPr>
        </p:nvSpPr>
        <p:spPr>
          <a:noFill/>
        </p:spPr>
        <p:txBody>
          <a:bodyPr/>
          <a:lstStyle/>
          <a:p>
            <a:fld id="{B88E4007-8A19-41E0-BBDA-886DAE0930E5}" type="datetime1">
              <a:rPr lang="en-GB">
                <a:latin typeface="Arial" charset="0"/>
                <a:cs typeface="Arial" charset="0"/>
              </a:rPr>
              <a:pPr/>
              <a:t>28/08/2024</a:t>
            </a:fld>
            <a:endParaRPr lang="en-GB">
              <a:latin typeface="Arial" charset="0"/>
              <a:cs typeface="Arial" charset="0"/>
            </a:endParaRPr>
          </a:p>
        </p:txBody>
      </p:sp>
      <p:sp>
        <p:nvSpPr>
          <p:cNvPr id="45056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BDE319A-A17B-4F65-8D14-3D07D1C6E50A}" type="slidenum">
              <a:rPr lang="en-GB">
                <a:latin typeface="Arial" charset="0"/>
                <a:cs typeface="Arial" charset="0"/>
              </a:rPr>
              <a:pPr/>
              <a:t>16</a:t>
            </a:fld>
            <a:endParaRPr lang="en-GB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8696250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3698" name="Rectangle 3"/>
          <p:cNvSpPr>
            <a:spLocks noGrp="1" noChangeArrowheads="1"/>
          </p:cNvSpPr>
          <p:nvPr>
            <p:ph type="dt" sz="quarter" idx="1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61D7550-30F4-4859-88BB-523E59237297}" type="datetime1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28/08/2024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  <p:sp>
        <p:nvSpPr>
          <p:cNvPr id="41369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589B776-2C26-4E88-94E0-BA5DCE9AF491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5388261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42" name="Rectangle 3"/>
          <p:cNvSpPr>
            <a:spLocks noGrp="1" noChangeArrowheads="1"/>
          </p:cNvSpPr>
          <p:nvPr>
            <p:ph type="dt" sz="quarter" idx="1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242A391-B2F3-4502-854E-B6C2D1700DFB}" type="datetime1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28/08/2024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  <p:sp>
        <p:nvSpPr>
          <p:cNvPr id="41984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CEA41B6-1D74-4B16-9947-04D70A83951F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853598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fld id="{81F4560C-451A-456B-98C5-F9B382A83431}" type="datetimeFigureOut">
              <a:rPr lang="en-GB" smtClean="0"/>
              <a:t>28/08/2024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hangingPunct="1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fld id="{E64A801E-C16D-4F24-8486-930748A158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6196637"/>
      </p:ext>
    </p:extLst>
  </p:cSld>
  <p:clrMapOvr>
    <a:masterClrMapping/>
  </p:clrMapOvr>
  <p:transition spd="med">
    <p:random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1F4560C-451A-456B-98C5-F9B382A83431}" type="datetimeFigureOut">
              <a:rPr lang="en-GB" smtClean="0"/>
              <a:t>28/08/2024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hangingPunct="1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fld id="{E64A801E-C16D-4F24-8486-930748A158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1022844"/>
      </p:ext>
    </p:extLst>
  </p:cSld>
  <p:clrMapOvr>
    <a:masterClrMapping/>
  </p:clrMapOvr>
  <p:transition spd="med">
    <p:random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1F4560C-451A-456B-98C5-F9B382A83431}" type="datetimeFigureOut">
              <a:rPr lang="en-GB" smtClean="0"/>
              <a:t>28/08/2024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64A801E-C16D-4F24-8486-930748A158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9888570"/>
      </p:ext>
    </p:extLst>
  </p:cSld>
  <p:clrMapOvr>
    <a:masterClrMapping/>
  </p:clrMapOvr>
  <p:transition spd="med">
    <p:random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1F4560C-451A-456B-98C5-F9B382A83431}" type="datetimeFigureOut">
              <a:rPr lang="en-GB" smtClean="0"/>
              <a:t>28/08/2024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64A801E-C16D-4F24-8486-930748A158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4809103"/>
      </p:ext>
    </p:extLst>
  </p:cSld>
  <p:clrMapOvr>
    <a:masterClrMapping/>
  </p:clrMapOvr>
  <p:transition spd="med">
    <p:random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1F4560C-451A-456B-98C5-F9B382A83431}" type="datetimeFigureOut">
              <a:rPr lang="en-GB" smtClean="0"/>
              <a:t>28/08/2024</a:t>
            </a:fld>
            <a:endParaRPr lang="en-GB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64A801E-C16D-4F24-8486-930748A158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0090938"/>
      </p:ext>
    </p:extLst>
  </p:cSld>
  <p:clrMapOvr>
    <a:masterClrMapping/>
  </p:clrMapOvr>
  <p:transition spd="med">
    <p:random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1F4560C-451A-456B-98C5-F9B382A83431}" type="datetimeFigureOut">
              <a:rPr lang="en-GB" smtClean="0"/>
              <a:t>28/08/2024</a:t>
            </a:fld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64A801E-C16D-4F24-8486-930748A158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2486891"/>
      </p:ext>
    </p:extLst>
  </p:cSld>
  <p:clrMapOvr>
    <a:masterClrMapping/>
  </p:clrMapOvr>
  <p:transition spd="med">
    <p:random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1F4560C-451A-456B-98C5-F9B382A83431}" type="datetimeFigureOut">
              <a:rPr lang="en-GB" smtClean="0"/>
              <a:t>28/08/2024</a:t>
            </a:fld>
            <a:endParaRPr lang="en-GB"/>
          </a:p>
        </p:txBody>
      </p:sp>
      <p:sp>
        <p:nvSpPr>
          <p:cNvPr id="3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64A801E-C16D-4F24-8486-930748A158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076836"/>
      </p:ext>
    </p:extLst>
  </p:cSld>
  <p:clrMapOvr>
    <a:masterClrMapping/>
  </p:clrMapOvr>
  <p:transition spd="med">
    <p:random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1F4560C-451A-456B-98C5-F9B382A83431}" type="datetimeFigureOut">
              <a:rPr lang="en-GB" smtClean="0"/>
              <a:t>28/08/2024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64A801E-C16D-4F24-8486-930748A158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8249237"/>
      </p:ext>
    </p:extLst>
  </p:cSld>
  <p:clrMapOvr>
    <a:masterClrMapping/>
  </p:clrMapOvr>
  <p:transition spd="med">
    <p:random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1F4560C-451A-456B-98C5-F9B382A83431}" type="datetimeFigureOut">
              <a:rPr lang="en-GB" smtClean="0"/>
              <a:t>28/08/2024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64A801E-C16D-4F24-8486-930748A158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7428285"/>
      </p:ext>
    </p:extLst>
  </p:cSld>
  <p:clrMapOvr>
    <a:masterClrMapping/>
  </p:clrMapOvr>
  <p:transition spd="med">
    <p:random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1F4560C-451A-456B-98C5-F9B382A83431}" type="datetimeFigureOut">
              <a:rPr lang="en-GB" smtClean="0"/>
              <a:t>28/08/2024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64A801E-C16D-4F24-8486-930748A158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8909933"/>
      </p:ext>
    </p:extLst>
  </p:cSld>
  <p:clrMapOvr>
    <a:masterClrMapping/>
  </p:clrMapOvr>
  <p:transition spd="med">
    <p:random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1F4560C-451A-456B-98C5-F9B382A83431}" type="datetimeFigureOut">
              <a:rPr lang="en-GB" smtClean="0"/>
              <a:t>28/08/2024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64A801E-C16D-4F24-8486-930748A158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6318845"/>
      </p:ext>
    </p:extLst>
  </p:cSld>
  <p:clrMapOvr>
    <a:masterClrMapping/>
  </p:clrMapOvr>
  <p:transition spd="med">
    <p:random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dgm">
  <p:cSld name="Title and Diagram or Organization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1638" y="298450"/>
            <a:ext cx="7618412" cy="3508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martArt Placeholder 2"/>
          <p:cNvSpPr>
            <a:spLocks noGrp="1"/>
          </p:cNvSpPr>
          <p:nvPr>
            <p:ph type="dgm" idx="1"/>
          </p:nvPr>
        </p:nvSpPr>
        <p:spPr>
          <a:xfrm>
            <a:off x="419100" y="1308100"/>
            <a:ext cx="8313738" cy="4883150"/>
          </a:xfrm>
        </p:spPr>
        <p:txBody>
          <a:bodyPr/>
          <a:lstStyle/>
          <a:p>
            <a:pPr lvl="0"/>
            <a:r>
              <a:rPr lang="en-US" noProof="0"/>
              <a:t>Click icon to add SmartArt graphic</a:t>
            </a:r>
            <a:endParaRPr lang="en-GB" noProof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1F4560C-451A-456B-98C5-F9B382A83431}" type="datetimeFigureOut">
              <a:rPr lang="en-GB" smtClean="0"/>
              <a:t>28/08/2024</a:t>
            </a:fld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</p:spPr>
        <p:txBody>
          <a:bodyPr/>
          <a:lstStyle>
            <a:lvl1pPr eaLnBrk="1" hangingPunct="1">
              <a:defRPr/>
            </a:lvl1pPr>
          </a:lstStyle>
          <a:p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64A801E-C16D-4F24-8486-930748A158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945256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6" y="1516010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1875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741519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email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7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29/08/2024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29836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29/08/2024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2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633716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29/08/2024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007167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29/08/2024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952625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29/08/2024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74410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29/08/2024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346618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29/08/2024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356690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29/08/2024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569011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GB"/>
              <a:t>Drag picture to placeholder or click icon to add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29/08/2024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080660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29/08/2024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633695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29/08/2024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93730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3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13" Type="http://schemas.openxmlformats.org/officeDocument/2006/relationships/image" Target="../media/image4.jpeg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hangingPunct="1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F4560C-451A-456B-98C5-F9B382A83431}" type="datetimeFigureOut">
              <a:rPr lang="en-GB" smtClean="0"/>
              <a:t>28/08/2024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hangingPunct="1">
              <a:defRPr sz="1200" smtClean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4A801E-C16D-4F24-8486-930748A158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44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</p:sldLayoutIdLst>
  <p:transition spd="med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utoUpdateAnimBg="0" advAuto="0">
        <p:tmplLst>
          <p:tmpl lvl="1">
            <p:tnLst>
              <p:par>
                <p:cTn presetID="22" presetClass="entr" presetSubtype="8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2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2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2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2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81876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email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29/08/2024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028385" y="5085186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62321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</p:sldLayoutIdLst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E9004F-BFD6-4ADC-A0B5-89A9E2C7C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576" y="1484784"/>
            <a:ext cx="3960440" cy="2332384"/>
          </a:xfrm>
        </p:spPr>
        <p:txBody>
          <a:bodyPr lIns="68580" tIns="34290" rIns="68580" bIns="34290" anchor="t"/>
          <a:lstStyle/>
          <a:p>
            <a:pPr algn="ctr"/>
            <a:br>
              <a:rPr lang="en-GB" sz="2800" b="1" dirty="0">
                <a:solidFill>
                  <a:srgbClr val="FFCC66"/>
                </a:solidFill>
                <a:latin typeface="Arial Black"/>
                <a:cs typeface="Arial"/>
              </a:rPr>
            </a:br>
            <a:r>
              <a:rPr lang="en-GB" sz="2800" b="1" dirty="0">
                <a:latin typeface="Arial Black"/>
                <a:cs typeface="Arial"/>
              </a:rPr>
              <a:t> Leadership and Change</a:t>
            </a:r>
            <a:br>
              <a:rPr lang="en-GB" sz="2800" b="1" dirty="0">
                <a:solidFill>
                  <a:srgbClr val="E0BC4C"/>
                </a:solidFill>
                <a:latin typeface="Arial Black"/>
                <a:cs typeface="Arial"/>
              </a:rPr>
            </a:br>
            <a:br>
              <a:rPr lang="en-GB" sz="2800" b="1" dirty="0">
                <a:solidFill>
                  <a:srgbClr val="E0BC4C"/>
                </a:solidFill>
                <a:latin typeface="Arial Black"/>
                <a:cs typeface="Arial"/>
              </a:rPr>
            </a:br>
            <a:r>
              <a:rPr lang="en-GB" sz="2800" b="1" dirty="0">
                <a:solidFill>
                  <a:srgbClr val="21B9EF"/>
                </a:solidFill>
                <a:latin typeface="Arial Black"/>
                <a:cs typeface="Arial"/>
              </a:rPr>
              <a:t>Day 3</a:t>
            </a:r>
            <a:br>
              <a:rPr lang="en-GB" sz="2800" b="1" dirty="0">
                <a:solidFill>
                  <a:srgbClr val="21B9EF"/>
                </a:solidFill>
                <a:latin typeface="Arial Black"/>
                <a:cs typeface="Arial"/>
              </a:rPr>
            </a:br>
            <a:br>
              <a:rPr lang="en-GB" sz="2800" b="1" dirty="0">
                <a:solidFill>
                  <a:srgbClr val="21B9EF"/>
                </a:solidFill>
                <a:latin typeface="Arial Black"/>
                <a:cs typeface="Arial"/>
              </a:rPr>
            </a:br>
            <a:r>
              <a:rPr lang="en-GB" sz="2800" b="1" dirty="0">
                <a:solidFill>
                  <a:srgbClr val="FC5614"/>
                </a:solidFill>
                <a:latin typeface="Arial Black"/>
                <a:cs typeface="Arial"/>
              </a:rPr>
              <a:t>Problem Solving and Decision Making</a:t>
            </a:r>
            <a:endParaRPr lang="en-GB" sz="2800" dirty="0">
              <a:solidFill>
                <a:srgbClr val="FC5614"/>
              </a:solidFill>
              <a:latin typeface="Arial Black"/>
            </a:endParaRPr>
          </a:p>
        </p:txBody>
      </p:sp>
    </p:spTree>
    <p:extLst>
      <p:ext uri="{BB962C8B-B14F-4D97-AF65-F5344CB8AC3E}">
        <p14:creationId xmlns:p14="http://schemas.microsoft.com/office/powerpoint/2010/main" val="14724904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700"/>
              <a:t>Our Vision</a:t>
            </a:r>
          </a:p>
        </p:txBody>
      </p:sp>
      <p:pic>
        <p:nvPicPr>
          <p:cNvPr id="2" name="Picture 2" descr="Shape, rectangle&#10;&#10;Description automatically generated">
            <a:extLst>
              <a:ext uri="{FF2B5EF4-FFF2-40B4-BE49-F238E27FC236}">
                <a16:creationId xmlns:a16="http://schemas.microsoft.com/office/drawing/2014/main" id="{338EC95E-DBBA-4108-8CC6-5956929496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706" y="0"/>
            <a:ext cx="9143999" cy="6858000"/>
          </a:xfrm>
          <a:prstGeom prst="rect">
            <a:avLst/>
          </a:prstGeom>
        </p:spPr>
      </p:pic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207034" y="1106788"/>
            <a:ext cx="8734246" cy="4635298"/>
          </a:xfrm>
          <a:effectLst>
            <a:softEdge rad="635000"/>
          </a:effectLst>
        </p:spPr>
        <p:txBody>
          <a:bodyPr vert="horz" lIns="68580" tIns="34290" rIns="68580" bIns="34290" rtlCol="0" anchor="t">
            <a:normAutofit/>
          </a:bodyPr>
          <a:lstStyle/>
          <a:p>
            <a:pPr marL="0" indent="0" algn="ctr">
              <a:buNone/>
            </a:pPr>
            <a:r>
              <a:rPr lang="en-US" sz="3600" dirty="0">
                <a:solidFill>
                  <a:srgbClr val="E0BC4C"/>
                </a:solidFill>
                <a:latin typeface="Arial Black"/>
                <a:cs typeface="Arial Hebrew Scholar"/>
              </a:rPr>
              <a:t>Learning outcomes:</a:t>
            </a:r>
          </a:p>
          <a:p>
            <a:r>
              <a:rPr lang="en-GB" sz="2625" dirty="0">
                <a:solidFill>
                  <a:schemeClr val="bg1"/>
                </a:solidFill>
                <a:latin typeface="Arial Black"/>
                <a:cs typeface="Arial Hebrew Scholar"/>
              </a:rPr>
              <a:t>critically evaluate the influence of organisational culture in the context of change initiatives;</a:t>
            </a:r>
          </a:p>
          <a:p>
            <a:r>
              <a:rPr lang="en-GB" sz="2625" dirty="0">
                <a:solidFill>
                  <a:srgbClr val="21B9EF"/>
                </a:solidFill>
                <a:latin typeface="Arial Black"/>
                <a:cs typeface="Arial Hebrew Scholar"/>
              </a:rPr>
              <a:t>critically examine the complex nature of challenges for the leadership role within times of organisational change;</a:t>
            </a:r>
          </a:p>
          <a:p>
            <a:r>
              <a:rPr lang="en-GB" sz="2625" dirty="0">
                <a:solidFill>
                  <a:schemeClr val="accent6">
                    <a:lumMod val="75000"/>
                  </a:schemeClr>
                </a:solidFill>
                <a:latin typeface="Arial Black"/>
                <a:cs typeface="Arial Hebrew Scholar"/>
              </a:rPr>
              <a:t>identify and critically analyse a range of strategies for leading change in the context of challenges to the organisation from within </a:t>
            </a:r>
            <a:endParaRPr lang="en-US" sz="2625" dirty="0">
              <a:solidFill>
                <a:schemeClr val="bg1"/>
              </a:solidFill>
              <a:latin typeface="Arial Black"/>
              <a:cs typeface="Arial Hebrew Scholar"/>
            </a:endParaRPr>
          </a:p>
          <a:p>
            <a:pPr marL="0" indent="0" algn="ctr">
              <a:buNone/>
            </a:pPr>
            <a:endParaRPr lang="en-GB" sz="2625" dirty="0">
              <a:solidFill>
                <a:schemeClr val="bg1"/>
              </a:solidFill>
              <a:latin typeface="Arial Black"/>
              <a:cs typeface="Arial Hebrew Scholar"/>
            </a:endParaRPr>
          </a:p>
          <a:p>
            <a:pPr marL="0" indent="0" algn="ctr">
              <a:buNone/>
            </a:pPr>
            <a:endParaRPr lang="en-US" sz="1950" dirty="0">
              <a:solidFill>
                <a:schemeClr val="bg1"/>
              </a:solidFill>
            </a:endParaRPr>
          </a:p>
          <a:p>
            <a:pPr marL="0" indent="0" algn="ctr">
              <a:buNone/>
            </a:pPr>
            <a:endParaRPr lang="en-US" sz="1350" dirty="0">
              <a:solidFill>
                <a:schemeClr val="bg1"/>
              </a:solidFill>
              <a:latin typeface="Arial Black"/>
              <a:cs typeface="Arial Hebrew Scholar"/>
            </a:endParaRPr>
          </a:p>
          <a:p>
            <a:pPr marL="0" indent="0" algn="ctr">
              <a:buNone/>
            </a:pPr>
            <a:endParaRPr lang="en-US" sz="1800" dirty="0">
              <a:solidFill>
                <a:schemeClr val="bg1"/>
              </a:solidFill>
              <a:latin typeface="+mj-lt"/>
              <a:cs typeface="Arial Hebrew Scholar"/>
            </a:endParaRPr>
          </a:p>
          <a:p>
            <a:pPr marL="0" indent="0" algn="ctr">
              <a:buNone/>
            </a:pPr>
            <a:endParaRPr lang="en-US" sz="1575" dirty="0">
              <a:solidFill>
                <a:schemeClr val="bg1"/>
              </a:solidFill>
              <a:latin typeface="+mj-lt"/>
              <a:cs typeface="Arial Hebrew Scholar"/>
            </a:endParaRPr>
          </a:p>
        </p:txBody>
      </p:sp>
    </p:spTree>
    <p:extLst>
      <p:ext uri="{BB962C8B-B14F-4D97-AF65-F5344CB8AC3E}">
        <p14:creationId xmlns:p14="http://schemas.microsoft.com/office/powerpoint/2010/main" val="30194826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019" name="Slide Number Placeholder 3"/>
          <p:cNvSpPr>
            <a:spLocks noGrp="1"/>
          </p:cNvSpPr>
          <p:nvPr>
            <p:ph type="sldNum" sz="quarter" idx="11"/>
          </p:nvPr>
        </p:nvSpPr>
        <p:spPr>
          <a:noFill/>
        </p:spPr>
        <p:txBody>
          <a:bodyPr/>
          <a:lstStyle/>
          <a:p>
            <a:fld id="{B0AE6228-B511-46E6-BA94-B4E901B34346}" type="slidenum">
              <a:rPr lang="en-GB">
                <a:latin typeface="Arial" charset="0"/>
                <a:cs typeface="Arial" charset="0"/>
              </a:rPr>
              <a:pPr/>
              <a:t>3</a:t>
            </a:fld>
            <a:endParaRPr lang="en-GB">
              <a:latin typeface="Arial" charset="0"/>
              <a:cs typeface="Arial" charset="0"/>
            </a:endParaRPr>
          </a:p>
        </p:txBody>
      </p:sp>
      <p:pic>
        <p:nvPicPr>
          <p:cNvPr id="214026" name="Picture 10"/>
          <p:cNvPicPr>
            <a:picLocks noChangeAspect="1" noChangeArrowheads="1"/>
          </p:cNvPicPr>
          <p:nvPr/>
        </p:nvPicPr>
        <p:blipFill>
          <a:blip r:embed="rId2" cstate="print"/>
          <a:srcRect l="13835" t="16667" r="20686" b="23221"/>
          <a:stretch>
            <a:fillRect/>
          </a:stretch>
        </p:blipFill>
        <p:spPr bwMode="auto">
          <a:xfrm>
            <a:off x="5779571" y="441206"/>
            <a:ext cx="2928325" cy="2016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4027" name="Picture 12"/>
          <p:cNvPicPr>
            <a:picLocks noChangeAspect="1" noChangeArrowheads="1"/>
          </p:cNvPicPr>
          <p:nvPr/>
        </p:nvPicPr>
        <p:blipFill>
          <a:blip r:embed="rId3" cstate="print"/>
          <a:srcRect l="3125" t="7140" r="8333" b="12305"/>
          <a:stretch>
            <a:fillRect/>
          </a:stretch>
        </p:blipFill>
        <p:spPr bwMode="auto">
          <a:xfrm>
            <a:off x="179512" y="1700808"/>
            <a:ext cx="6192688" cy="3679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067" name="Slide Number Placeholder 2"/>
          <p:cNvSpPr>
            <a:spLocks noGrp="1"/>
          </p:cNvSpPr>
          <p:nvPr>
            <p:ph type="sldNum" sz="quarter" idx="11"/>
          </p:nvPr>
        </p:nvSpPr>
        <p:spPr>
          <a:noFill/>
        </p:spPr>
        <p:txBody>
          <a:bodyPr/>
          <a:lstStyle/>
          <a:p>
            <a:fld id="{89411CFF-298C-44BA-9ABD-DF961C2A20E4}" type="slidenum">
              <a:rPr lang="en-GB">
                <a:latin typeface="Arial" charset="0"/>
                <a:cs typeface="Arial" charset="0"/>
              </a:rPr>
              <a:pPr/>
              <a:t>4</a:t>
            </a:fld>
            <a:endParaRPr lang="en-GB">
              <a:latin typeface="Arial" charset="0"/>
              <a:cs typeface="Arial" charset="0"/>
            </a:endParaRPr>
          </a:p>
        </p:txBody>
      </p:sp>
      <p:sp>
        <p:nvSpPr>
          <p:cNvPr id="21607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820738" y="620713"/>
            <a:ext cx="8323262" cy="4773612"/>
          </a:xfrm>
        </p:spPr>
        <p:txBody>
          <a:bodyPr>
            <a:normAutofit fontScale="85000" lnSpcReduction="20000"/>
          </a:bodyPr>
          <a:lstStyle/>
          <a:p>
            <a:pPr lvl="1" eaLnBrk="1" hangingPunct="1">
              <a:lnSpc>
                <a:spcPct val="90000"/>
              </a:lnSpc>
              <a:buClr>
                <a:schemeClr val="tx1"/>
              </a:buClr>
            </a:pPr>
            <a:r>
              <a:rPr lang="en-GB" dirty="0"/>
              <a:t>What is a problem? </a:t>
            </a:r>
          </a:p>
          <a:p>
            <a:pPr lvl="1" eaLnBrk="1" hangingPunct="1">
              <a:lnSpc>
                <a:spcPct val="90000"/>
              </a:lnSpc>
              <a:buClr>
                <a:schemeClr val="tx1"/>
              </a:buClr>
            </a:pPr>
            <a:endParaRPr lang="en-GB" dirty="0"/>
          </a:p>
          <a:p>
            <a:pPr lvl="1" eaLnBrk="1" hangingPunct="1">
              <a:lnSpc>
                <a:spcPct val="90000"/>
              </a:lnSpc>
              <a:buClr>
                <a:schemeClr val="tx1"/>
              </a:buClr>
            </a:pPr>
            <a:r>
              <a:rPr lang="en-GB" dirty="0"/>
              <a:t>What problems do you face?         </a:t>
            </a:r>
          </a:p>
          <a:p>
            <a:pPr lvl="1" eaLnBrk="1" hangingPunct="1">
              <a:lnSpc>
                <a:spcPct val="90000"/>
              </a:lnSpc>
              <a:buClr>
                <a:schemeClr val="tx1"/>
              </a:buClr>
            </a:pPr>
            <a:endParaRPr lang="en-GB" b="1" dirty="0"/>
          </a:p>
          <a:p>
            <a:pPr lvl="1" eaLnBrk="1" hangingPunct="1">
              <a:lnSpc>
                <a:spcPct val="90000"/>
              </a:lnSpc>
              <a:buClr>
                <a:schemeClr val="tx1"/>
              </a:buClr>
            </a:pPr>
            <a:r>
              <a:rPr lang="en-GB" dirty="0"/>
              <a:t>How do you tackle these?</a:t>
            </a:r>
          </a:p>
          <a:p>
            <a:pPr lvl="1" eaLnBrk="1" hangingPunct="1">
              <a:lnSpc>
                <a:spcPct val="90000"/>
              </a:lnSpc>
              <a:buClr>
                <a:schemeClr val="tx1"/>
              </a:buClr>
            </a:pPr>
            <a:endParaRPr lang="en-GB" dirty="0"/>
          </a:p>
          <a:p>
            <a:pPr lvl="1" eaLnBrk="1" hangingPunct="1">
              <a:lnSpc>
                <a:spcPct val="90000"/>
              </a:lnSpc>
              <a:buClr>
                <a:schemeClr val="tx1"/>
              </a:buClr>
            </a:pPr>
            <a:r>
              <a:rPr lang="en-GB" dirty="0"/>
              <a:t>What issues do you face when dealing with reoccurring problems? </a:t>
            </a:r>
          </a:p>
          <a:p>
            <a:pPr lvl="1" eaLnBrk="1" hangingPunct="1">
              <a:lnSpc>
                <a:spcPct val="90000"/>
              </a:lnSpc>
              <a:buClr>
                <a:schemeClr val="tx1"/>
              </a:buClr>
            </a:pPr>
            <a:endParaRPr lang="en-GB" dirty="0"/>
          </a:p>
          <a:p>
            <a:pPr lvl="1" eaLnBrk="1" hangingPunct="1">
              <a:lnSpc>
                <a:spcPct val="90000"/>
              </a:lnSpc>
              <a:buClr>
                <a:schemeClr val="tx1"/>
              </a:buClr>
            </a:pPr>
            <a:r>
              <a:rPr lang="en-GB" dirty="0"/>
              <a:t>What is a decision? </a:t>
            </a:r>
          </a:p>
          <a:p>
            <a:pPr lvl="1" eaLnBrk="1" hangingPunct="1">
              <a:lnSpc>
                <a:spcPct val="90000"/>
              </a:lnSpc>
              <a:buClr>
                <a:schemeClr val="tx1"/>
              </a:buClr>
            </a:pPr>
            <a:endParaRPr lang="en-GB" dirty="0"/>
          </a:p>
          <a:p>
            <a:pPr lvl="1" eaLnBrk="1" hangingPunct="1">
              <a:lnSpc>
                <a:spcPct val="90000"/>
              </a:lnSpc>
              <a:buClr>
                <a:schemeClr val="tx1"/>
              </a:buClr>
            </a:pPr>
            <a:r>
              <a:rPr lang="en-GB" dirty="0"/>
              <a:t>How do you make decisions? </a:t>
            </a:r>
          </a:p>
          <a:p>
            <a:pPr lvl="1" eaLnBrk="1" hangingPunct="1">
              <a:lnSpc>
                <a:spcPct val="90000"/>
              </a:lnSpc>
              <a:buClr>
                <a:schemeClr val="tx1"/>
              </a:buClr>
            </a:pPr>
            <a:endParaRPr lang="en-GB" dirty="0"/>
          </a:p>
          <a:p>
            <a:pPr lvl="1" eaLnBrk="1" hangingPunct="1">
              <a:lnSpc>
                <a:spcPct val="90000"/>
              </a:lnSpc>
              <a:buClr>
                <a:schemeClr val="tx1"/>
              </a:buClr>
            </a:pPr>
            <a:r>
              <a:rPr lang="en-GB" dirty="0"/>
              <a:t>Do you feel confident to make decisions?  </a:t>
            </a:r>
            <a:r>
              <a:rPr lang="en-GB" dirty="0">
                <a:solidFill>
                  <a:schemeClr val="folHlink"/>
                </a:solidFill>
              </a:rPr>
              <a:t> </a:t>
            </a:r>
            <a:endParaRPr lang="en-GB" b="1" dirty="0"/>
          </a:p>
        </p:txBody>
      </p:sp>
    </p:spTree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Slide Number Placeholder 2"/>
          <p:cNvSpPr>
            <a:spLocks noGrp="1"/>
          </p:cNvSpPr>
          <p:nvPr>
            <p:ph type="sldNum" sz="quarter" idx="11"/>
          </p:nvPr>
        </p:nvSpPr>
        <p:spPr>
          <a:noFill/>
        </p:spPr>
        <p:txBody>
          <a:bodyPr/>
          <a:lstStyle/>
          <a:p>
            <a:fld id="{7BA2173D-6240-4973-8836-84E703B33420}" type="slidenum">
              <a:rPr lang="en-GB">
                <a:latin typeface="Arial" charset="0"/>
                <a:cs typeface="Arial" charset="0"/>
              </a:rPr>
              <a:pPr/>
              <a:t>5</a:t>
            </a:fld>
            <a:endParaRPr lang="en-GB">
              <a:latin typeface="Arial" charset="0"/>
              <a:cs typeface="Arial" charset="0"/>
            </a:endParaRPr>
          </a:p>
        </p:txBody>
      </p:sp>
      <p:sp>
        <p:nvSpPr>
          <p:cNvPr id="6149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28600"/>
            <a:ext cx="8724900" cy="1295400"/>
          </a:xfrm>
          <a:noFill/>
        </p:spPr>
        <p:txBody>
          <a:bodyPr/>
          <a:lstStyle/>
          <a:p>
            <a:pPr eaLnBrk="1" hangingPunct="1">
              <a:buClr>
                <a:schemeClr val="tx1"/>
              </a:buClr>
            </a:pPr>
            <a:r>
              <a:rPr lang="en-GB" sz="2800"/>
              <a:t> </a:t>
            </a:r>
          </a:p>
        </p:txBody>
      </p:sp>
      <p:sp>
        <p:nvSpPr>
          <p:cNvPr id="6150" name="Text Box 3"/>
          <p:cNvSpPr txBox="1">
            <a:spLocks noChangeArrowheads="1"/>
          </p:cNvSpPr>
          <p:nvPr/>
        </p:nvSpPr>
        <p:spPr bwMode="auto">
          <a:xfrm>
            <a:off x="624460" y="576222"/>
            <a:ext cx="5026889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 eaLnBrk="0" hangingPunct="0"/>
            <a:r>
              <a:rPr lang="en-GB" sz="2000" b="1" dirty="0"/>
              <a:t>Why follow a Problem-solving process?</a:t>
            </a:r>
          </a:p>
          <a:p>
            <a:pPr algn="l" eaLnBrk="0" hangingPunct="0"/>
            <a:r>
              <a:rPr lang="en-GB" sz="2000" b="1" dirty="0"/>
              <a:t>I already know the cause &amp; solution…</a:t>
            </a:r>
          </a:p>
        </p:txBody>
      </p:sp>
      <p:sp>
        <p:nvSpPr>
          <p:cNvPr id="6151" name="Text Box 4"/>
          <p:cNvSpPr txBox="1">
            <a:spLocks noChangeArrowheads="1"/>
          </p:cNvSpPr>
          <p:nvPr/>
        </p:nvSpPr>
        <p:spPr bwMode="auto">
          <a:xfrm>
            <a:off x="625475" y="1603375"/>
            <a:ext cx="184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 eaLnBrk="0" hangingPunct="0"/>
            <a:endParaRPr lang="en-US" sz="1800">
              <a:solidFill>
                <a:schemeClr val="accent2"/>
              </a:solidFill>
            </a:endParaRPr>
          </a:p>
        </p:txBody>
      </p:sp>
      <p:sp>
        <p:nvSpPr>
          <p:cNvPr id="6152" name="Text Box 5"/>
          <p:cNvSpPr txBox="1">
            <a:spLocks noChangeArrowheads="1"/>
          </p:cNvSpPr>
          <p:nvPr/>
        </p:nvSpPr>
        <p:spPr bwMode="auto">
          <a:xfrm>
            <a:off x="624460" y="1520785"/>
            <a:ext cx="5160285" cy="41549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 eaLnBrk="0" hangingPunct="0">
              <a:buFontTx/>
              <a:buChar char="•"/>
            </a:pPr>
            <a:r>
              <a:rPr lang="en-GB" sz="2200" dirty="0"/>
              <a:t>  Many of our problems are not new. </a:t>
            </a:r>
          </a:p>
          <a:p>
            <a:pPr algn="l" eaLnBrk="0" hangingPunct="0">
              <a:buFontTx/>
              <a:buChar char="•"/>
            </a:pPr>
            <a:endParaRPr lang="en-GB" sz="2200" dirty="0"/>
          </a:p>
          <a:p>
            <a:pPr algn="l" eaLnBrk="0" hangingPunct="0">
              <a:buFontTx/>
              <a:buChar char="•"/>
            </a:pPr>
            <a:r>
              <a:rPr lang="en-GB" sz="2200" dirty="0"/>
              <a:t>  Previous solutions have not resolved the problem.</a:t>
            </a:r>
          </a:p>
          <a:p>
            <a:pPr algn="l" eaLnBrk="0" hangingPunct="0">
              <a:buFontTx/>
              <a:buChar char="•"/>
            </a:pPr>
            <a:endParaRPr lang="en-GB" sz="2200" dirty="0"/>
          </a:p>
          <a:p>
            <a:pPr algn="l" eaLnBrk="0" hangingPunct="0">
              <a:buFontTx/>
              <a:buChar char="•"/>
            </a:pPr>
            <a:r>
              <a:rPr lang="en-GB" sz="2200" dirty="0"/>
              <a:t>  Effective problem solving combines analytical thinking with creative thinking.  </a:t>
            </a:r>
          </a:p>
          <a:p>
            <a:pPr algn="l" eaLnBrk="0" hangingPunct="0">
              <a:buFontTx/>
              <a:buChar char="•"/>
            </a:pPr>
            <a:endParaRPr lang="en-GB" sz="2200" dirty="0"/>
          </a:p>
          <a:p>
            <a:pPr algn="l" eaLnBrk="0" hangingPunct="0">
              <a:buFontTx/>
              <a:buChar char="•"/>
            </a:pPr>
            <a:r>
              <a:rPr lang="en-GB" sz="2200" dirty="0"/>
              <a:t>  Not following process and you risk jumping to cause and not identifying the real root cause of the problem.</a:t>
            </a:r>
          </a:p>
        </p:txBody>
      </p:sp>
      <p:sp>
        <p:nvSpPr>
          <p:cNvPr id="6153" name="AutoShape 6"/>
          <p:cNvSpPr>
            <a:spLocks noChangeArrowheads="1"/>
          </p:cNvSpPr>
          <p:nvPr/>
        </p:nvSpPr>
        <p:spPr bwMode="auto">
          <a:xfrm>
            <a:off x="6079505" y="981003"/>
            <a:ext cx="2792412" cy="1008063"/>
          </a:xfrm>
          <a:prstGeom prst="wedgeRoundRectCallout">
            <a:avLst>
              <a:gd name="adj1" fmla="val -9528"/>
              <a:gd name="adj2" fmla="val 100079"/>
              <a:gd name="adj3" fmla="val 16667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GB" sz="1800" dirty="0"/>
          </a:p>
          <a:p>
            <a:pPr eaLnBrk="0" hangingPunct="0"/>
            <a:r>
              <a:rPr lang="en-GB" sz="1800" dirty="0">
                <a:solidFill>
                  <a:schemeClr val="bg1"/>
                </a:solidFill>
              </a:rPr>
              <a:t>I’m sick of dealing with </a:t>
            </a:r>
          </a:p>
          <a:p>
            <a:pPr eaLnBrk="0" hangingPunct="0"/>
            <a:r>
              <a:rPr lang="en-GB" sz="1800" dirty="0">
                <a:solidFill>
                  <a:schemeClr val="bg1"/>
                </a:solidFill>
              </a:rPr>
              <a:t>this problem day after day!!</a:t>
            </a:r>
          </a:p>
          <a:p>
            <a:pPr eaLnBrk="0" hangingPunct="0"/>
            <a:endParaRPr lang="en-GB" sz="1800" dirty="0"/>
          </a:p>
        </p:txBody>
      </p:sp>
      <p:graphicFrame>
        <p:nvGraphicFramePr>
          <p:cNvPr id="6146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05816282"/>
              </p:ext>
            </p:extLst>
          </p:nvPr>
        </p:nvGraphicFramePr>
        <p:xfrm>
          <a:off x="6456340" y="2347492"/>
          <a:ext cx="2390775" cy="2705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" r:id="rId3" imgW="3762000" imgH="3514320" progId="MS_ClipArt_Gallery.2">
                  <p:embed/>
                </p:oleObj>
              </mc:Choice>
              <mc:Fallback>
                <p:oleObj name="Clip" r:id="rId3" imgW="3762000" imgH="3514320" progId="MS_ClipArt_Gallery.2">
                  <p:embed/>
                  <p:pic>
                    <p:nvPicPr>
                      <p:cNvPr id="6146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456340" y="2347492"/>
                        <a:ext cx="2390775" cy="27051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154" name="Text Box 8"/>
          <p:cNvSpPr txBox="1">
            <a:spLocks noChangeArrowheads="1"/>
          </p:cNvSpPr>
          <p:nvPr/>
        </p:nvSpPr>
        <p:spPr bwMode="auto">
          <a:xfrm>
            <a:off x="6383324" y="5052592"/>
            <a:ext cx="2532063" cy="641350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1800" dirty="0">
                <a:solidFill>
                  <a:schemeClr val="bg1"/>
                </a:solidFill>
              </a:rPr>
              <a:t>Not having the right spares</a:t>
            </a:r>
          </a:p>
        </p:txBody>
      </p:sp>
      <p:sp>
        <p:nvSpPr>
          <p:cNvPr id="6155" name="Rectangle 2"/>
          <p:cNvSpPr txBox="1">
            <a:spLocks noChangeArrowheads="1"/>
          </p:cNvSpPr>
          <p:nvPr/>
        </p:nvSpPr>
        <p:spPr bwMode="auto">
          <a:xfrm>
            <a:off x="1016333" y="144390"/>
            <a:ext cx="7618413" cy="350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l"/>
            <a:r>
              <a:rPr lang="en-GB" sz="2200" b="1" dirty="0">
                <a:solidFill>
                  <a:schemeClr val="tx2"/>
                </a:solidFill>
              </a:rPr>
              <a:t>Problem Solving and Decision Making </a:t>
            </a:r>
            <a:endParaRPr lang="en-US" sz="2200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4499" name="Slide Number Placeholder 2"/>
          <p:cNvSpPr>
            <a:spLocks noGrp="1"/>
          </p:cNvSpPr>
          <p:nvPr>
            <p:ph type="sldNum" sz="quarter" idx="11"/>
          </p:nvPr>
        </p:nvSpPr>
        <p:spPr>
          <a:noFill/>
        </p:spPr>
        <p:txBody>
          <a:bodyPr/>
          <a:lstStyle/>
          <a:p>
            <a:fld id="{9293CA93-1692-4747-95F4-C22DE84C048B}" type="slidenum">
              <a:rPr lang="en-GB">
                <a:latin typeface="Arial" charset="0"/>
                <a:cs typeface="Arial" charset="0"/>
              </a:rPr>
              <a:pPr/>
              <a:t>6</a:t>
            </a:fld>
            <a:endParaRPr lang="en-GB">
              <a:latin typeface="Arial" charset="0"/>
              <a:cs typeface="Arial" charset="0"/>
            </a:endParaRPr>
          </a:p>
        </p:txBody>
      </p:sp>
      <p:sp>
        <p:nvSpPr>
          <p:cNvPr id="234500" name="Text Box 2"/>
          <p:cNvSpPr txBox="1">
            <a:spLocks noChangeArrowheads="1"/>
          </p:cNvSpPr>
          <p:nvPr/>
        </p:nvSpPr>
        <p:spPr bwMode="auto">
          <a:xfrm>
            <a:off x="750888" y="1792288"/>
            <a:ext cx="184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 eaLnBrk="0" hangingPunct="0"/>
            <a:endParaRPr lang="en-US" sz="1800"/>
          </a:p>
        </p:txBody>
      </p:sp>
      <p:sp>
        <p:nvSpPr>
          <p:cNvPr id="234501" name="Text Box 3"/>
          <p:cNvSpPr txBox="1">
            <a:spLocks noChangeArrowheads="1"/>
          </p:cNvSpPr>
          <p:nvPr/>
        </p:nvSpPr>
        <p:spPr bwMode="auto">
          <a:xfrm>
            <a:off x="211138" y="1752600"/>
            <a:ext cx="86550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GB" sz="1800"/>
              <a:t> </a:t>
            </a:r>
          </a:p>
        </p:txBody>
      </p:sp>
      <p:sp>
        <p:nvSpPr>
          <p:cNvPr id="234502" name="Text Box 6"/>
          <p:cNvSpPr txBox="1">
            <a:spLocks noChangeArrowheads="1"/>
          </p:cNvSpPr>
          <p:nvPr/>
        </p:nvSpPr>
        <p:spPr bwMode="auto">
          <a:xfrm>
            <a:off x="750888" y="1792288"/>
            <a:ext cx="184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 eaLnBrk="0" hangingPunct="0"/>
            <a:endParaRPr lang="en-US" sz="1800"/>
          </a:p>
        </p:txBody>
      </p:sp>
      <p:grpSp>
        <p:nvGrpSpPr>
          <p:cNvPr id="2" name="Group 25"/>
          <p:cNvGrpSpPr>
            <a:grpSpLocks/>
          </p:cNvGrpSpPr>
          <p:nvPr/>
        </p:nvGrpSpPr>
        <p:grpSpPr bwMode="auto">
          <a:xfrm>
            <a:off x="926979" y="716458"/>
            <a:ext cx="7458075" cy="4919662"/>
            <a:chOff x="470" y="1057"/>
            <a:chExt cx="4698" cy="3064"/>
          </a:xfrm>
        </p:grpSpPr>
        <p:sp>
          <p:nvSpPr>
            <p:cNvPr id="234506" name="Oval 8"/>
            <p:cNvSpPr>
              <a:spLocks noChangeArrowheads="1"/>
            </p:cNvSpPr>
            <p:nvPr/>
          </p:nvSpPr>
          <p:spPr bwMode="auto">
            <a:xfrm>
              <a:off x="1875" y="1557"/>
              <a:ext cx="2064" cy="2064"/>
            </a:xfrm>
            <a:prstGeom prst="ellips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 sz="1800" b="1">
                <a:solidFill>
                  <a:schemeClr val="accent2"/>
                </a:solidFill>
              </a:endParaRPr>
            </a:p>
          </p:txBody>
        </p:sp>
        <p:sp>
          <p:nvSpPr>
            <p:cNvPr id="234507" name="Line 9"/>
            <p:cNvSpPr>
              <a:spLocks noChangeShapeType="1"/>
            </p:cNvSpPr>
            <p:nvPr/>
          </p:nvSpPr>
          <p:spPr bwMode="auto">
            <a:xfrm>
              <a:off x="1921" y="2541"/>
              <a:ext cx="2016" cy="0"/>
            </a:xfrm>
            <a:prstGeom prst="line">
              <a:avLst/>
            </a:prstGeom>
            <a:noFill/>
            <a:ln w="50800">
              <a:solidFill>
                <a:schemeClr val="tx1"/>
              </a:solidFill>
              <a:round/>
              <a:headEnd type="none" w="sm" len="sm"/>
              <a:tailEnd type="none" w="sm" len="sm"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34508" name="Line 10"/>
            <p:cNvSpPr>
              <a:spLocks noChangeShapeType="1"/>
            </p:cNvSpPr>
            <p:nvPr/>
          </p:nvSpPr>
          <p:spPr bwMode="auto">
            <a:xfrm flipV="1">
              <a:off x="2929" y="1581"/>
              <a:ext cx="0" cy="2016"/>
            </a:xfrm>
            <a:prstGeom prst="line">
              <a:avLst/>
            </a:prstGeom>
            <a:noFill/>
            <a:ln w="50800">
              <a:solidFill>
                <a:schemeClr val="tx1"/>
              </a:solidFill>
              <a:round/>
              <a:headEnd type="none" w="sm" len="sm"/>
              <a:tailEnd type="none" w="sm" len="sm"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34509" name="Rectangle 11"/>
            <p:cNvSpPr>
              <a:spLocks noChangeArrowheads="1"/>
            </p:cNvSpPr>
            <p:nvPr/>
          </p:nvSpPr>
          <p:spPr bwMode="auto">
            <a:xfrm>
              <a:off x="2967" y="1916"/>
              <a:ext cx="724" cy="4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2075" tIns="46038" rIns="92075" bIns="46038">
              <a:spAutoFit/>
            </a:bodyPr>
            <a:lstStyle/>
            <a:p>
              <a:pPr algn="l" eaLnBrk="0" hangingPunct="0"/>
              <a:r>
                <a:rPr lang="en-GB" sz="3600" b="1"/>
                <a:t>Plan</a:t>
              </a:r>
            </a:p>
          </p:txBody>
        </p:sp>
        <p:sp>
          <p:nvSpPr>
            <p:cNvPr id="234510" name="Rectangle 12"/>
            <p:cNvSpPr>
              <a:spLocks noChangeArrowheads="1"/>
            </p:cNvSpPr>
            <p:nvPr/>
          </p:nvSpPr>
          <p:spPr bwMode="auto">
            <a:xfrm>
              <a:off x="3111" y="2752"/>
              <a:ext cx="543" cy="3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2075" tIns="46038" rIns="92075" bIns="46038">
              <a:spAutoFit/>
            </a:bodyPr>
            <a:lstStyle/>
            <a:p>
              <a:pPr algn="l" eaLnBrk="0" hangingPunct="0"/>
              <a:r>
                <a:rPr lang="en-GB" sz="3600" b="1"/>
                <a:t>Do</a:t>
              </a:r>
            </a:p>
          </p:txBody>
        </p:sp>
        <p:sp>
          <p:nvSpPr>
            <p:cNvPr id="234511" name="Rectangle 13"/>
            <p:cNvSpPr>
              <a:spLocks noChangeArrowheads="1"/>
            </p:cNvSpPr>
            <p:nvPr/>
          </p:nvSpPr>
          <p:spPr bwMode="auto">
            <a:xfrm>
              <a:off x="1958" y="2732"/>
              <a:ext cx="980" cy="3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2075" tIns="46038" rIns="92075" bIns="46038">
              <a:spAutoFit/>
            </a:bodyPr>
            <a:lstStyle/>
            <a:p>
              <a:pPr algn="l" eaLnBrk="0" hangingPunct="0"/>
              <a:r>
                <a:rPr lang="en-GB" sz="3600" b="1"/>
                <a:t>Check</a:t>
              </a:r>
            </a:p>
          </p:txBody>
        </p:sp>
        <p:sp>
          <p:nvSpPr>
            <p:cNvPr id="234512" name="Rectangle 14"/>
            <p:cNvSpPr>
              <a:spLocks noChangeArrowheads="1"/>
            </p:cNvSpPr>
            <p:nvPr/>
          </p:nvSpPr>
          <p:spPr bwMode="auto">
            <a:xfrm>
              <a:off x="2199" y="1916"/>
              <a:ext cx="580" cy="4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2075" tIns="46038" rIns="92075" bIns="46038">
              <a:spAutoFit/>
            </a:bodyPr>
            <a:lstStyle/>
            <a:p>
              <a:pPr algn="l" eaLnBrk="0" hangingPunct="0"/>
              <a:r>
                <a:rPr lang="en-GB" sz="3600" b="1"/>
                <a:t>Act</a:t>
              </a:r>
            </a:p>
          </p:txBody>
        </p:sp>
        <p:sp>
          <p:nvSpPr>
            <p:cNvPr id="234513" name="AutoShape 15"/>
            <p:cNvSpPr>
              <a:spLocks noChangeArrowheads="1"/>
            </p:cNvSpPr>
            <p:nvPr/>
          </p:nvSpPr>
          <p:spPr bwMode="auto">
            <a:xfrm>
              <a:off x="2645" y="1057"/>
              <a:ext cx="904" cy="376"/>
            </a:xfrm>
            <a:prstGeom prst="rightArrow">
              <a:avLst>
                <a:gd name="adj1" fmla="val 50000"/>
                <a:gd name="adj2" fmla="val 120224"/>
              </a:avLst>
            </a:prstGeom>
            <a:solidFill>
              <a:schemeClr val="accent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 sz="1800" b="1">
                <a:solidFill>
                  <a:schemeClr val="accent2"/>
                </a:solidFill>
              </a:endParaRPr>
            </a:p>
          </p:txBody>
        </p:sp>
        <p:sp>
          <p:nvSpPr>
            <p:cNvPr id="234514" name="AutoShape 16"/>
            <p:cNvSpPr>
              <a:spLocks noChangeArrowheads="1"/>
            </p:cNvSpPr>
            <p:nvPr/>
          </p:nvSpPr>
          <p:spPr bwMode="auto">
            <a:xfrm>
              <a:off x="1300" y="1921"/>
              <a:ext cx="425" cy="856"/>
            </a:xfrm>
            <a:prstGeom prst="upArrow">
              <a:avLst>
                <a:gd name="adj1" fmla="val 50000"/>
                <a:gd name="adj2" fmla="val 100697"/>
              </a:avLst>
            </a:prstGeom>
            <a:solidFill>
              <a:schemeClr val="accent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 sz="1800" b="1">
                <a:solidFill>
                  <a:schemeClr val="accent2"/>
                </a:solidFill>
              </a:endParaRPr>
            </a:p>
          </p:txBody>
        </p:sp>
        <p:sp>
          <p:nvSpPr>
            <p:cNvPr id="234515" name="AutoShape 17"/>
            <p:cNvSpPr>
              <a:spLocks noChangeArrowheads="1"/>
            </p:cNvSpPr>
            <p:nvPr/>
          </p:nvSpPr>
          <p:spPr bwMode="auto">
            <a:xfrm>
              <a:off x="4229" y="1969"/>
              <a:ext cx="425" cy="856"/>
            </a:xfrm>
            <a:prstGeom prst="downArrow">
              <a:avLst>
                <a:gd name="adj1" fmla="val 50000"/>
                <a:gd name="adj2" fmla="val 100715"/>
              </a:avLst>
            </a:prstGeom>
            <a:solidFill>
              <a:schemeClr val="accent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 sz="1800" b="1">
                <a:solidFill>
                  <a:schemeClr val="accent2"/>
                </a:solidFill>
              </a:endParaRPr>
            </a:p>
          </p:txBody>
        </p:sp>
        <p:sp>
          <p:nvSpPr>
            <p:cNvPr id="234516" name="AutoShape 18"/>
            <p:cNvSpPr>
              <a:spLocks noChangeArrowheads="1"/>
            </p:cNvSpPr>
            <p:nvPr/>
          </p:nvSpPr>
          <p:spPr bwMode="auto">
            <a:xfrm>
              <a:off x="2597" y="3697"/>
              <a:ext cx="808" cy="424"/>
            </a:xfrm>
            <a:prstGeom prst="leftArrow">
              <a:avLst>
                <a:gd name="adj1" fmla="val 50000"/>
                <a:gd name="adj2" fmla="val 95274"/>
              </a:avLst>
            </a:prstGeom>
            <a:solidFill>
              <a:schemeClr val="accent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 sz="1800" b="1">
                <a:solidFill>
                  <a:schemeClr val="accent2"/>
                </a:solidFill>
              </a:endParaRPr>
            </a:p>
          </p:txBody>
        </p:sp>
        <p:sp>
          <p:nvSpPr>
            <p:cNvPr id="234517" name="Rectangle 19"/>
            <p:cNvSpPr>
              <a:spLocks noChangeArrowheads="1"/>
            </p:cNvSpPr>
            <p:nvPr/>
          </p:nvSpPr>
          <p:spPr bwMode="auto">
            <a:xfrm>
              <a:off x="3639" y="1158"/>
              <a:ext cx="1500" cy="32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2075" tIns="46038" rIns="92075" bIns="46038">
              <a:spAutoFit/>
            </a:bodyPr>
            <a:lstStyle/>
            <a:p>
              <a:pPr algn="l" eaLnBrk="0" hangingPunct="0"/>
              <a:r>
                <a:rPr lang="en-GB" sz="2800" b="1"/>
                <a:t>Identify need</a:t>
              </a:r>
            </a:p>
          </p:txBody>
        </p:sp>
        <p:sp>
          <p:nvSpPr>
            <p:cNvPr id="234518" name="Rectangle 20"/>
            <p:cNvSpPr>
              <a:spLocks noChangeArrowheads="1"/>
            </p:cNvSpPr>
            <p:nvPr/>
          </p:nvSpPr>
          <p:spPr bwMode="auto">
            <a:xfrm>
              <a:off x="3831" y="3174"/>
              <a:ext cx="1337" cy="32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2075" tIns="46038" rIns="92075" bIns="46038">
              <a:spAutoFit/>
            </a:bodyPr>
            <a:lstStyle/>
            <a:p>
              <a:pPr algn="l" eaLnBrk="0" hangingPunct="0"/>
              <a:r>
                <a:rPr lang="en-GB" sz="2800" b="1"/>
                <a:t>Experiment</a:t>
              </a:r>
            </a:p>
          </p:txBody>
        </p:sp>
        <p:sp>
          <p:nvSpPr>
            <p:cNvPr id="234519" name="Rectangle 21"/>
            <p:cNvSpPr>
              <a:spLocks noChangeArrowheads="1"/>
            </p:cNvSpPr>
            <p:nvPr/>
          </p:nvSpPr>
          <p:spPr bwMode="auto">
            <a:xfrm>
              <a:off x="470" y="3174"/>
              <a:ext cx="1586" cy="32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2075" tIns="46038" rIns="92075" bIns="46038">
              <a:spAutoFit/>
            </a:bodyPr>
            <a:lstStyle/>
            <a:p>
              <a:pPr algn="l" eaLnBrk="0" hangingPunct="0"/>
              <a:r>
                <a:rPr lang="en-GB" sz="2800" b="1"/>
                <a:t>Does it work?</a:t>
              </a:r>
            </a:p>
          </p:txBody>
        </p:sp>
        <p:sp>
          <p:nvSpPr>
            <p:cNvPr id="234520" name="Rectangle 22"/>
            <p:cNvSpPr>
              <a:spLocks noChangeArrowheads="1"/>
            </p:cNvSpPr>
            <p:nvPr/>
          </p:nvSpPr>
          <p:spPr bwMode="auto">
            <a:xfrm>
              <a:off x="902" y="1158"/>
              <a:ext cx="1400" cy="32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2075" tIns="46038" rIns="92075" bIns="46038">
              <a:spAutoFit/>
            </a:bodyPr>
            <a:lstStyle/>
            <a:p>
              <a:pPr algn="l" eaLnBrk="0" hangingPunct="0"/>
              <a:r>
                <a:rPr lang="en-GB" sz="2800" b="1"/>
                <a:t>Standardise</a:t>
              </a:r>
            </a:p>
          </p:txBody>
        </p:sp>
      </p:grpSp>
      <p:sp>
        <p:nvSpPr>
          <p:cNvPr id="234505" name="Text Box 24"/>
          <p:cNvSpPr txBox="1">
            <a:spLocks noChangeArrowheads="1"/>
          </p:cNvSpPr>
          <p:nvPr/>
        </p:nvSpPr>
        <p:spPr bwMode="auto">
          <a:xfrm>
            <a:off x="107504" y="79022"/>
            <a:ext cx="5754688" cy="334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sz="2200" b="1" dirty="0">
                <a:solidFill>
                  <a:schemeClr val="tx2"/>
                </a:solidFill>
              </a:rPr>
              <a:t>The Deming Cycle</a:t>
            </a:r>
          </a:p>
        </p:txBody>
      </p:sp>
    </p:spTree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2" name="Slide Number Placeholder 2"/>
          <p:cNvSpPr>
            <a:spLocks noGrp="1"/>
          </p:cNvSpPr>
          <p:nvPr>
            <p:ph type="sldNum" sz="quarter" idx="11"/>
          </p:nvPr>
        </p:nvSpPr>
        <p:spPr>
          <a:noFill/>
        </p:spPr>
        <p:txBody>
          <a:bodyPr/>
          <a:lstStyle/>
          <a:p>
            <a:fld id="{6859DF95-7D75-41EB-A85B-90487E7A29A5}" type="slidenum">
              <a:rPr lang="en-GB">
                <a:latin typeface="Arial" charset="0"/>
                <a:cs typeface="Arial" charset="0"/>
              </a:rPr>
              <a:pPr/>
              <a:t>7</a:t>
            </a:fld>
            <a:endParaRPr lang="en-GB">
              <a:latin typeface="Arial" charset="0"/>
              <a:cs typeface="Arial" charset="0"/>
            </a:endParaRPr>
          </a:p>
        </p:txBody>
      </p:sp>
      <p:sp>
        <p:nvSpPr>
          <p:cNvPr id="7173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28600"/>
            <a:ext cx="8724900" cy="1295400"/>
          </a:xfrm>
          <a:noFill/>
        </p:spPr>
        <p:txBody>
          <a:bodyPr/>
          <a:lstStyle/>
          <a:p>
            <a:pPr eaLnBrk="1" hangingPunct="1">
              <a:buClr>
                <a:schemeClr val="tx1"/>
              </a:buClr>
            </a:pPr>
            <a:r>
              <a:rPr lang="en-GB" sz="2800"/>
              <a:t> </a:t>
            </a:r>
          </a:p>
        </p:txBody>
      </p:sp>
      <p:graphicFrame>
        <p:nvGraphicFramePr>
          <p:cNvPr id="7170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61714889"/>
              </p:ext>
            </p:extLst>
          </p:nvPr>
        </p:nvGraphicFramePr>
        <p:xfrm>
          <a:off x="323528" y="473869"/>
          <a:ext cx="8658225" cy="48799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MindManager Document" r:id="rId3" imgW="8222400" imgH="4633200" progId="MindmanDoc">
                  <p:embed/>
                </p:oleObj>
              </mc:Choice>
              <mc:Fallback>
                <p:oleObj name="MindManager Document" r:id="rId3" imgW="8222400" imgH="4633200" progId="MindmanDoc">
                  <p:embed/>
                  <p:pic>
                    <p:nvPicPr>
                      <p:cNvPr id="7170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3528" y="473869"/>
                        <a:ext cx="8658225" cy="48799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174" name="Rectangle 2"/>
          <p:cNvSpPr txBox="1">
            <a:spLocks noChangeArrowheads="1"/>
          </p:cNvSpPr>
          <p:nvPr/>
        </p:nvSpPr>
        <p:spPr bwMode="auto">
          <a:xfrm>
            <a:off x="1331640" y="292100"/>
            <a:ext cx="7618413" cy="350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l"/>
            <a:r>
              <a:rPr lang="en-GB" sz="2200" b="1" dirty="0">
                <a:solidFill>
                  <a:schemeClr val="tx2"/>
                </a:solidFill>
              </a:rPr>
              <a:t>Problem Solving and Decision Making </a:t>
            </a:r>
          </a:p>
          <a:p>
            <a:pPr algn="l"/>
            <a:r>
              <a:rPr lang="en-GB" sz="2200" dirty="0">
                <a:solidFill>
                  <a:schemeClr val="tx2"/>
                </a:solidFill>
              </a:rPr>
              <a:t>PDCA Process</a:t>
            </a:r>
            <a:endParaRPr lang="en-US" sz="2200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23" name="Slide Number Placeholder 2"/>
          <p:cNvSpPr>
            <a:spLocks noGrp="1"/>
          </p:cNvSpPr>
          <p:nvPr>
            <p:ph type="sldNum" sz="quarter" idx="11"/>
          </p:nvPr>
        </p:nvSpPr>
        <p:spPr>
          <a:noFill/>
        </p:spPr>
        <p:txBody>
          <a:bodyPr/>
          <a:lstStyle/>
          <a:p>
            <a:fld id="{40649C51-1D3A-4B6C-B46E-02DB49B185AA}" type="slidenum">
              <a:rPr lang="en-GB">
                <a:latin typeface="Arial" charset="0"/>
                <a:cs typeface="Arial" charset="0"/>
              </a:rPr>
              <a:pPr/>
              <a:t>8</a:t>
            </a:fld>
            <a:endParaRPr lang="en-GB" dirty="0">
              <a:latin typeface="Arial" charset="0"/>
              <a:cs typeface="Arial" charset="0"/>
            </a:endParaRPr>
          </a:p>
        </p:txBody>
      </p:sp>
      <p:sp>
        <p:nvSpPr>
          <p:cNvPr id="23552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51852" y="224732"/>
            <a:ext cx="8724900" cy="1295400"/>
          </a:xfrm>
          <a:noFill/>
        </p:spPr>
        <p:txBody>
          <a:bodyPr/>
          <a:lstStyle/>
          <a:p>
            <a:pPr eaLnBrk="1" hangingPunct="1">
              <a:buClr>
                <a:schemeClr val="tx1"/>
              </a:buClr>
            </a:pPr>
            <a:r>
              <a:rPr lang="en-GB" sz="2800"/>
              <a:t> </a:t>
            </a:r>
          </a:p>
        </p:txBody>
      </p:sp>
      <p:sp>
        <p:nvSpPr>
          <p:cNvPr id="235525" name="Rectangle 2"/>
          <p:cNvSpPr txBox="1">
            <a:spLocks noChangeArrowheads="1"/>
          </p:cNvSpPr>
          <p:nvPr/>
        </p:nvSpPr>
        <p:spPr bwMode="auto">
          <a:xfrm>
            <a:off x="41608" y="143103"/>
            <a:ext cx="9135144" cy="350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en-GB" sz="2200" b="1" dirty="0">
                <a:solidFill>
                  <a:schemeClr val="tx2"/>
                </a:solidFill>
              </a:rPr>
              <a:t>Problem Solving and Decision Making Process</a:t>
            </a:r>
            <a:endParaRPr lang="en-US" sz="2200" dirty="0">
              <a:solidFill>
                <a:schemeClr val="tx2"/>
              </a:solidFill>
            </a:endParaRPr>
          </a:p>
        </p:txBody>
      </p:sp>
      <p:grpSp>
        <p:nvGrpSpPr>
          <p:cNvPr id="2" name="Group 19"/>
          <p:cNvGrpSpPr>
            <a:grpSpLocks/>
          </p:cNvGrpSpPr>
          <p:nvPr/>
        </p:nvGrpSpPr>
        <p:grpSpPr bwMode="auto">
          <a:xfrm>
            <a:off x="323529" y="578207"/>
            <a:ext cx="8471430" cy="4524641"/>
            <a:chOff x="303" y="912"/>
            <a:chExt cx="5027" cy="2606"/>
          </a:xfrm>
        </p:grpSpPr>
        <p:grpSp>
          <p:nvGrpSpPr>
            <p:cNvPr id="3" name="Group 4"/>
            <p:cNvGrpSpPr>
              <a:grpSpLocks/>
            </p:cNvGrpSpPr>
            <p:nvPr/>
          </p:nvGrpSpPr>
          <p:grpSpPr bwMode="auto">
            <a:xfrm>
              <a:off x="1291" y="912"/>
              <a:ext cx="4039" cy="2606"/>
              <a:chOff x="1129" y="647"/>
              <a:chExt cx="4039" cy="2606"/>
            </a:xfrm>
          </p:grpSpPr>
          <p:sp>
            <p:nvSpPr>
              <p:cNvPr id="235530" name="Text Box 5"/>
              <p:cNvSpPr txBox="1">
                <a:spLocks noChangeArrowheads="1"/>
              </p:cNvSpPr>
              <p:nvPr/>
            </p:nvSpPr>
            <p:spPr bwMode="auto">
              <a:xfrm>
                <a:off x="1129" y="647"/>
                <a:ext cx="2588" cy="2606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algn="l" eaLnBrk="0" hangingPunct="0"/>
                <a:r>
                  <a:rPr lang="en-GB" sz="1800" dirty="0"/>
                  <a:t>Define Problem; Analyse Problem</a:t>
                </a:r>
              </a:p>
              <a:p>
                <a:pPr algn="l" eaLnBrk="0" hangingPunct="0"/>
                <a:r>
                  <a:rPr lang="en-GB" sz="1800" dirty="0"/>
                  <a:t>Collect Data; Interpret data</a:t>
                </a:r>
              </a:p>
              <a:p>
                <a:pPr algn="l" eaLnBrk="0" hangingPunct="0"/>
                <a:r>
                  <a:rPr lang="en-GB" sz="1800" dirty="0"/>
                  <a:t>Generate possible solutions</a:t>
                </a:r>
              </a:p>
              <a:p>
                <a:pPr algn="l" eaLnBrk="0" hangingPunct="0"/>
                <a:r>
                  <a:rPr lang="en-GB" sz="1800" dirty="0"/>
                  <a:t>Agree best solution</a:t>
                </a:r>
              </a:p>
              <a:p>
                <a:pPr algn="l" eaLnBrk="0" hangingPunct="0"/>
                <a:r>
                  <a:rPr lang="en-GB" sz="1800" dirty="0"/>
                  <a:t>Cost/Benefit analysis</a:t>
                </a:r>
              </a:p>
              <a:p>
                <a:pPr algn="l" eaLnBrk="0" hangingPunct="0"/>
                <a:r>
                  <a:rPr lang="en-GB" sz="1800" dirty="0"/>
                  <a:t>Present solution</a:t>
                </a:r>
              </a:p>
              <a:p>
                <a:pPr algn="l" eaLnBrk="0" hangingPunct="0"/>
                <a:endParaRPr lang="en-GB" sz="1800" dirty="0"/>
              </a:p>
              <a:p>
                <a:pPr algn="l" eaLnBrk="0" hangingPunct="0"/>
                <a:r>
                  <a:rPr lang="en-GB" sz="1800" dirty="0"/>
                  <a:t>Implement solution</a:t>
                </a:r>
              </a:p>
              <a:p>
                <a:pPr algn="l" eaLnBrk="0" hangingPunct="0">
                  <a:buFontTx/>
                  <a:buChar char="•"/>
                </a:pPr>
                <a:r>
                  <a:rPr lang="en-GB" sz="1800" dirty="0"/>
                  <a:t>Define action plan</a:t>
                </a:r>
              </a:p>
              <a:p>
                <a:pPr algn="l" eaLnBrk="0" hangingPunct="0">
                  <a:buFontTx/>
                  <a:buChar char="•"/>
                </a:pPr>
                <a:r>
                  <a:rPr lang="en-GB" sz="1800" dirty="0"/>
                  <a:t>Implement action plan</a:t>
                </a:r>
              </a:p>
              <a:p>
                <a:pPr algn="l" eaLnBrk="0" hangingPunct="0">
                  <a:buFontTx/>
                  <a:buChar char="•"/>
                </a:pPr>
                <a:endParaRPr lang="en-GB" sz="1800" dirty="0"/>
              </a:p>
              <a:p>
                <a:pPr algn="l" eaLnBrk="0" hangingPunct="0"/>
                <a:r>
                  <a:rPr lang="en-GB" sz="1800" dirty="0"/>
                  <a:t>Monitor and evaluate</a:t>
                </a:r>
              </a:p>
              <a:p>
                <a:pPr algn="l" eaLnBrk="0" hangingPunct="0"/>
                <a:endParaRPr lang="en-GB" sz="1800" dirty="0"/>
              </a:p>
              <a:p>
                <a:pPr algn="l" eaLnBrk="0" hangingPunct="0"/>
                <a:r>
                  <a:rPr lang="en-GB" sz="1800" dirty="0"/>
                  <a:t>Define the changes</a:t>
                </a:r>
              </a:p>
              <a:p>
                <a:pPr algn="l" eaLnBrk="0" hangingPunct="0">
                  <a:buFontTx/>
                  <a:buChar char="•"/>
                </a:pPr>
                <a:r>
                  <a:rPr lang="en-GB" sz="1800" dirty="0"/>
                  <a:t>Record changes on Work Instructions</a:t>
                </a:r>
              </a:p>
              <a:p>
                <a:pPr algn="l" eaLnBrk="0" hangingPunct="0">
                  <a:buFontTx/>
                  <a:buChar char="•"/>
                </a:pPr>
                <a:r>
                  <a:rPr lang="en-GB" sz="1800" dirty="0"/>
                  <a:t>Use experience with similar problems</a:t>
                </a:r>
              </a:p>
            </p:txBody>
          </p:sp>
          <p:sp>
            <p:nvSpPr>
              <p:cNvPr id="235531" name="AutoShape 6"/>
              <p:cNvSpPr>
                <a:spLocks/>
              </p:cNvSpPr>
              <p:nvPr/>
            </p:nvSpPr>
            <p:spPr bwMode="auto">
              <a:xfrm>
                <a:off x="4211" y="784"/>
                <a:ext cx="166" cy="883"/>
              </a:xfrm>
              <a:prstGeom prst="rightBrace">
                <a:avLst>
                  <a:gd name="adj1" fmla="val 50753"/>
                  <a:gd name="adj2" fmla="val 50000"/>
                </a:avLst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 eaLnBrk="0" hangingPunct="0"/>
                <a:endParaRPr lang="en-US" sz="1800">
                  <a:solidFill>
                    <a:schemeClr val="tx2"/>
                  </a:solidFill>
                </a:endParaRPr>
              </a:p>
            </p:txBody>
          </p:sp>
          <p:sp>
            <p:nvSpPr>
              <p:cNvPr id="235532" name="AutoShape 7"/>
              <p:cNvSpPr>
                <a:spLocks/>
              </p:cNvSpPr>
              <p:nvPr/>
            </p:nvSpPr>
            <p:spPr bwMode="auto">
              <a:xfrm>
                <a:off x="4205" y="1821"/>
                <a:ext cx="177" cy="432"/>
              </a:xfrm>
              <a:prstGeom prst="rightBrace">
                <a:avLst>
                  <a:gd name="adj1" fmla="val 20339"/>
                  <a:gd name="adj2" fmla="val 50000"/>
                </a:avLst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 algn="l"/>
                <a:endParaRPr lang="en-US" sz="1800"/>
              </a:p>
            </p:txBody>
          </p:sp>
          <p:sp>
            <p:nvSpPr>
              <p:cNvPr id="235533" name="AutoShape 8"/>
              <p:cNvSpPr>
                <a:spLocks/>
              </p:cNvSpPr>
              <p:nvPr/>
            </p:nvSpPr>
            <p:spPr bwMode="auto">
              <a:xfrm>
                <a:off x="4227" y="2422"/>
                <a:ext cx="133" cy="288"/>
              </a:xfrm>
              <a:prstGeom prst="rightBrace">
                <a:avLst>
                  <a:gd name="adj1" fmla="val 18045"/>
                  <a:gd name="adj2" fmla="val 43403"/>
                </a:avLst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 algn="l"/>
                <a:endParaRPr lang="en-US" sz="1800"/>
              </a:p>
            </p:txBody>
          </p:sp>
          <p:sp>
            <p:nvSpPr>
              <p:cNvPr id="235534" name="AutoShape 9"/>
              <p:cNvSpPr>
                <a:spLocks/>
              </p:cNvSpPr>
              <p:nvPr/>
            </p:nvSpPr>
            <p:spPr bwMode="auto">
              <a:xfrm>
                <a:off x="4214" y="2843"/>
                <a:ext cx="122" cy="388"/>
              </a:xfrm>
              <a:prstGeom prst="rightBrace">
                <a:avLst>
                  <a:gd name="adj1" fmla="val 26503"/>
                  <a:gd name="adj2" fmla="val 50000"/>
                </a:avLst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 algn="l"/>
                <a:endParaRPr lang="en-US" sz="1800"/>
              </a:p>
            </p:txBody>
          </p:sp>
          <p:sp>
            <p:nvSpPr>
              <p:cNvPr id="235535" name="Text Box 10"/>
              <p:cNvSpPr txBox="1">
                <a:spLocks noChangeArrowheads="1"/>
              </p:cNvSpPr>
              <p:nvPr/>
            </p:nvSpPr>
            <p:spPr bwMode="auto">
              <a:xfrm>
                <a:off x="4542" y="1120"/>
                <a:ext cx="626" cy="21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l" eaLnBrk="0" hangingPunct="0"/>
                <a:r>
                  <a:rPr lang="en-GB" sz="1800" dirty="0"/>
                  <a:t>PLAN</a:t>
                </a:r>
              </a:p>
            </p:txBody>
          </p:sp>
          <p:sp>
            <p:nvSpPr>
              <p:cNvPr id="235536" name="Text Box 11"/>
              <p:cNvSpPr txBox="1">
                <a:spLocks noChangeArrowheads="1"/>
              </p:cNvSpPr>
              <p:nvPr/>
            </p:nvSpPr>
            <p:spPr bwMode="auto">
              <a:xfrm>
                <a:off x="4560" y="1949"/>
                <a:ext cx="332" cy="211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algn="l" eaLnBrk="0" hangingPunct="0"/>
                <a:r>
                  <a:rPr lang="en-GB" sz="1800" dirty="0"/>
                  <a:t>DO</a:t>
                </a:r>
              </a:p>
            </p:txBody>
          </p:sp>
          <p:sp>
            <p:nvSpPr>
              <p:cNvPr id="235537" name="Text Box 12"/>
              <p:cNvSpPr txBox="1">
                <a:spLocks noChangeArrowheads="1"/>
              </p:cNvSpPr>
              <p:nvPr/>
            </p:nvSpPr>
            <p:spPr bwMode="auto">
              <a:xfrm>
                <a:off x="4480" y="2449"/>
                <a:ext cx="620" cy="21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algn="l" eaLnBrk="0" hangingPunct="0"/>
                <a:r>
                  <a:rPr lang="en-GB" sz="1800" dirty="0"/>
                  <a:t>CHECK</a:t>
                </a:r>
              </a:p>
            </p:txBody>
          </p:sp>
          <p:sp>
            <p:nvSpPr>
              <p:cNvPr id="235538" name="Text Box 13"/>
              <p:cNvSpPr txBox="1">
                <a:spLocks noChangeArrowheads="1"/>
              </p:cNvSpPr>
              <p:nvPr/>
            </p:nvSpPr>
            <p:spPr bwMode="auto">
              <a:xfrm>
                <a:off x="4564" y="2950"/>
                <a:ext cx="404" cy="211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algn="l" eaLnBrk="0" hangingPunct="0"/>
                <a:r>
                  <a:rPr lang="en-GB" sz="1800" dirty="0"/>
                  <a:t>ACT</a:t>
                </a:r>
              </a:p>
            </p:txBody>
          </p:sp>
        </p:grpSp>
        <p:sp>
          <p:nvSpPr>
            <p:cNvPr id="235529" name="Text Box 14"/>
            <p:cNvSpPr txBox="1">
              <a:spLocks noChangeArrowheads="1"/>
            </p:cNvSpPr>
            <p:nvPr/>
          </p:nvSpPr>
          <p:spPr bwMode="auto">
            <a:xfrm>
              <a:off x="303" y="1622"/>
              <a:ext cx="879" cy="10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l" eaLnBrk="0" hangingPunct="0"/>
              <a:r>
                <a:rPr lang="en-GB" sz="1800" dirty="0"/>
                <a:t>Apply the process, don’t jump in with your initial thoughts!!</a:t>
              </a:r>
            </a:p>
          </p:txBody>
        </p:sp>
      </p:grpSp>
    </p:spTree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9619" name="Slide Number Placeholder 2"/>
          <p:cNvSpPr>
            <a:spLocks noGrp="1"/>
          </p:cNvSpPr>
          <p:nvPr>
            <p:ph type="sldNum" sz="quarter" idx="11"/>
          </p:nvPr>
        </p:nvSpPr>
        <p:spPr>
          <a:noFill/>
        </p:spPr>
        <p:txBody>
          <a:bodyPr/>
          <a:lstStyle/>
          <a:p>
            <a:fld id="{F0B135C8-4252-4B6C-BE0C-AC1D222A6203}" type="slidenum">
              <a:rPr lang="en-GB">
                <a:latin typeface="Arial" charset="0"/>
                <a:cs typeface="Arial" charset="0"/>
              </a:rPr>
              <a:pPr/>
              <a:t>9</a:t>
            </a:fld>
            <a:endParaRPr lang="en-GB">
              <a:latin typeface="Arial" charset="0"/>
              <a:cs typeface="Arial" charset="0"/>
            </a:endParaRPr>
          </a:p>
        </p:txBody>
      </p:sp>
      <p:sp>
        <p:nvSpPr>
          <p:cNvPr id="239620" name="Rectangle 1875"/>
          <p:cNvSpPr>
            <a:spLocks noChangeArrowheads="1"/>
          </p:cNvSpPr>
          <p:nvPr/>
        </p:nvSpPr>
        <p:spPr bwMode="auto">
          <a:xfrm>
            <a:off x="347663" y="1438275"/>
            <a:ext cx="8458200" cy="4238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l" eaLnBrk="0" hangingPunct="0"/>
            <a:r>
              <a:rPr lang="en-GB" sz="2000" b="1"/>
              <a:t>Problem definition</a:t>
            </a:r>
          </a:p>
          <a:p>
            <a:pPr algn="l" eaLnBrk="0" hangingPunct="0"/>
            <a:endParaRPr lang="en-GB" sz="2000" b="1"/>
          </a:p>
          <a:p>
            <a:pPr algn="l" eaLnBrk="0" hangingPunct="0"/>
            <a:r>
              <a:rPr lang="en-GB" sz="2000" b="1"/>
              <a:t>Ask:</a:t>
            </a:r>
          </a:p>
          <a:p>
            <a:pPr algn="l" eaLnBrk="0" hangingPunct="0">
              <a:buFontTx/>
              <a:buChar char="•"/>
            </a:pPr>
            <a:r>
              <a:rPr lang="en-GB" sz="1800" b="1"/>
              <a:t> </a:t>
            </a:r>
            <a:r>
              <a:rPr lang="en-GB" sz="1800"/>
              <a:t>Do we have a deviation?</a:t>
            </a:r>
          </a:p>
          <a:p>
            <a:pPr algn="l" eaLnBrk="0" hangingPunct="0">
              <a:buFontTx/>
              <a:buChar char="•"/>
            </a:pPr>
            <a:r>
              <a:rPr lang="en-GB" sz="1800"/>
              <a:t> Is the cause unknown?</a:t>
            </a:r>
          </a:p>
          <a:p>
            <a:pPr algn="l" eaLnBrk="0" hangingPunct="0">
              <a:buFontTx/>
              <a:buChar char="•"/>
            </a:pPr>
            <a:r>
              <a:rPr lang="en-GB" sz="1800"/>
              <a:t> Do we need to know the cause to take meaningful action?</a:t>
            </a:r>
          </a:p>
          <a:p>
            <a:pPr algn="l" eaLnBrk="0" hangingPunct="0">
              <a:buFontTx/>
              <a:buChar char="•"/>
            </a:pPr>
            <a:endParaRPr lang="en-GB" sz="1800"/>
          </a:p>
          <a:p>
            <a:pPr algn="l" eaLnBrk="0" hangingPunct="0"/>
            <a:r>
              <a:rPr lang="en-GB" sz="2000"/>
              <a:t>If yes to all three questions, then there is a problem and root cause analysis is needed</a:t>
            </a:r>
          </a:p>
          <a:p>
            <a:pPr algn="l" eaLnBrk="0" hangingPunct="0"/>
            <a:endParaRPr lang="en-GB" sz="2000"/>
          </a:p>
          <a:p>
            <a:pPr algn="l" eaLnBrk="0" hangingPunct="0"/>
            <a:r>
              <a:rPr lang="en-GB" sz="2000" b="1"/>
              <a:t>N.B</a:t>
            </a:r>
            <a:r>
              <a:rPr lang="en-GB" sz="2000"/>
              <a:t>. </a:t>
            </a:r>
            <a:r>
              <a:rPr lang="en-GB" sz="2000" i="1"/>
              <a:t>remember to follow this process – regularly people jump to action and insist they have a ‘problem’ – if we already know root cause we do not have a problem but a concern</a:t>
            </a:r>
          </a:p>
          <a:p>
            <a:pPr algn="l" eaLnBrk="0" hangingPunct="0">
              <a:buFontTx/>
              <a:buChar char="•"/>
            </a:pPr>
            <a:endParaRPr lang="en-GB" sz="2000" i="1"/>
          </a:p>
        </p:txBody>
      </p:sp>
      <p:sp>
        <p:nvSpPr>
          <p:cNvPr id="239621" name="Rectangle 2"/>
          <p:cNvSpPr txBox="1">
            <a:spLocks noChangeArrowheads="1"/>
          </p:cNvSpPr>
          <p:nvPr/>
        </p:nvSpPr>
        <p:spPr bwMode="auto">
          <a:xfrm>
            <a:off x="184150" y="298450"/>
            <a:ext cx="7618413" cy="350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l"/>
            <a:r>
              <a:rPr lang="en-GB" sz="2200" b="1">
                <a:solidFill>
                  <a:schemeClr val="tx2"/>
                </a:solidFill>
              </a:rPr>
              <a:t>Problem Solving and Decision Making </a:t>
            </a:r>
          </a:p>
          <a:p>
            <a:pPr algn="l"/>
            <a:r>
              <a:rPr lang="en-GB" sz="2200">
                <a:solidFill>
                  <a:schemeClr val="tx2"/>
                </a:solidFill>
              </a:rPr>
              <a:t>Defining a problem</a:t>
            </a:r>
            <a:endParaRPr lang="en-US" sz="220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Problem Solving Thinking | Crucial Steps for Problem Solving | Mint Group">
            <a:extLst>
              <a:ext uri="{FF2B5EF4-FFF2-40B4-BE49-F238E27FC236}">
                <a16:creationId xmlns:a16="http://schemas.microsoft.com/office/drawing/2014/main" id="{4BECE62B-C138-BD48-07F0-B7F87DB936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840" y="0"/>
            <a:ext cx="9144000" cy="5733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43D5F01-0071-102D-1411-5997B7898CF6}"/>
              </a:ext>
            </a:extLst>
          </p:cNvPr>
          <p:cNvSpPr txBox="1"/>
          <p:nvPr/>
        </p:nvSpPr>
        <p:spPr>
          <a:xfrm>
            <a:off x="827584" y="548680"/>
            <a:ext cx="633670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</a:rPr>
              <a:t>Offer a one-line statement regarding a problem you have in the workplace</a:t>
            </a:r>
          </a:p>
        </p:txBody>
      </p:sp>
    </p:spTree>
    <p:extLst>
      <p:ext uri="{BB962C8B-B14F-4D97-AF65-F5344CB8AC3E}">
        <p14:creationId xmlns:p14="http://schemas.microsoft.com/office/powerpoint/2010/main" val="4143053837"/>
      </p:ext>
    </p:extLst>
  </p:cSld>
  <p:clrMapOvr>
    <a:masterClrMapping/>
  </p:clrMapOvr>
  <p:transition spd="med">
    <p:random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0643" name="Slide Number Placeholder 2"/>
          <p:cNvSpPr>
            <a:spLocks noGrp="1"/>
          </p:cNvSpPr>
          <p:nvPr>
            <p:ph type="sldNum" sz="quarter" idx="11"/>
          </p:nvPr>
        </p:nvSpPr>
        <p:spPr>
          <a:noFill/>
        </p:spPr>
        <p:txBody>
          <a:bodyPr/>
          <a:lstStyle/>
          <a:p>
            <a:fld id="{DB9B7B61-9382-4859-898E-22FF7AD66D0D}" type="slidenum">
              <a:rPr lang="en-GB">
                <a:latin typeface="Arial" charset="0"/>
                <a:cs typeface="Arial" charset="0"/>
              </a:rPr>
              <a:pPr/>
              <a:t>11</a:t>
            </a:fld>
            <a:endParaRPr lang="en-GB">
              <a:latin typeface="Arial" charset="0"/>
              <a:cs typeface="Arial" charset="0"/>
            </a:endParaRPr>
          </a:p>
        </p:txBody>
      </p:sp>
      <p:sp>
        <p:nvSpPr>
          <p:cNvPr id="24064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28600"/>
            <a:ext cx="8724900" cy="1295400"/>
          </a:xfrm>
          <a:noFill/>
        </p:spPr>
        <p:txBody>
          <a:bodyPr/>
          <a:lstStyle/>
          <a:p>
            <a:pPr eaLnBrk="1" hangingPunct="1">
              <a:buClr>
                <a:schemeClr val="tx1"/>
              </a:buClr>
            </a:pPr>
            <a:r>
              <a:rPr lang="en-GB" sz="2800"/>
              <a:t> </a:t>
            </a:r>
          </a:p>
        </p:txBody>
      </p:sp>
      <p:sp>
        <p:nvSpPr>
          <p:cNvPr id="240645" name="Text Box 4"/>
          <p:cNvSpPr txBox="1">
            <a:spLocks noChangeArrowheads="1"/>
          </p:cNvSpPr>
          <p:nvPr/>
        </p:nvSpPr>
        <p:spPr bwMode="auto">
          <a:xfrm>
            <a:off x="247650" y="1381125"/>
            <a:ext cx="8645525" cy="396875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 eaLnBrk="0" hangingPunct="0"/>
            <a:r>
              <a:rPr lang="en-GB" sz="2000">
                <a:solidFill>
                  <a:schemeClr val="bg1"/>
                </a:solidFill>
              </a:rPr>
              <a:t>“If you don’t know where you’re going, you won’t know when you get there!”</a:t>
            </a:r>
          </a:p>
        </p:txBody>
      </p:sp>
      <p:sp>
        <p:nvSpPr>
          <p:cNvPr id="240646" name="Text Box 5"/>
          <p:cNvSpPr txBox="1">
            <a:spLocks noChangeArrowheads="1"/>
          </p:cNvSpPr>
          <p:nvPr/>
        </p:nvSpPr>
        <p:spPr bwMode="auto">
          <a:xfrm>
            <a:off x="360363" y="2085975"/>
            <a:ext cx="8383587" cy="29546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l" eaLnBrk="0" hangingPunct="0"/>
            <a:r>
              <a:rPr lang="en-GB" sz="2000" dirty="0"/>
              <a:t>The problem with problems:</a:t>
            </a:r>
          </a:p>
          <a:p>
            <a:pPr algn="l" eaLnBrk="0" hangingPunct="0"/>
            <a:endParaRPr lang="en-GB" sz="2000" dirty="0"/>
          </a:p>
          <a:p>
            <a:pPr algn="l" eaLnBrk="0" hangingPunct="0">
              <a:buFontTx/>
              <a:buChar char="•"/>
            </a:pPr>
            <a:r>
              <a:rPr lang="en-GB" sz="2000" dirty="0"/>
              <a:t>  </a:t>
            </a:r>
            <a:r>
              <a:rPr lang="en-GB" sz="1800" dirty="0"/>
              <a:t>Problems expressed as solutions e.g. </a:t>
            </a:r>
          </a:p>
          <a:p>
            <a:pPr lvl="3" eaLnBrk="0" hangingPunct="0"/>
            <a:r>
              <a:rPr lang="en-GB" i="1" dirty="0"/>
              <a:t>“We need more space”</a:t>
            </a:r>
            <a:r>
              <a:rPr lang="en-GB" dirty="0"/>
              <a:t> rather than “</a:t>
            </a:r>
            <a:r>
              <a:rPr lang="en-GB" i="1" dirty="0"/>
              <a:t>Work area is congested”</a:t>
            </a:r>
            <a:r>
              <a:rPr lang="en-GB" dirty="0"/>
              <a:t>.</a:t>
            </a:r>
          </a:p>
          <a:p>
            <a:pPr algn="l" eaLnBrk="0" hangingPunct="0"/>
            <a:endParaRPr lang="en-GB" sz="1800" dirty="0"/>
          </a:p>
          <a:p>
            <a:pPr algn="l" eaLnBrk="0" hangingPunct="0">
              <a:buFontTx/>
              <a:buChar char="•"/>
            </a:pPr>
            <a:r>
              <a:rPr lang="en-GB" sz="1800" dirty="0"/>
              <a:t>  Problem statements too general or too global e.g. </a:t>
            </a:r>
            <a:endParaRPr lang="en-GB" dirty="0"/>
          </a:p>
          <a:p>
            <a:pPr lvl="3" eaLnBrk="0" hangingPunct="0"/>
            <a:r>
              <a:rPr lang="en-GB" i="1" dirty="0"/>
              <a:t>“Poor communication”</a:t>
            </a:r>
            <a:endParaRPr lang="en-GB" dirty="0"/>
          </a:p>
          <a:p>
            <a:pPr algn="l" eaLnBrk="0" hangingPunct="0">
              <a:buFontTx/>
              <a:buChar char="•"/>
            </a:pPr>
            <a:endParaRPr lang="en-GB" sz="1800" dirty="0"/>
          </a:p>
          <a:p>
            <a:pPr algn="l" eaLnBrk="0" hangingPunct="0">
              <a:buFontTx/>
              <a:buChar char="•"/>
            </a:pPr>
            <a:r>
              <a:rPr lang="en-GB" sz="1800" dirty="0"/>
              <a:t>  Members have different reasons for addressing the problem</a:t>
            </a:r>
          </a:p>
          <a:p>
            <a:pPr algn="l" eaLnBrk="0" hangingPunct="0"/>
            <a:endParaRPr lang="en-GB" sz="1800" dirty="0"/>
          </a:p>
        </p:txBody>
      </p:sp>
      <p:sp>
        <p:nvSpPr>
          <p:cNvPr id="240647" name="Rectangle 2"/>
          <p:cNvSpPr txBox="1">
            <a:spLocks noChangeArrowheads="1"/>
          </p:cNvSpPr>
          <p:nvPr/>
        </p:nvSpPr>
        <p:spPr bwMode="auto">
          <a:xfrm>
            <a:off x="1308476" y="305955"/>
            <a:ext cx="7618413" cy="350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l"/>
            <a:r>
              <a:rPr lang="en-GB" sz="2200" b="1" dirty="0">
                <a:solidFill>
                  <a:schemeClr val="tx2"/>
                </a:solidFill>
              </a:rPr>
              <a:t>Problem Solving and Decision Making </a:t>
            </a:r>
          </a:p>
          <a:p>
            <a:pPr algn="l"/>
            <a:r>
              <a:rPr lang="en-US" sz="2200" dirty="0">
                <a:solidFill>
                  <a:schemeClr val="tx2"/>
                </a:solidFill>
              </a:rPr>
              <a:t>Why Define a problem clearly?</a:t>
            </a:r>
          </a:p>
        </p:txBody>
      </p:sp>
    </p:spTree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1667" name="Slide Number Placeholder 2"/>
          <p:cNvSpPr>
            <a:spLocks noGrp="1"/>
          </p:cNvSpPr>
          <p:nvPr>
            <p:ph type="sldNum" sz="quarter" idx="11"/>
          </p:nvPr>
        </p:nvSpPr>
        <p:spPr>
          <a:noFill/>
        </p:spPr>
        <p:txBody>
          <a:bodyPr/>
          <a:lstStyle/>
          <a:p>
            <a:fld id="{0383B221-AF9B-4DE5-B89C-8027F9DBAF30}" type="slidenum">
              <a:rPr lang="en-GB">
                <a:latin typeface="Arial" charset="0"/>
                <a:cs typeface="Arial" charset="0"/>
              </a:rPr>
              <a:pPr/>
              <a:t>12</a:t>
            </a:fld>
            <a:endParaRPr lang="en-GB">
              <a:latin typeface="Arial" charset="0"/>
              <a:cs typeface="Arial" charset="0"/>
            </a:endParaRPr>
          </a:p>
        </p:txBody>
      </p:sp>
      <p:sp>
        <p:nvSpPr>
          <p:cNvPr id="24166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28600"/>
            <a:ext cx="8724900" cy="1295400"/>
          </a:xfrm>
          <a:noFill/>
        </p:spPr>
        <p:txBody>
          <a:bodyPr/>
          <a:lstStyle/>
          <a:p>
            <a:pPr eaLnBrk="1" hangingPunct="1">
              <a:buClr>
                <a:schemeClr val="tx1"/>
              </a:buClr>
            </a:pPr>
            <a:r>
              <a:rPr lang="en-GB" sz="2800"/>
              <a:t> </a:t>
            </a:r>
          </a:p>
        </p:txBody>
      </p:sp>
      <p:sp>
        <p:nvSpPr>
          <p:cNvPr id="241669" name="Text Box 4"/>
          <p:cNvSpPr txBox="1">
            <a:spLocks noChangeArrowheads="1"/>
          </p:cNvSpPr>
          <p:nvPr/>
        </p:nvSpPr>
        <p:spPr bwMode="auto">
          <a:xfrm>
            <a:off x="1403648" y="1844824"/>
            <a:ext cx="8383587" cy="405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l" eaLnBrk="0" hangingPunct="0"/>
            <a:r>
              <a:rPr lang="en-GB" sz="2000" dirty="0"/>
              <a:t>To define a problem</a:t>
            </a:r>
          </a:p>
          <a:p>
            <a:pPr algn="l" eaLnBrk="0" hangingPunct="0"/>
            <a:endParaRPr lang="en-GB" sz="2000" dirty="0"/>
          </a:p>
          <a:p>
            <a:pPr algn="l" eaLnBrk="0" hangingPunct="0"/>
            <a:r>
              <a:rPr lang="en-GB" sz="2000" dirty="0"/>
              <a:t>Answer the question ‘What has deviated…’  </a:t>
            </a:r>
          </a:p>
          <a:p>
            <a:pPr algn="l" eaLnBrk="0" hangingPunct="0"/>
            <a:endParaRPr lang="en-GB" sz="2000" dirty="0"/>
          </a:p>
          <a:p>
            <a:pPr algn="l" eaLnBrk="0" hangingPunct="0"/>
            <a:r>
              <a:rPr lang="en-GB" sz="2000" dirty="0"/>
              <a:t>The answer should have an</a:t>
            </a:r>
          </a:p>
          <a:p>
            <a:pPr algn="l" eaLnBrk="0" hangingPunct="0"/>
            <a:endParaRPr lang="en-GB" sz="2000" dirty="0"/>
          </a:p>
          <a:p>
            <a:pPr algn="l" eaLnBrk="0" hangingPunct="0"/>
            <a:r>
              <a:rPr lang="en-GB" sz="2000" b="1" dirty="0"/>
              <a:t>Object </a:t>
            </a:r>
            <a:r>
              <a:rPr lang="en-GB" sz="2000" dirty="0"/>
              <a:t>                   &amp;              a </a:t>
            </a:r>
            <a:r>
              <a:rPr lang="en-GB" sz="2000" b="1" dirty="0"/>
              <a:t>deviation</a:t>
            </a:r>
            <a:r>
              <a:rPr lang="en-GB" sz="2000" dirty="0"/>
              <a:t> </a:t>
            </a:r>
          </a:p>
          <a:p>
            <a:pPr algn="l" eaLnBrk="0" hangingPunct="0"/>
            <a:endParaRPr lang="en-GB" sz="2000" dirty="0"/>
          </a:p>
          <a:p>
            <a:pPr algn="l" eaLnBrk="0" hangingPunct="0"/>
            <a:r>
              <a:rPr lang="en-GB" sz="2000" dirty="0"/>
              <a:t>e.g.</a:t>
            </a:r>
          </a:p>
          <a:p>
            <a:pPr algn="l" eaLnBrk="0" hangingPunct="0"/>
            <a:r>
              <a:rPr lang="en-GB" sz="2000" dirty="0"/>
              <a:t>Kettle			won’t heat the water</a:t>
            </a:r>
          </a:p>
          <a:p>
            <a:pPr algn="l" eaLnBrk="0" hangingPunct="0"/>
            <a:r>
              <a:rPr lang="en-GB" sz="2000" dirty="0"/>
              <a:t>Kettle			heats water too slowly</a:t>
            </a:r>
          </a:p>
          <a:p>
            <a:pPr algn="l" eaLnBrk="0" hangingPunct="0">
              <a:buFontTx/>
              <a:buChar char="•"/>
            </a:pPr>
            <a:endParaRPr lang="en-GB" sz="2000" dirty="0"/>
          </a:p>
          <a:p>
            <a:pPr algn="l" eaLnBrk="0" hangingPunct="0"/>
            <a:endParaRPr lang="en-GB" sz="2000" dirty="0"/>
          </a:p>
        </p:txBody>
      </p:sp>
      <p:sp>
        <p:nvSpPr>
          <p:cNvPr id="241670" name="Rectangle 2"/>
          <p:cNvSpPr txBox="1">
            <a:spLocks noChangeArrowheads="1"/>
          </p:cNvSpPr>
          <p:nvPr/>
        </p:nvSpPr>
        <p:spPr bwMode="auto">
          <a:xfrm>
            <a:off x="1173162" y="319809"/>
            <a:ext cx="7618413" cy="350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l"/>
            <a:r>
              <a:rPr lang="en-GB" sz="2200" b="1" dirty="0">
                <a:solidFill>
                  <a:schemeClr val="tx2"/>
                </a:solidFill>
              </a:rPr>
              <a:t>Problem Solving and Decision Making </a:t>
            </a:r>
            <a:br>
              <a:rPr lang="en-GB" sz="2200" b="1" dirty="0">
                <a:solidFill>
                  <a:schemeClr val="tx2"/>
                </a:solidFill>
              </a:rPr>
            </a:br>
            <a:r>
              <a:rPr lang="en-GB" sz="2200" dirty="0">
                <a:solidFill>
                  <a:schemeClr val="tx2"/>
                </a:solidFill>
              </a:rPr>
              <a:t>Defining problems clearly</a:t>
            </a:r>
            <a:endParaRPr lang="en-US" sz="2200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2691" name="Slide Number Placeholder 2"/>
          <p:cNvSpPr>
            <a:spLocks noGrp="1"/>
          </p:cNvSpPr>
          <p:nvPr>
            <p:ph type="sldNum" sz="quarter" idx="11"/>
          </p:nvPr>
        </p:nvSpPr>
        <p:spPr>
          <a:noFill/>
        </p:spPr>
        <p:txBody>
          <a:bodyPr/>
          <a:lstStyle/>
          <a:p>
            <a:fld id="{C8FAABDA-7D39-4551-A1F2-E28DF75A95E0}" type="slidenum">
              <a:rPr lang="en-GB">
                <a:latin typeface="Arial" charset="0"/>
                <a:cs typeface="Arial" charset="0"/>
              </a:rPr>
              <a:pPr/>
              <a:t>13</a:t>
            </a:fld>
            <a:endParaRPr lang="en-GB">
              <a:latin typeface="Arial" charset="0"/>
              <a:cs typeface="Arial" charset="0"/>
            </a:endParaRPr>
          </a:p>
        </p:txBody>
      </p:sp>
      <p:grpSp>
        <p:nvGrpSpPr>
          <p:cNvPr id="2" name="Group 21"/>
          <p:cNvGrpSpPr>
            <a:grpSpLocks/>
          </p:cNvGrpSpPr>
          <p:nvPr/>
        </p:nvGrpSpPr>
        <p:grpSpPr bwMode="auto">
          <a:xfrm>
            <a:off x="2886218" y="836712"/>
            <a:ext cx="5934075" cy="4762500"/>
            <a:chOff x="858" y="745"/>
            <a:chExt cx="3738" cy="3000"/>
          </a:xfrm>
        </p:grpSpPr>
        <p:sp>
          <p:nvSpPr>
            <p:cNvPr id="242696" name="Rectangle 4"/>
            <p:cNvSpPr>
              <a:spLocks noChangeArrowheads="1"/>
            </p:cNvSpPr>
            <p:nvPr/>
          </p:nvSpPr>
          <p:spPr bwMode="auto">
            <a:xfrm>
              <a:off x="1464" y="745"/>
              <a:ext cx="3004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l"/>
              <a:r>
                <a:rPr lang="en-GB" sz="1800" b="1" dirty="0"/>
                <a:t>Object </a:t>
              </a:r>
              <a:r>
                <a:rPr lang="en-GB" sz="1800" dirty="0"/>
                <a:t>              &amp;              a </a:t>
              </a:r>
              <a:r>
                <a:rPr lang="en-GB" sz="1800" b="1" dirty="0"/>
                <a:t>deviation</a:t>
              </a:r>
              <a:endParaRPr lang="en-US" sz="1800" b="1" dirty="0"/>
            </a:p>
          </p:txBody>
        </p:sp>
        <p:sp>
          <p:nvSpPr>
            <p:cNvPr id="242697" name="Rectangle 5"/>
            <p:cNvSpPr>
              <a:spLocks noChangeArrowheads="1"/>
            </p:cNvSpPr>
            <p:nvPr/>
          </p:nvSpPr>
          <p:spPr bwMode="auto">
            <a:xfrm>
              <a:off x="858" y="1186"/>
              <a:ext cx="3738" cy="255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>
              <a:spAutoFit/>
            </a:bodyPr>
            <a:lstStyle/>
            <a:p>
              <a:pPr algn="l"/>
              <a:r>
                <a:rPr lang="en-GB" sz="2000" b="1" dirty="0"/>
                <a:t>My PC                                      won’t work</a:t>
              </a:r>
            </a:p>
            <a:p>
              <a:pPr algn="l"/>
              <a:endParaRPr lang="en-GB" sz="2000" b="1" dirty="0"/>
            </a:p>
            <a:p>
              <a:pPr algn="l"/>
              <a:endParaRPr lang="en-GB" sz="2000" b="1" dirty="0"/>
            </a:p>
            <a:p>
              <a:pPr algn="l"/>
              <a:r>
                <a:rPr lang="en-GB" sz="2000" b="1" dirty="0"/>
                <a:t>  My PC 	                won’t connect to</a:t>
              </a:r>
            </a:p>
            <a:p>
              <a:pPr algn="l"/>
              <a:r>
                <a:rPr lang="en-GB" sz="2000" b="1" dirty="0"/>
                <a:t>                                          internet</a:t>
              </a:r>
            </a:p>
            <a:p>
              <a:pPr algn="l"/>
              <a:endParaRPr lang="en-GB" sz="2000" b="1" dirty="0"/>
            </a:p>
            <a:p>
              <a:pPr algn="l"/>
              <a:endParaRPr lang="en-GB" sz="2000" b="1" dirty="0"/>
            </a:p>
            <a:p>
              <a:pPr algn="l"/>
              <a:r>
                <a:rPr lang="en-GB" sz="2000" b="1" dirty="0"/>
                <a:t>     My Dell 600                                    won’t                        					connect  				               to the      </a:t>
              </a:r>
            </a:p>
            <a:p>
              <a:pPr algn="l"/>
              <a:r>
                <a:rPr lang="en-GB" sz="2000" b="1" dirty="0"/>
                <a:t>                                                     	internet</a:t>
              </a:r>
            </a:p>
            <a:p>
              <a:endParaRPr lang="en-GB" sz="2000" b="1" dirty="0"/>
            </a:p>
            <a:p>
              <a:endParaRPr lang="en-US" sz="1800" b="1" dirty="0"/>
            </a:p>
          </p:txBody>
        </p:sp>
        <p:sp>
          <p:nvSpPr>
            <p:cNvPr id="242698" name="AutoShape 8"/>
            <p:cNvSpPr>
              <a:spLocks noChangeArrowheads="1"/>
            </p:cNvSpPr>
            <p:nvPr/>
          </p:nvSpPr>
          <p:spPr bwMode="auto">
            <a:xfrm>
              <a:off x="2764" y="1511"/>
              <a:ext cx="192" cy="240"/>
            </a:xfrm>
            <a:prstGeom prst="downArrow">
              <a:avLst>
                <a:gd name="adj1" fmla="val 50000"/>
                <a:gd name="adj2" fmla="val 31250"/>
              </a:avLst>
            </a:prstGeom>
            <a:solidFill>
              <a:srgbClr val="0000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l"/>
              <a:endParaRPr lang="en-US" sz="1800"/>
            </a:p>
          </p:txBody>
        </p:sp>
        <p:sp>
          <p:nvSpPr>
            <p:cNvPr id="242699" name="AutoShape 9"/>
            <p:cNvSpPr>
              <a:spLocks noChangeArrowheads="1"/>
            </p:cNvSpPr>
            <p:nvPr/>
          </p:nvSpPr>
          <p:spPr bwMode="auto">
            <a:xfrm>
              <a:off x="2774" y="2212"/>
              <a:ext cx="192" cy="240"/>
            </a:xfrm>
            <a:prstGeom prst="downArrow">
              <a:avLst>
                <a:gd name="adj1" fmla="val 50000"/>
                <a:gd name="adj2" fmla="val 31250"/>
              </a:avLst>
            </a:prstGeom>
            <a:solidFill>
              <a:srgbClr val="0000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l"/>
              <a:endParaRPr lang="en-US" sz="1800"/>
            </a:p>
          </p:txBody>
        </p:sp>
        <p:grpSp>
          <p:nvGrpSpPr>
            <p:cNvPr id="3" name="Group 20"/>
            <p:cNvGrpSpPr>
              <a:grpSpLocks/>
            </p:cNvGrpSpPr>
            <p:nvPr/>
          </p:nvGrpSpPr>
          <p:grpSpPr bwMode="auto">
            <a:xfrm>
              <a:off x="1366" y="1081"/>
              <a:ext cx="3032" cy="2208"/>
              <a:chOff x="1246" y="1081"/>
              <a:chExt cx="3032" cy="2208"/>
            </a:xfrm>
          </p:grpSpPr>
          <p:sp>
            <p:nvSpPr>
              <p:cNvPr id="242703" name="Line 10"/>
              <p:cNvSpPr>
                <a:spLocks noChangeShapeType="1"/>
              </p:cNvSpPr>
              <p:nvPr/>
            </p:nvSpPr>
            <p:spPr bwMode="auto">
              <a:xfrm>
                <a:off x="1254" y="1081"/>
                <a:ext cx="3024" cy="0"/>
              </a:xfrm>
              <a:prstGeom prst="line">
                <a:avLst/>
              </a:prstGeom>
              <a:noFill/>
              <a:ln w="254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42704" name="Line 11"/>
              <p:cNvSpPr>
                <a:spLocks noChangeShapeType="1"/>
              </p:cNvSpPr>
              <p:nvPr/>
            </p:nvSpPr>
            <p:spPr bwMode="auto">
              <a:xfrm>
                <a:off x="1246" y="1081"/>
                <a:ext cx="768" cy="1584"/>
              </a:xfrm>
              <a:prstGeom prst="line">
                <a:avLst/>
              </a:prstGeom>
              <a:noFill/>
              <a:ln w="254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42705" name="Line 12"/>
              <p:cNvSpPr>
                <a:spLocks noChangeShapeType="1"/>
              </p:cNvSpPr>
              <p:nvPr/>
            </p:nvSpPr>
            <p:spPr bwMode="auto">
              <a:xfrm flipH="1">
                <a:off x="3454" y="1081"/>
                <a:ext cx="816" cy="1584"/>
              </a:xfrm>
              <a:prstGeom prst="line">
                <a:avLst/>
              </a:prstGeom>
              <a:noFill/>
              <a:ln w="254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42706" name="Line 13"/>
              <p:cNvSpPr>
                <a:spLocks noChangeShapeType="1"/>
              </p:cNvSpPr>
              <p:nvPr/>
            </p:nvSpPr>
            <p:spPr bwMode="auto">
              <a:xfrm>
                <a:off x="2014" y="2665"/>
                <a:ext cx="0" cy="624"/>
              </a:xfrm>
              <a:prstGeom prst="line">
                <a:avLst/>
              </a:prstGeom>
              <a:noFill/>
              <a:ln w="254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42707" name="Line 14"/>
              <p:cNvSpPr>
                <a:spLocks noChangeShapeType="1"/>
              </p:cNvSpPr>
              <p:nvPr/>
            </p:nvSpPr>
            <p:spPr bwMode="auto">
              <a:xfrm>
                <a:off x="3454" y="2665"/>
                <a:ext cx="0" cy="624"/>
              </a:xfrm>
              <a:prstGeom prst="line">
                <a:avLst/>
              </a:prstGeom>
              <a:noFill/>
              <a:ln w="254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42708" name="Line 15"/>
              <p:cNvSpPr>
                <a:spLocks noChangeShapeType="1"/>
              </p:cNvSpPr>
              <p:nvPr/>
            </p:nvSpPr>
            <p:spPr bwMode="auto">
              <a:xfrm>
                <a:off x="2014" y="3289"/>
                <a:ext cx="1440" cy="0"/>
              </a:xfrm>
              <a:prstGeom prst="line">
                <a:avLst/>
              </a:prstGeom>
              <a:noFill/>
              <a:ln w="254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242701" name="AutoShape 16"/>
            <p:cNvSpPr>
              <a:spLocks noChangeArrowheads="1"/>
            </p:cNvSpPr>
            <p:nvPr/>
          </p:nvSpPr>
          <p:spPr bwMode="auto">
            <a:xfrm>
              <a:off x="2774" y="2713"/>
              <a:ext cx="192" cy="432"/>
            </a:xfrm>
            <a:prstGeom prst="downArrow">
              <a:avLst>
                <a:gd name="adj1" fmla="val 50000"/>
                <a:gd name="adj2" fmla="val 56250"/>
              </a:avLst>
            </a:prstGeom>
            <a:solidFill>
              <a:srgbClr val="0000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l"/>
              <a:endParaRPr lang="en-US" sz="1800"/>
            </a:p>
          </p:txBody>
        </p:sp>
        <p:sp>
          <p:nvSpPr>
            <p:cNvPr id="242702" name="Rectangle 17"/>
            <p:cNvSpPr>
              <a:spLocks noChangeArrowheads="1"/>
            </p:cNvSpPr>
            <p:nvPr/>
          </p:nvSpPr>
          <p:spPr bwMode="auto">
            <a:xfrm>
              <a:off x="948" y="3337"/>
              <a:ext cx="3378" cy="25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>
              <a:spAutoFit/>
            </a:bodyPr>
            <a:lstStyle/>
            <a:p>
              <a:pPr algn="l">
                <a:spcBef>
                  <a:spcPct val="50000"/>
                </a:spcBef>
              </a:pPr>
              <a:r>
                <a:rPr lang="en-GB" sz="2000" b="1" u="sng" dirty="0"/>
                <a:t>My Dell 600 won’t connect to the internet</a:t>
              </a:r>
            </a:p>
          </p:txBody>
        </p:sp>
      </p:grpSp>
      <p:sp>
        <p:nvSpPr>
          <p:cNvPr id="242693" name="Rectangle 2"/>
          <p:cNvSpPr txBox="1">
            <a:spLocks noChangeArrowheads="1"/>
          </p:cNvSpPr>
          <p:nvPr/>
        </p:nvSpPr>
        <p:spPr bwMode="auto">
          <a:xfrm>
            <a:off x="1525587" y="123031"/>
            <a:ext cx="7618413" cy="350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l"/>
            <a:r>
              <a:rPr lang="en-GB" sz="2200" b="1" dirty="0">
                <a:solidFill>
                  <a:schemeClr val="tx2"/>
                </a:solidFill>
              </a:rPr>
              <a:t>Problem Solving and Decision Making </a:t>
            </a:r>
            <a:br>
              <a:rPr lang="en-GB" sz="2200" b="1" dirty="0">
                <a:solidFill>
                  <a:schemeClr val="tx2"/>
                </a:solidFill>
              </a:rPr>
            </a:br>
            <a:r>
              <a:rPr lang="en-GB" sz="2200" dirty="0">
                <a:solidFill>
                  <a:schemeClr val="tx2"/>
                </a:solidFill>
              </a:rPr>
              <a:t>Defining problems clearly</a:t>
            </a:r>
            <a:endParaRPr lang="en-US" sz="2200" dirty="0">
              <a:solidFill>
                <a:schemeClr val="tx2"/>
              </a:solidFill>
            </a:endParaRPr>
          </a:p>
        </p:txBody>
      </p:sp>
      <p:sp>
        <p:nvSpPr>
          <p:cNvPr id="242694" name="Slide Number Placeholder 17"/>
          <p:cNvSpPr txBox="1">
            <a:spLocks noGrp="1"/>
          </p:cNvSpPr>
          <p:nvPr/>
        </p:nvSpPr>
        <p:spPr bwMode="auto">
          <a:xfrm>
            <a:off x="8561388" y="6475413"/>
            <a:ext cx="171450" cy="122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algn="r"/>
            <a:fld id="{3C4567C1-6773-4C1F-A945-7896A151F34D}" type="slidenum">
              <a:rPr lang="en-GB"/>
              <a:pPr algn="r"/>
              <a:t>13</a:t>
            </a:fld>
            <a:endParaRPr lang="en-GB"/>
          </a:p>
        </p:txBody>
      </p:sp>
      <p:sp>
        <p:nvSpPr>
          <p:cNvPr id="242695" name="Rectangle 18"/>
          <p:cNvSpPr>
            <a:spLocks noChangeArrowheads="1"/>
          </p:cNvSpPr>
          <p:nvPr/>
        </p:nvSpPr>
        <p:spPr bwMode="auto">
          <a:xfrm>
            <a:off x="181000" y="1916832"/>
            <a:ext cx="1785913" cy="36625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sz="1600" dirty="0"/>
              <a:t>Try &amp; be as specific as possible: </a:t>
            </a:r>
          </a:p>
          <a:p>
            <a:pPr algn="l">
              <a:spcBef>
                <a:spcPct val="50000"/>
              </a:spcBef>
            </a:pPr>
            <a:r>
              <a:rPr lang="en-GB" sz="1600" b="1" dirty="0"/>
              <a:t>Five Whys </a:t>
            </a:r>
            <a:r>
              <a:rPr lang="en-GB" sz="1600" dirty="0"/>
              <a:t>can help us uncover the most specific problem statement in order to set as accurate as possible a starting point to determine root cause.</a:t>
            </a:r>
          </a:p>
        </p:txBody>
      </p:sp>
    </p:spTree>
  </p:cSld>
  <p:clrMapOvr>
    <a:masterClrMapping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907" name="Slide Number Placeholder 2"/>
          <p:cNvSpPr>
            <a:spLocks noGrp="1"/>
          </p:cNvSpPr>
          <p:nvPr>
            <p:ph type="sldNum" sz="quarter" idx="11"/>
          </p:nvPr>
        </p:nvSpPr>
        <p:spPr>
          <a:noFill/>
        </p:spPr>
        <p:txBody>
          <a:bodyPr/>
          <a:lstStyle/>
          <a:p>
            <a:fld id="{8ED33DBE-BF4C-4225-BFA3-6830FFC43B78}" type="slidenum">
              <a:rPr lang="en-GB">
                <a:latin typeface="Arial" charset="0"/>
                <a:cs typeface="Arial" charset="0"/>
              </a:rPr>
              <a:pPr/>
              <a:t>14</a:t>
            </a:fld>
            <a:endParaRPr lang="en-GB">
              <a:latin typeface="Arial" charset="0"/>
              <a:cs typeface="Arial" charset="0"/>
            </a:endParaRPr>
          </a:p>
        </p:txBody>
      </p:sp>
      <p:sp>
        <p:nvSpPr>
          <p:cNvPr id="251908" name="Text Box 2"/>
          <p:cNvSpPr txBox="1">
            <a:spLocks noChangeArrowheads="1"/>
          </p:cNvSpPr>
          <p:nvPr/>
        </p:nvSpPr>
        <p:spPr bwMode="auto">
          <a:xfrm>
            <a:off x="760413" y="953387"/>
            <a:ext cx="8383587" cy="4516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l" eaLnBrk="0" hangingPunct="0"/>
            <a:r>
              <a:rPr lang="en-GB" sz="2000" dirty="0"/>
              <a:t>Some points to consider when solving problems and working as a group:</a:t>
            </a:r>
            <a:endParaRPr lang="en-GB" sz="1600" dirty="0"/>
          </a:p>
          <a:p>
            <a:pPr algn="l" eaLnBrk="0" hangingPunct="0">
              <a:buFontTx/>
              <a:buChar char="•"/>
            </a:pPr>
            <a:endParaRPr lang="en-GB" sz="1600" dirty="0"/>
          </a:p>
          <a:p>
            <a:pPr algn="l" eaLnBrk="0" hangingPunct="0">
              <a:buFontTx/>
              <a:buChar char="•"/>
            </a:pPr>
            <a:r>
              <a:rPr lang="en-GB" sz="1600" dirty="0"/>
              <a:t>  </a:t>
            </a:r>
            <a:r>
              <a:rPr lang="en-GB" sz="1800" dirty="0"/>
              <a:t>Be open minded</a:t>
            </a:r>
          </a:p>
          <a:p>
            <a:pPr algn="l" eaLnBrk="0" hangingPunct="0">
              <a:buFontTx/>
              <a:buChar char="•"/>
            </a:pPr>
            <a:r>
              <a:rPr lang="en-GB" sz="1800" dirty="0"/>
              <a:t>  Consider the total situation</a:t>
            </a:r>
          </a:p>
          <a:p>
            <a:pPr algn="l" eaLnBrk="0" hangingPunct="0">
              <a:buFontTx/>
              <a:buChar char="•"/>
            </a:pPr>
            <a:r>
              <a:rPr lang="en-GB" sz="1800" dirty="0"/>
              <a:t>  </a:t>
            </a:r>
            <a:r>
              <a:rPr lang="en-GB" sz="1800" b="1" dirty="0"/>
              <a:t>Work only off factual evidence</a:t>
            </a:r>
          </a:p>
          <a:p>
            <a:pPr algn="l" eaLnBrk="0" hangingPunct="0">
              <a:buFontTx/>
              <a:buChar char="•"/>
            </a:pPr>
            <a:r>
              <a:rPr lang="en-GB" sz="1800" dirty="0"/>
              <a:t>  Seek as much precision as the subject permits</a:t>
            </a:r>
          </a:p>
          <a:p>
            <a:pPr algn="l" eaLnBrk="0" hangingPunct="0">
              <a:buFontTx/>
              <a:buChar char="•"/>
            </a:pPr>
            <a:r>
              <a:rPr lang="en-GB" sz="1800" dirty="0"/>
              <a:t>  Deal in an orderly manner with the parts of a complex whole</a:t>
            </a:r>
          </a:p>
          <a:p>
            <a:pPr algn="l" eaLnBrk="0" hangingPunct="0">
              <a:buFontTx/>
              <a:buChar char="•"/>
            </a:pPr>
            <a:r>
              <a:rPr lang="en-GB" sz="1800" dirty="0"/>
              <a:t>  Look for alternatives</a:t>
            </a:r>
          </a:p>
          <a:p>
            <a:pPr algn="l" eaLnBrk="0" hangingPunct="0">
              <a:buFontTx/>
              <a:buChar char="•"/>
            </a:pPr>
            <a:r>
              <a:rPr lang="en-GB" sz="1800" dirty="0"/>
              <a:t>  Seek reasons – logical progression</a:t>
            </a:r>
          </a:p>
          <a:p>
            <a:pPr algn="l" eaLnBrk="0" hangingPunct="0">
              <a:buFontTx/>
              <a:buChar char="•"/>
            </a:pPr>
            <a:r>
              <a:rPr lang="en-GB" sz="1800" dirty="0"/>
              <a:t>  Seek a clear statement of the issue</a:t>
            </a:r>
          </a:p>
          <a:p>
            <a:pPr algn="l" eaLnBrk="0" hangingPunct="0">
              <a:buFontTx/>
              <a:buChar char="•"/>
            </a:pPr>
            <a:r>
              <a:rPr lang="en-GB" sz="1800" dirty="0"/>
              <a:t>  Keep in mind the original or basic concern</a:t>
            </a:r>
          </a:p>
          <a:p>
            <a:pPr algn="l" eaLnBrk="0" hangingPunct="0">
              <a:buFontTx/>
              <a:buChar char="•"/>
            </a:pPr>
            <a:r>
              <a:rPr lang="en-GB" sz="1800" dirty="0"/>
              <a:t>  Use and mention credible sources – knowledge and experience</a:t>
            </a:r>
          </a:p>
          <a:p>
            <a:pPr algn="l" eaLnBrk="0" hangingPunct="0">
              <a:buFontTx/>
              <a:buChar char="•"/>
            </a:pPr>
            <a:r>
              <a:rPr lang="en-GB" sz="1800" dirty="0"/>
              <a:t>  Remain relevant to the point</a:t>
            </a:r>
          </a:p>
          <a:p>
            <a:pPr algn="l" eaLnBrk="0" hangingPunct="0">
              <a:buFontTx/>
              <a:buChar char="•"/>
            </a:pPr>
            <a:r>
              <a:rPr lang="en-GB" sz="1800" dirty="0"/>
              <a:t>  Be sensitive of others’ feelings, level of knowledge &amp; degree of sophistication</a:t>
            </a:r>
          </a:p>
          <a:p>
            <a:pPr algn="l" eaLnBrk="0" hangingPunct="0">
              <a:buFontTx/>
              <a:buChar char="•"/>
            </a:pPr>
            <a:endParaRPr lang="en-GB" sz="1800" dirty="0"/>
          </a:p>
          <a:p>
            <a:pPr algn="l" eaLnBrk="0" hangingPunct="0"/>
            <a:r>
              <a:rPr lang="en-GB" sz="2000" dirty="0"/>
              <a:t>Remember, always try to use common sense </a:t>
            </a:r>
            <a:endParaRPr lang="en-GB" sz="1800" dirty="0"/>
          </a:p>
        </p:txBody>
      </p:sp>
      <p:sp>
        <p:nvSpPr>
          <p:cNvPr id="251909" name="Rectangle 2"/>
          <p:cNvSpPr txBox="1">
            <a:spLocks noChangeArrowheads="1"/>
          </p:cNvSpPr>
          <p:nvPr/>
        </p:nvSpPr>
        <p:spPr bwMode="auto">
          <a:xfrm>
            <a:off x="1525587" y="116632"/>
            <a:ext cx="7618413" cy="815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l"/>
            <a:r>
              <a:rPr lang="en-GB" sz="2200" b="1" dirty="0">
                <a:solidFill>
                  <a:schemeClr val="tx2"/>
                </a:solidFill>
              </a:rPr>
              <a:t>Problem Solving and Decision Making </a:t>
            </a:r>
            <a:endParaRPr lang="en-GB" sz="2200" dirty="0">
              <a:solidFill>
                <a:schemeClr val="tx2"/>
              </a:solidFill>
            </a:endParaRPr>
          </a:p>
          <a:p>
            <a:pPr algn="l"/>
            <a:r>
              <a:rPr lang="en-GB" sz="2200" dirty="0">
                <a:solidFill>
                  <a:schemeClr val="tx2"/>
                </a:solidFill>
              </a:rPr>
              <a:t>Critical Thinking</a:t>
            </a:r>
            <a:endParaRPr lang="en-US" sz="2200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2931" name="Slide Number Placeholder 2"/>
          <p:cNvSpPr>
            <a:spLocks noGrp="1"/>
          </p:cNvSpPr>
          <p:nvPr>
            <p:ph type="sldNum" sz="quarter" idx="11"/>
          </p:nvPr>
        </p:nvSpPr>
        <p:spPr>
          <a:noFill/>
        </p:spPr>
        <p:txBody>
          <a:bodyPr/>
          <a:lstStyle/>
          <a:p>
            <a:fld id="{FCDBB2A2-5FED-45EC-86DA-576AE7102D8E}" type="slidenum">
              <a:rPr lang="en-GB">
                <a:latin typeface="Arial" charset="0"/>
                <a:cs typeface="Arial" charset="0"/>
              </a:rPr>
              <a:pPr/>
              <a:t>15</a:t>
            </a:fld>
            <a:endParaRPr lang="en-GB">
              <a:latin typeface="Arial" charset="0"/>
              <a:cs typeface="Arial" charset="0"/>
            </a:endParaRPr>
          </a:p>
        </p:txBody>
      </p:sp>
      <p:sp>
        <p:nvSpPr>
          <p:cNvPr id="252932" name="Text Box 3"/>
          <p:cNvSpPr txBox="1">
            <a:spLocks noChangeArrowheads="1"/>
          </p:cNvSpPr>
          <p:nvPr/>
        </p:nvSpPr>
        <p:spPr bwMode="auto">
          <a:xfrm>
            <a:off x="384175" y="1389063"/>
            <a:ext cx="8383588" cy="4057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GB" sz="2000" dirty="0"/>
              <a:t>   Being able to ask questions effectively is a key part of                 problem solving and gathering factual and accurate information;</a:t>
            </a:r>
          </a:p>
          <a:p>
            <a:pPr algn="l" eaLnBrk="0" hangingPunct="0"/>
            <a:endParaRPr lang="en-GB" sz="2000" dirty="0"/>
          </a:p>
          <a:p>
            <a:pPr algn="l" eaLnBrk="0" hangingPunct="0">
              <a:buFontTx/>
              <a:buChar char="•"/>
            </a:pPr>
            <a:r>
              <a:rPr lang="en-GB" sz="2000" dirty="0"/>
              <a:t> </a:t>
            </a:r>
            <a:r>
              <a:rPr lang="en-GB" sz="1800" dirty="0"/>
              <a:t>Closed questions</a:t>
            </a:r>
          </a:p>
          <a:p>
            <a:pPr algn="l" eaLnBrk="0" hangingPunct="0"/>
            <a:endParaRPr lang="en-GB" sz="1800" dirty="0"/>
          </a:p>
          <a:p>
            <a:pPr algn="l" eaLnBrk="0" hangingPunct="0">
              <a:buFontTx/>
              <a:buChar char="•"/>
            </a:pPr>
            <a:r>
              <a:rPr lang="en-GB" sz="1800" dirty="0"/>
              <a:t> Open questions</a:t>
            </a:r>
          </a:p>
          <a:p>
            <a:pPr algn="l" eaLnBrk="0" hangingPunct="0"/>
            <a:endParaRPr lang="en-GB" sz="1800" dirty="0"/>
          </a:p>
          <a:p>
            <a:pPr algn="l" eaLnBrk="0" hangingPunct="0">
              <a:buFontTx/>
              <a:buChar char="•"/>
            </a:pPr>
            <a:r>
              <a:rPr lang="en-GB" sz="1800" dirty="0"/>
              <a:t> Reframing</a:t>
            </a:r>
          </a:p>
          <a:p>
            <a:pPr algn="l" eaLnBrk="0" hangingPunct="0"/>
            <a:endParaRPr lang="en-GB" sz="1800" dirty="0"/>
          </a:p>
          <a:p>
            <a:pPr algn="l" eaLnBrk="0" hangingPunct="0">
              <a:buFontTx/>
              <a:buChar char="•"/>
            </a:pPr>
            <a:r>
              <a:rPr lang="en-GB" sz="1800" dirty="0"/>
              <a:t>Questioning to the void</a:t>
            </a:r>
          </a:p>
          <a:p>
            <a:pPr lvl="1" algn="l" eaLnBrk="0" hangingPunct="0">
              <a:buFontTx/>
              <a:buChar char="-"/>
            </a:pPr>
            <a:r>
              <a:rPr lang="en-GB" sz="1600" dirty="0"/>
              <a:t>Turnaround questions</a:t>
            </a:r>
          </a:p>
          <a:p>
            <a:pPr lvl="1" algn="l" eaLnBrk="0" hangingPunct="0">
              <a:buFontTx/>
              <a:buChar char="-"/>
            </a:pPr>
            <a:r>
              <a:rPr lang="en-GB" sz="1600" dirty="0"/>
              <a:t> ‘What else’ questions</a:t>
            </a:r>
          </a:p>
          <a:p>
            <a:pPr lvl="1" algn="l" eaLnBrk="0" hangingPunct="0"/>
            <a:endParaRPr lang="en-GB" sz="2000" dirty="0"/>
          </a:p>
          <a:p>
            <a:pPr algn="l" eaLnBrk="0" hangingPunct="0">
              <a:buFontTx/>
              <a:buChar char="•"/>
            </a:pPr>
            <a:r>
              <a:rPr lang="en-GB" sz="2000" dirty="0"/>
              <a:t> </a:t>
            </a:r>
            <a:r>
              <a:rPr lang="en-GB" sz="1800" dirty="0"/>
              <a:t>Active Listening</a:t>
            </a:r>
          </a:p>
        </p:txBody>
      </p:sp>
      <p:sp>
        <p:nvSpPr>
          <p:cNvPr id="252933" name="Rectangle 2"/>
          <p:cNvSpPr txBox="1">
            <a:spLocks noChangeArrowheads="1"/>
          </p:cNvSpPr>
          <p:nvPr/>
        </p:nvSpPr>
        <p:spPr bwMode="auto">
          <a:xfrm>
            <a:off x="184150" y="298450"/>
            <a:ext cx="7486650" cy="815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l"/>
            <a:r>
              <a:rPr lang="en-GB" sz="2200" b="1">
                <a:solidFill>
                  <a:schemeClr val="tx2"/>
                </a:solidFill>
              </a:rPr>
              <a:t>Problem Solving and Decision Making </a:t>
            </a:r>
            <a:br>
              <a:rPr lang="en-GB" sz="2200" b="1">
                <a:solidFill>
                  <a:schemeClr val="tx2"/>
                </a:solidFill>
              </a:rPr>
            </a:br>
            <a:r>
              <a:rPr lang="en-GB" sz="2200">
                <a:solidFill>
                  <a:schemeClr val="tx2"/>
                </a:solidFill>
              </a:rPr>
              <a:t>Questioning and Listening Skills</a:t>
            </a:r>
            <a:r>
              <a:rPr lang="en-GB" sz="1800" b="1"/>
              <a:t> </a:t>
            </a:r>
            <a:endParaRPr lang="en-US" sz="1800" b="1"/>
          </a:p>
        </p:txBody>
      </p:sp>
    </p:spTree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3955" name="Slide Number Placeholder 2"/>
          <p:cNvSpPr>
            <a:spLocks noGrp="1"/>
          </p:cNvSpPr>
          <p:nvPr>
            <p:ph type="sldNum" sz="quarter" idx="11"/>
          </p:nvPr>
        </p:nvSpPr>
        <p:spPr>
          <a:noFill/>
        </p:spPr>
        <p:txBody>
          <a:bodyPr/>
          <a:lstStyle/>
          <a:p>
            <a:fld id="{2117472C-2E7F-46BE-8338-2A48A3D4FD3A}" type="slidenum">
              <a:rPr lang="en-GB">
                <a:latin typeface="Arial" charset="0"/>
                <a:cs typeface="Arial" charset="0"/>
              </a:rPr>
              <a:pPr/>
              <a:t>16</a:t>
            </a:fld>
            <a:endParaRPr lang="en-GB">
              <a:latin typeface="Arial" charset="0"/>
              <a:cs typeface="Arial" charset="0"/>
            </a:endParaRPr>
          </a:p>
        </p:txBody>
      </p:sp>
      <p:sp>
        <p:nvSpPr>
          <p:cNvPr id="253956" name="Text Box 3"/>
          <p:cNvSpPr txBox="1">
            <a:spLocks noChangeArrowheads="1"/>
          </p:cNvSpPr>
          <p:nvPr/>
        </p:nvSpPr>
        <p:spPr bwMode="auto">
          <a:xfrm>
            <a:off x="539551" y="1052736"/>
            <a:ext cx="8221861" cy="4452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 eaLnBrk="0" hangingPunct="0"/>
            <a:r>
              <a:rPr lang="en-GB" sz="2000" b="1" dirty="0"/>
              <a:t>Important considerations when solving problems;</a:t>
            </a:r>
          </a:p>
          <a:p>
            <a:pPr algn="l" eaLnBrk="0" hangingPunct="0"/>
            <a:endParaRPr lang="en-GB" sz="2000" b="1" dirty="0"/>
          </a:p>
          <a:p>
            <a:pPr algn="l" eaLnBrk="0" hangingPunct="0">
              <a:buFontTx/>
              <a:buChar char="•"/>
            </a:pPr>
            <a:r>
              <a:rPr lang="en-GB" sz="2000" dirty="0"/>
              <a:t> </a:t>
            </a:r>
            <a:r>
              <a:rPr lang="en-GB" sz="1800" dirty="0"/>
              <a:t>Setting Goals (e.g. problem statement)</a:t>
            </a:r>
          </a:p>
          <a:p>
            <a:pPr algn="l" eaLnBrk="0" hangingPunct="0">
              <a:buFontTx/>
              <a:buChar char="•"/>
            </a:pPr>
            <a:r>
              <a:rPr lang="en-GB" sz="1800" dirty="0"/>
              <a:t> Vertical Slice involvement</a:t>
            </a:r>
          </a:p>
          <a:p>
            <a:pPr algn="l" eaLnBrk="0" hangingPunct="0">
              <a:buFontTx/>
              <a:buChar char="•"/>
            </a:pPr>
            <a:r>
              <a:rPr lang="en-GB" sz="1800" dirty="0"/>
              <a:t> Management Support</a:t>
            </a:r>
          </a:p>
          <a:p>
            <a:pPr algn="l" eaLnBrk="0" hangingPunct="0">
              <a:buFontTx/>
              <a:buChar char="•"/>
            </a:pPr>
            <a:r>
              <a:rPr lang="en-GB" sz="1800" dirty="0"/>
              <a:t> Team size</a:t>
            </a:r>
          </a:p>
          <a:p>
            <a:pPr algn="l" eaLnBrk="0" hangingPunct="0">
              <a:buFontTx/>
              <a:buChar char="•"/>
            </a:pPr>
            <a:r>
              <a:rPr lang="en-GB" sz="1800" dirty="0"/>
              <a:t> Awareness of process</a:t>
            </a:r>
          </a:p>
          <a:p>
            <a:pPr algn="l" eaLnBrk="0" hangingPunct="0">
              <a:buFontTx/>
              <a:buChar char="•"/>
            </a:pPr>
            <a:r>
              <a:rPr lang="en-GB" sz="1800" dirty="0"/>
              <a:t> Implementation of action</a:t>
            </a:r>
          </a:p>
          <a:p>
            <a:pPr algn="l" eaLnBrk="0" hangingPunct="0">
              <a:buFontTx/>
              <a:buChar char="•"/>
            </a:pPr>
            <a:r>
              <a:rPr lang="en-GB" sz="1800" dirty="0"/>
              <a:t> Change management – Risk analysis</a:t>
            </a:r>
          </a:p>
          <a:p>
            <a:pPr algn="l" eaLnBrk="0" hangingPunct="0"/>
            <a:endParaRPr lang="en-GB" sz="1800" dirty="0"/>
          </a:p>
          <a:p>
            <a:pPr algn="l" eaLnBrk="0" hangingPunct="0"/>
            <a:r>
              <a:rPr lang="en-GB" sz="2000" dirty="0"/>
              <a:t>These factors can be key critical in determining the success of an effective process and determining root cause – ignoring some of these considerations can lead to ineffective use of process, jumping to false cause and lack of knowledge and experience</a:t>
            </a:r>
          </a:p>
          <a:p>
            <a:pPr algn="l" eaLnBrk="0" hangingPunct="0"/>
            <a:endParaRPr lang="en-GB" sz="2000" dirty="0"/>
          </a:p>
        </p:txBody>
      </p:sp>
      <p:sp>
        <p:nvSpPr>
          <p:cNvPr id="253957" name="Rectangle 2"/>
          <p:cNvSpPr txBox="1">
            <a:spLocks noChangeArrowheads="1"/>
          </p:cNvSpPr>
          <p:nvPr/>
        </p:nvSpPr>
        <p:spPr bwMode="auto">
          <a:xfrm>
            <a:off x="1691680" y="271317"/>
            <a:ext cx="7041093" cy="5653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l"/>
            <a:r>
              <a:rPr lang="en-GB" sz="2200" b="1" dirty="0">
                <a:solidFill>
                  <a:schemeClr val="tx2"/>
                </a:solidFill>
              </a:rPr>
              <a:t>Problem Solving and Decision Making </a:t>
            </a:r>
            <a:br>
              <a:rPr lang="en-GB" sz="2000" dirty="0">
                <a:solidFill>
                  <a:schemeClr val="tx2"/>
                </a:solidFill>
              </a:rPr>
            </a:br>
            <a:r>
              <a:rPr lang="en-GB" sz="2000" dirty="0">
                <a:solidFill>
                  <a:schemeClr val="tx2"/>
                </a:solidFill>
              </a:rPr>
              <a:t>Teamwork</a:t>
            </a:r>
            <a:r>
              <a:rPr lang="en-GB" sz="1800" b="1" dirty="0"/>
              <a:t> </a:t>
            </a:r>
            <a:endParaRPr lang="en-US" sz="1800" b="1" dirty="0"/>
          </a:p>
        </p:txBody>
      </p:sp>
    </p:spTree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ModelThinkers - Creative Problem Solving">
            <a:extLst>
              <a:ext uri="{FF2B5EF4-FFF2-40B4-BE49-F238E27FC236}">
                <a16:creationId xmlns:a16="http://schemas.microsoft.com/office/drawing/2014/main" id="{C6A1FE44-5807-B3D6-F447-F6A34B4C25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700808"/>
            <a:ext cx="6434898" cy="3481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ED66AE9-4747-AD38-8CAC-FDF474E51531}"/>
              </a:ext>
            </a:extLst>
          </p:cNvPr>
          <p:cNvSpPr txBox="1"/>
          <p:nvPr/>
        </p:nvSpPr>
        <p:spPr>
          <a:xfrm>
            <a:off x="827584" y="404664"/>
            <a:ext cx="72008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>
                <a:solidFill>
                  <a:schemeClr val="accent5">
                    <a:lumMod val="50000"/>
                  </a:schemeClr>
                </a:solidFill>
              </a:rPr>
              <a:t>Problem Solving Activity</a:t>
            </a:r>
          </a:p>
        </p:txBody>
      </p:sp>
    </p:spTree>
    <p:extLst>
      <p:ext uri="{BB962C8B-B14F-4D97-AF65-F5344CB8AC3E}">
        <p14:creationId xmlns:p14="http://schemas.microsoft.com/office/powerpoint/2010/main" val="3276372100"/>
      </p:ext>
    </p:extLst>
  </p:cSld>
  <p:clrMapOvr>
    <a:masterClrMapping/>
  </p:clrMapOvr>
  <p:transition spd="med">
    <p:random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45" name="Rectangle 3"/>
          <p:cNvSpPr>
            <a:spLocks noGrp="1" noChangeArrowheads="1"/>
          </p:cNvSpPr>
          <p:nvPr>
            <p:ph idx="1"/>
          </p:nvPr>
        </p:nvSpPr>
        <p:spPr>
          <a:xfrm>
            <a:off x="1058862" y="260648"/>
            <a:ext cx="8085138" cy="4883150"/>
          </a:xfrm>
        </p:spPr>
        <p:txBody>
          <a:bodyPr>
            <a:normAutofit/>
          </a:bodyPr>
          <a:lstStyle/>
          <a:p>
            <a:pPr eaLnBrk="1" hangingPunct="1">
              <a:buClr>
                <a:schemeClr val="tx1"/>
              </a:buClr>
              <a:buFontTx/>
              <a:buNone/>
            </a:pPr>
            <a:r>
              <a:rPr lang="en-GB" dirty="0"/>
              <a:t> </a:t>
            </a:r>
            <a:endParaRPr lang="en-GB" dirty="0">
              <a:cs typeface="Times New Roman" pitchFamily="18" charset="0"/>
            </a:endParaRPr>
          </a:p>
          <a:p>
            <a:pPr eaLnBrk="1" hangingPunct="1">
              <a:buClr>
                <a:schemeClr val="tx1"/>
              </a:buClr>
              <a:buFontTx/>
              <a:buNone/>
            </a:pPr>
            <a:r>
              <a:rPr lang="en-GB" dirty="0"/>
              <a:t>Objectives are:</a:t>
            </a:r>
            <a:endParaRPr lang="en-GB" dirty="0">
              <a:cs typeface="Times New Roman" pitchFamily="18" charset="0"/>
            </a:endParaRPr>
          </a:p>
          <a:p>
            <a:pPr eaLnBrk="1" hangingPunct="1">
              <a:buClr>
                <a:schemeClr val="tx1"/>
              </a:buClr>
              <a:buFontTx/>
              <a:buNone/>
            </a:pPr>
            <a:r>
              <a:rPr lang="en-GB" dirty="0">
                <a:latin typeface="Symbol" pitchFamily="18" charset="2"/>
              </a:rPr>
              <a:t>·</a:t>
            </a:r>
            <a:r>
              <a:rPr lang="en-GB" dirty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en-GB" dirty="0"/>
              <a:t>Identifying a Problem.</a:t>
            </a:r>
            <a:endParaRPr lang="en-GB" dirty="0">
              <a:cs typeface="Times New Roman" pitchFamily="18" charset="0"/>
            </a:endParaRPr>
          </a:p>
          <a:p>
            <a:pPr eaLnBrk="1" hangingPunct="1">
              <a:buClr>
                <a:schemeClr val="tx1"/>
              </a:buClr>
              <a:buFontTx/>
              <a:buNone/>
            </a:pPr>
            <a:r>
              <a:rPr lang="en-GB" dirty="0">
                <a:latin typeface="Symbol" pitchFamily="18" charset="2"/>
              </a:rPr>
              <a:t>·</a:t>
            </a:r>
            <a:r>
              <a:rPr lang="en-GB" dirty="0">
                <a:latin typeface="Times New Roman" pitchFamily="18" charset="0"/>
                <a:cs typeface="Times New Roman" pitchFamily="18" charset="0"/>
              </a:rPr>
              <a:t>  </a:t>
            </a:r>
            <a:r>
              <a:rPr lang="en-GB" dirty="0"/>
              <a:t>Understanding the root cause along with the cause &amp; effect  relationship.</a:t>
            </a:r>
            <a:endParaRPr lang="en-GB" dirty="0">
              <a:cs typeface="Times New Roman" pitchFamily="18" charset="0"/>
            </a:endParaRPr>
          </a:p>
          <a:p>
            <a:pPr eaLnBrk="1" hangingPunct="1">
              <a:buClr>
                <a:schemeClr val="tx1"/>
              </a:buClr>
              <a:buFontTx/>
              <a:buNone/>
            </a:pPr>
            <a:r>
              <a:rPr lang="en-GB" dirty="0">
                <a:latin typeface="Symbol" pitchFamily="18" charset="2"/>
              </a:rPr>
              <a:t>·</a:t>
            </a:r>
            <a:r>
              <a:rPr lang="en-GB" dirty="0">
                <a:latin typeface="Times New Roman" pitchFamily="18" charset="0"/>
                <a:cs typeface="Times New Roman" pitchFamily="18" charset="0"/>
              </a:rPr>
              <a:t>  </a:t>
            </a:r>
            <a:r>
              <a:rPr lang="en-GB" dirty="0"/>
              <a:t>Evaluating options.</a:t>
            </a:r>
            <a:endParaRPr lang="en-GB" dirty="0">
              <a:cs typeface="Times New Roman" pitchFamily="18" charset="0"/>
            </a:endParaRPr>
          </a:p>
          <a:p>
            <a:pPr eaLnBrk="1" hangingPunct="1">
              <a:buClr>
                <a:schemeClr val="tx1"/>
              </a:buClr>
              <a:buFontTx/>
              <a:buNone/>
            </a:pPr>
            <a:r>
              <a:rPr lang="en-GB" dirty="0">
                <a:latin typeface="Symbol" pitchFamily="18" charset="2"/>
              </a:rPr>
              <a:t>·</a:t>
            </a:r>
            <a:r>
              <a:rPr lang="en-GB" dirty="0">
                <a:latin typeface="Times New Roman" pitchFamily="18" charset="0"/>
                <a:cs typeface="Times New Roman" pitchFamily="18" charset="0"/>
              </a:rPr>
              <a:t>  </a:t>
            </a:r>
            <a:r>
              <a:rPr lang="en-GB" dirty="0"/>
              <a:t>Identifying an effective &amp; achievable solution/s.</a:t>
            </a:r>
            <a:endParaRPr lang="en-GB" dirty="0">
              <a:cs typeface="Times New Roman" pitchFamily="18" charset="0"/>
            </a:endParaRPr>
          </a:p>
          <a:p>
            <a:pPr eaLnBrk="1" hangingPunct="1">
              <a:buClr>
                <a:schemeClr val="tx1"/>
              </a:buClr>
              <a:buFontTx/>
              <a:buNone/>
            </a:pPr>
            <a:endParaRPr lang="en-GB" dirty="0"/>
          </a:p>
        </p:txBody>
      </p:sp>
      <p:sp>
        <p:nvSpPr>
          <p:cNvPr id="215043" name="Slide Number Placeholder 4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6734A89-B83A-4859-BA51-66AF905FC6C0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9879166"/>
      </p:ext>
    </p:extLst>
  </p:cSld>
  <p:clrMapOvr>
    <a:masterClrMapping/>
  </p:clrMapOvr>
  <p:transition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9139" name="Slide Number Placeholder 2"/>
          <p:cNvSpPr>
            <a:spLocks noGrp="1"/>
          </p:cNvSpPr>
          <p:nvPr>
            <p:ph type="sldNum" sz="quarter" idx="11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7F944A4-5EFE-46E3-8DB1-7F1DC630CB3A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  <p:sp>
        <p:nvSpPr>
          <p:cNvPr id="21914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820738" y="620713"/>
            <a:ext cx="8323262" cy="4773612"/>
          </a:xfrm>
        </p:spPr>
        <p:txBody>
          <a:bodyPr/>
          <a:lstStyle/>
          <a:p>
            <a:pPr eaLnBrk="1" hangingPunct="1">
              <a:buClr>
                <a:schemeClr val="tx1"/>
              </a:buClr>
            </a:pPr>
            <a:r>
              <a:rPr lang="en-GB" dirty="0"/>
              <a:t>Circles of Influence</a:t>
            </a:r>
          </a:p>
          <a:p>
            <a:pPr eaLnBrk="1" hangingPunct="1">
              <a:buClr>
                <a:schemeClr val="tx1"/>
              </a:buClr>
            </a:pPr>
            <a:r>
              <a:rPr lang="en-GB" dirty="0"/>
              <a:t>Cause and Effect</a:t>
            </a:r>
          </a:p>
          <a:p>
            <a:pPr eaLnBrk="1" hangingPunct="1">
              <a:buClr>
                <a:schemeClr val="tx1"/>
              </a:buClr>
            </a:pPr>
            <a:r>
              <a:rPr lang="en-GB" dirty="0"/>
              <a:t>Solutions</a:t>
            </a:r>
          </a:p>
          <a:p>
            <a:pPr eaLnBrk="1" hangingPunct="1">
              <a:buClr>
                <a:schemeClr val="tx1"/>
              </a:buClr>
            </a:pPr>
            <a:r>
              <a:rPr lang="en-GB" dirty="0"/>
              <a:t>Tools:</a:t>
            </a:r>
          </a:p>
          <a:p>
            <a:pPr lvl="1" eaLnBrk="1" hangingPunct="1">
              <a:buClr>
                <a:schemeClr val="tx1"/>
              </a:buClr>
            </a:pPr>
            <a:r>
              <a:rPr lang="en-GB" dirty="0"/>
              <a:t>Root Cause and 5 Why’s </a:t>
            </a:r>
          </a:p>
          <a:p>
            <a:pPr lvl="1" eaLnBrk="1" hangingPunct="1">
              <a:buClr>
                <a:schemeClr val="tx1"/>
              </a:buClr>
            </a:pPr>
            <a:r>
              <a:rPr lang="en-GB" dirty="0"/>
              <a:t>Incident Mapping</a:t>
            </a:r>
          </a:p>
          <a:p>
            <a:pPr lvl="1" eaLnBrk="1" hangingPunct="1">
              <a:buClr>
                <a:schemeClr val="tx1"/>
              </a:buClr>
            </a:pPr>
            <a:r>
              <a:rPr lang="en-GB" dirty="0"/>
              <a:t>Effective Questioning Skills</a:t>
            </a:r>
          </a:p>
        </p:txBody>
      </p:sp>
    </p:spTree>
    <p:extLst>
      <p:ext uri="{BB962C8B-B14F-4D97-AF65-F5344CB8AC3E}">
        <p14:creationId xmlns:p14="http://schemas.microsoft.com/office/powerpoint/2010/main" val="3395133541"/>
      </p:ext>
    </p:extLst>
  </p:cSld>
  <p:clrMapOvr>
    <a:masterClrMapping/>
  </p:clrMapOvr>
  <p:transition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83" name="Slide Number Placeholder 2"/>
          <p:cNvSpPr>
            <a:spLocks noGrp="1"/>
          </p:cNvSpPr>
          <p:nvPr>
            <p:ph type="sldNum" sz="quarter" idx="11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75FA91F-26D3-4345-93DC-4B64A759015E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  <p:grpSp>
        <p:nvGrpSpPr>
          <p:cNvPr id="2" name="Group 20"/>
          <p:cNvGrpSpPr>
            <a:grpSpLocks/>
          </p:cNvGrpSpPr>
          <p:nvPr/>
        </p:nvGrpSpPr>
        <p:grpSpPr bwMode="auto">
          <a:xfrm>
            <a:off x="1087319" y="278284"/>
            <a:ext cx="7811940" cy="5276106"/>
            <a:chOff x="-60" y="653"/>
            <a:chExt cx="4769" cy="3151"/>
          </a:xfrm>
        </p:grpSpPr>
        <p:sp>
          <p:nvSpPr>
            <p:cNvPr id="10" name="Oval 9"/>
            <p:cNvSpPr/>
            <p:nvPr/>
          </p:nvSpPr>
          <p:spPr>
            <a:xfrm>
              <a:off x="1057" y="653"/>
              <a:ext cx="3652" cy="3151"/>
            </a:xfrm>
            <a:prstGeom prst="ellipse">
              <a:avLst/>
            </a:prstGeom>
            <a:solidFill>
              <a:schemeClr val="accent1">
                <a:lumMod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endParaRPr>
            </a:p>
          </p:txBody>
        </p:sp>
        <p:sp>
          <p:nvSpPr>
            <p:cNvPr id="4" name="Oval 3"/>
            <p:cNvSpPr>
              <a:spLocks noChangeArrowheads="1"/>
            </p:cNvSpPr>
            <p:nvPr/>
          </p:nvSpPr>
          <p:spPr bwMode="auto">
            <a:xfrm>
              <a:off x="1559" y="1016"/>
              <a:ext cx="2582" cy="2447"/>
            </a:xfrm>
            <a:prstGeom prst="ellipse">
              <a:avLst/>
            </a:prstGeom>
            <a:solidFill>
              <a:schemeClr val="tx2"/>
            </a:solidFill>
            <a:ln w="25400" algn="ctr">
              <a:solidFill>
                <a:srgbClr val="001D30"/>
              </a:solidFill>
              <a:round/>
              <a:headEnd/>
              <a:tailEnd/>
            </a:ln>
          </p:spPr>
          <p:txBody>
            <a:bodyPr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endParaRPr>
            </a:p>
          </p:txBody>
        </p:sp>
        <p:sp>
          <p:nvSpPr>
            <p:cNvPr id="5" name="Oval 4"/>
            <p:cNvSpPr/>
            <p:nvPr/>
          </p:nvSpPr>
          <p:spPr>
            <a:xfrm>
              <a:off x="2059" y="1514"/>
              <a:ext cx="1540" cy="1409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endParaRPr>
            </a:p>
          </p:txBody>
        </p:sp>
        <p:sp>
          <p:nvSpPr>
            <p:cNvPr id="225291" name="TextBox 5"/>
            <p:cNvSpPr txBox="1">
              <a:spLocks noChangeArrowheads="1"/>
            </p:cNvSpPr>
            <p:nvPr/>
          </p:nvSpPr>
          <p:spPr bwMode="auto">
            <a:xfrm>
              <a:off x="2465" y="1701"/>
              <a:ext cx="833" cy="10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1" i="0" u="none" strike="noStrike" kern="1200" cap="none" spc="0" normalizeH="0" baseline="0" noProof="0">
                  <a:ln>
                    <a:noFill/>
                  </a:ln>
                  <a:solidFill>
                    <a:srgbClr val="800080"/>
                  </a:solidFill>
                  <a:effectLst/>
                  <a:uLnTx/>
                  <a:uFillTx/>
                  <a:latin typeface="Myriad Pro"/>
                  <a:ea typeface="+mn-ea"/>
                  <a:cs typeface="+mn-cs"/>
                </a:rPr>
                <a:t>Things I can do myself</a:t>
              </a: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1" i="0" u="none" strike="noStrike" kern="1200" cap="none" spc="0" normalizeH="0" baseline="0" noProof="0">
                <a:ln>
                  <a:noFill/>
                </a:ln>
                <a:solidFill>
                  <a:srgbClr val="800080"/>
                </a:solidFill>
                <a:effectLst/>
                <a:uLnTx/>
                <a:uFillTx/>
                <a:latin typeface="Myriad Pro"/>
                <a:ea typeface="+mn-ea"/>
                <a:cs typeface="+mn-cs"/>
              </a:endParaRP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1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Myriad Pro"/>
                  <a:ea typeface="+mn-ea"/>
                  <a:cs typeface="+mn-cs"/>
                </a:rPr>
                <a:t>Maximum Influence</a:t>
              </a:r>
            </a:p>
          </p:txBody>
        </p:sp>
        <p:sp>
          <p:nvSpPr>
            <p:cNvPr id="225292" name="TextBox 6"/>
            <p:cNvSpPr txBox="1">
              <a:spLocks noChangeArrowheads="1"/>
            </p:cNvSpPr>
            <p:nvPr/>
          </p:nvSpPr>
          <p:spPr bwMode="auto">
            <a:xfrm>
              <a:off x="-60" y="1675"/>
              <a:ext cx="1957" cy="404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1" i="0" u="none" strike="noStrike" kern="1200" cap="none" spc="0" normalizeH="0" baseline="0" noProof="0" dirty="0">
                  <a:ln>
                    <a:noFill/>
                  </a:ln>
                  <a:solidFill>
                    <a:srgbClr val="800080"/>
                  </a:solidFill>
                  <a:effectLst/>
                  <a:uLnTx/>
                  <a:uFillTx/>
                  <a:latin typeface="Myriad Pro"/>
                  <a:ea typeface="+mn-ea"/>
                  <a:cs typeface="+mn-cs"/>
                </a:rPr>
                <a:t>Things I can do with the help of others</a:t>
              </a:r>
            </a:p>
          </p:txBody>
        </p:sp>
        <p:sp>
          <p:nvSpPr>
            <p:cNvPr id="225293" name="TextBox 7"/>
            <p:cNvSpPr txBox="1">
              <a:spLocks noChangeArrowheads="1"/>
            </p:cNvSpPr>
            <p:nvPr/>
          </p:nvSpPr>
          <p:spPr bwMode="auto">
            <a:xfrm>
              <a:off x="1600" y="2965"/>
              <a:ext cx="2457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1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Myriad Pro"/>
                  <a:ea typeface="+mn-ea"/>
                  <a:cs typeface="+mn-cs"/>
                </a:rPr>
                <a:t>Medium Influence</a:t>
              </a:r>
            </a:p>
          </p:txBody>
        </p:sp>
        <p:sp>
          <p:nvSpPr>
            <p:cNvPr id="225294" name="TextBox 10"/>
            <p:cNvSpPr txBox="1">
              <a:spLocks noChangeArrowheads="1"/>
            </p:cNvSpPr>
            <p:nvPr/>
          </p:nvSpPr>
          <p:spPr bwMode="auto">
            <a:xfrm>
              <a:off x="-41" y="872"/>
              <a:ext cx="1859" cy="404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1" i="0" u="none" strike="noStrike" kern="1200" cap="none" spc="0" normalizeH="0" baseline="0" noProof="0" dirty="0">
                  <a:ln>
                    <a:noFill/>
                  </a:ln>
                  <a:solidFill>
                    <a:srgbClr val="800080"/>
                  </a:solidFill>
                  <a:effectLst/>
                  <a:uLnTx/>
                  <a:uFillTx/>
                  <a:latin typeface="Myriad Pro"/>
                  <a:ea typeface="+mn-ea"/>
                  <a:cs typeface="+mn-cs"/>
                </a:rPr>
                <a:t>Things that can only be done by others</a:t>
              </a:r>
            </a:p>
          </p:txBody>
        </p:sp>
        <p:sp>
          <p:nvSpPr>
            <p:cNvPr id="225295" name="TextBox 11"/>
            <p:cNvSpPr txBox="1">
              <a:spLocks noChangeArrowheads="1"/>
            </p:cNvSpPr>
            <p:nvPr/>
          </p:nvSpPr>
          <p:spPr bwMode="auto">
            <a:xfrm>
              <a:off x="2148" y="3512"/>
              <a:ext cx="1785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1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Myriad Pro"/>
                  <a:ea typeface="+mn-ea"/>
                  <a:cs typeface="+mn-cs"/>
                </a:rPr>
                <a:t>Minimum Influence</a:t>
              </a:r>
            </a:p>
          </p:txBody>
        </p:sp>
      </p:grpSp>
      <p:sp>
        <p:nvSpPr>
          <p:cNvPr id="225287" name="Text Box 15"/>
          <p:cNvSpPr txBox="1">
            <a:spLocks noChangeArrowheads="1"/>
          </p:cNvSpPr>
          <p:nvPr/>
        </p:nvSpPr>
        <p:spPr bwMode="auto">
          <a:xfrm>
            <a:off x="-97019" y="4089128"/>
            <a:ext cx="3032125" cy="1465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Circles of Influences: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How does this affect me?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How do I influence others?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08286704"/>
      </p:ext>
    </p:extLst>
  </p:cSld>
  <p:clrMapOvr>
    <a:masterClrMapping/>
  </p:clrMapOvr>
  <p:transition/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_201500625PowerPointPresentation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problem solving techniques</Template>
  <TotalTime>0</TotalTime>
  <Words>1048</Words>
  <Application>Microsoft Office PowerPoint</Application>
  <PresentationFormat>On-screen Show (4:3)</PresentationFormat>
  <Paragraphs>241</Paragraphs>
  <Slides>20</Slides>
  <Notes>15</Notes>
  <HiddenSlides>3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3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20</vt:i4>
      </vt:variant>
    </vt:vector>
  </HeadingPairs>
  <TitlesOfParts>
    <vt:vector size="31" baseType="lpstr">
      <vt:lpstr>Myriad Pro</vt:lpstr>
      <vt:lpstr>Arial</vt:lpstr>
      <vt:lpstr>Arial Black</vt:lpstr>
      <vt:lpstr>Calibri</vt:lpstr>
      <vt:lpstr>Symbol</vt:lpstr>
      <vt:lpstr>Times New Roman</vt:lpstr>
      <vt:lpstr>20140311PresentationUWTSDTemplate</vt:lpstr>
      <vt:lpstr>Title Slide 1</vt:lpstr>
      <vt:lpstr>2_201500625PowerPointPresentationTemplate</vt:lpstr>
      <vt:lpstr>Clip</vt:lpstr>
      <vt:lpstr>MindManager Document</vt:lpstr>
      <vt:lpstr>  Leadership and Change  Day 3  Problem Solving and Decision Making</vt:lpstr>
      <vt:lpstr>Our Vision</vt:lpstr>
      <vt:lpstr>PowerPoint Presentation</vt:lpstr>
      <vt:lpstr>PowerPoint Presentation</vt:lpstr>
      <vt:lpstr> </vt:lpstr>
      <vt:lpstr>PowerPoint Presentation</vt:lpstr>
      <vt:lpstr> </vt:lpstr>
      <vt:lpstr> </vt:lpstr>
      <vt:lpstr>PowerPoint Presentation</vt:lpstr>
      <vt:lpstr>PowerPoint Presentation</vt:lpstr>
      <vt:lpstr> </vt:lpstr>
      <vt:lpstr>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Problem Solving and Decision Making</dc:title>
  <dc:creator>Terry</dc:creator>
  <cp:lastModifiedBy>Julie Crossman</cp:lastModifiedBy>
  <cp:revision>9</cp:revision>
  <cp:lastPrinted>2014-07-31T14:05:43Z</cp:lastPrinted>
  <dcterms:created xsi:type="dcterms:W3CDTF">2014-04-08T20:09:14Z</dcterms:created>
  <dcterms:modified xsi:type="dcterms:W3CDTF">2024-08-29T12:06:08Z</dcterms:modified>
</cp:coreProperties>
</file>